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4"/>
    <p:restoredTop sz="94607"/>
  </p:normalViewPr>
  <p:slideViewPr>
    <p:cSldViewPr snapToGrid="0" snapToObjects="1">
      <p:cViewPr varScale="1">
        <p:scale>
          <a:sx n="69" d="100"/>
          <a:sy n="69" d="100"/>
        </p:scale>
        <p:origin x="5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Jorge-munoz" userId="b0d1d002-fdcd-48fb-b796-acec5455090b" providerId="ADAL" clId="{F9849813-FD14-4E45-BD75-42437C0CA336}"/>
    <pc:docChg chg="delSld">
      <pc:chgData name="Kristoffer Jorge-munoz" userId="b0d1d002-fdcd-48fb-b796-acec5455090b" providerId="ADAL" clId="{F9849813-FD14-4E45-BD75-42437C0CA336}" dt="2017-10-18T18:52:42.761" v="0" actId="2696"/>
      <pc:docMkLst>
        <pc:docMk/>
      </pc:docMkLst>
      <pc:sldChg chg="del">
        <pc:chgData name="Kristoffer Jorge-munoz" userId="b0d1d002-fdcd-48fb-b796-acec5455090b" providerId="ADAL" clId="{F9849813-FD14-4E45-BD75-42437C0CA336}" dt="2017-10-18T18:52:42.761" v="0" actId="2696"/>
        <pc:sldMkLst>
          <pc:docMk/>
          <pc:sldMk cId="234058273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#2 backlog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Cuong Nguyen	Kris-Jorge Munoz</a:t>
            </a:r>
          </a:p>
          <a:p>
            <a:r>
              <a:rPr lang="en-US" dirty="0"/>
              <a:t>Issac Sanchez		Kritika Jain</a:t>
            </a:r>
          </a:p>
        </p:txBody>
      </p:sp>
    </p:spTree>
    <p:extLst>
      <p:ext uri="{BB962C8B-B14F-4D97-AF65-F5344CB8AC3E}">
        <p14:creationId xmlns:p14="http://schemas.microsoft.com/office/powerpoint/2010/main" val="1225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18250"/>
              </p:ext>
            </p:extLst>
          </p:nvPr>
        </p:nvGraphicFramePr>
        <p:xfrm>
          <a:off x="977446" y="1300092"/>
          <a:ext cx="10371647" cy="421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en-US" baseline="0" dirty="0"/>
                        <a:t> Computer for 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 Oct 9th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(Capabilities and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9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Gather Data from Kinect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6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Kinect Capabilities (Large sweater, multiples)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Oct 11th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4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Test Kinect Data API’s (Vitruvius, </a:t>
                      </a:r>
                      <a:r>
                        <a:rPr lang="en-US" dirty="0" err="1"/>
                        <a:t>OpenNI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13th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Data Tracking Prototype (Bicep Curl)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1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</a:t>
                      </a:r>
                      <a:r>
                        <a:rPr lang="en-US" dirty="0"/>
                        <a:t>DB / Base workout 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82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needed for Image Processing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3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</a:t>
                      </a:r>
                      <a:r>
                        <a:rPr lang="en-US" baseline="0" dirty="0"/>
                        <a:t> &amp; order mini 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</a:t>
                      </a:r>
                      <a:r>
                        <a:rPr lang="en-US" baseline="0" dirty="0"/>
                        <a:t> Oct 20th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Mobile UI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 Oct 20th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47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1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135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</vt:lpstr>
      <vt:lpstr>Gallery</vt:lpstr>
      <vt:lpstr>Sprint #2 backlog</vt:lpstr>
      <vt:lpstr>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#2 backlog</dc:title>
  <dc:creator>Nguyen, Cuong Manh</dc:creator>
  <cp:lastModifiedBy>Kristoffer Jorge-munoz</cp:lastModifiedBy>
  <cp:revision>13</cp:revision>
  <dcterms:created xsi:type="dcterms:W3CDTF">2017-10-06T17:37:44Z</dcterms:created>
  <dcterms:modified xsi:type="dcterms:W3CDTF">2017-10-18T18:52:46Z</dcterms:modified>
</cp:coreProperties>
</file>