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67150-FDAA-413B-A2BF-277287A8B1DA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/>
    <p:restoredTop sz="94607"/>
  </p:normalViewPr>
  <p:slideViewPr>
    <p:cSldViewPr snapToGrid="0" snapToObjects="1">
      <p:cViewPr varScale="1">
        <p:scale>
          <a:sx n="78" d="100"/>
          <a:sy n="78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fer Jorge-munoz" userId="b0d1d002-fdcd-48fb-b796-acec5455090b" providerId="ADAL" clId="{E195CDC3-8A3E-44CE-A6D3-CCC050A7A69D}"/>
    <pc:docChg chg="undo custSel addSld modSld sldOrd delSection">
      <pc:chgData name="Kristoffer Jorge-munoz" userId="b0d1d002-fdcd-48fb-b796-acec5455090b" providerId="ADAL" clId="{E195CDC3-8A3E-44CE-A6D3-CCC050A7A69D}" dt="2017-10-23T18:40:00.263" v="2038" actId="20577"/>
      <pc:docMkLst>
        <pc:docMk/>
      </pc:docMkLst>
      <pc:sldChg chg="modSp">
        <pc:chgData name="Kristoffer Jorge-munoz" userId="b0d1d002-fdcd-48fb-b796-acec5455090b" providerId="ADAL" clId="{E195CDC3-8A3E-44CE-A6D3-CCC050A7A69D}" dt="2017-10-18T18:53:00.979" v="9" actId="20577"/>
        <pc:sldMkLst>
          <pc:docMk/>
          <pc:sldMk cId="1225100939" sldId="256"/>
        </pc:sldMkLst>
        <pc:spChg chg="mod">
          <ac:chgData name="Kristoffer Jorge-munoz" userId="b0d1d002-fdcd-48fb-b796-acec5455090b" providerId="ADAL" clId="{E195CDC3-8A3E-44CE-A6D3-CCC050A7A69D}" dt="2017-10-18T18:53:00.979" v="9" actId="20577"/>
          <ac:spMkLst>
            <pc:docMk/>
            <pc:sldMk cId="1225100939" sldId="256"/>
            <ac:spMk id="2" creationId="{00000000-0000-0000-0000-000000000000}"/>
          </ac:spMkLst>
        </pc:spChg>
      </pc:sldChg>
      <pc:sldChg chg="modSp ord">
        <pc:chgData name="Kristoffer Jorge-munoz" userId="b0d1d002-fdcd-48fb-b796-acec5455090b" providerId="ADAL" clId="{E195CDC3-8A3E-44CE-A6D3-CCC050A7A69D}" dt="2017-10-23T18:26:11.225" v="60"/>
        <pc:sldMkLst>
          <pc:docMk/>
          <pc:sldMk cId="2340582736" sldId="258"/>
        </pc:sldMkLst>
        <pc:graphicFrameChg chg="mod modGraphic">
          <ac:chgData name="Kristoffer Jorge-munoz" userId="b0d1d002-fdcd-48fb-b796-acec5455090b" providerId="ADAL" clId="{E195CDC3-8A3E-44CE-A6D3-CCC050A7A69D}" dt="2017-10-23T18:24:54.210" v="58" actId="6549"/>
          <ac:graphicFrameMkLst>
            <pc:docMk/>
            <pc:sldMk cId="2340582736" sldId="258"/>
            <ac:graphicFrameMk id="4" creationId="{00000000-0000-0000-0000-000000000000}"/>
          </ac:graphicFrameMkLst>
        </pc:graphicFrameChg>
      </pc:sldChg>
      <pc:sldChg chg="addSp delSp modSp add">
        <pc:chgData name="Kristoffer Jorge-munoz" userId="b0d1d002-fdcd-48fb-b796-acec5455090b" providerId="ADAL" clId="{E195CDC3-8A3E-44CE-A6D3-CCC050A7A69D}" dt="2017-10-23T18:29:53.219" v="82" actId="14100"/>
        <pc:sldMkLst>
          <pc:docMk/>
          <pc:sldMk cId="13898954" sldId="259"/>
        </pc:sldMkLst>
        <pc:spChg chg="del">
          <ac:chgData name="Kristoffer Jorge-munoz" userId="b0d1d002-fdcd-48fb-b796-acec5455090b" providerId="ADAL" clId="{E195CDC3-8A3E-44CE-A6D3-CCC050A7A69D}" dt="2017-10-23T18:27:46.224" v="61" actId="931"/>
          <ac:spMkLst>
            <pc:docMk/>
            <pc:sldMk cId="13898954" sldId="259"/>
            <ac:spMk id="3" creationId="{EC98EDDE-227A-4DAD-9F62-3A7A89D4ABF5}"/>
          </ac:spMkLst>
        </pc:spChg>
        <pc:picChg chg="add mod modCrop">
          <ac:chgData name="Kristoffer Jorge-munoz" userId="b0d1d002-fdcd-48fb-b796-acec5455090b" providerId="ADAL" clId="{E195CDC3-8A3E-44CE-A6D3-CCC050A7A69D}" dt="2017-10-23T18:29:53.219" v="82" actId="14100"/>
          <ac:picMkLst>
            <pc:docMk/>
            <pc:sldMk cId="13898954" sldId="259"/>
            <ac:picMk id="5" creationId="{4E37FCF3-6E94-4AEA-AD56-519B3CB67A7A}"/>
          </ac:picMkLst>
        </pc:picChg>
      </pc:sldChg>
      <pc:sldChg chg="modSp add">
        <pc:chgData name="Kristoffer Jorge-munoz" userId="b0d1d002-fdcd-48fb-b796-acec5455090b" providerId="ADAL" clId="{E195CDC3-8A3E-44CE-A6D3-CCC050A7A69D}" dt="2017-10-23T18:36:14.110" v="969" actId="20577"/>
        <pc:sldMkLst>
          <pc:docMk/>
          <pc:sldMk cId="3925111237" sldId="260"/>
        </pc:sldMkLst>
        <pc:spChg chg="mod">
          <ac:chgData name="Kristoffer Jorge-munoz" userId="b0d1d002-fdcd-48fb-b796-acec5455090b" providerId="ADAL" clId="{E195CDC3-8A3E-44CE-A6D3-CCC050A7A69D}" dt="2017-10-23T18:30:41.894" v="121" actId="20577"/>
          <ac:spMkLst>
            <pc:docMk/>
            <pc:sldMk cId="3925111237" sldId="260"/>
            <ac:spMk id="2" creationId="{041709BE-84F4-4AEE-B8CE-635DDC626B3F}"/>
          </ac:spMkLst>
        </pc:spChg>
        <pc:spChg chg="mod">
          <ac:chgData name="Kristoffer Jorge-munoz" userId="b0d1d002-fdcd-48fb-b796-acec5455090b" providerId="ADAL" clId="{E195CDC3-8A3E-44CE-A6D3-CCC050A7A69D}" dt="2017-10-23T18:36:14.110" v="969" actId="20577"/>
          <ac:spMkLst>
            <pc:docMk/>
            <pc:sldMk cId="3925111237" sldId="260"/>
            <ac:spMk id="3" creationId="{8A1B26A5-8C37-4114-86A4-FD9F530D3590}"/>
          </ac:spMkLst>
        </pc:spChg>
      </pc:sldChg>
      <pc:sldChg chg="modSp add">
        <pc:chgData name="Kristoffer Jorge-munoz" userId="b0d1d002-fdcd-48fb-b796-acec5455090b" providerId="ADAL" clId="{E195CDC3-8A3E-44CE-A6D3-CCC050A7A69D}" dt="2017-10-23T18:40:00.263" v="2038" actId="20577"/>
        <pc:sldMkLst>
          <pc:docMk/>
          <pc:sldMk cId="307713021" sldId="261"/>
        </pc:sldMkLst>
        <pc:spChg chg="mod">
          <ac:chgData name="Kristoffer Jorge-munoz" userId="b0d1d002-fdcd-48fb-b796-acec5455090b" providerId="ADAL" clId="{E195CDC3-8A3E-44CE-A6D3-CCC050A7A69D}" dt="2017-10-23T18:36:31.397" v="980" actId="20577"/>
          <ac:spMkLst>
            <pc:docMk/>
            <pc:sldMk cId="307713021" sldId="261"/>
            <ac:spMk id="2" creationId="{A7969E74-EB1B-4909-A1E6-08A3379F9F9D}"/>
          </ac:spMkLst>
        </pc:spChg>
        <pc:spChg chg="mod">
          <ac:chgData name="Kristoffer Jorge-munoz" userId="b0d1d002-fdcd-48fb-b796-acec5455090b" providerId="ADAL" clId="{E195CDC3-8A3E-44CE-A6D3-CCC050A7A69D}" dt="2017-10-23T18:40:00.263" v="2038" actId="20577"/>
          <ac:spMkLst>
            <pc:docMk/>
            <pc:sldMk cId="307713021" sldId="261"/>
            <ac:spMk id="3" creationId="{7BD4FFC2-104A-42C7-85C3-E1710BCD64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#2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Cuong Nguyen	Kris-Jorge Munoz</a:t>
            </a:r>
          </a:p>
          <a:p>
            <a:r>
              <a:rPr lang="en-US" dirty="0"/>
              <a:t>Issac Sanchez		Kritika Jain</a:t>
            </a:r>
          </a:p>
        </p:txBody>
      </p:sp>
    </p:spTree>
    <p:extLst>
      <p:ext uri="{BB962C8B-B14F-4D97-AF65-F5344CB8AC3E}">
        <p14:creationId xmlns:p14="http://schemas.microsoft.com/office/powerpoint/2010/main" val="12251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18250"/>
              </p:ext>
            </p:extLst>
          </p:nvPr>
        </p:nvGraphicFramePr>
        <p:xfrm>
          <a:off x="977446" y="1300092"/>
          <a:ext cx="10371647" cy="421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r>
                        <a:rPr lang="en-US" baseline="0" dirty="0"/>
                        <a:t> Computer for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 Oct 9th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(Capabilities and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Gather Data from Kinect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Oct 11th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Kinect Capabilities (Large sweater, multiples)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Oct 11th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4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Test Kinect Data API’s (Vitruvius, </a:t>
                      </a:r>
                      <a:r>
                        <a:rPr lang="en-US" dirty="0" err="1"/>
                        <a:t>OpenNI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13th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9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Data Tracking Prototype (Bicep Curl)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</a:t>
                      </a:r>
                      <a:r>
                        <a:rPr lang="en-US" dirty="0"/>
                        <a:t>DB / Base workout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2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needed for Image Processing (PC)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3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&amp; order mini 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  <a:r>
                        <a:rPr lang="en-US" baseline="0" dirty="0"/>
                        <a:t> Oct 20th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UI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7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38CF-074E-4615-9C10-BA1300B2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7FCF3-6E94-4AEA-AD56-519B3CB67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8" t="25597" r="41737" b="13066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89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 Update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621553"/>
              </p:ext>
            </p:extLst>
          </p:nvPr>
        </p:nvGraphicFramePr>
        <p:xfrm>
          <a:off x="977446" y="1300092"/>
          <a:ext cx="10371647" cy="425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r>
                        <a:rPr lang="en-US" baseline="0" dirty="0"/>
                        <a:t> Computer for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 Oct 9th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61">
                <a:tc>
                  <a:txBody>
                    <a:bodyPr/>
                    <a:lstStyle/>
                    <a:p>
                      <a:r>
                        <a:rPr lang="en-US" dirty="0"/>
                        <a:t>Testing (Capabilities and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Fri Oct 20th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Gather Data from Kinect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Oct 11th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Kinect Capabilities (Large sweater, multiples)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Oct 11th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4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Test Kinect Data API’s (Vitruvius, </a:t>
                      </a:r>
                      <a:r>
                        <a:rPr lang="en-US" dirty="0" err="1"/>
                        <a:t>OpenNI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13th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9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Data Tracking Prototype (Bicep Curl)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</a:t>
                      </a:r>
                      <a:r>
                        <a:rPr lang="en-US" dirty="0"/>
                        <a:t>DB / Base workout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2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needed for Image Processing (PC)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3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&amp; order mini 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  <a:r>
                        <a:rPr lang="en-US" baseline="0" dirty="0"/>
                        <a:t> Oct 20th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UI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7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58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09BE-84F4-4AEE-B8CE-635DDC62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26A5-8C37-4114-86A4-FD9F530D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Kinect skeletal and vector tracking is faulty when user has medium ~ thick jacket/sweater.</a:t>
            </a:r>
          </a:p>
          <a:p>
            <a:r>
              <a:rPr lang="en-US" sz="2400" dirty="0"/>
              <a:t>Kinect join tracking is limited to 3 points for the back area. Unable to add custom joints.</a:t>
            </a:r>
          </a:p>
          <a:p>
            <a:r>
              <a:rPr lang="en-US" sz="2400" dirty="0"/>
              <a:t>When tracking from the side, the Kinect is unable to track the other half of the body. </a:t>
            </a:r>
          </a:p>
          <a:p>
            <a:r>
              <a:rPr lang="en-US" sz="2400" dirty="0"/>
              <a:t>Some workouts might require the Kinect to be in different positions.</a:t>
            </a:r>
          </a:p>
        </p:txBody>
      </p:sp>
    </p:spTree>
    <p:extLst>
      <p:ext uri="{BB962C8B-B14F-4D97-AF65-F5344CB8AC3E}">
        <p14:creationId xmlns:p14="http://schemas.microsoft.com/office/powerpoint/2010/main" val="392511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9E74-EB1B-4909-A1E6-08A3379F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FFC2-104A-42C7-85C3-E1710BCD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must wear clothing that will show the elbow and arms.</a:t>
            </a:r>
          </a:p>
          <a:p>
            <a:r>
              <a:rPr lang="en-US" dirty="0"/>
              <a:t>We have learned to use other joints in order to track certain workouts instead of relying on the back angles.</a:t>
            </a:r>
          </a:p>
          <a:p>
            <a:r>
              <a:rPr lang="en-US" dirty="0"/>
              <a:t>Instead of side tracking for workouts that will need to see both arms, we will be tracking from above the user, looking down. </a:t>
            </a:r>
          </a:p>
          <a:p>
            <a:pPr lvl="1"/>
            <a:r>
              <a:rPr lang="en-US" dirty="0"/>
              <a:t>Another solution could be to get multiple Kinects and sync the data</a:t>
            </a:r>
          </a:p>
          <a:p>
            <a:r>
              <a:rPr lang="en-US" dirty="0"/>
              <a:t>For different position, the Kinect will be mounted on a moveable mount to achieve </a:t>
            </a:r>
            <a:r>
              <a:rPr lang="en-US"/>
              <a:t>wanted position.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0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307</TotalTime>
  <Words>419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Sprint #2 Report</vt:lpstr>
      <vt:lpstr>Sprint backlog</vt:lpstr>
      <vt:lpstr>PowerPoint Presentation</vt:lpstr>
      <vt:lpstr>Sprint backlog Update</vt:lpstr>
      <vt:lpstr>Issues 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#2 backlog</dc:title>
  <dc:creator>Nguyen, Cuong Manh</dc:creator>
  <cp:lastModifiedBy>Kristoffer Jorge-munoz</cp:lastModifiedBy>
  <cp:revision>13</cp:revision>
  <dcterms:created xsi:type="dcterms:W3CDTF">2017-10-06T17:37:44Z</dcterms:created>
  <dcterms:modified xsi:type="dcterms:W3CDTF">2017-10-23T18:40:04Z</dcterms:modified>
</cp:coreProperties>
</file>