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07"/>
  </p:normalViewPr>
  <p:slideViewPr>
    <p:cSldViewPr snapToGrid="0" snapToObjects="1">
      <p:cViewPr>
        <p:scale>
          <a:sx n="81" d="100"/>
          <a:sy n="81" d="100"/>
        </p:scale>
        <p:origin x="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#3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Cuong Nguyen	Kris Jorge-Munoz</a:t>
            </a:r>
          </a:p>
          <a:p>
            <a:r>
              <a:rPr lang="en-US" dirty="0"/>
              <a:t>Issac Sanchez		Kritika Jain</a:t>
            </a:r>
          </a:p>
        </p:txBody>
      </p:sp>
    </p:spTree>
    <p:extLst>
      <p:ext uri="{BB962C8B-B14F-4D97-AF65-F5344CB8AC3E}">
        <p14:creationId xmlns:p14="http://schemas.microsoft.com/office/powerpoint/2010/main" val="122510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Sprint backlog #3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896612"/>
              </p:ext>
            </p:extLst>
          </p:nvPr>
        </p:nvGraphicFramePr>
        <p:xfrm>
          <a:off x="1451579" y="2008014"/>
          <a:ext cx="9545702" cy="3731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821">
                  <a:extLst>
                    <a:ext uri="{9D8B030D-6E8A-4147-A177-3AD203B41FA5}">
                      <a16:colId xmlns:a16="http://schemas.microsoft.com/office/drawing/2014/main" val="3522691208"/>
                    </a:ext>
                  </a:extLst>
                </a:gridCol>
                <a:gridCol w="1774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351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DB/ Base workout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Create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994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Base data set for workouts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Cuong</a:t>
                      </a:r>
                      <a:r>
                        <a:rPr lang="en-US" dirty="0"/>
                        <a:t>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10/30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53243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Manipulate Raw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 11/8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95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Extract API data (angles, poses)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2227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Find &amp; Order mini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Cuong</a:t>
                      </a:r>
                      <a:r>
                        <a:rPr lang="en-US" dirty="0"/>
                        <a:t>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10/27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95689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Mobile UI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Kritika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65146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Finish SRS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10/30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40385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Update Sponsor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Kritika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9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Sprint backlog #3 – After Sprint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938358"/>
              </p:ext>
            </p:extLst>
          </p:nvPr>
        </p:nvGraphicFramePr>
        <p:xfrm>
          <a:off x="1451579" y="2008014"/>
          <a:ext cx="9545702" cy="3731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821">
                  <a:extLst>
                    <a:ext uri="{9D8B030D-6E8A-4147-A177-3AD203B41FA5}">
                      <a16:colId xmlns:a16="http://schemas.microsoft.com/office/drawing/2014/main" val="3522691208"/>
                    </a:ext>
                  </a:extLst>
                </a:gridCol>
                <a:gridCol w="1774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351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DB/ Base workout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Create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994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Base data set for workouts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Cuong</a:t>
                      </a:r>
                      <a:r>
                        <a:rPr lang="en-US" dirty="0"/>
                        <a:t>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10/30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53243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Manipulate Raw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 11/8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95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Extract API data (angles, poses)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2227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Find &amp; Order mini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Cuong</a:t>
                      </a:r>
                      <a:r>
                        <a:rPr lang="en-US" dirty="0"/>
                        <a:t>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10/27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95689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Mobile UI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Kritika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65146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Finish SRS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10/30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40385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Update Sponsor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Kritika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9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83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875C-6C5D-4246-BC03-49A2C826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E634-1DE3-4B40-9208-4ADEB445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Detect start and end of rep for a single workout.</a:t>
            </a:r>
          </a:p>
          <a:p>
            <a:r>
              <a:rPr lang="en-US" sz="3200" dirty="0"/>
              <a:t>Sponsor was still out of town so we could not meet him.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382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7EC3-9BA0-4312-BEB5-ED11730A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AACF-1F7A-4F86-8C33-B3F58A49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 Time Warping will be the approach on how we detect and analyze the workout.</a:t>
            </a:r>
          </a:p>
          <a:p>
            <a:r>
              <a:rPr lang="en-US" sz="3200" dirty="0"/>
              <a:t>We will be meeting with Alex this Wednesday. </a:t>
            </a:r>
          </a:p>
        </p:txBody>
      </p:sp>
    </p:spTree>
    <p:extLst>
      <p:ext uri="{BB962C8B-B14F-4D97-AF65-F5344CB8AC3E}">
        <p14:creationId xmlns:p14="http://schemas.microsoft.com/office/powerpoint/2010/main" val="9902802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</TotalTime>
  <Words>297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Sprint #3 Report</vt:lpstr>
      <vt:lpstr>Sprint backlog #3</vt:lpstr>
      <vt:lpstr>Sprint backlog #3 – After Sprint</vt:lpstr>
      <vt:lpstr>Issues</vt:lpstr>
      <vt:lpstr>New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#2 backlog</dc:title>
  <dc:creator>Nguyen, Cuong Manh</dc:creator>
  <cp:lastModifiedBy>Kris Jorge</cp:lastModifiedBy>
  <cp:revision>21</cp:revision>
  <dcterms:created xsi:type="dcterms:W3CDTF">2017-10-06T17:37:44Z</dcterms:created>
  <dcterms:modified xsi:type="dcterms:W3CDTF">2017-11-13T19:49:42Z</dcterms:modified>
</cp:coreProperties>
</file>