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94607"/>
  </p:normalViewPr>
  <p:slideViewPr>
    <p:cSldViewPr snapToGrid="0" snapToObjects="1">
      <p:cViewPr>
        <p:scale>
          <a:sx n="81" d="100"/>
          <a:sy n="81" d="100"/>
        </p:scale>
        <p:origin x="4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#4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Cuong Nguyen	Kris Jorge-Munoz</a:t>
            </a:r>
          </a:p>
          <a:p>
            <a:r>
              <a:rPr lang="en-US" dirty="0"/>
              <a:t>Issac Sanchez		Kritika Jain</a:t>
            </a:r>
          </a:p>
        </p:txBody>
      </p:sp>
    </p:spTree>
    <p:extLst>
      <p:ext uri="{BB962C8B-B14F-4D97-AF65-F5344CB8AC3E}">
        <p14:creationId xmlns:p14="http://schemas.microsoft.com/office/powerpoint/2010/main" val="122510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Sprint backlog #4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734189"/>
              </p:ext>
            </p:extLst>
          </p:nvPr>
        </p:nvGraphicFramePr>
        <p:xfrm>
          <a:off x="1451579" y="2008014"/>
          <a:ext cx="9545702" cy="2633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3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8821">
                  <a:extLst>
                    <a:ext uri="{9D8B030D-6E8A-4147-A177-3AD203B41FA5}">
                      <a16:colId xmlns:a16="http://schemas.microsoft.com/office/drawing/2014/main" val="3522691208"/>
                    </a:ext>
                  </a:extLst>
                </a:gridCol>
                <a:gridCol w="1774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9351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r>
                        <a:rPr lang="en-US" baseline="0" dirty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Assigned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Deadline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28">
                <a:tc>
                  <a:txBody>
                    <a:bodyPr/>
                    <a:lstStyle/>
                    <a:p>
                      <a:r>
                        <a:rPr lang="en-US" dirty="0"/>
                        <a:t>Voice Recognition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Issac</a:t>
                      </a:r>
                      <a:r>
                        <a:rPr lang="en-US" dirty="0"/>
                        <a:t> 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Nov. 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28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Start and Stop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Kritika J.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Nov. 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9941"/>
                  </a:ext>
                </a:extLst>
              </a:tr>
              <a:tr h="321128">
                <a:tc>
                  <a:txBody>
                    <a:bodyPr/>
                    <a:lstStyle/>
                    <a:p>
                      <a:r>
                        <a:rPr lang="en-US" dirty="0"/>
                        <a:t>Dynamic Time Warping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Cuong</a:t>
                      </a:r>
                      <a:r>
                        <a:rPr lang="en-US" dirty="0"/>
                        <a:t> 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Dec.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753243"/>
                  </a:ext>
                </a:extLst>
              </a:tr>
              <a:tr h="321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Return Accuracy Percentage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Kris J.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Dec.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950"/>
                  </a:ext>
                </a:extLst>
              </a:tr>
              <a:tr h="321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Finish 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195689"/>
                  </a:ext>
                </a:extLst>
              </a:tr>
              <a:tr h="321128">
                <a:tc>
                  <a:txBody>
                    <a:bodyPr/>
                    <a:lstStyle/>
                    <a:p>
                      <a:r>
                        <a:rPr lang="en-US" dirty="0"/>
                        <a:t>Update DB Workout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Issac</a:t>
                      </a:r>
                      <a:r>
                        <a:rPr lang="en-US" dirty="0"/>
                        <a:t> S./Kris J.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Friday Dec.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165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316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176</TotalTime>
  <Words>94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Wingdings</vt:lpstr>
      <vt:lpstr>Gallery</vt:lpstr>
      <vt:lpstr>Sprint #4</vt:lpstr>
      <vt:lpstr>Sprint backlog #4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#2 backlog</dc:title>
  <dc:creator>Nguyen, Cuong Manh</dc:creator>
  <cp:lastModifiedBy>Kris Jorge</cp:lastModifiedBy>
  <cp:revision>25</cp:revision>
  <dcterms:created xsi:type="dcterms:W3CDTF">2017-10-06T17:37:44Z</dcterms:created>
  <dcterms:modified xsi:type="dcterms:W3CDTF">2017-11-13T21:37:21Z</dcterms:modified>
</cp:coreProperties>
</file>