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07"/>
  </p:normalViewPr>
  <p:slideViewPr>
    <p:cSldViewPr snapToGrid="0" snapToObjects="1">
      <p:cViewPr varScale="1">
        <p:scale>
          <a:sx n="81" d="100"/>
          <a:sy n="81" d="100"/>
        </p:scale>
        <p:origin x="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#4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Cuong Nguyen	Kris Jorge-Munoz</a:t>
            </a:r>
          </a:p>
          <a:p>
            <a:r>
              <a:rPr lang="en-US" dirty="0"/>
              <a:t>Issac Sanchez		Kritika Jain</a:t>
            </a:r>
          </a:p>
        </p:txBody>
      </p:sp>
    </p:spTree>
    <p:extLst>
      <p:ext uri="{BB962C8B-B14F-4D97-AF65-F5344CB8AC3E}">
        <p14:creationId xmlns:p14="http://schemas.microsoft.com/office/powerpoint/2010/main" val="122510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Sprint backlog #4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734189"/>
              </p:ext>
            </p:extLst>
          </p:nvPr>
        </p:nvGraphicFramePr>
        <p:xfrm>
          <a:off x="1451579" y="2008014"/>
          <a:ext cx="9545702" cy="2633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821">
                  <a:extLst>
                    <a:ext uri="{9D8B030D-6E8A-4147-A177-3AD203B41FA5}">
                      <a16:colId xmlns:a16="http://schemas.microsoft.com/office/drawing/2014/main" val="3522691208"/>
                    </a:ext>
                  </a:extLst>
                </a:gridCol>
                <a:gridCol w="1774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351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Voice Recognition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Issac</a:t>
                      </a:r>
                      <a:r>
                        <a:rPr lang="en-US" dirty="0"/>
                        <a:t>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Nov.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Start and Stop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Kritika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Nov.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9941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Dynamic Time Warping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Cuong</a:t>
                      </a:r>
                      <a:r>
                        <a:rPr lang="en-US" dirty="0"/>
                        <a:t>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Dec.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53243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Return Accuracy Percentage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Kris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Dec.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950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Finish 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95689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Update DB Workout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Issac</a:t>
                      </a:r>
                      <a:r>
                        <a:rPr lang="en-US" dirty="0"/>
                        <a:t> S./Kris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Friday Dec.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6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3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Sprint backlog #4 – After Sprint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15830"/>
              </p:ext>
            </p:extLst>
          </p:nvPr>
        </p:nvGraphicFramePr>
        <p:xfrm>
          <a:off x="1376855" y="2008014"/>
          <a:ext cx="9793014" cy="327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327">
                  <a:extLst>
                    <a:ext uri="{9D8B030D-6E8A-4147-A177-3AD203B41FA5}">
                      <a16:colId xmlns:a16="http://schemas.microsoft.com/office/drawing/2014/main" val="3522691208"/>
                    </a:ext>
                  </a:extLst>
                </a:gridCol>
                <a:gridCol w="1745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351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Voice Recognition`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Issac</a:t>
                      </a:r>
                      <a:r>
                        <a:rPr lang="en-US" dirty="0"/>
                        <a:t>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Nov.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Start and Stop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Kritika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Nov.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9941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Dynamic Time Warping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Cuong</a:t>
                      </a:r>
                      <a:r>
                        <a:rPr lang="en-US" dirty="0"/>
                        <a:t>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Dec.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53243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Return Accuracy Percentage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Kris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Dec.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950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Finish 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Dec.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95689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Update DB Workout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Issac</a:t>
                      </a:r>
                      <a:r>
                        <a:rPr lang="en-US" dirty="0"/>
                        <a:t> S./Kris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Friday Dec.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65146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Mobile UI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Cuong</a:t>
                      </a:r>
                      <a:r>
                        <a:rPr lang="en-US" dirty="0"/>
                        <a:t> N./Kris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09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0869-D110-48D4-8141-18C877CA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37DB-0CA6-4550-A3B0-2707454E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DTW Algorithm not 100% accurate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6B09-8988-45BC-9157-E33C9E2D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A330-67E5-475F-853C-8A6DC2911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DTW down further to include start / stop detection.</a:t>
            </a:r>
          </a:p>
          <a:p>
            <a:r>
              <a:rPr lang="en-US" dirty="0"/>
              <a:t>Break DTW down further to include rep detection. </a:t>
            </a:r>
          </a:p>
        </p:txBody>
      </p:sp>
    </p:spTree>
    <p:extLst>
      <p:ext uri="{BB962C8B-B14F-4D97-AF65-F5344CB8AC3E}">
        <p14:creationId xmlns:p14="http://schemas.microsoft.com/office/powerpoint/2010/main" val="304508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5DBC-F6F9-4C39-A99B-E6E2690D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50339-EEDD-4BA7-8EE6-7F1D2045E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597" y="2108489"/>
            <a:ext cx="1939451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3E608-192B-4F6D-8167-F7E0506FA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363" y="2108489"/>
            <a:ext cx="1939452" cy="3449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0921D-16D2-44CE-9931-627D7C38C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710" y="2108490"/>
            <a:ext cx="1960072" cy="348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920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200</TotalTime>
  <Words>231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</vt:lpstr>
      <vt:lpstr>Gallery</vt:lpstr>
      <vt:lpstr>Sprint #4 Report</vt:lpstr>
      <vt:lpstr>Sprint backlog #4</vt:lpstr>
      <vt:lpstr>Sprint backlog #4 – After Sprint</vt:lpstr>
      <vt:lpstr>Issues</vt:lpstr>
      <vt:lpstr>Possible solutions</vt:lpstr>
      <vt:lpstr>UI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#2 backlog</dc:title>
  <dc:creator>Nguyen, Cuong Manh</dc:creator>
  <cp:lastModifiedBy>Kris Jorge</cp:lastModifiedBy>
  <cp:revision>31</cp:revision>
  <dcterms:created xsi:type="dcterms:W3CDTF">2017-10-06T17:37:44Z</dcterms:created>
  <dcterms:modified xsi:type="dcterms:W3CDTF">2017-12-04T19:55:37Z</dcterms:modified>
</cp:coreProperties>
</file>