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3" r:id="rId2"/>
    <p:sldId id="364" r:id="rId3"/>
    <p:sldId id="366" r:id="rId4"/>
    <p:sldId id="368" r:id="rId5"/>
    <p:sldId id="318" r:id="rId6"/>
    <p:sldId id="362" r:id="rId7"/>
    <p:sldId id="319" r:id="rId8"/>
    <p:sldId id="37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22F6-9C7E-4DF5-BAFA-EA45A0E42D97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E26C1-06F2-4C96-B6FC-4EC4A1E6BD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141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Highly dimensional input</a:t>
            </a:r>
          </a:p>
        </p:txBody>
      </p:sp>
    </p:spTree>
    <p:extLst>
      <p:ext uri="{BB962C8B-B14F-4D97-AF65-F5344CB8AC3E}">
        <p14:creationId xmlns:p14="http://schemas.microsoft.com/office/powerpoint/2010/main" val="192800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Highly dimensional input</a:t>
            </a:r>
          </a:p>
        </p:txBody>
      </p:sp>
    </p:spTree>
    <p:extLst>
      <p:ext uri="{BB962C8B-B14F-4D97-AF65-F5344CB8AC3E}">
        <p14:creationId xmlns:p14="http://schemas.microsoft.com/office/powerpoint/2010/main" val="349621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82C-AC7B-4BD8-B1F8-933A52FEB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97F64-CC54-408B-B2F7-D4564C89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CC54-5458-4250-A4A8-7ACC1338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767E-957D-470B-A3D0-E2FF070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9229-B207-4F14-B440-83C4EFB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64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99FE-5ACB-4ACD-A32C-69FDE4B2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D5334-9A17-4F01-905C-F6BC6B1C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704E-1322-405B-8D17-2D7B35DE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CEA5-CF21-4B80-826E-6FFEDE99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C6D2-DAFD-4D20-BD9E-F79C6209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68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C7804-B7CA-4A87-9F63-8C3756686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694BA-54DF-4EF2-BACA-7FBF21C2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7E86-C9B5-4F4C-9494-B254ADA8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2046-56D5-4DE3-B603-96A65927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7999-7E31-4641-AC0A-03A58CF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782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571265" y="125732"/>
            <a:ext cx="10903853" cy="937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094">
                <a:solidFill>
                  <a:schemeClr val="tx2"/>
                </a:solidFill>
                <a:latin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/>
          <p:nvPr/>
        </p:nvSpPr>
        <p:spPr>
          <a:xfrm flipH="1">
            <a:off x="72909" y="6927709"/>
            <a:ext cx="1204618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algn="l" defTabSz="411449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endParaRPr sz="984"/>
          </a:p>
        </p:txBody>
      </p:sp>
      <p:sp>
        <p:nvSpPr>
          <p:cNvPr id="135" name="Shape 135"/>
          <p:cNvSpPr/>
          <p:nvPr/>
        </p:nvSpPr>
        <p:spPr>
          <a:xfrm>
            <a:off x="140644" y="6944712"/>
            <a:ext cx="11910714" cy="1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1000"/>
            </a:lvl1pPr>
          </a:lstStyle>
          <a:p>
            <a:r>
              <a:rPr sz="703"/>
              <a:t>© Carsten Bauer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1741067" y="6598736"/>
            <a:ext cx="251630" cy="177451"/>
          </a:xfrm>
          <a:prstGeom prst="rect">
            <a:avLst/>
          </a:prstGeom>
        </p:spPr>
        <p:txBody>
          <a:bodyPr lIns="48767" tIns="48767" rIns="48767" bIns="48767"/>
          <a:lstStyle>
            <a:lvl1pPr defTabSz="411449">
              <a:defRPr sz="703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81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FFB0-875E-462C-908D-D36F6EA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670C-ACDC-4D2C-9E8B-E4AB6E58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857A-B63F-41BC-A1A0-6C019571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9578-063B-4D24-AC52-F175281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D6C1-A98D-4580-B495-1AEB67B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06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9CFA-014D-4006-A3F8-C0B0022A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DE16-E406-4068-92B2-75B31C80A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55F4-2005-4659-AC97-8D5C537A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5E35-8967-48C8-B6EB-AE4AE9F8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5DF8-426E-4715-9605-6570D7A3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19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2936-0C88-43FA-8AEA-EE931019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8AE7-9980-44AB-8672-2E6DC6CB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E2F87-216A-4D75-8E34-A6526785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6ABD-C9AE-4A02-93C1-C3890232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3EAC-29FB-4502-868C-648EA0B8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2129-F90E-4C1C-B491-BFEC6348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0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C405-8ECD-473D-B80E-72567FCD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A581-0E9F-4E31-9EC6-5EEFED29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349E-6428-417A-924A-3DE26124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BC9E2-0ECA-4E2A-920D-991571700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BA890-8A0C-4D91-94B5-4147C5F4C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7BDC7-4463-414A-AE9D-6A776B3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B77BD-7D6D-4C45-8B78-9A4FBAEB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2AF1A-D13D-4B92-A1B4-C4C118FA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17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DD93-51BE-465B-9077-BE43B697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E906-26C2-4678-82B8-7CFA41B4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E25F0-2AA3-434C-B46A-7BEF014C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7CC34-AB36-478D-AF38-E6E39215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414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084C6-952C-48E2-A637-699FF114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C637-1A11-4927-AAEF-D7C514FF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80F5E-281F-4F71-95A3-C236869F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2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8C3A-C311-4CA9-AEA7-F837EF35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6F20-18E2-4E6F-9B2F-54ACE02D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67AAC-4354-4191-87AB-69E56177B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6069E-D7F5-4693-BDB6-8666496E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65692-15C3-4E6E-937C-A70B41F2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397A-8361-4663-BF6F-0EB77CD2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27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8B51-7EF9-4B3B-9246-4D69B30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C8C57-E3B4-4B93-A2BC-700F472CE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9A108-17DE-4C2E-8109-D8389BE3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C6602-AF6F-4DE7-8CBB-4536CBE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3F2C-0521-4698-8D97-1080F7A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401C-FA0F-456E-A338-8009842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55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2BC76-7742-4249-AD04-447000CC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9DEE-BFF2-4986-9DA7-F9888FA7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AF64-13A7-4A0C-960B-9E4952D4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BE65-0F01-4671-99C3-E1B0815E2D2F}" type="datetimeFigureOut">
              <a:rPr lang="LID4096" smtClean="0"/>
              <a:t>07/24/2019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72DD-278E-4F03-BDC8-CB8E804F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CDD7-0024-445C-9704-860B2A4B4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45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26.sv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Neural Networks in a nutshell</a:t>
            </a:r>
          </a:p>
        </p:txBody>
      </p:sp>
      <p:sp>
        <p:nvSpPr>
          <p:cNvPr id="121" name="Shape 468">
            <a:extLst>
              <a:ext uri="{FF2B5EF4-FFF2-40B4-BE49-F238E27FC236}">
                <a16:creationId xmlns:a16="http://schemas.microsoft.com/office/drawing/2014/main" id="{D9B07E6B-98E5-4EBB-A16D-D28DCD642146}"/>
              </a:ext>
            </a:extLst>
          </p:cNvPr>
          <p:cNvSpPr/>
          <p:nvPr/>
        </p:nvSpPr>
        <p:spPr>
          <a:xfrm>
            <a:off x="2167725" y="1495120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Typically, the building blocks of a neural network are </a:t>
            </a: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sigmoid neurons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D17C16-B34A-44B1-A555-7287779C0C64}"/>
              </a:ext>
            </a:extLst>
          </p:cNvPr>
          <p:cNvGrpSpPr/>
          <p:nvPr/>
        </p:nvGrpSpPr>
        <p:grpSpPr>
          <a:xfrm>
            <a:off x="3752915" y="2275898"/>
            <a:ext cx="4686171" cy="1985698"/>
            <a:chOff x="3170012" y="2925747"/>
            <a:chExt cx="6664777" cy="2824104"/>
          </a:xfrm>
        </p:grpSpPr>
        <p:sp>
          <p:nvSpPr>
            <p:cNvPr id="120" name="Shape 623">
              <a:extLst>
                <a:ext uri="{FF2B5EF4-FFF2-40B4-BE49-F238E27FC236}">
                  <a16:creationId xmlns:a16="http://schemas.microsoft.com/office/drawing/2014/main" id="{4A6EA90E-EB2F-4F4D-AD2C-77FF270138BE}"/>
                </a:ext>
              </a:extLst>
            </p:cNvPr>
            <p:cNvSpPr/>
            <p:nvPr/>
          </p:nvSpPr>
          <p:spPr>
            <a:xfrm>
              <a:off x="5138314" y="3862643"/>
              <a:ext cx="1010699" cy="1010321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08" name="Shape 638">
              <a:extLst>
                <a:ext uri="{FF2B5EF4-FFF2-40B4-BE49-F238E27FC236}">
                  <a16:creationId xmlns:a16="http://schemas.microsoft.com/office/drawing/2014/main" id="{1B2F7D1E-E3FF-4A6B-BE1F-9FA9301F5940}"/>
                </a:ext>
              </a:extLst>
            </p:cNvPr>
            <p:cNvSpPr/>
            <p:nvPr/>
          </p:nvSpPr>
          <p:spPr>
            <a:xfrm>
              <a:off x="3812413" y="4372753"/>
              <a:ext cx="129475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109" name="Shape 639">
              <a:extLst>
                <a:ext uri="{FF2B5EF4-FFF2-40B4-BE49-F238E27FC236}">
                  <a16:creationId xmlns:a16="http://schemas.microsoft.com/office/drawing/2014/main" id="{12E4BD5B-E96D-403B-B7E9-4EFBE09E4049}"/>
                </a:ext>
              </a:extLst>
            </p:cNvPr>
            <p:cNvSpPr/>
            <p:nvPr/>
          </p:nvSpPr>
          <p:spPr>
            <a:xfrm>
              <a:off x="6141369" y="4372753"/>
              <a:ext cx="1425820" cy="1"/>
            </a:xfrm>
            <a:prstGeom prst="line">
              <a:avLst/>
            </a:prstGeom>
            <a:ln w="38100">
              <a:solidFill>
                <a:srgbClr val="B93C0F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115" name="Shape 645">
              <a:extLst>
                <a:ext uri="{FF2B5EF4-FFF2-40B4-BE49-F238E27FC236}">
                  <a16:creationId xmlns:a16="http://schemas.microsoft.com/office/drawing/2014/main" id="{3031794A-6EA1-45D5-BD7C-C72160973664}"/>
                </a:ext>
              </a:extLst>
            </p:cNvPr>
            <p:cNvSpPr/>
            <p:nvPr/>
          </p:nvSpPr>
          <p:spPr>
            <a:xfrm>
              <a:off x="3803082" y="3158355"/>
              <a:ext cx="1356046" cy="967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"/>
                  </a:moveTo>
                  <a:cubicBezTo>
                    <a:pt x="1099" y="0"/>
                    <a:pt x="2197" y="0"/>
                    <a:pt x="3296" y="1"/>
                  </a:cubicBezTo>
                  <a:cubicBezTo>
                    <a:pt x="4404" y="3"/>
                    <a:pt x="5522" y="8"/>
                    <a:pt x="6592" y="418"/>
                  </a:cubicBezTo>
                  <a:cubicBezTo>
                    <a:pt x="10113" y="1769"/>
                    <a:pt x="11999" y="6628"/>
                    <a:pt x="14096" y="10801"/>
                  </a:cubicBezTo>
                  <a:cubicBezTo>
                    <a:pt x="16173" y="14935"/>
                    <a:pt x="18706" y="18580"/>
                    <a:pt x="21600" y="21600"/>
                  </a:cubicBezTo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116" name="Shape 646">
              <a:extLst>
                <a:ext uri="{FF2B5EF4-FFF2-40B4-BE49-F238E27FC236}">
                  <a16:creationId xmlns:a16="http://schemas.microsoft.com/office/drawing/2014/main" id="{5321BA66-19F7-4CDB-8EBE-257B5D4C6F98}"/>
                </a:ext>
              </a:extLst>
            </p:cNvPr>
            <p:cNvSpPr/>
            <p:nvPr/>
          </p:nvSpPr>
          <p:spPr>
            <a:xfrm rot="10800000" flipH="1">
              <a:off x="3803082" y="4569843"/>
              <a:ext cx="1356046" cy="967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"/>
                  </a:moveTo>
                  <a:cubicBezTo>
                    <a:pt x="1099" y="0"/>
                    <a:pt x="2197" y="0"/>
                    <a:pt x="3296" y="1"/>
                  </a:cubicBezTo>
                  <a:cubicBezTo>
                    <a:pt x="4404" y="3"/>
                    <a:pt x="5522" y="8"/>
                    <a:pt x="6592" y="418"/>
                  </a:cubicBezTo>
                  <a:cubicBezTo>
                    <a:pt x="10113" y="1769"/>
                    <a:pt x="11999" y="6628"/>
                    <a:pt x="14096" y="10801"/>
                  </a:cubicBezTo>
                  <a:cubicBezTo>
                    <a:pt x="16173" y="14935"/>
                    <a:pt x="18706" y="18580"/>
                    <a:pt x="21600" y="21600"/>
                  </a:cubicBezTo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EAE6375-6C1E-4F0B-B6FE-26919367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1820" y="2925747"/>
              <a:ext cx="507726" cy="425073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0117B0B-3381-4717-BE86-C7B57709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0013" y="4160881"/>
              <a:ext cx="519533" cy="42507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7AA043-1A70-444F-9E1F-22E800F4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70012" y="5324778"/>
              <a:ext cx="519533" cy="42507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598B98D-ED70-41CF-9FE5-5C89AB55C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1676" y="5039154"/>
              <a:ext cx="531341" cy="42507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E4F88ED-6946-45E1-9E09-05E8C07E8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36134" y="3898010"/>
              <a:ext cx="531341" cy="425073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4A6CF73-00EB-4DCC-93FB-11C74C7DC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31841" y="3206089"/>
              <a:ext cx="531341" cy="425073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3F87669-0512-4F63-B854-1FA78181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92180" y="4160881"/>
              <a:ext cx="318804" cy="43688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D0995E6-6828-4776-B10C-0453AEE30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03883" y="4090324"/>
              <a:ext cx="2030906" cy="55495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F13026-EBBD-46B7-A7FC-D107022328D5}"/>
              </a:ext>
            </a:extLst>
          </p:cNvPr>
          <p:cNvGrpSpPr/>
          <p:nvPr/>
        </p:nvGrpSpPr>
        <p:grpSpPr>
          <a:xfrm>
            <a:off x="4564418" y="4734575"/>
            <a:ext cx="3103943" cy="1174430"/>
            <a:chOff x="4324151" y="6422533"/>
            <a:chExt cx="4414496" cy="167030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5B3DC85-186D-43A2-8088-10E501EB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232565" y="7100997"/>
              <a:ext cx="2597668" cy="991837"/>
            </a:xfrm>
            <a:prstGeom prst="rect">
              <a:avLst/>
            </a:prstGeom>
          </p:spPr>
        </p:pic>
        <p:sp>
          <p:nvSpPr>
            <p:cNvPr id="142" name="Shape 468">
              <a:extLst>
                <a:ext uri="{FF2B5EF4-FFF2-40B4-BE49-F238E27FC236}">
                  <a16:creationId xmlns:a16="http://schemas.microsoft.com/office/drawing/2014/main" id="{D921D426-8CF4-4887-9EAF-2435270BD39F}"/>
                </a:ext>
              </a:extLst>
            </p:cNvPr>
            <p:cNvSpPr/>
            <p:nvPr/>
          </p:nvSpPr>
          <p:spPr>
            <a:xfrm>
              <a:off x="4324151" y="6422533"/>
              <a:ext cx="4414496" cy="5079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/>
            <a:p>
              <a:pPr defTabSz="410751">
                <a:defRPr sz="2400">
                  <a:solidFill>
                    <a:srgbClr val="444444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en-US" sz="1969">
                  <a:solidFill>
                    <a:srgbClr val="444444"/>
                  </a:solidFill>
                  <a:ea typeface="Helvetica"/>
                  <a:cs typeface="Helvetica"/>
                  <a:sym typeface="Helvetica"/>
                </a:rPr>
                <a:t>Logistic activation function</a:t>
              </a:r>
              <a:endParaRPr sz="1969" kern="0">
                <a:solidFill>
                  <a:srgbClr val="444444"/>
                </a:solidFill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9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Neural Networks in a nutshell</a:t>
            </a:r>
          </a:p>
        </p:txBody>
      </p:sp>
      <p:sp>
        <p:nvSpPr>
          <p:cNvPr id="90" name="Shape 468">
            <a:extLst>
              <a:ext uri="{FF2B5EF4-FFF2-40B4-BE49-F238E27FC236}">
                <a16:creationId xmlns:a16="http://schemas.microsoft.com/office/drawing/2014/main" id="{395C1AD9-5E5D-4214-AA5B-65A7A3172C5E}"/>
              </a:ext>
            </a:extLst>
          </p:cNvPr>
          <p:cNvSpPr/>
          <p:nvPr/>
        </p:nvSpPr>
        <p:spPr>
          <a:xfrm>
            <a:off x="3422856" y="5204591"/>
            <a:ext cx="1141452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87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Input layer</a:t>
            </a:r>
            <a:endParaRPr sz="1687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5FFAB9A-CEBC-4DA9-9118-73A2F05067DD}"/>
              </a:ext>
            </a:extLst>
          </p:cNvPr>
          <p:cNvGrpSpPr/>
          <p:nvPr/>
        </p:nvGrpSpPr>
        <p:grpSpPr>
          <a:xfrm>
            <a:off x="3783140" y="1938889"/>
            <a:ext cx="4940573" cy="3013526"/>
            <a:chOff x="4427969" y="6612850"/>
            <a:chExt cx="3854447" cy="2351039"/>
          </a:xfrm>
        </p:grpSpPr>
        <p:sp>
          <p:nvSpPr>
            <p:cNvPr id="194" name="Shape 590">
              <a:extLst>
                <a:ext uri="{FF2B5EF4-FFF2-40B4-BE49-F238E27FC236}">
                  <a16:creationId xmlns:a16="http://schemas.microsoft.com/office/drawing/2014/main" id="{4F9B1EE0-31CB-49C6-BB4D-E7A7DEA97FF9}"/>
                </a:ext>
              </a:extLst>
            </p:cNvPr>
            <p:cNvSpPr/>
            <p:nvPr/>
          </p:nvSpPr>
          <p:spPr>
            <a:xfrm>
              <a:off x="4427969" y="7127622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5" name="Shape 591">
              <a:extLst>
                <a:ext uri="{FF2B5EF4-FFF2-40B4-BE49-F238E27FC236}">
                  <a16:creationId xmlns:a16="http://schemas.microsoft.com/office/drawing/2014/main" id="{3198EEF3-151D-4BE9-B390-446E4C051D26}"/>
                </a:ext>
              </a:extLst>
            </p:cNvPr>
            <p:cNvSpPr/>
            <p:nvPr/>
          </p:nvSpPr>
          <p:spPr>
            <a:xfrm>
              <a:off x="4427969" y="7642395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6" name="Shape 592">
              <a:extLst>
                <a:ext uri="{FF2B5EF4-FFF2-40B4-BE49-F238E27FC236}">
                  <a16:creationId xmlns:a16="http://schemas.microsoft.com/office/drawing/2014/main" id="{03158830-F445-4AD0-813D-19102A8ADCD6}"/>
                </a:ext>
              </a:extLst>
            </p:cNvPr>
            <p:cNvSpPr/>
            <p:nvPr/>
          </p:nvSpPr>
          <p:spPr>
            <a:xfrm>
              <a:off x="4427969" y="8140239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7D186B-917A-4876-BEC8-CB14BF68906E}"/>
                </a:ext>
              </a:extLst>
            </p:cNvPr>
            <p:cNvGrpSpPr/>
            <p:nvPr/>
          </p:nvGrpSpPr>
          <p:grpSpPr>
            <a:xfrm>
              <a:off x="4773377" y="6772494"/>
              <a:ext cx="706190" cy="2040292"/>
              <a:chOff x="4773377" y="6772494"/>
              <a:chExt cx="706190" cy="2040292"/>
            </a:xfrm>
          </p:grpSpPr>
          <p:sp>
            <p:nvSpPr>
              <p:cNvPr id="198" name="Shape 593">
                <a:extLst>
                  <a:ext uri="{FF2B5EF4-FFF2-40B4-BE49-F238E27FC236}">
                    <a16:creationId xmlns:a16="http://schemas.microsoft.com/office/drawing/2014/main" id="{CF7B4281-CCE9-4E92-B48B-9ECD090BF1CE}"/>
                  </a:ext>
                </a:extLst>
              </p:cNvPr>
              <p:cNvSpPr/>
              <p:nvPr/>
            </p:nvSpPr>
            <p:spPr>
              <a:xfrm>
                <a:off x="4773378" y="7291741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99" name="Shape 594">
                <a:extLst>
                  <a:ext uri="{FF2B5EF4-FFF2-40B4-BE49-F238E27FC236}">
                    <a16:creationId xmlns:a16="http://schemas.microsoft.com/office/drawing/2014/main" id="{13EFB608-828A-43BA-B4E7-257189374AE2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0" name="Shape 595">
                <a:extLst>
                  <a:ext uri="{FF2B5EF4-FFF2-40B4-BE49-F238E27FC236}">
                    <a16:creationId xmlns:a16="http://schemas.microsoft.com/office/drawing/2014/main" id="{2ED7EDFA-DB17-46A2-B0A6-FBF871E40849}"/>
                  </a:ext>
                </a:extLst>
              </p:cNvPr>
              <p:cNvSpPr/>
              <p:nvPr/>
            </p:nvSpPr>
            <p:spPr>
              <a:xfrm>
                <a:off x="4773378" y="8304357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1" name="Shape 596">
                <a:extLst>
                  <a:ext uri="{FF2B5EF4-FFF2-40B4-BE49-F238E27FC236}">
                    <a16:creationId xmlns:a16="http://schemas.microsoft.com/office/drawing/2014/main" id="{86A10DCC-1BF4-4CDF-BA85-DFBA0B28AE52}"/>
                  </a:ext>
                </a:extLst>
              </p:cNvPr>
              <p:cNvSpPr/>
              <p:nvPr/>
            </p:nvSpPr>
            <p:spPr>
              <a:xfrm flipV="1">
                <a:off x="4773377" y="6787917"/>
                <a:ext cx="706190" cy="50382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2" name="Shape 597">
                <a:extLst>
                  <a:ext uri="{FF2B5EF4-FFF2-40B4-BE49-F238E27FC236}">
                    <a16:creationId xmlns:a16="http://schemas.microsoft.com/office/drawing/2014/main" id="{21CA1862-06AA-42D1-BC04-8ABC70635DEC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50830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3" name="Shape 598">
                <a:extLst>
                  <a:ext uri="{FF2B5EF4-FFF2-40B4-BE49-F238E27FC236}">
                    <a16:creationId xmlns:a16="http://schemas.microsoft.com/office/drawing/2014/main" id="{372CFF2B-E0DB-4417-B001-E030612CE948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0338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4" name="Shape 599">
                <a:extLst>
                  <a:ext uri="{FF2B5EF4-FFF2-40B4-BE49-F238E27FC236}">
                    <a16:creationId xmlns:a16="http://schemas.microsoft.com/office/drawing/2014/main" id="{E7633976-16C2-44ED-BDAD-59B121C71A45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52104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5" name="Shape 600">
                <a:extLst>
                  <a:ext uri="{FF2B5EF4-FFF2-40B4-BE49-F238E27FC236}">
                    <a16:creationId xmlns:a16="http://schemas.microsoft.com/office/drawing/2014/main" id="{E87DB629-04B3-4B6E-9E95-504DAB457247}"/>
                  </a:ext>
                </a:extLst>
              </p:cNvPr>
              <p:cNvSpPr/>
              <p:nvPr/>
            </p:nvSpPr>
            <p:spPr>
              <a:xfrm flipV="1">
                <a:off x="4773378" y="6772494"/>
                <a:ext cx="706189" cy="103402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6" name="Shape 601">
                <a:extLst>
                  <a:ext uri="{FF2B5EF4-FFF2-40B4-BE49-F238E27FC236}">
                    <a16:creationId xmlns:a16="http://schemas.microsoft.com/office/drawing/2014/main" id="{AEA4A669-70DA-430D-B662-21B4A73C35E3}"/>
                  </a:ext>
                </a:extLst>
              </p:cNvPr>
              <p:cNvSpPr/>
              <p:nvPr/>
            </p:nvSpPr>
            <p:spPr>
              <a:xfrm flipV="1">
                <a:off x="4773377" y="7315081"/>
                <a:ext cx="706190" cy="49143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7" name="Shape 602">
                <a:extLst>
                  <a:ext uri="{FF2B5EF4-FFF2-40B4-BE49-F238E27FC236}">
                    <a16:creationId xmlns:a16="http://schemas.microsoft.com/office/drawing/2014/main" id="{59DBF0B1-EC34-4F27-A964-49ECF0FE065F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49471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8" name="Shape 603">
                <a:extLst>
                  <a:ext uri="{FF2B5EF4-FFF2-40B4-BE49-F238E27FC236}">
                    <a16:creationId xmlns:a16="http://schemas.microsoft.com/office/drawing/2014/main" id="{7CEFED35-DC14-4AB0-9A85-0210449F2FE9}"/>
                  </a:ext>
                </a:extLst>
              </p:cNvPr>
              <p:cNvSpPr/>
              <p:nvPr/>
            </p:nvSpPr>
            <p:spPr>
              <a:xfrm>
                <a:off x="4773377" y="7806513"/>
                <a:ext cx="706190" cy="100021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9" name="Shape 604">
                <a:extLst>
                  <a:ext uri="{FF2B5EF4-FFF2-40B4-BE49-F238E27FC236}">
                    <a16:creationId xmlns:a16="http://schemas.microsoft.com/office/drawing/2014/main" id="{9A8D0C54-AD3E-467E-B98E-846A9A53872C}"/>
                  </a:ext>
                </a:extLst>
              </p:cNvPr>
              <p:cNvSpPr/>
              <p:nvPr/>
            </p:nvSpPr>
            <p:spPr>
              <a:xfrm flipV="1">
                <a:off x="4773378" y="6820429"/>
                <a:ext cx="706189" cy="148392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0" name="Shape 605">
                <a:extLst>
                  <a:ext uri="{FF2B5EF4-FFF2-40B4-BE49-F238E27FC236}">
                    <a16:creationId xmlns:a16="http://schemas.microsoft.com/office/drawing/2014/main" id="{FC7A2FB6-27F8-4EDB-8E49-B6FC6B440274}"/>
                  </a:ext>
                </a:extLst>
              </p:cNvPr>
              <p:cNvSpPr/>
              <p:nvPr/>
            </p:nvSpPr>
            <p:spPr>
              <a:xfrm flipV="1">
                <a:off x="4773378" y="7303780"/>
                <a:ext cx="706189" cy="1000580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1" name="Shape 606">
                <a:extLst>
                  <a:ext uri="{FF2B5EF4-FFF2-40B4-BE49-F238E27FC236}">
                    <a16:creationId xmlns:a16="http://schemas.microsoft.com/office/drawing/2014/main" id="{7B4B537D-A77B-4D44-8A11-5E9882A3E9CC}"/>
                  </a:ext>
                </a:extLst>
              </p:cNvPr>
              <p:cNvSpPr/>
              <p:nvPr/>
            </p:nvSpPr>
            <p:spPr>
              <a:xfrm flipV="1">
                <a:off x="4773378" y="7812925"/>
                <a:ext cx="706189" cy="49143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2" name="Shape 607">
                <a:extLst>
                  <a:ext uri="{FF2B5EF4-FFF2-40B4-BE49-F238E27FC236}">
                    <a16:creationId xmlns:a16="http://schemas.microsoft.com/office/drawing/2014/main" id="{938C2C5F-60DB-43A5-B80B-E4E348018DE6}"/>
                  </a:ext>
                </a:extLst>
              </p:cNvPr>
              <p:cNvSpPr/>
              <p:nvPr/>
            </p:nvSpPr>
            <p:spPr>
              <a:xfrm>
                <a:off x="4773377" y="8304358"/>
                <a:ext cx="706190" cy="491538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D43DBD2-4B8C-44EF-B0DE-DF037E7D7CD8}"/>
                </a:ext>
              </a:extLst>
            </p:cNvPr>
            <p:cNvGrpSpPr/>
            <p:nvPr/>
          </p:nvGrpSpPr>
          <p:grpSpPr>
            <a:xfrm>
              <a:off x="5793145" y="6776968"/>
              <a:ext cx="1128793" cy="2074625"/>
              <a:chOff x="5793145" y="6776968"/>
              <a:chExt cx="1128793" cy="2074625"/>
            </a:xfrm>
          </p:grpSpPr>
          <p:sp>
            <p:nvSpPr>
              <p:cNvPr id="214" name="Shape 609">
                <a:extLst>
                  <a:ext uri="{FF2B5EF4-FFF2-40B4-BE49-F238E27FC236}">
                    <a16:creationId xmlns:a16="http://schemas.microsoft.com/office/drawing/2014/main" id="{F3937F28-2B0B-4824-A88A-577AC368E3E7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37663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5" name="Shape 610">
                <a:extLst>
                  <a:ext uri="{FF2B5EF4-FFF2-40B4-BE49-F238E27FC236}">
                    <a16:creationId xmlns:a16="http://schemas.microsoft.com/office/drawing/2014/main" id="{FC4ED336-6E30-4AB8-A753-077FCA26E4C6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103359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6" name="Shape 611">
                <a:extLst>
                  <a:ext uri="{FF2B5EF4-FFF2-40B4-BE49-F238E27FC236}">
                    <a16:creationId xmlns:a16="http://schemas.microsoft.com/office/drawing/2014/main" id="{FEE2B8C1-72B4-4D37-83C6-C05114B86566}"/>
                  </a:ext>
                </a:extLst>
              </p:cNvPr>
              <p:cNvSpPr/>
              <p:nvPr/>
            </p:nvSpPr>
            <p:spPr>
              <a:xfrm>
                <a:off x="5793145" y="6776968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7" name="Shape 612">
                <a:extLst>
                  <a:ext uri="{FF2B5EF4-FFF2-40B4-BE49-F238E27FC236}">
                    <a16:creationId xmlns:a16="http://schemas.microsoft.com/office/drawing/2014/main" id="{5C86E030-4AE0-49AC-860E-9AE0FABE76E8}"/>
                  </a:ext>
                </a:extLst>
              </p:cNvPr>
              <p:cNvSpPr/>
              <p:nvPr/>
            </p:nvSpPr>
            <p:spPr>
              <a:xfrm flipV="1">
                <a:off x="5798442" y="8474956"/>
                <a:ext cx="1123496" cy="37663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8" name="Shape 613">
                <a:extLst>
                  <a:ext uri="{FF2B5EF4-FFF2-40B4-BE49-F238E27FC236}">
                    <a16:creationId xmlns:a16="http://schemas.microsoft.com/office/drawing/2014/main" id="{6385FB2C-6765-4DB8-B411-06617C3AFA1F}"/>
                  </a:ext>
                </a:extLst>
              </p:cNvPr>
              <p:cNvSpPr/>
              <p:nvPr/>
            </p:nvSpPr>
            <p:spPr>
              <a:xfrm flipV="1">
                <a:off x="5798442" y="7832249"/>
                <a:ext cx="1123496" cy="101934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9" name="Shape 614">
                <a:extLst>
                  <a:ext uri="{FF2B5EF4-FFF2-40B4-BE49-F238E27FC236}">
                    <a16:creationId xmlns:a16="http://schemas.microsoft.com/office/drawing/2014/main" id="{4C080815-E87C-4E97-A574-7371E6EA2F52}"/>
                  </a:ext>
                </a:extLst>
              </p:cNvPr>
              <p:cNvSpPr/>
              <p:nvPr/>
            </p:nvSpPr>
            <p:spPr>
              <a:xfrm flipV="1">
                <a:off x="5798441" y="7147695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0" name="Shape 615">
                <a:extLst>
                  <a:ext uri="{FF2B5EF4-FFF2-40B4-BE49-F238E27FC236}">
                    <a16:creationId xmlns:a16="http://schemas.microsoft.com/office/drawing/2014/main" id="{701AC8D1-7543-43DA-AB62-C8D2F76E8B8C}"/>
                  </a:ext>
                </a:extLst>
              </p:cNvPr>
              <p:cNvSpPr/>
              <p:nvPr/>
            </p:nvSpPr>
            <p:spPr>
              <a:xfrm flipV="1">
                <a:off x="5793146" y="7138494"/>
                <a:ext cx="1112159" cy="1680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1" name="Shape 616">
                <a:extLst>
                  <a:ext uri="{FF2B5EF4-FFF2-40B4-BE49-F238E27FC236}">
                    <a16:creationId xmlns:a16="http://schemas.microsoft.com/office/drawing/2014/main" id="{B0154B1E-3254-4C83-8AFB-60650430ED50}"/>
                  </a:ext>
                </a:extLst>
              </p:cNvPr>
              <p:cNvSpPr/>
              <p:nvPr/>
            </p:nvSpPr>
            <p:spPr>
              <a:xfrm>
                <a:off x="5793146" y="7306578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2" name="Shape 617">
                <a:extLst>
                  <a:ext uri="{FF2B5EF4-FFF2-40B4-BE49-F238E27FC236}">
                    <a16:creationId xmlns:a16="http://schemas.microsoft.com/office/drawing/2014/main" id="{E83E04B8-EF28-4ACA-95FB-2EB7E1CD1432}"/>
                  </a:ext>
                </a:extLst>
              </p:cNvPr>
              <p:cNvSpPr/>
              <p:nvPr/>
            </p:nvSpPr>
            <p:spPr>
              <a:xfrm>
                <a:off x="5793146" y="8303635"/>
                <a:ext cx="1112159" cy="1680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3" name="Shape 618">
                <a:extLst>
                  <a:ext uri="{FF2B5EF4-FFF2-40B4-BE49-F238E27FC236}">
                    <a16:creationId xmlns:a16="http://schemas.microsoft.com/office/drawing/2014/main" id="{7418FC66-C971-4EB3-8957-91646356265D}"/>
                  </a:ext>
                </a:extLst>
              </p:cNvPr>
              <p:cNvSpPr/>
              <p:nvPr/>
            </p:nvSpPr>
            <p:spPr>
              <a:xfrm flipV="1">
                <a:off x="5793146" y="7783227"/>
                <a:ext cx="1114374" cy="52049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4" name="Shape 619">
                <a:extLst>
                  <a:ext uri="{FF2B5EF4-FFF2-40B4-BE49-F238E27FC236}">
                    <a16:creationId xmlns:a16="http://schemas.microsoft.com/office/drawing/2014/main" id="{0A4163F2-26D1-424C-AD68-6FB7B9083797}"/>
                  </a:ext>
                </a:extLst>
              </p:cNvPr>
              <p:cNvSpPr/>
              <p:nvPr/>
            </p:nvSpPr>
            <p:spPr>
              <a:xfrm flipV="1">
                <a:off x="5793146" y="7126510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5" name="Shape 620">
                <a:extLst>
                  <a:ext uri="{FF2B5EF4-FFF2-40B4-BE49-F238E27FC236}">
                    <a16:creationId xmlns:a16="http://schemas.microsoft.com/office/drawing/2014/main" id="{4E15D9FC-5DF9-4E6E-885A-011863FCE66C}"/>
                  </a:ext>
                </a:extLst>
              </p:cNvPr>
              <p:cNvSpPr/>
              <p:nvPr/>
            </p:nvSpPr>
            <p:spPr>
              <a:xfrm>
                <a:off x="5802752" y="7804965"/>
                <a:ext cx="1091760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6" name="Shape 621">
                <a:extLst>
                  <a:ext uri="{FF2B5EF4-FFF2-40B4-BE49-F238E27FC236}">
                    <a16:creationId xmlns:a16="http://schemas.microsoft.com/office/drawing/2014/main" id="{72F07C8D-95A5-4983-B312-EBD628C93BE2}"/>
                  </a:ext>
                </a:extLst>
              </p:cNvPr>
              <p:cNvSpPr/>
              <p:nvPr/>
            </p:nvSpPr>
            <p:spPr>
              <a:xfrm flipV="1">
                <a:off x="5802752" y="7172481"/>
                <a:ext cx="1095864" cy="6324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7" name="Shape 622">
                <a:extLst>
                  <a:ext uri="{FF2B5EF4-FFF2-40B4-BE49-F238E27FC236}">
                    <a16:creationId xmlns:a16="http://schemas.microsoft.com/office/drawing/2014/main" id="{8A1B9058-8D1D-4E75-AEF0-6493607E4BE1}"/>
                  </a:ext>
                </a:extLst>
              </p:cNvPr>
              <p:cNvSpPr/>
              <p:nvPr/>
            </p:nvSpPr>
            <p:spPr>
              <a:xfrm>
                <a:off x="5802752" y="7808014"/>
                <a:ext cx="1095864" cy="6324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sp>
          <p:nvSpPr>
            <p:cNvPr id="228" name="Shape 623">
              <a:extLst>
                <a:ext uri="{FF2B5EF4-FFF2-40B4-BE49-F238E27FC236}">
                  <a16:creationId xmlns:a16="http://schemas.microsoft.com/office/drawing/2014/main" id="{3E56F711-0F12-4299-B635-856ADBF65201}"/>
                </a:ext>
              </a:extLst>
            </p:cNvPr>
            <p:cNvSpPr/>
            <p:nvPr/>
          </p:nvSpPr>
          <p:spPr>
            <a:xfrm>
              <a:off x="5487187" y="6612850"/>
              <a:ext cx="328359" cy="328237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29" name="Shape 624">
              <a:extLst>
                <a:ext uri="{FF2B5EF4-FFF2-40B4-BE49-F238E27FC236}">
                  <a16:creationId xmlns:a16="http://schemas.microsoft.com/office/drawing/2014/main" id="{DD3D28A0-E940-413C-842A-A8B4F321183C}"/>
                </a:ext>
              </a:extLst>
            </p:cNvPr>
            <p:cNvSpPr/>
            <p:nvPr/>
          </p:nvSpPr>
          <p:spPr>
            <a:xfrm>
              <a:off x="5487187" y="7127622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0" name="Shape 625">
              <a:extLst>
                <a:ext uri="{FF2B5EF4-FFF2-40B4-BE49-F238E27FC236}">
                  <a16:creationId xmlns:a16="http://schemas.microsoft.com/office/drawing/2014/main" id="{F897871B-935B-4A03-A1EF-74EA5578B2DB}"/>
                </a:ext>
              </a:extLst>
            </p:cNvPr>
            <p:cNvSpPr/>
            <p:nvPr/>
          </p:nvSpPr>
          <p:spPr>
            <a:xfrm>
              <a:off x="5487187" y="76423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1" name="Shape 626">
              <a:extLst>
                <a:ext uri="{FF2B5EF4-FFF2-40B4-BE49-F238E27FC236}">
                  <a16:creationId xmlns:a16="http://schemas.microsoft.com/office/drawing/2014/main" id="{C4F1C520-A5EB-43E1-A817-289145BC08A3}"/>
                </a:ext>
              </a:extLst>
            </p:cNvPr>
            <p:cNvSpPr/>
            <p:nvPr/>
          </p:nvSpPr>
          <p:spPr>
            <a:xfrm>
              <a:off x="5487187" y="8140239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2" name="Shape 627">
              <a:extLst>
                <a:ext uri="{FF2B5EF4-FFF2-40B4-BE49-F238E27FC236}">
                  <a16:creationId xmlns:a16="http://schemas.microsoft.com/office/drawing/2014/main" id="{9B7B9686-1122-49B8-9985-AA18F7EA269A}"/>
                </a:ext>
              </a:extLst>
            </p:cNvPr>
            <p:cNvSpPr/>
            <p:nvPr/>
          </p:nvSpPr>
          <p:spPr>
            <a:xfrm>
              <a:off x="5487187" y="8635651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3" name="Shape 628">
              <a:extLst>
                <a:ext uri="{FF2B5EF4-FFF2-40B4-BE49-F238E27FC236}">
                  <a16:creationId xmlns:a16="http://schemas.microsoft.com/office/drawing/2014/main" id="{D1A8A3D2-E262-461A-8D6B-B04607E1D104}"/>
                </a:ext>
              </a:extLst>
            </p:cNvPr>
            <p:cNvSpPr/>
            <p:nvPr/>
          </p:nvSpPr>
          <p:spPr>
            <a:xfrm>
              <a:off x="6917223" y="69579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4" name="Shape 629">
              <a:extLst>
                <a:ext uri="{FF2B5EF4-FFF2-40B4-BE49-F238E27FC236}">
                  <a16:creationId xmlns:a16="http://schemas.microsoft.com/office/drawing/2014/main" id="{8FF681CD-10EE-4C1C-8762-43536B419800}"/>
                </a:ext>
              </a:extLst>
            </p:cNvPr>
            <p:cNvSpPr/>
            <p:nvPr/>
          </p:nvSpPr>
          <p:spPr>
            <a:xfrm>
              <a:off x="6917223" y="7616946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5" name="Shape 630">
              <a:extLst>
                <a:ext uri="{FF2B5EF4-FFF2-40B4-BE49-F238E27FC236}">
                  <a16:creationId xmlns:a16="http://schemas.microsoft.com/office/drawing/2014/main" id="{4D0BCCB6-2511-45D3-87AD-3234877CDED4}"/>
                </a:ext>
              </a:extLst>
            </p:cNvPr>
            <p:cNvSpPr/>
            <p:nvPr/>
          </p:nvSpPr>
          <p:spPr>
            <a:xfrm>
              <a:off x="6917223" y="8311130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6" name="Shape 631">
              <a:extLst>
                <a:ext uri="{FF2B5EF4-FFF2-40B4-BE49-F238E27FC236}">
                  <a16:creationId xmlns:a16="http://schemas.microsoft.com/office/drawing/2014/main" id="{8DC95839-AF1C-45D2-8CD0-98EDE89219CB}"/>
                </a:ext>
              </a:extLst>
            </p:cNvPr>
            <p:cNvSpPr/>
            <p:nvPr/>
          </p:nvSpPr>
          <p:spPr>
            <a:xfrm>
              <a:off x="7954178" y="7644435"/>
              <a:ext cx="328238" cy="328237"/>
            </a:xfrm>
            <a:prstGeom prst="ellipse">
              <a:avLst/>
            </a:prstGeom>
            <a:solidFill>
              <a:srgbClr val="0F8BB9"/>
            </a:solidFill>
            <a:ln w="635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55EEACA-E883-41BE-ABC6-DB99640BA84E}"/>
                </a:ext>
              </a:extLst>
            </p:cNvPr>
            <p:cNvGrpSpPr/>
            <p:nvPr/>
          </p:nvGrpSpPr>
          <p:grpSpPr>
            <a:xfrm>
              <a:off x="7244515" y="7151527"/>
              <a:ext cx="700935" cy="1320939"/>
              <a:chOff x="7244515" y="7151527"/>
              <a:chExt cx="700935" cy="1320939"/>
            </a:xfrm>
          </p:grpSpPr>
          <p:sp>
            <p:nvSpPr>
              <p:cNvPr id="238" name="Shape 608">
                <a:extLst>
                  <a:ext uri="{FF2B5EF4-FFF2-40B4-BE49-F238E27FC236}">
                    <a16:creationId xmlns:a16="http://schemas.microsoft.com/office/drawing/2014/main" id="{8FE04F7C-F00C-4D12-8828-CD4B2B530C89}"/>
                  </a:ext>
                </a:extLst>
              </p:cNvPr>
              <p:cNvSpPr/>
              <p:nvPr/>
            </p:nvSpPr>
            <p:spPr>
              <a:xfrm>
                <a:off x="7244515" y="7151527"/>
                <a:ext cx="700935" cy="61126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39" name="Shape 632">
                <a:extLst>
                  <a:ext uri="{FF2B5EF4-FFF2-40B4-BE49-F238E27FC236}">
                    <a16:creationId xmlns:a16="http://schemas.microsoft.com/office/drawing/2014/main" id="{AE9B8AE4-E683-4EEB-A777-DC435D42247E}"/>
                  </a:ext>
                </a:extLst>
              </p:cNvPr>
              <p:cNvSpPr/>
              <p:nvPr/>
            </p:nvSpPr>
            <p:spPr>
              <a:xfrm flipV="1">
                <a:off x="7244515" y="7861204"/>
                <a:ext cx="700935" cy="61126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40" name="Shape 633">
                <a:extLst>
                  <a:ext uri="{FF2B5EF4-FFF2-40B4-BE49-F238E27FC236}">
                    <a16:creationId xmlns:a16="http://schemas.microsoft.com/office/drawing/2014/main" id="{C08778C2-12AD-4D78-BD09-F485AD6ED8C9}"/>
                  </a:ext>
                </a:extLst>
              </p:cNvPr>
              <p:cNvSpPr/>
              <p:nvPr/>
            </p:nvSpPr>
            <p:spPr>
              <a:xfrm>
                <a:off x="7246780" y="7806279"/>
                <a:ext cx="691184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</p:grpSp>
      <p:sp>
        <p:nvSpPr>
          <p:cNvPr id="105" name="Shape 468">
            <a:extLst>
              <a:ext uri="{FF2B5EF4-FFF2-40B4-BE49-F238E27FC236}">
                <a16:creationId xmlns:a16="http://schemas.microsoft.com/office/drawing/2014/main" id="{AA6C8578-0225-42C4-B3CA-7FD3F074F41B}"/>
              </a:ext>
            </a:extLst>
          </p:cNvPr>
          <p:cNvSpPr/>
          <p:nvPr/>
        </p:nvSpPr>
        <p:spPr>
          <a:xfrm>
            <a:off x="5453900" y="5204591"/>
            <a:ext cx="1611864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87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Hidden layer(s)</a:t>
            </a:r>
            <a:endParaRPr sz="1687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06" name="Shape 468">
            <a:extLst>
              <a:ext uri="{FF2B5EF4-FFF2-40B4-BE49-F238E27FC236}">
                <a16:creationId xmlns:a16="http://schemas.microsoft.com/office/drawing/2014/main" id="{5921740B-698C-42AE-87EB-7D71463BD672}"/>
              </a:ext>
            </a:extLst>
          </p:cNvPr>
          <p:cNvSpPr/>
          <p:nvPr/>
        </p:nvSpPr>
        <p:spPr>
          <a:xfrm>
            <a:off x="7707416" y="5204591"/>
            <a:ext cx="1611864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87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Output layer</a:t>
            </a:r>
            <a:endParaRPr sz="1687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03" name="Shape 468">
            <a:extLst>
              <a:ext uri="{FF2B5EF4-FFF2-40B4-BE49-F238E27FC236}">
                <a16:creationId xmlns:a16="http://schemas.microsoft.com/office/drawing/2014/main" id="{59C02D44-E7B2-4162-989B-C3C928352234}"/>
              </a:ext>
            </a:extLst>
          </p:cNvPr>
          <p:cNvSpPr/>
          <p:nvPr/>
        </p:nvSpPr>
        <p:spPr>
          <a:xfrm>
            <a:off x="2167725" y="1221482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kern="0">
                <a:solidFill>
                  <a:srgbClr val="444444"/>
                </a:solidFill>
                <a:sym typeface="Helvetica"/>
              </a:rPr>
              <a:t>The network graph defines a concatenation of sigmoid neurons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28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Neural Networks in a nutshell</a:t>
            </a:r>
          </a:p>
        </p:txBody>
      </p:sp>
      <p:sp>
        <p:nvSpPr>
          <p:cNvPr id="103" name="Shape 468">
            <a:extLst>
              <a:ext uri="{FF2B5EF4-FFF2-40B4-BE49-F238E27FC236}">
                <a16:creationId xmlns:a16="http://schemas.microsoft.com/office/drawing/2014/main" id="{59C02D44-E7B2-4162-989B-C3C928352234}"/>
              </a:ext>
            </a:extLst>
          </p:cNvPr>
          <p:cNvSpPr/>
          <p:nvPr/>
        </p:nvSpPr>
        <p:spPr>
          <a:xfrm>
            <a:off x="2167725" y="1221482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kern="0">
                <a:solidFill>
                  <a:srgbClr val="444444"/>
                </a:solidFill>
                <a:sym typeface="Helvetica"/>
              </a:rPr>
              <a:t>The network graph defines a concatenation of sigmoid neurons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5FFAB9A-CEBC-4DA9-9118-73A2F05067DD}"/>
              </a:ext>
            </a:extLst>
          </p:cNvPr>
          <p:cNvGrpSpPr/>
          <p:nvPr/>
        </p:nvGrpSpPr>
        <p:grpSpPr>
          <a:xfrm>
            <a:off x="3783140" y="1938889"/>
            <a:ext cx="4940573" cy="3013526"/>
            <a:chOff x="4427969" y="6612850"/>
            <a:chExt cx="3854447" cy="2351039"/>
          </a:xfrm>
        </p:grpSpPr>
        <p:sp>
          <p:nvSpPr>
            <p:cNvPr id="194" name="Shape 590">
              <a:extLst>
                <a:ext uri="{FF2B5EF4-FFF2-40B4-BE49-F238E27FC236}">
                  <a16:creationId xmlns:a16="http://schemas.microsoft.com/office/drawing/2014/main" id="{4F9B1EE0-31CB-49C6-BB4D-E7A7DEA97FF9}"/>
                </a:ext>
              </a:extLst>
            </p:cNvPr>
            <p:cNvSpPr/>
            <p:nvPr/>
          </p:nvSpPr>
          <p:spPr>
            <a:xfrm>
              <a:off x="4427969" y="7127622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5" name="Shape 591">
              <a:extLst>
                <a:ext uri="{FF2B5EF4-FFF2-40B4-BE49-F238E27FC236}">
                  <a16:creationId xmlns:a16="http://schemas.microsoft.com/office/drawing/2014/main" id="{3198EEF3-151D-4BE9-B390-446E4C051D26}"/>
                </a:ext>
              </a:extLst>
            </p:cNvPr>
            <p:cNvSpPr/>
            <p:nvPr/>
          </p:nvSpPr>
          <p:spPr>
            <a:xfrm>
              <a:off x="4427969" y="7642395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6" name="Shape 592">
              <a:extLst>
                <a:ext uri="{FF2B5EF4-FFF2-40B4-BE49-F238E27FC236}">
                  <a16:creationId xmlns:a16="http://schemas.microsoft.com/office/drawing/2014/main" id="{03158830-F445-4AD0-813D-19102A8ADCD6}"/>
                </a:ext>
              </a:extLst>
            </p:cNvPr>
            <p:cNvSpPr/>
            <p:nvPr/>
          </p:nvSpPr>
          <p:spPr>
            <a:xfrm>
              <a:off x="4427969" y="8140239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7D186B-917A-4876-BEC8-CB14BF68906E}"/>
                </a:ext>
              </a:extLst>
            </p:cNvPr>
            <p:cNvGrpSpPr/>
            <p:nvPr/>
          </p:nvGrpSpPr>
          <p:grpSpPr>
            <a:xfrm>
              <a:off x="4773377" y="6772494"/>
              <a:ext cx="706190" cy="2040292"/>
              <a:chOff x="4773377" y="6772494"/>
              <a:chExt cx="706190" cy="2040292"/>
            </a:xfrm>
          </p:grpSpPr>
          <p:sp>
            <p:nvSpPr>
              <p:cNvPr id="198" name="Shape 593">
                <a:extLst>
                  <a:ext uri="{FF2B5EF4-FFF2-40B4-BE49-F238E27FC236}">
                    <a16:creationId xmlns:a16="http://schemas.microsoft.com/office/drawing/2014/main" id="{CF7B4281-CCE9-4E92-B48B-9ECD090BF1CE}"/>
                  </a:ext>
                </a:extLst>
              </p:cNvPr>
              <p:cNvSpPr/>
              <p:nvPr/>
            </p:nvSpPr>
            <p:spPr>
              <a:xfrm>
                <a:off x="4773378" y="7291741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99" name="Shape 594">
                <a:extLst>
                  <a:ext uri="{FF2B5EF4-FFF2-40B4-BE49-F238E27FC236}">
                    <a16:creationId xmlns:a16="http://schemas.microsoft.com/office/drawing/2014/main" id="{13EFB608-828A-43BA-B4E7-257189374AE2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0" name="Shape 595">
                <a:extLst>
                  <a:ext uri="{FF2B5EF4-FFF2-40B4-BE49-F238E27FC236}">
                    <a16:creationId xmlns:a16="http://schemas.microsoft.com/office/drawing/2014/main" id="{2ED7EDFA-DB17-46A2-B0A6-FBF871E40849}"/>
                  </a:ext>
                </a:extLst>
              </p:cNvPr>
              <p:cNvSpPr/>
              <p:nvPr/>
            </p:nvSpPr>
            <p:spPr>
              <a:xfrm>
                <a:off x="4773378" y="8304357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1" name="Shape 596">
                <a:extLst>
                  <a:ext uri="{FF2B5EF4-FFF2-40B4-BE49-F238E27FC236}">
                    <a16:creationId xmlns:a16="http://schemas.microsoft.com/office/drawing/2014/main" id="{86A10DCC-1BF4-4CDF-BA85-DFBA0B28AE52}"/>
                  </a:ext>
                </a:extLst>
              </p:cNvPr>
              <p:cNvSpPr/>
              <p:nvPr/>
            </p:nvSpPr>
            <p:spPr>
              <a:xfrm flipV="1">
                <a:off x="4773377" y="6787917"/>
                <a:ext cx="706190" cy="50382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2" name="Shape 597">
                <a:extLst>
                  <a:ext uri="{FF2B5EF4-FFF2-40B4-BE49-F238E27FC236}">
                    <a16:creationId xmlns:a16="http://schemas.microsoft.com/office/drawing/2014/main" id="{21CA1862-06AA-42D1-BC04-8ABC70635DEC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50830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3" name="Shape 598">
                <a:extLst>
                  <a:ext uri="{FF2B5EF4-FFF2-40B4-BE49-F238E27FC236}">
                    <a16:creationId xmlns:a16="http://schemas.microsoft.com/office/drawing/2014/main" id="{372CFF2B-E0DB-4417-B001-E030612CE948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0338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4" name="Shape 599">
                <a:extLst>
                  <a:ext uri="{FF2B5EF4-FFF2-40B4-BE49-F238E27FC236}">
                    <a16:creationId xmlns:a16="http://schemas.microsoft.com/office/drawing/2014/main" id="{E7633976-16C2-44ED-BDAD-59B121C71A45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52104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5" name="Shape 600">
                <a:extLst>
                  <a:ext uri="{FF2B5EF4-FFF2-40B4-BE49-F238E27FC236}">
                    <a16:creationId xmlns:a16="http://schemas.microsoft.com/office/drawing/2014/main" id="{E87DB629-04B3-4B6E-9E95-504DAB457247}"/>
                  </a:ext>
                </a:extLst>
              </p:cNvPr>
              <p:cNvSpPr/>
              <p:nvPr/>
            </p:nvSpPr>
            <p:spPr>
              <a:xfrm flipV="1">
                <a:off x="4773378" y="6772494"/>
                <a:ext cx="706189" cy="103402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6" name="Shape 601">
                <a:extLst>
                  <a:ext uri="{FF2B5EF4-FFF2-40B4-BE49-F238E27FC236}">
                    <a16:creationId xmlns:a16="http://schemas.microsoft.com/office/drawing/2014/main" id="{AEA4A669-70DA-430D-B662-21B4A73C35E3}"/>
                  </a:ext>
                </a:extLst>
              </p:cNvPr>
              <p:cNvSpPr/>
              <p:nvPr/>
            </p:nvSpPr>
            <p:spPr>
              <a:xfrm flipV="1">
                <a:off x="4773377" y="7315081"/>
                <a:ext cx="706190" cy="49143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7" name="Shape 602">
                <a:extLst>
                  <a:ext uri="{FF2B5EF4-FFF2-40B4-BE49-F238E27FC236}">
                    <a16:creationId xmlns:a16="http://schemas.microsoft.com/office/drawing/2014/main" id="{59DBF0B1-EC34-4F27-A964-49ECF0FE065F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49471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8" name="Shape 603">
                <a:extLst>
                  <a:ext uri="{FF2B5EF4-FFF2-40B4-BE49-F238E27FC236}">
                    <a16:creationId xmlns:a16="http://schemas.microsoft.com/office/drawing/2014/main" id="{7CEFED35-DC14-4AB0-9A85-0210449F2FE9}"/>
                  </a:ext>
                </a:extLst>
              </p:cNvPr>
              <p:cNvSpPr/>
              <p:nvPr/>
            </p:nvSpPr>
            <p:spPr>
              <a:xfrm>
                <a:off x="4773377" y="7806513"/>
                <a:ext cx="706190" cy="100021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9" name="Shape 604">
                <a:extLst>
                  <a:ext uri="{FF2B5EF4-FFF2-40B4-BE49-F238E27FC236}">
                    <a16:creationId xmlns:a16="http://schemas.microsoft.com/office/drawing/2014/main" id="{9A8D0C54-AD3E-467E-B98E-846A9A53872C}"/>
                  </a:ext>
                </a:extLst>
              </p:cNvPr>
              <p:cNvSpPr/>
              <p:nvPr/>
            </p:nvSpPr>
            <p:spPr>
              <a:xfrm flipV="1">
                <a:off x="4773378" y="6820429"/>
                <a:ext cx="706189" cy="148392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0" name="Shape 605">
                <a:extLst>
                  <a:ext uri="{FF2B5EF4-FFF2-40B4-BE49-F238E27FC236}">
                    <a16:creationId xmlns:a16="http://schemas.microsoft.com/office/drawing/2014/main" id="{FC7A2FB6-27F8-4EDB-8E49-B6FC6B440274}"/>
                  </a:ext>
                </a:extLst>
              </p:cNvPr>
              <p:cNvSpPr/>
              <p:nvPr/>
            </p:nvSpPr>
            <p:spPr>
              <a:xfrm flipV="1">
                <a:off x="4773378" y="7303780"/>
                <a:ext cx="706189" cy="1000580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1" name="Shape 606">
                <a:extLst>
                  <a:ext uri="{FF2B5EF4-FFF2-40B4-BE49-F238E27FC236}">
                    <a16:creationId xmlns:a16="http://schemas.microsoft.com/office/drawing/2014/main" id="{7B4B537D-A77B-4D44-8A11-5E9882A3E9CC}"/>
                  </a:ext>
                </a:extLst>
              </p:cNvPr>
              <p:cNvSpPr/>
              <p:nvPr/>
            </p:nvSpPr>
            <p:spPr>
              <a:xfrm flipV="1">
                <a:off x="4773378" y="7812925"/>
                <a:ext cx="706189" cy="49143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2" name="Shape 607">
                <a:extLst>
                  <a:ext uri="{FF2B5EF4-FFF2-40B4-BE49-F238E27FC236}">
                    <a16:creationId xmlns:a16="http://schemas.microsoft.com/office/drawing/2014/main" id="{938C2C5F-60DB-43A5-B80B-E4E348018DE6}"/>
                  </a:ext>
                </a:extLst>
              </p:cNvPr>
              <p:cNvSpPr/>
              <p:nvPr/>
            </p:nvSpPr>
            <p:spPr>
              <a:xfrm>
                <a:off x="4773377" y="8304358"/>
                <a:ext cx="706190" cy="491538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D43DBD2-4B8C-44EF-B0DE-DF037E7D7CD8}"/>
                </a:ext>
              </a:extLst>
            </p:cNvPr>
            <p:cNvGrpSpPr/>
            <p:nvPr/>
          </p:nvGrpSpPr>
          <p:grpSpPr>
            <a:xfrm>
              <a:off x="5793145" y="6776968"/>
              <a:ext cx="1128793" cy="2074625"/>
              <a:chOff x="5793145" y="6776968"/>
              <a:chExt cx="1128793" cy="2074625"/>
            </a:xfrm>
          </p:grpSpPr>
          <p:sp>
            <p:nvSpPr>
              <p:cNvPr id="214" name="Shape 609">
                <a:extLst>
                  <a:ext uri="{FF2B5EF4-FFF2-40B4-BE49-F238E27FC236}">
                    <a16:creationId xmlns:a16="http://schemas.microsoft.com/office/drawing/2014/main" id="{F3937F28-2B0B-4824-A88A-577AC368E3E7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37663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5" name="Shape 610">
                <a:extLst>
                  <a:ext uri="{FF2B5EF4-FFF2-40B4-BE49-F238E27FC236}">
                    <a16:creationId xmlns:a16="http://schemas.microsoft.com/office/drawing/2014/main" id="{FC4ED336-6E30-4AB8-A753-077FCA26E4C6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103359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6" name="Shape 611">
                <a:extLst>
                  <a:ext uri="{FF2B5EF4-FFF2-40B4-BE49-F238E27FC236}">
                    <a16:creationId xmlns:a16="http://schemas.microsoft.com/office/drawing/2014/main" id="{FEE2B8C1-72B4-4D37-83C6-C05114B86566}"/>
                  </a:ext>
                </a:extLst>
              </p:cNvPr>
              <p:cNvSpPr/>
              <p:nvPr/>
            </p:nvSpPr>
            <p:spPr>
              <a:xfrm>
                <a:off x="5793145" y="6776968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7" name="Shape 612">
                <a:extLst>
                  <a:ext uri="{FF2B5EF4-FFF2-40B4-BE49-F238E27FC236}">
                    <a16:creationId xmlns:a16="http://schemas.microsoft.com/office/drawing/2014/main" id="{5C86E030-4AE0-49AC-860E-9AE0FABE76E8}"/>
                  </a:ext>
                </a:extLst>
              </p:cNvPr>
              <p:cNvSpPr/>
              <p:nvPr/>
            </p:nvSpPr>
            <p:spPr>
              <a:xfrm flipV="1">
                <a:off x="5798442" y="8474956"/>
                <a:ext cx="1123496" cy="37663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8" name="Shape 613">
                <a:extLst>
                  <a:ext uri="{FF2B5EF4-FFF2-40B4-BE49-F238E27FC236}">
                    <a16:creationId xmlns:a16="http://schemas.microsoft.com/office/drawing/2014/main" id="{6385FB2C-6765-4DB8-B411-06617C3AFA1F}"/>
                  </a:ext>
                </a:extLst>
              </p:cNvPr>
              <p:cNvSpPr/>
              <p:nvPr/>
            </p:nvSpPr>
            <p:spPr>
              <a:xfrm flipV="1">
                <a:off x="5798442" y="7832249"/>
                <a:ext cx="1123496" cy="101934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9" name="Shape 614">
                <a:extLst>
                  <a:ext uri="{FF2B5EF4-FFF2-40B4-BE49-F238E27FC236}">
                    <a16:creationId xmlns:a16="http://schemas.microsoft.com/office/drawing/2014/main" id="{4C080815-E87C-4E97-A574-7371E6EA2F52}"/>
                  </a:ext>
                </a:extLst>
              </p:cNvPr>
              <p:cNvSpPr/>
              <p:nvPr/>
            </p:nvSpPr>
            <p:spPr>
              <a:xfrm flipV="1">
                <a:off x="5798441" y="7147695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0" name="Shape 615">
                <a:extLst>
                  <a:ext uri="{FF2B5EF4-FFF2-40B4-BE49-F238E27FC236}">
                    <a16:creationId xmlns:a16="http://schemas.microsoft.com/office/drawing/2014/main" id="{701AC8D1-7543-43DA-AB62-C8D2F76E8B8C}"/>
                  </a:ext>
                </a:extLst>
              </p:cNvPr>
              <p:cNvSpPr/>
              <p:nvPr/>
            </p:nvSpPr>
            <p:spPr>
              <a:xfrm flipV="1">
                <a:off x="5793146" y="7138494"/>
                <a:ext cx="1112159" cy="1680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1" name="Shape 616">
                <a:extLst>
                  <a:ext uri="{FF2B5EF4-FFF2-40B4-BE49-F238E27FC236}">
                    <a16:creationId xmlns:a16="http://schemas.microsoft.com/office/drawing/2014/main" id="{B0154B1E-3254-4C83-8AFB-60650430ED50}"/>
                  </a:ext>
                </a:extLst>
              </p:cNvPr>
              <p:cNvSpPr/>
              <p:nvPr/>
            </p:nvSpPr>
            <p:spPr>
              <a:xfrm>
                <a:off x="5793146" y="7306578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2" name="Shape 617">
                <a:extLst>
                  <a:ext uri="{FF2B5EF4-FFF2-40B4-BE49-F238E27FC236}">
                    <a16:creationId xmlns:a16="http://schemas.microsoft.com/office/drawing/2014/main" id="{E83E04B8-EF28-4ACA-95FB-2EB7E1CD1432}"/>
                  </a:ext>
                </a:extLst>
              </p:cNvPr>
              <p:cNvSpPr/>
              <p:nvPr/>
            </p:nvSpPr>
            <p:spPr>
              <a:xfrm>
                <a:off x="5793146" y="8303635"/>
                <a:ext cx="1112159" cy="1680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3" name="Shape 618">
                <a:extLst>
                  <a:ext uri="{FF2B5EF4-FFF2-40B4-BE49-F238E27FC236}">
                    <a16:creationId xmlns:a16="http://schemas.microsoft.com/office/drawing/2014/main" id="{7418FC66-C971-4EB3-8957-91646356265D}"/>
                  </a:ext>
                </a:extLst>
              </p:cNvPr>
              <p:cNvSpPr/>
              <p:nvPr/>
            </p:nvSpPr>
            <p:spPr>
              <a:xfrm flipV="1">
                <a:off x="5793146" y="7783227"/>
                <a:ext cx="1114374" cy="52049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4" name="Shape 619">
                <a:extLst>
                  <a:ext uri="{FF2B5EF4-FFF2-40B4-BE49-F238E27FC236}">
                    <a16:creationId xmlns:a16="http://schemas.microsoft.com/office/drawing/2014/main" id="{0A4163F2-26D1-424C-AD68-6FB7B9083797}"/>
                  </a:ext>
                </a:extLst>
              </p:cNvPr>
              <p:cNvSpPr/>
              <p:nvPr/>
            </p:nvSpPr>
            <p:spPr>
              <a:xfrm flipV="1">
                <a:off x="5793146" y="7126510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5" name="Shape 620">
                <a:extLst>
                  <a:ext uri="{FF2B5EF4-FFF2-40B4-BE49-F238E27FC236}">
                    <a16:creationId xmlns:a16="http://schemas.microsoft.com/office/drawing/2014/main" id="{4E15D9FC-5DF9-4E6E-885A-011863FCE66C}"/>
                  </a:ext>
                </a:extLst>
              </p:cNvPr>
              <p:cNvSpPr/>
              <p:nvPr/>
            </p:nvSpPr>
            <p:spPr>
              <a:xfrm>
                <a:off x="5802752" y="7804965"/>
                <a:ext cx="1091760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6" name="Shape 621">
                <a:extLst>
                  <a:ext uri="{FF2B5EF4-FFF2-40B4-BE49-F238E27FC236}">
                    <a16:creationId xmlns:a16="http://schemas.microsoft.com/office/drawing/2014/main" id="{72F07C8D-95A5-4983-B312-EBD628C93BE2}"/>
                  </a:ext>
                </a:extLst>
              </p:cNvPr>
              <p:cNvSpPr/>
              <p:nvPr/>
            </p:nvSpPr>
            <p:spPr>
              <a:xfrm flipV="1">
                <a:off x="5802752" y="7172481"/>
                <a:ext cx="1095864" cy="6324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7" name="Shape 622">
                <a:extLst>
                  <a:ext uri="{FF2B5EF4-FFF2-40B4-BE49-F238E27FC236}">
                    <a16:creationId xmlns:a16="http://schemas.microsoft.com/office/drawing/2014/main" id="{8A1B9058-8D1D-4E75-AEF0-6493607E4BE1}"/>
                  </a:ext>
                </a:extLst>
              </p:cNvPr>
              <p:cNvSpPr/>
              <p:nvPr/>
            </p:nvSpPr>
            <p:spPr>
              <a:xfrm>
                <a:off x="5802752" y="7808014"/>
                <a:ext cx="1095864" cy="6324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sp>
          <p:nvSpPr>
            <p:cNvPr id="228" name="Shape 623">
              <a:extLst>
                <a:ext uri="{FF2B5EF4-FFF2-40B4-BE49-F238E27FC236}">
                  <a16:creationId xmlns:a16="http://schemas.microsoft.com/office/drawing/2014/main" id="{3E56F711-0F12-4299-B635-856ADBF65201}"/>
                </a:ext>
              </a:extLst>
            </p:cNvPr>
            <p:cNvSpPr/>
            <p:nvPr/>
          </p:nvSpPr>
          <p:spPr>
            <a:xfrm>
              <a:off x="5487187" y="6612850"/>
              <a:ext cx="328359" cy="328237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29" name="Shape 624">
              <a:extLst>
                <a:ext uri="{FF2B5EF4-FFF2-40B4-BE49-F238E27FC236}">
                  <a16:creationId xmlns:a16="http://schemas.microsoft.com/office/drawing/2014/main" id="{DD3D28A0-E940-413C-842A-A8B4F321183C}"/>
                </a:ext>
              </a:extLst>
            </p:cNvPr>
            <p:cNvSpPr/>
            <p:nvPr/>
          </p:nvSpPr>
          <p:spPr>
            <a:xfrm>
              <a:off x="5487187" y="7127622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0" name="Shape 625">
              <a:extLst>
                <a:ext uri="{FF2B5EF4-FFF2-40B4-BE49-F238E27FC236}">
                  <a16:creationId xmlns:a16="http://schemas.microsoft.com/office/drawing/2014/main" id="{F897871B-935B-4A03-A1EF-74EA5578B2DB}"/>
                </a:ext>
              </a:extLst>
            </p:cNvPr>
            <p:cNvSpPr/>
            <p:nvPr/>
          </p:nvSpPr>
          <p:spPr>
            <a:xfrm>
              <a:off x="5487187" y="76423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1" name="Shape 626">
              <a:extLst>
                <a:ext uri="{FF2B5EF4-FFF2-40B4-BE49-F238E27FC236}">
                  <a16:creationId xmlns:a16="http://schemas.microsoft.com/office/drawing/2014/main" id="{C4F1C520-A5EB-43E1-A817-289145BC08A3}"/>
                </a:ext>
              </a:extLst>
            </p:cNvPr>
            <p:cNvSpPr/>
            <p:nvPr/>
          </p:nvSpPr>
          <p:spPr>
            <a:xfrm>
              <a:off x="5487187" y="8140239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2" name="Shape 627">
              <a:extLst>
                <a:ext uri="{FF2B5EF4-FFF2-40B4-BE49-F238E27FC236}">
                  <a16:creationId xmlns:a16="http://schemas.microsoft.com/office/drawing/2014/main" id="{9B7B9686-1122-49B8-9985-AA18F7EA269A}"/>
                </a:ext>
              </a:extLst>
            </p:cNvPr>
            <p:cNvSpPr/>
            <p:nvPr/>
          </p:nvSpPr>
          <p:spPr>
            <a:xfrm>
              <a:off x="5487187" y="8635651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3" name="Shape 628">
              <a:extLst>
                <a:ext uri="{FF2B5EF4-FFF2-40B4-BE49-F238E27FC236}">
                  <a16:creationId xmlns:a16="http://schemas.microsoft.com/office/drawing/2014/main" id="{D1A8A3D2-E262-461A-8D6B-B04607E1D104}"/>
                </a:ext>
              </a:extLst>
            </p:cNvPr>
            <p:cNvSpPr/>
            <p:nvPr/>
          </p:nvSpPr>
          <p:spPr>
            <a:xfrm>
              <a:off x="6917223" y="69579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4" name="Shape 629">
              <a:extLst>
                <a:ext uri="{FF2B5EF4-FFF2-40B4-BE49-F238E27FC236}">
                  <a16:creationId xmlns:a16="http://schemas.microsoft.com/office/drawing/2014/main" id="{8FF681CD-10EE-4C1C-8762-43536B419800}"/>
                </a:ext>
              </a:extLst>
            </p:cNvPr>
            <p:cNvSpPr/>
            <p:nvPr/>
          </p:nvSpPr>
          <p:spPr>
            <a:xfrm>
              <a:off x="6917223" y="7616946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5" name="Shape 630">
              <a:extLst>
                <a:ext uri="{FF2B5EF4-FFF2-40B4-BE49-F238E27FC236}">
                  <a16:creationId xmlns:a16="http://schemas.microsoft.com/office/drawing/2014/main" id="{4D0BCCB6-2511-45D3-87AD-3234877CDED4}"/>
                </a:ext>
              </a:extLst>
            </p:cNvPr>
            <p:cNvSpPr/>
            <p:nvPr/>
          </p:nvSpPr>
          <p:spPr>
            <a:xfrm>
              <a:off x="6917223" y="8311130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6" name="Shape 631">
              <a:extLst>
                <a:ext uri="{FF2B5EF4-FFF2-40B4-BE49-F238E27FC236}">
                  <a16:creationId xmlns:a16="http://schemas.microsoft.com/office/drawing/2014/main" id="{8DC95839-AF1C-45D2-8CD0-98EDE89219CB}"/>
                </a:ext>
              </a:extLst>
            </p:cNvPr>
            <p:cNvSpPr/>
            <p:nvPr/>
          </p:nvSpPr>
          <p:spPr>
            <a:xfrm>
              <a:off x="7954178" y="7644435"/>
              <a:ext cx="328238" cy="328237"/>
            </a:xfrm>
            <a:prstGeom prst="ellipse">
              <a:avLst/>
            </a:prstGeom>
            <a:solidFill>
              <a:srgbClr val="0F8BB9"/>
            </a:solidFill>
            <a:ln w="635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55EEACA-E883-41BE-ABC6-DB99640BA84E}"/>
                </a:ext>
              </a:extLst>
            </p:cNvPr>
            <p:cNvGrpSpPr/>
            <p:nvPr/>
          </p:nvGrpSpPr>
          <p:grpSpPr>
            <a:xfrm>
              <a:off x="7244515" y="7151527"/>
              <a:ext cx="700935" cy="1320939"/>
              <a:chOff x="7244515" y="7151527"/>
              <a:chExt cx="700935" cy="1320939"/>
            </a:xfrm>
          </p:grpSpPr>
          <p:sp>
            <p:nvSpPr>
              <p:cNvPr id="238" name="Shape 608">
                <a:extLst>
                  <a:ext uri="{FF2B5EF4-FFF2-40B4-BE49-F238E27FC236}">
                    <a16:creationId xmlns:a16="http://schemas.microsoft.com/office/drawing/2014/main" id="{8FE04F7C-F00C-4D12-8828-CD4B2B530C89}"/>
                  </a:ext>
                </a:extLst>
              </p:cNvPr>
              <p:cNvSpPr/>
              <p:nvPr/>
            </p:nvSpPr>
            <p:spPr>
              <a:xfrm>
                <a:off x="7244515" y="7151527"/>
                <a:ext cx="700935" cy="61126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39" name="Shape 632">
                <a:extLst>
                  <a:ext uri="{FF2B5EF4-FFF2-40B4-BE49-F238E27FC236}">
                    <a16:creationId xmlns:a16="http://schemas.microsoft.com/office/drawing/2014/main" id="{AE9B8AE4-E683-4EEB-A777-DC435D42247E}"/>
                  </a:ext>
                </a:extLst>
              </p:cNvPr>
              <p:cNvSpPr/>
              <p:nvPr/>
            </p:nvSpPr>
            <p:spPr>
              <a:xfrm flipV="1">
                <a:off x="7244515" y="7861204"/>
                <a:ext cx="700935" cy="61126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40" name="Shape 633">
                <a:extLst>
                  <a:ext uri="{FF2B5EF4-FFF2-40B4-BE49-F238E27FC236}">
                    <a16:creationId xmlns:a16="http://schemas.microsoft.com/office/drawing/2014/main" id="{C08778C2-12AD-4D78-BD09-F485AD6ED8C9}"/>
                  </a:ext>
                </a:extLst>
              </p:cNvPr>
              <p:cNvSpPr/>
              <p:nvPr/>
            </p:nvSpPr>
            <p:spPr>
              <a:xfrm>
                <a:off x="7246780" y="7806279"/>
                <a:ext cx="691184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1E96BAB-8AFA-4346-B7E8-71E4F6E29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1239" y="2759540"/>
            <a:ext cx="1004217" cy="37758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976CC5C-02C3-44DF-B064-32266D334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5333" y="3305693"/>
            <a:ext cx="265113" cy="3133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77468D-F023-430D-A97A-E905870A89C0}"/>
              </a:ext>
            </a:extLst>
          </p:cNvPr>
          <p:cNvGrpSpPr/>
          <p:nvPr/>
        </p:nvGrpSpPr>
        <p:grpSpPr>
          <a:xfrm>
            <a:off x="2551135" y="5346082"/>
            <a:ext cx="7089732" cy="386316"/>
            <a:chOff x="915521" y="7479780"/>
            <a:chExt cx="10083175" cy="549428"/>
          </a:xfrm>
        </p:grpSpPr>
        <p:sp>
          <p:nvSpPr>
            <p:cNvPr id="55" name="Shape 468">
              <a:extLst>
                <a:ext uri="{FF2B5EF4-FFF2-40B4-BE49-F238E27FC236}">
                  <a16:creationId xmlns:a16="http://schemas.microsoft.com/office/drawing/2014/main" id="{714A638A-8C67-43A6-B43C-1CEB8EBE55DC}"/>
                </a:ext>
              </a:extLst>
            </p:cNvPr>
            <p:cNvSpPr/>
            <p:nvPr/>
          </p:nvSpPr>
          <p:spPr>
            <a:xfrm>
              <a:off x="915521" y="7479780"/>
              <a:ext cx="9847506" cy="5079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/>
            <a:p>
              <a:pPr defTabSz="410751">
                <a:defRPr sz="2400">
                  <a:solidFill>
                    <a:srgbClr val="444444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en-US" sz="1969" kern="0">
                  <a:solidFill>
                    <a:srgbClr val="444444"/>
                  </a:solidFill>
                  <a:sym typeface="Helvetica"/>
                </a:rPr>
                <a:t>Neural network is a </a:t>
              </a:r>
              <a:r>
                <a:rPr lang="en-US" sz="1969" b="1" kern="0">
                  <a:solidFill>
                    <a:srgbClr val="444444"/>
                  </a:solidFill>
                  <a:latin typeface="Helvetica" panose="020B0604020202020204" pitchFamily="2" charset="0"/>
                  <a:sym typeface="Helvetica"/>
                </a:rPr>
                <a:t>highly non-linear mapping</a:t>
              </a:r>
              <a:r>
                <a:rPr lang="en-US" sz="1969" kern="0">
                  <a:solidFill>
                    <a:srgbClr val="444444"/>
                  </a:solidFill>
                  <a:sym typeface="Helvetica"/>
                </a:rPr>
                <a:t> </a:t>
              </a:r>
              <a:endParaRPr sz="1969" kern="0">
                <a:solidFill>
                  <a:srgbClr val="444444"/>
                </a:solidFill>
                <a:sym typeface="Helvetica Light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94E01BC-6A2A-4735-8CA5-EB29FE07C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5967" y="7479826"/>
              <a:ext cx="2302729" cy="549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232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Neural Networks in a nutshell</a:t>
            </a:r>
          </a:p>
        </p:txBody>
      </p:sp>
      <p:sp>
        <p:nvSpPr>
          <p:cNvPr id="103" name="Shape 468">
            <a:extLst>
              <a:ext uri="{FF2B5EF4-FFF2-40B4-BE49-F238E27FC236}">
                <a16:creationId xmlns:a16="http://schemas.microsoft.com/office/drawing/2014/main" id="{59C02D44-E7B2-4162-989B-C3C928352234}"/>
              </a:ext>
            </a:extLst>
          </p:cNvPr>
          <p:cNvSpPr/>
          <p:nvPr/>
        </p:nvSpPr>
        <p:spPr>
          <a:xfrm>
            <a:off x="2551134" y="1328113"/>
            <a:ext cx="3046667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 kern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Labeled</a:t>
            </a:r>
            <a:r>
              <a:rPr lang="en-US" sz="1969" kern="0">
                <a:solidFill>
                  <a:srgbClr val="444444"/>
                </a:solidFill>
                <a:sym typeface="Helvetica"/>
              </a:rPr>
              <a:t> training dataset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57" name="Shape 468">
            <a:extLst>
              <a:ext uri="{FF2B5EF4-FFF2-40B4-BE49-F238E27FC236}">
                <a16:creationId xmlns:a16="http://schemas.microsoft.com/office/drawing/2014/main" id="{242D3411-3CCB-4B3B-9A62-CADC17DADD38}"/>
              </a:ext>
            </a:extLst>
          </p:cNvPr>
          <p:cNvSpPr/>
          <p:nvPr/>
        </p:nvSpPr>
        <p:spPr>
          <a:xfrm>
            <a:off x="2551134" y="5396797"/>
            <a:ext cx="6924028" cy="6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>
                <a:solidFill>
                  <a:srgbClr val="444444"/>
                </a:solidFill>
                <a:sym typeface="Helvetica"/>
              </a:rPr>
              <a:t>Use </a:t>
            </a: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b</a:t>
            </a:r>
            <a:r>
              <a:rPr lang="en-US" sz="1969" b="1" kern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ackpropagation </a:t>
            </a:r>
            <a:r>
              <a:rPr lang="en-US" sz="1969" kern="0">
                <a:solidFill>
                  <a:srgbClr val="444444"/>
                </a:solidFill>
                <a:sym typeface="Helvetica"/>
              </a:rPr>
              <a:t>and </a:t>
            </a:r>
            <a:r>
              <a:rPr lang="en-US" sz="1969" b="1" kern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stochastic gradient descent </a:t>
            </a:r>
            <a:r>
              <a:rPr lang="en-US" sz="1969">
                <a:solidFill>
                  <a:srgbClr val="444444"/>
                </a:solidFill>
                <a:sym typeface="Helvetica"/>
              </a:rPr>
              <a:t>to adjust weights and biases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576C81-1AB3-4BE3-9212-1AF4FF1FA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5672" y="1750901"/>
            <a:ext cx="3217594" cy="459656"/>
          </a:xfrm>
          <a:prstGeom prst="rect">
            <a:avLst/>
          </a:prstGeom>
        </p:spPr>
      </p:pic>
      <p:sp>
        <p:nvSpPr>
          <p:cNvPr id="61" name="Shape 468">
            <a:extLst>
              <a:ext uri="{FF2B5EF4-FFF2-40B4-BE49-F238E27FC236}">
                <a16:creationId xmlns:a16="http://schemas.microsoft.com/office/drawing/2014/main" id="{27B809D0-18E5-4A7F-B4FA-BC7D6E24A3CA}"/>
              </a:ext>
            </a:extLst>
          </p:cNvPr>
          <p:cNvSpPr/>
          <p:nvPr/>
        </p:nvSpPr>
        <p:spPr>
          <a:xfrm>
            <a:off x="6244030" y="1330119"/>
            <a:ext cx="3231132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 kern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Cost function</a:t>
            </a:r>
            <a:r>
              <a:rPr lang="en-US" sz="1969" kern="0">
                <a:solidFill>
                  <a:srgbClr val="444444"/>
                </a:solidFill>
                <a:sym typeface="Helvetica"/>
              </a:rPr>
              <a:t> measure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C627EC2-A7AB-473E-8B2D-B9F8BBCD0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0287" y="1747896"/>
            <a:ext cx="2538619" cy="465664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D34BB0-F702-4C24-BD20-DA211BE6DFB8}"/>
              </a:ext>
            </a:extLst>
          </p:cNvPr>
          <p:cNvGrpSpPr/>
          <p:nvPr/>
        </p:nvGrpSpPr>
        <p:grpSpPr>
          <a:xfrm>
            <a:off x="4098257" y="2496675"/>
            <a:ext cx="4285676" cy="2614068"/>
            <a:chOff x="4427969" y="6612850"/>
            <a:chExt cx="3854447" cy="2351039"/>
          </a:xfrm>
        </p:grpSpPr>
        <p:sp>
          <p:nvSpPr>
            <p:cNvPr id="120" name="Shape 590">
              <a:extLst>
                <a:ext uri="{FF2B5EF4-FFF2-40B4-BE49-F238E27FC236}">
                  <a16:creationId xmlns:a16="http://schemas.microsoft.com/office/drawing/2014/main" id="{88D8B735-D841-42FE-A81E-BD1F45E8E18D}"/>
                </a:ext>
              </a:extLst>
            </p:cNvPr>
            <p:cNvSpPr/>
            <p:nvPr/>
          </p:nvSpPr>
          <p:spPr>
            <a:xfrm>
              <a:off x="4427969" y="7127622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1" name="Shape 591">
              <a:extLst>
                <a:ext uri="{FF2B5EF4-FFF2-40B4-BE49-F238E27FC236}">
                  <a16:creationId xmlns:a16="http://schemas.microsoft.com/office/drawing/2014/main" id="{6D4DE9DF-B2F0-46E4-A48E-12115DA27E22}"/>
                </a:ext>
              </a:extLst>
            </p:cNvPr>
            <p:cNvSpPr/>
            <p:nvPr/>
          </p:nvSpPr>
          <p:spPr>
            <a:xfrm>
              <a:off x="4427969" y="7642395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2" name="Shape 592">
              <a:extLst>
                <a:ext uri="{FF2B5EF4-FFF2-40B4-BE49-F238E27FC236}">
                  <a16:creationId xmlns:a16="http://schemas.microsoft.com/office/drawing/2014/main" id="{C22DABC1-F023-4E3E-A6D8-2D09BCF250C0}"/>
                </a:ext>
              </a:extLst>
            </p:cNvPr>
            <p:cNvSpPr/>
            <p:nvPr/>
          </p:nvSpPr>
          <p:spPr>
            <a:xfrm>
              <a:off x="4427969" y="8140239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A98D5FC-BD58-445A-A755-7735948FF1BA}"/>
                </a:ext>
              </a:extLst>
            </p:cNvPr>
            <p:cNvGrpSpPr/>
            <p:nvPr/>
          </p:nvGrpSpPr>
          <p:grpSpPr>
            <a:xfrm>
              <a:off x="4773377" y="6772494"/>
              <a:ext cx="706190" cy="2040292"/>
              <a:chOff x="4773377" y="6772494"/>
              <a:chExt cx="706190" cy="2040292"/>
            </a:xfrm>
          </p:grpSpPr>
          <p:sp>
            <p:nvSpPr>
              <p:cNvPr id="152" name="Shape 593">
                <a:extLst>
                  <a:ext uri="{FF2B5EF4-FFF2-40B4-BE49-F238E27FC236}">
                    <a16:creationId xmlns:a16="http://schemas.microsoft.com/office/drawing/2014/main" id="{68ED057D-A81F-4A19-8271-1DD0EB1C6707}"/>
                  </a:ext>
                </a:extLst>
              </p:cNvPr>
              <p:cNvSpPr/>
              <p:nvPr/>
            </p:nvSpPr>
            <p:spPr>
              <a:xfrm>
                <a:off x="4773378" y="7291741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3" name="Shape 594">
                <a:extLst>
                  <a:ext uri="{FF2B5EF4-FFF2-40B4-BE49-F238E27FC236}">
                    <a16:creationId xmlns:a16="http://schemas.microsoft.com/office/drawing/2014/main" id="{3706ED63-68D5-45FB-BADA-48976DF4B4BE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4" name="Shape 595">
                <a:extLst>
                  <a:ext uri="{FF2B5EF4-FFF2-40B4-BE49-F238E27FC236}">
                    <a16:creationId xmlns:a16="http://schemas.microsoft.com/office/drawing/2014/main" id="{6EB9A8C2-6C67-498C-8563-33D458169A04}"/>
                  </a:ext>
                </a:extLst>
              </p:cNvPr>
              <p:cNvSpPr/>
              <p:nvPr/>
            </p:nvSpPr>
            <p:spPr>
              <a:xfrm>
                <a:off x="4773378" y="8304357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5" name="Shape 596">
                <a:extLst>
                  <a:ext uri="{FF2B5EF4-FFF2-40B4-BE49-F238E27FC236}">
                    <a16:creationId xmlns:a16="http://schemas.microsoft.com/office/drawing/2014/main" id="{FC589E29-21E9-45A9-A621-59DD51524BC7}"/>
                  </a:ext>
                </a:extLst>
              </p:cNvPr>
              <p:cNvSpPr/>
              <p:nvPr/>
            </p:nvSpPr>
            <p:spPr>
              <a:xfrm flipV="1">
                <a:off x="4773377" y="6787917"/>
                <a:ext cx="706190" cy="50382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6" name="Shape 597">
                <a:extLst>
                  <a:ext uri="{FF2B5EF4-FFF2-40B4-BE49-F238E27FC236}">
                    <a16:creationId xmlns:a16="http://schemas.microsoft.com/office/drawing/2014/main" id="{5E3B6E88-3B31-4598-90B0-8A2FEB35193C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50830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7" name="Shape 598">
                <a:extLst>
                  <a:ext uri="{FF2B5EF4-FFF2-40B4-BE49-F238E27FC236}">
                    <a16:creationId xmlns:a16="http://schemas.microsoft.com/office/drawing/2014/main" id="{19EEC398-689E-4C8F-95E8-C8CFFC1CCFED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0338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8" name="Shape 599">
                <a:extLst>
                  <a:ext uri="{FF2B5EF4-FFF2-40B4-BE49-F238E27FC236}">
                    <a16:creationId xmlns:a16="http://schemas.microsoft.com/office/drawing/2014/main" id="{2A904E7C-C171-49D7-9D07-FA162DA97A50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52104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9" name="Shape 600">
                <a:extLst>
                  <a:ext uri="{FF2B5EF4-FFF2-40B4-BE49-F238E27FC236}">
                    <a16:creationId xmlns:a16="http://schemas.microsoft.com/office/drawing/2014/main" id="{1F03A1A0-1D1F-4675-B860-2024D45A3DBE}"/>
                  </a:ext>
                </a:extLst>
              </p:cNvPr>
              <p:cNvSpPr/>
              <p:nvPr/>
            </p:nvSpPr>
            <p:spPr>
              <a:xfrm flipV="1">
                <a:off x="4773378" y="6772494"/>
                <a:ext cx="706189" cy="103402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0" name="Shape 601">
                <a:extLst>
                  <a:ext uri="{FF2B5EF4-FFF2-40B4-BE49-F238E27FC236}">
                    <a16:creationId xmlns:a16="http://schemas.microsoft.com/office/drawing/2014/main" id="{B3C380CF-FD33-40A1-9A5E-A17E137B7D1E}"/>
                  </a:ext>
                </a:extLst>
              </p:cNvPr>
              <p:cNvSpPr/>
              <p:nvPr/>
            </p:nvSpPr>
            <p:spPr>
              <a:xfrm flipV="1">
                <a:off x="4773377" y="7315081"/>
                <a:ext cx="706190" cy="49143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1" name="Shape 602">
                <a:extLst>
                  <a:ext uri="{FF2B5EF4-FFF2-40B4-BE49-F238E27FC236}">
                    <a16:creationId xmlns:a16="http://schemas.microsoft.com/office/drawing/2014/main" id="{0520C634-6CF7-46DC-851D-20C2D6F81CC6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49471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2" name="Shape 603">
                <a:extLst>
                  <a:ext uri="{FF2B5EF4-FFF2-40B4-BE49-F238E27FC236}">
                    <a16:creationId xmlns:a16="http://schemas.microsoft.com/office/drawing/2014/main" id="{1066DA8B-7B20-4D77-BCE4-AD820EDA34EB}"/>
                  </a:ext>
                </a:extLst>
              </p:cNvPr>
              <p:cNvSpPr/>
              <p:nvPr/>
            </p:nvSpPr>
            <p:spPr>
              <a:xfrm>
                <a:off x="4773377" y="7806513"/>
                <a:ext cx="706190" cy="100021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3" name="Shape 604">
                <a:extLst>
                  <a:ext uri="{FF2B5EF4-FFF2-40B4-BE49-F238E27FC236}">
                    <a16:creationId xmlns:a16="http://schemas.microsoft.com/office/drawing/2014/main" id="{F80604E1-EDD3-4130-BDB3-B500F74E0B13}"/>
                  </a:ext>
                </a:extLst>
              </p:cNvPr>
              <p:cNvSpPr/>
              <p:nvPr/>
            </p:nvSpPr>
            <p:spPr>
              <a:xfrm flipV="1">
                <a:off x="4773378" y="6820429"/>
                <a:ext cx="706189" cy="148392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4" name="Shape 605">
                <a:extLst>
                  <a:ext uri="{FF2B5EF4-FFF2-40B4-BE49-F238E27FC236}">
                    <a16:creationId xmlns:a16="http://schemas.microsoft.com/office/drawing/2014/main" id="{5F58F040-B344-405F-9B5A-634F0E3DFE99}"/>
                  </a:ext>
                </a:extLst>
              </p:cNvPr>
              <p:cNvSpPr/>
              <p:nvPr/>
            </p:nvSpPr>
            <p:spPr>
              <a:xfrm flipV="1">
                <a:off x="4773378" y="7303780"/>
                <a:ext cx="706189" cy="1000580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5" name="Shape 606">
                <a:extLst>
                  <a:ext uri="{FF2B5EF4-FFF2-40B4-BE49-F238E27FC236}">
                    <a16:creationId xmlns:a16="http://schemas.microsoft.com/office/drawing/2014/main" id="{90B08A29-739F-4CF0-BB7C-7FE03DDF3902}"/>
                  </a:ext>
                </a:extLst>
              </p:cNvPr>
              <p:cNvSpPr/>
              <p:nvPr/>
            </p:nvSpPr>
            <p:spPr>
              <a:xfrm flipV="1">
                <a:off x="4773378" y="7812925"/>
                <a:ext cx="706189" cy="49143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6" name="Shape 607">
                <a:extLst>
                  <a:ext uri="{FF2B5EF4-FFF2-40B4-BE49-F238E27FC236}">
                    <a16:creationId xmlns:a16="http://schemas.microsoft.com/office/drawing/2014/main" id="{88503127-8F39-4893-88B7-168DAFC40E70}"/>
                  </a:ext>
                </a:extLst>
              </p:cNvPr>
              <p:cNvSpPr/>
              <p:nvPr/>
            </p:nvSpPr>
            <p:spPr>
              <a:xfrm>
                <a:off x="4773377" y="8304358"/>
                <a:ext cx="706190" cy="491538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53FF3C6-D55A-46DB-AC08-EB28642F9BA8}"/>
                </a:ext>
              </a:extLst>
            </p:cNvPr>
            <p:cNvGrpSpPr/>
            <p:nvPr/>
          </p:nvGrpSpPr>
          <p:grpSpPr>
            <a:xfrm>
              <a:off x="5793145" y="6776968"/>
              <a:ext cx="1128793" cy="2074625"/>
              <a:chOff x="5793145" y="6776968"/>
              <a:chExt cx="1128793" cy="2074625"/>
            </a:xfrm>
          </p:grpSpPr>
          <p:sp>
            <p:nvSpPr>
              <p:cNvPr id="138" name="Shape 609">
                <a:extLst>
                  <a:ext uri="{FF2B5EF4-FFF2-40B4-BE49-F238E27FC236}">
                    <a16:creationId xmlns:a16="http://schemas.microsoft.com/office/drawing/2014/main" id="{07BC1F9B-1823-4A01-8A0A-719B7DE5E93F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37663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39" name="Shape 610">
                <a:extLst>
                  <a:ext uri="{FF2B5EF4-FFF2-40B4-BE49-F238E27FC236}">
                    <a16:creationId xmlns:a16="http://schemas.microsoft.com/office/drawing/2014/main" id="{CF6C8982-88C6-4C26-98F5-9DEC56D49E61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103359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0" name="Shape 611">
                <a:extLst>
                  <a:ext uri="{FF2B5EF4-FFF2-40B4-BE49-F238E27FC236}">
                    <a16:creationId xmlns:a16="http://schemas.microsoft.com/office/drawing/2014/main" id="{A9D36E63-0F6E-470F-8E0D-04783A301178}"/>
                  </a:ext>
                </a:extLst>
              </p:cNvPr>
              <p:cNvSpPr/>
              <p:nvPr/>
            </p:nvSpPr>
            <p:spPr>
              <a:xfrm>
                <a:off x="5793145" y="6776968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1" name="Shape 612">
                <a:extLst>
                  <a:ext uri="{FF2B5EF4-FFF2-40B4-BE49-F238E27FC236}">
                    <a16:creationId xmlns:a16="http://schemas.microsoft.com/office/drawing/2014/main" id="{3B5F63F3-C46F-4893-A3D8-D3515F2AAEA9}"/>
                  </a:ext>
                </a:extLst>
              </p:cNvPr>
              <p:cNvSpPr/>
              <p:nvPr/>
            </p:nvSpPr>
            <p:spPr>
              <a:xfrm flipV="1">
                <a:off x="5798442" y="8474956"/>
                <a:ext cx="1123496" cy="37663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2" name="Shape 613">
                <a:extLst>
                  <a:ext uri="{FF2B5EF4-FFF2-40B4-BE49-F238E27FC236}">
                    <a16:creationId xmlns:a16="http://schemas.microsoft.com/office/drawing/2014/main" id="{EB1EE22E-542A-44F3-BCEF-1BB35CBBAD7F}"/>
                  </a:ext>
                </a:extLst>
              </p:cNvPr>
              <p:cNvSpPr/>
              <p:nvPr/>
            </p:nvSpPr>
            <p:spPr>
              <a:xfrm flipV="1">
                <a:off x="5798442" y="7832249"/>
                <a:ext cx="1123496" cy="101934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3" name="Shape 614">
                <a:extLst>
                  <a:ext uri="{FF2B5EF4-FFF2-40B4-BE49-F238E27FC236}">
                    <a16:creationId xmlns:a16="http://schemas.microsoft.com/office/drawing/2014/main" id="{AE1BDC43-E41D-4FFB-BC5B-38083631901E}"/>
                  </a:ext>
                </a:extLst>
              </p:cNvPr>
              <p:cNvSpPr/>
              <p:nvPr/>
            </p:nvSpPr>
            <p:spPr>
              <a:xfrm flipV="1">
                <a:off x="5798441" y="7147695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4" name="Shape 615">
                <a:extLst>
                  <a:ext uri="{FF2B5EF4-FFF2-40B4-BE49-F238E27FC236}">
                    <a16:creationId xmlns:a16="http://schemas.microsoft.com/office/drawing/2014/main" id="{0D6307E7-DE87-4A83-AAE9-66EEFF3E945C}"/>
                  </a:ext>
                </a:extLst>
              </p:cNvPr>
              <p:cNvSpPr/>
              <p:nvPr/>
            </p:nvSpPr>
            <p:spPr>
              <a:xfrm flipV="1">
                <a:off x="5793146" y="7138494"/>
                <a:ext cx="1112159" cy="1680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5" name="Shape 616">
                <a:extLst>
                  <a:ext uri="{FF2B5EF4-FFF2-40B4-BE49-F238E27FC236}">
                    <a16:creationId xmlns:a16="http://schemas.microsoft.com/office/drawing/2014/main" id="{D6E01FCA-63D4-4032-AE9A-B003E757592F}"/>
                  </a:ext>
                </a:extLst>
              </p:cNvPr>
              <p:cNvSpPr/>
              <p:nvPr/>
            </p:nvSpPr>
            <p:spPr>
              <a:xfrm>
                <a:off x="5793146" y="7306578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6" name="Shape 617">
                <a:extLst>
                  <a:ext uri="{FF2B5EF4-FFF2-40B4-BE49-F238E27FC236}">
                    <a16:creationId xmlns:a16="http://schemas.microsoft.com/office/drawing/2014/main" id="{52EB0766-CE59-42E5-9A10-FA4FFA64A022}"/>
                  </a:ext>
                </a:extLst>
              </p:cNvPr>
              <p:cNvSpPr/>
              <p:nvPr/>
            </p:nvSpPr>
            <p:spPr>
              <a:xfrm>
                <a:off x="5793146" y="8303635"/>
                <a:ext cx="1112159" cy="1680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7" name="Shape 618">
                <a:extLst>
                  <a:ext uri="{FF2B5EF4-FFF2-40B4-BE49-F238E27FC236}">
                    <a16:creationId xmlns:a16="http://schemas.microsoft.com/office/drawing/2014/main" id="{2233E5A4-12BD-4778-A6A0-8039EDD59F9D}"/>
                  </a:ext>
                </a:extLst>
              </p:cNvPr>
              <p:cNvSpPr/>
              <p:nvPr/>
            </p:nvSpPr>
            <p:spPr>
              <a:xfrm flipV="1">
                <a:off x="5793146" y="7783227"/>
                <a:ext cx="1114374" cy="52049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8" name="Shape 619">
                <a:extLst>
                  <a:ext uri="{FF2B5EF4-FFF2-40B4-BE49-F238E27FC236}">
                    <a16:creationId xmlns:a16="http://schemas.microsoft.com/office/drawing/2014/main" id="{E6CE8FBE-36EA-4338-AFDF-703ADCAFD00F}"/>
                  </a:ext>
                </a:extLst>
              </p:cNvPr>
              <p:cNvSpPr/>
              <p:nvPr/>
            </p:nvSpPr>
            <p:spPr>
              <a:xfrm flipV="1">
                <a:off x="5793146" y="7126510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9" name="Shape 620">
                <a:extLst>
                  <a:ext uri="{FF2B5EF4-FFF2-40B4-BE49-F238E27FC236}">
                    <a16:creationId xmlns:a16="http://schemas.microsoft.com/office/drawing/2014/main" id="{51CB0AF7-3A04-4017-A757-2BDF81C20D33}"/>
                  </a:ext>
                </a:extLst>
              </p:cNvPr>
              <p:cNvSpPr/>
              <p:nvPr/>
            </p:nvSpPr>
            <p:spPr>
              <a:xfrm>
                <a:off x="5802752" y="7804965"/>
                <a:ext cx="1091760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0" name="Shape 621">
                <a:extLst>
                  <a:ext uri="{FF2B5EF4-FFF2-40B4-BE49-F238E27FC236}">
                    <a16:creationId xmlns:a16="http://schemas.microsoft.com/office/drawing/2014/main" id="{CFD382A1-5043-4938-A0CB-24910599C7F8}"/>
                  </a:ext>
                </a:extLst>
              </p:cNvPr>
              <p:cNvSpPr/>
              <p:nvPr/>
            </p:nvSpPr>
            <p:spPr>
              <a:xfrm flipV="1">
                <a:off x="5802752" y="7172481"/>
                <a:ext cx="1095864" cy="6324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1" name="Shape 622">
                <a:extLst>
                  <a:ext uri="{FF2B5EF4-FFF2-40B4-BE49-F238E27FC236}">
                    <a16:creationId xmlns:a16="http://schemas.microsoft.com/office/drawing/2014/main" id="{7C3D4B53-CC2B-4A64-B1C1-5B20AB167FDF}"/>
                  </a:ext>
                </a:extLst>
              </p:cNvPr>
              <p:cNvSpPr/>
              <p:nvPr/>
            </p:nvSpPr>
            <p:spPr>
              <a:xfrm>
                <a:off x="5802752" y="7808014"/>
                <a:ext cx="1095864" cy="6324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sp>
          <p:nvSpPr>
            <p:cNvPr id="125" name="Shape 623">
              <a:extLst>
                <a:ext uri="{FF2B5EF4-FFF2-40B4-BE49-F238E27FC236}">
                  <a16:creationId xmlns:a16="http://schemas.microsoft.com/office/drawing/2014/main" id="{16B0AB77-E912-4533-80EA-8D7BEBEE9614}"/>
                </a:ext>
              </a:extLst>
            </p:cNvPr>
            <p:cNvSpPr/>
            <p:nvPr/>
          </p:nvSpPr>
          <p:spPr>
            <a:xfrm>
              <a:off x="5487187" y="6612850"/>
              <a:ext cx="328359" cy="328237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6" name="Shape 624">
              <a:extLst>
                <a:ext uri="{FF2B5EF4-FFF2-40B4-BE49-F238E27FC236}">
                  <a16:creationId xmlns:a16="http://schemas.microsoft.com/office/drawing/2014/main" id="{F68284C4-F234-4737-B654-35D71FE60E0F}"/>
                </a:ext>
              </a:extLst>
            </p:cNvPr>
            <p:cNvSpPr/>
            <p:nvPr/>
          </p:nvSpPr>
          <p:spPr>
            <a:xfrm>
              <a:off x="5487187" y="7127622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7" name="Shape 625">
              <a:extLst>
                <a:ext uri="{FF2B5EF4-FFF2-40B4-BE49-F238E27FC236}">
                  <a16:creationId xmlns:a16="http://schemas.microsoft.com/office/drawing/2014/main" id="{C7E61B14-B0C1-4976-A172-B1810EBD9031}"/>
                </a:ext>
              </a:extLst>
            </p:cNvPr>
            <p:cNvSpPr/>
            <p:nvPr/>
          </p:nvSpPr>
          <p:spPr>
            <a:xfrm>
              <a:off x="5487187" y="76423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8" name="Shape 626">
              <a:extLst>
                <a:ext uri="{FF2B5EF4-FFF2-40B4-BE49-F238E27FC236}">
                  <a16:creationId xmlns:a16="http://schemas.microsoft.com/office/drawing/2014/main" id="{3077FB4E-FFBE-44CA-BB9C-DD26A23E086B}"/>
                </a:ext>
              </a:extLst>
            </p:cNvPr>
            <p:cNvSpPr/>
            <p:nvPr/>
          </p:nvSpPr>
          <p:spPr>
            <a:xfrm>
              <a:off x="5487187" y="8140239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9" name="Shape 627">
              <a:extLst>
                <a:ext uri="{FF2B5EF4-FFF2-40B4-BE49-F238E27FC236}">
                  <a16:creationId xmlns:a16="http://schemas.microsoft.com/office/drawing/2014/main" id="{863ACAC3-5EB1-4244-B5DC-4C658AB219C2}"/>
                </a:ext>
              </a:extLst>
            </p:cNvPr>
            <p:cNvSpPr/>
            <p:nvPr/>
          </p:nvSpPr>
          <p:spPr>
            <a:xfrm>
              <a:off x="5487187" y="8635651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0" name="Shape 628">
              <a:extLst>
                <a:ext uri="{FF2B5EF4-FFF2-40B4-BE49-F238E27FC236}">
                  <a16:creationId xmlns:a16="http://schemas.microsoft.com/office/drawing/2014/main" id="{AC92C100-6068-4E60-855B-D5F8F6F39076}"/>
                </a:ext>
              </a:extLst>
            </p:cNvPr>
            <p:cNvSpPr/>
            <p:nvPr/>
          </p:nvSpPr>
          <p:spPr>
            <a:xfrm>
              <a:off x="6917223" y="69579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1" name="Shape 629">
              <a:extLst>
                <a:ext uri="{FF2B5EF4-FFF2-40B4-BE49-F238E27FC236}">
                  <a16:creationId xmlns:a16="http://schemas.microsoft.com/office/drawing/2014/main" id="{E6BAC766-FA50-42C3-963E-D245FEB50DCA}"/>
                </a:ext>
              </a:extLst>
            </p:cNvPr>
            <p:cNvSpPr/>
            <p:nvPr/>
          </p:nvSpPr>
          <p:spPr>
            <a:xfrm>
              <a:off x="6917223" y="7616946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2" name="Shape 630">
              <a:extLst>
                <a:ext uri="{FF2B5EF4-FFF2-40B4-BE49-F238E27FC236}">
                  <a16:creationId xmlns:a16="http://schemas.microsoft.com/office/drawing/2014/main" id="{341DD219-CF7D-49B1-9AD0-A595082EAC09}"/>
                </a:ext>
              </a:extLst>
            </p:cNvPr>
            <p:cNvSpPr/>
            <p:nvPr/>
          </p:nvSpPr>
          <p:spPr>
            <a:xfrm>
              <a:off x="6917223" y="8311130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3" name="Shape 631">
              <a:extLst>
                <a:ext uri="{FF2B5EF4-FFF2-40B4-BE49-F238E27FC236}">
                  <a16:creationId xmlns:a16="http://schemas.microsoft.com/office/drawing/2014/main" id="{407AE355-FC1F-476D-B174-C754F89E1753}"/>
                </a:ext>
              </a:extLst>
            </p:cNvPr>
            <p:cNvSpPr/>
            <p:nvPr/>
          </p:nvSpPr>
          <p:spPr>
            <a:xfrm>
              <a:off x="7954178" y="7644435"/>
              <a:ext cx="328238" cy="328237"/>
            </a:xfrm>
            <a:prstGeom prst="ellipse">
              <a:avLst/>
            </a:prstGeom>
            <a:solidFill>
              <a:srgbClr val="0F8BB9"/>
            </a:solidFill>
            <a:ln w="635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CF9C181-8F17-46EF-B222-A5BEBC5B069E}"/>
                </a:ext>
              </a:extLst>
            </p:cNvPr>
            <p:cNvGrpSpPr/>
            <p:nvPr/>
          </p:nvGrpSpPr>
          <p:grpSpPr>
            <a:xfrm>
              <a:off x="7244515" y="7151527"/>
              <a:ext cx="700935" cy="1320939"/>
              <a:chOff x="7244515" y="7151527"/>
              <a:chExt cx="700935" cy="1320939"/>
            </a:xfrm>
          </p:grpSpPr>
          <p:sp>
            <p:nvSpPr>
              <p:cNvPr id="135" name="Shape 608">
                <a:extLst>
                  <a:ext uri="{FF2B5EF4-FFF2-40B4-BE49-F238E27FC236}">
                    <a16:creationId xmlns:a16="http://schemas.microsoft.com/office/drawing/2014/main" id="{B36009C8-49DC-47DC-919A-41B95686DFA7}"/>
                  </a:ext>
                </a:extLst>
              </p:cNvPr>
              <p:cNvSpPr/>
              <p:nvPr/>
            </p:nvSpPr>
            <p:spPr>
              <a:xfrm>
                <a:off x="7244515" y="7151527"/>
                <a:ext cx="700935" cy="61126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36" name="Shape 632">
                <a:extLst>
                  <a:ext uri="{FF2B5EF4-FFF2-40B4-BE49-F238E27FC236}">
                    <a16:creationId xmlns:a16="http://schemas.microsoft.com/office/drawing/2014/main" id="{B5A63855-C748-4774-A663-0CC12C8FC21E}"/>
                  </a:ext>
                </a:extLst>
              </p:cNvPr>
              <p:cNvSpPr/>
              <p:nvPr/>
            </p:nvSpPr>
            <p:spPr>
              <a:xfrm flipV="1">
                <a:off x="7244515" y="7861204"/>
                <a:ext cx="700935" cy="61126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37" name="Shape 633">
                <a:extLst>
                  <a:ext uri="{FF2B5EF4-FFF2-40B4-BE49-F238E27FC236}">
                    <a16:creationId xmlns:a16="http://schemas.microsoft.com/office/drawing/2014/main" id="{D0318DC7-3B2D-498C-9900-4FD2DE38D066}"/>
                  </a:ext>
                </a:extLst>
              </p:cNvPr>
              <p:cNvSpPr/>
              <p:nvPr/>
            </p:nvSpPr>
            <p:spPr>
              <a:xfrm>
                <a:off x="7246780" y="7806279"/>
                <a:ext cx="691184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</p:grpSp>
      <p:pic>
        <p:nvPicPr>
          <p:cNvPr id="118" name="Graphic 117">
            <a:extLst>
              <a:ext uri="{FF2B5EF4-FFF2-40B4-BE49-F238E27FC236}">
                <a16:creationId xmlns:a16="http://schemas.microsoft.com/office/drawing/2014/main" id="{212EFFDE-583A-433D-A5DE-1E0901889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65902" y="3208544"/>
            <a:ext cx="871104" cy="327535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7E29167E-1AF2-404C-B869-FCC44568BD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3785" y="3682301"/>
            <a:ext cx="229971" cy="2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phase transitions</a:t>
            </a:r>
          </a:p>
        </p:txBody>
      </p:sp>
      <p:sp>
        <p:nvSpPr>
          <p:cNvPr id="90" name="Shape 468">
            <a:extLst>
              <a:ext uri="{FF2B5EF4-FFF2-40B4-BE49-F238E27FC236}">
                <a16:creationId xmlns:a16="http://schemas.microsoft.com/office/drawing/2014/main" id="{395C1AD9-5E5D-4214-AA5B-65A7A3172C5E}"/>
              </a:ext>
            </a:extLst>
          </p:cNvPr>
          <p:cNvSpPr/>
          <p:nvPr/>
        </p:nvSpPr>
        <p:spPr>
          <a:xfrm>
            <a:off x="2167725" y="1302658"/>
            <a:ext cx="7721091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Apply </a:t>
            </a: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image/pattern recognition </a:t>
            </a:r>
            <a:r>
              <a:rPr lang="en-US" sz="1969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techniques to physical systems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92C509-680C-4271-AD9B-90FA73222DD9}"/>
              </a:ext>
            </a:extLst>
          </p:cNvPr>
          <p:cNvSpPr txBox="1"/>
          <p:nvPr/>
        </p:nvSpPr>
        <p:spPr>
          <a:xfrm>
            <a:off x="3678592" y="2445237"/>
            <a:ext cx="5385108" cy="288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en-US" sz="1407">
                <a:solidFill>
                  <a:schemeClr val="accent2"/>
                </a:solidFill>
                <a:latin typeface="+mj-lt"/>
                <a:ea typeface="CMU Bright" panose="02000603000000000000" pitchFamily="50" charset="0"/>
                <a:cs typeface="CMU Bright" panose="02000603000000000000" pitchFamily="50" charset="0"/>
              </a:rPr>
              <a:t>Broecker, Carrasquilla, Melko, Trebst, arXiv:1608.07848 (2016)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CAC401-5A8D-4DF3-8185-F9B8DC5B3375}"/>
              </a:ext>
            </a:extLst>
          </p:cNvPr>
          <p:cNvSpPr txBox="1"/>
          <p:nvPr/>
        </p:nvSpPr>
        <p:spPr>
          <a:xfrm>
            <a:off x="2700506" y="1899438"/>
            <a:ext cx="5385108" cy="288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en-US" sz="1407">
                <a:solidFill>
                  <a:schemeClr val="accent2"/>
                </a:solidFill>
                <a:latin typeface="+mj-lt"/>
                <a:ea typeface="CMU Bright" panose="02000603000000000000" pitchFamily="50" charset="0"/>
                <a:cs typeface="CMU Bright" panose="02000603000000000000" pitchFamily="50" charset="0"/>
              </a:rPr>
              <a:t>Carrasquilla, Melko, NPHYS 13 (2017)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AB130A-B5B1-49D9-8CE2-2968CFA2D219}"/>
              </a:ext>
            </a:extLst>
          </p:cNvPr>
          <p:cNvSpPr txBox="1"/>
          <p:nvPr/>
        </p:nvSpPr>
        <p:spPr>
          <a:xfrm>
            <a:off x="3090373" y="2174316"/>
            <a:ext cx="5385108" cy="288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nl-NL" sz="1407">
                <a:solidFill>
                  <a:schemeClr val="accent2"/>
                </a:solidFill>
                <a:latin typeface="+mj-lt"/>
                <a:ea typeface="CMU Bright" panose="02000603000000000000" pitchFamily="50" charset="0"/>
                <a:cs typeface="CMU Bright" panose="02000603000000000000" pitchFamily="50" charset="0"/>
              </a:rPr>
              <a:t>Van Nieuwenburg, Liu, Huber, </a:t>
            </a:r>
            <a:r>
              <a:rPr lang="en-US" sz="1407">
                <a:solidFill>
                  <a:schemeClr val="accent2"/>
                </a:solidFill>
                <a:latin typeface="+mj-lt"/>
                <a:ea typeface="CMU Bright" panose="02000603000000000000" pitchFamily="50" charset="0"/>
                <a:cs typeface="CMU Bright" panose="02000603000000000000" pitchFamily="50" charset="0"/>
              </a:rPr>
              <a:t>NPHYS 13 (2017)</a:t>
            </a:r>
          </a:p>
        </p:txBody>
      </p:sp>
      <p:sp>
        <p:nvSpPr>
          <p:cNvPr id="94" name="Shape 468">
            <a:extLst>
              <a:ext uri="{FF2B5EF4-FFF2-40B4-BE49-F238E27FC236}">
                <a16:creationId xmlns:a16="http://schemas.microsoft.com/office/drawing/2014/main" id="{9BA011F9-543D-4A2C-AAFD-DD4CDE7718CF}"/>
              </a:ext>
            </a:extLst>
          </p:cNvPr>
          <p:cNvSpPr/>
          <p:nvPr/>
        </p:nvSpPr>
        <p:spPr>
          <a:xfrm>
            <a:off x="2167725" y="3112969"/>
            <a:ext cx="7654809" cy="6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Artificial neural networks</a:t>
            </a:r>
            <a:r>
              <a:rPr lang="en-US" sz="1969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 have proven to be an extremely powerful tool for feature extraction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5FFAB9A-CEBC-4DA9-9118-73A2F05067DD}"/>
              </a:ext>
            </a:extLst>
          </p:cNvPr>
          <p:cNvGrpSpPr/>
          <p:nvPr/>
        </p:nvGrpSpPr>
        <p:grpSpPr>
          <a:xfrm>
            <a:off x="4267138" y="4105689"/>
            <a:ext cx="3548511" cy="2164432"/>
            <a:chOff x="4427969" y="6612850"/>
            <a:chExt cx="3854447" cy="2351039"/>
          </a:xfrm>
        </p:grpSpPr>
        <p:sp>
          <p:nvSpPr>
            <p:cNvPr id="194" name="Shape 590">
              <a:extLst>
                <a:ext uri="{FF2B5EF4-FFF2-40B4-BE49-F238E27FC236}">
                  <a16:creationId xmlns:a16="http://schemas.microsoft.com/office/drawing/2014/main" id="{4F9B1EE0-31CB-49C6-BB4D-E7A7DEA97FF9}"/>
                </a:ext>
              </a:extLst>
            </p:cNvPr>
            <p:cNvSpPr/>
            <p:nvPr/>
          </p:nvSpPr>
          <p:spPr>
            <a:xfrm>
              <a:off x="4427969" y="7127622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5" name="Shape 591">
              <a:extLst>
                <a:ext uri="{FF2B5EF4-FFF2-40B4-BE49-F238E27FC236}">
                  <a16:creationId xmlns:a16="http://schemas.microsoft.com/office/drawing/2014/main" id="{3198EEF3-151D-4BE9-B390-446E4C051D26}"/>
                </a:ext>
              </a:extLst>
            </p:cNvPr>
            <p:cNvSpPr/>
            <p:nvPr/>
          </p:nvSpPr>
          <p:spPr>
            <a:xfrm>
              <a:off x="4427969" y="7642395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6" name="Shape 592">
              <a:extLst>
                <a:ext uri="{FF2B5EF4-FFF2-40B4-BE49-F238E27FC236}">
                  <a16:creationId xmlns:a16="http://schemas.microsoft.com/office/drawing/2014/main" id="{03158830-F445-4AD0-813D-19102A8ADCD6}"/>
                </a:ext>
              </a:extLst>
            </p:cNvPr>
            <p:cNvSpPr/>
            <p:nvPr/>
          </p:nvSpPr>
          <p:spPr>
            <a:xfrm>
              <a:off x="4427969" y="8140239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7D186B-917A-4876-BEC8-CB14BF68906E}"/>
                </a:ext>
              </a:extLst>
            </p:cNvPr>
            <p:cNvGrpSpPr/>
            <p:nvPr/>
          </p:nvGrpSpPr>
          <p:grpSpPr>
            <a:xfrm>
              <a:off x="4773377" y="6772494"/>
              <a:ext cx="706190" cy="2040292"/>
              <a:chOff x="4773377" y="6772494"/>
              <a:chExt cx="706190" cy="2040292"/>
            </a:xfrm>
          </p:grpSpPr>
          <p:sp>
            <p:nvSpPr>
              <p:cNvPr id="198" name="Shape 593">
                <a:extLst>
                  <a:ext uri="{FF2B5EF4-FFF2-40B4-BE49-F238E27FC236}">
                    <a16:creationId xmlns:a16="http://schemas.microsoft.com/office/drawing/2014/main" id="{CF7B4281-CCE9-4E92-B48B-9ECD090BF1CE}"/>
                  </a:ext>
                </a:extLst>
              </p:cNvPr>
              <p:cNvSpPr/>
              <p:nvPr/>
            </p:nvSpPr>
            <p:spPr>
              <a:xfrm>
                <a:off x="4773378" y="7291741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99" name="Shape 594">
                <a:extLst>
                  <a:ext uri="{FF2B5EF4-FFF2-40B4-BE49-F238E27FC236}">
                    <a16:creationId xmlns:a16="http://schemas.microsoft.com/office/drawing/2014/main" id="{13EFB608-828A-43BA-B4E7-257189374AE2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0" name="Shape 595">
                <a:extLst>
                  <a:ext uri="{FF2B5EF4-FFF2-40B4-BE49-F238E27FC236}">
                    <a16:creationId xmlns:a16="http://schemas.microsoft.com/office/drawing/2014/main" id="{2ED7EDFA-DB17-46A2-B0A6-FBF871E40849}"/>
                  </a:ext>
                </a:extLst>
              </p:cNvPr>
              <p:cNvSpPr/>
              <p:nvPr/>
            </p:nvSpPr>
            <p:spPr>
              <a:xfrm>
                <a:off x="4773378" y="8304357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1" name="Shape 596">
                <a:extLst>
                  <a:ext uri="{FF2B5EF4-FFF2-40B4-BE49-F238E27FC236}">
                    <a16:creationId xmlns:a16="http://schemas.microsoft.com/office/drawing/2014/main" id="{86A10DCC-1BF4-4CDF-BA85-DFBA0B28AE52}"/>
                  </a:ext>
                </a:extLst>
              </p:cNvPr>
              <p:cNvSpPr/>
              <p:nvPr/>
            </p:nvSpPr>
            <p:spPr>
              <a:xfrm flipV="1">
                <a:off x="4773377" y="6787917"/>
                <a:ext cx="706190" cy="50382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2" name="Shape 597">
                <a:extLst>
                  <a:ext uri="{FF2B5EF4-FFF2-40B4-BE49-F238E27FC236}">
                    <a16:creationId xmlns:a16="http://schemas.microsoft.com/office/drawing/2014/main" id="{21CA1862-06AA-42D1-BC04-8ABC70635DEC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50830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3" name="Shape 598">
                <a:extLst>
                  <a:ext uri="{FF2B5EF4-FFF2-40B4-BE49-F238E27FC236}">
                    <a16:creationId xmlns:a16="http://schemas.microsoft.com/office/drawing/2014/main" id="{372CFF2B-E0DB-4417-B001-E030612CE948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0338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4" name="Shape 599">
                <a:extLst>
                  <a:ext uri="{FF2B5EF4-FFF2-40B4-BE49-F238E27FC236}">
                    <a16:creationId xmlns:a16="http://schemas.microsoft.com/office/drawing/2014/main" id="{E7633976-16C2-44ED-BDAD-59B121C71A45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52104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5" name="Shape 600">
                <a:extLst>
                  <a:ext uri="{FF2B5EF4-FFF2-40B4-BE49-F238E27FC236}">
                    <a16:creationId xmlns:a16="http://schemas.microsoft.com/office/drawing/2014/main" id="{E87DB629-04B3-4B6E-9E95-504DAB457247}"/>
                  </a:ext>
                </a:extLst>
              </p:cNvPr>
              <p:cNvSpPr/>
              <p:nvPr/>
            </p:nvSpPr>
            <p:spPr>
              <a:xfrm flipV="1">
                <a:off x="4773378" y="6772494"/>
                <a:ext cx="706189" cy="103402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6" name="Shape 601">
                <a:extLst>
                  <a:ext uri="{FF2B5EF4-FFF2-40B4-BE49-F238E27FC236}">
                    <a16:creationId xmlns:a16="http://schemas.microsoft.com/office/drawing/2014/main" id="{AEA4A669-70DA-430D-B662-21B4A73C35E3}"/>
                  </a:ext>
                </a:extLst>
              </p:cNvPr>
              <p:cNvSpPr/>
              <p:nvPr/>
            </p:nvSpPr>
            <p:spPr>
              <a:xfrm flipV="1">
                <a:off x="4773377" y="7315081"/>
                <a:ext cx="706190" cy="49143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7" name="Shape 602">
                <a:extLst>
                  <a:ext uri="{FF2B5EF4-FFF2-40B4-BE49-F238E27FC236}">
                    <a16:creationId xmlns:a16="http://schemas.microsoft.com/office/drawing/2014/main" id="{59DBF0B1-EC34-4F27-A964-49ECF0FE065F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49471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8" name="Shape 603">
                <a:extLst>
                  <a:ext uri="{FF2B5EF4-FFF2-40B4-BE49-F238E27FC236}">
                    <a16:creationId xmlns:a16="http://schemas.microsoft.com/office/drawing/2014/main" id="{7CEFED35-DC14-4AB0-9A85-0210449F2FE9}"/>
                  </a:ext>
                </a:extLst>
              </p:cNvPr>
              <p:cNvSpPr/>
              <p:nvPr/>
            </p:nvSpPr>
            <p:spPr>
              <a:xfrm>
                <a:off x="4773377" y="7806513"/>
                <a:ext cx="706190" cy="100021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9" name="Shape 604">
                <a:extLst>
                  <a:ext uri="{FF2B5EF4-FFF2-40B4-BE49-F238E27FC236}">
                    <a16:creationId xmlns:a16="http://schemas.microsoft.com/office/drawing/2014/main" id="{9A8D0C54-AD3E-467E-B98E-846A9A53872C}"/>
                  </a:ext>
                </a:extLst>
              </p:cNvPr>
              <p:cNvSpPr/>
              <p:nvPr/>
            </p:nvSpPr>
            <p:spPr>
              <a:xfrm flipV="1">
                <a:off x="4773378" y="6820429"/>
                <a:ext cx="706189" cy="148392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0" name="Shape 605">
                <a:extLst>
                  <a:ext uri="{FF2B5EF4-FFF2-40B4-BE49-F238E27FC236}">
                    <a16:creationId xmlns:a16="http://schemas.microsoft.com/office/drawing/2014/main" id="{FC7A2FB6-27F8-4EDB-8E49-B6FC6B440274}"/>
                  </a:ext>
                </a:extLst>
              </p:cNvPr>
              <p:cNvSpPr/>
              <p:nvPr/>
            </p:nvSpPr>
            <p:spPr>
              <a:xfrm flipV="1">
                <a:off x="4773378" y="7303780"/>
                <a:ext cx="706189" cy="1000580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1" name="Shape 606">
                <a:extLst>
                  <a:ext uri="{FF2B5EF4-FFF2-40B4-BE49-F238E27FC236}">
                    <a16:creationId xmlns:a16="http://schemas.microsoft.com/office/drawing/2014/main" id="{7B4B537D-A77B-4D44-8A11-5E9882A3E9CC}"/>
                  </a:ext>
                </a:extLst>
              </p:cNvPr>
              <p:cNvSpPr/>
              <p:nvPr/>
            </p:nvSpPr>
            <p:spPr>
              <a:xfrm flipV="1">
                <a:off x="4773378" y="7812925"/>
                <a:ext cx="706189" cy="49143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2" name="Shape 607">
                <a:extLst>
                  <a:ext uri="{FF2B5EF4-FFF2-40B4-BE49-F238E27FC236}">
                    <a16:creationId xmlns:a16="http://schemas.microsoft.com/office/drawing/2014/main" id="{938C2C5F-60DB-43A5-B80B-E4E348018DE6}"/>
                  </a:ext>
                </a:extLst>
              </p:cNvPr>
              <p:cNvSpPr/>
              <p:nvPr/>
            </p:nvSpPr>
            <p:spPr>
              <a:xfrm>
                <a:off x="4773377" y="8304358"/>
                <a:ext cx="706190" cy="491538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D43DBD2-4B8C-44EF-B0DE-DF037E7D7CD8}"/>
                </a:ext>
              </a:extLst>
            </p:cNvPr>
            <p:cNvGrpSpPr/>
            <p:nvPr/>
          </p:nvGrpSpPr>
          <p:grpSpPr>
            <a:xfrm>
              <a:off x="5793145" y="6776968"/>
              <a:ext cx="1128793" cy="2074625"/>
              <a:chOff x="5793145" y="6776968"/>
              <a:chExt cx="1128793" cy="2074625"/>
            </a:xfrm>
          </p:grpSpPr>
          <p:sp>
            <p:nvSpPr>
              <p:cNvPr id="214" name="Shape 609">
                <a:extLst>
                  <a:ext uri="{FF2B5EF4-FFF2-40B4-BE49-F238E27FC236}">
                    <a16:creationId xmlns:a16="http://schemas.microsoft.com/office/drawing/2014/main" id="{F3937F28-2B0B-4824-A88A-577AC368E3E7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37663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5" name="Shape 610">
                <a:extLst>
                  <a:ext uri="{FF2B5EF4-FFF2-40B4-BE49-F238E27FC236}">
                    <a16:creationId xmlns:a16="http://schemas.microsoft.com/office/drawing/2014/main" id="{FC4ED336-6E30-4AB8-A753-077FCA26E4C6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103359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6" name="Shape 611">
                <a:extLst>
                  <a:ext uri="{FF2B5EF4-FFF2-40B4-BE49-F238E27FC236}">
                    <a16:creationId xmlns:a16="http://schemas.microsoft.com/office/drawing/2014/main" id="{FEE2B8C1-72B4-4D37-83C6-C05114B86566}"/>
                  </a:ext>
                </a:extLst>
              </p:cNvPr>
              <p:cNvSpPr/>
              <p:nvPr/>
            </p:nvSpPr>
            <p:spPr>
              <a:xfrm>
                <a:off x="5793145" y="6776968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7" name="Shape 612">
                <a:extLst>
                  <a:ext uri="{FF2B5EF4-FFF2-40B4-BE49-F238E27FC236}">
                    <a16:creationId xmlns:a16="http://schemas.microsoft.com/office/drawing/2014/main" id="{5C86E030-4AE0-49AC-860E-9AE0FABE76E8}"/>
                  </a:ext>
                </a:extLst>
              </p:cNvPr>
              <p:cNvSpPr/>
              <p:nvPr/>
            </p:nvSpPr>
            <p:spPr>
              <a:xfrm flipV="1">
                <a:off x="5798442" y="8474956"/>
                <a:ext cx="1123496" cy="37663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8" name="Shape 613">
                <a:extLst>
                  <a:ext uri="{FF2B5EF4-FFF2-40B4-BE49-F238E27FC236}">
                    <a16:creationId xmlns:a16="http://schemas.microsoft.com/office/drawing/2014/main" id="{6385FB2C-6765-4DB8-B411-06617C3AFA1F}"/>
                  </a:ext>
                </a:extLst>
              </p:cNvPr>
              <p:cNvSpPr/>
              <p:nvPr/>
            </p:nvSpPr>
            <p:spPr>
              <a:xfrm flipV="1">
                <a:off x="5798442" y="7832249"/>
                <a:ext cx="1123496" cy="101934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9" name="Shape 614">
                <a:extLst>
                  <a:ext uri="{FF2B5EF4-FFF2-40B4-BE49-F238E27FC236}">
                    <a16:creationId xmlns:a16="http://schemas.microsoft.com/office/drawing/2014/main" id="{4C080815-E87C-4E97-A574-7371E6EA2F52}"/>
                  </a:ext>
                </a:extLst>
              </p:cNvPr>
              <p:cNvSpPr/>
              <p:nvPr/>
            </p:nvSpPr>
            <p:spPr>
              <a:xfrm flipV="1">
                <a:off x="5798441" y="7147695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0" name="Shape 615">
                <a:extLst>
                  <a:ext uri="{FF2B5EF4-FFF2-40B4-BE49-F238E27FC236}">
                    <a16:creationId xmlns:a16="http://schemas.microsoft.com/office/drawing/2014/main" id="{701AC8D1-7543-43DA-AB62-C8D2F76E8B8C}"/>
                  </a:ext>
                </a:extLst>
              </p:cNvPr>
              <p:cNvSpPr/>
              <p:nvPr/>
            </p:nvSpPr>
            <p:spPr>
              <a:xfrm flipV="1">
                <a:off x="5793146" y="7138494"/>
                <a:ext cx="1112159" cy="1680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1" name="Shape 616">
                <a:extLst>
                  <a:ext uri="{FF2B5EF4-FFF2-40B4-BE49-F238E27FC236}">
                    <a16:creationId xmlns:a16="http://schemas.microsoft.com/office/drawing/2014/main" id="{B0154B1E-3254-4C83-8AFB-60650430ED50}"/>
                  </a:ext>
                </a:extLst>
              </p:cNvPr>
              <p:cNvSpPr/>
              <p:nvPr/>
            </p:nvSpPr>
            <p:spPr>
              <a:xfrm>
                <a:off x="5793146" y="7306578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2" name="Shape 617">
                <a:extLst>
                  <a:ext uri="{FF2B5EF4-FFF2-40B4-BE49-F238E27FC236}">
                    <a16:creationId xmlns:a16="http://schemas.microsoft.com/office/drawing/2014/main" id="{E83E04B8-EF28-4ACA-95FB-2EB7E1CD1432}"/>
                  </a:ext>
                </a:extLst>
              </p:cNvPr>
              <p:cNvSpPr/>
              <p:nvPr/>
            </p:nvSpPr>
            <p:spPr>
              <a:xfrm>
                <a:off x="5793146" y="8303635"/>
                <a:ext cx="1112159" cy="1680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3" name="Shape 618">
                <a:extLst>
                  <a:ext uri="{FF2B5EF4-FFF2-40B4-BE49-F238E27FC236}">
                    <a16:creationId xmlns:a16="http://schemas.microsoft.com/office/drawing/2014/main" id="{7418FC66-C971-4EB3-8957-91646356265D}"/>
                  </a:ext>
                </a:extLst>
              </p:cNvPr>
              <p:cNvSpPr/>
              <p:nvPr/>
            </p:nvSpPr>
            <p:spPr>
              <a:xfrm flipV="1">
                <a:off x="5793146" y="7783227"/>
                <a:ext cx="1114374" cy="52049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4" name="Shape 619">
                <a:extLst>
                  <a:ext uri="{FF2B5EF4-FFF2-40B4-BE49-F238E27FC236}">
                    <a16:creationId xmlns:a16="http://schemas.microsoft.com/office/drawing/2014/main" id="{0A4163F2-26D1-424C-AD68-6FB7B9083797}"/>
                  </a:ext>
                </a:extLst>
              </p:cNvPr>
              <p:cNvSpPr/>
              <p:nvPr/>
            </p:nvSpPr>
            <p:spPr>
              <a:xfrm flipV="1">
                <a:off x="5793146" y="7126510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5" name="Shape 620">
                <a:extLst>
                  <a:ext uri="{FF2B5EF4-FFF2-40B4-BE49-F238E27FC236}">
                    <a16:creationId xmlns:a16="http://schemas.microsoft.com/office/drawing/2014/main" id="{4E15D9FC-5DF9-4E6E-885A-011863FCE66C}"/>
                  </a:ext>
                </a:extLst>
              </p:cNvPr>
              <p:cNvSpPr/>
              <p:nvPr/>
            </p:nvSpPr>
            <p:spPr>
              <a:xfrm>
                <a:off x="5802752" y="7804965"/>
                <a:ext cx="1091760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6" name="Shape 621">
                <a:extLst>
                  <a:ext uri="{FF2B5EF4-FFF2-40B4-BE49-F238E27FC236}">
                    <a16:creationId xmlns:a16="http://schemas.microsoft.com/office/drawing/2014/main" id="{72F07C8D-95A5-4983-B312-EBD628C93BE2}"/>
                  </a:ext>
                </a:extLst>
              </p:cNvPr>
              <p:cNvSpPr/>
              <p:nvPr/>
            </p:nvSpPr>
            <p:spPr>
              <a:xfrm flipV="1">
                <a:off x="5802752" y="7172481"/>
                <a:ext cx="1095864" cy="6324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7" name="Shape 622">
                <a:extLst>
                  <a:ext uri="{FF2B5EF4-FFF2-40B4-BE49-F238E27FC236}">
                    <a16:creationId xmlns:a16="http://schemas.microsoft.com/office/drawing/2014/main" id="{8A1B9058-8D1D-4E75-AEF0-6493607E4BE1}"/>
                  </a:ext>
                </a:extLst>
              </p:cNvPr>
              <p:cNvSpPr/>
              <p:nvPr/>
            </p:nvSpPr>
            <p:spPr>
              <a:xfrm>
                <a:off x="5802752" y="7808014"/>
                <a:ext cx="1095864" cy="6324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sp>
          <p:nvSpPr>
            <p:cNvPr id="228" name="Shape 623">
              <a:extLst>
                <a:ext uri="{FF2B5EF4-FFF2-40B4-BE49-F238E27FC236}">
                  <a16:creationId xmlns:a16="http://schemas.microsoft.com/office/drawing/2014/main" id="{3E56F711-0F12-4299-B635-856ADBF65201}"/>
                </a:ext>
              </a:extLst>
            </p:cNvPr>
            <p:cNvSpPr/>
            <p:nvPr/>
          </p:nvSpPr>
          <p:spPr>
            <a:xfrm>
              <a:off x="5487187" y="6612850"/>
              <a:ext cx="328359" cy="328237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29" name="Shape 624">
              <a:extLst>
                <a:ext uri="{FF2B5EF4-FFF2-40B4-BE49-F238E27FC236}">
                  <a16:creationId xmlns:a16="http://schemas.microsoft.com/office/drawing/2014/main" id="{DD3D28A0-E940-413C-842A-A8B4F321183C}"/>
                </a:ext>
              </a:extLst>
            </p:cNvPr>
            <p:cNvSpPr/>
            <p:nvPr/>
          </p:nvSpPr>
          <p:spPr>
            <a:xfrm>
              <a:off x="5487187" y="7127622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0" name="Shape 625">
              <a:extLst>
                <a:ext uri="{FF2B5EF4-FFF2-40B4-BE49-F238E27FC236}">
                  <a16:creationId xmlns:a16="http://schemas.microsoft.com/office/drawing/2014/main" id="{F897871B-935B-4A03-A1EF-74EA5578B2DB}"/>
                </a:ext>
              </a:extLst>
            </p:cNvPr>
            <p:cNvSpPr/>
            <p:nvPr/>
          </p:nvSpPr>
          <p:spPr>
            <a:xfrm>
              <a:off x="5487187" y="76423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1" name="Shape 626">
              <a:extLst>
                <a:ext uri="{FF2B5EF4-FFF2-40B4-BE49-F238E27FC236}">
                  <a16:creationId xmlns:a16="http://schemas.microsoft.com/office/drawing/2014/main" id="{C4F1C520-A5EB-43E1-A817-289145BC08A3}"/>
                </a:ext>
              </a:extLst>
            </p:cNvPr>
            <p:cNvSpPr/>
            <p:nvPr/>
          </p:nvSpPr>
          <p:spPr>
            <a:xfrm>
              <a:off x="5487187" y="8140239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2" name="Shape 627">
              <a:extLst>
                <a:ext uri="{FF2B5EF4-FFF2-40B4-BE49-F238E27FC236}">
                  <a16:creationId xmlns:a16="http://schemas.microsoft.com/office/drawing/2014/main" id="{9B7B9686-1122-49B8-9985-AA18F7EA269A}"/>
                </a:ext>
              </a:extLst>
            </p:cNvPr>
            <p:cNvSpPr/>
            <p:nvPr/>
          </p:nvSpPr>
          <p:spPr>
            <a:xfrm>
              <a:off x="5487187" y="8635651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3" name="Shape 628">
              <a:extLst>
                <a:ext uri="{FF2B5EF4-FFF2-40B4-BE49-F238E27FC236}">
                  <a16:creationId xmlns:a16="http://schemas.microsoft.com/office/drawing/2014/main" id="{D1A8A3D2-E262-461A-8D6B-B04607E1D104}"/>
                </a:ext>
              </a:extLst>
            </p:cNvPr>
            <p:cNvSpPr/>
            <p:nvPr/>
          </p:nvSpPr>
          <p:spPr>
            <a:xfrm>
              <a:off x="6917223" y="69579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4" name="Shape 629">
              <a:extLst>
                <a:ext uri="{FF2B5EF4-FFF2-40B4-BE49-F238E27FC236}">
                  <a16:creationId xmlns:a16="http://schemas.microsoft.com/office/drawing/2014/main" id="{8FF681CD-10EE-4C1C-8762-43536B419800}"/>
                </a:ext>
              </a:extLst>
            </p:cNvPr>
            <p:cNvSpPr/>
            <p:nvPr/>
          </p:nvSpPr>
          <p:spPr>
            <a:xfrm>
              <a:off x="6917223" y="7616946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5" name="Shape 630">
              <a:extLst>
                <a:ext uri="{FF2B5EF4-FFF2-40B4-BE49-F238E27FC236}">
                  <a16:creationId xmlns:a16="http://schemas.microsoft.com/office/drawing/2014/main" id="{4D0BCCB6-2511-45D3-87AD-3234877CDED4}"/>
                </a:ext>
              </a:extLst>
            </p:cNvPr>
            <p:cNvSpPr/>
            <p:nvPr/>
          </p:nvSpPr>
          <p:spPr>
            <a:xfrm>
              <a:off x="6917223" y="8311130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6" name="Shape 631">
              <a:extLst>
                <a:ext uri="{FF2B5EF4-FFF2-40B4-BE49-F238E27FC236}">
                  <a16:creationId xmlns:a16="http://schemas.microsoft.com/office/drawing/2014/main" id="{8DC95839-AF1C-45D2-8CD0-98EDE89219CB}"/>
                </a:ext>
              </a:extLst>
            </p:cNvPr>
            <p:cNvSpPr/>
            <p:nvPr/>
          </p:nvSpPr>
          <p:spPr>
            <a:xfrm>
              <a:off x="7954178" y="7644435"/>
              <a:ext cx="328238" cy="328237"/>
            </a:xfrm>
            <a:prstGeom prst="ellipse">
              <a:avLst/>
            </a:prstGeom>
            <a:solidFill>
              <a:srgbClr val="0F8BB9"/>
            </a:solidFill>
            <a:ln w="635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55EEACA-E883-41BE-ABC6-DB99640BA84E}"/>
                </a:ext>
              </a:extLst>
            </p:cNvPr>
            <p:cNvGrpSpPr/>
            <p:nvPr/>
          </p:nvGrpSpPr>
          <p:grpSpPr>
            <a:xfrm>
              <a:off x="7244515" y="7151527"/>
              <a:ext cx="700935" cy="1320939"/>
              <a:chOff x="7244515" y="7151527"/>
              <a:chExt cx="700935" cy="1320939"/>
            </a:xfrm>
          </p:grpSpPr>
          <p:sp>
            <p:nvSpPr>
              <p:cNvPr id="238" name="Shape 608">
                <a:extLst>
                  <a:ext uri="{FF2B5EF4-FFF2-40B4-BE49-F238E27FC236}">
                    <a16:creationId xmlns:a16="http://schemas.microsoft.com/office/drawing/2014/main" id="{8FE04F7C-F00C-4D12-8828-CD4B2B530C89}"/>
                  </a:ext>
                </a:extLst>
              </p:cNvPr>
              <p:cNvSpPr/>
              <p:nvPr/>
            </p:nvSpPr>
            <p:spPr>
              <a:xfrm>
                <a:off x="7244515" y="7151527"/>
                <a:ext cx="700935" cy="61126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39" name="Shape 632">
                <a:extLst>
                  <a:ext uri="{FF2B5EF4-FFF2-40B4-BE49-F238E27FC236}">
                    <a16:creationId xmlns:a16="http://schemas.microsoft.com/office/drawing/2014/main" id="{AE9B8AE4-E683-4EEB-A777-DC435D42247E}"/>
                  </a:ext>
                </a:extLst>
              </p:cNvPr>
              <p:cNvSpPr/>
              <p:nvPr/>
            </p:nvSpPr>
            <p:spPr>
              <a:xfrm flipV="1">
                <a:off x="7244515" y="7861204"/>
                <a:ext cx="700935" cy="61126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40" name="Shape 633">
                <a:extLst>
                  <a:ext uri="{FF2B5EF4-FFF2-40B4-BE49-F238E27FC236}">
                    <a16:creationId xmlns:a16="http://schemas.microsoft.com/office/drawing/2014/main" id="{C08778C2-12AD-4D78-BD09-F485AD6ED8C9}"/>
                  </a:ext>
                </a:extLst>
              </p:cNvPr>
              <p:cNvSpPr/>
              <p:nvPr/>
            </p:nvSpPr>
            <p:spPr>
              <a:xfrm>
                <a:off x="7246780" y="7806279"/>
                <a:ext cx="691184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10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phase transitions</a:t>
            </a:r>
          </a:p>
        </p:txBody>
      </p:sp>
      <p:sp>
        <p:nvSpPr>
          <p:cNvPr id="90" name="Shape 468">
            <a:extLst>
              <a:ext uri="{FF2B5EF4-FFF2-40B4-BE49-F238E27FC236}">
                <a16:creationId xmlns:a16="http://schemas.microsoft.com/office/drawing/2014/main" id="{972A61C7-3ACD-4FE9-88D9-5DDA949DB263}"/>
              </a:ext>
            </a:extLst>
          </p:cNvPr>
          <p:cNvSpPr/>
          <p:nvPr/>
        </p:nvSpPr>
        <p:spPr>
          <a:xfrm>
            <a:off x="2167725" y="1221482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kern="0">
                <a:solidFill>
                  <a:srgbClr val="444444"/>
                </a:solidFill>
                <a:sym typeface="Helvetica"/>
              </a:rPr>
              <a:t>Two natural choices for what to take as “image” of the system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9FDA128-23CF-4CEB-A856-961DC8D4B624}"/>
              </a:ext>
            </a:extLst>
          </p:cNvPr>
          <p:cNvGrpSpPr/>
          <p:nvPr/>
        </p:nvGrpSpPr>
        <p:grpSpPr>
          <a:xfrm>
            <a:off x="2245956" y="3044900"/>
            <a:ext cx="3551463" cy="2968871"/>
            <a:chOff x="939789" y="4392891"/>
            <a:chExt cx="5244195" cy="438392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D3A28D9-40B3-4527-8863-ECE7F2DC0F1C}"/>
                </a:ext>
              </a:extLst>
            </p:cNvPr>
            <p:cNvGrpSpPr/>
            <p:nvPr/>
          </p:nvGrpSpPr>
          <p:grpSpPr>
            <a:xfrm>
              <a:off x="1852279" y="4688916"/>
              <a:ext cx="4112751" cy="3471821"/>
              <a:chOff x="1703633" y="4111727"/>
              <a:chExt cx="3360980" cy="2837205"/>
            </a:xfrm>
          </p:grpSpPr>
          <p:sp>
            <p:nvSpPr>
              <p:cNvPr id="91" name="Arrow: Up 90">
                <a:extLst>
                  <a:ext uri="{FF2B5EF4-FFF2-40B4-BE49-F238E27FC236}">
                    <a16:creationId xmlns:a16="http://schemas.microsoft.com/office/drawing/2014/main" id="{1004918B-308D-4067-893C-CA6016A0402E}"/>
                  </a:ext>
                </a:extLst>
              </p:cNvPr>
              <p:cNvSpPr/>
              <p:nvPr/>
            </p:nvSpPr>
            <p:spPr>
              <a:xfrm>
                <a:off x="1849299" y="5552221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Arrow: Up 91">
                <a:extLst>
                  <a:ext uri="{FF2B5EF4-FFF2-40B4-BE49-F238E27FC236}">
                    <a16:creationId xmlns:a16="http://schemas.microsoft.com/office/drawing/2014/main" id="{6B5D9D5E-C0EA-4F31-9F1B-5B9181C32D7F}"/>
                  </a:ext>
                </a:extLst>
              </p:cNvPr>
              <p:cNvSpPr/>
              <p:nvPr/>
            </p:nvSpPr>
            <p:spPr>
              <a:xfrm rot="15574495">
                <a:off x="2253791" y="554607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Arrow: Up 92">
                <a:extLst>
                  <a:ext uri="{FF2B5EF4-FFF2-40B4-BE49-F238E27FC236}">
                    <a16:creationId xmlns:a16="http://schemas.microsoft.com/office/drawing/2014/main" id="{8DED74EB-DBC7-416B-8CE7-E8F88A5BB4F5}"/>
                  </a:ext>
                </a:extLst>
              </p:cNvPr>
              <p:cNvSpPr/>
              <p:nvPr/>
            </p:nvSpPr>
            <p:spPr>
              <a:xfrm rot="20852386">
                <a:off x="2680871" y="5548575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Arrow: Up 93">
                <a:extLst>
                  <a:ext uri="{FF2B5EF4-FFF2-40B4-BE49-F238E27FC236}">
                    <a16:creationId xmlns:a16="http://schemas.microsoft.com/office/drawing/2014/main" id="{3AF48627-81CF-40FC-AF68-ADE29F62FD09}"/>
                  </a:ext>
                </a:extLst>
              </p:cNvPr>
              <p:cNvSpPr/>
              <p:nvPr/>
            </p:nvSpPr>
            <p:spPr>
              <a:xfrm rot="2711558">
                <a:off x="3112083" y="5548573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Arrow: Up 94">
                <a:extLst>
                  <a:ext uri="{FF2B5EF4-FFF2-40B4-BE49-F238E27FC236}">
                    <a16:creationId xmlns:a16="http://schemas.microsoft.com/office/drawing/2014/main" id="{C15877DC-058F-4ECD-B45F-D28CCE1322EE}"/>
                  </a:ext>
                </a:extLst>
              </p:cNvPr>
              <p:cNvSpPr/>
              <p:nvPr/>
            </p:nvSpPr>
            <p:spPr>
              <a:xfrm rot="20808931">
                <a:off x="3521531" y="5552221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Arrow: Up 95">
                <a:extLst>
                  <a:ext uri="{FF2B5EF4-FFF2-40B4-BE49-F238E27FC236}">
                    <a16:creationId xmlns:a16="http://schemas.microsoft.com/office/drawing/2014/main" id="{9245923E-7ECF-4C04-8D5B-3BF0FB94815B}"/>
                  </a:ext>
                </a:extLst>
              </p:cNvPr>
              <p:cNvSpPr/>
              <p:nvPr/>
            </p:nvSpPr>
            <p:spPr>
              <a:xfrm rot="370547">
                <a:off x="3926023" y="554607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Arrow: Up 96">
                <a:extLst>
                  <a:ext uri="{FF2B5EF4-FFF2-40B4-BE49-F238E27FC236}">
                    <a16:creationId xmlns:a16="http://schemas.microsoft.com/office/drawing/2014/main" id="{11C23642-149A-429A-80E2-DBAB58D22117}"/>
                  </a:ext>
                </a:extLst>
              </p:cNvPr>
              <p:cNvSpPr/>
              <p:nvPr/>
            </p:nvSpPr>
            <p:spPr>
              <a:xfrm rot="13793123">
                <a:off x="4353102" y="5548573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Arrow: Up 97">
                <a:extLst>
                  <a:ext uri="{FF2B5EF4-FFF2-40B4-BE49-F238E27FC236}">
                    <a16:creationId xmlns:a16="http://schemas.microsoft.com/office/drawing/2014/main" id="{9FA66825-7103-4DE6-8B7B-AE41808D260B}"/>
                  </a:ext>
                </a:extLst>
              </p:cNvPr>
              <p:cNvSpPr/>
              <p:nvPr/>
            </p:nvSpPr>
            <p:spPr>
              <a:xfrm rot="20852386">
                <a:off x="4775224" y="5548575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Arrow: Up 98">
                <a:extLst>
                  <a:ext uri="{FF2B5EF4-FFF2-40B4-BE49-F238E27FC236}">
                    <a16:creationId xmlns:a16="http://schemas.microsoft.com/office/drawing/2014/main" id="{54DB0A8A-DEA3-45C2-BB6D-017F5F3569D3}"/>
                  </a:ext>
                </a:extLst>
              </p:cNvPr>
              <p:cNvSpPr/>
              <p:nvPr/>
            </p:nvSpPr>
            <p:spPr>
              <a:xfrm rot="9809324">
                <a:off x="3521531" y="4601676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Arrow: Up 99">
                <a:extLst>
                  <a:ext uri="{FF2B5EF4-FFF2-40B4-BE49-F238E27FC236}">
                    <a16:creationId xmlns:a16="http://schemas.microsoft.com/office/drawing/2014/main" id="{F00F4D2E-9F5A-413C-802B-0A4E1A450816}"/>
                  </a:ext>
                </a:extLst>
              </p:cNvPr>
              <p:cNvSpPr/>
              <p:nvPr/>
            </p:nvSpPr>
            <p:spPr>
              <a:xfrm rot="16620788">
                <a:off x="3926023" y="4595535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Arrow: Up 100">
                <a:extLst>
                  <a:ext uri="{FF2B5EF4-FFF2-40B4-BE49-F238E27FC236}">
                    <a16:creationId xmlns:a16="http://schemas.microsoft.com/office/drawing/2014/main" id="{7A5739F5-014C-463E-AED4-81B596C13BE8}"/>
                  </a:ext>
                </a:extLst>
              </p:cNvPr>
              <p:cNvSpPr/>
              <p:nvPr/>
            </p:nvSpPr>
            <p:spPr>
              <a:xfrm rot="20852386">
                <a:off x="4353102" y="459802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Arrow: Up 101">
                <a:extLst>
                  <a:ext uri="{FF2B5EF4-FFF2-40B4-BE49-F238E27FC236}">
                    <a16:creationId xmlns:a16="http://schemas.microsoft.com/office/drawing/2014/main" id="{CDC703DE-6BCE-43A6-87F2-100E9864819C}"/>
                  </a:ext>
                </a:extLst>
              </p:cNvPr>
              <p:cNvSpPr/>
              <p:nvPr/>
            </p:nvSpPr>
            <p:spPr>
              <a:xfrm rot="13637736">
                <a:off x="4775224" y="459802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Arrow: Up 102">
                <a:extLst>
                  <a:ext uri="{FF2B5EF4-FFF2-40B4-BE49-F238E27FC236}">
                    <a16:creationId xmlns:a16="http://schemas.microsoft.com/office/drawing/2014/main" id="{444A864F-D79E-4705-A87F-8A5DA2ADD444}"/>
                  </a:ext>
                </a:extLst>
              </p:cNvPr>
              <p:cNvSpPr/>
              <p:nvPr/>
            </p:nvSpPr>
            <p:spPr>
              <a:xfrm flipH="1">
                <a:off x="3112083" y="4601676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Arrow: Up 103">
                <a:extLst>
                  <a:ext uri="{FF2B5EF4-FFF2-40B4-BE49-F238E27FC236}">
                    <a16:creationId xmlns:a16="http://schemas.microsoft.com/office/drawing/2014/main" id="{C48E61FE-D104-4EFC-B5FD-6A1AF2D14243}"/>
                  </a:ext>
                </a:extLst>
              </p:cNvPr>
              <p:cNvSpPr/>
              <p:nvPr/>
            </p:nvSpPr>
            <p:spPr>
              <a:xfrm rot="18739244">
                <a:off x="2698502" y="4595535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Arrow: Up 104">
                <a:extLst>
                  <a:ext uri="{FF2B5EF4-FFF2-40B4-BE49-F238E27FC236}">
                    <a16:creationId xmlns:a16="http://schemas.microsoft.com/office/drawing/2014/main" id="{52AFE4CA-1119-41FE-ABFD-D05642D3C06C}"/>
                  </a:ext>
                </a:extLst>
              </p:cNvPr>
              <p:cNvSpPr/>
              <p:nvPr/>
            </p:nvSpPr>
            <p:spPr>
              <a:xfrm flipH="1">
                <a:off x="2271422" y="459802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Arrow: Up 105">
                <a:extLst>
                  <a:ext uri="{FF2B5EF4-FFF2-40B4-BE49-F238E27FC236}">
                    <a16:creationId xmlns:a16="http://schemas.microsoft.com/office/drawing/2014/main" id="{80B9FCD1-23BA-451D-9A1F-F6B13D47225A}"/>
                  </a:ext>
                </a:extLst>
              </p:cNvPr>
              <p:cNvSpPr/>
              <p:nvPr/>
            </p:nvSpPr>
            <p:spPr>
              <a:xfrm rot="18397757" flipH="1">
                <a:off x="1849299" y="459802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Arrow: Up 106">
                <a:extLst>
                  <a:ext uri="{FF2B5EF4-FFF2-40B4-BE49-F238E27FC236}">
                    <a16:creationId xmlns:a16="http://schemas.microsoft.com/office/drawing/2014/main" id="{873638CC-7695-4ED0-8858-EDF0066D3210}"/>
                  </a:ext>
                </a:extLst>
              </p:cNvPr>
              <p:cNvSpPr/>
              <p:nvPr/>
            </p:nvSpPr>
            <p:spPr>
              <a:xfrm flipH="1">
                <a:off x="4775224" y="4117868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Arrow: Up 107">
                <a:extLst>
                  <a:ext uri="{FF2B5EF4-FFF2-40B4-BE49-F238E27FC236}">
                    <a16:creationId xmlns:a16="http://schemas.microsoft.com/office/drawing/2014/main" id="{58436B1F-68C3-45FA-A8EF-214214651846}"/>
                  </a:ext>
                </a:extLst>
              </p:cNvPr>
              <p:cNvSpPr/>
              <p:nvPr/>
            </p:nvSpPr>
            <p:spPr>
              <a:xfrm rot="19932231" flipH="1">
                <a:off x="4398005" y="4111727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Arrow: Up 108">
                <a:extLst>
                  <a:ext uri="{FF2B5EF4-FFF2-40B4-BE49-F238E27FC236}">
                    <a16:creationId xmlns:a16="http://schemas.microsoft.com/office/drawing/2014/main" id="{9A47CB39-2A20-41D0-93B5-73AAC96E5BB0}"/>
                  </a:ext>
                </a:extLst>
              </p:cNvPr>
              <p:cNvSpPr/>
              <p:nvPr/>
            </p:nvSpPr>
            <p:spPr>
              <a:xfrm rot="12097624" flipH="1">
                <a:off x="3943654" y="411422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Arrow: Up 109">
                <a:extLst>
                  <a:ext uri="{FF2B5EF4-FFF2-40B4-BE49-F238E27FC236}">
                    <a16:creationId xmlns:a16="http://schemas.microsoft.com/office/drawing/2014/main" id="{87E3D194-D783-4331-B5E9-DE7828BCFFF8}"/>
                  </a:ext>
                </a:extLst>
              </p:cNvPr>
              <p:cNvSpPr/>
              <p:nvPr/>
            </p:nvSpPr>
            <p:spPr>
              <a:xfrm rot="2537602" flipH="1">
                <a:off x="3521531" y="411422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Arrow: Up 110">
                <a:extLst>
                  <a:ext uri="{FF2B5EF4-FFF2-40B4-BE49-F238E27FC236}">
                    <a16:creationId xmlns:a16="http://schemas.microsoft.com/office/drawing/2014/main" id="{3F381423-2546-4211-BB41-506AA5E4F030}"/>
                  </a:ext>
                </a:extLst>
              </p:cNvPr>
              <p:cNvSpPr/>
              <p:nvPr/>
            </p:nvSpPr>
            <p:spPr>
              <a:xfrm rot="10317280" flipH="1">
                <a:off x="3112083" y="4117868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Arrow: Up 111">
                <a:extLst>
                  <a:ext uri="{FF2B5EF4-FFF2-40B4-BE49-F238E27FC236}">
                    <a16:creationId xmlns:a16="http://schemas.microsoft.com/office/drawing/2014/main" id="{361B3E08-655D-4E65-9CBA-2FD72FB69809}"/>
                  </a:ext>
                </a:extLst>
              </p:cNvPr>
              <p:cNvSpPr/>
              <p:nvPr/>
            </p:nvSpPr>
            <p:spPr>
              <a:xfrm rot="21229453" flipH="1">
                <a:off x="2698501" y="4111727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Arrow: Up 112">
                <a:extLst>
                  <a:ext uri="{FF2B5EF4-FFF2-40B4-BE49-F238E27FC236}">
                    <a16:creationId xmlns:a16="http://schemas.microsoft.com/office/drawing/2014/main" id="{93980E90-63BD-4E55-BBD2-C109CF336DCA}"/>
                  </a:ext>
                </a:extLst>
              </p:cNvPr>
              <p:cNvSpPr/>
              <p:nvPr/>
            </p:nvSpPr>
            <p:spPr>
              <a:xfrm rot="3857025" flipH="1">
                <a:off x="2271422" y="411421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Arrow: Up 113">
                <a:extLst>
                  <a:ext uri="{FF2B5EF4-FFF2-40B4-BE49-F238E27FC236}">
                    <a16:creationId xmlns:a16="http://schemas.microsoft.com/office/drawing/2014/main" id="{16760B6D-ED5B-4D20-9429-BC0C767EB25D}"/>
                  </a:ext>
                </a:extLst>
              </p:cNvPr>
              <p:cNvSpPr/>
              <p:nvPr/>
            </p:nvSpPr>
            <p:spPr>
              <a:xfrm rot="747614" flipH="1">
                <a:off x="1849300" y="411422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Arrow: Up 114">
                <a:extLst>
                  <a:ext uri="{FF2B5EF4-FFF2-40B4-BE49-F238E27FC236}">
                    <a16:creationId xmlns:a16="http://schemas.microsoft.com/office/drawing/2014/main" id="{21B7B25B-99DE-447F-91B6-B5D1382E1672}"/>
                  </a:ext>
                </a:extLst>
              </p:cNvPr>
              <p:cNvSpPr/>
              <p:nvPr/>
            </p:nvSpPr>
            <p:spPr>
              <a:xfrm rot="2019266">
                <a:off x="1849300" y="5076812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Arrow: Up 115">
                <a:extLst>
                  <a:ext uri="{FF2B5EF4-FFF2-40B4-BE49-F238E27FC236}">
                    <a16:creationId xmlns:a16="http://schemas.microsoft.com/office/drawing/2014/main" id="{7DF94FC8-B329-46E9-99D7-FFCB678278C0}"/>
                  </a:ext>
                </a:extLst>
              </p:cNvPr>
              <p:cNvSpPr/>
              <p:nvPr/>
            </p:nvSpPr>
            <p:spPr>
              <a:xfrm rot="370547">
                <a:off x="2253791" y="507067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Arrow: Up 116">
                <a:extLst>
                  <a:ext uri="{FF2B5EF4-FFF2-40B4-BE49-F238E27FC236}">
                    <a16:creationId xmlns:a16="http://schemas.microsoft.com/office/drawing/2014/main" id="{66632DC2-7508-4B82-B924-079691681926}"/>
                  </a:ext>
                </a:extLst>
              </p:cNvPr>
              <p:cNvSpPr/>
              <p:nvPr/>
            </p:nvSpPr>
            <p:spPr>
              <a:xfrm rot="10034599">
                <a:off x="2680871" y="5073163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Arrow: Up 117">
                <a:extLst>
                  <a:ext uri="{FF2B5EF4-FFF2-40B4-BE49-F238E27FC236}">
                    <a16:creationId xmlns:a16="http://schemas.microsoft.com/office/drawing/2014/main" id="{781C541D-E72C-4731-A690-A32BAF63847D}"/>
                  </a:ext>
                </a:extLst>
              </p:cNvPr>
              <p:cNvSpPr/>
              <p:nvPr/>
            </p:nvSpPr>
            <p:spPr>
              <a:xfrm rot="3216986">
                <a:off x="3112083" y="5073162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Arrow: Up 118">
                <a:extLst>
                  <a:ext uri="{FF2B5EF4-FFF2-40B4-BE49-F238E27FC236}">
                    <a16:creationId xmlns:a16="http://schemas.microsoft.com/office/drawing/2014/main" id="{2E044D15-21E1-4043-824E-350159824295}"/>
                  </a:ext>
                </a:extLst>
              </p:cNvPr>
              <p:cNvSpPr/>
              <p:nvPr/>
            </p:nvSpPr>
            <p:spPr>
              <a:xfrm rot="8753169">
                <a:off x="3521531" y="5076812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Arrow: Up 119">
                <a:extLst>
                  <a:ext uri="{FF2B5EF4-FFF2-40B4-BE49-F238E27FC236}">
                    <a16:creationId xmlns:a16="http://schemas.microsoft.com/office/drawing/2014/main" id="{C5E3D6DE-DB2F-4D39-9C51-8C69C12C08F8}"/>
                  </a:ext>
                </a:extLst>
              </p:cNvPr>
              <p:cNvSpPr/>
              <p:nvPr/>
            </p:nvSpPr>
            <p:spPr>
              <a:xfrm rot="15839228">
                <a:off x="3926023" y="507066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Arrow: Up 120">
                <a:extLst>
                  <a:ext uri="{FF2B5EF4-FFF2-40B4-BE49-F238E27FC236}">
                    <a16:creationId xmlns:a16="http://schemas.microsoft.com/office/drawing/2014/main" id="{DD7844D6-A0C9-496B-A8E6-8A50C8BA2633}"/>
                  </a:ext>
                </a:extLst>
              </p:cNvPr>
              <p:cNvSpPr/>
              <p:nvPr/>
            </p:nvSpPr>
            <p:spPr>
              <a:xfrm rot="20852386">
                <a:off x="4353102" y="5073163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Arrow: Up 121">
                <a:extLst>
                  <a:ext uri="{FF2B5EF4-FFF2-40B4-BE49-F238E27FC236}">
                    <a16:creationId xmlns:a16="http://schemas.microsoft.com/office/drawing/2014/main" id="{A0FBCE16-7F66-4005-8752-619A89D94F9E}"/>
                  </a:ext>
                </a:extLst>
              </p:cNvPr>
              <p:cNvSpPr/>
              <p:nvPr/>
            </p:nvSpPr>
            <p:spPr>
              <a:xfrm rot="6153070">
                <a:off x="4775224" y="5073162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Arrow: Up 122">
                <a:extLst>
                  <a:ext uri="{FF2B5EF4-FFF2-40B4-BE49-F238E27FC236}">
                    <a16:creationId xmlns:a16="http://schemas.microsoft.com/office/drawing/2014/main" id="{CD0A50BB-040C-476B-A760-D681D8C5A6E7}"/>
                  </a:ext>
                </a:extLst>
              </p:cNvPr>
              <p:cNvSpPr/>
              <p:nvPr/>
            </p:nvSpPr>
            <p:spPr>
              <a:xfrm rot="2478244">
                <a:off x="1849300" y="6033979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Arrow: Up 123">
                <a:extLst>
                  <a:ext uri="{FF2B5EF4-FFF2-40B4-BE49-F238E27FC236}">
                    <a16:creationId xmlns:a16="http://schemas.microsoft.com/office/drawing/2014/main" id="{CE5FEB7F-3C90-47AC-95AF-DB45B79AE3EE}"/>
                  </a:ext>
                </a:extLst>
              </p:cNvPr>
              <p:cNvSpPr/>
              <p:nvPr/>
            </p:nvSpPr>
            <p:spPr>
              <a:xfrm rot="370547">
                <a:off x="2253791" y="6027838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Arrow: Up 124">
                <a:extLst>
                  <a:ext uri="{FF2B5EF4-FFF2-40B4-BE49-F238E27FC236}">
                    <a16:creationId xmlns:a16="http://schemas.microsoft.com/office/drawing/2014/main" id="{E27D9F02-F22C-4535-B80D-9B3CFC6853A7}"/>
                  </a:ext>
                </a:extLst>
              </p:cNvPr>
              <p:cNvSpPr/>
              <p:nvPr/>
            </p:nvSpPr>
            <p:spPr>
              <a:xfrm rot="2895319">
                <a:off x="2680871" y="603032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Arrow: Up 125">
                <a:extLst>
                  <a:ext uri="{FF2B5EF4-FFF2-40B4-BE49-F238E27FC236}">
                    <a16:creationId xmlns:a16="http://schemas.microsoft.com/office/drawing/2014/main" id="{C162A61F-71E3-4B62-BE4C-6D58065B77B8}"/>
                  </a:ext>
                </a:extLst>
              </p:cNvPr>
              <p:cNvSpPr/>
              <p:nvPr/>
            </p:nvSpPr>
            <p:spPr>
              <a:xfrm rot="9759271">
                <a:off x="3112083" y="603033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Arrow: Up 126">
                <a:extLst>
                  <a:ext uri="{FF2B5EF4-FFF2-40B4-BE49-F238E27FC236}">
                    <a16:creationId xmlns:a16="http://schemas.microsoft.com/office/drawing/2014/main" id="{C0A5EF2E-9CC7-4380-8D48-B7AE6AE55747}"/>
                  </a:ext>
                </a:extLst>
              </p:cNvPr>
              <p:cNvSpPr/>
              <p:nvPr/>
            </p:nvSpPr>
            <p:spPr>
              <a:xfrm>
                <a:off x="3521531" y="6033979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Arrow: Up 127">
                <a:extLst>
                  <a:ext uri="{FF2B5EF4-FFF2-40B4-BE49-F238E27FC236}">
                    <a16:creationId xmlns:a16="http://schemas.microsoft.com/office/drawing/2014/main" id="{9EBD220E-0681-42FF-85A5-53CF385A6513}"/>
                  </a:ext>
                </a:extLst>
              </p:cNvPr>
              <p:cNvSpPr/>
              <p:nvPr/>
            </p:nvSpPr>
            <p:spPr>
              <a:xfrm rot="12681334">
                <a:off x="3926023" y="6027838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Arrow: Up 128">
                <a:extLst>
                  <a:ext uri="{FF2B5EF4-FFF2-40B4-BE49-F238E27FC236}">
                    <a16:creationId xmlns:a16="http://schemas.microsoft.com/office/drawing/2014/main" id="{171E5167-B17F-4640-BFA3-687D630EA0A0}"/>
                  </a:ext>
                </a:extLst>
              </p:cNvPr>
              <p:cNvSpPr/>
              <p:nvPr/>
            </p:nvSpPr>
            <p:spPr>
              <a:xfrm rot="9409233">
                <a:off x="4371282" y="603033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0" name="Arrow: Up 129">
                <a:extLst>
                  <a:ext uri="{FF2B5EF4-FFF2-40B4-BE49-F238E27FC236}">
                    <a16:creationId xmlns:a16="http://schemas.microsoft.com/office/drawing/2014/main" id="{66EF5309-8E82-4743-B1BF-EFD13607C4A2}"/>
                  </a:ext>
                </a:extLst>
              </p:cNvPr>
              <p:cNvSpPr/>
              <p:nvPr/>
            </p:nvSpPr>
            <p:spPr>
              <a:xfrm rot="4199002">
                <a:off x="4775224" y="603032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Arrow: Up 130">
                <a:extLst>
                  <a:ext uri="{FF2B5EF4-FFF2-40B4-BE49-F238E27FC236}">
                    <a16:creationId xmlns:a16="http://schemas.microsoft.com/office/drawing/2014/main" id="{D0AAD814-DF2A-4013-B440-75A18B5B3F7F}"/>
                  </a:ext>
                </a:extLst>
              </p:cNvPr>
              <p:cNvSpPr/>
              <p:nvPr/>
            </p:nvSpPr>
            <p:spPr>
              <a:xfrm rot="251660">
                <a:off x="3517788" y="6517619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Arrow: Up 131">
                <a:extLst>
                  <a:ext uri="{FF2B5EF4-FFF2-40B4-BE49-F238E27FC236}">
                    <a16:creationId xmlns:a16="http://schemas.microsoft.com/office/drawing/2014/main" id="{BBE51E25-3658-4B59-ACF1-3FCED0F1B5EB}"/>
                  </a:ext>
                </a:extLst>
              </p:cNvPr>
              <p:cNvSpPr/>
              <p:nvPr/>
            </p:nvSpPr>
            <p:spPr>
              <a:xfrm rot="2076799">
                <a:off x="3922278" y="6511478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Arrow: Up 132">
                <a:extLst>
                  <a:ext uri="{FF2B5EF4-FFF2-40B4-BE49-F238E27FC236}">
                    <a16:creationId xmlns:a16="http://schemas.microsoft.com/office/drawing/2014/main" id="{BC37CDF1-E695-4393-A309-B492A620FBD3}"/>
                  </a:ext>
                </a:extLst>
              </p:cNvPr>
              <p:cNvSpPr/>
              <p:nvPr/>
            </p:nvSpPr>
            <p:spPr>
              <a:xfrm rot="20852386">
                <a:off x="4349357" y="6513971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4" name="Arrow: Up 133">
                <a:extLst>
                  <a:ext uri="{FF2B5EF4-FFF2-40B4-BE49-F238E27FC236}">
                    <a16:creationId xmlns:a16="http://schemas.microsoft.com/office/drawing/2014/main" id="{014FDD85-DF92-4E02-9722-20D0E30D740F}"/>
                  </a:ext>
                </a:extLst>
              </p:cNvPr>
              <p:cNvSpPr/>
              <p:nvPr/>
            </p:nvSpPr>
            <p:spPr>
              <a:xfrm rot="1703891">
                <a:off x="4771480" y="6513971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5" name="Arrow: Up 134">
                <a:extLst>
                  <a:ext uri="{FF2B5EF4-FFF2-40B4-BE49-F238E27FC236}">
                    <a16:creationId xmlns:a16="http://schemas.microsoft.com/office/drawing/2014/main" id="{3D989CF2-6A6F-4E52-A4D0-EED54F55C48D}"/>
                  </a:ext>
                </a:extLst>
              </p:cNvPr>
              <p:cNvSpPr/>
              <p:nvPr/>
            </p:nvSpPr>
            <p:spPr>
              <a:xfrm rot="12608726" flipH="1">
                <a:off x="3108339" y="6517620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6" name="Arrow: Up 135">
                <a:extLst>
                  <a:ext uri="{FF2B5EF4-FFF2-40B4-BE49-F238E27FC236}">
                    <a16:creationId xmlns:a16="http://schemas.microsoft.com/office/drawing/2014/main" id="{81F8F980-4ED3-4F1E-AE12-24AD424DE367}"/>
                  </a:ext>
                </a:extLst>
              </p:cNvPr>
              <p:cNvSpPr/>
              <p:nvPr/>
            </p:nvSpPr>
            <p:spPr>
              <a:xfrm rot="18064135">
                <a:off x="2694758" y="6511476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7" name="Arrow: Up 136">
                <a:extLst>
                  <a:ext uri="{FF2B5EF4-FFF2-40B4-BE49-F238E27FC236}">
                    <a16:creationId xmlns:a16="http://schemas.microsoft.com/office/drawing/2014/main" id="{E4190164-7390-4BD8-8C9F-8E87F2381303}"/>
                  </a:ext>
                </a:extLst>
              </p:cNvPr>
              <p:cNvSpPr/>
              <p:nvPr/>
            </p:nvSpPr>
            <p:spPr>
              <a:xfrm flipH="1">
                <a:off x="2267680" y="6513970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Arrow: Up 137">
                <a:extLst>
                  <a:ext uri="{FF2B5EF4-FFF2-40B4-BE49-F238E27FC236}">
                    <a16:creationId xmlns:a16="http://schemas.microsoft.com/office/drawing/2014/main" id="{1341991E-62BF-402B-A525-60A1AF2805BE}"/>
                  </a:ext>
                </a:extLst>
              </p:cNvPr>
              <p:cNvSpPr/>
              <p:nvPr/>
            </p:nvSpPr>
            <p:spPr>
              <a:xfrm rot="7708946" flipH="1">
                <a:off x="1845556" y="6513969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1D86C6B-EBA6-4C79-8EAD-0430A7AFC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9176" y="4392891"/>
              <a:ext cx="0" cy="3905306"/>
            </a:xfrm>
            <a:prstGeom prst="straightConnector1">
              <a:avLst/>
            </a:prstGeom>
            <a:noFill/>
            <a:ln w="41275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5B65D64-4DCD-4708-9D84-EF5E6F27A19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779" y="8278523"/>
              <a:ext cx="4495205" cy="0"/>
            </a:xfrm>
            <a:prstGeom prst="straightConnector1">
              <a:avLst/>
            </a:prstGeom>
            <a:noFill/>
            <a:ln w="41275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A8313D7-38B4-463A-9844-882B5D84ED87}"/>
                </a:ext>
              </a:extLst>
            </p:cNvPr>
            <p:cNvSpPr txBox="1"/>
            <p:nvPr/>
          </p:nvSpPr>
          <p:spPr>
            <a:xfrm>
              <a:off x="3139682" y="8350840"/>
              <a:ext cx="724316" cy="425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r>
                <a:rPr lang="en-US" sz="1406"/>
                <a:t>space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B38C84-40C5-456B-9AE7-14AC425CC9B3}"/>
                </a:ext>
              </a:extLst>
            </p:cNvPr>
            <p:cNvSpPr txBox="1"/>
            <p:nvPr/>
          </p:nvSpPr>
          <p:spPr>
            <a:xfrm rot="16200000">
              <a:off x="285775" y="6455691"/>
              <a:ext cx="1734002" cy="425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r>
                <a:rPr lang="en-US" sz="1406"/>
                <a:t>imaginary time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5285471-9E6C-4CD1-AA34-D05BBA639CEE}"/>
              </a:ext>
            </a:extLst>
          </p:cNvPr>
          <p:cNvGrpSpPr/>
          <p:nvPr/>
        </p:nvGrpSpPr>
        <p:grpSpPr>
          <a:xfrm>
            <a:off x="6544345" y="2934353"/>
            <a:ext cx="3278189" cy="2860417"/>
            <a:chOff x="7140046" y="4333558"/>
            <a:chExt cx="4662313" cy="4068149"/>
          </a:xfrm>
        </p:grpSpPr>
        <p:grpSp>
          <p:nvGrpSpPr>
            <p:cNvPr id="4" name="Group 2021">
              <a:extLst>
                <a:ext uri="{FF2B5EF4-FFF2-40B4-BE49-F238E27FC236}">
                  <a16:creationId xmlns:a16="http://schemas.microsoft.com/office/drawing/2014/main" id="{9027CCA3-8E9C-45CC-B7BC-D0DF0AFDE0ED}"/>
                </a:ext>
              </a:extLst>
            </p:cNvPr>
            <p:cNvGrpSpPr/>
            <p:nvPr/>
          </p:nvGrpSpPr>
          <p:grpSpPr>
            <a:xfrm>
              <a:off x="7751588" y="4707773"/>
              <a:ext cx="3456860" cy="3456859"/>
              <a:chOff x="0" y="0"/>
              <a:chExt cx="4345015" cy="4345015"/>
            </a:xfrm>
          </p:grpSpPr>
          <p:sp>
            <p:nvSpPr>
              <p:cNvPr id="5" name="Shape 1940">
                <a:extLst>
                  <a:ext uri="{FF2B5EF4-FFF2-40B4-BE49-F238E27FC236}">
                    <a16:creationId xmlns:a16="http://schemas.microsoft.com/office/drawing/2014/main" id="{B51444B4-EE67-499A-A2E6-98583BF97CE5}"/>
                  </a:ext>
                </a:extLst>
              </p:cNvPr>
              <p:cNvSpPr/>
              <p:nvPr/>
            </p:nvSpPr>
            <p:spPr>
              <a:xfrm rot="10800000">
                <a:off x="3950960" y="3979551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" name="Shape 1941">
                <a:extLst>
                  <a:ext uri="{FF2B5EF4-FFF2-40B4-BE49-F238E27FC236}">
                    <a16:creationId xmlns:a16="http://schemas.microsoft.com/office/drawing/2014/main" id="{CDE380E0-3520-4E52-B4A6-BD29D654AAA1}"/>
                  </a:ext>
                </a:extLst>
              </p:cNvPr>
              <p:cNvSpPr/>
              <p:nvPr/>
            </p:nvSpPr>
            <p:spPr>
              <a:xfrm rot="10800000">
                <a:off x="3457090" y="3979551"/>
                <a:ext cx="365465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" name="Shape 1942">
                <a:extLst>
                  <a:ext uri="{FF2B5EF4-FFF2-40B4-BE49-F238E27FC236}">
                    <a16:creationId xmlns:a16="http://schemas.microsoft.com/office/drawing/2014/main" id="{C1A8E2BE-A7DA-4F71-8295-973AC0D38002}"/>
                  </a:ext>
                </a:extLst>
              </p:cNvPr>
              <p:cNvSpPr/>
              <p:nvPr/>
            </p:nvSpPr>
            <p:spPr>
              <a:xfrm rot="10800000">
                <a:off x="2963220" y="3979551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" name="Shape 1943">
                <a:extLst>
                  <a:ext uri="{FF2B5EF4-FFF2-40B4-BE49-F238E27FC236}">
                    <a16:creationId xmlns:a16="http://schemas.microsoft.com/office/drawing/2014/main" id="{234648D6-DBD1-433A-A5C0-E59A56D9811C}"/>
                  </a:ext>
                </a:extLst>
              </p:cNvPr>
              <p:cNvSpPr/>
              <p:nvPr/>
            </p:nvSpPr>
            <p:spPr>
              <a:xfrm rot="10800000">
                <a:off x="2469350" y="3979551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9" name="Shape 1944">
                <a:extLst>
                  <a:ext uri="{FF2B5EF4-FFF2-40B4-BE49-F238E27FC236}">
                    <a16:creationId xmlns:a16="http://schemas.microsoft.com/office/drawing/2014/main" id="{B8974E87-89D7-4333-8486-E12735960142}"/>
                  </a:ext>
                </a:extLst>
              </p:cNvPr>
              <p:cNvSpPr/>
              <p:nvPr/>
            </p:nvSpPr>
            <p:spPr>
              <a:xfrm rot="10800000">
                <a:off x="1975480" y="3979551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0" name="Shape 1945">
                <a:extLst>
                  <a:ext uri="{FF2B5EF4-FFF2-40B4-BE49-F238E27FC236}">
                    <a16:creationId xmlns:a16="http://schemas.microsoft.com/office/drawing/2014/main" id="{7F283E47-4F58-4752-B353-ACD3CD311669}"/>
                  </a:ext>
                </a:extLst>
              </p:cNvPr>
              <p:cNvSpPr/>
              <p:nvPr/>
            </p:nvSpPr>
            <p:spPr>
              <a:xfrm rot="10800000">
                <a:off x="1481609" y="3979551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1" name="Shape 1946">
                <a:extLst>
                  <a:ext uri="{FF2B5EF4-FFF2-40B4-BE49-F238E27FC236}">
                    <a16:creationId xmlns:a16="http://schemas.microsoft.com/office/drawing/2014/main" id="{441AE895-F88C-4A02-A8B8-647D1007CD5E}"/>
                  </a:ext>
                </a:extLst>
              </p:cNvPr>
              <p:cNvSpPr/>
              <p:nvPr/>
            </p:nvSpPr>
            <p:spPr>
              <a:xfrm rot="10800000">
                <a:off x="987740" y="3979551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2" name="Shape 1947">
                <a:extLst>
                  <a:ext uri="{FF2B5EF4-FFF2-40B4-BE49-F238E27FC236}">
                    <a16:creationId xmlns:a16="http://schemas.microsoft.com/office/drawing/2014/main" id="{7B71947F-993F-4358-A325-2B8A4457BEF9}"/>
                  </a:ext>
                </a:extLst>
              </p:cNvPr>
              <p:cNvSpPr/>
              <p:nvPr/>
            </p:nvSpPr>
            <p:spPr>
              <a:xfrm rot="10800000">
                <a:off x="493869" y="3979551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3" name="Shape 1948">
                <a:extLst>
                  <a:ext uri="{FF2B5EF4-FFF2-40B4-BE49-F238E27FC236}">
                    <a16:creationId xmlns:a16="http://schemas.microsoft.com/office/drawing/2014/main" id="{7CFCDF96-C061-4F22-AB8F-3BE0B77EFB9E}"/>
                  </a:ext>
                </a:extLst>
              </p:cNvPr>
              <p:cNvSpPr/>
              <p:nvPr/>
            </p:nvSpPr>
            <p:spPr>
              <a:xfrm rot="10800000">
                <a:off x="0" y="3979551"/>
                <a:ext cx="365465" cy="365465"/>
              </a:xfrm>
              <a:prstGeom prst="rect">
                <a:avLst/>
              </a:prstGeom>
              <a:solidFill>
                <a:srgbClr val="E8AA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4" name="Shape 1949">
                <a:extLst>
                  <a:ext uri="{FF2B5EF4-FFF2-40B4-BE49-F238E27FC236}">
                    <a16:creationId xmlns:a16="http://schemas.microsoft.com/office/drawing/2014/main" id="{FF008895-472E-451C-9C08-B7017C787B41}"/>
                  </a:ext>
                </a:extLst>
              </p:cNvPr>
              <p:cNvSpPr/>
              <p:nvPr/>
            </p:nvSpPr>
            <p:spPr>
              <a:xfrm rot="10800000">
                <a:off x="3457090" y="3485681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5" name="Shape 1950">
                <a:extLst>
                  <a:ext uri="{FF2B5EF4-FFF2-40B4-BE49-F238E27FC236}">
                    <a16:creationId xmlns:a16="http://schemas.microsoft.com/office/drawing/2014/main" id="{291C3D1F-069C-4040-8F0F-92723169A936}"/>
                  </a:ext>
                </a:extLst>
              </p:cNvPr>
              <p:cNvSpPr/>
              <p:nvPr/>
            </p:nvSpPr>
            <p:spPr>
              <a:xfrm rot="10800000">
                <a:off x="2963220" y="3485681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6" name="Shape 1951">
                <a:extLst>
                  <a:ext uri="{FF2B5EF4-FFF2-40B4-BE49-F238E27FC236}">
                    <a16:creationId xmlns:a16="http://schemas.microsoft.com/office/drawing/2014/main" id="{791896C4-894B-45C9-B294-79005AEA04AF}"/>
                  </a:ext>
                </a:extLst>
              </p:cNvPr>
              <p:cNvSpPr/>
              <p:nvPr/>
            </p:nvSpPr>
            <p:spPr>
              <a:xfrm rot="10800000">
                <a:off x="2469350" y="3485682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7" name="Shape 1952">
                <a:extLst>
                  <a:ext uri="{FF2B5EF4-FFF2-40B4-BE49-F238E27FC236}">
                    <a16:creationId xmlns:a16="http://schemas.microsoft.com/office/drawing/2014/main" id="{0574CE7B-441A-4AD4-BDDA-5AEC91D869D1}"/>
                  </a:ext>
                </a:extLst>
              </p:cNvPr>
              <p:cNvSpPr/>
              <p:nvPr/>
            </p:nvSpPr>
            <p:spPr>
              <a:xfrm rot="10800000">
                <a:off x="1975480" y="3485682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8" name="Shape 1953">
                <a:extLst>
                  <a:ext uri="{FF2B5EF4-FFF2-40B4-BE49-F238E27FC236}">
                    <a16:creationId xmlns:a16="http://schemas.microsoft.com/office/drawing/2014/main" id="{62F7BF29-0D48-47A8-86A0-E2402F488B69}"/>
                  </a:ext>
                </a:extLst>
              </p:cNvPr>
              <p:cNvSpPr/>
              <p:nvPr/>
            </p:nvSpPr>
            <p:spPr>
              <a:xfrm rot="10800000">
                <a:off x="1481610" y="3485681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9" name="Shape 1954">
                <a:extLst>
                  <a:ext uri="{FF2B5EF4-FFF2-40B4-BE49-F238E27FC236}">
                    <a16:creationId xmlns:a16="http://schemas.microsoft.com/office/drawing/2014/main" id="{E4F0DCFF-A627-4978-BD2C-358789CC03D2}"/>
                  </a:ext>
                </a:extLst>
              </p:cNvPr>
              <p:cNvSpPr/>
              <p:nvPr/>
            </p:nvSpPr>
            <p:spPr>
              <a:xfrm rot="10800000">
                <a:off x="987740" y="3485681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0" name="Shape 1955">
                <a:extLst>
                  <a:ext uri="{FF2B5EF4-FFF2-40B4-BE49-F238E27FC236}">
                    <a16:creationId xmlns:a16="http://schemas.microsoft.com/office/drawing/2014/main" id="{6E6D4EE9-3804-4BB2-AAEB-049877F5EADA}"/>
                  </a:ext>
                </a:extLst>
              </p:cNvPr>
              <p:cNvSpPr/>
              <p:nvPr/>
            </p:nvSpPr>
            <p:spPr>
              <a:xfrm rot="10800000">
                <a:off x="493869" y="3485682"/>
                <a:ext cx="365465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1" name="Shape 1956">
                <a:extLst>
                  <a:ext uri="{FF2B5EF4-FFF2-40B4-BE49-F238E27FC236}">
                    <a16:creationId xmlns:a16="http://schemas.microsoft.com/office/drawing/2014/main" id="{A1FA4AA4-B56B-48EF-BDDB-FF6644E9D5C7}"/>
                  </a:ext>
                </a:extLst>
              </p:cNvPr>
              <p:cNvSpPr/>
              <p:nvPr/>
            </p:nvSpPr>
            <p:spPr>
              <a:xfrm rot="10800000">
                <a:off x="0" y="3485681"/>
                <a:ext cx="365464" cy="365465"/>
              </a:xfrm>
              <a:prstGeom prst="rect">
                <a:avLst/>
              </a:prstGeom>
              <a:solidFill>
                <a:srgbClr val="F261BF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2" name="Shape 1957">
                <a:extLst>
                  <a:ext uri="{FF2B5EF4-FFF2-40B4-BE49-F238E27FC236}">
                    <a16:creationId xmlns:a16="http://schemas.microsoft.com/office/drawing/2014/main" id="{1690293F-4FE4-4D5C-9C33-1B1A0C8B2671}"/>
                  </a:ext>
                </a:extLst>
              </p:cNvPr>
              <p:cNvSpPr/>
              <p:nvPr/>
            </p:nvSpPr>
            <p:spPr>
              <a:xfrm rot="10800000">
                <a:off x="2963220" y="299181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3" name="Shape 1958">
                <a:extLst>
                  <a:ext uri="{FF2B5EF4-FFF2-40B4-BE49-F238E27FC236}">
                    <a16:creationId xmlns:a16="http://schemas.microsoft.com/office/drawing/2014/main" id="{3F82694C-074A-446D-93B6-41329D688DBA}"/>
                  </a:ext>
                </a:extLst>
              </p:cNvPr>
              <p:cNvSpPr/>
              <p:nvPr/>
            </p:nvSpPr>
            <p:spPr>
              <a:xfrm rot="10800000">
                <a:off x="2469350" y="2991811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4" name="Shape 1959">
                <a:extLst>
                  <a:ext uri="{FF2B5EF4-FFF2-40B4-BE49-F238E27FC236}">
                    <a16:creationId xmlns:a16="http://schemas.microsoft.com/office/drawing/2014/main" id="{6F67B1AD-7A37-49C3-A0D5-6D1CF88A65B3}"/>
                  </a:ext>
                </a:extLst>
              </p:cNvPr>
              <p:cNvSpPr/>
              <p:nvPr/>
            </p:nvSpPr>
            <p:spPr>
              <a:xfrm rot="10800000">
                <a:off x="1975480" y="2991811"/>
                <a:ext cx="365465" cy="365465"/>
              </a:xfrm>
              <a:prstGeom prst="rect">
                <a:avLst/>
              </a:prstGeom>
              <a:solidFill>
                <a:srgbClr val="61F287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5" name="Shape 1960">
                <a:extLst>
                  <a:ext uri="{FF2B5EF4-FFF2-40B4-BE49-F238E27FC236}">
                    <a16:creationId xmlns:a16="http://schemas.microsoft.com/office/drawing/2014/main" id="{06E67A0A-7D24-4F31-8823-F9FB83B0B220}"/>
                  </a:ext>
                </a:extLst>
              </p:cNvPr>
              <p:cNvSpPr/>
              <p:nvPr/>
            </p:nvSpPr>
            <p:spPr>
              <a:xfrm rot="10800000">
                <a:off x="1481610" y="2991811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6" name="Shape 1961">
                <a:extLst>
                  <a:ext uri="{FF2B5EF4-FFF2-40B4-BE49-F238E27FC236}">
                    <a16:creationId xmlns:a16="http://schemas.microsoft.com/office/drawing/2014/main" id="{D0E3F0A0-19E0-4860-9362-5A527A2710EC}"/>
                  </a:ext>
                </a:extLst>
              </p:cNvPr>
              <p:cNvSpPr/>
              <p:nvPr/>
            </p:nvSpPr>
            <p:spPr>
              <a:xfrm rot="10800000">
                <a:off x="987740" y="2991811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7" name="Shape 1962">
                <a:extLst>
                  <a:ext uri="{FF2B5EF4-FFF2-40B4-BE49-F238E27FC236}">
                    <a16:creationId xmlns:a16="http://schemas.microsoft.com/office/drawing/2014/main" id="{20356961-85F7-433E-A3C3-4E229C57181A}"/>
                  </a:ext>
                </a:extLst>
              </p:cNvPr>
              <p:cNvSpPr/>
              <p:nvPr/>
            </p:nvSpPr>
            <p:spPr>
              <a:xfrm rot="10800000">
                <a:off x="493869" y="2991811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8" name="Shape 1963">
                <a:extLst>
                  <a:ext uri="{FF2B5EF4-FFF2-40B4-BE49-F238E27FC236}">
                    <a16:creationId xmlns:a16="http://schemas.microsoft.com/office/drawing/2014/main" id="{D489A60F-AF7D-415D-95B5-5E6C5199549F}"/>
                  </a:ext>
                </a:extLst>
              </p:cNvPr>
              <p:cNvSpPr/>
              <p:nvPr/>
            </p:nvSpPr>
            <p:spPr>
              <a:xfrm rot="10800000">
                <a:off x="0" y="2991811"/>
                <a:ext cx="365464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9" name="Shape 1964">
                <a:extLst>
                  <a:ext uri="{FF2B5EF4-FFF2-40B4-BE49-F238E27FC236}">
                    <a16:creationId xmlns:a16="http://schemas.microsoft.com/office/drawing/2014/main" id="{884D8961-ED26-46A3-A4B3-382D7F930BF6}"/>
                  </a:ext>
                </a:extLst>
              </p:cNvPr>
              <p:cNvSpPr/>
              <p:nvPr/>
            </p:nvSpPr>
            <p:spPr>
              <a:xfrm rot="10800000">
                <a:off x="2469350" y="249794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0" name="Shape 1965">
                <a:extLst>
                  <a:ext uri="{FF2B5EF4-FFF2-40B4-BE49-F238E27FC236}">
                    <a16:creationId xmlns:a16="http://schemas.microsoft.com/office/drawing/2014/main" id="{7560C7D1-DFC6-41CE-B450-702387235560}"/>
                  </a:ext>
                </a:extLst>
              </p:cNvPr>
              <p:cNvSpPr/>
              <p:nvPr/>
            </p:nvSpPr>
            <p:spPr>
              <a:xfrm rot="10800000">
                <a:off x="1975480" y="2497940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1" name="Shape 1966">
                <a:extLst>
                  <a:ext uri="{FF2B5EF4-FFF2-40B4-BE49-F238E27FC236}">
                    <a16:creationId xmlns:a16="http://schemas.microsoft.com/office/drawing/2014/main" id="{7A0487FD-70E8-44EA-AAE0-035B9EB459D0}"/>
                  </a:ext>
                </a:extLst>
              </p:cNvPr>
              <p:cNvSpPr/>
              <p:nvPr/>
            </p:nvSpPr>
            <p:spPr>
              <a:xfrm rot="10800000">
                <a:off x="1481609" y="2497940"/>
                <a:ext cx="365465" cy="365465"/>
              </a:xfrm>
              <a:prstGeom prst="rect">
                <a:avLst/>
              </a:prstGeom>
              <a:solidFill>
                <a:srgbClr val="B5E1F0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2" name="Shape 1967">
                <a:extLst>
                  <a:ext uri="{FF2B5EF4-FFF2-40B4-BE49-F238E27FC236}">
                    <a16:creationId xmlns:a16="http://schemas.microsoft.com/office/drawing/2014/main" id="{91688BE1-C625-432A-8C70-0DBA8DD9A4DB}"/>
                  </a:ext>
                </a:extLst>
              </p:cNvPr>
              <p:cNvSpPr/>
              <p:nvPr/>
            </p:nvSpPr>
            <p:spPr>
              <a:xfrm rot="10800000">
                <a:off x="987740" y="2497940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3" name="Shape 1968">
                <a:extLst>
                  <a:ext uri="{FF2B5EF4-FFF2-40B4-BE49-F238E27FC236}">
                    <a16:creationId xmlns:a16="http://schemas.microsoft.com/office/drawing/2014/main" id="{03B8E423-1E34-4A53-824A-E02AEB3E1548}"/>
                  </a:ext>
                </a:extLst>
              </p:cNvPr>
              <p:cNvSpPr/>
              <p:nvPr/>
            </p:nvSpPr>
            <p:spPr>
              <a:xfrm rot="10800000">
                <a:off x="493869" y="2497940"/>
                <a:ext cx="365465" cy="365465"/>
              </a:xfrm>
              <a:prstGeom prst="rect">
                <a:avLst/>
              </a:prstGeom>
              <a:solidFill>
                <a:srgbClr val="61F287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4" name="Shape 1969">
                <a:extLst>
                  <a:ext uri="{FF2B5EF4-FFF2-40B4-BE49-F238E27FC236}">
                    <a16:creationId xmlns:a16="http://schemas.microsoft.com/office/drawing/2014/main" id="{9194A33C-B9EA-4CE5-B364-72ADDB7FDE9B}"/>
                  </a:ext>
                </a:extLst>
              </p:cNvPr>
              <p:cNvSpPr/>
              <p:nvPr/>
            </p:nvSpPr>
            <p:spPr>
              <a:xfrm rot="10800000">
                <a:off x="0" y="2497940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5" name="Shape 1970">
                <a:extLst>
                  <a:ext uri="{FF2B5EF4-FFF2-40B4-BE49-F238E27FC236}">
                    <a16:creationId xmlns:a16="http://schemas.microsoft.com/office/drawing/2014/main" id="{B3B6BF24-81F6-425F-B5A6-E46C46418602}"/>
                  </a:ext>
                </a:extLst>
              </p:cNvPr>
              <p:cNvSpPr/>
              <p:nvPr/>
            </p:nvSpPr>
            <p:spPr>
              <a:xfrm rot="10800000">
                <a:off x="1975480" y="2004071"/>
                <a:ext cx="365465" cy="365464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6" name="Shape 1971">
                <a:extLst>
                  <a:ext uri="{FF2B5EF4-FFF2-40B4-BE49-F238E27FC236}">
                    <a16:creationId xmlns:a16="http://schemas.microsoft.com/office/drawing/2014/main" id="{0C290E87-805C-4C87-8D7A-1511D81FA100}"/>
                  </a:ext>
                </a:extLst>
              </p:cNvPr>
              <p:cNvSpPr/>
              <p:nvPr/>
            </p:nvSpPr>
            <p:spPr>
              <a:xfrm rot="10800000">
                <a:off x="1481610" y="2004071"/>
                <a:ext cx="365465" cy="365464"/>
              </a:xfrm>
              <a:prstGeom prst="rect">
                <a:avLst/>
              </a:prstGeom>
              <a:solidFill>
                <a:srgbClr val="E8AA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7" name="Shape 1972">
                <a:extLst>
                  <a:ext uri="{FF2B5EF4-FFF2-40B4-BE49-F238E27FC236}">
                    <a16:creationId xmlns:a16="http://schemas.microsoft.com/office/drawing/2014/main" id="{3CCD2F8A-E19A-4112-8390-B6F9A8746A4A}"/>
                  </a:ext>
                </a:extLst>
              </p:cNvPr>
              <p:cNvSpPr/>
              <p:nvPr/>
            </p:nvSpPr>
            <p:spPr>
              <a:xfrm rot="10800000">
                <a:off x="987740" y="2004071"/>
                <a:ext cx="365465" cy="365464"/>
              </a:xfrm>
              <a:prstGeom prst="rect">
                <a:avLst/>
              </a:prstGeom>
              <a:solidFill>
                <a:srgbClr val="8761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8" name="Shape 1973">
                <a:extLst>
                  <a:ext uri="{FF2B5EF4-FFF2-40B4-BE49-F238E27FC236}">
                    <a16:creationId xmlns:a16="http://schemas.microsoft.com/office/drawing/2014/main" id="{DDB8C10E-03BD-4B15-A8A0-B556E5E209EF}"/>
                  </a:ext>
                </a:extLst>
              </p:cNvPr>
              <p:cNvSpPr/>
              <p:nvPr/>
            </p:nvSpPr>
            <p:spPr>
              <a:xfrm rot="10800000">
                <a:off x="493869" y="2004071"/>
                <a:ext cx="365465" cy="365464"/>
              </a:xfrm>
              <a:prstGeom prst="rect">
                <a:avLst/>
              </a:prstGeom>
              <a:solidFill>
                <a:srgbClr val="8761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9" name="Shape 1974">
                <a:extLst>
                  <a:ext uri="{FF2B5EF4-FFF2-40B4-BE49-F238E27FC236}">
                    <a16:creationId xmlns:a16="http://schemas.microsoft.com/office/drawing/2014/main" id="{CC35879B-305D-4055-831B-A75B3B8B87FB}"/>
                  </a:ext>
                </a:extLst>
              </p:cNvPr>
              <p:cNvSpPr/>
              <p:nvPr/>
            </p:nvSpPr>
            <p:spPr>
              <a:xfrm rot="10800000">
                <a:off x="0" y="2004071"/>
                <a:ext cx="365464" cy="365464"/>
              </a:xfrm>
              <a:prstGeom prst="rect">
                <a:avLst/>
              </a:prstGeom>
              <a:solidFill>
                <a:srgbClr val="F261BF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0" name="Shape 1975">
                <a:extLst>
                  <a:ext uri="{FF2B5EF4-FFF2-40B4-BE49-F238E27FC236}">
                    <a16:creationId xmlns:a16="http://schemas.microsoft.com/office/drawing/2014/main" id="{3E97CFD9-6657-4CFA-97B0-EEC8FF9E9D07}"/>
                  </a:ext>
                </a:extLst>
              </p:cNvPr>
              <p:cNvSpPr/>
              <p:nvPr/>
            </p:nvSpPr>
            <p:spPr>
              <a:xfrm rot="10800000">
                <a:off x="1481610" y="1510201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1" name="Shape 1976">
                <a:extLst>
                  <a:ext uri="{FF2B5EF4-FFF2-40B4-BE49-F238E27FC236}">
                    <a16:creationId xmlns:a16="http://schemas.microsoft.com/office/drawing/2014/main" id="{0C2E5CE0-1919-4E95-8A8F-4373F309D2D7}"/>
                  </a:ext>
                </a:extLst>
              </p:cNvPr>
              <p:cNvSpPr/>
              <p:nvPr/>
            </p:nvSpPr>
            <p:spPr>
              <a:xfrm rot="10800000">
                <a:off x="987740" y="1510201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2" name="Shape 1977">
                <a:extLst>
                  <a:ext uri="{FF2B5EF4-FFF2-40B4-BE49-F238E27FC236}">
                    <a16:creationId xmlns:a16="http://schemas.microsoft.com/office/drawing/2014/main" id="{AB2768E8-3BE8-4142-9486-2BDE5CAF715E}"/>
                  </a:ext>
                </a:extLst>
              </p:cNvPr>
              <p:cNvSpPr/>
              <p:nvPr/>
            </p:nvSpPr>
            <p:spPr>
              <a:xfrm rot="10800000">
                <a:off x="493869" y="1510201"/>
                <a:ext cx="365465" cy="365465"/>
              </a:xfrm>
              <a:prstGeom prst="rect">
                <a:avLst/>
              </a:prstGeom>
              <a:solidFill>
                <a:srgbClr val="B5E1F0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3" name="Shape 1978">
                <a:extLst>
                  <a:ext uri="{FF2B5EF4-FFF2-40B4-BE49-F238E27FC236}">
                    <a16:creationId xmlns:a16="http://schemas.microsoft.com/office/drawing/2014/main" id="{8E237B95-E553-44AA-8C95-3073F6172FB1}"/>
                  </a:ext>
                </a:extLst>
              </p:cNvPr>
              <p:cNvSpPr/>
              <p:nvPr/>
            </p:nvSpPr>
            <p:spPr>
              <a:xfrm rot="10800000">
                <a:off x="0" y="1510201"/>
                <a:ext cx="365464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4" name="Shape 1979">
                <a:extLst>
                  <a:ext uri="{FF2B5EF4-FFF2-40B4-BE49-F238E27FC236}">
                    <a16:creationId xmlns:a16="http://schemas.microsoft.com/office/drawing/2014/main" id="{2EC3165E-D1E8-4D78-AD88-CB6FEFE37151}"/>
                  </a:ext>
                </a:extLst>
              </p:cNvPr>
              <p:cNvSpPr/>
              <p:nvPr/>
            </p:nvSpPr>
            <p:spPr>
              <a:xfrm rot="10800000">
                <a:off x="987740" y="101633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5" name="Shape 1980">
                <a:extLst>
                  <a:ext uri="{FF2B5EF4-FFF2-40B4-BE49-F238E27FC236}">
                    <a16:creationId xmlns:a16="http://schemas.microsoft.com/office/drawing/2014/main" id="{7E4DBC03-5483-4F4C-B64F-F883AACB57CA}"/>
                  </a:ext>
                </a:extLst>
              </p:cNvPr>
              <p:cNvSpPr/>
              <p:nvPr/>
            </p:nvSpPr>
            <p:spPr>
              <a:xfrm rot="10800000">
                <a:off x="493869" y="1016330"/>
                <a:ext cx="365465" cy="365465"/>
              </a:xfrm>
              <a:prstGeom prst="rect">
                <a:avLst/>
              </a:prstGeom>
              <a:solidFill>
                <a:srgbClr val="CBF2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6" name="Shape 1981">
                <a:extLst>
                  <a:ext uri="{FF2B5EF4-FFF2-40B4-BE49-F238E27FC236}">
                    <a16:creationId xmlns:a16="http://schemas.microsoft.com/office/drawing/2014/main" id="{DB3A6EE7-64F9-42E2-8547-B4EE80E50B19}"/>
                  </a:ext>
                </a:extLst>
              </p:cNvPr>
              <p:cNvSpPr/>
              <p:nvPr/>
            </p:nvSpPr>
            <p:spPr>
              <a:xfrm rot="10800000">
                <a:off x="0" y="1016330"/>
                <a:ext cx="365464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7" name="Shape 1982">
                <a:extLst>
                  <a:ext uri="{FF2B5EF4-FFF2-40B4-BE49-F238E27FC236}">
                    <a16:creationId xmlns:a16="http://schemas.microsoft.com/office/drawing/2014/main" id="{268F436A-2B86-4657-AE7D-79793ABC323D}"/>
                  </a:ext>
                </a:extLst>
              </p:cNvPr>
              <p:cNvSpPr/>
              <p:nvPr/>
            </p:nvSpPr>
            <p:spPr>
              <a:xfrm rot="10800000">
                <a:off x="493869" y="52246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8" name="Shape 1983">
                <a:extLst>
                  <a:ext uri="{FF2B5EF4-FFF2-40B4-BE49-F238E27FC236}">
                    <a16:creationId xmlns:a16="http://schemas.microsoft.com/office/drawing/2014/main" id="{6CA3922A-1E0C-4629-A39B-8FB76BF3A82D}"/>
                  </a:ext>
                </a:extLst>
              </p:cNvPr>
              <p:cNvSpPr/>
              <p:nvPr/>
            </p:nvSpPr>
            <p:spPr>
              <a:xfrm rot="10800000">
                <a:off x="0" y="522461"/>
                <a:ext cx="365464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9" name="Shape 1984">
                <a:extLst>
                  <a:ext uri="{FF2B5EF4-FFF2-40B4-BE49-F238E27FC236}">
                    <a16:creationId xmlns:a16="http://schemas.microsoft.com/office/drawing/2014/main" id="{ED2D8725-7B06-4B72-BF58-653B917AAF5D}"/>
                  </a:ext>
                </a:extLst>
              </p:cNvPr>
              <p:cNvSpPr/>
              <p:nvPr/>
            </p:nvSpPr>
            <p:spPr>
              <a:xfrm rot="10800000">
                <a:off x="0" y="28590"/>
                <a:ext cx="365464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0" name="Shape 1985">
                <a:extLst>
                  <a:ext uri="{FF2B5EF4-FFF2-40B4-BE49-F238E27FC236}">
                    <a16:creationId xmlns:a16="http://schemas.microsoft.com/office/drawing/2014/main" id="{A0601281-3C51-45A7-B97F-79B5B58F7846}"/>
                  </a:ext>
                </a:extLst>
              </p:cNvPr>
              <p:cNvSpPr/>
              <p:nvPr/>
            </p:nvSpPr>
            <p:spPr>
              <a:xfrm rot="5400000" flipH="1">
                <a:off x="3979551" y="3457090"/>
                <a:ext cx="365465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1" name="Shape 1986">
                <a:extLst>
                  <a:ext uri="{FF2B5EF4-FFF2-40B4-BE49-F238E27FC236}">
                    <a16:creationId xmlns:a16="http://schemas.microsoft.com/office/drawing/2014/main" id="{6DB8B1F2-ECD7-46BA-8061-CA93107D97BB}"/>
                  </a:ext>
                </a:extLst>
              </p:cNvPr>
              <p:cNvSpPr/>
              <p:nvPr/>
            </p:nvSpPr>
            <p:spPr>
              <a:xfrm rot="5400000" flipH="1">
                <a:off x="3979551" y="2963220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2" name="Shape 1987">
                <a:extLst>
                  <a:ext uri="{FF2B5EF4-FFF2-40B4-BE49-F238E27FC236}">
                    <a16:creationId xmlns:a16="http://schemas.microsoft.com/office/drawing/2014/main" id="{D2B863F9-5C10-4DD2-9A33-FABE70739EF4}"/>
                  </a:ext>
                </a:extLst>
              </p:cNvPr>
              <p:cNvSpPr/>
              <p:nvPr/>
            </p:nvSpPr>
            <p:spPr>
              <a:xfrm rot="5400000" flipH="1">
                <a:off x="3979551" y="2469350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3" name="Shape 1988">
                <a:extLst>
                  <a:ext uri="{FF2B5EF4-FFF2-40B4-BE49-F238E27FC236}">
                    <a16:creationId xmlns:a16="http://schemas.microsoft.com/office/drawing/2014/main" id="{7FEEF8A3-8419-450F-B31C-1500E1BC78EF}"/>
                  </a:ext>
                </a:extLst>
              </p:cNvPr>
              <p:cNvSpPr/>
              <p:nvPr/>
            </p:nvSpPr>
            <p:spPr>
              <a:xfrm rot="5400000" flipH="1">
                <a:off x="3979551" y="1975479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4" name="Shape 1989">
                <a:extLst>
                  <a:ext uri="{FF2B5EF4-FFF2-40B4-BE49-F238E27FC236}">
                    <a16:creationId xmlns:a16="http://schemas.microsoft.com/office/drawing/2014/main" id="{D99EE5AB-0B37-492B-A118-22DC5097529C}"/>
                  </a:ext>
                </a:extLst>
              </p:cNvPr>
              <p:cNvSpPr/>
              <p:nvPr/>
            </p:nvSpPr>
            <p:spPr>
              <a:xfrm rot="5400000" flipH="1">
                <a:off x="3979551" y="1481609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5" name="Shape 1990">
                <a:extLst>
                  <a:ext uri="{FF2B5EF4-FFF2-40B4-BE49-F238E27FC236}">
                    <a16:creationId xmlns:a16="http://schemas.microsoft.com/office/drawing/2014/main" id="{4258BBAE-6E83-4EC2-94E8-9D91D31D7FC7}"/>
                  </a:ext>
                </a:extLst>
              </p:cNvPr>
              <p:cNvSpPr/>
              <p:nvPr/>
            </p:nvSpPr>
            <p:spPr>
              <a:xfrm rot="5400000" flipH="1">
                <a:off x="3979551" y="987740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6" name="Shape 1991">
                <a:extLst>
                  <a:ext uri="{FF2B5EF4-FFF2-40B4-BE49-F238E27FC236}">
                    <a16:creationId xmlns:a16="http://schemas.microsoft.com/office/drawing/2014/main" id="{7322BF8C-D6E9-4B03-A146-FE58A888A618}"/>
                  </a:ext>
                </a:extLst>
              </p:cNvPr>
              <p:cNvSpPr/>
              <p:nvPr/>
            </p:nvSpPr>
            <p:spPr>
              <a:xfrm rot="5400000" flipH="1">
                <a:off x="3979552" y="493869"/>
                <a:ext cx="365464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7" name="Shape 1992">
                <a:extLst>
                  <a:ext uri="{FF2B5EF4-FFF2-40B4-BE49-F238E27FC236}">
                    <a16:creationId xmlns:a16="http://schemas.microsoft.com/office/drawing/2014/main" id="{E3B68E04-7529-4E12-BD44-DE1332F12C04}"/>
                  </a:ext>
                </a:extLst>
              </p:cNvPr>
              <p:cNvSpPr/>
              <p:nvPr/>
            </p:nvSpPr>
            <p:spPr>
              <a:xfrm rot="5400000" flipH="1">
                <a:off x="3979552" y="0"/>
                <a:ext cx="365464" cy="365465"/>
              </a:xfrm>
              <a:prstGeom prst="rect">
                <a:avLst/>
              </a:prstGeom>
              <a:solidFill>
                <a:srgbClr val="E8AA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8" name="Shape 1993">
                <a:extLst>
                  <a:ext uri="{FF2B5EF4-FFF2-40B4-BE49-F238E27FC236}">
                    <a16:creationId xmlns:a16="http://schemas.microsoft.com/office/drawing/2014/main" id="{A5A82BDD-40C7-4783-8D76-C2964E67CAC0}"/>
                  </a:ext>
                </a:extLst>
              </p:cNvPr>
              <p:cNvSpPr/>
              <p:nvPr/>
            </p:nvSpPr>
            <p:spPr>
              <a:xfrm rot="5400000" flipH="1">
                <a:off x="3485681" y="2963220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9" name="Shape 1994">
                <a:extLst>
                  <a:ext uri="{FF2B5EF4-FFF2-40B4-BE49-F238E27FC236}">
                    <a16:creationId xmlns:a16="http://schemas.microsoft.com/office/drawing/2014/main" id="{AD1C0D06-5A9A-49E0-AF95-406397262F80}"/>
                  </a:ext>
                </a:extLst>
              </p:cNvPr>
              <p:cNvSpPr/>
              <p:nvPr/>
            </p:nvSpPr>
            <p:spPr>
              <a:xfrm rot="5400000" flipH="1">
                <a:off x="3485681" y="2469350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0" name="Shape 1995">
                <a:extLst>
                  <a:ext uri="{FF2B5EF4-FFF2-40B4-BE49-F238E27FC236}">
                    <a16:creationId xmlns:a16="http://schemas.microsoft.com/office/drawing/2014/main" id="{1FD947AB-6CD1-4C27-917D-C7D4C7C41B2C}"/>
                  </a:ext>
                </a:extLst>
              </p:cNvPr>
              <p:cNvSpPr/>
              <p:nvPr/>
            </p:nvSpPr>
            <p:spPr>
              <a:xfrm rot="5400000" flipH="1">
                <a:off x="3485681" y="1975480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1" name="Shape 1996">
                <a:extLst>
                  <a:ext uri="{FF2B5EF4-FFF2-40B4-BE49-F238E27FC236}">
                    <a16:creationId xmlns:a16="http://schemas.microsoft.com/office/drawing/2014/main" id="{7BEBF29B-F7A0-4AA3-9D97-613A5E5FFCF4}"/>
                  </a:ext>
                </a:extLst>
              </p:cNvPr>
              <p:cNvSpPr/>
              <p:nvPr/>
            </p:nvSpPr>
            <p:spPr>
              <a:xfrm rot="5400000" flipH="1">
                <a:off x="3485681" y="1481609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2" name="Shape 1997">
                <a:extLst>
                  <a:ext uri="{FF2B5EF4-FFF2-40B4-BE49-F238E27FC236}">
                    <a16:creationId xmlns:a16="http://schemas.microsoft.com/office/drawing/2014/main" id="{25172BD9-3EF9-4767-B599-3A9D03E430DD}"/>
                  </a:ext>
                </a:extLst>
              </p:cNvPr>
              <p:cNvSpPr/>
              <p:nvPr/>
            </p:nvSpPr>
            <p:spPr>
              <a:xfrm rot="5400000" flipH="1">
                <a:off x="3485682" y="987740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3" name="Shape 1998">
                <a:extLst>
                  <a:ext uri="{FF2B5EF4-FFF2-40B4-BE49-F238E27FC236}">
                    <a16:creationId xmlns:a16="http://schemas.microsoft.com/office/drawing/2014/main" id="{D18DFDF2-72F2-4602-B038-9F62E4F5CB71}"/>
                  </a:ext>
                </a:extLst>
              </p:cNvPr>
              <p:cNvSpPr/>
              <p:nvPr/>
            </p:nvSpPr>
            <p:spPr>
              <a:xfrm rot="5400000" flipH="1">
                <a:off x="3485682" y="493870"/>
                <a:ext cx="365465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4" name="Shape 1999">
                <a:extLst>
                  <a:ext uri="{FF2B5EF4-FFF2-40B4-BE49-F238E27FC236}">
                    <a16:creationId xmlns:a16="http://schemas.microsoft.com/office/drawing/2014/main" id="{72591D23-C95B-47DB-940F-D929E618859C}"/>
                  </a:ext>
                </a:extLst>
              </p:cNvPr>
              <p:cNvSpPr/>
              <p:nvPr/>
            </p:nvSpPr>
            <p:spPr>
              <a:xfrm rot="5400000" flipH="1">
                <a:off x="3485682" y="0"/>
                <a:ext cx="365465" cy="365465"/>
              </a:xfrm>
              <a:prstGeom prst="rect">
                <a:avLst/>
              </a:prstGeom>
              <a:solidFill>
                <a:srgbClr val="F261BF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5" name="Shape 2000">
                <a:extLst>
                  <a:ext uri="{FF2B5EF4-FFF2-40B4-BE49-F238E27FC236}">
                    <a16:creationId xmlns:a16="http://schemas.microsoft.com/office/drawing/2014/main" id="{6EA9F4DA-7B19-416B-8FD7-781C8572D06F}"/>
                  </a:ext>
                </a:extLst>
              </p:cNvPr>
              <p:cNvSpPr/>
              <p:nvPr/>
            </p:nvSpPr>
            <p:spPr>
              <a:xfrm rot="5400000" flipH="1">
                <a:off x="2991811" y="2469350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6" name="Shape 2001">
                <a:extLst>
                  <a:ext uri="{FF2B5EF4-FFF2-40B4-BE49-F238E27FC236}">
                    <a16:creationId xmlns:a16="http://schemas.microsoft.com/office/drawing/2014/main" id="{49B09ADE-6F91-47C2-9ADB-3CA81BAFC9C0}"/>
                  </a:ext>
                </a:extLst>
              </p:cNvPr>
              <p:cNvSpPr/>
              <p:nvPr/>
            </p:nvSpPr>
            <p:spPr>
              <a:xfrm rot="5400000" flipH="1">
                <a:off x="2991811" y="1975480"/>
                <a:ext cx="365465" cy="365465"/>
              </a:xfrm>
              <a:prstGeom prst="rect">
                <a:avLst/>
              </a:prstGeom>
              <a:solidFill>
                <a:srgbClr val="61F287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7" name="Shape 2002">
                <a:extLst>
                  <a:ext uri="{FF2B5EF4-FFF2-40B4-BE49-F238E27FC236}">
                    <a16:creationId xmlns:a16="http://schemas.microsoft.com/office/drawing/2014/main" id="{DA1675C7-99CF-4C3D-B141-61ED1ED340D3}"/>
                  </a:ext>
                </a:extLst>
              </p:cNvPr>
              <p:cNvSpPr/>
              <p:nvPr/>
            </p:nvSpPr>
            <p:spPr>
              <a:xfrm rot="5400000" flipH="1">
                <a:off x="2991812" y="1481610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8" name="Shape 2003">
                <a:extLst>
                  <a:ext uri="{FF2B5EF4-FFF2-40B4-BE49-F238E27FC236}">
                    <a16:creationId xmlns:a16="http://schemas.microsoft.com/office/drawing/2014/main" id="{F4708F98-119F-4DDE-8139-1A915A9DCE4B}"/>
                  </a:ext>
                </a:extLst>
              </p:cNvPr>
              <p:cNvSpPr/>
              <p:nvPr/>
            </p:nvSpPr>
            <p:spPr>
              <a:xfrm rot="5400000" flipH="1">
                <a:off x="2991812" y="98774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9" name="Shape 2004">
                <a:extLst>
                  <a:ext uri="{FF2B5EF4-FFF2-40B4-BE49-F238E27FC236}">
                    <a16:creationId xmlns:a16="http://schemas.microsoft.com/office/drawing/2014/main" id="{C4E67DC8-A91A-487F-A01C-D53D075B7789}"/>
                  </a:ext>
                </a:extLst>
              </p:cNvPr>
              <p:cNvSpPr/>
              <p:nvPr/>
            </p:nvSpPr>
            <p:spPr>
              <a:xfrm rot="5400000" flipH="1">
                <a:off x="2991811" y="493869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0" name="Shape 2005">
                <a:extLst>
                  <a:ext uri="{FF2B5EF4-FFF2-40B4-BE49-F238E27FC236}">
                    <a16:creationId xmlns:a16="http://schemas.microsoft.com/office/drawing/2014/main" id="{DB406B56-C4A4-454B-90E3-755B06528FF8}"/>
                  </a:ext>
                </a:extLst>
              </p:cNvPr>
              <p:cNvSpPr/>
              <p:nvPr/>
            </p:nvSpPr>
            <p:spPr>
              <a:xfrm rot="5400000" flipH="1">
                <a:off x="2991812" y="0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1" name="Shape 2006">
                <a:extLst>
                  <a:ext uri="{FF2B5EF4-FFF2-40B4-BE49-F238E27FC236}">
                    <a16:creationId xmlns:a16="http://schemas.microsoft.com/office/drawing/2014/main" id="{1F659039-131F-48A7-B462-FEE47E6CDA38}"/>
                  </a:ext>
                </a:extLst>
              </p:cNvPr>
              <p:cNvSpPr/>
              <p:nvPr/>
            </p:nvSpPr>
            <p:spPr>
              <a:xfrm rot="5400000" flipH="1">
                <a:off x="2497941" y="1975480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2" name="Shape 2007">
                <a:extLst>
                  <a:ext uri="{FF2B5EF4-FFF2-40B4-BE49-F238E27FC236}">
                    <a16:creationId xmlns:a16="http://schemas.microsoft.com/office/drawing/2014/main" id="{BFED5F37-0846-4143-9587-036AB3D52327}"/>
                  </a:ext>
                </a:extLst>
              </p:cNvPr>
              <p:cNvSpPr/>
              <p:nvPr/>
            </p:nvSpPr>
            <p:spPr>
              <a:xfrm rot="5400000" flipH="1">
                <a:off x="2497941" y="1481610"/>
                <a:ext cx="365465" cy="365465"/>
              </a:xfrm>
              <a:prstGeom prst="rect">
                <a:avLst/>
              </a:prstGeom>
              <a:solidFill>
                <a:srgbClr val="B5E1F0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3" name="Shape 2008">
                <a:extLst>
                  <a:ext uri="{FF2B5EF4-FFF2-40B4-BE49-F238E27FC236}">
                    <a16:creationId xmlns:a16="http://schemas.microsoft.com/office/drawing/2014/main" id="{90863AD6-B960-467B-90A2-16963A9BE005}"/>
                  </a:ext>
                </a:extLst>
              </p:cNvPr>
              <p:cNvSpPr/>
              <p:nvPr/>
            </p:nvSpPr>
            <p:spPr>
              <a:xfrm rot="5400000" flipH="1">
                <a:off x="2497940" y="987740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4" name="Shape 2009">
                <a:extLst>
                  <a:ext uri="{FF2B5EF4-FFF2-40B4-BE49-F238E27FC236}">
                    <a16:creationId xmlns:a16="http://schemas.microsoft.com/office/drawing/2014/main" id="{20956196-6825-42EB-AE13-59EB96C30683}"/>
                  </a:ext>
                </a:extLst>
              </p:cNvPr>
              <p:cNvSpPr/>
              <p:nvPr/>
            </p:nvSpPr>
            <p:spPr>
              <a:xfrm rot="5400000" flipH="1">
                <a:off x="2497941" y="493869"/>
                <a:ext cx="365465" cy="365465"/>
              </a:xfrm>
              <a:prstGeom prst="rect">
                <a:avLst/>
              </a:prstGeom>
              <a:solidFill>
                <a:srgbClr val="61F287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5" name="Shape 2010">
                <a:extLst>
                  <a:ext uri="{FF2B5EF4-FFF2-40B4-BE49-F238E27FC236}">
                    <a16:creationId xmlns:a16="http://schemas.microsoft.com/office/drawing/2014/main" id="{ED293AB7-917D-4AAF-ABC2-858CFD41A779}"/>
                  </a:ext>
                </a:extLst>
              </p:cNvPr>
              <p:cNvSpPr/>
              <p:nvPr/>
            </p:nvSpPr>
            <p:spPr>
              <a:xfrm rot="5400000" flipH="1">
                <a:off x="2497940" y="0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6" name="Shape 2011">
                <a:extLst>
                  <a:ext uri="{FF2B5EF4-FFF2-40B4-BE49-F238E27FC236}">
                    <a16:creationId xmlns:a16="http://schemas.microsoft.com/office/drawing/2014/main" id="{FA07D94B-7B88-42D2-B4C5-1EC53D5353AD}"/>
                  </a:ext>
                </a:extLst>
              </p:cNvPr>
              <p:cNvSpPr/>
              <p:nvPr/>
            </p:nvSpPr>
            <p:spPr>
              <a:xfrm rot="5400000" flipH="1">
                <a:off x="2004071" y="1481610"/>
                <a:ext cx="365464" cy="365465"/>
              </a:xfrm>
              <a:prstGeom prst="rect">
                <a:avLst/>
              </a:prstGeom>
              <a:solidFill>
                <a:srgbClr val="E8AA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7" name="Shape 2012">
                <a:extLst>
                  <a:ext uri="{FF2B5EF4-FFF2-40B4-BE49-F238E27FC236}">
                    <a16:creationId xmlns:a16="http://schemas.microsoft.com/office/drawing/2014/main" id="{6B17EB59-1488-4239-98ED-7A5EE6F063D6}"/>
                  </a:ext>
                </a:extLst>
              </p:cNvPr>
              <p:cNvSpPr/>
              <p:nvPr/>
            </p:nvSpPr>
            <p:spPr>
              <a:xfrm rot="5400000" flipH="1">
                <a:off x="2004071" y="987740"/>
                <a:ext cx="365465" cy="365465"/>
              </a:xfrm>
              <a:prstGeom prst="rect">
                <a:avLst/>
              </a:prstGeom>
              <a:solidFill>
                <a:srgbClr val="8761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8" name="Shape 2013">
                <a:extLst>
                  <a:ext uri="{FF2B5EF4-FFF2-40B4-BE49-F238E27FC236}">
                    <a16:creationId xmlns:a16="http://schemas.microsoft.com/office/drawing/2014/main" id="{6E811427-0B58-49D3-97FC-7F7074D5EE28}"/>
                  </a:ext>
                </a:extLst>
              </p:cNvPr>
              <p:cNvSpPr/>
              <p:nvPr/>
            </p:nvSpPr>
            <p:spPr>
              <a:xfrm rot="5400000" flipH="1">
                <a:off x="2004071" y="493869"/>
                <a:ext cx="365464" cy="365465"/>
              </a:xfrm>
              <a:prstGeom prst="rect">
                <a:avLst/>
              </a:prstGeom>
              <a:solidFill>
                <a:srgbClr val="8761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9" name="Shape 2014">
                <a:extLst>
                  <a:ext uri="{FF2B5EF4-FFF2-40B4-BE49-F238E27FC236}">
                    <a16:creationId xmlns:a16="http://schemas.microsoft.com/office/drawing/2014/main" id="{010CC9B2-C888-4FAB-9E53-08FC63E09B8F}"/>
                  </a:ext>
                </a:extLst>
              </p:cNvPr>
              <p:cNvSpPr/>
              <p:nvPr/>
            </p:nvSpPr>
            <p:spPr>
              <a:xfrm rot="5400000" flipH="1">
                <a:off x="2004071" y="0"/>
                <a:ext cx="365465" cy="365464"/>
              </a:xfrm>
              <a:prstGeom prst="rect">
                <a:avLst/>
              </a:prstGeom>
              <a:solidFill>
                <a:srgbClr val="F261BF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0" name="Shape 2015">
                <a:extLst>
                  <a:ext uri="{FF2B5EF4-FFF2-40B4-BE49-F238E27FC236}">
                    <a16:creationId xmlns:a16="http://schemas.microsoft.com/office/drawing/2014/main" id="{57F6DA32-3267-4E62-8429-EB717B0957C9}"/>
                  </a:ext>
                </a:extLst>
              </p:cNvPr>
              <p:cNvSpPr/>
              <p:nvPr/>
            </p:nvSpPr>
            <p:spPr>
              <a:xfrm rot="5400000" flipH="1">
                <a:off x="1510201" y="987740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1" name="Shape 2016">
                <a:extLst>
                  <a:ext uri="{FF2B5EF4-FFF2-40B4-BE49-F238E27FC236}">
                    <a16:creationId xmlns:a16="http://schemas.microsoft.com/office/drawing/2014/main" id="{CB21BC88-7991-4D1B-865C-BD00E32FE9E5}"/>
                  </a:ext>
                </a:extLst>
              </p:cNvPr>
              <p:cNvSpPr/>
              <p:nvPr/>
            </p:nvSpPr>
            <p:spPr>
              <a:xfrm rot="5400000" flipH="1">
                <a:off x="1510201" y="493870"/>
                <a:ext cx="365465" cy="365465"/>
              </a:xfrm>
              <a:prstGeom prst="rect">
                <a:avLst/>
              </a:prstGeom>
              <a:solidFill>
                <a:srgbClr val="B5E1F0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2" name="Shape 2017">
                <a:extLst>
                  <a:ext uri="{FF2B5EF4-FFF2-40B4-BE49-F238E27FC236}">
                    <a16:creationId xmlns:a16="http://schemas.microsoft.com/office/drawing/2014/main" id="{7A1944C1-A26E-4A5D-86D4-5CF3D932817F}"/>
                  </a:ext>
                </a:extLst>
              </p:cNvPr>
              <p:cNvSpPr/>
              <p:nvPr/>
            </p:nvSpPr>
            <p:spPr>
              <a:xfrm rot="5400000" flipH="1">
                <a:off x="1510201" y="0"/>
                <a:ext cx="365465" cy="365464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3" name="Shape 2018">
                <a:extLst>
                  <a:ext uri="{FF2B5EF4-FFF2-40B4-BE49-F238E27FC236}">
                    <a16:creationId xmlns:a16="http://schemas.microsoft.com/office/drawing/2014/main" id="{508B8088-0B46-4E6E-9CAF-CCF4924422D7}"/>
                  </a:ext>
                </a:extLst>
              </p:cNvPr>
              <p:cNvSpPr/>
              <p:nvPr/>
            </p:nvSpPr>
            <p:spPr>
              <a:xfrm rot="5400000" flipH="1">
                <a:off x="1016330" y="493869"/>
                <a:ext cx="365465" cy="365465"/>
              </a:xfrm>
              <a:prstGeom prst="rect">
                <a:avLst/>
              </a:prstGeom>
              <a:solidFill>
                <a:srgbClr val="CBF2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4" name="Shape 2019">
                <a:extLst>
                  <a:ext uri="{FF2B5EF4-FFF2-40B4-BE49-F238E27FC236}">
                    <a16:creationId xmlns:a16="http://schemas.microsoft.com/office/drawing/2014/main" id="{AF5C1A42-F6DE-438E-BC5D-342C2A87A25D}"/>
                  </a:ext>
                </a:extLst>
              </p:cNvPr>
              <p:cNvSpPr/>
              <p:nvPr/>
            </p:nvSpPr>
            <p:spPr>
              <a:xfrm rot="5400000" flipH="1">
                <a:off x="1016330" y="0"/>
                <a:ext cx="365465" cy="365464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5" name="Shape 2020">
                <a:extLst>
                  <a:ext uri="{FF2B5EF4-FFF2-40B4-BE49-F238E27FC236}">
                    <a16:creationId xmlns:a16="http://schemas.microsoft.com/office/drawing/2014/main" id="{3B820062-545A-4D10-9476-AFE95CB07F9E}"/>
                  </a:ext>
                </a:extLst>
              </p:cNvPr>
              <p:cNvSpPr/>
              <p:nvPr/>
            </p:nvSpPr>
            <p:spPr>
              <a:xfrm rot="5400000" flipH="1">
                <a:off x="522460" y="0"/>
                <a:ext cx="365465" cy="365464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</p:grpSp>
        <p:sp>
          <p:nvSpPr>
            <p:cNvPr id="86" name="Shape 2022">
              <a:extLst>
                <a:ext uri="{FF2B5EF4-FFF2-40B4-BE49-F238E27FC236}">
                  <a16:creationId xmlns:a16="http://schemas.microsoft.com/office/drawing/2014/main" id="{1497E83A-3A77-4818-B3D3-FA9A7D1B6915}"/>
                </a:ext>
              </a:extLst>
            </p:cNvPr>
            <p:cNvSpPr/>
            <p:nvPr/>
          </p:nvSpPr>
          <p:spPr>
            <a:xfrm flipH="1">
              <a:off x="7560254" y="4574208"/>
              <a:ext cx="1" cy="3723989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87" name="Shape 2023">
              <a:extLst>
                <a:ext uri="{FF2B5EF4-FFF2-40B4-BE49-F238E27FC236}">
                  <a16:creationId xmlns:a16="http://schemas.microsoft.com/office/drawing/2014/main" id="{B385E773-562B-4FBF-88BE-343332A7EE2D}"/>
                </a:ext>
              </a:extLst>
            </p:cNvPr>
            <p:cNvSpPr/>
            <p:nvPr/>
          </p:nvSpPr>
          <p:spPr>
            <a:xfrm>
              <a:off x="7560254" y="4574207"/>
              <a:ext cx="3946265" cy="1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A99FDD7C-880F-4E65-B594-D66DA7D2A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48745" y="4333558"/>
              <a:ext cx="253614" cy="396961"/>
            </a:xfrm>
            <a:prstGeom prst="rect">
              <a:avLst/>
            </a:prstGeom>
          </p:spPr>
        </p:pic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64C28D35-BB20-4BCC-B63F-AC26A7A79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46" y="7927560"/>
              <a:ext cx="308747" cy="474147"/>
            </a:xfrm>
            <a:prstGeom prst="rect">
              <a:avLst/>
            </a:prstGeom>
          </p:spPr>
        </p:pic>
      </p:grpSp>
      <p:sp>
        <p:nvSpPr>
          <p:cNvPr id="156" name="Shape 468">
            <a:extLst>
              <a:ext uri="{FF2B5EF4-FFF2-40B4-BE49-F238E27FC236}">
                <a16:creationId xmlns:a16="http://schemas.microsoft.com/office/drawing/2014/main" id="{F4CFB7A6-DA8F-4F3B-BCCD-B27A44F22D61}"/>
              </a:ext>
            </a:extLst>
          </p:cNvPr>
          <p:cNvSpPr/>
          <p:nvPr/>
        </p:nvSpPr>
        <p:spPr>
          <a:xfrm>
            <a:off x="3058281" y="2178363"/>
            <a:ext cx="2154906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Order parameter /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57" name="Shape 468">
            <a:extLst>
              <a:ext uri="{FF2B5EF4-FFF2-40B4-BE49-F238E27FC236}">
                <a16:creationId xmlns:a16="http://schemas.microsoft.com/office/drawing/2014/main" id="{6F19832D-A88A-4BE7-9FD1-D4ACD1676596}"/>
              </a:ext>
            </a:extLst>
          </p:cNvPr>
          <p:cNvSpPr/>
          <p:nvPr/>
        </p:nvSpPr>
        <p:spPr>
          <a:xfrm>
            <a:off x="7090377" y="2178363"/>
            <a:ext cx="2094128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Green’s function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58" name="Shape 468">
            <a:extLst>
              <a:ext uri="{FF2B5EF4-FFF2-40B4-BE49-F238E27FC236}">
                <a16:creationId xmlns:a16="http://schemas.microsoft.com/office/drawing/2014/main" id="{A4168047-2ADC-4233-9750-4E43D8E8C3D5}"/>
              </a:ext>
            </a:extLst>
          </p:cNvPr>
          <p:cNvSpPr/>
          <p:nvPr/>
        </p:nvSpPr>
        <p:spPr>
          <a:xfrm>
            <a:off x="3058281" y="2550283"/>
            <a:ext cx="2154906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HS field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19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phase transitions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3B3028-A643-4787-96EA-43E014A565D7}"/>
              </a:ext>
            </a:extLst>
          </p:cNvPr>
          <p:cNvGrpSpPr/>
          <p:nvPr/>
        </p:nvGrpSpPr>
        <p:grpSpPr>
          <a:xfrm>
            <a:off x="2022965" y="3235364"/>
            <a:ext cx="8224294" cy="2651875"/>
            <a:chOff x="473230" y="4057396"/>
            <a:chExt cx="12058340" cy="3888141"/>
          </a:xfrm>
        </p:grpSpPr>
        <p:grpSp>
          <p:nvGrpSpPr>
            <p:cNvPr id="4" name="Group 1333">
              <a:extLst>
                <a:ext uri="{FF2B5EF4-FFF2-40B4-BE49-F238E27FC236}">
                  <a16:creationId xmlns:a16="http://schemas.microsoft.com/office/drawing/2014/main" id="{768DCAD3-5A03-41D7-9B1A-46A7D081AC87}"/>
                </a:ext>
              </a:extLst>
            </p:cNvPr>
            <p:cNvGrpSpPr/>
            <p:nvPr/>
          </p:nvGrpSpPr>
          <p:grpSpPr>
            <a:xfrm>
              <a:off x="473230" y="4057396"/>
              <a:ext cx="12058340" cy="3391408"/>
              <a:chOff x="0" y="0"/>
              <a:chExt cx="12058339" cy="3391407"/>
            </a:xfrm>
          </p:grpSpPr>
          <p:pic>
            <p:nvPicPr>
              <p:cNvPr id="5" name="cnn_architecture.pdf">
                <a:extLst>
                  <a:ext uri="{FF2B5EF4-FFF2-40B4-BE49-F238E27FC236}">
                    <a16:creationId xmlns:a16="http://schemas.microsoft.com/office/drawing/2014/main" id="{493079E4-4CBC-403A-9FC4-565AD6CC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2058340" cy="33914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" name="Shape 1332">
                <a:extLst>
                  <a:ext uri="{FF2B5EF4-FFF2-40B4-BE49-F238E27FC236}">
                    <a16:creationId xmlns:a16="http://schemas.microsoft.com/office/drawing/2014/main" id="{93E33D3C-C915-4CB2-AEDB-7B039053A371}"/>
                  </a:ext>
                </a:extLst>
              </p:cNvPr>
              <p:cNvSpPr/>
              <p:nvPr/>
            </p:nvSpPr>
            <p:spPr>
              <a:xfrm>
                <a:off x="498016" y="2798074"/>
                <a:ext cx="11471611" cy="58113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</p:grpSp>
        <p:sp>
          <p:nvSpPr>
            <p:cNvPr id="7" name="Shape 1334">
              <a:extLst>
                <a:ext uri="{FF2B5EF4-FFF2-40B4-BE49-F238E27FC236}">
                  <a16:creationId xmlns:a16="http://schemas.microsoft.com/office/drawing/2014/main" id="{B7E02EA8-700D-4A69-A2FE-72E336F1FC8F}"/>
                </a:ext>
              </a:extLst>
            </p:cNvPr>
            <p:cNvSpPr/>
            <p:nvPr/>
          </p:nvSpPr>
          <p:spPr>
            <a:xfrm>
              <a:off x="9355048" y="7268744"/>
              <a:ext cx="2592664" cy="6767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spcBef>
                  <a:spcPts val="4200"/>
                </a:spcBef>
                <a:defRPr sz="3600"/>
              </a:lvl1pPr>
            </a:lstStyle>
            <a:p>
              <a:r>
                <a:rPr sz="2531"/>
                <a:t>conventional</a:t>
              </a:r>
            </a:p>
          </p:txBody>
        </p:sp>
        <p:sp>
          <p:nvSpPr>
            <p:cNvPr id="8" name="Shape 1335">
              <a:extLst>
                <a:ext uri="{FF2B5EF4-FFF2-40B4-BE49-F238E27FC236}">
                  <a16:creationId xmlns:a16="http://schemas.microsoft.com/office/drawing/2014/main" id="{F5838BD0-7B8B-44BA-AC44-4DB5BFF40DDF}"/>
                </a:ext>
              </a:extLst>
            </p:cNvPr>
            <p:cNvSpPr/>
            <p:nvPr/>
          </p:nvSpPr>
          <p:spPr>
            <a:xfrm>
              <a:off x="2640850" y="7607140"/>
              <a:ext cx="6012871" cy="1"/>
            </a:xfrm>
            <a:prstGeom prst="line">
              <a:avLst/>
            </a:prstGeom>
            <a:ln w="25400">
              <a:solidFill>
                <a:srgbClr val="C00000"/>
              </a:solidFill>
              <a:miter lim="400000"/>
              <a:headEnd type="triangle" len="sm"/>
              <a:tailEnd type="triangle" len="sm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9" name="Shape 1336">
              <a:extLst>
                <a:ext uri="{FF2B5EF4-FFF2-40B4-BE49-F238E27FC236}">
                  <a16:creationId xmlns:a16="http://schemas.microsoft.com/office/drawing/2014/main" id="{421CAD1F-55FF-4FB5-9362-95272F0FFA71}"/>
                </a:ext>
              </a:extLst>
            </p:cNvPr>
            <p:cNvSpPr/>
            <p:nvPr/>
          </p:nvSpPr>
          <p:spPr>
            <a:xfrm>
              <a:off x="3881182" y="7239347"/>
              <a:ext cx="3728609" cy="676793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spcBef>
                  <a:spcPts val="4200"/>
                </a:spcBef>
                <a:defRPr sz="3600">
                  <a:solidFill>
                    <a:srgbClr val="B90F8B"/>
                  </a:solidFill>
                </a:defRPr>
              </a:lvl1pPr>
            </a:lstStyle>
            <a:p>
              <a:r>
                <a:rPr sz="2531">
                  <a:solidFill>
                    <a:srgbClr val="C00000"/>
                  </a:solidFill>
                </a:rPr>
                <a:t> matrix reductions </a:t>
              </a:r>
            </a:p>
          </p:txBody>
        </p:sp>
      </p:grpSp>
      <p:sp>
        <p:nvSpPr>
          <p:cNvPr id="10" name="Shape 468">
            <a:extLst>
              <a:ext uri="{FF2B5EF4-FFF2-40B4-BE49-F238E27FC236}">
                <a16:creationId xmlns:a16="http://schemas.microsoft.com/office/drawing/2014/main" id="{4B20A75F-CB84-425B-90F7-45FB2551E950}"/>
              </a:ext>
            </a:extLst>
          </p:cNvPr>
          <p:cNvSpPr/>
          <p:nvPr/>
        </p:nvSpPr>
        <p:spPr>
          <a:xfrm>
            <a:off x="2167725" y="1349685"/>
            <a:ext cx="7654809" cy="6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Convolutional neural network </a:t>
            </a:r>
            <a:r>
              <a:rPr lang="en-US" sz="1969">
                <a:solidFill>
                  <a:srgbClr val="444444"/>
                </a:solidFill>
                <a:sym typeface="Helvetica"/>
              </a:rPr>
              <a:t>(CNN) architecture with preprocessing of input image 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1" name="Shape 468">
            <a:extLst>
              <a:ext uri="{FF2B5EF4-FFF2-40B4-BE49-F238E27FC236}">
                <a16:creationId xmlns:a16="http://schemas.microsoft.com/office/drawing/2014/main" id="{580FC09B-731D-413A-A1E4-3C45738ACE20}"/>
              </a:ext>
            </a:extLst>
          </p:cNvPr>
          <p:cNvSpPr/>
          <p:nvPr/>
        </p:nvSpPr>
        <p:spPr>
          <a:xfrm>
            <a:off x="2167724" y="2288538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kern="0">
                <a:solidFill>
                  <a:srgbClr val="444444"/>
                </a:solidFill>
                <a:sym typeface="Helvetica"/>
              </a:rPr>
              <a:t>Learning smaller </a:t>
            </a:r>
            <a:r>
              <a:rPr lang="en-US" sz="1969" b="1" kern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recurring features</a:t>
            </a:r>
            <a:endParaRPr sz="1969" b="1" kern="0">
              <a:solidFill>
                <a:srgbClr val="444444"/>
              </a:solidFill>
              <a:latin typeface="Helvetica" panose="020B0604020202020204" pitchFamily="2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76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phase transitions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EEB3D-204C-48AD-B609-00AF59DD8AB7}"/>
              </a:ext>
            </a:extLst>
          </p:cNvPr>
          <p:cNvSpPr txBox="1"/>
          <p:nvPr/>
        </p:nvSpPr>
        <p:spPr>
          <a:xfrm>
            <a:off x="3405833" y="2226878"/>
            <a:ext cx="103558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chemeClr val="tx1">
                    <a:lumMod val="75000"/>
                    <a:lumOff val="25000"/>
                  </a:schemeClr>
                </a:solidFill>
              </a:rPr>
              <a:t>Phase 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76A346-0F10-46EA-9124-FAE110CAE657}"/>
              </a:ext>
            </a:extLst>
          </p:cNvPr>
          <p:cNvGrpSpPr/>
          <p:nvPr/>
        </p:nvGrpSpPr>
        <p:grpSpPr>
          <a:xfrm>
            <a:off x="3405833" y="2759204"/>
            <a:ext cx="5185011" cy="418529"/>
            <a:chOff x="2815281" y="7549977"/>
            <a:chExt cx="7374238" cy="59524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2D6095-AF03-4CDF-92D6-BD45C6ACA0B5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81" y="7549978"/>
              <a:ext cx="7374238" cy="0"/>
            </a:xfrm>
            <a:prstGeom prst="straightConnector1">
              <a:avLst/>
            </a:prstGeom>
            <a:noFill/>
            <a:ln w="44450" cap="flat">
              <a:solidFill>
                <a:srgbClr val="000000"/>
              </a:solidFill>
              <a:prstDash val="solid"/>
              <a:miter lim="400000"/>
              <a:tailEnd type="triangle" w="med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FB2837-73FB-4DBD-BE0D-D1DE02254E4F}"/>
                </a:ext>
              </a:extLst>
            </p:cNvPr>
            <p:cNvCxnSpPr>
              <a:cxnSpLocks/>
            </p:cNvCxnSpPr>
            <p:nvPr/>
          </p:nvCxnSpPr>
          <p:spPr>
            <a:xfrm>
              <a:off x="6502400" y="7549977"/>
              <a:ext cx="0" cy="123363"/>
            </a:xfrm>
            <a:prstGeom prst="line">
              <a:avLst/>
            </a:prstGeom>
            <a:noFill/>
            <a:ln w="444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AE1208-61AC-43B0-ADAD-4B0FB06433C0}"/>
                    </a:ext>
                  </a:extLst>
                </p:cNvPr>
                <p:cNvSpPr txBox="1"/>
                <p:nvPr/>
              </p:nvSpPr>
              <p:spPr>
                <a:xfrm>
                  <a:off x="5810629" y="7673385"/>
                  <a:ext cx="1568189" cy="4718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8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7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87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87" i="1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AE1208-61AC-43B0-ADAD-4B0FB0643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629" y="7673385"/>
                  <a:ext cx="1568189" cy="4718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1B23D0-F0F3-489E-96B5-FD7CA94F83DC}"/>
              </a:ext>
            </a:extLst>
          </p:cNvPr>
          <p:cNvSpPr txBox="1"/>
          <p:nvPr/>
        </p:nvSpPr>
        <p:spPr>
          <a:xfrm>
            <a:off x="7321784" y="2226878"/>
            <a:ext cx="103558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chemeClr val="tx1">
                    <a:lumMod val="75000"/>
                    <a:lumOff val="25000"/>
                  </a:schemeClr>
                </a:solidFill>
              </a:rPr>
              <a:t>Phase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CFA6D-EC3A-4630-852C-088610B50A54}"/>
              </a:ext>
            </a:extLst>
          </p:cNvPr>
          <p:cNvSpPr txBox="1"/>
          <p:nvPr/>
        </p:nvSpPr>
        <p:spPr>
          <a:xfrm>
            <a:off x="3370212" y="2899093"/>
            <a:ext cx="1106828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rgbClr val="2077B4"/>
                </a:solidFill>
              </a:rPr>
              <a:t>Train here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81E8A3-58BF-4BA1-9FCE-DD5D928CA696}"/>
              </a:ext>
            </a:extLst>
          </p:cNvPr>
          <p:cNvSpPr/>
          <p:nvPr/>
        </p:nvSpPr>
        <p:spPr>
          <a:xfrm>
            <a:off x="3886001" y="2525950"/>
            <a:ext cx="146492" cy="466515"/>
          </a:xfrm>
          <a:prstGeom prst="ellipse">
            <a:avLst/>
          </a:prstGeom>
          <a:solidFill>
            <a:srgbClr val="2077B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73912-B4FB-48ED-A19D-7B26268A243B}"/>
              </a:ext>
            </a:extLst>
          </p:cNvPr>
          <p:cNvSpPr txBox="1"/>
          <p:nvPr/>
        </p:nvSpPr>
        <p:spPr>
          <a:xfrm>
            <a:off x="7321784" y="2896598"/>
            <a:ext cx="1106828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rgbClr val="FF8011"/>
                </a:solidFill>
              </a:rPr>
              <a:t>Train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1B7D23-9AE7-44D2-BA2A-FB0F0B5438E9}"/>
              </a:ext>
            </a:extLst>
          </p:cNvPr>
          <p:cNvSpPr/>
          <p:nvPr/>
        </p:nvSpPr>
        <p:spPr>
          <a:xfrm>
            <a:off x="7837574" y="2523456"/>
            <a:ext cx="146492" cy="466515"/>
          </a:xfrm>
          <a:prstGeom prst="ellipse">
            <a:avLst/>
          </a:prstGeom>
          <a:solidFill>
            <a:srgbClr val="FF801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30B3096-1904-42C7-8174-ED7C2B483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131" y="3204308"/>
            <a:ext cx="919377" cy="39603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48B58F3-DE46-4209-B257-690C65595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937" y="3204308"/>
            <a:ext cx="919377" cy="396039"/>
          </a:xfrm>
          <a:prstGeom prst="rect">
            <a:avLst/>
          </a:prstGeom>
        </p:spPr>
      </p:pic>
      <p:sp>
        <p:nvSpPr>
          <p:cNvPr id="23" name="Shape 468">
            <a:extLst>
              <a:ext uri="{FF2B5EF4-FFF2-40B4-BE49-F238E27FC236}">
                <a16:creationId xmlns:a16="http://schemas.microsoft.com/office/drawing/2014/main" id="{A6785391-FDE7-4D11-ACC0-49722CA402CD}"/>
              </a:ext>
            </a:extLst>
          </p:cNvPr>
          <p:cNvSpPr/>
          <p:nvPr/>
        </p:nvSpPr>
        <p:spPr>
          <a:xfrm>
            <a:off x="2170934" y="1349693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>
                <a:solidFill>
                  <a:srgbClr val="444444"/>
                </a:solidFill>
                <a:sym typeface="Helvetica"/>
              </a:rPr>
              <a:t>Train network </a:t>
            </a: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deep in both phases, </a:t>
            </a:r>
            <a:r>
              <a:rPr lang="en-US" sz="1969">
                <a:solidFill>
                  <a:srgbClr val="444444"/>
                </a:solidFill>
                <a:sym typeface="Helvetica"/>
              </a:rPr>
              <a:t>predict phase in between.</a:t>
            </a:r>
            <a:endParaRPr sz="1969" b="1" kern="0">
              <a:solidFill>
                <a:srgbClr val="444444"/>
              </a:solidFill>
              <a:latin typeface="Helvetica" panose="020B0604020202020204" pitchFamily="2" charset="0"/>
              <a:sym typeface="Helvetica Light"/>
            </a:endParaRPr>
          </a:p>
        </p:txBody>
      </p:sp>
      <p:sp>
        <p:nvSpPr>
          <p:cNvPr id="24" name="Shape 468">
            <a:extLst>
              <a:ext uri="{FF2B5EF4-FFF2-40B4-BE49-F238E27FC236}">
                <a16:creationId xmlns:a16="http://schemas.microsoft.com/office/drawing/2014/main" id="{06E8FE33-D02F-4DD7-AED6-B294B5EC2377}"/>
              </a:ext>
            </a:extLst>
          </p:cNvPr>
          <p:cNvSpPr/>
          <p:nvPr/>
        </p:nvSpPr>
        <p:spPr>
          <a:xfrm>
            <a:off x="2213989" y="4087122"/>
            <a:ext cx="7654809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87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2" charset="0"/>
                <a:sym typeface="Helvetica"/>
              </a:rPr>
              <a:t>Point of maximal confusion</a:t>
            </a:r>
            <a:endParaRPr sz="1687" b="1" ker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2" charset="0"/>
              <a:sym typeface="Helvetica Ligh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63B6EE-F458-4CBD-89CE-19BCBF9D1B35}"/>
              </a:ext>
            </a:extLst>
          </p:cNvPr>
          <p:cNvCxnSpPr>
            <a:cxnSpLocks/>
          </p:cNvCxnSpPr>
          <p:nvPr/>
        </p:nvCxnSpPr>
        <p:spPr>
          <a:xfrm>
            <a:off x="6012134" y="3228344"/>
            <a:ext cx="0" cy="68625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med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068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Helvetica Neue Medium</vt:lpstr>
      <vt:lpstr>Office Theme</vt:lpstr>
      <vt:lpstr>Neural Networks in a nutshell</vt:lpstr>
      <vt:lpstr>Neural Networks in a nutshell</vt:lpstr>
      <vt:lpstr>Neural Networks in a nutshell</vt:lpstr>
      <vt:lpstr>Neural Networks in a nutshell</vt:lpstr>
      <vt:lpstr>Learning phase transitions</vt:lpstr>
      <vt:lpstr>Learning phase transitions</vt:lpstr>
      <vt:lpstr>Learning phase transitions</vt:lpstr>
      <vt:lpstr>Learning phase transitions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in a nutshell</dc:title>
  <dc:creator>Carsten Bauer</dc:creator>
  <cp:lastModifiedBy>Carsten Bauer</cp:lastModifiedBy>
  <cp:revision>1</cp:revision>
  <dcterms:created xsi:type="dcterms:W3CDTF">2019-07-24T13:21:07Z</dcterms:created>
  <dcterms:modified xsi:type="dcterms:W3CDTF">2019-07-24T13:22:09Z</dcterms:modified>
</cp:coreProperties>
</file>