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032B2-1B0A-4149-ACE2-2608F5F48E37}" v="6" dt="2025-04-03T18:52:46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, Haoyang" userId="ff28f2ff-b619-4837-a4fc-2bd8deee03e6" providerId="ADAL" clId="{E80032B2-1B0A-4149-ACE2-2608F5F48E37}"/>
    <pc:docChg chg="undo custSel addSld delSld modSld sldOrd">
      <pc:chgData name="Jiang, Haoyang" userId="ff28f2ff-b619-4837-a4fc-2bd8deee03e6" providerId="ADAL" clId="{E80032B2-1B0A-4149-ACE2-2608F5F48E37}" dt="2025-04-03T19:01:06.851" v="569" actId="1076"/>
      <pc:docMkLst>
        <pc:docMk/>
      </pc:docMkLst>
      <pc:sldChg chg="addSp delSp modSp new mod">
        <pc:chgData name="Jiang, Haoyang" userId="ff28f2ff-b619-4837-a4fc-2bd8deee03e6" providerId="ADAL" clId="{E80032B2-1B0A-4149-ACE2-2608F5F48E37}" dt="2025-04-03T18:51:53.958" v="553" actId="20577"/>
        <pc:sldMkLst>
          <pc:docMk/>
          <pc:sldMk cId="2481119770" sldId="256"/>
        </pc:sldMkLst>
        <pc:spChg chg="mod">
          <ac:chgData name="Jiang, Haoyang" userId="ff28f2ff-b619-4837-a4fc-2bd8deee03e6" providerId="ADAL" clId="{E80032B2-1B0A-4149-ACE2-2608F5F48E37}" dt="2025-03-23T19:00:14.561" v="54" actId="20577"/>
          <ac:spMkLst>
            <pc:docMk/>
            <pc:sldMk cId="2481119770" sldId="256"/>
            <ac:spMk id="2" creationId="{320E2552-217F-8C35-AF24-F9A2CE8644A9}"/>
          </ac:spMkLst>
        </pc:spChg>
        <pc:spChg chg="mod">
          <ac:chgData name="Jiang, Haoyang" userId="ff28f2ff-b619-4837-a4fc-2bd8deee03e6" providerId="ADAL" clId="{E80032B2-1B0A-4149-ACE2-2608F5F48E37}" dt="2025-04-03T18:51:53.958" v="553" actId="20577"/>
          <ac:spMkLst>
            <pc:docMk/>
            <pc:sldMk cId="2481119770" sldId="256"/>
            <ac:spMk id="3" creationId="{4DC5D3EC-0634-0755-01F2-16292ECB83DF}"/>
          </ac:spMkLst>
        </pc:spChg>
        <pc:picChg chg="add mod">
          <ac:chgData name="Jiang, Haoyang" userId="ff28f2ff-b619-4837-a4fc-2bd8deee03e6" providerId="ADAL" clId="{E80032B2-1B0A-4149-ACE2-2608F5F48E37}" dt="2025-03-23T19:08:47.455" v="165" actId="1076"/>
          <ac:picMkLst>
            <pc:docMk/>
            <pc:sldMk cId="2481119770" sldId="256"/>
            <ac:picMk id="7" creationId="{959A4DA9-1BC4-632A-45A9-7BF42ECFD0A3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05:57.366" v="160" actId="14100"/>
        <pc:sldMkLst>
          <pc:docMk/>
          <pc:sldMk cId="2324795254" sldId="257"/>
        </pc:sldMkLst>
        <pc:spChg chg="mod">
          <ac:chgData name="Jiang, Haoyang" userId="ff28f2ff-b619-4837-a4fc-2bd8deee03e6" providerId="ADAL" clId="{E80032B2-1B0A-4149-ACE2-2608F5F48E37}" dt="2025-03-23T19:05:47.053" v="158" actId="20577"/>
          <ac:spMkLst>
            <pc:docMk/>
            <pc:sldMk cId="2324795254" sldId="257"/>
            <ac:spMk id="2" creationId="{DD93A1EA-5B84-BE3B-9640-0C0705AB2486}"/>
          </ac:spMkLst>
        </pc:spChg>
        <pc:picChg chg="add mod">
          <ac:chgData name="Jiang, Haoyang" userId="ff28f2ff-b619-4837-a4fc-2bd8deee03e6" providerId="ADAL" clId="{E80032B2-1B0A-4149-ACE2-2608F5F48E37}" dt="2025-03-23T19:05:57.366" v="160" actId="14100"/>
          <ac:picMkLst>
            <pc:docMk/>
            <pc:sldMk cId="2324795254" sldId="257"/>
            <ac:picMk id="13" creationId="{57D7A39C-905D-4476-2EB7-9B3A683F8FA2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12:05.637" v="180" actId="1076"/>
        <pc:sldMkLst>
          <pc:docMk/>
          <pc:sldMk cId="4095186983" sldId="258"/>
        </pc:sldMkLst>
        <pc:spChg chg="mod">
          <ac:chgData name="Jiang, Haoyang" userId="ff28f2ff-b619-4837-a4fc-2bd8deee03e6" providerId="ADAL" clId="{E80032B2-1B0A-4149-ACE2-2608F5F48E37}" dt="2025-03-23T19:11:59.871" v="178" actId="122"/>
          <ac:spMkLst>
            <pc:docMk/>
            <pc:sldMk cId="4095186983" sldId="258"/>
            <ac:spMk id="2" creationId="{A966E11F-7A18-6332-593B-B36FB86F3EE8}"/>
          </ac:spMkLst>
        </pc:spChg>
        <pc:picChg chg="add mod ord">
          <ac:chgData name="Jiang, Haoyang" userId="ff28f2ff-b619-4837-a4fc-2bd8deee03e6" providerId="ADAL" clId="{E80032B2-1B0A-4149-ACE2-2608F5F48E37}" dt="2025-03-23T19:12:05.637" v="180" actId="1076"/>
          <ac:picMkLst>
            <pc:docMk/>
            <pc:sldMk cId="4095186983" sldId="258"/>
            <ac:picMk id="5" creationId="{7FB2B6F6-53FD-C974-8EC5-9C1838A8CABA}"/>
          </ac:picMkLst>
        </pc:picChg>
      </pc:sldChg>
      <pc:sldChg chg="add del">
        <pc:chgData name="Jiang, Haoyang" userId="ff28f2ff-b619-4837-a4fc-2bd8deee03e6" providerId="ADAL" clId="{E80032B2-1B0A-4149-ACE2-2608F5F48E37}" dt="2025-03-23T19:11:49.937" v="168" actId="2696"/>
        <pc:sldMkLst>
          <pc:docMk/>
          <pc:sldMk cId="1770825895" sldId="259"/>
        </pc:sldMkLst>
      </pc:sldChg>
      <pc:sldChg chg="addSp delSp modSp new mod">
        <pc:chgData name="Jiang, Haoyang" userId="ff28f2ff-b619-4837-a4fc-2bd8deee03e6" providerId="ADAL" clId="{E80032B2-1B0A-4149-ACE2-2608F5F48E37}" dt="2025-03-23T19:16:07.937" v="239" actId="1076"/>
        <pc:sldMkLst>
          <pc:docMk/>
          <pc:sldMk cId="2673363715" sldId="259"/>
        </pc:sldMkLst>
        <pc:spChg chg="mod">
          <ac:chgData name="Jiang, Haoyang" userId="ff28f2ff-b619-4837-a4fc-2bd8deee03e6" providerId="ADAL" clId="{E80032B2-1B0A-4149-ACE2-2608F5F48E37}" dt="2025-03-23T19:14:42.532" v="237" actId="20577"/>
          <ac:spMkLst>
            <pc:docMk/>
            <pc:sldMk cId="2673363715" sldId="259"/>
            <ac:spMk id="2" creationId="{04373FF0-3C60-7176-A15E-9CB38B2842AC}"/>
          </ac:spMkLst>
        </pc:spChg>
        <pc:picChg chg="add mod">
          <ac:chgData name="Jiang, Haoyang" userId="ff28f2ff-b619-4837-a4fc-2bd8deee03e6" providerId="ADAL" clId="{E80032B2-1B0A-4149-ACE2-2608F5F48E37}" dt="2025-03-23T19:16:07.937" v="239" actId="1076"/>
          <ac:picMkLst>
            <pc:docMk/>
            <pc:sldMk cId="2673363715" sldId="259"/>
            <ac:picMk id="5" creationId="{C1869C09-34E4-CDDC-04ED-A71596E0839E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20:12.158" v="279" actId="1076"/>
        <pc:sldMkLst>
          <pc:docMk/>
          <pc:sldMk cId="3276867972" sldId="260"/>
        </pc:sldMkLst>
        <pc:spChg chg="mod">
          <ac:chgData name="Jiang, Haoyang" userId="ff28f2ff-b619-4837-a4fc-2bd8deee03e6" providerId="ADAL" clId="{E80032B2-1B0A-4149-ACE2-2608F5F48E37}" dt="2025-03-23T19:17:25.017" v="265" actId="20577"/>
          <ac:spMkLst>
            <pc:docMk/>
            <pc:sldMk cId="3276867972" sldId="260"/>
            <ac:spMk id="2" creationId="{174B2850-2B94-3960-1155-871A4F6B7396}"/>
          </ac:spMkLst>
        </pc:spChg>
        <pc:picChg chg="add mod ord">
          <ac:chgData name="Jiang, Haoyang" userId="ff28f2ff-b619-4837-a4fc-2bd8deee03e6" providerId="ADAL" clId="{E80032B2-1B0A-4149-ACE2-2608F5F48E37}" dt="2025-03-23T19:19:34.833" v="274" actId="1076"/>
          <ac:picMkLst>
            <pc:docMk/>
            <pc:sldMk cId="3276867972" sldId="260"/>
            <ac:picMk id="5" creationId="{224EEBB1-0CBE-29D0-FCAD-6596D75C62FB}"/>
          </ac:picMkLst>
        </pc:picChg>
        <pc:picChg chg="add mod">
          <ac:chgData name="Jiang, Haoyang" userId="ff28f2ff-b619-4837-a4fc-2bd8deee03e6" providerId="ADAL" clId="{E80032B2-1B0A-4149-ACE2-2608F5F48E37}" dt="2025-03-23T19:19:39.622" v="275" actId="1076"/>
          <ac:picMkLst>
            <pc:docMk/>
            <pc:sldMk cId="3276867972" sldId="260"/>
            <ac:picMk id="8" creationId="{4D47607E-189B-D6E2-6CB9-CE277C908BA6}"/>
          </ac:picMkLst>
        </pc:picChg>
        <pc:picChg chg="add mod">
          <ac:chgData name="Jiang, Haoyang" userId="ff28f2ff-b619-4837-a4fc-2bd8deee03e6" providerId="ADAL" clId="{E80032B2-1B0A-4149-ACE2-2608F5F48E37}" dt="2025-03-23T19:20:12.158" v="279" actId="1076"/>
          <ac:picMkLst>
            <pc:docMk/>
            <pc:sldMk cId="3276867972" sldId="260"/>
            <ac:picMk id="12" creationId="{A3416566-19E2-BF88-5BED-D82FB0493177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24:57.358" v="301" actId="1076"/>
        <pc:sldMkLst>
          <pc:docMk/>
          <pc:sldMk cId="1569674133" sldId="261"/>
        </pc:sldMkLst>
        <pc:picChg chg="add mod">
          <ac:chgData name="Jiang, Haoyang" userId="ff28f2ff-b619-4837-a4fc-2bd8deee03e6" providerId="ADAL" clId="{E80032B2-1B0A-4149-ACE2-2608F5F48E37}" dt="2025-03-23T19:24:57.358" v="301" actId="1076"/>
          <ac:picMkLst>
            <pc:docMk/>
            <pc:sldMk cId="1569674133" sldId="261"/>
            <ac:picMk id="11" creationId="{B5B78640-EEA9-896B-E809-2456B7CD5128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4T17:42:10.489" v="545" actId="1076"/>
        <pc:sldMkLst>
          <pc:docMk/>
          <pc:sldMk cId="2835538198" sldId="262"/>
        </pc:sldMkLst>
        <pc:spChg chg="add mod">
          <ac:chgData name="Jiang, Haoyang" userId="ff28f2ff-b619-4837-a4fc-2bd8deee03e6" providerId="ADAL" clId="{E80032B2-1B0A-4149-ACE2-2608F5F48E37}" dt="2025-03-24T17:42:10.489" v="545" actId="1076"/>
          <ac:spMkLst>
            <pc:docMk/>
            <pc:sldMk cId="2835538198" sldId="262"/>
            <ac:spMk id="2" creationId="{72D70D47-0484-81B1-E2FF-3BAFD224372C}"/>
          </ac:spMkLst>
        </pc:spChg>
        <pc:picChg chg="add mod">
          <ac:chgData name="Jiang, Haoyang" userId="ff28f2ff-b619-4837-a4fc-2bd8deee03e6" providerId="ADAL" clId="{E80032B2-1B0A-4149-ACE2-2608F5F48E37}" dt="2025-03-23T19:27:35.022" v="312" actId="1076"/>
          <ac:picMkLst>
            <pc:docMk/>
            <pc:sldMk cId="2835538198" sldId="262"/>
            <ac:picMk id="7" creationId="{9627DC27-3882-F613-4D96-AFE3396445AB}"/>
          </ac:picMkLst>
        </pc:picChg>
        <pc:picChg chg="add mod">
          <ac:chgData name="Jiang, Haoyang" userId="ff28f2ff-b619-4837-a4fc-2bd8deee03e6" providerId="ADAL" clId="{E80032B2-1B0A-4149-ACE2-2608F5F48E37}" dt="2025-03-23T19:27:38.732" v="313" actId="14100"/>
          <ac:picMkLst>
            <pc:docMk/>
            <pc:sldMk cId="2835538198" sldId="262"/>
            <ac:picMk id="9" creationId="{F97FEC7D-35CE-6658-6B4D-DCDFDBA3D73F}"/>
          </ac:picMkLst>
        </pc:picChg>
      </pc:sldChg>
      <pc:sldChg chg="addSp delSp modSp new del mod">
        <pc:chgData name="Jiang, Haoyang" userId="ff28f2ff-b619-4837-a4fc-2bd8deee03e6" providerId="ADAL" clId="{E80032B2-1B0A-4149-ACE2-2608F5F48E37}" dt="2025-03-24T17:59:26.909" v="546" actId="2696"/>
        <pc:sldMkLst>
          <pc:docMk/>
          <pc:sldMk cId="225631397" sldId="263"/>
        </pc:sldMkLst>
      </pc:sldChg>
      <pc:sldChg chg="add del">
        <pc:chgData name="Jiang, Haoyang" userId="ff28f2ff-b619-4837-a4fc-2bd8deee03e6" providerId="ADAL" clId="{E80032B2-1B0A-4149-ACE2-2608F5F48E37}" dt="2025-04-03T18:52:44.727" v="554" actId="2696"/>
        <pc:sldMkLst>
          <pc:docMk/>
          <pc:sldMk cId="654991055" sldId="263"/>
        </pc:sldMkLst>
      </pc:sldChg>
      <pc:sldChg chg="addSp modSp add mod">
        <pc:chgData name="Jiang, Haoyang" userId="ff28f2ff-b619-4837-a4fc-2bd8deee03e6" providerId="ADAL" clId="{E80032B2-1B0A-4149-ACE2-2608F5F48E37}" dt="2025-04-03T19:01:06.851" v="569" actId="1076"/>
        <pc:sldMkLst>
          <pc:docMk/>
          <pc:sldMk cId="1440679186" sldId="263"/>
        </pc:sldMkLst>
        <pc:picChg chg="add mod">
          <ac:chgData name="Jiang, Haoyang" userId="ff28f2ff-b619-4837-a4fc-2bd8deee03e6" providerId="ADAL" clId="{E80032B2-1B0A-4149-ACE2-2608F5F48E37}" dt="2025-04-03T19:01:06.851" v="569" actId="1076"/>
          <ac:picMkLst>
            <pc:docMk/>
            <pc:sldMk cId="1440679186" sldId="263"/>
            <ac:picMk id="3" creationId="{D716711E-1BEC-AA9E-9DE4-3203AA3DF4B1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35:22.675" v="340" actId="207"/>
        <pc:sldMkLst>
          <pc:docMk/>
          <pc:sldMk cId="948663994" sldId="264"/>
        </pc:sldMkLst>
        <pc:spChg chg="add mod">
          <ac:chgData name="Jiang, Haoyang" userId="ff28f2ff-b619-4837-a4fc-2bd8deee03e6" providerId="ADAL" clId="{E80032B2-1B0A-4149-ACE2-2608F5F48E37}" dt="2025-03-23T19:33:43.314" v="331" actId="1076"/>
          <ac:spMkLst>
            <pc:docMk/>
            <pc:sldMk cId="948663994" sldId="264"/>
            <ac:spMk id="6" creationId="{9976B0D2-70FC-C2F5-E898-3636352487FF}"/>
          </ac:spMkLst>
        </pc:spChg>
        <pc:spChg chg="add mod">
          <ac:chgData name="Jiang, Haoyang" userId="ff28f2ff-b619-4837-a4fc-2bd8deee03e6" providerId="ADAL" clId="{E80032B2-1B0A-4149-ACE2-2608F5F48E37}" dt="2025-03-23T19:35:22.675" v="340" actId="207"/>
          <ac:spMkLst>
            <pc:docMk/>
            <pc:sldMk cId="948663994" sldId="264"/>
            <ac:spMk id="9" creationId="{1A5AC7A6-DDCF-E6BA-16C4-238E8E19FC25}"/>
          </ac:spMkLst>
        </pc:spChg>
        <pc:picChg chg="add mod">
          <ac:chgData name="Jiang, Haoyang" userId="ff28f2ff-b619-4837-a4fc-2bd8deee03e6" providerId="ADAL" clId="{E80032B2-1B0A-4149-ACE2-2608F5F48E37}" dt="2025-03-23T19:33:40.926" v="330" actId="1076"/>
          <ac:picMkLst>
            <pc:docMk/>
            <pc:sldMk cId="948663994" sldId="264"/>
            <ac:picMk id="5" creationId="{A776013E-6EF3-FF90-58DB-C3D5F1611550}"/>
          </ac:picMkLst>
        </pc:picChg>
        <pc:picChg chg="add mod">
          <ac:chgData name="Jiang, Haoyang" userId="ff28f2ff-b619-4837-a4fc-2bd8deee03e6" providerId="ADAL" clId="{E80032B2-1B0A-4149-ACE2-2608F5F48E37}" dt="2025-03-23T19:34:54.799" v="337" actId="1076"/>
          <ac:picMkLst>
            <pc:docMk/>
            <pc:sldMk cId="948663994" sldId="264"/>
            <ac:picMk id="8" creationId="{FD5C9DDF-544D-2CAD-00A4-ACD1422C20B4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37:14.175" v="354" actId="1076"/>
        <pc:sldMkLst>
          <pc:docMk/>
          <pc:sldMk cId="1414171885" sldId="265"/>
        </pc:sldMkLst>
        <pc:picChg chg="add mod">
          <ac:chgData name="Jiang, Haoyang" userId="ff28f2ff-b619-4837-a4fc-2bd8deee03e6" providerId="ADAL" clId="{E80032B2-1B0A-4149-ACE2-2608F5F48E37}" dt="2025-03-23T19:37:12.735" v="353" actId="1076"/>
          <ac:picMkLst>
            <pc:docMk/>
            <pc:sldMk cId="1414171885" sldId="265"/>
            <ac:picMk id="5" creationId="{6090C9AB-879F-AD8D-726F-B5406F774958}"/>
          </ac:picMkLst>
        </pc:picChg>
        <pc:picChg chg="add mod">
          <ac:chgData name="Jiang, Haoyang" userId="ff28f2ff-b619-4837-a4fc-2bd8deee03e6" providerId="ADAL" clId="{E80032B2-1B0A-4149-ACE2-2608F5F48E37}" dt="2025-03-23T19:37:14.175" v="354" actId="1076"/>
          <ac:picMkLst>
            <pc:docMk/>
            <pc:sldMk cId="1414171885" sldId="265"/>
            <ac:picMk id="7" creationId="{41FB6567-7F54-D502-082D-E0F92C04FBFA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39:31.909" v="366" actId="1076"/>
        <pc:sldMkLst>
          <pc:docMk/>
          <pc:sldMk cId="1685580648" sldId="266"/>
        </pc:sldMkLst>
        <pc:picChg chg="add mod">
          <ac:chgData name="Jiang, Haoyang" userId="ff28f2ff-b619-4837-a4fc-2bd8deee03e6" providerId="ADAL" clId="{E80032B2-1B0A-4149-ACE2-2608F5F48E37}" dt="2025-03-23T19:38:48.916" v="361" actId="1076"/>
          <ac:picMkLst>
            <pc:docMk/>
            <pc:sldMk cId="1685580648" sldId="266"/>
            <ac:picMk id="5" creationId="{02CD4426-2C8A-0865-686F-4B2767601DF4}"/>
          </ac:picMkLst>
        </pc:picChg>
        <pc:picChg chg="add mod">
          <ac:chgData name="Jiang, Haoyang" userId="ff28f2ff-b619-4837-a4fc-2bd8deee03e6" providerId="ADAL" clId="{E80032B2-1B0A-4149-ACE2-2608F5F48E37}" dt="2025-03-23T19:39:31.909" v="366" actId="1076"/>
          <ac:picMkLst>
            <pc:docMk/>
            <pc:sldMk cId="1685580648" sldId="266"/>
            <ac:picMk id="7" creationId="{D79B9558-B713-A86A-E1CF-38553E724304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40:26.974" v="372" actId="1076"/>
        <pc:sldMkLst>
          <pc:docMk/>
          <pc:sldMk cId="2077001991" sldId="267"/>
        </pc:sldMkLst>
        <pc:picChg chg="add mod">
          <ac:chgData name="Jiang, Haoyang" userId="ff28f2ff-b619-4837-a4fc-2bd8deee03e6" providerId="ADAL" clId="{E80032B2-1B0A-4149-ACE2-2608F5F48E37}" dt="2025-03-23T19:40:26.974" v="372" actId="1076"/>
          <ac:picMkLst>
            <pc:docMk/>
            <pc:sldMk cId="2077001991" sldId="267"/>
            <ac:picMk id="5" creationId="{CA052B91-F2A8-9132-F61E-E25BFBA6F270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43:52.007" v="388" actId="1076"/>
        <pc:sldMkLst>
          <pc:docMk/>
          <pc:sldMk cId="3713235554" sldId="268"/>
        </pc:sldMkLst>
        <pc:picChg chg="add mod">
          <ac:chgData name="Jiang, Haoyang" userId="ff28f2ff-b619-4837-a4fc-2bd8deee03e6" providerId="ADAL" clId="{E80032B2-1B0A-4149-ACE2-2608F5F48E37}" dt="2025-03-23T19:41:05.231" v="378" actId="1076"/>
          <ac:picMkLst>
            <pc:docMk/>
            <pc:sldMk cId="3713235554" sldId="268"/>
            <ac:picMk id="5" creationId="{FC1B6220-A52A-B93E-A99B-46F85A2166C2}"/>
          </ac:picMkLst>
        </pc:picChg>
        <pc:picChg chg="add mod">
          <ac:chgData name="Jiang, Haoyang" userId="ff28f2ff-b619-4837-a4fc-2bd8deee03e6" providerId="ADAL" clId="{E80032B2-1B0A-4149-ACE2-2608F5F48E37}" dt="2025-03-23T19:42:43.988" v="382" actId="14100"/>
          <ac:picMkLst>
            <pc:docMk/>
            <pc:sldMk cId="3713235554" sldId="268"/>
            <ac:picMk id="7" creationId="{938B0882-75AC-9174-6CDD-E1D4C7568DBE}"/>
          </ac:picMkLst>
        </pc:picChg>
        <pc:picChg chg="add mod">
          <ac:chgData name="Jiang, Haoyang" userId="ff28f2ff-b619-4837-a4fc-2bd8deee03e6" providerId="ADAL" clId="{E80032B2-1B0A-4149-ACE2-2608F5F48E37}" dt="2025-03-23T19:43:28.227" v="386" actId="1076"/>
          <ac:picMkLst>
            <pc:docMk/>
            <pc:sldMk cId="3713235554" sldId="268"/>
            <ac:picMk id="9" creationId="{BDB9374C-4987-C7AF-6D28-702B02BC7401}"/>
          </ac:picMkLst>
        </pc:picChg>
        <pc:picChg chg="add mod">
          <ac:chgData name="Jiang, Haoyang" userId="ff28f2ff-b619-4837-a4fc-2bd8deee03e6" providerId="ADAL" clId="{E80032B2-1B0A-4149-ACE2-2608F5F48E37}" dt="2025-03-23T19:43:52.007" v="388" actId="1076"/>
          <ac:picMkLst>
            <pc:docMk/>
            <pc:sldMk cId="3713235554" sldId="268"/>
            <ac:picMk id="11" creationId="{108DBA14-A030-FACA-65F3-967C6406BC66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19:49:57.857" v="396" actId="1076"/>
        <pc:sldMkLst>
          <pc:docMk/>
          <pc:sldMk cId="3177197751" sldId="269"/>
        </pc:sldMkLst>
        <pc:picChg chg="add mod">
          <ac:chgData name="Jiang, Haoyang" userId="ff28f2ff-b619-4837-a4fc-2bd8deee03e6" providerId="ADAL" clId="{E80032B2-1B0A-4149-ACE2-2608F5F48E37}" dt="2025-03-23T19:49:31.124" v="394" actId="1076"/>
          <ac:picMkLst>
            <pc:docMk/>
            <pc:sldMk cId="3177197751" sldId="269"/>
            <ac:picMk id="5" creationId="{0033E32D-3F7A-699D-66B6-23471502C378}"/>
          </ac:picMkLst>
        </pc:picChg>
        <pc:picChg chg="add mod ord">
          <ac:chgData name="Jiang, Haoyang" userId="ff28f2ff-b619-4837-a4fc-2bd8deee03e6" providerId="ADAL" clId="{E80032B2-1B0A-4149-ACE2-2608F5F48E37}" dt="2025-03-23T19:49:57.857" v="396" actId="1076"/>
          <ac:picMkLst>
            <pc:docMk/>
            <pc:sldMk cId="3177197751" sldId="269"/>
            <ac:picMk id="7" creationId="{76665BF7-297A-4545-866C-CF86786BD859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4-03T18:53:26.398" v="565" actId="1038"/>
        <pc:sldMkLst>
          <pc:docMk/>
          <pc:sldMk cId="3816560102" sldId="270"/>
        </pc:sldMkLst>
        <pc:spChg chg="mod">
          <ac:chgData name="Jiang, Haoyang" userId="ff28f2ff-b619-4837-a4fc-2bd8deee03e6" providerId="ADAL" clId="{E80032B2-1B0A-4149-ACE2-2608F5F48E37}" dt="2025-03-23T19:55:50.611" v="404" actId="20577"/>
          <ac:spMkLst>
            <pc:docMk/>
            <pc:sldMk cId="3816560102" sldId="270"/>
            <ac:spMk id="2" creationId="{A6D1408D-6365-3FE0-00BC-7DE75E154FE0}"/>
          </ac:spMkLst>
        </pc:spChg>
        <pc:picChg chg="add mod">
          <ac:chgData name="Jiang, Haoyang" userId="ff28f2ff-b619-4837-a4fc-2bd8deee03e6" providerId="ADAL" clId="{E80032B2-1B0A-4149-ACE2-2608F5F48E37}" dt="2025-04-03T18:53:26.398" v="565" actId="1038"/>
          <ac:picMkLst>
            <pc:docMk/>
            <pc:sldMk cId="3816560102" sldId="270"/>
            <ac:picMk id="4" creationId="{59B8BC78-A4C6-61DB-97A3-A28271B4DCAD}"/>
          </ac:picMkLst>
        </pc:picChg>
        <pc:picChg chg="add mod ord">
          <ac:chgData name="Jiang, Haoyang" userId="ff28f2ff-b619-4837-a4fc-2bd8deee03e6" providerId="ADAL" clId="{E80032B2-1B0A-4149-ACE2-2608F5F48E37}" dt="2025-03-23T19:58:41.579" v="422" actId="14100"/>
          <ac:picMkLst>
            <pc:docMk/>
            <pc:sldMk cId="3816560102" sldId="270"/>
            <ac:picMk id="5" creationId="{C067D4AE-3949-8A85-ECBC-D63D4AA0FF67}"/>
          </ac:picMkLst>
        </pc:picChg>
        <pc:picChg chg="add mod">
          <ac:chgData name="Jiang, Haoyang" userId="ff28f2ff-b619-4837-a4fc-2bd8deee03e6" providerId="ADAL" clId="{E80032B2-1B0A-4149-ACE2-2608F5F48E37}" dt="2025-03-23T19:58:45.889" v="423" actId="14100"/>
          <ac:picMkLst>
            <pc:docMk/>
            <pc:sldMk cId="3816560102" sldId="270"/>
            <ac:picMk id="7" creationId="{0727029F-389B-69E8-8806-EE3FED7A2D94}"/>
          </ac:picMkLst>
        </pc:picChg>
        <pc:picChg chg="add mod">
          <ac:chgData name="Jiang, Haoyang" userId="ff28f2ff-b619-4837-a4fc-2bd8deee03e6" providerId="ADAL" clId="{E80032B2-1B0A-4149-ACE2-2608F5F48E37}" dt="2025-03-23T19:58:50.631" v="424" actId="14100"/>
          <ac:picMkLst>
            <pc:docMk/>
            <pc:sldMk cId="3816560102" sldId="270"/>
            <ac:picMk id="9" creationId="{482E6B31-B044-6B38-5AB7-5C2D594D0384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20:00:30.921" v="431" actId="14100"/>
        <pc:sldMkLst>
          <pc:docMk/>
          <pc:sldMk cId="3379131988" sldId="271"/>
        </pc:sldMkLst>
        <pc:picChg chg="add mod">
          <ac:chgData name="Jiang, Haoyang" userId="ff28f2ff-b619-4837-a4fc-2bd8deee03e6" providerId="ADAL" clId="{E80032B2-1B0A-4149-ACE2-2608F5F48E37}" dt="2025-03-23T20:00:30.921" v="431" actId="14100"/>
          <ac:picMkLst>
            <pc:docMk/>
            <pc:sldMk cId="3379131988" sldId="271"/>
            <ac:picMk id="5" creationId="{654C4FE8-A286-5EC3-64D2-3F3040B638E2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20:01:27.626" v="440" actId="14100"/>
        <pc:sldMkLst>
          <pc:docMk/>
          <pc:sldMk cId="1560529894" sldId="272"/>
        </pc:sldMkLst>
        <pc:picChg chg="add mod">
          <ac:chgData name="Jiang, Haoyang" userId="ff28f2ff-b619-4837-a4fc-2bd8deee03e6" providerId="ADAL" clId="{E80032B2-1B0A-4149-ACE2-2608F5F48E37}" dt="2025-03-23T20:01:27.626" v="440" actId="14100"/>
          <ac:picMkLst>
            <pc:docMk/>
            <pc:sldMk cId="1560529894" sldId="272"/>
            <ac:picMk id="5" creationId="{51A48B78-EA3A-D1B2-CF30-6B04FB93B1E1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20:02:51.124" v="446" actId="1076"/>
        <pc:sldMkLst>
          <pc:docMk/>
          <pc:sldMk cId="3805149982" sldId="273"/>
        </pc:sldMkLst>
        <pc:picChg chg="add mod">
          <ac:chgData name="Jiang, Haoyang" userId="ff28f2ff-b619-4837-a4fc-2bd8deee03e6" providerId="ADAL" clId="{E80032B2-1B0A-4149-ACE2-2608F5F48E37}" dt="2025-03-23T20:02:51.124" v="446" actId="1076"/>
          <ac:picMkLst>
            <pc:docMk/>
            <pc:sldMk cId="3805149982" sldId="273"/>
            <ac:picMk id="5" creationId="{44B852C5-F830-19C1-75C9-C15B15DC6537}"/>
          </ac:picMkLst>
        </pc:picChg>
      </pc:sldChg>
      <pc:sldChg chg="delSp modSp new mod">
        <pc:chgData name="Jiang, Haoyang" userId="ff28f2ff-b619-4837-a4fc-2bd8deee03e6" providerId="ADAL" clId="{E80032B2-1B0A-4149-ACE2-2608F5F48E37}" dt="2025-03-23T20:03:19.053" v="484" actId="255"/>
        <pc:sldMkLst>
          <pc:docMk/>
          <pc:sldMk cId="3949408032" sldId="274"/>
        </pc:sldMkLst>
        <pc:spChg chg="mod">
          <ac:chgData name="Jiang, Haoyang" userId="ff28f2ff-b619-4837-a4fc-2bd8deee03e6" providerId="ADAL" clId="{E80032B2-1B0A-4149-ACE2-2608F5F48E37}" dt="2025-03-23T20:03:19.053" v="484" actId="255"/>
          <ac:spMkLst>
            <pc:docMk/>
            <pc:sldMk cId="3949408032" sldId="274"/>
            <ac:spMk id="3" creationId="{7A399497-2579-1A9E-1E7D-29BF72555E16}"/>
          </ac:spMkLst>
        </pc:spChg>
      </pc:sldChg>
      <pc:sldChg chg="addSp delSp modSp new mod">
        <pc:chgData name="Jiang, Haoyang" userId="ff28f2ff-b619-4837-a4fc-2bd8deee03e6" providerId="ADAL" clId="{E80032B2-1B0A-4149-ACE2-2608F5F48E37}" dt="2025-03-23T20:18:04.439" v="538" actId="1076"/>
        <pc:sldMkLst>
          <pc:docMk/>
          <pc:sldMk cId="4092286773" sldId="275"/>
        </pc:sldMkLst>
        <pc:picChg chg="add mod">
          <ac:chgData name="Jiang, Haoyang" userId="ff28f2ff-b619-4837-a4fc-2bd8deee03e6" providerId="ADAL" clId="{E80032B2-1B0A-4149-ACE2-2608F5F48E37}" dt="2025-03-23T20:04:23.533" v="490" actId="1076"/>
          <ac:picMkLst>
            <pc:docMk/>
            <pc:sldMk cId="4092286773" sldId="275"/>
            <ac:picMk id="5" creationId="{F4C6D47D-736A-1F9A-17CB-B42D3D8A2353}"/>
          </ac:picMkLst>
        </pc:picChg>
        <pc:picChg chg="add mod">
          <ac:chgData name="Jiang, Haoyang" userId="ff28f2ff-b619-4837-a4fc-2bd8deee03e6" providerId="ADAL" clId="{E80032B2-1B0A-4149-ACE2-2608F5F48E37}" dt="2025-03-23T20:18:04.439" v="538" actId="1076"/>
          <ac:picMkLst>
            <pc:docMk/>
            <pc:sldMk cId="4092286773" sldId="275"/>
            <ac:picMk id="7" creationId="{58348106-42A5-3AE0-D771-3D79B72A492A}"/>
          </ac:picMkLst>
        </pc:picChg>
        <pc:picChg chg="add mod">
          <ac:chgData name="Jiang, Haoyang" userId="ff28f2ff-b619-4837-a4fc-2bd8deee03e6" providerId="ADAL" clId="{E80032B2-1B0A-4149-ACE2-2608F5F48E37}" dt="2025-03-23T20:18:02.421" v="537" actId="1076"/>
          <ac:picMkLst>
            <pc:docMk/>
            <pc:sldMk cId="4092286773" sldId="275"/>
            <ac:picMk id="9" creationId="{B9676F5B-7F81-E32D-879D-F8DD28DB0181}"/>
          </ac:picMkLst>
        </pc:picChg>
      </pc:sldChg>
      <pc:sldChg chg="addSp delSp modSp new mod ord">
        <pc:chgData name="Jiang, Haoyang" userId="ff28f2ff-b619-4837-a4fc-2bd8deee03e6" providerId="ADAL" clId="{E80032B2-1B0A-4149-ACE2-2608F5F48E37}" dt="2025-04-03T18:53:46.545" v="567"/>
        <pc:sldMkLst>
          <pc:docMk/>
          <pc:sldMk cId="3119173292" sldId="276"/>
        </pc:sldMkLst>
        <pc:picChg chg="add mod">
          <ac:chgData name="Jiang, Haoyang" userId="ff28f2ff-b619-4837-a4fc-2bd8deee03e6" providerId="ADAL" clId="{E80032B2-1B0A-4149-ACE2-2608F5F48E37}" dt="2025-03-23T20:05:27.412" v="499" actId="1076"/>
          <ac:picMkLst>
            <pc:docMk/>
            <pc:sldMk cId="3119173292" sldId="276"/>
            <ac:picMk id="5" creationId="{3F1A9352-BEF6-D5D4-DDEA-F0AD8BD574EA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20:07:55.930" v="515" actId="1076"/>
        <pc:sldMkLst>
          <pc:docMk/>
          <pc:sldMk cId="4215148835" sldId="277"/>
        </pc:sldMkLst>
        <pc:picChg chg="add mod">
          <ac:chgData name="Jiang, Haoyang" userId="ff28f2ff-b619-4837-a4fc-2bd8deee03e6" providerId="ADAL" clId="{E80032B2-1B0A-4149-ACE2-2608F5F48E37}" dt="2025-03-23T20:07:55.930" v="515" actId="1076"/>
          <ac:picMkLst>
            <pc:docMk/>
            <pc:sldMk cId="4215148835" sldId="277"/>
            <ac:picMk id="5" creationId="{F92B4693-AEF4-5BA0-48A8-5D241EF9990C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20:10:22.938" v="527" actId="1076"/>
        <pc:sldMkLst>
          <pc:docMk/>
          <pc:sldMk cId="1305281065" sldId="278"/>
        </pc:sldMkLst>
        <pc:picChg chg="add mod">
          <ac:chgData name="Jiang, Haoyang" userId="ff28f2ff-b619-4837-a4fc-2bd8deee03e6" providerId="ADAL" clId="{E80032B2-1B0A-4149-ACE2-2608F5F48E37}" dt="2025-03-23T20:10:21.817" v="526" actId="1076"/>
          <ac:picMkLst>
            <pc:docMk/>
            <pc:sldMk cId="1305281065" sldId="278"/>
            <ac:picMk id="5" creationId="{95E07E1E-8A50-AD25-DE6D-85592DDFBA01}"/>
          </ac:picMkLst>
        </pc:picChg>
        <pc:picChg chg="add mod">
          <ac:chgData name="Jiang, Haoyang" userId="ff28f2ff-b619-4837-a4fc-2bd8deee03e6" providerId="ADAL" clId="{E80032B2-1B0A-4149-ACE2-2608F5F48E37}" dt="2025-03-23T20:08:04.258" v="520" actId="1076"/>
          <ac:picMkLst>
            <pc:docMk/>
            <pc:sldMk cId="1305281065" sldId="278"/>
            <ac:picMk id="7" creationId="{2B535F7B-36F0-0835-6CDF-1170F2F3F656}"/>
          </ac:picMkLst>
        </pc:picChg>
        <pc:picChg chg="add mod">
          <ac:chgData name="Jiang, Haoyang" userId="ff28f2ff-b619-4837-a4fc-2bd8deee03e6" providerId="ADAL" clId="{E80032B2-1B0A-4149-ACE2-2608F5F48E37}" dt="2025-03-23T20:10:22.938" v="527" actId="1076"/>
          <ac:picMkLst>
            <pc:docMk/>
            <pc:sldMk cId="1305281065" sldId="278"/>
            <ac:picMk id="8" creationId="{B7CA0E52-9CC7-B235-2130-5A4585E5F9CF}"/>
          </ac:picMkLst>
        </pc:picChg>
      </pc:sldChg>
      <pc:sldChg chg="addSp delSp modSp new mod">
        <pc:chgData name="Jiang, Haoyang" userId="ff28f2ff-b619-4837-a4fc-2bd8deee03e6" providerId="ADAL" clId="{E80032B2-1B0A-4149-ACE2-2608F5F48E37}" dt="2025-03-23T20:11:41.748" v="535" actId="1076"/>
        <pc:sldMkLst>
          <pc:docMk/>
          <pc:sldMk cId="3726391750" sldId="279"/>
        </pc:sldMkLst>
        <pc:picChg chg="add mod">
          <ac:chgData name="Jiang, Haoyang" userId="ff28f2ff-b619-4837-a4fc-2bd8deee03e6" providerId="ADAL" clId="{E80032B2-1B0A-4149-ACE2-2608F5F48E37}" dt="2025-03-23T20:11:41.748" v="535" actId="1076"/>
          <ac:picMkLst>
            <pc:docMk/>
            <pc:sldMk cId="3726391750" sldId="279"/>
            <ac:picMk id="5" creationId="{6AA02D82-70E7-2AF7-F3DC-F9BBFAC119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9A29-C91A-860F-E7A8-13EF3B85D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8FA74-A7EA-A9B4-F04D-26EB0E2A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ECE0-98D5-8682-47B4-3F3CEA9E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AC66-5DFB-D024-C02E-D2DB0C23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D88D-5EDD-7D11-BCBC-497ED9F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DD8B-0A52-D74B-78DA-76B9F555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0B1F8-DAD5-4993-9C6B-0E38FB1E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A191-A47F-2F1F-9549-40816293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A214-9B78-8B98-1B8F-1E2D7C0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E887-A220-1AB3-4E0F-35151258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7EF0-4953-2EBF-0587-41F0095B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7C15-B9C6-AFBC-3FA7-108DEE86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CE38-4271-38E7-B632-DD6B783A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113CF-79CF-0E95-3AD3-DA67D6F9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6068-02C4-96C6-1D0D-B90A8627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4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3E10-7295-AC2E-A624-1B09F04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D57C-F868-4A07-2D1B-9303ADE5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11BDE-7E76-533C-D8AA-8E8DD26F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5EC91-7232-F0C0-AB9E-8DD3413C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9205-F6A2-271B-7EAE-6BEA4D73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8C95-26F2-B7A4-E974-582BBC8B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1E35-DB0F-7535-540E-3B070C89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D2D8-7156-E181-5346-D3737AE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42FF-D91C-8E4E-D0CD-9EB753A3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CA14-7E73-512E-81E6-70E408E2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C656-5F87-7710-7B7C-9A84724B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5E81-D45A-9CF1-0617-4DDA0E849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39852-0EE3-355E-F2C9-B311C5CDD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3D8F2-C88C-B2D0-00D9-287B478D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951F3-AFE7-97F0-DA50-4AE43254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A96E-2B9E-039B-D4F8-81F9F11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0A72-D402-CF6D-1940-A286C18C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2D33-DCE4-B6F9-6E5C-2D4FEA7A0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F781B-76EA-77CF-9E56-E09C6385E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DD700-7C9F-ABC5-1CD9-86C89BFE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07079-2C4F-E7A4-4B93-70666C5D3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1EDD3-9CA0-1DC1-436D-D8054834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E9C7D-4FB3-C055-A370-66210F16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FA667-BA7E-10D6-185E-D0D05B84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CAAB-0C00-C979-2B0C-DCBA1670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0B6FB-2EF3-1214-B07D-74842F00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891BD-7535-B4CA-C9D2-962E7588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CE88D-924D-8DAA-E570-0643A10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683C6-028D-2498-EC48-D4346067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46CF2-14C9-6A9C-4597-7E4E9A02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C1A8-FB02-24C0-9C34-2AA0A11C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D630-352C-D98C-FD55-7004EE3A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99F8D-DA5F-846C-1097-ECB6DA02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B2E55-3646-0487-987E-0E5AC34D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05F4F-4EDB-A083-EDB5-F3641D07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619E4-9D72-7181-2111-C24DE255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2E67D-D0EE-9BCD-95BF-993EA942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6DB9-BEF6-B089-C1E8-6F109625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FD003-23FC-82AE-5702-1C548D832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85CD0-E1F6-EEDE-B5DE-90D35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DFEF-2FC9-107F-3864-0AAEEF2F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9E61-D357-4B9A-2C49-7764F9D4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105E-BBEC-64E0-0C40-2FC78F88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783D-7BEC-F853-BBA9-6B4D7DD9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62C88-FDCE-DE88-B79A-8F322B17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D167-6082-BEA8-6212-CFCEDF813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C2406-7643-4656-8C05-9528BC3C581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CC799-D424-BE90-E3D9-91BC542F0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8BF32-DC46-B613-E8FC-4FAAA5A6B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96C14-75D5-456E-B66E-E5F1C4232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2552-217F-8C35-AF24-F9A2CE864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Explainable Graph Neural Network: </a:t>
            </a:r>
            <a:r>
              <a:rPr lang="en-US" dirty="0" err="1"/>
              <a:t>GNNExplainer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5D3EC-0634-0755-01F2-16292ECB8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Haoyang Jiang</a:t>
            </a:r>
          </a:p>
          <a:p>
            <a:r>
              <a:rPr lang="en-US" dirty="0"/>
              <a:t>04/03/2025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A4DA9-1BC4-632A-45A9-7BF42ECF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77" y="4865342"/>
            <a:ext cx="7910245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0C9AB-879F-AD8D-726F-B5406F77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40" y="645969"/>
            <a:ext cx="6386119" cy="2308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B6567-7F54-D502-082D-E0F92C04F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60" y="3352800"/>
            <a:ext cx="3378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D4426-2C8A-0865-686F-4B276760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00" y="643466"/>
            <a:ext cx="7172799" cy="3138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B9558-B713-A86A-E1CF-38553E72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77" y="3863265"/>
            <a:ext cx="3808380" cy="21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8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52B91-F2A8-9132-F61E-E25BFBA6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95" y="855134"/>
            <a:ext cx="6516953" cy="37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B6220-A52A-B93E-A99B-46F85A216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39" y="313266"/>
            <a:ext cx="6898721" cy="4054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B0882-75AC-9174-6CDD-E1D4C7568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639" y="313266"/>
            <a:ext cx="6563184" cy="2175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9374C-4987-C7AF-6D28-702B02BC7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702" y="4473512"/>
            <a:ext cx="5462139" cy="10044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8DBA14-A030-FACA-65F3-967C6406B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3702" y="5477933"/>
            <a:ext cx="4701947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3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665BF7-297A-4545-866C-CF86786B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700" y="2035203"/>
            <a:ext cx="5532599" cy="30177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3E32D-3F7A-699D-66B6-23471502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98" y="864006"/>
            <a:ext cx="4320011" cy="5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9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408D-6365-3FE0-00BC-7DE75E15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7D4AE-3949-8A85-ECBC-D63D4AA0F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837" y="2432017"/>
            <a:ext cx="6774798" cy="12937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7029F-389B-69E8-8806-EE3FED7A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73" y="4108785"/>
            <a:ext cx="6604362" cy="1233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E6B31-B044-6B38-5AB7-5C2D594D0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04" y="1896533"/>
            <a:ext cx="3427486" cy="3353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B8BC78-A4C6-61DB-97A3-A28271B4D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767" y="2654631"/>
            <a:ext cx="1141537" cy="11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6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C4FE8-A286-5EC3-64D2-3F3040B6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27" y="1032933"/>
            <a:ext cx="697888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48B78-EA3A-D1B2-CF30-6B04FB93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469" y="863600"/>
            <a:ext cx="822091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29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852C5-F830-19C1-75C9-C15B15DC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338" y="936250"/>
            <a:ext cx="6325927" cy="41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9497-2579-1A9E-1E7D-29BF7255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Thanks! </a:t>
            </a:r>
          </a:p>
        </p:txBody>
      </p:sp>
    </p:spTree>
    <p:extLst>
      <p:ext uri="{BB962C8B-B14F-4D97-AF65-F5344CB8AC3E}">
        <p14:creationId xmlns:p14="http://schemas.microsoft.com/office/powerpoint/2010/main" val="394940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E11F-7A18-6332-593B-B36FB86F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B2B6F6-53FD-C974-8EC5-9C1838A8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443" y="1913467"/>
            <a:ext cx="5649481" cy="2750012"/>
          </a:xfrm>
        </p:spPr>
      </p:pic>
    </p:spTree>
    <p:extLst>
      <p:ext uri="{BB962C8B-B14F-4D97-AF65-F5344CB8AC3E}">
        <p14:creationId xmlns:p14="http://schemas.microsoft.com/office/powerpoint/2010/main" val="4095186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C6D47D-736A-1F9A-17CB-B42D3D8A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18" y="265823"/>
            <a:ext cx="7016132" cy="1071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48106-42A5-3AE0-D771-3D79B72A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38" y="2303495"/>
            <a:ext cx="6856812" cy="4004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676F5B-7F81-E32D-879D-F8DD28DB0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20" y="1527218"/>
            <a:ext cx="7940728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8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1A9352-BEF6-D5D4-DDEA-F0AD8BD5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31" y="1006535"/>
            <a:ext cx="7611469" cy="453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7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B4693-AEF4-5BA0-48A8-5D241EF9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76" y="1388827"/>
            <a:ext cx="7662490" cy="38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4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535F7B-36F0-0835-6CDF-1170F2F3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97" y="458374"/>
            <a:ext cx="5067739" cy="2232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07E1E-8A50-AD25-DE6D-85592DDFB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55" y="2949233"/>
            <a:ext cx="5570703" cy="302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CA0E52-9CC7-B235-2130-5A4585E5F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58" y="2949233"/>
            <a:ext cx="512108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02D82-70E7-2AF7-F3DC-F9BBFAC1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220" y="2037017"/>
            <a:ext cx="7401129" cy="219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1EA-5B84-BE3B-9640-0C0705AB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976"/>
          </a:xfrm>
        </p:spPr>
        <p:txBody>
          <a:bodyPr/>
          <a:lstStyle/>
          <a:p>
            <a:r>
              <a:rPr lang="en-US" dirty="0"/>
              <a:t>Graphs</a:t>
            </a:r>
            <a:br>
              <a:rPr lang="en-US" dirty="0"/>
            </a:br>
            <a:endParaRPr lang="en-US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D7A39C-905D-4476-2EB7-9B3A683F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17" y="2081433"/>
            <a:ext cx="8635415" cy="37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9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3FF0-3C60-7176-A15E-9CB38B28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Graph: Mathematical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69C09-34E4-CDDC-04ED-A71596E0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36" y="1803400"/>
            <a:ext cx="5742322" cy="3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2850-2B94-3960-1155-871A4F6B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4EEBB1-0CBE-29D0-FCAD-6596D75C6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202" y="1430240"/>
            <a:ext cx="5654530" cy="348264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47607E-189B-D6E2-6CB9-CE277C90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88" y="4975616"/>
            <a:ext cx="4115157" cy="548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416566-19E2-BF88-5BED-D82FB0493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034" y="1512148"/>
            <a:ext cx="489246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6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97E585-51B3-5B82-C774-8224C8F1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03" y="1515534"/>
            <a:ext cx="6526394" cy="3577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6711E-1BEC-AA9E-9DE4-3203AA3D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23" y="4869008"/>
            <a:ext cx="369602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B78640-EEA9-896B-E809-2456B7CD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91" y="1136952"/>
            <a:ext cx="6145543" cy="39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27DC27-3882-F613-4D96-AFE339644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50" y="1250739"/>
            <a:ext cx="7046216" cy="4204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FEC7D-35CE-6658-6B4D-DCDFDBA3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317" y="2328333"/>
            <a:ext cx="4243074" cy="19846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D70D47-0484-81B1-E2FF-3BAFD224372C}"/>
              </a:ext>
            </a:extLst>
          </p:cNvPr>
          <p:cNvSpPr txBox="1"/>
          <p:nvPr/>
        </p:nvSpPr>
        <p:spPr>
          <a:xfrm>
            <a:off x="2497667" y="5672666"/>
            <a:ext cx="414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-Medium"/>
              </a:rPr>
              <a:t>Chemical molecular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3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6013E-6EF3-FF90-58DB-C3D5F161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79" y="678023"/>
            <a:ext cx="6804354" cy="418184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76B0D2-70FC-C2F5-E898-3636352487FF}"/>
              </a:ext>
            </a:extLst>
          </p:cNvPr>
          <p:cNvSpPr/>
          <p:nvPr/>
        </p:nvSpPr>
        <p:spPr>
          <a:xfrm>
            <a:off x="5759856" y="1439333"/>
            <a:ext cx="160866" cy="431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C9DDF-544D-2CAD-00A4-ACD1422C2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90" y="3977991"/>
            <a:ext cx="6460243" cy="17637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5AC7A6-DDCF-E6BA-16C4-238E8E19FC25}"/>
              </a:ext>
            </a:extLst>
          </p:cNvPr>
          <p:cNvSpPr/>
          <p:nvPr/>
        </p:nvSpPr>
        <p:spPr>
          <a:xfrm>
            <a:off x="6781800" y="5486400"/>
            <a:ext cx="1955800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6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</Words>
  <Application>Microsoft Office PowerPoint</Application>
  <PresentationFormat>Widescreen</PresentationFormat>
  <Paragraphs>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Poppins-Medium</vt:lpstr>
      <vt:lpstr>Aptos</vt:lpstr>
      <vt:lpstr>Aptos Display</vt:lpstr>
      <vt:lpstr>Arial</vt:lpstr>
      <vt:lpstr>Office Theme</vt:lpstr>
      <vt:lpstr>Explainable Graph Neural Network: GNNExplainer</vt:lpstr>
      <vt:lpstr>outline</vt:lpstr>
      <vt:lpstr>Graphs </vt:lpstr>
      <vt:lpstr>Graph: Mathematical definition</vt:lpstr>
      <vt:lpstr>Graph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Jiang, Haoyang</dc:creator>
  <cp:lastModifiedBy>Jiang, Haoyang</cp:lastModifiedBy>
  <cp:revision>1</cp:revision>
  <dcterms:created xsi:type="dcterms:W3CDTF">2025-03-23T18:57:02Z</dcterms:created>
  <dcterms:modified xsi:type="dcterms:W3CDTF">2025-04-03T19:01:12Z</dcterms:modified>
</cp:coreProperties>
</file>