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64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55C3B-204F-4897-B16A-987026D6373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42692-ED04-40A7-BF9A-8DF17A5E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b2d3ca34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b8b2d3ca3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8BFA-19A9-4542-A511-918F0BDD1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B579A-79E8-4310-A695-2AE534BB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04AC4-FABE-401E-8AEE-4D4F37D7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7BF8-EA86-405F-9E7E-299D79BF3B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7250-D31B-4622-857B-82B23573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9EA45-E894-4EB0-9AA6-9D7082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555-A3D4-47BA-979C-018C1BCB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7E05-6F46-450E-82DC-B7FD5BC2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4BAF1-5350-4C88-AF53-685EF4D43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AB8A-0121-4F25-9243-C570FCCA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7BF8-EA86-405F-9E7E-299D79BF3B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AB0B4-EE80-440A-8244-468808C4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196D-BAB9-4AA8-AF4B-7BB7787B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555-A3D4-47BA-979C-018C1BCB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1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A0075-564C-4C47-B8C5-CAC46140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19B89-4792-49C1-89D6-CB667D4F6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6192-9063-45BD-BDAB-7B28D2A7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7BF8-EA86-405F-9E7E-299D79BF3B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3921-D0F2-497C-8B14-70A603A0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38707-E05C-481A-9F2B-95DF523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555-A3D4-47BA-979C-018C1BCB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C547-0F97-41F4-B3B3-29467D98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6352-AF40-488C-BD89-466A7394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6BA1-3677-4D9E-895B-5D0894C9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7BF8-EA86-405F-9E7E-299D79BF3B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7900-7F81-4E88-B70E-C4473DB6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50D8-2353-4B6D-9F18-DF4B6F46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555-A3D4-47BA-979C-018C1BCB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15CE-AE35-4439-B436-99867068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878B2-53E1-47ED-8DCB-270ABEA5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7528E-0BF6-441B-9FDA-F8765271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7BF8-EA86-405F-9E7E-299D79BF3B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53FB-3CD4-4612-B234-3E08084D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AA760-F64A-4A8F-B932-F50E9F7A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555-A3D4-47BA-979C-018C1BCB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6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D2D9-80D6-45B8-990A-6E07D4B5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D949-7910-4C6B-8625-E2EA8E1A2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515AB-D7C6-4281-AF07-016B4D361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E4137-785D-4DAF-B801-65D9C737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7BF8-EA86-405F-9E7E-299D79BF3B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38BBA-CDF4-441C-938D-FA59989A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F07F9-44E1-445F-8767-4736911E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555-A3D4-47BA-979C-018C1BCB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9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1B32-D359-4DCB-8F77-4B35BD5E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B5374-E2A0-4EAD-A546-A513FA9CD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2041-0333-40BA-9C96-E7BFB74CA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9645A-FB98-4F99-B70E-AE7BE761D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65A73-865F-4BD9-BC1A-795A7D33E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ECB96-42DA-415E-9163-8BC3D568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7BF8-EA86-405F-9E7E-299D79BF3B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F7AD0-D426-435E-86AB-EAD0FB98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33200-1F9A-4655-8B3E-46C76875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555-A3D4-47BA-979C-018C1BCB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BC50-8C7E-4EBF-9AC7-E0EC40E8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E002A-71DD-4F4E-9AA7-8B644D64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7BF8-EA86-405F-9E7E-299D79BF3B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37B75-B195-4A55-B339-DD693DA1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471B0-B797-4C32-9A2F-0A5AEDDF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555-A3D4-47BA-979C-018C1BCB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928A9-EB0B-4A24-B255-59E43486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7BF8-EA86-405F-9E7E-299D79BF3B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D1034-EE6B-4156-96F6-2C6563EC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880D1-C4A0-4380-83F3-794494ED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555-A3D4-47BA-979C-018C1BCB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71F5-04ED-4804-9E66-F24E2073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8C23-B707-4B7C-BD71-32D4690B7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641B5-9C97-4240-A88E-06E92ED20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B417-5476-4556-91C2-342BFFD3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7BF8-EA86-405F-9E7E-299D79BF3B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7F63A-A3DC-48F3-93F8-83411C4A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B5C17-16FC-409C-9982-F8FA70CB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555-A3D4-47BA-979C-018C1BCB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D5A-B841-4D93-A9C4-DB9DF8AA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C445E-F8B8-4723-884E-A432489B6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5D3B8-66B5-44C1-81FF-46E68BA9B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6B0BB-75F6-43AF-B3F3-119B19DA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7BF8-EA86-405F-9E7E-299D79BF3B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90DC-09CA-4A24-B126-F848CAC1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BC0F-FE7B-4956-93E8-B5FF9391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44555-A3D4-47BA-979C-018C1BCB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0E26D-26CC-4248-8A99-F6452BD4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B1F8-CA76-48C1-AE08-06F0DE3E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534E-95BA-46CA-9F19-9B535A34A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7BF8-EA86-405F-9E7E-299D79BF3B8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FBF3-42DF-41D1-B2AE-4C1258DF2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7F9B-6B2E-4B8E-AF7C-11099D49C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4555-A3D4-47BA-979C-018C1BCB1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4898-0B51-4759-A9C2-0F9636152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UTXO</a:t>
            </a:r>
            <a:r>
              <a:rPr lang="zh-CN" altLang="en-US" dirty="0"/>
              <a:t>动画脚本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A041A-C5B8-4384-8241-B94606850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306E-EB5A-4A2F-B5AF-92F68C9C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开场（</a:t>
            </a:r>
            <a:r>
              <a:rPr lang="en-US" altLang="zh-CN" dirty="0"/>
              <a:t>5s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9ACB-96ED-4127-BC32-6D7B4C42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越炫越好</a:t>
            </a:r>
            <a:r>
              <a:rPr lang="en-US" altLang="zh-CN" dirty="0"/>
              <a:t>: </a:t>
            </a:r>
            <a:r>
              <a:rPr lang="en-US" altLang="zh-CN" dirty="0" err="1"/>
              <a:t>SciEcon</a:t>
            </a:r>
            <a:r>
              <a:rPr lang="en-US" altLang="zh-CN" dirty="0"/>
              <a:t>, Bitcoin, Blockchain etc.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Research, Innovation, Service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5EFF1CD-6C0E-44B9-AD0F-CD465AEE2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4" y="2840995"/>
            <a:ext cx="3909427" cy="3909427"/>
          </a:xfrm>
          <a:prstGeom prst="rect">
            <a:avLst/>
          </a:prstGeom>
        </p:spPr>
      </p:pic>
      <p:pic>
        <p:nvPicPr>
          <p:cNvPr id="6" name="Google Shape;97;p12">
            <a:extLst>
              <a:ext uri="{FF2B5EF4-FFF2-40B4-BE49-F238E27FC236}">
                <a16:creationId xmlns:a16="http://schemas.microsoft.com/office/drawing/2014/main" id="{EA37D3A1-3831-41EE-918C-FD992500C6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030" y="3173600"/>
            <a:ext cx="3357035" cy="300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2;p14">
            <a:extLst>
              <a:ext uri="{FF2B5EF4-FFF2-40B4-BE49-F238E27FC236}">
                <a16:creationId xmlns:a16="http://schemas.microsoft.com/office/drawing/2014/main" id="{CD734905-4DC2-4062-AE37-916319ECDC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3433" b="12145"/>
          <a:stretch/>
        </p:blipFill>
        <p:spPr>
          <a:xfrm>
            <a:off x="8039137" y="3088344"/>
            <a:ext cx="3657599" cy="2422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75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C51-F21A-490C-88BB-4244751C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画面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15-20s</a:t>
            </a:r>
            <a:r>
              <a:rPr lang="zh-CN" altLang="en-US" dirty="0"/>
              <a:t>）：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49A2-3CEE-4A20-81D6-5FF55839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UTXOer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Bitcoins exist in the form of Unspent Transaction Output</a:t>
            </a:r>
          </a:p>
          <a:p>
            <a:r>
              <a:rPr lang="en-US" altLang="zh-CN" dirty="0"/>
              <a:t>When a Bitcoin is transferred from A to B, the old UTXO of A is “dead”, and a new UTXO of B is “born”</a:t>
            </a:r>
          </a:p>
          <a:p>
            <a:r>
              <a:rPr lang="en-US" altLang="zh-CN" dirty="0"/>
              <a:t>Analogy to human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1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7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 err="1"/>
              <a:t>UTXOer</a:t>
            </a:r>
            <a:r>
              <a:rPr lang="en-US" dirty="0"/>
              <a:t>: The life of an UTXO</a:t>
            </a:r>
            <a:endParaRPr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610599" y="6240463"/>
            <a:ext cx="29100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875" y="2382975"/>
            <a:ext cx="2046600" cy="1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0100" y="2440750"/>
            <a:ext cx="1932700" cy="1932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0675" y="4225625"/>
            <a:ext cx="883250" cy="12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3255" y="4364176"/>
            <a:ext cx="2046600" cy="158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/>
          <p:nvPr/>
        </p:nvSpPr>
        <p:spPr>
          <a:xfrm>
            <a:off x="2595437" y="1824125"/>
            <a:ext cx="1202926" cy="558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98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Born</a:t>
            </a:r>
          </a:p>
        </p:txBody>
      </p:sp>
      <p:sp>
        <p:nvSpPr>
          <p:cNvPr id="118" name="Google Shape;118;p13"/>
          <p:cNvSpPr/>
          <p:nvPr/>
        </p:nvSpPr>
        <p:spPr>
          <a:xfrm>
            <a:off x="8392249" y="1805700"/>
            <a:ext cx="1368405" cy="558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98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20124D"/>
                </a:solidFill>
                <a:latin typeface="Arial"/>
              </a:rPr>
              <a:t>Dead</a:t>
            </a:r>
          </a:p>
        </p:txBody>
      </p:sp>
      <p:sp>
        <p:nvSpPr>
          <p:cNvPr id="119" name="Google Shape;119;p13"/>
          <p:cNvSpPr/>
          <p:nvPr/>
        </p:nvSpPr>
        <p:spPr>
          <a:xfrm>
            <a:off x="4073225" y="3048000"/>
            <a:ext cx="4190100" cy="665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4103937" y="2386813"/>
            <a:ext cx="4330027" cy="4018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1155CC"/>
                </a:solidFill>
                <a:latin typeface="Arial"/>
              </a:rPr>
              <a:t>The Lifespan of </a:t>
            </a:r>
            <a:r>
              <a:rPr lang="en-US" b="0" i="0" dirty="0"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1155CC"/>
                </a:solidFill>
                <a:latin typeface="Arial"/>
              </a:rPr>
              <a:t>S</a:t>
            </a:r>
            <a:r>
              <a:rPr b="0" i="0" dirty="0"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1155CC"/>
                </a:solidFill>
                <a:latin typeface="Arial"/>
              </a:rPr>
              <a:t>TXO</a:t>
            </a:r>
          </a:p>
        </p:txBody>
      </p:sp>
      <p:sp>
        <p:nvSpPr>
          <p:cNvPr id="121" name="Google Shape;121;p13"/>
          <p:cNvSpPr/>
          <p:nvPr/>
        </p:nvSpPr>
        <p:spPr>
          <a:xfrm rot="-2700000">
            <a:off x="1579693" y="2769746"/>
            <a:ext cx="899864" cy="969868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243275" y="2364550"/>
            <a:ext cx="2046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Block rewards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24750" y="3295063"/>
            <a:ext cx="2046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Output from 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one transaction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9857650" y="2839325"/>
            <a:ext cx="2431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Input for another transaction.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Spent Transaction Output (STXO)</a:t>
            </a:r>
            <a:endParaRPr sz="1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4103925" y="4070825"/>
            <a:ext cx="1673400" cy="665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5851524" y="4146825"/>
            <a:ext cx="1170563" cy="558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98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Now</a:t>
            </a:r>
          </a:p>
        </p:txBody>
      </p:sp>
      <p:sp>
        <p:nvSpPr>
          <p:cNvPr id="127" name="Google Shape;127;p13"/>
          <p:cNvSpPr/>
          <p:nvPr/>
        </p:nvSpPr>
        <p:spPr>
          <a:xfrm>
            <a:off x="3643200" y="5118848"/>
            <a:ext cx="3602170" cy="48749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rgbClr val="98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The Age of UTXO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C51-F21A-490C-88BB-4244751C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画面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15-20s</a:t>
            </a:r>
            <a:r>
              <a:rPr lang="zh-CN" altLang="en-US" dirty="0"/>
              <a:t>）：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49A2-3CEE-4A20-81D6-5FF558391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Distribution of Alive </a:t>
            </a:r>
            <a:r>
              <a:rPr lang="en-US" dirty="0" err="1"/>
              <a:t>UTXOers</a:t>
            </a:r>
            <a:endParaRPr lang="en-US" dirty="0"/>
          </a:p>
          <a:p>
            <a:r>
              <a:rPr lang="en-US" altLang="zh-CN" dirty="0"/>
              <a:t>Please adjust from “UTXO Video”</a:t>
            </a:r>
          </a:p>
          <a:p>
            <a:r>
              <a:rPr lang="zh-CN" altLang="en-US" dirty="0"/>
              <a:t>只截取中间的图像部分，把日期调得大一些放到右上角一起播放</a:t>
            </a:r>
            <a:endParaRPr lang="en-US" altLang="zh-CN" dirty="0"/>
          </a:p>
          <a:p>
            <a:r>
              <a:rPr lang="zh-CN" altLang="en-US" dirty="0"/>
              <a:t>请把视频做的好看一点，加一点配乐或者外围背景</a:t>
            </a:r>
            <a:endParaRPr lang="en-US" altLang="zh-CN" dirty="0"/>
          </a:p>
          <a:p>
            <a:r>
              <a:rPr lang="zh-CN" altLang="en-US" dirty="0"/>
              <a:t>加速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0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C0BC-E7B5-41D8-990E-1B78BD9C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画面</a:t>
            </a:r>
            <a:r>
              <a:rPr lang="en-US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/>
              <a:t>10-15s</a:t>
            </a:r>
            <a:r>
              <a:rPr lang="zh-CN" altLang="en-US" dirty="0"/>
              <a:t>）：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B135-F03F-42B7-8CD6-7D7C5D13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with Bitcoin Prices?</a:t>
            </a:r>
          </a:p>
          <a:p>
            <a:r>
              <a:rPr lang="en-US" dirty="0"/>
              <a:t>Weighted average lifespan (WAL) and Bitcoin Prices (See next page)</a:t>
            </a:r>
          </a:p>
          <a:p>
            <a:r>
              <a:rPr lang="en-US" dirty="0"/>
              <a:t>Make this an animation please.</a:t>
            </a:r>
          </a:p>
        </p:txBody>
      </p:sp>
    </p:spTree>
    <p:extLst>
      <p:ext uri="{BB962C8B-B14F-4D97-AF65-F5344CB8AC3E}">
        <p14:creationId xmlns:p14="http://schemas.microsoft.com/office/powerpoint/2010/main" val="349551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E867-8E84-407B-44D7-5858A78E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580F43FB-A07E-29E7-7358-9C25D4B49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8"/>
          <a:stretch/>
        </p:blipFill>
        <p:spPr>
          <a:xfrm>
            <a:off x="0" y="843257"/>
            <a:ext cx="11945069" cy="5337739"/>
          </a:xfrm>
        </p:spPr>
      </p:pic>
    </p:spTree>
    <p:extLst>
      <p:ext uri="{BB962C8B-B14F-4D97-AF65-F5344CB8AC3E}">
        <p14:creationId xmlns:p14="http://schemas.microsoft.com/office/powerpoint/2010/main" val="317592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225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UTXO动画脚本</vt:lpstr>
      <vt:lpstr>开场（5s）</vt:lpstr>
      <vt:lpstr>画面1（15-20s）：</vt:lpstr>
      <vt:lpstr>UTXOer: The life of an UTXO</vt:lpstr>
      <vt:lpstr>画面2（15-20s）：</vt:lpstr>
      <vt:lpstr>画面3（10-15s）：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UTXO动画脚本</dc:title>
  <dc:creator>Zhao Yinhong</dc:creator>
  <cp:lastModifiedBy>Zhao Yinhong</cp:lastModifiedBy>
  <cp:revision>2</cp:revision>
  <dcterms:created xsi:type="dcterms:W3CDTF">2022-04-04T23:29:57Z</dcterms:created>
  <dcterms:modified xsi:type="dcterms:W3CDTF">2022-05-02T19:07:19Z</dcterms:modified>
</cp:coreProperties>
</file>