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6" d="100"/>
          <a:sy n="166" d="100"/>
        </p:scale>
        <p:origin x="-1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B005-D37F-AD40-AF19-C055E78846F1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DC67-421A-9A44-B0B0-0C266B116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1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B005-D37F-AD40-AF19-C055E78846F1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DC67-421A-9A44-B0B0-0C266B116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2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B005-D37F-AD40-AF19-C055E78846F1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DC67-421A-9A44-B0B0-0C266B116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5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B005-D37F-AD40-AF19-C055E78846F1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DC67-421A-9A44-B0B0-0C266B116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5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B005-D37F-AD40-AF19-C055E78846F1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DC67-421A-9A44-B0B0-0C266B116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B005-D37F-AD40-AF19-C055E78846F1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DC67-421A-9A44-B0B0-0C266B116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9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B005-D37F-AD40-AF19-C055E78846F1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DC67-421A-9A44-B0B0-0C266B116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7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B005-D37F-AD40-AF19-C055E78846F1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DC67-421A-9A44-B0B0-0C266B116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2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B005-D37F-AD40-AF19-C055E78846F1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DC67-421A-9A44-B0B0-0C266B116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6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B005-D37F-AD40-AF19-C055E78846F1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DC67-421A-9A44-B0B0-0C266B116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4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B005-D37F-AD40-AF19-C055E78846F1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DC67-421A-9A44-B0B0-0C266B116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0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CB005-D37F-AD40-AF19-C055E78846F1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9DC67-421A-9A44-B0B0-0C266B116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6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93" y="1156311"/>
            <a:ext cx="4949956" cy="3409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6011" y="1055828"/>
            <a:ext cx="60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6011" y="4375657"/>
            <a:ext cx="60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c.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683924"/>
              </p:ext>
            </p:extLst>
          </p:nvPr>
        </p:nvGraphicFramePr>
        <p:xfrm>
          <a:off x="1583609" y="4780144"/>
          <a:ext cx="60960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= 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= 9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= 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= 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6011" y="686496"/>
            <a:ext cx="359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a. 	</a:t>
            </a:r>
            <a:r>
              <a:rPr lang="en-US" sz="1400" dirty="0" smtClean="0"/>
              <a:t>See Python code attached.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60048" y="310988"/>
            <a:ext cx="359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Problem 2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72673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60661" y="1798563"/>
            <a:ext cx="3162326" cy="3444106"/>
            <a:chOff x="740642" y="451399"/>
            <a:chExt cx="3038596" cy="355029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0384" y="774821"/>
              <a:ext cx="2436949" cy="2436949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032788" y="451399"/>
              <a:ext cx="2314545" cy="350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Observation 40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40642" y="3141342"/>
              <a:ext cx="3038596" cy="8603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Predicted Class = 9 </a:t>
              </a:r>
            </a:p>
            <a:p>
              <a:pPr algn="ctr"/>
              <a:r>
                <a:rPr lang="en-US" sz="1600" dirty="0" smtClean="0"/>
                <a:t>Actual Class = 4 </a:t>
              </a:r>
            </a:p>
            <a:p>
              <a:pPr algn="ctr"/>
              <a:r>
                <a:rPr lang="en-US" sz="1600" dirty="0" smtClean="0"/>
                <a:t>E[Y=9|X] = 0.754821</a:t>
              </a:r>
              <a:endParaRPr lang="en-US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27452" y="1797943"/>
            <a:ext cx="3162326" cy="3444106"/>
            <a:chOff x="1726892" y="450779"/>
            <a:chExt cx="3038596" cy="3550290"/>
          </a:xfrm>
        </p:grpSpPr>
        <p:sp>
          <p:nvSpPr>
            <p:cNvPr id="11" name="TextBox 10"/>
            <p:cNvSpPr txBox="1"/>
            <p:nvPr/>
          </p:nvSpPr>
          <p:spPr>
            <a:xfrm>
              <a:off x="2019038" y="450779"/>
              <a:ext cx="2314545" cy="350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Observation 46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26892" y="3140722"/>
              <a:ext cx="3038596" cy="8603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Predicted Class = 9 </a:t>
              </a:r>
            </a:p>
            <a:p>
              <a:pPr algn="ctr"/>
              <a:r>
                <a:rPr lang="en-US" sz="1600" dirty="0" smtClean="0"/>
                <a:t>Actual Class = 4 </a:t>
              </a:r>
            </a:p>
            <a:p>
              <a:pPr algn="ctr"/>
              <a:r>
                <a:rPr lang="en-US" sz="1600" dirty="0" smtClean="0"/>
                <a:t>E[Y=9|X] = 0.78199</a:t>
              </a:r>
              <a:endParaRPr lang="en-US" sz="16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18552" y="1796703"/>
            <a:ext cx="3162326" cy="3444106"/>
            <a:chOff x="5794733" y="450159"/>
            <a:chExt cx="3038596" cy="3550290"/>
          </a:xfrm>
        </p:grpSpPr>
        <p:sp>
          <p:nvSpPr>
            <p:cNvPr id="16" name="TextBox 15"/>
            <p:cNvSpPr txBox="1"/>
            <p:nvPr/>
          </p:nvSpPr>
          <p:spPr>
            <a:xfrm>
              <a:off x="6086879" y="450159"/>
              <a:ext cx="2314545" cy="350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Observation 340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94733" y="3140102"/>
              <a:ext cx="3038596" cy="8603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Predicted Class = 9 </a:t>
              </a:r>
            </a:p>
            <a:p>
              <a:pPr algn="ctr"/>
              <a:r>
                <a:rPr lang="en-US" sz="1600" dirty="0" smtClean="0"/>
                <a:t>Actual Class = 4 </a:t>
              </a:r>
            </a:p>
            <a:p>
              <a:pPr algn="ctr"/>
              <a:r>
                <a:rPr lang="en-US" sz="1600" dirty="0" smtClean="0"/>
                <a:t>E[Y=9|X] = 0.50465</a:t>
              </a:r>
              <a:endParaRPr lang="en-US" sz="1600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107" y="2103837"/>
            <a:ext cx="2429299" cy="2368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297" y="2096186"/>
            <a:ext cx="2552627" cy="237088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60661" y="1285337"/>
            <a:ext cx="452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d. Misclassified digits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8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661" y="1285337"/>
            <a:ext cx="452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e. Most ambiguous predictions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60661" y="1798563"/>
            <a:ext cx="3162326" cy="3444106"/>
            <a:chOff x="740642" y="451399"/>
            <a:chExt cx="3038596" cy="3550290"/>
          </a:xfrm>
        </p:grpSpPr>
        <p:sp>
          <p:nvSpPr>
            <p:cNvPr id="3" name="TextBox 2"/>
            <p:cNvSpPr txBox="1"/>
            <p:nvPr/>
          </p:nvSpPr>
          <p:spPr>
            <a:xfrm>
              <a:off x="1032788" y="451399"/>
              <a:ext cx="2314545" cy="350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Observation 586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40642" y="3141342"/>
              <a:ext cx="3038596" cy="8603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Predicted Class = 9 </a:t>
              </a:r>
            </a:p>
            <a:p>
              <a:pPr algn="ctr"/>
              <a:r>
                <a:rPr lang="en-US" sz="1600" dirty="0" smtClean="0"/>
                <a:t>Actual Class = 4 </a:t>
              </a:r>
            </a:p>
            <a:p>
              <a:pPr algn="ctr"/>
              <a:r>
                <a:rPr lang="en-US" sz="1600" dirty="0" smtClean="0"/>
                <a:t>E[Y=9|X] = 0.50026</a:t>
              </a:r>
              <a:endParaRPr lang="en-US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27452" y="1797943"/>
            <a:ext cx="3162326" cy="3444106"/>
            <a:chOff x="1726892" y="450779"/>
            <a:chExt cx="3038596" cy="3550290"/>
          </a:xfrm>
        </p:grpSpPr>
        <p:sp>
          <p:nvSpPr>
            <p:cNvPr id="11" name="TextBox 10"/>
            <p:cNvSpPr txBox="1"/>
            <p:nvPr/>
          </p:nvSpPr>
          <p:spPr>
            <a:xfrm>
              <a:off x="2019038" y="450779"/>
              <a:ext cx="2314545" cy="350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Observation 340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26892" y="3140722"/>
              <a:ext cx="3038596" cy="8603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Predicted Class = 9 </a:t>
              </a:r>
            </a:p>
            <a:p>
              <a:pPr algn="ctr"/>
              <a:r>
                <a:rPr lang="en-US" sz="1600" dirty="0" smtClean="0"/>
                <a:t>Actual Class = 4 </a:t>
              </a:r>
            </a:p>
            <a:p>
              <a:pPr algn="ctr"/>
              <a:r>
                <a:rPr lang="en-US" sz="1600" dirty="0" smtClean="0"/>
                <a:t>E[Y=9|X] = 0.50465</a:t>
              </a:r>
              <a:endParaRPr lang="en-US" sz="16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18552" y="1796703"/>
            <a:ext cx="3162326" cy="3444106"/>
            <a:chOff x="5794733" y="450159"/>
            <a:chExt cx="3038596" cy="355029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4727" y="770322"/>
              <a:ext cx="2437753" cy="2437753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086879" y="450159"/>
              <a:ext cx="2314545" cy="350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Observation 210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94733" y="3140102"/>
              <a:ext cx="3038596" cy="8603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Predicted Class = 9 </a:t>
              </a:r>
            </a:p>
            <a:p>
              <a:pPr algn="ctr"/>
              <a:r>
                <a:rPr lang="en-US" sz="1600" dirty="0" smtClean="0"/>
                <a:t>Actual Class = 4 </a:t>
              </a:r>
            </a:p>
            <a:p>
              <a:pPr algn="ctr"/>
              <a:r>
                <a:rPr lang="en-US" sz="1600" dirty="0" smtClean="0"/>
                <a:t>E[Y=9|X] = 0.506176</a:t>
              </a:r>
              <a:endParaRPr lang="en-US" sz="1600" dirty="0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53" y="2107987"/>
            <a:ext cx="2368296" cy="23682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866" y="2110992"/>
            <a:ext cx="2365291" cy="236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5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661" y="373826"/>
            <a:ext cx="452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f. Reconstructed </a:t>
            </a:r>
            <a:r>
              <a:rPr lang="en-US" dirty="0" err="1" smtClean="0"/>
              <a:t>w_t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1" y="788277"/>
            <a:ext cx="2656402" cy="265640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685" y="788277"/>
            <a:ext cx="2656402" cy="265640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060" y="788277"/>
            <a:ext cx="2656402" cy="265640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41314" y="3259244"/>
            <a:ext cx="121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 =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993717" y="3259244"/>
            <a:ext cx="121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 = 5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916126" y="3259244"/>
            <a:ext cx="121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 = 10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311" y="3703506"/>
            <a:ext cx="2660904" cy="266090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4183" y="3703506"/>
            <a:ext cx="2660904" cy="266090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1558" y="3703506"/>
            <a:ext cx="2660904" cy="266090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41314" y="6179744"/>
            <a:ext cx="121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 = 25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93717" y="6179744"/>
            <a:ext cx="121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 = 50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16126" y="6179744"/>
            <a:ext cx="121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 =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5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175</Words>
  <Application>Microsoft Macintosh PowerPoint</Application>
  <PresentationFormat>On-screen Show (4:3)</PresentationFormat>
  <Paragraphs>45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Commonwealth Bank of Australia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Arceo</dc:creator>
  <cp:lastModifiedBy>Francisco Arceo</cp:lastModifiedBy>
  <cp:revision>36</cp:revision>
  <dcterms:created xsi:type="dcterms:W3CDTF">2015-10-16T20:50:41Z</dcterms:created>
  <dcterms:modified xsi:type="dcterms:W3CDTF">2015-10-16T21:39:17Z</dcterms:modified>
</cp:coreProperties>
</file>