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57" autoAdjust="0"/>
  </p:normalViewPr>
  <p:slideViewPr>
    <p:cSldViewPr snapToGrid="0" snapToObjects="1">
      <p:cViewPr>
        <p:scale>
          <a:sx n="143" d="100"/>
          <a:sy n="143" d="100"/>
        </p:scale>
        <p:origin x="-216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432-2737-0A4F-A17F-EB07275E7DB4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671-37CB-5148-944B-BE15CF07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432-2737-0A4F-A17F-EB07275E7DB4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671-37CB-5148-944B-BE15CF07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432-2737-0A4F-A17F-EB07275E7DB4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671-37CB-5148-944B-BE15CF07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432-2737-0A4F-A17F-EB07275E7DB4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671-37CB-5148-944B-BE15CF07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3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432-2737-0A4F-A17F-EB07275E7DB4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671-37CB-5148-944B-BE15CF07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0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432-2737-0A4F-A17F-EB07275E7DB4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671-37CB-5148-944B-BE15CF07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1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432-2737-0A4F-A17F-EB07275E7DB4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671-37CB-5148-944B-BE15CF07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9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432-2737-0A4F-A17F-EB07275E7DB4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671-37CB-5148-944B-BE15CF07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4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432-2737-0A4F-A17F-EB07275E7DB4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671-37CB-5148-944B-BE15CF07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432-2737-0A4F-A17F-EB07275E7DB4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671-37CB-5148-944B-BE15CF07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7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3432-2737-0A4F-A17F-EB07275E7DB4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671-37CB-5148-944B-BE15CF07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9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B3432-2737-0A4F-A17F-EB07275E7DB4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E671-37CB-5148-944B-BE15CF07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7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HMWK3_Q2_A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25" y="795805"/>
            <a:ext cx="2621280" cy="196596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486055" y="795805"/>
            <a:ext cx="5530321" cy="1965960"/>
            <a:chOff x="486055" y="795805"/>
            <a:chExt cx="5530321" cy="1965960"/>
          </a:xfrm>
        </p:grpSpPr>
        <p:pic>
          <p:nvPicPr>
            <p:cNvPr id="22" name="Picture 21" descr="HMWK3_Q2_A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096" y="795805"/>
              <a:ext cx="2621280" cy="1965960"/>
            </a:xfrm>
            <a:prstGeom prst="rect">
              <a:avLst/>
            </a:prstGeom>
          </p:spPr>
        </p:pic>
        <p:pic>
          <p:nvPicPr>
            <p:cNvPr id="23" name="Picture 22" descr="HMWK3_Q2_A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55" y="795805"/>
              <a:ext cx="2621280" cy="1965960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" y="70560"/>
            <a:ext cx="143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latin typeface="Times New Roman"/>
                <a:cs typeface="Times New Roman"/>
              </a:rPr>
              <a:t>Problem 2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585264"/>
            <a:ext cx="8118534" cy="369332"/>
            <a:chOff x="0" y="585264"/>
            <a:chExt cx="811853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0" y="585264"/>
              <a:ext cx="956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a)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71944" y="585264"/>
              <a:ext cx="859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/>
                  <a:cs typeface="Times New Roman"/>
                </a:rPr>
                <a:t>Data Set 1</a:t>
              </a:r>
              <a:endParaRPr lang="en-US" sz="1200" b="1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15261" y="585264"/>
              <a:ext cx="859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/>
                  <a:cs typeface="Times New Roman"/>
                </a:rPr>
                <a:t>Data Set 2</a:t>
              </a:r>
              <a:endParaRPr lang="en-US" sz="1200" b="1" dirty="0">
                <a:latin typeface="Times New Roman"/>
                <a:cs typeface="Times New Roman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58578" y="585264"/>
              <a:ext cx="859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/>
                  <a:cs typeface="Times New Roman"/>
                </a:rPr>
                <a:t>Data Set 3</a:t>
              </a:r>
              <a:endParaRPr lang="en-US" sz="1200" b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35" y="3171357"/>
            <a:ext cx="8110699" cy="369332"/>
            <a:chOff x="7835" y="572892"/>
            <a:chExt cx="8110699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7835" y="572892"/>
              <a:ext cx="956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71944" y="585264"/>
              <a:ext cx="859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/>
                  <a:cs typeface="Times New Roman"/>
                </a:rPr>
                <a:t>Data Set 1</a:t>
              </a:r>
              <a:endParaRPr lang="en-US" sz="1200" b="1" dirty="0">
                <a:latin typeface="Times New Roman"/>
                <a:cs typeface="Times New Roman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15261" y="585264"/>
              <a:ext cx="859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/>
                  <a:cs typeface="Times New Roman"/>
                </a:rPr>
                <a:t>Data Set 2</a:t>
              </a:r>
              <a:endParaRPr lang="en-US" sz="1200" b="1" dirty="0">
                <a:latin typeface="Times New Roman"/>
                <a:cs typeface="Times New Roman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58578" y="585264"/>
              <a:ext cx="859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/>
                  <a:cs typeface="Times New Roman"/>
                </a:rPr>
                <a:t>Data Set 3</a:t>
              </a:r>
              <a:endParaRPr lang="en-US" sz="1200" b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6055" y="3445047"/>
            <a:ext cx="8441850" cy="1965960"/>
            <a:chOff x="486055" y="3609687"/>
            <a:chExt cx="8441850" cy="1965960"/>
          </a:xfrm>
        </p:grpSpPr>
        <p:pic>
          <p:nvPicPr>
            <p:cNvPr id="25" name="Picture 24" descr="HMWK3_Q2_B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55" y="3609687"/>
              <a:ext cx="2621280" cy="1965960"/>
            </a:xfrm>
            <a:prstGeom prst="rect">
              <a:avLst/>
            </a:prstGeom>
          </p:spPr>
        </p:pic>
        <p:pic>
          <p:nvPicPr>
            <p:cNvPr id="26" name="Picture 25" descr="HMWK3_Q2_B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6340" y="3609687"/>
              <a:ext cx="2621280" cy="1965960"/>
            </a:xfrm>
            <a:prstGeom prst="rect">
              <a:avLst/>
            </a:prstGeom>
          </p:spPr>
        </p:pic>
        <p:pic>
          <p:nvPicPr>
            <p:cNvPr id="27" name="Picture 26" descr="HMWK3_Q2_B3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625" y="3609687"/>
              <a:ext cx="2621280" cy="196596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7835" y="5684675"/>
            <a:ext cx="8118534" cy="369332"/>
            <a:chOff x="0" y="585264"/>
            <a:chExt cx="8118534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0" y="585264"/>
              <a:ext cx="956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c)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71944" y="585264"/>
              <a:ext cx="859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/>
                  <a:cs typeface="Times New Roman"/>
                </a:rPr>
                <a:t>Data Set 1</a:t>
              </a:r>
              <a:endParaRPr lang="en-US" sz="1200" b="1" dirty="0">
                <a:latin typeface="Times New Roman"/>
                <a:cs typeface="Times New Roman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15261" y="585264"/>
              <a:ext cx="859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/>
                  <a:cs typeface="Times New Roman"/>
                </a:rPr>
                <a:t>Data Set 2</a:t>
              </a:r>
              <a:endParaRPr lang="en-US" sz="1200" b="1" dirty="0">
                <a:latin typeface="Times New Roman"/>
                <a:cs typeface="Times New Roman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58578" y="585264"/>
              <a:ext cx="859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/>
                  <a:cs typeface="Times New Roman"/>
                </a:rPr>
                <a:t>Data Set 3</a:t>
              </a:r>
              <a:endParaRPr lang="en-US" sz="1200" b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7504" y="6006061"/>
            <a:ext cx="2869548" cy="478643"/>
            <a:chOff x="697504" y="6038327"/>
            <a:chExt cx="2869548" cy="478643"/>
          </a:xfrm>
        </p:grpSpPr>
        <p:sp>
          <p:nvSpPr>
            <p:cNvPr id="35" name="TextBox 34"/>
            <p:cNvSpPr txBox="1"/>
            <p:nvPr/>
          </p:nvSpPr>
          <p:spPr>
            <a:xfrm>
              <a:off x="1434661" y="6054007"/>
              <a:ext cx="2132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= 3.67329015015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pic>
          <p:nvPicPr>
            <p:cNvPr id="36" name="Picture 35" descr="Screen Shot 2015-11-20 at 9.03.01 A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504" y="6038327"/>
              <a:ext cx="871238" cy="478643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3396340" y="6006061"/>
            <a:ext cx="2869548" cy="478643"/>
            <a:chOff x="3396340" y="6006061"/>
            <a:chExt cx="2869548" cy="478643"/>
          </a:xfrm>
        </p:grpSpPr>
        <p:sp>
          <p:nvSpPr>
            <p:cNvPr id="37" name="TextBox 36"/>
            <p:cNvSpPr txBox="1"/>
            <p:nvPr/>
          </p:nvSpPr>
          <p:spPr>
            <a:xfrm>
              <a:off x="4133497" y="6021741"/>
              <a:ext cx="2132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= 10.2601623179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pic>
          <p:nvPicPr>
            <p:cNvPr id="38" name="Picture 37" descr="Screen Shot 2015-11-20 at 9.03.01 A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6340" y="6006061"/>
              <a:ext cx="871238" cy="478643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6058357" y="6006061"/>
            <a:ext cx="2869548" cy="478643"/>
            <a:chOff x="6058357" y="6051170"/>
            <a:chExt cx="2869548" cy="478643"/>
          </a:xfrm>
        </p:grpSpPr>
        <p:sp>
          <p:nvSpPr>
            <p:cNvPr id="39" name="TextBox 38"/>
            <p:cNvSpPr txBox="1"/>
            <p:nvPr/>
          </p:nvSpPr>
          <p:spPr>
            <a:xfrm>
              <a:off x="6795514" y="6066850"/>
              <a:ext cx="2132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= 33.4137810438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pic>
          <p:nvPicPr>
            <p:cNvPr id="40" name="Picture 39" descr="Screen Shot 2015-11-20 at 9.03.01 A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8357" y="6051170"/>
              <a:ext cx="871238" cy="478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060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526064"/>
            <a:ext cx="8118534" cy="369332"/>
            <a:chOff x="0" y="585264"/>
            <a:chExt cx="8118534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0" y="585264"/>
              <a:ext cx="956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d)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71944" y="585264"/>
              <a:ext cx="859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/>
                  <a:cs typeface="Times New Roman"/>
                </a:rPr>
                <a:t>Data Set 1</a:t>
              </a:r>
              <a:endParaRPr lang="en-US" sz="1200" b="1" dirty="0">
                <a:latin typeface="Times New Roman"/>
                <a:cs typeface="Times New Roman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15261" y="585264"/>
              <a:ext cx="859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/>
                  <a:cs typeface="Times New Roman"/>
                </a:rPr>
                <a:t>Data Set 2</a:t>
              </a:r>
              <a:endParaRPr lang="en-US" sz="1200" b="1" dirty="0">
                <a:latin typeface="Times New Roman"/>
                <a:cs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58578" y="585264"/>
              <a:ext cx="859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/>
                  <a:cs typeface="Times New Roman"/>
                </a:rPr>
                <a:t>Data Set 3</a:t>
              </a:r>
              <a:endParaRPr lang="en-US" sz="1200" b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849836"/>
            <a:ext cx="9144000" cy="2286000"/>
            <a:chOff x="0" y="2085036"/>
            <a:chExt cx="9144000" cy="2286000"/>
          </a:xfrm>
        </p:grpSpPr>
        <p:pic>
          <p:nvPicPr>
            <p:cNvPr id="7" name="Picture 6" descr="HMWK3_Q2_D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85036"/>
              <a:ext cx="3048000" cy="2286000"/>
            </a:xfrm>
            <a:prstGeom prst="rect">
              <a:avLst/>
            </a:prstGeom>
          </p:spPr>
        </p:pic>
        <p:pic>
          <p:nvPicPr>
            <p:cNvPr id="8" name="Picture 7" descr="HMWK3_Q2_D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2085036"/>
              <a:ext cx="3048000" cy="2286000"/>
            </a:xfrm>
            <a:prstGeom prst="rect">
              <a:avLst/>
            </a:prstGeom>
          </p:spPr>
        </p:pic>
        <p:pic>
          <p:nvPicPr>
            <p:cNvPr id="9" name="Picture 8" descr="HMWK3_Q2_D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085036"/>
              <a:ext cx="3048000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246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52</Words>
  <Application>Microsoft Macintosh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Commonwealth Bank of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Arceo</dc:creator>
  <cp:lastModifiedBy>Francisco Arceo</cp:lastModifiedBy>
  <cp:revision>25</cp:revision>
  <dcterms:created xsi:type="dcterms:W3CDTF">2015-11-20T13:28:43Z</dcterms:created>
  <dcterms:modified xsi:type="dcterms:W3CDTF">2015-11-20T14:12:16Z</dcterms:modified>
</cp:coreProperties>
</file>