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jfif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59" r:id="rId6"/>
    <p:sldId id="269" r:id="rId7"/>
    <p:sldId id="264" r:id="rId8"/>
    <p:sldId id="268" r:id="rId9"/>
    <p:sldId id="270" r:id="rId10"/>
    <p:sldId id="265" r:id="rId11"/>
    <p:sldId id="267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8" autoAdjust="0"/>
  </p:normalViewPr>
  <p:slideViewPr>
    <p:cSldViewPr snapToGrid="0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FDB67-258E-4DAF-8EA6-267D141714F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3A22C-B8E5-4B73-8529-787C8B88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A22C-B8E5-4B73-8529-787C8B88F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6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A22C-B8E5-4B73-8529-787C8B88F2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A22C-B8E5-4B73-8529-787C8B88F2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A22C-B8E5-4B73-8529-787C8B88F2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8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20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9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37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5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2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4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00E7-BEE4-4D85-B4BB-6707EF49441B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8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fif"/><Relationship Id="rId5" Type="http://schemas.openxmlformats.org/officeDocument/2006/relationships/image" Target="../media/image4.jfi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62DC0-7B24-406B-895F-9F7A998B9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722BCA-39B6-466D-8B59-13CEFC854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1016000" y="1688414"/>
            <a:ext cx="63400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Guinea Pig Merge: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5E8047-081E-47C2-878D-24EF5A309D31}"/>
              </a:ext>
            </a:extLst>
          </p:cNvPr>
          <p:cNvSpPr txBox="1"/>
          <p:nvPr/>
        </p:nvSpPr>
        <p:spPr>
          <a:xfrm>
            <a:off x="2323707" y="2545237"/>
            <a:ext cx="7692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</a:t>
            </a:r>
            <a:r>
              <a:rPr lang="en-US" dirty="0"/>
              <a:t>there are two teams </a:t>
            </a:r>
            <a:r>
              <a:rPr lang="en-US" dirty="0" smtClean="0"/>
              <a:t>go </a:t>
            </a:r>
            <a:r>
              <a:rPr lang="en-US" dirty="0"/>
              <a:t>cross with each other, one team will wait for the other team to pass and the first pig of this team will follow the last pig of the other team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two guinea pig next to the same timothy:</a:t>
            </a:r>
          </a:p>
          <a:p>
            <a:r>
              <a:rPr lang="en-US" dirty="0"/>
              <a:t> </a:t>
            </a:r>
            <a:r>
              <a:rPr lang="en-US" dirty="0" smtClean="0"/>
              <a:t>   If they are in the same team, the leader(head) of the guinea pig team will notice the timothy but the other one won’t. (Leader has higher priority)</a:t>
            </a:r>
          </a:p>
          <a:p>
            <a:r>
              <a:rPr lang="en-US" dirty="0"/>
              <a:t> </a:t>
            </a:r>
            <a:r>
              <a:rPr lang="en-US" dirty="0" smtClean="0"/>
              <a:t>   If they are in different teams, then both team merge.</a:t>
            </a:r>
          </a:p>
          <a:p>
            <a:r>
              <a:rPr lang="zh-CN" altLang="en-US" dirty="0" smtClean="0"/>
              <a:t>（</a:t>
            </a:r>
            <a:r>
              <a:rPr lang="zh-CN" altLang="en-US" dirty="0" smtClean="0"/>
              <a:t>当</a:t>
            </a:r>
            <a:r>
              <a:rPr lang="zh-CN" altLang="en-US" smtClean="0"/>
              <a:t>一只猪刚好</a:t>
            </a:r>
            <a:r>
              <a:rPr lang="zh-CN" altLang="en-US" dirty="0" smtClean="0"/>
              <a:t>背对着草，它也会转方向吗？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958652" y="1822546"/>
            <a:ext cx="37737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Money System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CB1315-EA08-4E1F-AA1F-CDEAE6EC3E6B}"/>
              </a:ext>
            </a:extLst>
          </p:cNvPr>
          <p:cNvSpPr txBox="1"/>
          <p:nvPr/>
        </p:nvSpPr>
        <p:spPr>
          <a:xfrm>
            <a:off x="3063711" y="3030718"/>
            <a:ext cx="7291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will be </a:t>
            </a:r>
            <a:r>
              <a:rPr lang="en-US" dirty="0" smtClean="0"/>
              <a:t>coins placed </a:t>
            </a:r>
            <a:r>
              <a:rPr lang="en-US" dirty="0"/>
              <a:t>on the ground.</a:t>
            </a:r>
          </a:p>
          <a:p>
            <a:endParaRPr lang="en-US" dirty="0"/>
          </a:p>
          <a:p>
            <a:r>
              <a:rPr lang="en-US" dirty="0" smtClean="0"/>
              <a:t>The player </a:t>
            </a:r>
            <a:r>
              <a:rPr lang="en-US" dirty="0"/>
              <a:t>can pick up the </a:t>
            </a:r>
            <a:r>
              <a:rPr lang="en-US" dirty="0" smtClean="0"/>
              <a:t>coins </a:t>
            </a:r>
            <a:r>
              <a:rPr lang="en-US" dirty="0"/>
              <a:t>by guiding the guinea pigs to the grid where the money is placed</a:t>
            </a:r>
          </a:p>
          <a:p>
            <a:endParaRPr lang="en-US" dirty="0"/>
          </a:p>
          <a:p>
            <a:r>
              <a:rPr lang="en-US" dirty="0" smtClean="0"/>
              <a:t>Coins </a:t>
            </a:r>
            <a:r>
              <a:rPr lang="en-US" dirty="0"/>
              <a:t>can be used to </a:t>
            </a:r>
            <a:r>
              <a:rPr lang="en-US" dirty="0" smtClean="0"/>
              <a:t>exchange tools in tool bar.</a:t>
            </a:r>
          </a:p>
          <a:p>
            <a:endParaRPr lang="en-US" dirty="0"/>
          </a:p>
          <a:p>
            <a:r>
              <a:rPr lang="en-US" dirty="0" smtClean="0"/>
              <a:t>(At any time, tool bar will always be placed on the bottom of the screen.)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880626" y="1688414"/>
            <a:ext cx="70615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Dangerous situations (traps)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83B08-FB95-49D1-97D8-C77248CAB1D2}"/>
              </a:ext>
            </a:extLst>
          </p:cNvPr>
          <p:cNvSpPr txBox="1"/>
          <p:nvPr/>
        </p:nvSpPr>
        <p:spPr>
          <a:xfrm>
            <a:off x="2964730" y="2710206"/>
            <a:ext cx="802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lose your guinea pig once it is fell into traps</a:t>
            </a:r>
          </a:p>
          <a:p>
            <a:endParaRPr lang="en-US" dirty="0"/>
          </a:p>
          <a:p>
            <a:r>
              <a:rPr lang="en-US" dirty="0"/>
              <a:t>You can avoid this situations by making turns, using </a:t>
            </a:r>
            <a:r>
              <a:rPr lang="en-US" dirty="0" smtClean="0"/>
              <a:t>tools, or moving stuffs(e.g. furniture) in building.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62DC0-7B24-406B-895F-9F7A998B9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722BCA-39B6-466D-8B59-13CEFC854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0" y="-6821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ABC14D6-5602-4542-9A48-0B9DFC1F251E}"/>
              </a:ext>
            </a:extLst>
          </p:cNvPr>
          <p:cNvSpPr/>
          <p:nvPr/>
        </p:nvSpPr>
        <p:spPr>
          <a:xfrm>
            <a:off x="6354701" y="1388252"/>
            <a:ext cx="4384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Tools we 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1EDCF81A-1A0E-4069-94B7-F197BB7C2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88" y="1008669"/>
            <a:ext cx="3895725" cy="195262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E3251DC-F020-4E3D-8D89-D326DA3D2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61" y="3896707"/>
            <a:ext cx="2762250" cy="1847850"/>
          </a:xfrm>
          <a:prstGeom prst="rect">
            <a:avLst/>
          </a:prstGeom>
        </p:spPr>
      </p:pic>
      <p:pic>
        <p:nvPicPr>
          <p:cNvPr id="9" name="Picture 8" descr="A picture containing shirt, table&#10;&#10;Description automatically generated">
            <a:extLst>
              <a:ext uri="{FF2B5EF4-FFF2-40B4-BE49-F238E27FC236}">
                <a16:creationId xmlns:a16="http://schemas.microsoft.com/office/drawing/2014/main" xmlns="" id="{13390DF1-2627-4CD9-8AC8-A1F24617A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27" y="2870400"/>
            <a:ext cx="3352037" cy="3352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955D2DA-2EF1-4DA5-BD3B-8090CD5D276B}"/>
              </a:ext>
            </a:extLst>
          </p:cNvPr>
          <p:cNvSpPr txBox="1"/>
          <p:nvPr/>
        </p:nvSpPr>
        <p:spPr>
          <a:xfrm>
            <a:off x="2814061" y="5810545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Blender v2.80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3D7127-2E47-4E7E-9BDE-96EDE219B23C}"/>
              </a:ext>
            </a:extLst>
          </p:cNvPr>
          <p:cNvSpPr txBox="1"/>
          <p:nvPr/>
        </p:nvSpPr>
        <p:spPr>
          <a:xfrm>
            <a:off x="7726997" y="5620086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Unity 2018.4.8f1</a:t>
            </a:r>
          </a:p>
        </p:txBody>
      </p:sp>
    </p:spTree>
    <p:extLst>
      <p:ext uri="{BB962C8B-B14F-4D97-AF65-F5344CB8AC3E}">
        <p14:creationId xmlns:p14="http://schemas.microsoft.com/office/powerpoint/2010/main" val="12305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0" y="-6821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ABC14D6-5602-4542-9A48-0B9DFC1F251E}"/>
              </a:ext>
            </a:extLst>
          </p:cNvPr>
          <p:cNvSpPr/>
          <p:nvPr/>
        </p:nvSpPr>
        <p:spPr>
          <a:xfrm>
            <a:off x="6397180" y="547004"/>
            <a:ext cx="4299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88BE1A-C581-4F2C-AD35-16EB4660EC1B}"/>
              </a:ext>
            </a:extLst>
          </p:cNvPr>
          <p:cNvSpPr txBox="1"/>
          <p:nvPr/>
        </p:nvSpPr>
        <p:spPr>
          <a:xfrm>
            <a:off x="4001679" y="1909791"/>
            <a:ext cx="76309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guinea pig pet shop </a:t>
            </a:r>
            <a:r>
              <a:rPr lang="en-US" altLang="zh-CN" sz="4000" dirty="0"/>
              <a:t>in center city</a:t>
            </a:r>
            <a:r>
              <a:rPr lang="en-US" sz="4000" dirty="0"/>
              <a:t> is caught on fire. </a:t>
            </a:r>
            <a:r>
              <a:rPr lang="en-US" sz="4000" dirty="0" err="1"/>
              <a:t>Pleaseeeeeee</a:t>
            </a:r>
            <a:r>
              <a:rPr lang="en-US" sz="4000" dirty="0"/>
              <a:t>, help and save their lives. Let them escape from the dangerous building.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967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FADFC5E-B857-4CED-8909-55E507DF1C87}"/>
              </a:ext>
            </a:extLst>
          </p:cNvPr>
          <p:cNvSpPr/>
          <p:nvPr/>
        </p:nvSpPr>
        <p:spPr>
          <a:xfrm>
            <a:off x="6698797" y="1138536"/>
            <a:ext cx="3592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419572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-120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1543490" y="1990072"/>
            <a:ext cx="14221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93CE6C-1B3F-4DFE-9422-AAA6B6452AC8}"/>
              </a:ext>
            </a:extLst>
          </p:cNvPr>
          <p:cNvSpPr txBox="1"/>
          <p:nvPr/>
        </p:nvSpPr>
        <p:spPr>
          <a:xfrm>
            <a:off x="2399122" y="2941163"/>
            <a:ext cx="87197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game, you need to </a:t>
            </a:r>
            <a:r>
              <a:rPr lang="en-US" sz="2400" b="1" dirty="0"/>
              <a:t>guide a group of guinea pigs to the exit</a:t>
            </a:r>
          </a:p>
          <a:p>
            <a:endParaRPr lang="en-US" sz="2400" dirty="0"/>
          </a:p>
          <a:p>
            <a:r>
              <a:rPr lang="en-US" sz="2400" dirty="0"/>
              <a:t>When there are </a:t>
            </a:r>
            <a:r>
              <a:rPr lang="en-US" sz="2400" b="1" dirty="0">
                <a:solidFill>
                  <a:srgbClr val="00B0F0"/>
                </a:solidFill>
              </a:rPr>
              <a:t>more than one </a:t>
            </a:r>
            <a:r>
              <a:rPr lang="en-US" sz="2400" dirty="0"/>
              <a:t>guinea pigs </a:t>
            </a:r>
            <a:r>
              <a:rPr lang="en-US" sz="2400" b="1" dirty="0">
                <a:solidFill>
                  <a:srgbClr val="00B0F0"/>
                </a:solidFill>
              </a:rPr>
              <a:t>arriving at the exit area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you win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When you have </a:t>
            </a:r>
            <a:r>
              <a:rPr lang="en-US" sz="2400" b="1" dirty="0">
                <a:solidFill>
                  <a:srgbClr val="FF0000"/>
                </a:solidFill>
              </a:rPr>
              <a:t>no (or 0)</a:t>
            </a:r>
            <a:r>
              <a:rPr lang="en-US" sz="2400" b="1" dirty="0"/>
              <a:t> </a:t>
            </a:r>
            <a:r>
              <a:rPr lang="en-US" sz="2400" dirty="0"/>
              <a:t>guinea pig to control, </a:t>
            </a:r>
            <a:r>
              <a:rPr lang="en-US" sz="2400" b="1" dirty="0">
                <a:solidFill>
                  <a:srgbClr val="FF0000"/>
                </a:solidFill>
              </a:rPr>
              <a:t>you loose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7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948019" y="1688414"/>
            <a:ext cx="60067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Guinea pigs Move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272A9E-3FCD-4CCB-9E72-FD09A8328BD4}"/>
              </a:ext>
            </a:extLst>
          </p:cNvPr>
          <p:cNvSpPr txBox="1"/>
          <p:nvPr/>
        </p:nvSpPr>
        <p:spPr>
          <a:xfrm>
            <a:off x="2436829" y="2580123"/>
            <a:ext cx="93231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00B0F0"/>
                </a:solidFill>
              </a:rPr>
              <a:t>leading guinea pig </a:t>
            </a:r>
            <a:r>
              <a:rPr lang="en-US" sz="2400" dirty="0"/>
              <a:t>will move along with the default direction.</a:t>
            </a:r>
          </a:p>
          <a:p>
            <a:endParaRPr lang="en-US" sz="2400" dirty="0"/>
          </a:p>
          <a:p>
            <a:r>
              <a:rPr lang="en-US" sz="2400" dirty="0"/>
              <a:t>The rest of guinea pigs </a:t>
            </a:r>
            <a:r>
              <a:rPr lang="en-US" sz="2400" b="1" dirty="0">
                <a:solidFill>
                  <a:srgbClr val="00B0F0"/>
                </a:solidFill>
              </a:rPr>
              <a:t>in this team </a:t>
            </a:r>
            <a:r>
              <a:rPr lang="en-US" sz="2400" dirty="0"/>
              <a:t>will </a:t>
            </a:r>
            <a:r>
              <a:rPr lang="en-US" sz="2400" b="1" dirty="0"/>
              <a:t>follow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the guinea pig who is walking in front of it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.</a:t>
            </a:r>
          </a:p>
          <a:p>
            <a:endParaRPr lang="en-US" altLang="zh-CN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The guinea pig will </a:t>
            </a:r>
            <a:r>
              <a:rPr lang="en-US" sz="2400" b="1" dirty="0">
                <a:solidFill>
                  <a:srgbClr val="7030A0"/>
                </a:solidFill>
              </a:rPr>
              <a:t>stop</a:t>
            </a:r>
            <a:r>
              <a:rPr lang="en-US" sz="2400" dirty="0"/>
              <a:t> when it </a:t>
            </a:r>
            <a:r>
              <a:rPr lang="en-US" sz="2400" b="1" dirty="0"/>
              <a:t>moves to </a:t>
            </a:r>
            <a:r>
              <a:rPr lang="en-US" sz="2400" dirty="0"/>
              <a:t>a </a:t>
            </a:r>
            <a:r>
              <a:rPr lang="en-US" sz="2400" b="1" dirty="0"/>
              <a:t>wall</a:t>
            </a:r>
            <a:r>
              <a:rPr lang="zh-CN" altLang="en-US" sz="2400" b="1" dirty="0"/>
              <a:t> </a:t>
            </a:r>
            <a:r>
              <a:rPr lang="en-US" altLang="zh-CN" sz="2400" dirty="0"/>
              <a:t>or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bumps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with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obstacle.</a:t>
            </a:r>
            <a:endParaRPr lang="en-US" sz="2400" b="1" dirty="0"/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direction</a:t>
            </a:r>
            <a:r>
              <a:rPr lang="en-US" sz="2400" dirty="0"/>
              <a:t> of guinea pigs will only </a:t>
            </a:r>
            <a:r>
              <a:rPr lang="en-US" sz="2400" b="1" dirty="0"/>
              <a:t>change</a:t>
            </a:r>
            <a:r>
              <a:rPr lang="en-US" sz="2400" dirty="0"/>
              <a:t> when the </a:t>
            </a:r>
            <a:r>
              <a:rPr lang="en-US" sz="2400" b="1" dirty="0">
                <a:solidFill>
                  <a:srgbClr val="7030A0"/>
                </a:solidFill>
              </a:rPr>
              <a:t>player</a:t>
            </a:r>
            <a:r>
              <a:rPr lang="en-US" sz="2400" dirty="0"/>
              <a:t> use </a:t>
            </a:r>
            <a:r>
              <a:rPr lang="en-US" altLang="zh-CN" sz="2400" b="1" dirty="0">
                <a:solidFill>
                  <a:srgbClr val="00B050"/>
                </a:solidFill>
              </a:rPr>
              <a:t>tool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to guide them</a:t>
            </a:r>
            <a:r>
              <a:rPr lang="en-US" altLang="zh-CN" sz="2400" dirty="0"/>
              <a:t>.</a:t>
            </a:r>
            <a:endParaRPr lang="en-US" sz="2400" dirty="0"/>
          </a:p>
          <a:p>
            <a:endParaRPr lang="zh-CN" altLang="en-US" sz="2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880626" y="1688414"/>
            <a:ext cx="71962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guinea pigs make turns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88191E-47E9-451D-96BF-B368638C181C}"/>
              </a:ext>
            </a:extLst>
          </p:cNvPr>
          <p:cNvSpPr txBox="1"/>
          <p:nvPr/>
        </p:nvSpPr>
        <p:spPr>
          <a:xfrm>
            <a:off x="2441542" y="3238107"/>
            <a:ext cx="5594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Guinea pigs will only make turns when you place the timothy hay (their favorite food) [using the mouse] close to their current route</a:t>
            </a:r>
          </a:p>
          <a:p>
            <a:endParaRPr lang="en-US" dirty="0"/>
          </a:p>
          <a:p>
            <a:r>
              <a:rPr lang="en-US" dirty="0"/>
              <a:t>Once a guinea pig detected the timothy hay, it will change route to the hay and the guinea pigs behind this guinea pig will follow it and change their routes too.</a:t>
            </a:r>
          </a:p>
        </p:txBody>
      </p:sp>
      <p:pic>
        <p:nvPicPr>
          <p:cNvPr id="6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F158DC90-5797-49D5-9DA6-5476A87ABB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880626" y="1688414"/>
            <a:ext cx="71962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guinea pigs make turns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88191E-47E9-451D-96BF-B368638C181C}"/>
              </a:ext>
            </a:extLst>
          </p:cNvPr>
          <p:cNvSpPr txBox="1"/>
          <p:nvPr/>
        </p:nvSpPr>
        <p:spPr>
          <a:xfrm>
            <a:off x="2441542" y="2699656"/>
            <a:ext cx="57880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Guinea pigs will only make turns when </a:t>
            </a:r>
            <a:r>
              <a:rPr lang="en-US" dirty="0" smtClean="0"/>
              <a:t>you use timothy hay, which is their favorite food, to navigate them.</a:t>
            </a:r>
          </a:p>
          <a:p>
            <a:endParaRPr lang="en-US" dirty="0"/>
          </a:p>
          <a:p>
            <a:r>
              <a:rPr lang="en-US" dirty="0" smtClean="0"/>
              <a:t>There are grids on floor. </a:t>
            </a:r>
            <a:r>
              <a:rPr lang="en-US" dirty="0" smtClean="0"/>
              <a:t>t</a:t>
            </a:r>
            <a:r>
              <a:rPr lang="en-US" dirty="0" smtClean="0"/>
              <a:t>he player can only place the timothy inside a grid.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 guinea pig can only detect a timothy when it is on the grid that next to the timothy’s grid.</a:t>
            </a:r>
          </a:p>
          <a:p>
            <a:endParaRPr lang="en-US" dirty="0"/>
          </a:p>
          <a:p>
            <a:r>
              <a:rPr lang="en-US" dirty="0" smtClean="0"/>
              <a:t>Once a guinea pig detected the timothy, it will turn to timothy and move with new direction and the guinea pigs behind it will follow it and make turns too.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xmlns="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345FDF-A275-4E6E-8621-3DF090845A72}"/>
              </a:ext>
            </a:extLst>
          </p:cNvPr>
          <p:cNvSpPr/>
          <p:nvPr/>
        </p:nvSpPr>
        <p:spPr>
          <a:xfrm>
            <a:off x="1016000" y="1688414"/>
            <a:ext cx="52678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team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88191E-47E9-451D-96BF-B368638C181C}"/>
              </a:ext>
            </a:extLst>
          </p:cNvPr>
          <p:cNvSpPr txBox="1"/>
          <p:nvPr/>
        </p:nvSpPr>
        <p:spPr>
          <a:xfrm>
            <a:off x="2441542" y="2699656"/>
            <a:ext cx="5788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discussed earlier, there are grids on floor. If a guinea pig has passed half of the grid, it will ignore the timothy next to it. However, the guinea pig behind it will detect the timothy and make turns.</a:t>
            </a:r>
          </a:p>
          <a:p>
            <a:endParaRPr lang="en-US" dirty="0"/>
          </a:p>
          <a:p>
            <a:r>
              <a:rPr lang="en-US" dirty="0" smtClean="0"/>
              <a:t>In this case, guinea pigs are split into groups and the player still needs to take care of all the guinea pigs.</a:t>
            </a:r>
          </a:p>
          <a:p>
            <a:endParaRPr lang="en-US" dirty="0"/>
          </a:p>
          <a:p>
            <a:r>
              <a:rPr lang="en-US" dirty="0" smtClean="0"/>
              <a:t>The guinea pig teams will not merge if user does not do anything.  </a:t>
            </a:r>
          </a:p>
        </p:txBody>
      </p:sp>
    </p:spTree>
    <p:extLst>
      <p:ext uri="{BB962C8B-B14F-4D97-AF65-F5344CB8AC3E}">
        <p14:creationId xmlns:p14="http://schemas.microsoft.com/office/powerpoint/2010/main" val="12969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1429</TotalTime>
  <Words>643</Words>
  <Application>Microsoft Macintosh PowerPoint</Application>
  <PresentationFormat>Widescreen</PresentationFormat>
  <Paragraphs>69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Wingdings 3</vt:lpstr>
      <vt:lpstr>幼圆</vt:lpstr>
      <vt:lpstr>Arial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Wenjie Zhang</dc:creator>
  <cp:lastModifiedBy>Microsoft Office User</cp:lastModifiedBy>
  <cp:revision>48</cp:revision>
  <dcterms:created xsi:type="dcterms:W3CDTF">2019-10-30T07:31:33Z</dcterms:created>
  <dcterms:modified xsi:type="dcterms:W3CDTF">2019-10-31T07:29:21Z</dcterms:modified>
</cp:coreProperties>
</file>