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jfif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3"/>
  </p:notesMasterIdLst>
  <p:sldIdLst>
    <p:sldId id="256" r:id="rId2"/>
    <p:sldId id="262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8" autoAdjust="0"/>
  </p:normalViewPr>
  <p:slideViewPr>
    <p:cSldViewPr snapToGrid="0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FDB67-258E-4DAF-8EA6-267D141714F9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3A22C-B8E5-4B73-8529-787C8B88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3A22C-B8E5-4B73-8529-787C8B88F2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69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3A22C-B8E5-4B73-8529-787C8B88F2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2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8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6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1209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90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9370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57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51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2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2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4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4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8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8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8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fif"/><Relationship Id="rId5" Type="http://schemas.openxmlformats.org/officeDocument/2006/relationships/image" Target="../media/image4.jfif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62DC0-7B24-406B-895F-9F7A998B97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C722BCA-39B6-466D-8B59-13CEFC854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08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xmlns="" id="{5ED1E333-3635-4CA6-AFDB-F8A6394D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AAD79F5-1511-406F-9CD3-A4BD825C32E7}"/>
              </a:ext>
            </a:extLst>
          </p:cNvPr>
          <p:cNvSpPr/>
          <p:nvPr/>
        </p:nvSpPr>
        <p:spPr>
          <a:xfrm>
            <a:off x="880626" y="488085"/>
            <a:ext cx="55948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Game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E345FDF-A275-4E6E-8621-3DF090845A72}"/>
              </a:ext>
            </a:extLst>
          </p:cNvPr>
          <p:cNvSpPr/>
          <p:nvPr/>
        </p:nvSpPr>
        <p:spPr>
          <a:xfrm>
            <a:off x="958652" y="1822546"/>
            <a:ext cx="37737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Money System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942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xmlns="" id="{5ED1E333-3635-4CA6-AFDB-F8A6394D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62DC0-7B24-406B-895F-9F7A998B9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C722BCA-39B6-466D-8B59-13CEFC854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87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xmlns="" id="{5ED1E333-3635-4CA6-AFDB-F8A6394D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0" y="-6821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ABC14D6-5602-4542-9A48-0B9DFC1F251E}"/>
              </a:ext>
            </a:extLst>
          </p:cNvPr>
          <p:cNvSpPr/>
          <p:nvPr/>
        </p:nvSpPr>
        <p:spPr>
          <a:xfrm>
            <a:off x="6354701" y="1388252"/>
            <a:ext cx="4384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Tools we use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1EDCF81A-1A0E-4069-94B7-F197BB7C28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88" y="1008669"/>
            <a:ext cx="3895725" cy="1952625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E3251DC-F020-4E3D-8D89-D326DA3D22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61" y="3896707"/>
            <a:ext cx="2762250" cy="1847850"/>
          </a:xfrm>
          <a:prstGeom prst="rect">
            <a:avLst/>
          </a:prstGeom>
        </p:spPr>
      </p:pic>
      <p:pic>
        <p:nvPicPr>
          <p:cNvPr id="9" name="Picture 8" descr="A picture containing shirt, table&#10;&#10;Description automatically generated">
            <a:extLst>
              <a:ext uri="{FF2B5EF4-FFF2-40B4-BE49-F238E27FC236}">
                <a16:creationId xmlns:a16="http://schemas.microsoft.com/office/drawing/2014/main" xmlns="" id="{13390DF1-2627-4CD9-8AC8-A1F24617A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527" y="2870400"/>
            <a:ext cx="3352037" cy="33520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955D2DA-2EF1-4DA5-BD3B-8090CD5D276B}"/>
              </a:ext>
            </a:extLst>
          </p:cNvPr>
          <p:cNvSpPr txBox="1"/>
          <p:nvPr/>
        </p:nvSpPr>
        <p:spPr>
          <a:xfrm>
            <a:off x="2814061" y="5810545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Blender v2.80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63D7127-2E47-4E7E-9BDE-96EDE219B23C}"/>
              </a:ext>
            </a:extLst>
          </p:cNvPr>
          <p:cNvSpPr txBox="1"/>
          <p:nvPr/>
        </p:nvSpPr>
        <p:spPr>
          <a:xfrm>
            <a:off x="7726997" y="5620086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Unity 2018.4.8f1</a:t>
            </a:r>
          </a:p>
        </p:txBody>
      </p:sp>
    </p:spTree>
    <p:extLst>
      <p:ext uri="{BB962C8B-B14F-4D97-AF65-F5344CB8AC3E}">
        <p14:creationId xmlns:p14="http://schemas.microsoft.com/office/powerpoint/2010/main" val="12305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xmlns="" id="{5ED1E333-3635-4CA6-AFDB-F8A6394D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0" y="-6821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ABC14D6-5602-4542-9A48-0B9DFC1F251E}"/>
              </a:ext>
            </a:extLst>
          </p:cNvPr>
          <p:cNvSpPr/>
          <p:nvPr/>
        </p:nvSpPr>
        <p:spPr>
          <a:xfrm>
            <a:off x="6397180" y="547004"/>
            <a:ext cx="42995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Background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588BE1A-C581-4F2C-AD35-16EB4660EC1B}"/>
              </a:ext>
            </a:extLst>
          </p:cNvPr>
          <p:cNvSpPr txBox="1"/>
          <p:nvPr/>
        </p:nvSpPr>
        <p:spPr>
          <a:xfrm>
            <a:off x="4001679" y="1909791"/>
            <a:ext cx="76309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guinea pig pet shop </a:t>
            </a:r>
            <a:r>
              <a:rPr lang="en-US" altLang="zh-CN" sz="4000" dirty="0"/>
              <a:t>in center city</a:t>
            </a:r>
            <a:r>
              <a:rPr lang="en-US" sz="4000" dirty="0"/>
              <a:t> is caught on fire. </a:t>
            </a:r>
            <a:r>
              <a:rPr lang="en-US" sz="4000" dirty="0" err="1"/>
              <a:t>Pleaseeeeeee</a:t>
            </a:r>
            <a:r>
              <a:rPr lang="en-US" sz="4000" dirty="0"/>
              <a:t>, help and save their lives. Let them escape from the dangerous building.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6967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xmlns="" id="{5ED1E333-3635-4CA6-AFDB-F8A6394D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FADFC5E-B857-4CED-8909-55E507DF1C87}"/>
              </a:ext>
            </a:extLst>
          </p:cNvPr>
          <p:cNvSpPr/>
          <p:nvPr/>
        </p:nvSpPr>
        <p:spPr>
          <a:xfrm>
            <a:off x="6698797" y="1138536"/>
            <a:ext cx="3592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419572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xmlns="" id="{5ED1E333-3635-4CA6-AFDB-F8A6394D99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20" y="-120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AAD79F5-1511-406F-9CD3-A4BD825C32E7}"/>
              </a:ext>
            </a:extLst>
          </p:cNvPr>
          <p:cNvSpPr/>
          <p:nvPr/>
        </p:nvSpPr>
        <p:spPr>
          <a:xfrm>
            <a:off x="880626" y="488085"/>
            <a:ext cx="55948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Game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E345FDF-A275-4E6E-8621-3DF090845A72}"/>
              </a:ext>
            </a:extLst>
          </p:cNvPr>
          <p:cNvSpPr/>
          <p:nvPr/>
        </p:nvSpPr>
        <p:spPr>
          <a:xfrm>
            <a:off x="1543490" y="1990072"/>
            <a:ext cx="14221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693CE6C-1B3F-4DFE-9422-AAA6B6452AC8}"/>
              </a:ext>
            </a:extLst>
          </p:cNvPr>
          <p:cNvSpPr txBox="1"/>
          <p:nvPr/>
        </p:nvSpPr>
        <p:spPr>
          <a:xfrm>
            <a:off x="2399122" y="2941163"/>
            <a:ext cx="87197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this game, you need to </a:t>
            </a:r>
            <a:r>
              <a:rPr lang="en-US" sz="2400" b="1" dirty="0"/>
              <a:t>guide a group of guinea pigs to the exit</a:t>
            </a:r>
          </a:p>
          <a:p>
            <a:endParaRPr lang="en-US" sz="2400" dirty="0"/>
          </a:p>
          <a:p>
            <a:r>
              <a:rPr lang="en-US" sz="2400" dirty="0"/>
              <a:t>When there </a:t>
            </a:r>
            <a:r>
              <a:rPr lang="en-US" sz="2400" smtClean="0"/>
              <a:t>are </a:t>
            </a:r>
            <a:r>
              <a:rPr lang="en-US" sz="2400" b="1" smtClean="0">
                <a:solidFill>
                  <a:srgbClr val="00B0F0"/>
                </a:solidFill>
              </a:rPr>
              <a:t>more than </a:t>
            </a:r>
            <a:r>
              <a:rPr lang="en-US" sz="2400" b="1" dirty="0">
                <a:solidFill>
                  <a:srgbClr val="00B0F0"/>
                </a:solidFill>
              </a:rPr>
              <a:t>one </a:t>
            </a:r>
            <a:r>
              <a:rPr lang="en-US" sz="2400"/>
              <a:t>guinea </a:t>
            </a:r>
            <a:r>
              <a:rPr lang="en-US" sz="2400" smtClean="0"/>
              <a:t>pigs </a:t>
            </a:r>
            <a:r>
              <a:rPr lang="en-US" sz="2400" b="1" dirty="0" smtClean="0">
                <a:solidFill>
                  <a:srgbClr val="00B0F0"/>
                </a:solidFill>
              </a:rPr>
              <a:t>arriving </a:t>
            </a:r>
            <a:r>
              <a:rPr lang="en-US" sz="2400" b="1" dirty="0">
                <a:solidFill>
                  <a:srgbClr val="00B0F0"/>
                </a:solidFill>
              </a:rPr>
              <a:t>at the exit area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F0"/>
                </a:solidFill>
              </a:rPr>
              <a:t>you win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When you have </a:t>
            </a:r>
            <a:r>
              <a:rPr lang="en-US" sz="2400" b="1" dirty="0">
                <a:solidFill>
                  <a:srgbClr val="FF0000"/>
                </a:solidFill>
              </a:rPr>
              <a:t>no (or 0)</a:t>
            </a:r>
            <a:r>
              <a:rPr lang="en-US" sz="2400" b="1" dirty="0"/>
              <a:t> </a:t>
            </a:r>
            <a:r>
              <a:rPr lang="en-US" sz="2400" dirty="0"/>
              <a:t>guinea pig to control, </a:t>
            </a:r>
            <a:r>
              <a:rPr lang="en-US" sz="2400" b="1" dirty="0">
                <a:solidFill>
                  <a:srgbClr val="FF0000"/>
                </a:solidFill>
              </a:rPr>
              <a:t>you loose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573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xmlns="" id="{5ED1E333-3635-4CA6-AFDB-F8A6394D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AAD79F5-1511-406F-9CD3-A4BD825C32E7}"/>
              </a:ext>
            </a:extLst>
          </p:cNvPr>
          <p:cNvSpPr/>
          <p:nvPr/>
        </p:nvSpPr>
        <p:spPr>
          <a:xfrm>
            <a:off x="880626" y="488085"/>
            <a:ext cx="55948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Game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E345FDF-A275-4E6E-8621-3DF090845A72}"/>
              </a:ext>
            </a:extLst>
          </p:cNvPr>
          <p:cNvSpPr/>
          <p:nvPr/>
        </p:nvSpPr>
        <p:spPr>
          <a:xfrm>
            <a:off x="948019" y="1688414"/>
            <a:ext cx="60067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Guinea pigs Move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4272A9E-3FCD-4CCB-9E72-FD09A8328BD4}"/>
              </a:ext>
            </a:extLst>
          </p:cNvPr>
          <p:cNvSpPr txBox="1"/>
          <p:nvPr/>
        </p:nvSpPr>
        <p:spPr>
          <a:xfrm>
            <a:off x="2436829" y="2580123"/>
            <a:ext cx="93231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B0F0"/>
                </a:solidFill>
              </a:rPr>
              <a:t>leading guinea pigs </a:t>
            </a:r>
            <a:r>
              <a:rPr lang="en-US" sz="2400" dirty="0"/>
              <a:t>will move straight ahead along the </a:t>
            </a:r>
            <a:r>
              <a:rPr lang="en-US" sz="2400" b="1" dirty="0">
                <a:solidFill>
                  <a:srgbClr val="FF0000"/>
                </a:solidFill>
              </a:rPr>
              <a:t>direction</a:t>
            </a:r>
            <a:r>
              <a:rPr lang="en-US" sz="2400" dirty="0"/>
              <a:t> that it is </a:t>
            </a:r>
            <a:r>
              <a:rPr lang="en-US" sz="2400" b="1" dirty="0"/>
              <a:t>facing towards </a:t>
            </a:r>
            <a:r>
              <a:rPr lang="en-US" sz="2400" dirty="0"/>
              <a:t>automatically.</a:t>
            </a:r>
          </a:p>
          <a:p>
            <a:endParaRPr lang="en-US" sz="2400" dirty="0"/>
          </a:p>
          <a:p>
            <a:r>
              <a:rPr lang="en-US" sz="2400" dirty="0"/>
              <a:t>The rest of guinea pigs </a:t>
            </a:r>
            <a:r>
              <a:rPr lang="en-US" sz="2400" b="1" dirty="0">
                <a:solidFill>
                  <a:srgbClr val="00B0F0"/>
                </a:solidFill>
              </a:rPr>
              <a:t>in this team </a:t>
            </a:r>
            <a:r>
              <a:rPr lang="en-US" sz="2400" dirty="0"/>
              <a:t>will </a:t>
            </a:r>
            <a:r>
              <a:rPr lang="en-US" sz="2400" b="1" dirty="0"/>
              <a:t>follow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F0"/>
                </a:solidFill>
              </a:rPr>
              <a:t>the guinea pig who is walking in front of it</a:t>
            </a:r>
          </a:p>
          <a:p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dirty="0"/>
              <a:t>The guinea pig will </a:t>
            </a:r>
            <a:r>
              <a:rPr lang="en-US" sz="2400" b="1" dirty="0">
                <a:solidFill>
                  <a:srgbClr val="7030A0"/>
                </a:solidFill>
              </a:rPr>
              <a:t>stop</a:t>
            </a:r>
            <a:r>
              <a:rPr lang="en-US" sz="2400" dirty="0"/>
              <a:t> when it </a:t>
            </a:r>
            <a:r>
              <a:rPr lang="en-US" sz="2400" b="1" dirty="0"/>
              <a:t>moves to </a:t>
            </a:r>
            <a:r>
              <a:rPr lang="en-US" sz="2400" dirty="0"/>
              <a:t>a </a:t>
            </a:r>
            <a:r>
              <a:rPr lang="en-US" sz="2400" b="1" dirty="0"/>
              <a:t>wall</a:t>
            </a:r>
          </a:p>
          <a:p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direction</a:t>
            </a:r>
            <a:r>
              <a:rPr lang="en-US" sz="2400" dirty="0"/>
              <a:t> of guinea pigs will only </a:t>
            </a:r>
            <a:r>
              <a:rPr lang="en-US" sz="2400" b="1" dirty="0"/>
              <a:t>change</a:t>
            </a:r>
            <a:r>
              <a:rPr lang="en-US" sz="2400" dirty="0"/>
              <a:t> when the </a:t>
            </a:r>
            <a:r>
              <a:rPr lang="en-US" sz="2400" b="1" dirty="0">
                <a:solidFill>
                  <a:srgbClr val="7030A0"/>
                </a:solidFill>
              </a:rPr>
              <a:t>player</a:t>
            </a:r>
            <a:r>
              <a:rPr lang="en-US" sz="2400" dirty="0"/>
              <a:t> use </a:t>
            </a:r>
            <a:r>
              <a:rPr lang="en-US" sz="2400" b="1" dirty="0">
                <a:solidFill>
                  <a:srgbClr val="00B050"/>
                </a:solidFill>
              </a:rPr>
              <a:t>the mouse </a:t>
            </a:r>
            <a:r>
              <a:rPr lang="en-US" sz="2400" dirty="0"/>
              <a:t>to guide them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794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xmlns="" id="{5ED1E333-3635-4CA6-AFDB-F8A6394D99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AAD79F5-1511-406F-9CD3-A4BD825C32E7}"/>
              </a:ext>
            </a:extLst>
          </p:cNvPr>
          <p:cNvSpPr/>
          <p:nvPr/>
        </p:nvSpPr>
        <p:spPr>
          <a:xfrm>
            <a:off x="880626" y="488085"/>
            <a:ext cx="55948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Game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E345FDF-A275-4E6E-8621-3DF090845A72}"/>
              </a:ext>
            </a:extLst>
          </p:cNvPr>
          <p:cNvSpPr/>
          <p:nvPr/>
        </p:nvSpPr>
        <p:spPr>
          <a:xfrm>
            <a:off x="880626" y="1688414"/>
            <a:ext cx="71962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guinea pigs make turns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388191E-47E9-451D-96BF-B368638C181C}"/>
              </a:ext>
            </a:extLst>
          </p:cNvPr>
          <p:cNvSpPr txBox="1"/>
          <p:nvPr/>
        </p:nvSpPr>
        <p:spPr>
          <a:xfrm>
            <a:off x="2441542" y="3238107"/>
            <a:ext cx="55948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Guinea pigs will only make turns when you place the timothy hay (their favorite food) [using the mouse] close to their current route</a:t>
            </a:r>
          </a:p>
          <a:p>
            <a:endParaRPr lang="en-US" dirty="0"/>
          </a:p>
          <a:p>
            <a:r>
              <a:rPr lang="en-US" dirty="0"/>
              <a:t>Once a guinea pig detected the timothy hay, it will change route to the hay and the guinea pigs behind this guinea pig will follow it and change their routes too.</a:t>
            </a:r>
          </a:p>
        </p:txBody>
      </p:sp>
      <p:pic>
        <p:nvPicPr>
          <p:cNvPr id="6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xmlns="" id="{F158DC90-5797-49D5-9DA6-5476A87ABB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1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xmlns="" id="{5ED1E333-3635-4CA6-AFDB-F8A6394D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AAD79F5-1511-406F-9CD3-A4BD825C32E7}"/>
              </a:ext>
            </a:extLst>
          </p:cNvPr>
          <p:cNvSpPr/>
          <p:nvPr/>
        </p:nvSpPr>
        <p:spPr>
          <a:xfrm>
            <a:off x="880626" y="488085"/>
            <a:ext cx="55948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Game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E345FDF-A275-4E6E-8621-3DF090845A72}"/>
              </a:ext>
            </a:extLst>
          </p:cNvPr>
          <p:cNvSpPr/>
          <p:nvPr/>
        </p:nvSpPr>
        <p:spPr>
          <a:xfrm>
            <a:off x="880626" y="1688414"/>
            <a:ext cx="100655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Guinea pig teams and how they merge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974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xmlns="" id="{5ED1E333-3635-4CA6-AFDB-F8A6394D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AAD79F5-1511-406F-9CD3-A4BD825C32E7}"/>
              </a:ext>
            </a:extLst>
          </p:cNvPr>
          <p:cNvSpPr/>
          <p:nvPr/>
        </p:nvSpPr>
        <p:spPr>
          <a:xfrm>
            <a:off x="880626" y="488085"/>
            <a:ext cx="55948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Game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E345FDF-A275-4E6E-8621-3DF090845A72}"/>
              </a:ext>
            </a:extLst>
          </p:cNvPr>
          <p:cNvSpPr/>
          <p:nvPr/>
        </p:nvSpPr>
        <p:spPr>
          <a:xfrm>
            <a:off x="880626" y="1688414"/>
            <a:ext cx="70615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Dangerous situations (traps)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80362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</TotalTime>
  <Words>251</Words>
  <Application>Microsoft Macintosh PowerPoint</Application>
  <PresentationFormat>Widescreen</PresentationFormat>
  <Paragraphs>35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Century Gothic</vt:lpstr>
      <vt:lpstr>Wingdings 3</vt:lpstr>
      <vt:lpstr>幼圆</vt:lpstr>
      <vt:lpstr>Arial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Wenjie Zhang</dc:creator>
  <cp:lastModifiedBy>Microsoft Office User</cp:lastModifiedBy>
  <cp:revision>27</cp:revision>
  <dcterms:created xsi:type="dcterms:W3CDTF">2019-10-30T07:31:33Z</dcterms:created>
  <dcterms:modified xsi:type="dcterms:W3CDTF">2019-10-31T04:14:23Z</dcterms:modified>
</cp:coreProperties>
</file>