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D7FB1-E3F6-49E4-B6BA-0F5E962C53D1}" v="38" dt="2022-02-14T06:29:30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74"/>
  </p:normalViewPr>
  <p:slideViewPr>
    <p:cSldViewPr snapToGrid="0">
      <p:cViewPr varScale="1">
        <p:scale>
          <a:sx n="110" d="100"/>
          <a:sy n="110" d="100"/>
        </p:scale>
        <p:origin x="41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ED7D7FB1-E3F6-49E4-B6BA-0F5E962C53D1}"/>
    <pc:docChg chg="undo custSel addSld modSld">
      <pc:chgData name="Cheng Ran" userId="dbeed8448c6bb12c" providerId="LiveId" clId="{ED7D7FB1-E3F6-49E4-B6BA-0F5E962C53D1}" dt="2022-02-14T06:30:13.471" v="830" actId="1036"/>
      <pc:docMkLst>
        <pc:docMk/>
      </pc:docMkLst>
      <pc:sldChg chg="modSp mod">
        <pc:chgData name="Cheng Ran" userId="dbeed8448c6bb12c" providerId="LiveId" clId="{ED7D7FB1-E3F6-49E4-B6BA-0F5E962C53D1}" dt="2022-02-14T06:30:13.471" v="830" actId="1036"/>
        <pc:sldMkLst>
          <pc:docMk/>
          <pc:sldMk cId="3385293733" sldId="257"/>
        </pc:sldMkLst>
        <pc:spChg chg="mod">
          <ac:chgData name="Cheng Ran" userId="dbeed8448c6bb12c" providerId="LiveId" clId="{ED7D7FB1-E3F6-49E4-B6BA-0F5E962C53D1}" dt="2022-02-14T06:30:07.101" v="806" actId="20577"/>
          <ac:spMkLst>
            <pc:docMk/>
            <pc:sldMk cId="3385293733" sldId="257"/>
            <ac:spMk id="2" creationId="{33FD282A-579E-4C33-B7C3-4DA1F4362495}"/>
          </ac:spMkLst>
        </pc:spChg>
        <pc:spChg chg="mod">
          <ac:chgData name="Cheng Ran" userId="dbeed8448c6bb12c" providerId="LiveId" clId="{ED7D7FB1-E3F6-49E4-B6BA-0F5E962C53D1}" dt="2022-02-14T06:30:13.471" v="830" actId="1036"/>
          <ac:spMkLst>
            <pc:docMk/>
            <pc:sldMk cId="3385293733" sldId="257"/>
            <ac:spMk id="3" creationId="{C3973F8E-F6DB-4C64-9CDB-205C1FBF22F3}"/>
          </ac:spMkLst>
        </pc:spChg>
      </pc:sldChg>
      <pc:sldChg chg="addSp modSp mod">
        <pc:chgData name="Cheng Ran" userId="dbeed8448c6bb12c" providerId="LiveId" clId="{ED7D7FB1-E3F6-49E4-B6BA-0F5E962C53D1}" dt="2022-02-14T06:15:27.516" v="319" actId="1076"/>
        <pc:sldMkLst>
          <pc:docMk/>
          <pc:sldMk cId="3523772265" sldId="258"/>
        </pc:sldMkLst>
        <pc:spChg chg="mod">
          <ac:chgData name="Cheng Ran" userId="dbeed8448c6bb12c" providerId="LiveId" clId="{ED7D7FB1-E3F6-49E4-B6BA-0F5E962C53D1}" dt="2022-02-14T06:05:38.388" v="66"/>
          <ac:spMkLst>
            <pc:docMk/>
            <pc:sldMk cId="3523772265" sldId="258"/>
            <ac:spMk id="2" creationId="{56B5A35F-CBF1-4958-984C-405A745CF94E}"/>
          </ac:spMkLst>
        </pc:spChg>
        <pc:spChg chg="mod">
          <ac:chgData name="Cheng Ran" userId="dbeed8448c6bb12c" providerId="LiveId" clId="{ED7D7FB1-E3F6-49E4-B6BA-0F5E962C53D1}" dt="2022-02-14T06:06:27.758" v="82" actId="113"/>
          <ac:spMkLst>
            <pc:docMk/>
            <pc:sldMk cId="3523772265" sldId="258"/>
            <ac:spMk id="3" creationId="{75EE091E-3261-4EBF-8DE7-DC73DA7CA366}"/>
          </ac:spMkLst>
        </pc:spChg>
        <pc:spChg chg="add mod">
          <ac:chgData name="Cheng Ran" userId="dbeed8448c6bb12c" providerId="LiveId" clId="{ED7D7FB1-E3F6-49E4-B6BA-0F5E962C53D1}" dt="2022-02-14T06:06:14.760" v="78" actId="1076"/>
          <ac:spMkLst>
            <pc:docMk/>
            <pc:sldMk cId="3523772265" sldId="258"/>
            <ac:spMk id="4" creationId="{FF06FBED-A588-43B0-92C3-EA77E2946F52}"/>
          </ac:spMkLst>
        </pc:spChg>
        <pc:spChg chg="add mod">
          <ac:chgData name="Cheng Ran" userId="dbeed8448c6bb12c" providerId="LiveId" clId="{ED7D7FB1-E3F6-49E4-B6BA-0F5E962C53D1}" dt="2022-02-14T06:15:27.516" v="319" actId="1076"/>
          <ac:spMkLst>
            <pc:docMk/>
            <pc:sldMk cId="3523772265" sldId="258"/>
            <ac:spMk id="5" creationId="{D6101F09-7AFB-4927-B4E0-7CCBCB9241C0}"/>
          </ac:spMkLst>
        </pc:spChg>
      </pc:sldChg>
      <pc:sldChg chg="modSp new mod">
        <pc:chgData name="Cheng Ran" userId="dbeed8448c6bb12c" providerId="LiveId" clId="{ED7D7FB1-E3F6-49E4-B6BA-0F5E962C53D1}" dt="2022-02-14T06:12:27.384" v="176"/>
        <pc:sldMkLst>
          <pc:docMk/>
          <pc:sldMk cId="2069962182" sldId="259"/>
        </pc:sldMkLst>
        <pc:spChg chg="mod">
          <ac:chgData name="Cheng Ran" userId="dbeed8448c6bb12c" providerId="LiveId" clId="{ED7D7FB1-E3F6-49E4-B6BA-0F5E962C53D1}" dt="2022-02-14T06:06:42.711" v="84"/>
          <ac:spMkLst>
            <pc:docMk/>
            <pc:sldMk cId="2069962182" sldId="259"/>
            <ac:spMk id="2" creationId="{4EB491D0-2D62-442F-A64B-F2AF6161E831}"/>
          </ac:spMkLst>
        </pc:spChg>
        <pc:spChg chg="mod">
          <ac:chgData name="Cheng Ran" userId="dbeed8448c6bb12c" providerId="LiveId" clId="{ED7D7FB1-E3F6-49E4-B6BA-0F5E962C53D1}" dt="2022-02-14T06:12:27.384" v="176"/>
          <ac:spMkLst>
            <pc:docMk/>
            <pc:sldMk cId="2069962182" sldId="259"/>
            <ac:spMk id="3" creationId="{C9BEC656-ABCD-4BF1-B292-897AE402CCBB}"/>
          </ac:spMkLst>
        </pc:spChg>
      </pc:sldChg>
      <pc:sldChg chg="modSp new mod">
        <pc:chgData name="Cheng Ran" userId="dbeed8448c6bb12c" providerId="LiveId" clId="{ED7D7FB1-E3F6-49E4-B6BA-0F5E962C53D1}" dt="2022-02-14T06:14:35.538" v="316" actId="20577"/>
        <pc:sldMkLst>
          <pc:docMk/>
          <pc:sldMk cId="3165226410" sldId="260"/>
        </pc:sldMkLst>
        <pc:spChg chg="mod">
          <ac:chgData name="Cheng Ran" userId="dbeed8448c6bb12c" providerId="LiveId" clId="{ED7D7FB1-E3F6-49E4-B6BA-0F5E962C53D1}" dt="2022-02-14T06:13:11.176" v="199" actId="20577"/>
          <ac:spMkLst>
            <pc:docMk/>
            <pc:sldMk cId="3165226410" sldId="260"/>
            <ac:spMk id="2" creationId="{49DBE599-3454-419D-88A4-AA0E7A3BB0C5}"/>
          </ac:spMkLst>
        </pc:spChg>
        <pc:spChg chg="mod">
          <ac:chgData name="Cheng Ran" userId="dbeed8448c6bb12c" providerId="LiveId" clId="{ED7D7FB1-E3F6-49E4-B6BA-0F5E962C53D1}" dt="2022-02-14T06:14:35.538" v="316" actId="20577"/>
          <ac:spMkLst>
            <pc:docMk/>
            <pc:sldMk cId="3165226410" sldId="260"/>
            <ac:spMk id="3" creationId="{0D536798-6E02-4867-95BF-633BA4E73B9D}"/>
          </ac:spMkLst>
        </pc:spChg>
      </pc:sldChg>
      <pc:sldChg chg="modSp new mod">
        <pc:chgData name="Cheng Ran" userId="dbeed8448c6bb12c" providerId="LiveId" clId="{ED7D7FB1-E3F6-49E4-B6BA-0F5E962C53D1}" dt="2022-02-14T06:16:53.556" v="459" actId="20577"/>
        <pc:sldMkLst>
          <pc:docMk/>
          <pc:sldMk cId="3100409851" sldId="261"/>
        </pc:sldMkLst>
        <pc:spChg chg="mod">
          <ac:chgData name="Cheng Ran" userId="dbeed8448c6bb12c" providerId="LiveId" clId="{ED7D7FB1-E3F6-49E4-B6BA-0F5E962C53D1}" dt="2022-02-14T06:15:01.234" v="318"/>
          <ac:spMkLst>
            <pc:docMk/>
            <pc:sldMk cId="3100409851" sldId="261"/>
            <ac:spMk id="2" creationId="{CDCA4A7B-79D0-4A97-9F9D-9E0F4945B791}"/>
          </ac:spMkLst>
        </pc:spChg>
        <pc:spChg chg="mod">
          <ac:chgData name="Cheng Ran" userId="dbeed8448c6bb12c" providerId="LiveId" clId="{ED7D7FB1-E3F6-49E4-B6BA-0F5E962C53D1}" dt="2022-02-14T06:16:53.556" v="459" actId="20577"/>
          <ac:spMkLst>
            <pc:docMk/>
            <pc:sldMk cId="3100409851" sldId="261"/>
            <ac:spMk id="3" creationId="{5389AF56-EA12-4888-9B70-A2406AC47372}"/>
          </ac:spMkLst>
        </pc:spChg>
      </pc:sldChg>
      <pc:sldChg chg="modSp new mod">
        <pc:chgData name="Cheng Ran" userId="dbeed8448c6bb12c" providerId="LiveId" clId="{ED7D7FB1-E3F6-49E4-B6BA-0F5E962C53D1}" dt="2022-02-14T06:18:56.541" v="537" actId="20577"/>
        <pc:sldMkLst>
          <pc:docMk/>
          <pc:sldMk cId="1706817494" sldId="262"/>
        </pc:sldMkLst>
        <pc:spChg chg="mod">
          <ac:chgData name="Cheng Ran" userId="dbeed8448c6bb12c" providerId="LiveId" clId="{ED7D7FB1-E3F6-49E4-B6BA-0F5E962C53D1}" dt="2022-02-14T06:18:19.389" v="505" actId="20577"/>
          <ac:spMkLst>
            <pc:docMk/>
            <pc:sldMk cId="1706817494" sldId="262"/>
            <ac:spMk id="2" creationId="{DD9DDFCF-FD7A-4817-99FC-ED157C2D3FC3}"/>
          </ac:spMkLst>
        </pc:spChg>
        <pc:spChg chg="mod">
          <ac:chgData name="Cheng Ran" userId="dbeed8448c6bb12c" providerId="LiveId" clId="{ED7D7FB1-E3F6-49E4-B6BA-0F5E962C53D1}" dt="2022-02-14T06:18:56.541" v="537" actId="20577"/>
          <ac:spMkLst>
            <pc:docMk/>
            <pc:sldMk cId="1706817494" sldId="262"/>
            <ac:spMk id="3" creationId="{E6267AB7-4179-41B2-8517-6BBBF874976C}"/>
          </ac:spMkLst>
        </pc:spChg>
      </pc:sldChg>
      <pc:sldChg chg="modSp new mod">
        <pc:chgData name="Cheng Ran" userId="dbeed8448c6bb12c" providerId="LiveId" clId="{ED7D7FB1-E3F6-49E4-B6BA-0F5E962C53D1}" dt="2022-02-14T06:25:27.737" v="685" actId="207"/>
        <pc:sldMkLst>
          <pc:docMk/>
          <pc:sldMk cId="1735876281" sldId="263"/>
        </pc:sldMkLst>
        <pc:spChg chg="mod">
          <ac:chgData name="Cheng Ran" userId="dbeed8448c6bb12c" providerId="LiveId" clId="{ED7D7FB1-E3F6-49E4-B6BA-0F5E962C53D1}" dt="2022-02-14T06:21:13.882" v="564" actId="20577"/>
          <ac:spMkLst>
            <pc:docMk/>
            <pc:sldMk cId="1735876281" sldId="263"/>
            <ac:spMk id="2" creationId="{588C2F67-C736-4842-908B-48543326C82A}"/>
          </ac:spMkLst>
        </pc:spChg>
        <pc:spChg chg="mod">
          <ac:chgData name="Cheng Ran" userId="dbeed8448c6bb12c" providerId="LiveId" clId="{ED7D7FB1-E3F6-49E4-B6BA-0F5E962C53D1}" dt="2022-02-14T06:25:27.737" v="685" actId="207"/>
          <ac:spMkLst>
            <pc:docMk/>
            <pc:sldMk cId="1735876281" sldId="263"/>
            <ac:spMk id="3" creationId="{30265460-9961-4E55-A445-201A5C3489F7}"/>
          </ac:spMkLst>
        </pc:spChg>
      </pc:sldChg>
      <pc:sldChg chg="addSp modSp new mod">
        <pc:chgData name="Cheng Ran" userId="dbeed8448c6bb12c" providerId="LiveId" clId="{ED7D7FB1-E3F6-49E4-B6BA-0F5E962C53D1}" dt="2022-02-14T06:27:35.734" v="716" actId="14100"/>
        <pc:sldMkLst>
          <pc:docMk/>
          <pc:sldMk cId="2462825170" sldId="264"/>
        </pc:sldMkLst>
        <pc:spChg chg="mod">
          <ac:chgData name="Cheng Ran" userId="dbeed8448c6bb12c" providerId="LiveId" clId="{ED7D7FB1-E3F6-49E4-B6BA-0F5E962C53D1}" dt="2022-02-14T06:25:49.108" v="704" actId="20577"/>
          <ac:spMkLst>
            <pc:docMk/>
            <pc:sldMk cId="2462825170" sldId="264"/>
            <ac:spMk id="2" creationId="{19BC5EEA-C549-427E-99EC-34F6738A348C}"/>
          </ac:spMkLst>
        </pc:spChg>
        <pc:graphicFrameChg chg="add mod modGraphic">
          <ac:chgData name="Cheng Ran" userId="dbeed8448c6bb12c" providerId="LiveId" clId="{ED7D7FB1-E3F6-49E4-B6BA-0F5E962C53D1}" dt="2022-02-14T06:27:19.626" v="713" actId="2711"/>
          <ac:graphicFrameMkLst>
            <pc:docMk/>
            <pc:sldMk cId="2462825170" sldId="264"/>
            <ac:graphicFrameMk id="4" creationId="{FA59D711-8168-42F5-95EC-3E76A1C3E1E7}"/>
          </ac:graphicFrameMkLst>
        </pc:graphicFrameChg>
        <pc:graphicFrameChg chg="add mod modGraphic">
          <ac:chgData name="Cheng Ran" userId="dbeed8448c6bb12c" providerId="LiveId" clId="{ED7D7FB1-E3F6-49E4-B6BA-0F5E962C53D1}" dt="2022-02-14T06:27:35.734" v="716" actId="14100"/>
          <ac:graphicFrameMkLst>
            <pc:docMk/>
            <pc:sldMk cId="2462825170" sldId="264"/>
            <ac:graphicFrameMk id="5" creationId="{FDA6B0C7-E850-4F3C-A281-2F5581EC8443}"/>
          </ac:graphicFrameMkLst>
        </pc:graphicFrameChg>
      </pc:sldChg>
      <pc:sldChg chg="modSp new mod">
        <pc:chgData name="Cheng Ran" userId="dbeed8448c6bb12c" providerId="LiveId" clId="{ED7D7FB1-E3F6-49E4-B6BA-0F5E962C53D1}" dt="2022-02-14T06:28:12.674" v="738" actId="20577"/>
        <pc:sldMkLst>
          <pc:docMk/>
          <pc:sldMk cId="2049640125" sldId="265"/>
        </pc:sldMkLst>
        <pc:spChg chg="mod">
          <ac:chgData name="Cheng Ran" userId="dbeed8448c6bb12c" providerId="LiveId" clId="{ED7D7FB1-E3F6-49E4-B6BA-0F5E962C53D1}" dt="2022-02-14T06:28:12.674" v="738" actId="20577"/>
          <ac:spMkLst>
            <pc:docMk/>
            <pc:sldMk cId="2049640125" sldId="265"/>
            <ac:spMk id="2" creationId="{2869FF06-3D4F-4233-83B1-946D7D0C3C72}"/>
          </ac:spMkLst>
        </pc:spChg>
        <pc:spChg chg="mod">
          <ac:chgData name="Cheng Ran" userId="dbeed8448c6bb12c" providerId="LiveId" clId="{ED7D7FB1-E3F6-49E4-B6BA-0F5E962C53D1}" dt="2022-02-14T06:28:03.935" v="722" actId="15"/>
          <ac:spMkLst>
            <pc:docMk/>
            <pc:sldMk cId="2049640125" sldId="265"/>
            <ac:spMk id="3" creationId="{042E43E6-DC05-4195-8200-E2CC2046DE9A}"/>
          </ac:spMkLst>
        </pc:spChg>
      </pc:sldChg>
      <pc:sldChg chg="modSp new mod">
        <pc:chgData name="Cheng Ran" userId="dbeed8448c6bb12c" providerId="LiveId" clId="{ED7D7FB1-E3F6-49E4-B6BA-0F5E962C53D1}" dt="2022-02-14T06:29:14.899" v="772"/>
        <pc:sldMkLst>
          <pc:docMk/>
          <pc:sldMk cId="1861628840" sldId="266"/>
        </pc:sldMkLst>
        <pc:spChg chg="mod">
          <ac:chgData name="Cheng Ran" userId="dbeed8448c6bb12c" providerId="LiveId" clId="{ED7D7FB1-E3F6-49E4-B6BA-0F5E962C53D1}" dt="2022-02-14T06:28:52.448" v="753" actId="20577"/>
          <ac:spMkLst>
            <pc:docMk/>
            <pc:sldMk cId="1861628840" sldId="266"/>
            <ac:spMk id="2" creationId="{5F7B9D04-4530-443C-9F16-C7CA38A5D32C}"/>
          </ac:spMkLst>
        </pc:spChg>
        <pc:spChg chg="mod">
          <ac:chgData name="Cheng Ran" userId="dbeed8448c6bb12c" providerId="LiveId" clId="{ED7D7FB1-E3F6-49E4-B6BA-0F5E962C53D1}" dt="2022-02-14T06:29:14.899" v="772"/>
          <ac:spMkLst>
            <pc:docMk/>
            <pc:sldMk cId="1861628840" sldId="266"/>
            <ac:spMk id="3" creationId="{14CED85B-7CB2-4EF0-BEA8-3E1572E89513}"/>
          </ac:spMkLst>
        </pc:spChg>
      </pc:sldChg>
      <pc:sldChg chg="addSp delSp modSp new mod modClrScheme chgLayout">
        <pc:chgData name="Cheng Ran" userId="dbeed8448c6bb12c" providerId="LiveId" clId="{ED7D7FB1-E3F6-49E4-B6BA-0F5E962C53D1}" dt="2022-02-14T06:29:32.497" v="784" actId="20577"/>
        <pc:sldMkLst>
          <pc:docMk/>
          <pc:sldMk cId="959078150" sldId="267"/>
        </pc:sldMkLst>
        <pc:spChg chg="del mod ord">
          <ac:chgData name="Cheng Ran" userId="dbeed8448c6bb12c" providerId="LiveId" clId="{ED7D7FB1-E3F6-49E4-B6BA-0F5E962C53D1}" dt="2022-02-14T06:29:28.291" v="774" actId="700"/>
          <ac:spMkLst>
            <pc:docMk/>
            <pc:sldMk cId="959078150" sldId="267"/>
            <ac:spMk id="2" creationId="{ECF738AC-64A3-49AD-ABA6-E2661F8810CC}"/>
          </ac:spMkLst>
        </pc:spChg>
        <pc:spChg chg="del mod ord">
          <ac:chgData name="Cheng Ran" userId="dbeed8448c6bb12c" providerId="LiveId" clId="{ED7D7FB1-E3F6-49E4-B6BA-0F5E962C53D1}" dt="2022-02-14T06:29:28.291" v="774" actId="700"/>
          <ac:spMkLst>
            <pc:docMk/>
            <pc:sldMk cId="959078150" sldId="267"/>
            <ac:spMk id="3" creationId="{DD0D39A7-D051-4780-B971-5DCE948CFDE2}"/>
          </ac:spMkLst>
        </pc:spChg>
        <pc:spChg chg="add mod ord">
          <ac:chgData name="Cheng Ran" userId="dbeed8448c6bb12c" providerId="LiveId" clId="{ED7D7FB1-E3F6-49E4-B6BA-0F5E962C53D1}" dt="2022-02-14T06:29:32.497" v="784" actId="20577"/>
          <ac:spMkLst>
            <pc:docMk/>
            <pc:sldMk cId="959078150" sldId="267"/>
            <ac:spMk id="4" creationId="{86285F95-476B-40B5-9776-19A2BE542D8D}"/>
          </ac:spMkLst>
        </pc:spChg>
        <pc:spChg chg="add mod ord">
          <ac:chgData name="Cheng Ran" userId="dbeed8448c6bb12c" providerId="LiveId" clId="{ED7D7FB1-E3F6-49E4-B6BA-0F5E962C53D1}" dt="2022-02-14T06:29:28.291" v="774" actId="700"/>
          <ac:spMkLst>
            <pc:docMk/>
            <pc:sldMk cId="959078150" sldId="267"/>
            <ac:spMk id="5" creationId="{AF28AEB5-FE5F-4BD1-A5BF-82D27AFEEBB0}"/>
          </ac:spMkLst>
        </pc:spChg>
      </pc:sldChg>
    </pc:docChg>
  </pc:docChgLst>
  <pc:docChgLst>
    <pc:chgData name="Cheng Ran" userId="dbeed8448c6bb12c" providerId="LiveId" clId="{327DEF0D-2C20-46B7-8F5E-1F02054F7CA4}"/>
    <pc:docChg chg="custSel addSld modSld">
      <pc:chgData name="Cheng Ran" userId="dbeed8448c6bb12c" providerId="LiveId" clId="{327DEF0D-2C20-46B7-8F5E-1F02054F7CA4}" dt="2022-02-14T06:02:20.486" v="1" actId="700"/>
      <pc:docMkLst>
        <pc:docMk/>
      </pc:docMkLst>
      <pc:sldChg chg="addSp modSp mod chgLayout">
        <pc:chgData name="Cheng Ran" userId="dbeed8448c6bb12c" providerId="LiveId" clId="{327DEF0D-2C20-46B7-8F5E-1F02054F7CA4}" dt="2022-02-14T06:02:20.486" v="1" actId="700"/>
        <pc:sldMkLst>
          <pc:docMk/>
          <pc:sldMk cId="3385293733" sldId="257"/>
        </pc:sldMkLst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2" creationId="{33FD282A-579E-4C33-B7C3-4DA1F4362495}"/>
          </ac:spMkLst>
        </pc:spChg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3" creationId="{C3973F8E-F6DB-4C64-9CDB-205C1FBF22F3}"/>
          </ac:spMkLst>
        </pc:spChg>
      </pc:sldChg>
      <pc:sldChg chg="new">
        <pc:chgData name="Cheng Ran" userId="dbeed8448c6bb12c" providerId="LiveId" clId="{327DEF0D-2C20-46B7-8F5E-1F02054F7CA4}" dt="2022-02-14T06:02:13.123" v="0" actId="680"/>
        <pc:sldMkLst>
          <pc:docMk/>
          <pc:sldMk cId="352377226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5412-6FAF-ED4F-A180-B014DFA9B31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2FA0-CD3F-B746-A298-089E255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2FA0-CD3F-B746-A298-089E2552F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698-CA9D-41FB-8482-9C6D4F7A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CA19-E88C-448D-8D54-E577F9BF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915-44BD-4DC4-B11F-CA3258F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A330-E7B6-4DDD-8A7D-587C2672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2910-DBF8-4D11-849E-552A6A3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92B-1483-440F-B284-D5EFBE6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21BC-0092-4642-A929-B4B6C157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D06-A0F8-4CC8-84F4-AEF0F8B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C4A-AD5F-4A7A-A827-63AB0C16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E8F3-DCF2-4598-BD3A-5387261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807B3-6DBB-472B-8973-8C70028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379B-D393-4F95-9463-B37878E2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B3C-612D-46F1-946D-DC0766C6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90F4-72D7-4AF6-AB40-CD5C479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A578-C67A-4272-BCC4-63CDC86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6C7-F017-4149-9936-A07BCC5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06F-835C-433B-977F-F42F180D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2EDC-ED84-4BA2-BC4E-98C04FE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D33A-B161-44C2-B6CB-C03B5E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3327-49FE-4EBA-8EBC-9D0D0E5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C33-6351-4DA3-8042-D72C70E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486C-3BE3-445F-A374-C345DA4E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3B5-57BD-42DB-AE7A-8676B5B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E2DE-21E3-4D4B-9C80-27A49439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F615-C53C-452B-B078-B70616C4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61-B88E-4BAA-8CEB-33464632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2AD-40A0-42A6-9AA1-F563B4D4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EA7E-B185-453F-B509-B311D124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E258-3524-483C-ABBA-8643C916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AA47-4A7C-43A3-920C-DFF2D02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67-6941-4BD7-8505-5681F59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2AAF-F029-4B87-AAF8-2FE46C67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A5E7-843E-4A57-9821-89B9EFC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9F62-4AE2-4B2A-9822-B1C23C3C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0B32-BFA9-41F3-A63B-59CF2A2E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AEE7-659B-4632-A69F-CF88CD04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10B7-B84E-4DA5-9435-B3151BDF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86B14-5D82-4D2D-8E1A-ACF0006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C7E53-193B-4015-8CBB-DFF9AD4C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9C-6E1D-460C-B338-CFBC9F2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DFB7B-DE8D-4B87-89D5-12BEF9F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362F-3190-4A82-988E-70D29243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3324-8A52-446C-9A0C-D3C3869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6EB1-56FF-4DE9-A821-E519580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34FC-33BA-4561-9689-DD7B931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758C-4D8D-42AC-AEF8-19FF65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CC9-6A27-4AAD-80B9-C6370693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3B9C-9B88-43C9-827A-CA6515C7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494-33AA-4FE6-B5FA-83CDD0E8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E96D-197C-47B5-9B4B-7052DED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A4C-4DEC-4CB0-8171-B5B10CD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1F77-FA6B-4A66-842B-81082F4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CA5-AD81-43CB-A166-B1662C1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BCA85-15B3-4F28-BF06-B10325E3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6426-D60B-4182-A221-FA1CAAF9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BE09-CB05-4EEB-B3D3-B11104FD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52FB-8A0A-40A2-8044-CF632D0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3540-5E2F-48D8-A488-C079369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EF5E4-A755-4C1F-ABAE-E3C4F59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698E-5439-4FA1-8520-FDC7F7E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D1E3-7C35-4D32-8CF4-6AEE6ABCB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027-8B1F-4C29-883A-0669E3BFF61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E364-BE58-42C0-AB34-1D329978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CD9-2A65-4084-B74C-E74B143C9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294">
            <a:extLst>
              <a:ext uri="{FF2B5EF4-FFF2-40B4-BE49-F238E27FC236}">
                <a16:creationId xmlns:a16="http://schemas.microsoft.com/office/drawing/2014/main" id="{34F9A744-2D25-7C47-B38B-FE5B204CE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1903" y="6311900"/>
            <a:ext cx="2502664" cy="459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1707-A3FB-4442-AD06-643F01633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r="60401"/>
          <a:stretch/>
        </p:blipFill>
        <p:spPr>
          <a:xfrm>
            <a:off x="0" y="6174711"/>
            <a:ext cx="3334768" cy="6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gran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mi.sustech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282A-579E-4C33-B7C3-4DA1F4362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CS203: Data Structure &amp;  Algorithm Analysis (DSAA)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73F8E-F6DB-4C64-9CDB-205C1FBF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068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/>
              <a:t>Ran Cheng (</a:t>
            </a:r>
            <a:r>
              <a:rPr lang="zh-CN" altLang="en-US" dirty="0"/>
              <a:t>程然</a:t>
            </a:r>
            <a:r>
              <a:rPr lang="en-US" altLang="zh-CN" dirty="0"/>
              <a:t>)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https://chengran.tech/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https://emi.sustech.edu.cn/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9D04-4530-443C-9F16-C7CA38A5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Reminder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D85B-7CB2-4EF0-BEA8-3E1572E8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have questions, please try to use google first, then TAs, finally, find me.</a:t>
            </a:r>
          </a:p>
          <a:p>
            <a:r>
              <a:rPr lang="en-US" altLang="zh-CN" dirty="0"/>
              <a:t>DSAA is very time-consuming, so please consider carefully before you select this course.</a:t>
            </a:r>
          </a:p>
          <a:p>
            <a:r>
              <a:rPr lang="en-US" altLang="zh-CN" dirty="0"/>
              <a:t>Curiosity is always the best motivation, so ask yourself if you are really interested.</a:t>
            </a:r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b="1" dirty="0"/>
              <a:t>No pains, no gains!</a:t>
            </a:r>
          </a:p>
          <a:p>
            <a:pPr marL="0" indent="0" algn="ctr">
              <a:buNone/>
            </a:pPr>
            <a:r>
              <a:rPr lang="zh-CN" altLang="en-US" b="1" dirty="0"/>
              <a:t>千里之行，始于足下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62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6285F95-476B-40B5-9776-19A2BE54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F28AEB5-FE5F-4BD1-A5BF-82D27AFEE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07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A35F-CBF1-4958-984C-405A745C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Welcome to DSAA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E091E-3261-4EBF-8DE7-DC73DA7C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We will study fundamental data structures</a:t>
            </a:r>
          </a:p>
          <a:p>
            <a:pPr lvl="1"/>
            <a:r>
              <a:rPr lang="en-US" altLang="zh-CN" dirty="0"/>
              <a:t>Ways of imposing order on a collection of information</a:t>
            </a:r>
          </a:p>
          <a:p>
            <a:pPr lvl="1"/>
            <a:r>
              <a:rPr lang="en-US" altLang="zh-CN" dirty="0"/>
              <a:t>Lists, stacks, queues, trees, hash tables, graphs</a:t>
            </a:r>
          </a:p>
          <a:p>
            <a:r>
              <a:rPr lang="en-US" altLang="zh-CN" b="1" dirty="0"/>
              <a:t>We will also:</a:t>
            </a:r>
          </a:p>
          <a:p>
            <a:pPr lvl="1"/>
            <a:r>
              <a:rPr lang="en-US" altLang="zh-CN" dirty="0"/>
              <a:t>Study algorithms related to these data structures</a:t>
            </a:r>
          </a:p>
          <a:p>
            <a:pPr lvl="1"/>
            <a:r>
              <a:rPr lang="en-US" altLang="zh-CN" dirty="0"/>
              <a:t>Learn how to compare data structures &amp; algorithms</a:t>
            </a:r>
          </a:p>
          <a:p>
            <a:r>
              <a:rPr lang="en-US" altLang="zh-CN" b="1" dirty="0"/>
              <a:t>Goals:</a:t>
            </a:r>
          </a:p>
          <a:p>
            <a:pPr lvl="1"/>
            <a:r>
              <a:rPr lang="en-US" altLang="zh-CN" dirty="0"/>
              <a:t>Learn to think in a professional manner</a:t>
            </a:r>
          </a:p>
          <a:p>
            <a:pPr lvl="1"/>
            <a:r>
              <a:rPr lang="en-US" altLang="zh-CN" dirty="0"/>
              <a:t>To be a (computer) scientist, but not a monkey coder (</a:t>
            </a:r>
            <a:r>
              <a:rPr lang="zh-CN" altLang="en-US" dirty="0"/>
              <a:t>码农</a:t>
            </a:r>
            <a:r>
              <a:rPr lang="en-US" altLang="zh-CN" dirty="0"/>
              <a:t>)!</a:t>
            </a:r>
          </a:p>
          <a:p>
            <a:endParaRPr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F06FBED-A588-43B0-92C3-EA77E2946F52}"/>
              </a:ext>
            </a:extLst>
          </p:cNvPr>
          <p:cNvSpPr/>
          <p:nvPr/>
        </p:nvSpPr>
        <p:spPr>
          <a:xfrm>
            <a:off x="10320167" y="4239223"/>
            <a:ext cx="1213103" cy="10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101F09-7AFB-4927-B4E0-7CCBCB9241C0}"/>
              </a:ext>
            </a:extLst>
          </p:cNvPr>
          <p:cNvSpPr/>
          <p:nvPr/>
        </p:nvSpPr>
        <p:spPr>
          <a:xfrm>
            <a:off x="10441509" y="2618777"/>
            <a:ext cx="877640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77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491D0-2D62-442F-A64B-F2AF6161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BEC656-ABCD-4BF1-B292-897AE402C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A good working knowledge of Java or  C++</a:t>
                </a:r>
              </a:p>
              <a:p>
                <a:pPr lvl="1"/>
                <a:r>
                  <a:rPr lang="en-US" altLang="zh-CN" dirty="0"/>
                  <a:t>You may use IDE (Eclipse, Visual Studio), use terminal</a:t>
                </a:r>
              </a:p>
              <a:p>
                <a:pPr lvl="1"/>
                <a:r>
                  <a:rPr lang="en-US" altLang="zh-CN" dirty="0"/>
                  <a:t>You may compile a source file by Command or </a:t>
                </a:r>
                <a:r>
                  <a:rPr lang="en-US" altLang="zh-CN" dirty="0" err="1"/>
                  <a:t>Makefile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You should be able to debug</a:t>
                </a:r>
              </a:p>
              <a:p>
                <a:endParaRPr lang="en-US" altLang="zh-CN" dirty="0"/>
              </a:p>
              <a:p>
                <a:r>
                  <a:rPr lang="en-US" altLang="zh-CN" b="1" dirty="0"/>
                  <a:t>Reasonable comfort level with Mathematics</a:t>
                </a:r>
              </a:p>
              <a:p>
                <a:pPr lvl="1"/>
                <a:r>
                  <a:rPr lang="en-US" altLang="zh-CN" dirty="0"/>
                  <a:t>Compare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extremely large, i.e., 101000</a:t>
                </a:r>
              </a:p>
              <a:p>
                <a:pPr lvl="1"/>
                <a:r>
                  <a:rPr lang="en-US" altLang="zh-CN" dirty="0"/>
                  <a:t>Solve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are constant values</a:t>
                </a:r>
              </a:p>
              <a:p>
                <a:pPr lvl="1"/>
                <a:r>
                  <a:rPr lang="en-US" altLang="zh-CN" dirty="0"/>
                  <a:t>Do some simple proofs, e.g., time complexity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BEC656-ABCD-4BF1-B292-897AE402C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BE599-3454-419D-88A4-AA0E7A3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learn DSAA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36798-6E02-4867-95BF-633BA4E7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Lectures (2 hours)</a:t>
            </a:r>
          </a:p>
          <a:p>
            <a:pPr lvl="1"/>
            <a:r>
              <a:rPr lang="en-US" altLang="zh-CN" dirty="0"/>
              <a:t>Get the main ideas and concepts</a:t>
            </a:r>
          </a:p>
          <a:p>
            <a:pPr lvl="1"/>
            <a:r>
              <a:rPr lang="en-US" altLang="zh-CN" dirty="0"/>
              <a:t>Try to be active and think about the questions</a:t>
            </a:r>
          </a:p>
          <a:p>
            <a:r>
              <a:rPr lang="en-US" altLang="zh-CN" b="1" dirty="0"/>
              <a:t>Tutorial / Lab (2 hours)</a:t>
            </a:r>
          </a:p>
          <a:p>
            <a:pPr lvl="1"/>
            <a:r>
              <a:rPr lang="en-US" altLang="zh-CN" dirty="0"/>
              <a:t>Coding (Java or C++)</a:t>
            </a:r>
          </a:p>
          <a:p>
            <a:pPr lvl="1"/>
            <a:r>
              <a:rPr lang="en-US" altLang="zh-CN" dirty="0"/>
              <a:t>Try to use the knowledge learnt in lectures</a:t>
            </a:r>
          </a:p>
          <a:p>
            <a:r>
              <a:rPr lang="en-US" altLang="zh-CN" b="1" dirty="0"/>
              <a:t>Read textbook chapters after each class</a:t>
            </a:r>
          </a:p>
          <a:p>
            <a:pPr lvl="1"/>
            <a:r>
              <a:rPr lang="en-US" altLang="zh-CN" dirty="0"/>
              <a:t>Thomas H. Corman et. al. Introduction to Algorithms, Third  Edition, MIT press, 2009</a:t>
            </a:r>
          </a:p>
        </p:txBody>
      </p:sp>
    </p:spTree>
    <p:extLst>
      <p:ext uri="{BB962C8B-B14F-4D97-AF65-F5344CB8AC3E}">
        <p14:creationId xmlns:p14="http://schemas.microsoft.com/office/powerpoint/2010/main" val="316522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4A7B-79D0-4A97-9F9D-9E0F4945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Attendance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9AF56-EA12-4888-9B70-A2406AC4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Attending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r>
              <a:rPr lang="zh-CN" altLang="en-US" dirty="0"/>
              <a:t> </a:t>
            </a:r>
            <a:r>
              <a:rPr lang="en-US" altLang="zh-CN" dirty="0"/>
              <a:t>for a student</a:t>
            </a:r>
          </a:p>
          <a:p>
            <a:r>
              <a:rPr lang="en-US" altLang="zh-CN" dirty="0"/>
              <a:t>Reading slides is just no enough</a:t>
            </a:r>
          </a:p>
          <a:p>
            <a:r>
              <a:rPr lang="en-US" altLang="zh-CN" dirty="0"/>
              <a:t>I may check attendance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0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DFCF-FD7A-4817-99FC-ED157C2D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67AB7-4179-41B2-8517-6BBBF874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Continuous Assessment: 50%</a:t>
            </a:r>
          </a:p>
          <a:p>
            <a:pPr lvl="1"/>
            <a:r>
              <a:rPr lang="en-US" altLang="zh-CN" dirty="0"/>
              <a:t>Class attendance: 10%</a:t>
            </a:r>
          </a:p>
          <a:p>
            <a:pPr lvl="1"/>
            <a:r>
              <a:rPr lang="en-US" altLang="zh-CN" dirty="0"/>
              <a:t>Lab exercises: 20%</a:t>
            </a:r>
          </a:p>
          <a:p>
            <a:pPr lvl="1"/>
            <a:r>
              <a:rPr lang="en-US" altLang="zh-CN" dirty="0"/>
              <a:t>Two quizzes: 20%</a:t>
            </a:r>
          </a:p>
          <a:p>
            <a:r>
              <a:rPr lang="en-US" altLang="zh-CN" dirty="0"/>
              <a:t>Exam: 50%</a:t>
            </a:r>
          </a:p>
          <a:p>
            <a:pPr lvl="1"/>
            <a:r>
              <a:rPr lang="en-US" altLang="zh-CN" dirty="0"/>
              <a:t>Mid-term Examination: 20%</a:t>
            </a:r>
          </a:p>
          <a:p>
            <a:pPr lvl="1"/>
            <a:r>
              <a:rPr lang="en-US" altLang="zh-CN" dirty="0"/>
              <a:t>Final Examination: 30%</a:t>
            </a:r>
          </a:p>
        </p:txBody>
      </p:sp>
    </p:spTree>
    <p:extLst>
      <p:ext uri="{BB962C8B-B14F-4D97-AF65-F5344CB8AC3E}">
        <p14:creationId xmlns:p14="http://schemas.microsoft.com/office/powerpoint/2010/main" val="17068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C2F67-C736-4842-908B-48543326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5460-9961-4E55-A445-201A5C34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Online Judge: to be introduced in the first lab class</a:t>
            </a:r>
          </a:p>
          <a:p>
            <a:r>
              <a:rPr lang="en-US" altLang="zh-CN" dirty="0"/>
              <a:t>Five problems to get full marks</a:t>
            </a:r>
          </a:p>
          <a:p>
            <a:pPr lvl="1"/>
            <a:r>
              <a:rPr lang="en-US" altLang="zh-CN" dirty="0"/>
              <a:t>Zero tolerance on plagiarism!!!</a:t>
            </a:r>
          </a:p>
          <a:p>
            <a:r>
              <a:rPr lang="en-US" altLang="zh-CN" dirty="0"/>
              <a:t>Deadline: 23:59, each Sunday</a:t>
            </a:r>
          </a:p>
          <a:p>
            <a:pPr lvl="1"/>
            <a:r>
              <a:rPr lang="en-US" altLang="zh-CN" dirty="0"/>
              <a:t>NO late submission allowed</a:t>
            </a:r>
          </a:p>
          <a:p>
            <a:r>
              <a:rPr lang="en-US" altLang="zh-CN" dirty="0"/>
              <a:t>Suggested solutions will be released on each following Monday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8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C5EEA-C549-427E-99EC-34F6738A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Tentative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60CEE-2229-49EA-A0E4-E16AF1B6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59D711-8168-42F5-95EC-3E76A1C3E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4114"/>
              </p:ext>
            </p:extLst>
          </p:nvPr>
        </p:nvGraphicFramePr>
        <p:xfrm>
          <a:off x="1421437" y="1977039"/>
          <a:ext cx="3787609" cy="369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75">
                  <a:extLst>
                    <a:ext uri="{9D8B030D-6E8A-4147-A177-3AD203B41FA5}">
                      <a16:colId xmlns:a16="http://schemas.microsoft.com/office/drawing/2014/main" val="557028893"/>
                    </a:ext>
                  </a:extLst>
                </a:gridCol>
                <a:gridCol w="3108534">
                  <a:extLst>
                    <a:ext uri="{9D8B030D-6E8A-4147-A177-3AD203B41FA5}">
                      <a16:colId xmlns:a16="http://schemas.microsoft.com/office/drawing/2014/main" val="3218269571"/>
                    </a:ext>
                  </a:extLst>
                </a:gridCol>
              </a:tblGrid>
              <a:tr h="460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Topic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0911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Introduction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399134"/>
                  </a:ext>
                </a:extLst>
              </a:tr>
              <a:tr h="460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Sorting</a:t>
                      </a:r>
                      <a:r>
                        <a:rPr lang="en-US" sz="2400" baseline="0" dirty="0">
                          <a:latin typeface="+mn-lt"/>
                          <a:cs typeface="Times New Roman" panose="02020603050405020304" pitchFamily="18" charset="0"/>
                        </a:rPr>
                        <a:t> Algorithms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991398"/>
                  </a:ext>
                </a:extLst>
              </a:tr>
              <a:tr h="460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Linked list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7073"/>
                  </a:ext>
                </a:extLst>
              </a:tr>
              <a:tr h="47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Stacks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49474"/>
                  </a:ext>
                </a:extLst>
              </a:tr>
              <a:tr h="460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Queue 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864848"/>
                  </a:ext>
                </a:extLst>
              </a:tr>
              <a:tr h="460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Strings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67810"/>
                  </a:ext>
                </a:extLst>
              </a:tr>
              <a:tr h="460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Tree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265254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FDA6B0C7-E850-4F3C-A281-2F5581EC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54944"/>
              </p:ext>
            </p:extLst>
          </p:nvPr>
        </p:nvGraphicFramePr>
        <p:xfrm>
          <a:off x="5710667" y="1969268"/>
          <a:ext cx="3616706" cy="3731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36">
                  <a:extLst>
                    <a:ext uri="{9D8B030D-6E8A-4147-A177-3AD203B41FA5}">
                      <a16:colId xmlns:a16="http://schemas.microsoft.com/office/drawing/2014/main" val="557028893"/>
                    </a:ext>
                  </a:extLst>
                </a:gridCol>
                <a:gridCol w="2968270">
                  <a:extLst>
                    <a:ext uri="{9D8B030D-6E8A-4147-A177-3AD203B41FA5}">
                      <a16:colId xmlns:a16="http://schemas.microsoft.com/office/drawing/2014/main" val="3218269571"/>
                    </a:ext>
                  </a:extLst>
                </a:gridCol>
              </a:tblGrid>
              <a:tr h="452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Topic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0911"/>
                  </a:ext>
                </a:extLst>
              </a:tr>
              <a:tr h="452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Mid-term Exam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399134"/>
                  </a:ext>
                </a:extLst>
              </a:tr>
              <a:tr h="452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Binary Tree 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991398"/>
                  </a:ext>
                </a:extLst>
              </a:tr>
              <a:tr h="515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Binary Tree 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7073"/>
                  </a:ext>
                </a:extLst>
              </a:tr>
              <a:tr h="452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Graph 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49474"/>
                  </a:ext>
                </a:extLst>
              </a:tr>
              <a:tr h="471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Graph II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864848"/>
                  </a:ext>
                </a:extLst>
              </a:tr>
              <a:tr h="452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Graph III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67810"/>
                  </a:ext>
                </a:extLst>
              </a:tr>
              <a:tr h="452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cs typeface="Times New Roman" panose="02020603050405020304" pitchFamily="18" charset="0"/>
                        </a:rPr>
                        <a:t>Revision</a:t>
                      </a:r>
                      <a:endParaRPr lang="zh-CN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9FF06-3D4F-4233-83B1-946D7D0C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E43E6-DC05-4195-8200-E2CC2046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Blackboard: https://bb.sustc.edu.cn/</a:t>
            </a:r>
          </a:p>
          <a:p>
            <a:endParaRPr lang="en-US" altLang="zh-CN" dirty="0"/>
          </a:p>
          <a:p>
            <a:r>
              <a:rPr lang="en-US" altLang="zh-CN" dirty="0"/>
              <a:t>Please check course website regularly</a:t>
            </a:r>
          </a:p>
          <a:p>
            <a:pPr lvl="1"/>
            <a:r>
              <a:rPr lang="en-US" altLang="zh-CN" dirty="0"/>
              <a:t>Announcement</a:t>
            </a:r>
          </a:p>
          <a:p>
            <a:pPr lvl="1"/>
            <a:r>
              <a:rPr lang="en-US" altLang="zh-CN" dirty="0"/>
              <a:t>Lecture slides</a:t>
            </a:r>
          </a:p>
          <a:p>
            <a:pPr lvl="1"/>
            <a:r>
              <a:rPr lang="en-US" altLang="zh-CN" dirty="0"/>
              <a:t>Tutorial / lab exercises</a:t>
            </a:r>
          </a:p>
          <a:p>
            <a:pPr lvl="1"/>
            <a:r>
              <a:rPr lang="en-US" altLang="zh-CN" dirty="0"/>
              <a:t>Solutions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4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504</Words>
  <Application>Microsoft Office PowerPoint</Application>
  <PresentationFormat>宽屏</PresentationFormat>
  <Paragraphs>104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Office Theme</vt:lpstr>
      <vt:lpstr>CS203: Data Structure &amp;  Algorithm Analysis (DSAA)</vt:lpstr>
      <vt:lpstr>Welcome to DSAA</vt:lpstr>
      <vt:lpstr>Prerequisites</vt:lpstr>
      <vt:lpstr>How to learn DSAA</vt:lpstr>
      <vt:lpstr>Class Attendance</vt:lpstr>
      <vt:lpstr>Assessment</vt:lpstr>
      <vt:lpstr>Lab exercises</vt:lpstr>
      <vt:lpstr>Tentative Schedule</vt:lpstr>
      <vt:lpstr>Course Materials</vt:lpstr>
      <vt:lpstr>Reminder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小妞 黄</dc:creator>
  <cp:lastModifiedBy>Cheng Ran</cp:lastModifiedBy>
  <cp:revision>17</cp:revision>
  <dcterms:created xsi:type="dcterms:W3CDTF">2020-09-16T07:26:50Z</dcterms:created>
  <dcterms:modified xsi:type="dcterms:W3CDTF">2022-02-14T06:30:15Z</dcterms:modified>
</cp:coreProperties>
</file>