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7" r:id="rId2"/>
    <p:sldId id="291" r:id="rId3"/>
    <p:sldId id="294" r:id="rId4"/>
    <p:sldId id="290" r:id="rId5"/>
    <p:sldId id="292" r:id="rId6"/>
    <p:sldId id="293" r:id="rId7"/>
    <p:sldId id="295" r:id="rId8"/>
    <p:sldId id="296" r:id="rId9"/>
    <p:sldId id="297" r:id="rId10"/>
    <p:sldId id="299" r:id="rId11"/>
    <p:sldId id="301" r:id="rId12"/>
    <p:sldId id="302" r:id="rId13"/>
    <p:sldId id="300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310" r:id="rId22"/>
    <p:sldId id="311" r:id="rId23"/>
    <p:sldId id="312" r:id="rId24"/>
    <p:sldId id="313" r:id="rId25"/>
    <p:sldId id="314" r:id="rId26"/>
    <p:sldId id="315" r:id="rId27"/>
    <p:sldId id="316" r:id="rId28"/>
    <p:sldId id="317" r:id="rId29"/>
    <p:sldId id="318" r:id="rId30"/>
    <p:sldId id="319" r:id="rId31"/>
    <p:sldId id="320" r:id="rId32"/>
    <p:sldId id="322" r:id="rId33"/>
    <p:sldId id="323" r:id="rId34"/>
    <p:sldId id="324" r:id="rId35"/>
    <p:sldId id="325" r:id="rId36"/>
    <p:sldId id="289" r:id="rId3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5273D0-1DFB-4079-BA99-AA257C87458F}" v="936" dt="2022-02-21T07:32:07.1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58"/>
    <p:restoredTop sz="94674"/>
  </p:normalViewPr>
  <p:slideViewPr>
    <p:cSldViewPr snapToGrid="0">
      <p:cViewPr varScale="1">
        <p:scale>
          <a:sx n="110" d="100"/>
          <a:sy n="110" d="100"/>
        </p:scale>
        <p:origin x="414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ng Ran" userId="dbeed8448c6bb12c" providerId="LiveId" clId="{635273D0-1DFB-4079-BA99-AA257C87458F}"/>
    <pc:docChg chg="undo redo custSel addSld delSld modSld">
      <pc:chgData name="Cheng Ran" userId="dbeed8448c6bb12c" providerId="LiveId" clId="{635273D0-1DFB-4079-BA99-AA257C87458F}" dt="2022-02-21T07:34:07.720" v="3106" actId="47"/>
      <pc:docMkLst>
        <pc:docMk/>
      </pc:docMkLst>
      <pc:sldChg chg="modSp mod">
        <pc:chgData name="Cheng Ran" userId="dbeed8448c6bb12c" providerId="LiveId" clId="{635273D0-1DFB-4079-BA99-AA257C87458F}" dt="2022-02-21T04:50:45.406" v="23" actId="20577"/>
        <pc:sldMkLst>
          <pc:docMk/>
          <pc:sldMk cId="3385293733" sldId="257"/>
        </pc:sldMkLst>
        <pc:spChg chg="mod">
          <ac:chgData name="Cheng Ran" userId="dbeed8448c6bb12c" providerId="LiveId" clId="{635273D0-1DFB-4079-BA99-AA257C87458F}" dt="2022-02-21T04:50:45.406" v="23" actId="20577"/>
          <ac:spMkLst>
            <pc:docMk/>
            <pc:sldMk cId="3385293733" sldId="257"/>
            <ac:spMk id="2" creationId="{33FD282A-579E-4C33-B7C3-4DA1F4362495}"/>
          </ac:spMkLst>
        </pc:spChg>
      </pc:sldChg>
      <pc:sldChg chg="del">
        <pc:chgData name="Cheng Ran" userId="dbeed8448c6bb12c" providerId="LiveId" clId="{635273D0-1DFB-4079-BA99-AA257C87458F}" dt="2022-02-21T04:50:56.783" v="24" actId="47"/>
        <pc:sldMkLst>
          <pc:docMk/>
          <pc:sldMk cId="3523772265" sldId="258"/>
        </pc:sldMkLst>
      </pc:sldChg>
      <pc:sldChg chg="del">
        <pc:chgData name="Cheng Ran" userId="dbeed8448c6bb12c" providerId="LiveId" clId="{635273D0-1DFB-4079-BA99-AA257C87458F}" dt="2022-02-21T04:50:56.783" v="24" actId="47"/>
        <pc:sldMkLst>
          <pc:docMk/>
          <pc:sldMk cId="1860643699" sldId="259"/>
        </pc:sldMkLst>
      </pc:sldChg>
      <pc:sldChg chg="del">
        <pc:chgData name="Cheng Ran" userId="dbeed8448c6bb12c" providerId="LiveId" clId="{635273D0-1DFB-4079-BA99-AA257C87458F}" dt="2022-02-21T04:50:56.783" v="24" actId="47"/>
        <pc:sldMkLst>
          <pc:docMk/>
          <pc:sldMk cId="756521357" sldId="261"/>
        </pc:sldMkLst>
      </pc:sldChg>
      <pc:sldChg chg="del">
        <pc:chgData name="Cheng Ran" userId="dbeed8448c6bb12c" providerId="LiveId" clId="{635273D0-1DFB-4079-BA99-AA257C87458F}" dt="2022-02-21T04:50:56.783" v="24" actId="47"/>
        <pc:sldMkLst>
          <pc:docMk/>
          <pc:sldMk cId="1942607329" sldId="262"/>
        </pc:sldMkLst>
      </pc:sldChg>
      <pc:sldChg chg="del">
        <pc:chgData name="Cheng Ran" userId="dbeed8448c6bb12c" providerId="LiveId" clId="{635273D0-1DFB-4079-BA99-AA257C87458F}" dt="2022-02-21T04:50:56.783" v="24" actId="47"/>
        <pc:sldMkLst>
          <pc:docMk/>
          <pc:sldMk cId="643232237" sldId="263"/>
        </pc:sldMkLst>
      </pc:sldChg>
      <pc:sldChg chg="del">
        <pc:chgData name="Cheng Ran" userId="dbeed8448c6bb12c" providerId="LiveId" clId="{635273D0-1DFB-4079-BA99-AA257C87458F}" dt="2022-02-21T04:50:56.783" v="24" actId="47"/>
        <pc:sldMkLst>
          <pc:docMk/>
          <pc:sldMk cId="1918986422" sldId="264"/>
        </pc:sldMkLst>
      </pc:sldChg>
      <pc:sldChg chg="del">
        <pc:chgData name="Cheng Ran" userId="dbeed8448c6bb12c" providerId="LiveId" clId="{635273D0-1DFB-4079-BA99-AA257C87458F}" dt="2022-02-21T04:50:56.783" v="24" actId="47"/>
        <pc:sldMkLst>
          <pc:docMk/>
          <pc:sldMk cId="3572111270" sldId="265"/>
        </pc:sldMkLst>
      </pc:sldChg>
      <pc:sldChg chg="del">
        <pc:chgData name="Cheng Ran" userId="dbeed8448c6bb12c" providerId="LiveId" clId="{635273D0-1DFB-4079-BA99-AA257C87458F}" dt="2022-02-21T04:50:56.783" v="24" actId="47"/>
        <pc:sldMkLst>
          <pc:docMk/>
          <pc:sldMk cId="818886023" sldId="266"/>
        </pc:sldMkLst>
      </pc:sldChg>
      <pc:sldChg chg="del">
        <pc:chgData name="Cheng Ran" userId="dbeed8448c6bb12c" providerId="LiveId" clId="{635273D0-1DFB-4079-BA99-AA257C87458F}" dt="2022-02-21T04:50:56.783" v="24" actId="47"/>
        <pc:sldMkLst>
          <pc:docMk/>
          <pc:sldMk cId="264240106" sldId="267"/>
        </pc:sldMkLst>
      </pc:sldChg>
      <pc:sldChg chg="del">
        <pc:chgData name="Cheng Ran" userId="dbeed8448c6bb12c" providerId="LiveId" clId="{635273D0-1DFB-4079-BA99-AA257C87458F}" dt="2022-02-21T04:50:56.783" v="24" actId="47"/>
        <pc:sldMkLst>
          <pc:docMk/>
          <pc:sldMk cId="3806023767" sldId="268"/>
        </pc:sldMkLst>
      </pc:sldChg>
      <pc:sldChg chg="del">
        <pc:chgData name="Cheng Ran" userId="dbeed8448c6bb12c" providerId="LiveId" clId="{635273D0-1DFB-4079-BA99-AA257C87458F}" dt="2022-02-21T04:50:56.783" v="24" actId="47"/>
        <pc:sldMkLst>
          <pc:docMk/>
          <pc:sldMk cId="2065799902" sldId="269"/>
        </pc:sldMkLst>
      </pc:sldChg>
      <pc:sldChg chg="del">
        <pc:chgData name="Cheng Ran" userId="dbeed8448c6bb12c" providerId="LiveId" clId="{635273D0-1DFB-4079-BA99-AA257C87458F}" dt="2022-02-21T04:50:56.783" v="24" actId="47"/>
        <pc:sldMkLst>
          <pc:docMk/>
          <pc:sldMk cId="1191028368" sldId="270"/>
        </pc:sldMkLst>
      </pc:sldChg>
      <pc:sldChg chg="del">
        <pc:chgData name="Cheng Ran" userId="dbeed8448c6bb12c" providerId="LiveId" clId="{635273D0-1DFB-4079-BA99-AA257C87458F}" dt="2022-02-21T04:50:56.783" v="24" actId="47"/>
        <pc:sldMkLst>
          <pc:docMk/>
          <pc:sldMk cId="3294332934" sldId="271"/>
        </pc:sldMkLst>
      </pc:sldChg>
      <pc:sldChg chg="del">
        <pc:chgData name="Cheng Ran" userId="dbeed8448c6bb12c" providerId="LiveId" clId="{635273D0-1DFB-4079-BA99-AA257C87458F}" dt="2022-02-21T04:50:56.783" v="24" actId="47"/>
        <pc:sldMkLst>
          <pc:docMk/>
          <pc:sldMk cId="1094252760" sldId="272"/>
        </pc:sldMkLst>
      </pc:sldChg>
      <pc:sldChg chg="del">
        <pc:chgData name="Cheng Ran" userId="dbeed8448c6bb12c" providerId="LiveId" clId="{635273D0-1DFB-4079-BA99-AA257C87458F}" dt="2022-02-21T04:50:56.783" v="24" actId="47"/>
        <pc:sldMkLst>
          <pc:docMk/>
          <pc:sldMk cId="3391222188" sldId="273"/>
        </pc:sldMkLst>
      </pc:sldChg>
      <pc:sldChg chg="del">
        <pc:chgData name="Cheng Ran" userId="dbeed8448c6bb12c" providerId="LiveId" clId="{635273D0-1DFB-4079-BA99-AA257C87458F}" dt="2022-02-21T04:50:56.783" v="24" actId="47"/>
        <pc:sldMkLst>
          <pc:docMk/>
          <pc:sldMk cId="1318962520" sldId="274"/>
        </pc:sldMkLst>
      </pc:sldChg>
      <pc:sldChg chg="del">
        <pc:chgData name="Cheng Ran" userId="dbeed8448c6bb12c" providerId="LiveId" clId="{635273D0-1DFB-4079-BA99-AA257C87458F}" dt="2022-02-21T04:50:56.783" v="24" actId="47"/>
        <pc:sldMkLst>
          <pc:docMk/>
          <pc:sldMk cId="1058885491" sldId="275"/>
        </pc:sldMkLst>
      </pc:sldChg>
      <pc:sldChg chg="del">
        <pc:chgData name="Cheng Ran" userId="dbeed8448c6bb12c" providerId="LiveId" clId="{635273D0-1DFB-4079-BA99-AA257C87458F}" dt="2022-02-21T04:50:56.783" v="24" actId="47"/>
        <pc:sldMkLst>
          <pc:docMk/>
          <pc:sldMk cId="3999420046" sldId="276"/>
        </pc:sldMkLst>
      </pc:sldChg>
      <pc:sldChg chg="del">
        <pc:chgData name="Cheng Ran" userId="dbeed8448c6bb12c" providerId="LiveId" clId="{635273D0-1DFB-4079-BA99-AA257C87458F}" dt="2022-02-21T04:50:56.783" v="24" actId="47"/>
        <pc:sldMkLst>
          <pc:docMk/>
          <pc:sldMk cId="1393896810" sldId="277"/>
        </pc:sldMkLst>
      </pc:sldChg>
      <pc:sldChg chg="del">
        <pc:chgData name="Cheng Ran" userId="dbeed8448c6bb12c" providerId="LiveId" clId="{635273D0-1DFB-4079-BA99-AA257C87458F}" dt="2022-02-21T04:50:56.783" v="24" actId="47"/>
        <pc:sldMkLst>
          <pc:docMk/>
          <pc:sldMk cId="2589101338" sldId="278"/>
        </pc:sldMkLst>
      </pc:sldChg>
      <pc:sldChg chg="del">
        <pc:chgData name="Cheng Ran" userId="dbeed8448c6bb12c" providerId="LiveId" clId="{635273D0-1DFB-4079-BA99-AA257C87458F}" dt="2022-02-21T04:50:56.783" v="24" actId="47"/>
        <pc:sldMkLst>
          <pc:docMk/>
          <pc:sldMk cId="2322556458" sldId="279"/>
        </pc:sldMkLst>
      </pc:sldChg>
      <pc:sldChg chg="del">
        <pc:chgData name="Cheng Ran" userId="dbeed8448c6bb12c" providerId="LiveId" clId="{635273D0-1DFB-4079-BA99-AA257C87458F}" dt="2022-02-21T04:50:56.783" v="24" actId="47"/>
        <pc:sldMkLst>
          <pc:docMk/>
          <pc:sldMk cId="3628340342" sldId="280"/>
        </pc:sldMkLst>
      </pc:sldChg>
      <pc:sldChg chg="del">
        <pc:chgData name="Cheng Ran" userId="dbeed8448c6bb12c" providerId="LiveId" clId="{635273D0-1DFB-4079-BA99-AA257C87458F}" dt="2022-02-21T04:50:56.783" v="24" actId="47"/>
        <pc:sldMkLst>
          <pc:docMk/>
          <pc:sldMk cId="3844907058" sldId="281"/>
        </pc:sldMkLst>
      </pc:sldChg>
      <pc:sldChg chg="del">
        <pc:chgData name="Cheng Ran" userId="dbeed8448c6bb12c" providerId="LiveId" clId="{635273D0-1DFB-4079-BA99-AA257C87458F}" dt="2022-02-21T04:50:56.783" v="24" actId="47"/>
        <pc:sldMkLst>
          <pc:docMk/>
          <pc:sldMk cId="4097794756" sldId="282"/>
        </pc:sldMkLst>
      </pc:sldChg>
      <pc:sldChg chg="del">
        <pc:chgData name="Cheng Ran" userId="dbeed8448c6bb12c" providerId="LiveId" clId="{635273D0-1DFB-4079-BA99-AA257C87458F}" dt="2022-02-21T04:50:56.783" v="24" actId="47"/>
        <pc:sldMkLst>
          <pc:docMk/>
          <pc:sldMk cId="3750497665" sldId="283"/>
        </pc:sldMkLst>
      </pc:sldChg>
      <pc:sldChg chg="del">
        <pc:chgData name="Cheng Ran" userId="dbeed8448c6bb12c" providerId="LiveId" clId="{635273D0-1DFB-4079-BA99-AA257C87458F}" dt="2022-02-21T04:50:56.783" v="24" actId="47"/>
        <pc:sldMkLst>
          <pc:docMk/>
          <pc:sldMk cId="920123509" sldId="284"/>
        </pc:sldMkLst>
      </pc:sldChg>
      <pc:sldChg chg="del">
        <pc:chgData name="Cheng Ran" userId="dbeed8448c6bb12c" providerId="LiveId" clId="{635273D0-1DFB-4079-BA99-AA257C87458F}" dt="2022-02-21T04:50:56.783" v="24" actId="47"/>
        <pc:sldMkLst>
          <pc:docMk/>
          <pc:sldMk cId="2945139366" sldId="285"/>
        </pc:sldMkLst>
      </pc:sldChg>
      <pc:sldChg chg="del">
        <pc:chgData name="Cheng Ran" userId="dbeed8448c6bb12c" providerId="LiveId" clId="{635273D0-1DFB-4079-BA99-AA257C87458F}" dt="2022-02-21T04:50:56.783" v="24" actId="47"/>
        <pc:sldMkLst>
          <pc:docMk/>
          <pc:sldMk cId="2819709825" sldId="286"/>
        </pc:sldMkLst>
      </pc:sldChg>
      <pc:sldChg chg="del">
        <pc:chgData name="Cheng Ran" userId="dbeed8448c6bb12c" providerId="LiveId" clId="{635273D0-1DFB-4079-BA99-AA257C87458F}" dt="2022-02-21T04:50:56.783" v="24" actId="47"/>
        <pc:sldMkLst>
          <pc:docMk/>
          <pc:sldMk cId="4282138035" sldId="287"/>
        </pc:sldMkLst>
      </pc:sldChg>
      <pc:sldChg chg="del">
        <pc:chgData name="Cheng Ran" userId="dbeed8448c6bb12c" providerId="LiveId" clId="{635273D0-1DFB-4079-BA99-AA257C87458F}" dt="2022-02-21T04:50:56.783" v="24" actId="47"/>
        <pc:sldMkLst>
          <pc:docMk/>
          <pc:sldMk cId="2502641594" sldId="288"/>
        </pc:sldMkLst>
      </pc:sldChg>
      <pc:sldChg chg="addSp delSp modSp new mod">
        <pc:chgData name="Cheng Ran" userId="dbeed8448c6bb12c" providerId="LiveId" clId="{635273D0-1DFB-4079-BA99-AA257C87458F}" dt="2022-02-21T04:58:05.735" v="442" actId="11529"/>
        <pc:sldMkLst>
          <pc:docMk/>
          <pc:sldMk cId="684922242" sldId="290"/>
        </pc:sldMkLst>
        <pc:spChg chg="mod">
          <ac:chgData name="Cheng Ran" userId="dbeed8448c6bb12c" providerId="LiveId" clId="{635273D0-1DFB-4079-BA99-AA257C87458F}" dt="2022-02-21T04:57:55.564" v="441" actId="2711"/>
          <ac:spMkLst>
            <pc:docMk/>
            <pc:sldMk cId="684922242" sldId="290"/>
            <ac:spMk id="2" creationId="{50232FE4-F840-4052-B3A9-D30429F72A30}"/>
          </ac:spMkLst>
        </pc:spChg>
        <pc:spChg chg="del">
          <ac:chgData name="Cheng Ran" userId="dbeed8448c6bb12c" providerId="LiveId" clId="{635273D0-1DFB-4079-BA99-AA257C87458F}" dt="2022-02-21T04:53:23.731" v="107" actId="478"/>
          <ac:spMkLst>
            <pc:docMk/>
            <pc:sldMk cId="684922242" sldId="290"/>
            <ac:spMk id="3" creationId="{AAEFF653-1CDA-4427-B9DD-651355C776D9}"/>
          </ac:spMkLst>
        </pc:spChg>
        <pc:spChg chg="add mod">
          <ac:chgData name="Cheng Ran" userId="dbeed8448c6bb12c" providerId="LiveId" clId="{635273D0-1DFB-4079-BA99-AA257C87458F}" dt="2022-02-21T04:57:55.564" v="441" actId="2711"/>
          <ac:spMkLst>
            <pc:docMk/>
            <pc:sldMk cId="684922242" sldId="290"/>
            <ac:spMk id="4" creationId="{9EAFA539-E82F-45FE-A2B5-E7E45D34F44D}"/>
          </ac:spMkLst>
        </pc:spChg>
        <pc:spChg chg="add mod">
          <ac:chgData name="Cheng Ran" userId="dbeed8448c6bb12c" providerId="LiveId" clId="{635273D0-1DFB-4079-BA99-AA257C87458F}" dt="2022-02-21T04:57:55.564" v="441" actId="2711"/>
          <ac:spMkLst>
            <pc:docMk/>
            <pc:sldMk cId="684922242" sldId="290"/>
            <ac:spMk id="5" creationId="{45BE34C5-3D3C-49BD-A050-55934CC5AD81}"/>
          </ac:spMkLst>
        </pc:spChg>
        <pc:spChg chg="add mod">
          <ac:chgData name="Cheng Ran" userId="dbeed8448c6bb12c" providerId="LiveId" clId="{635273D0-1DFB-4079-BA99-AA257C87458F}" dt="2022-02-21T04:57:55.564" v="441" actId="2711"/>
          <ac:spMkLst>
            <pc:docMk/>
            <pc:sldMk cId="684922242" sldId="290"/>
            <ac:spMk id="6" creationId="{7D7509E7-8BC6-4C20-A827-BFD16272E2BC}"/>
          </ac:spMkLst>
        </pc:spChg>
        <pc:spChg chg="add mod">
          <ac:chgData name="Cheng Ran" userId="dbeed8448c6bb12c" providerId="LiveId" clId="{635273D0-1DFB-4079-BA99-AA257C87458F}" dt="2022-02-21T04:57:55.564" v="441" actId="2711"/>
          <ac:spMkLst>
            <pc:docMk/>
            <pc:sldMk cId="684922242" sldId="290"/>
            <ac:spMk id="7" creationId="{B98313AB-668F-486A-BFC2-114ED35F0593}"/>
          </ac:spMkLst>
        </pc:spChg>
        <pc:spChg chg="add mod">
          <ac:chgData name="Cheng Ran" userId="dbeed8448c6bb12c" providerId="LiveId" clId="{635273D0-1DFB-4079-BA99-AA257C87458F}" dt="2022-02-21T04:57:55.564" v="441" actId="2711"/>
          <ac:spMkLst>
            <pc:docMk/>
            <pc:sldMk cId="684922242" sldId="290"/>
            <ac:spMk id="8" creationId="{0B853941-731C-48D6-9285-DF036D6A6D1A}"/>
          </ac:spMkLst>
        </pc:spChg>
        <pc:spChg chg="add mod">
          <ac:chgData name="Cheng Ran" userId="dbeed8448c6bb12c" providerId="LiveId" clId="{635273D0-1DFB-4079-BA99-AA257C87458F}" dt="2022-02-21T04:57:55.564" v="441" actId="2711"/>
          <ac:spMkLst>
            <pc:docMk/>
            <pc:sldMk cId="684922242" sldId="290"/>
            <ac:spMk id="9" creationId="{4CFB981C-9DAB-4A19-804B-A0EB7141F34A}"/>
          </ac:spMkLst>
        </pc:spChg>
        <pc:spChg chg="add mod">
          <ac:chgData name="Cheng Ran" userId="dbeed8448c6bb12c" providerId="LiveId" clId="{635273D0-1DFB-4079-BA99-AA257C87458F}" dt="2022-02-21T04:57:55.564" v="441" actId="2711"/>
          <ac:spMkLst>
            <pc:docMk/>
            <pc:sldMk cId="684922242" sldId="290"/>
            <ac:spMk id="10" creationId="{E51CC5EE-7267-4E34-B2F7-C798CE8AC1EA}"/>
          </ac:spMkLst>
        </pc:spChg>
        <pc:spChg chg="add mod">
          <ac:chgData name="Cheng Ran" userId="dbeed8448c6bb12c" providerId="LiveId" clId="{635273D0-1DFB-4079-BA99-AA257C87458F}" dt="2022-02-21T04:57:55.564" v="441" actId="2711"/>
          <ac:spMkLst>
            <pc:docMk/>
            <pc:sldMk cId="684922242" sldId="290"/>
            <ac:spMk id="11" creationId="{9D830DCF-F355-4E17-AD9C-AB41B343CE29}"/>
          </ac:spMkLst>
        </pc:spChg>
        <pc:spChg chg="add mod">
          <ac:chgData name="Cheng Ran" userId="dbeed8448c6bb12c" providerId="LiveId" clId="{635273D0-1DFB-4079-BA99-AA257C87458F}" dt="2022-02-21T04:57:55.564" v="441" actId="2711"/>
          <ac:spMkLst>
            <pc:docMk/>
            <pc:sldMk cId="684922242" sldId="290"/>
            <ac:spMk id="12" creationId="{BB9D5B57-F950-45C6-874F-5192D59F0AAB}"/>
          </ac:spMkLst>
        </pc:spChg>
        <pc:spChg chg="add mod">
          <ac:chgData name="Cheng Ran" userId="dbeed8448c6bb12c" providerId="LiveId" clId="{635273D0-1DFB-4079-BA99-AA257C87458F}" dt="2022-02-21T04:57:55.564" v="441" actId="2711"/>
          <ac:spMkLst>
            <pc:docMk/>
            <pc:sldMk cId="684922242" sldId="290"/>
            <ac:spMk id="13" creationId="{99159DD9-5A95-458A-9637-477F7FCBD9E9}"/>
          </ac:spMkLst>
        </pc:spChg>
        <pc:spChg chg="add mod">
          <ac:chgData name="Cheng Ran" userId="dbeed8448c6bb12c" providerId="LiveId" clId="{635273D0-1DFB-4079-BA99-AA257C87458F}" dt="2022-02-21T04:57:55.564" v="441" actId="2711"/>
          <ac:spMkLst>
            <pc:docMk/>
            <pc:sldMk cId="684922242" sldId="290"/>
            <ac:spMk id="14" creationId="{DF148E37-ABCE-4B1F-90EF-DF86746AE251}"/>
          </ac:spMkLst>
        </pc:spChg>
        <pc:spChg chg="add mod">
          <ac:chgData name="Cheng Ran" userId="dbeed8448c6bb12c" providerId="LiveId" clId="{635273D0-1DFB-4079-BA99-AA257C87458F}" dt="2022-02-21T04:57:55.564" v="441" actId="2711"/>
          <ac:spMkLst>
            <pc:docMk/>
            <pc:sldMk cId="684922242" sldId="290"/>
            <ac:spMk id="15" creationId="{BD2DEBDC-AFF3-40A8-AF40-620B49098141}"/>
          </ac:spMkLst>
        </pc:spChg>
        <pc:spChg chg="add mod">
          <ac:chgData name="Cheng Ran" userId="dbeed8448c6bb12c" providerId="LiveId" clId="{635273D0-1DFB-4079-BA99-AA257C87458F}" dt="2022-02-21T04:57:55.564" v="441" actId="2711"/>
          <ac:spMkLst>
            <pc:docMk/>
            <pc:sldMk cId="684922242" sldId="290"/>
            <ac:spMk id="16" creationId="{73303789-7C4B-4B39-A43F-D81D84CC31E3}"/>
          </ac:spMkLst>
        </pc:spChg>
        <pc:spChg chg="add mod">
          <ac:chgData name="Cheng Ran" userId="dbeed8448c6bb12c" providerId="LiveId" clId="{635273D0-1DFB-4079-BA99-AA257C87458F}" dt="2022-02-21T04:57:55.564" v="441" actId="2711"/>
          <ac:spMkLst>
            <pc:docMk/>
            <pc:sldMk cId="684922242" sldId="290"/>
            <ac:spMk id="17" creationId="{16A60E56-CB8C-47A4-B35D-073DAE25439E}"/>
          </ac:spMkLst>
        </pc:spChg>
        <pc:spChg chg="add del mod">
          <ac:chgData name="Cheng Ran" userId="dbeed8448c6bb12c" providerId="LiveId" clId="{635273D0-1DFB-4079-BA99-AA257C87458F}" dt="2022-02-21T04:53:36.986" v="167"/>
          <ac:spMkLst>
            <pc:docMk/>
            <pc:sldMk cId="684922242" sldId="290"/>
            <ac:spMk id="18" creationId="{8FAB4554-D362-42F3-83C3-0FF2F38D621C}"/>
          </ac:spMkLst>
        </pc:spChg>
        <pc:spChg chg="add mod">
          <ac:chgData name="Cheng Ran" userId="dbeed8448c6bb12c" providerId="LiveId" clId="{635273D0-1DFB-4079-BA99-AA257C87458F}" dt="2022-02-21T04:57:55.564" v="441" actId="2711"/>
          <ac:spMkLst>
            <pc:docMk/>
            <pc:sldMk cId="684922242" sldId="290"/>
            <ac:spMk id="19" creationId="{C07A1223-2225-454E-9CA9-E529C916E111}"/>
          </ac:spMkLst>
        </pc:spChg>
        <pc:spChg chg="add mod">
          <ac:chgData name="Cheng Ran" userId="dbeed8448c6bb12c" providerId="LiveId" clId="{635273D0-1DFB-4079-BA99-AA257C87458F}" dt="2022-02-21T04:57:55.564" v="441" actId="2711"/>
          <ac:spMkLst>
            <pc:docMk/>
            <pc:sldMk cId="684922242" sldId="290"/>
            <ac:spMk id="20" creationId="{41958C62-BACE-4CC1-A966-DC67309DEFB2}"/>
          </ac:spMkLst>
        </pc:spChg>
        <pc:spChg chg="add mod">
          <ac:chgData name="Cheng Ran" userId="dbeed8448c6bb12c" providerId="LiveId" clId="{635273D0-1DFB-4079-BA99-AA257C87458F}" dt="2022-02-21T04:57:55.564" v="441" actId="2711"/>
          <ac:spMkLst>
            <pc:docMk/>
            <pc:sldMk cId="684922242" sldId="290"/>
            <ac:spMk id="21" creationId="{AE740F48-C72A-4C3E-9FF9-409FE1F40B51}"/>
          </ac:spMkLst>
        </pc:spChg>
        <pc:cxnChg chg="add">
          <ac:chgData name="Cheng Ran" userId="dbeed8448c6bb12c" providerId="LiveId" clId="{635273D0-1DFB-4079-BA99-AA257C87458F}" dt="2022-02-21T04:58:05.735" v="442" actId="11529"/>
          <ac:cxnSpMkLst>
            <pc:docMk/>
            <pc:sldMk cId="684922242" sldId="290"/>
            <ac:cxnSpMk id="23" creationId="{5DE71179-CBD7-4CC8-8FCD-1624AF75CAAC}"/>
          </ac:cxnSpMkLst>
        </pc:cxnChg>
      </pc:sldChg>
      <pc:sldChg chg="addSp delSp modSp new mod chgLayout">
        <pc:chgData name="Cheng Ran" userId="dbeed8448c6bb12c" providerId="LiveId" clId="{635273D0-1DFB-4079-BA99-AA257C87458F}" dt="2022-02-21T04:57:11.277" v="432" actId="20577"/>
        <pc:sldMkLst>
          <pc:docMk/>
          <pc:sldMk cId="2733330309" sldId="291"/>
        </pc:sldMkLst>
        <pc:spChg chg="del">
          <ac:chgData name="Cheng Ran" userId="dbeed8448c6bb12c" providerId="LiveId" clId="{635273D0-1DFB-4079-BA99-AA257C87458F}" dt="2022-02-21T04:51:20.053" v="27" actId="700"/>
          <ac:spMkLst>
            <pc:docMk/>
            <pc:sldMk cId="2733330309" sldId="291"/>
            <ac:spMk id="2" creationId="{687EE347-4A11-4DC0-B259-F11FFFC60EC4}"/>
          </ac:spMkLst>
        </pc:spChg>
        <pc:spChg chg="del">
          <ac:chgData name="Cheng Ran" userId="dbeed8448c6bb12c" providerId="LiveId" clId="{635273D0-1DFB-4079-BA99-AA257C87458F}" dt="2022-02-21T04:51:20.053" v="27" actId="700"/>
          <ac:spMkLst>
            <pc:docMk/>
            <pc:sldMk cId="2733330309" sldId="291"/>
            <ac:spMk id="3" creationId="{EF956457-83DD-4602-91FE-5E4C0287738C}"/>
          </ac:spMkLst>
        </pc:spChg>
        <pc:spChg chg="add mod ord">
          <ac:chgData name="Cheng Ran" userId="dbeed8448c6bb12c" providerId="LiveId" clId="{635273D0-1DFB-4079-BA99-AA257C87458F}" dt="2022-02-21T04:51:27.502" v="43" actId="20577"/>
          <ac:spMkLst>
            <pc:docMk/>
            <pc:sldMk cId="2733330309" sldId="291"/>
            <ac:spMk id="4" creationId="{D7F6E061-C98D-48D5-BCAB-B3B7C2E2D483}"/>
          </ac:spMkLst>
        </pc:spChg>
        <pc:spChg chg="add mod ord">
          <ac:chgData name="Cheng Ran" userId="dbeed8448c6bb12c" providerId="LiveId" clId="{635273D0-1DFB-4079-BA99-AA257C87458F}" dt="2022-02-21T04:57:11.277" v="432" actId="20577"/>
          <ac:spMkLst>
            <pc:docMk/>
            <pc:sldMk cId="2733330309" sldId="291"/>
            <ac:spMk id="5" creationId="{06ABAD9D-935F-47F6-A1F4-F05C16AAC32C}"/>
          </ac:spMkLst>
        </pc:spChg>
      </pc:sldChg>
      <pc:sldChg chg="addSp delSp modSp new mod">
        <pc:chgData name="Cheng Ran" userId="dbeed8448c6bb12c" providerId="LiveId" clId="{635273D0-1DFB-4079-BA99-AA257C87458F}" dt="2022-02-21T04:55:07.671" v="386" actId="1036"/>
        <pc:sldMkLst>
          <pc:docMk/>
          <pc:sldMk cId="3854375578" sldId="292"/>
        </pc:sldMkLst>
        <pc:spChg chg="mod">
          <ac:chgData name="Cheng Ran" userId="dbeed8448c6bb12c" providerId="LiveId" clId="{635273D0-1DFB-4079-BA99-AA257C87458F}" dt="2022-02-21T04:54:54.051" v="324"/>
          <ac:spMkLst>
            <pc:docMk/>
            <pc:sldMk cId="3854375578" sldId="292"/>
            <ac:spMk id="2" creationId="{305A91F5-6DDB-4264-A183-358F7994838F}"/>
          </ac:spMkLst>
        </pc:spChg>
        <pc:spChg chg="del">
          <ac:chgData name="Cheng Ran" userId="dbeed8448c6bb12c" providerId="LiveId" clId="{635273D0-1DFB-4079-BA99-AA257C87458F}" dt="2022-02-21T04:55:01.429" v="325" actId="478"/>
          <ac:spMkLst>
            <pc:docMk/>
            <pc:sldMk cId="3854375578" sldId="292"/>
            <ac:spMk id="3" creationId="{5AFF9ECB-B6F7-44AA-A451-991186F2592B}"/>
          </ac:spMkLst>
        </pc:spChg>
        <pc:spChg chg="add mod">
          <ac:chgData name="Cheng Ran" userId="dbeed8448c6bb12c" providerId="LiveId" clId="{635273D0-1DFB-4079-BA99-AA257C87458F}" dt="2022-02-21T04:55:07.671" v="386" actId="1036"/>
          <ac:spMkLst>
            <pc:docMk/>
            <pc:sldMk cId="3854375578" sldId="292"/>
            <ac:spMk id="4" creationId="{3B302E96-1236-47F2-8296-F51B27B54069}"/>
          </ac:spMkLst>
        </pc:spChg>
        <pc:spChg chg="add mod">
          <ac:chgData name="Cheng Ran" userId="dbeed8448c6bb12c" providerId="LiveId" clId="{635273D0-1DFB-4079-BA99-AA257C87458F}" dt="2022-02-21T04:55:07.671" v="386" actId="1036"/>
          <ac:spMkLst>
            <pc:docMk/>
            <pc:sldMk cId="3854375578" sldId="292"/>
            <ac:spMk id="5" creationId="{1186C9C7-1542-4168-B23D-C65AE4B54D7D}"/>
          </ac:spMkLst>
        </pc:spChg>
        <pc:spChg chg="add mod">
          <ac:chgData name="Cheng Ran" userId="dbeed8448c6bb12c" providerId="LiveId" clId="{635273D0-1DFB-4079-BA99-AA257C87458F}" dt="2022-02-21T04:55:07.671" v="386" actId="1036"/>
          <ac:spMkLst>
            <pc:docMk/>
            <pc:sldMk cId="3854375578" sldId="292"/>
            <ac:spMk id="6" creationId="{D0BA3D9D-6B00-447A-8720-38B896859769}"/>
          </ac:spMkLst>
        </pc:spChg>
        <pc:spChg chg="add mod">
          <ac:chgData name="Cheng Ran" userId="dbeed8448c6bb12c" providerId="LiveId" clId="{635273D0-1DFB-4079-BA99-AA257C87458F}" dt="2022-02-21T04:55:07.671" v="386" actId="1036"/>
          <ac:spMkLst>
            <pc:docMk/>
            <pc:sldMk cId="3854375578" sldId="292"/>
            <ac:spMk id="7" creationId="{CFBF76B8-DD52-484A-86F5-8BB74FC6367A}"/>
          </ac:spMkLst>
        </pc:spChg>
        <pc:spChg chg="add mod">
          <ac:chgData name="Cheng Ran" userId="dbeed8448c6bb12c" providerId="LiveId" clId="{635273D0-1DFB-4079-BA99-AA257C87458F}" dt="2022-02-21T04:55:07.671" v="386" actId="1036"/>
          <ac:spMkLst>
            <pc:docMk/>
            <pc:sldMk cId="3854375578" sldId="292"/>
            <ac:spMk id="8" creationId="{66F7BF6E-0A37-4387-86AC-FDE7943A29AA}"/>
          </ac:spMkLst>
        </pc:spChg>
        <pc:spChg chg="add mod">
          <ac:chgData name="Cheng Ran" userId="dbeed8448c6bb12c" providerId="LiveId" clId="{635273D0-1DFB-4079-BA99-AA257C87458F}" dt="2022-02-21T04:55:07.671" v="386" actId="1036"/>
          <ac:spMkLst>
            <pc:docMk/>
            <pc:sldMk cId="3854375578" sldId="292"/>
            <ac:spMk id="9" creationId="{DF8C1632-22DD-4980-B5E3-2AF6CB136996}"/>
          </ac:spMkLst>
        </pc:spChg>
        <pc:spChg chg="add mod">
          <ac:chgData name="Cheng Ran" userId="dbeed8448c6bb12c" providerId="LiveId" clId="{635273D0-1DFB-4079-BA99-AA257C87458F}" dt="2022-02-21T04:55:07.671" v="386" actId="1036"/>
          <ac:spMkLst>
            <pc:docMk/>
            <pc:sldMk cId="3854375578" sldId="292"/>
            <ac:spMk id="10" creationId="{910970D3-2FF1-41EB-9F04-AF7D494F3D32}"/>
          </ac:spMkLst>
        </pc:spChg>
        <pc:spChg chg="add mod">
          <ac:chgData name="Cheng Ran" userId="dbeed8448c6bb12c" providerId="LiveId" clId="{635273D0-1DFB-4079-BA99-AA257C87458F}" dt="2022-02-21T04:55:07.671" v="386" actId="1036"/>
          <ac:spMkLst>
            <pc:docMk/>
            <pc:sldMk cId="3854375578" sldId="292"/>
            <ac:spMk id="11" creationId="{3F2269C5-2888-4011-9566-6E07F1262204}"/>
          </ac:spMkLst>
        </pc:spChg>
        <pc:spChg chg="add mod">
          <ac:chgData name="Cheng Ran" userId="dbeed8448c6bb12c" providerId="LiveId" clId="{635273D0-1DFB-4079-BA99-AA257C87458F}" dt="2022-02-21T04:55:07.671" v="386" actId="1036"/>
          <ac:spMkLst>
            <pc:docMk/>
            <pc:sldMk cId="3854375578" sldId="292"/>
            <ac:spMk id="13" creationId="{3D2FCA3C-0CED-4528-8F4E-9DFBA462DD91}"/>
          </ac:spMkLst>
        </pc:spChg>
        <pc:spChg chg="add mod">
          <ac:chgData name="Cheng Ran" userId="dbeed8448c6bb12c" providerId="LiveId" clId="{635273D0-1DFB-4079-BA99-AA257C87458F}" dt="2022-02-21T04:55:07.671" v="386" actId="1036"/>
          <ac:spMkLst>
            <pc:docMk/>
            <pc:sldMk cId="3854375578" sldId="292"/>
            <ac:spMk id="14" creationId="{C90C4920-7B2C-40E2-8F57-83CBE4C345BA}"/>
          </ac:spMkLst>
        </pc:spChg>
        <pc:spChg chg="add mod">
          <ac:chgData name="Cheng Ran" userId="dbeed8448c6bb12c" providerId="LiveId" clId="{635273D0-1DFB-4079-BA99-AA257C87458F}" dt="2022-02-21T04:55:07.671" v="386" actId="1036"/>
          <ac:spMkLst>
            <pc:docMk/>
            <pc:sldMk cId="3854375578" sldId="292"/>
            <ac:spMk id="15" creationId="{3A2D1DE9-7F9E-4A5C-8D13-AF41DBD26E3D}"/>
          </ac:spMkLst>
        </pc:spChg>
        <pc:spChg chg="add mod">
          <ac:chgData name="Cheng Ran" userId="dbeed8448c6bb12c" providerId="LiveId" clId="{635273D0-1DFB-4079-BA99-AA257C87458F}" dt="2022-02-21T04:55:07.671" v="386" actId="1036"/>
          <ac:spMkLst>
            <pc:docMk/>
            <pc:sldMk cId="3854375578" sldId="292"/>
            <ac:spMk id="16" creationId="{4205A582-55B4-47E2-A600-D31A85700FA5}"/>
          </ac:spMkLst>
        </pc:spChg>
        <pc:spChg chg="add mod">
          <ac:chgData name="Cheng Ran" userId="dbeed8448c6bb12c" providerId="LiveId" clId="{635273D0-1DFB-4079-BA99-AA257C87458F}" dt="2022-02-21T04:55:07.671" v="386" actId="1036"/>
          <ac:spMkLst>
            <pc:docMk/>
            <pc:sldMk cId="3854375578" sldId="292"/>
            <ac:spMk id="17" creationId="{D97538E3-AD89-4DB8-BC9D-633CB90CD97E}"/>
          </ac:spMkLst>
        </pc:spChg>
        <pc:spChg chg="add mod">
          <ac:chgData name="Cheng Ran" userId="dbeed8448c6bb12c" providerId="LiveId" clId="{635273D0-1DFB-4079-BA99-AA257C87458F}" dt="2022-02-21T04:55:07.671" v="386" actId="1036"/>
          <ac:spMkLst>
            <pc:docMk/>
            <pc:sldMk cId="3854375578" sldId="292"/>
            <ac:spMk id="18" creationId="{85FDE27B-3267-477E-853C-534EA6B3A027}"/>
          </ac:spMkLst>
        </pc:spChg>
        <pc:spChg chg="add mod">
          <ac:chgData name="Cheng Ran" userId="dbeed8448c6bb12c" providerId="LiveId" clId="{635273D0-1DFB-4079-BA99-AA257C87458F}" dt="2022-02-21T04:55:07.671" v="386" actId="1036"/>
          <ac:spMkLst>
            <pc:docMk/>
            <pc:sldMk cId="3854375578" sldId="292"/>
            <ac:spMk id="19" creationId="{FD65423B-A371-4C6D-8397-BEC32C1385DC}"/>
          </ac:spMkLst>
        </pc:spChg>
        <pc:spChg chg="add mod">
          <ac:chgData name="Cheng Ran" userId="dbeed8448c6bb12c" providerId="LiveId" clId="{635273D0-1DFB-4079-BA99-AA257C87458F}" dt="2022-02-21T04:55:07.671" v="386" actId="1036"/>
          <ac:spMkLst>
            <pc:docMk/>
            <pc:sldMk cId="3854375578" sldId="292"/>
            <ac:spMk id="20" creationId="{D4C69EAD-3237-46F1-80B3-279B7B953D65}"/>
          </ac:spMkLst>
        </pc:spChg>
        <pc:spChg chg="add mod">
          <ac:chgData name="Cheng Ran" userId="dbeed8448c6bb12c" providerId="LiveId" clId="{635273D0-1DFB-4079-BA99-AA257C87458F}" dt="2022-02-21T04:55:07.671" v="386" actId="1036"/>
          <ac:spMkLst>
            <pc:docMk/>
            <pc:sldMk cId="3854375578" sldId="292"/>
            <ac:spMk id="22" creationId="{452E77A1-92E8-4678-AD0B-E65E35AEB06B}"/>
          </ac:spMkLst>
        </pc:spChg>
        <pc:spChg chg="add mod">
          <ac:chgData name="Cheng Ran" userId="dbeed8448c6bb12c" providerId="LiveId" clId="{635273D0-1DFB-4079-BA99-AA257C87458F}" dt="2022-02-21T04:55:07.671" v="386" actId="1036"/>
          <ac:spMkLst>
            <pc:docMk/>
            <pc:sldMk cId="3854375578" sldId="292"/>
            <ac:spMk id="23" creationId="{E116407F-A288-4B82-9F22-29F349AD12F3}"/>
          </ac:spMkLst>
        </pc:spChg>
        <pc:graphicFrameChg chg="add mod">
          <ac:chgData name="Cheng Ran" userId="dbeed8448c6bb12c" providerId="LiveId" clId="{635273D0-1DFB-4079-BA99-AA257C87458F}" dt="2022-02-21T04:55:07.671" v="386" actId="1036"/>
          <ac:graphicFrameMkLst>
            <pc:docMk/>
            <pc:sldMk cId="3854375578" sldId="292"/>
            <ac:graphicFrameMk id="12" creationId="{F1CF92FD-4EF0-4F63-BD6A-C65C88F96451}"/>
          </ac:graphicFrameMkLst>
        </pc:graphicFrameChg>
        <pc:cxnChg chg="add mod">
          <ac:chgData name="Cheng Ran" userId="dbeed8448c6bb12c" providerId="LiveId" clId="{635273D0-1DFB-4079-BA99-AA257C87458F}" dt="2022-02-21T04:55:07.671" v="386" actId="1036"/>
          <ac:cxnSpMkLst>
            <pc:docMk/>
            <pc:sldMk cId="3854375578" sldId="292"/>
            <ac:cxnSpMk id="21" creationId="{2F2D10BC-71BA-42B3-BFB8-0385275E8806}"/>
          </ac:cxnSpMkLst>
        </pc:cxnChg>
        <pc:cxnChg chg="add mod">
          <ac:chgData name="Cheng Ran" userId="dbeed8448c6bb12c" providerId="LiveId" clId="{635273D0-1DFB-4079-BA99-AA257C87458F}" dt="2022-02-21T04:55:07.671" v="386" actId="1036"/>
          <ac:cxnSpMkLst>
            <pc:docMk/>
            <pc:sldMk cId="3854375578" sldId="292"/>
            <ac:cxnSpMk id="24" creationId="{EB1EBE22-6728-476E-AFF7-528B00E0A7F6}"/>
          </ac:cxnSpMkLst>
        </pc:cxnChg>
      </pc:sldChg>
      <pc:sldChg chg="addSp delSp modSp new mod">
        <pc:chgData name="Cheng Ran" userId="dbeed8448c6bb12c" providerId="LiveId" clId="{635273D0-1DFB-4079-BA99-AA257C87458F}" dt="2022-02-21T05:46:42.851" v="488" actId="1076"/>
        <pc:sldMkLst>
          <pc:docMk/>
          <pc:sldMk cId="1099301301" sldId="293"/>
        </pc:sldMkLst>
        <pc:spChg chg="mod">
          <ac:chgData name="Cheng Ran" userId="dbeed8448c6bb12c" providerId="LiveId" clId="{635273D0-1DFB-4079-BA99-AA257C87458F}" dt="2022-02-21T04:55:46.412" v="428" actId="20577"/>
          <ac:spMkLst>
            <pc:docMk/>
            <pc:sldMk cId="1099301301" sldId="293"/>
            <ac:spMk id="2" creationId="{DA97705C-0712-48A0-9DF5-F67238673CF5}"/>
          </ac:spMkLst>
        </pc:spChg>
        <pc:spChg chg="del">
          <ac:chgData name="Cheng Ran" userId="dbeed8448c6bb12c" providerId="LiveId" clId="{635273D0-1DFB-4079-BA99-AA257C87458F}" dt="2022-02-21T04:55:36.602" v="406"/>
          <ac:spMkLst>
            <pc:docMk/>
            <pc:sldMk cId="1099301301" sldId="293"/>
            <ac:spMk id="3" creationId="{842B01C9-4A52-4F43-8FCD-CF23A7F8BC0A}"/>
          </ac:spMkLst>
        </pc:spChg>
        <pc:picChg chg="add mod">
          <ac:chgData name="Cheng Ran" userId="dbeed8448c6bb12c" providerId="LiveId" clId="{635273D0-1DFB-4079-BA99-AA257C87458F}" dt="2022-02-21T05:46:42.851" v="488" actId="1076"/>
          <ac:picMkLst>
            <pc:docMk/>
            <pc:sldMk cId="1099301301" sldId="293"/>
            <ac:picMk id="4" creationId="{881C39B6-7E3A-4269-BDE4-92E8B008AFB5}"/>
          </ac:picMkLst>
        </pc:picChg>
      </pc:sldChg>
      <pc:sldChg chg="addSp modSp add mod modAnim">
        <pc:chgData name="Cheng Ran" userId="dbeed8448c6bb12c" providerId="LiveId" clId="{635273D0-1DFB-4079-BA99-AA257C87458F}" dt="2022-02-21T05:46:24.866" v="485" actId="1076"/>
        <pc:sldMkLst>
          <pc:docMk/>
          <pc:sldMk cId="2768381481" sldId="294"/>
        </pc:sldMkLst>
        <pc:spChg chg="mod">
          <ac:chgData name="Cheng Ran" userId="dbeed8448c6bb12c" providerId="LiveId" clId="{635273D0-1DFB-4079-BA99-AA257C87458F}" dt="2022-02-21T05:43:54.412" v="453" actId="20577"/>
          <ac:spMkLst>
            <pc:docMk/>
            <pc:sldMk cId="2768381481" sldId="294"/>
            <ac:spMk id="2" creationId="{136FAD0A-6C80-45BD-91F8-B65F2609EC95}"/>
          </ac:spMkLst>
        </pc:spChg>
        <pc:spChg chg="mod">
          <ac:chgData name="Cheng Ran" userId="dbeed8448c6bb12c" providerId="LiveId" clId="{635273D0-1DFB-4079-BA99-AA257C87458F}" dt="2022-02-21T05:44:10.170" v="457" actId="14100"/>
          <ac:spMkLst>
            <pc:docMk/>
            <pc:sldMk cId="2768381481" sldId="294"/>
            <ac:spMk id="3" creationId="{A11E3C05-5225-4C7C-9C93-AB2A2408A44D}"/>
          </ac:spMkLst>
        </pc:spChg>
        <pc:spChg chg="add mod">
          <ac:chgData name="Cheng Ran" userId="dbeed8448c6bb12c" providerId="LiveId" clId="{635273D0-1DFB-4079-BA99-AA257C87458F}" dt="2022-02-21T05:44:21.656" v="461" actId="1076"/>
          <ac:spMkLst>
            <pc:docMk/>
            <pc:sldMk cId="2768381481" sldId="294"/>
            <ac:spMk id="4" creationId="{A9B46F7B-3C42-41F5-A16A-0C71B71F3D10}"/>
          </ac:spMkLst>
        </pc:spChg>
        <pc:spChg chg="add mod">
          <ac:chgData name="Cheng Ran" userId="dbeed8448c6bb12c" providerId="LiveId" clId="{635273D0-1DFB-4079-BA99-AA257C87458F}" dt="2022-02-21T05:46:24.866" v="485" actId="1076"/>
          <ac:spMkLst>
            <pc:docMk/>
            <pc:sldMk cId="2768381481" sldId="294"/>
            <ac:spMk id="5" creationId="{5E30ECCE-9D8B-41C0-97AC-A09E3186BF6F}"/>
          </ac:spMkLst>
        </pc:spChg>
      </pc:sldChg>
      <pc:sldChg chg="modSp new del mod">
        <pc:chgData name="Cheng Ran" userId="dbeed8448c6bb12c" providerId="LiveId" clId="{635273D0-1DFB-4079-BA99-AA257C87458F}" dt="2022-02-21T05:43:40.870" v="445" actId="2696"/>
        <pc:sldMkLst>
          <pc:docMk/>
          <pc:sldMk cId="3379855557" sldId="294"/>
        </pc:sldMkLst>
        <pc:spChg chg="mod">
          <ac:chgData name="Cheng Ran" userId="dbeed8448c6bb12c" providerId="LiveId" clId="{635273D0-1DFB-4079-BA99-AA257C87458F}" dt="2022-02-21T05:43:39.341" v="444"/>
          <ac:spMkLst>
            <pc:docMk/>
            <pc:sldMk cId="3379855557" sldId="294"/>
            <ac:spMk id="2" creationId="{136FAD0A-6C80-45BD-91F8-B65F2609EC95}"/>
          </ac:spMkLst>
        </pc:spChg>
      </pc:sldChg>
      <pc:sldChg chg="modSp new mod">
        <pc:chgData name="Cheng Ran" userId="dbeed8448c6bb12c" providerId="LiveId" clId="{635273D0-1DFB-4079-BA99-AA257C87458F}" dt="2022-02-21T05:48:39.969" v="545" actId="15"/>
        <pc:sldMkLst>
          <pc:docMk/>
          <pc:sldMk cId="1699718560" sldId="295"/>
        </pc:sldMkLst>
        <pc:spChg chg="mod">
          <ac:chgData name="Cheng Ran" userId="dbeed8448c6bb12c" providerId="LiveId" clId="{635273D0-1DFB-4079-BA99-AA257C87458F}" dt="2022-02-21T05:46:55.393" v="490"/>
          <ac:spMkLst>
            <pc:docMk/>
            <pc:sldMk cId="1699718560" sldId="295"/>
            <ac:spMk id="2" creationId="{9551DEF0-D5AE-420D-94BD-2C9D0E70B92C}"/>
          </ac:spMkLst>
        </pc:spChg>
        <pc:spChg chg="mod">
          <ac:chgData name="Cheng Ran" userId="dbeed8448c6bb12c" providerId="LiveId" clId="{635273D0-1DFB-4079-BA99-AA257C87458F}" dt="2022-02-21T05:48:39.969" v="545" actId="15"/>
          <ac:spMkLst>
            <pc:docMk/>
            <pc:sldMk cId="1699718560" sldId="295"/>
            <ac:spMk id="3" creationId="{5471E5D2-2D82-45B8-AE0C-67B8023790BF}"/>
          </ac:spMkLst>
        </pc:spChg>
      </pc:sldChg>
      <pc:sldChg chg="addSp modSp new mod">
        <pc:chgData name="Cheng Ran" userId="dbeed8448c6bb12c" providerId="LiveId" clId="{635273D0-1DFB-4079-BA99-AA257C87458F}" dt="2022-02-21T05:53:48.632" v="592"/>
        <pc:sldMkLst>
          <pc:docMk/>
          <pc:sldMk cId="3184272537" sldId="296"/>
        </pc:sldMkLst>
        <pc:spChg chg="mod">
          <ac:chgData name="Cheng Ran" userId="dbeed8448c6bb12c" providerId="LiveId" clId="{635273D0-1DFB-4079-BA99-AA257C87458F}" dt="2022-02-21T05:49:25.636" v="547"/>
          <ac:spMkLst>
            <pc:docMk/>
            <pc:sldMk cId="3184272537" sldId="296"/>
            <ac:spMk id="2" creationId="{4613CA2A-FC6A-4231-B015-BEF1F1C3C7AC}"/>
          </ac:spMkLst>
        </pc:spChg>
        <pc:spChg chg="mod">
          <ac:chgData name="Cheng Ran" userId="dbeed8448c6bb12c" providerId="LiveId" clId="{635273D0-1DFB-4079-BA99-AA257C87458F}" dt="2022-02-21T05:53:48.632" v="592"/>
          <ac:spMkLst>
            <pc:docMk/>
            <pc:sldMk cId="3184272537" sldId="296"/>
            <ac:spMk id="3" creationId="{3495B8B4-FF27-487D-99F8-1627E3CB44C6}"/>
          </ac:spMkLst>
        </pc:spChg>
        <pc:spChg chg="add mod">
          <ac:chgData name="Cheng Ran" userId="dbeed8448c6bb12c" providerId="LiveId" clId="{635273D0-1DFB-4079-BA99-AA257C87458F}" dt="2022-02-21T05:51:14.170" v="580" actId="1076"/>
          <ac:spMkLst>
            <pc:docMk/>
            <pc:sldMk cId="3184272537" sldId="296"/>
            <ac:spMk id="4" creationId="{16636FD0-83E7-4C11-8BC7-0EE1A937907F}"/>
          </ac:spMkLst>
        </pc:spChg>
      </pc:sldChg>
      <pc:sldChg chg="addSp delSp modSp add mod">
        <pc:chgData name="Cheng Ran" userId="dbeed8448c6bb12c" providerId="LiveId" clId="{635273D0-1DFB-4079-BA99-AA257C87458F}" dt="2022-02-21T05:58:04.143" v="733" actId="20577"/>
        <pc:sldMkLst>
          <pc:docMk/>
          <pc:sldMk cId="1956971627" sldId="297"/>
        </pc:sldMkLst>
        <pc:spChg chg="mod">
          <ac:chgData name="Cheng Ran" userId="dbeed8448c6bb12c" providerId="LiveId" clId="{635273D0-1DFB-4079-BA99-AA257C87458F}" dt="2022-02-21T05:54:43.999" v="608" actId="20577"/>
          <ac:spMkLst>
            <pc:docMk/>
            <pc:sldMk cId="1956971627" sldId="297"/>
            <ac:spMk id="2" creationId="{4613CA2A-FC6A-4231-B015-BEF1F1C3C7AC}"/>
          </ac:spMkLst>
        </pc:spChg>
        <pc:spChg chg="mod">
          <ac:chgData name="Cheng Ran" userId="dbeed8448c6bb12c" providerId="LiveId" clId="{635273D0-1DFB-4079-BA99-AA257C87458F}" dt="2022-02-21T05:58:04.143" v="733" actId="20577"/>
          <ac:spMkLst>
            <pc:docMk/>
            <pc:sldMk cId="1956971627" sldId="297"/>
            <ac:spMk id="3" creationId="{3495B8B4-FF27-487D-99F8-1627E3CB44C6}"/>
          </ac:spMkLst>
        </pc:spChg>
        <pc:spChg chg="del">
          <ac:chgData name="Cheng Ran" userId="dbeed8448c6bb12c" providerId="LiveId" clId="{635273D0-1DFB-4079-BA99-AA257C87458F}" dt="2022-02-21T05:54:46.238" v="609" actId="478"/>
          <ac:spMkLst>
            <pc:docMk/>
            <pc:sldMk cId="1956971627" sldId="297"/>
            <ac:spMk id="4" creationId="{16636FD0-83E7-4C11-8BC7-0EE1A937907F}"/>
          </ac:spMkLst>
        </pc:spChg>
        <pc:spChg chg="add mod">
          <ac:chgData name="Cheng Ran" userId="dbeed8448c6bb12c" providerId="LiveId" clId="{635273D0-1DFB-4079-BA99-AA257C87458F}" dt="2022-02-21T05:54:52.539" v="611" actId="1076"/>
          <ac:spMkLst>
            <pc:docMk/>
            <pc:sldMk cId="1956971627" sldId="297"/>
            <ac:spMk id="5" creationId="{899BBEC6-3B43-4970-979E-22C83937BCF2}"/>
          </ac:spMkLst>
        </pc:spChg>
      </pc:sldChg>
      <pc:sldChg chg="modSp new del mod modAnim">
        <pc:chgData name="Cheng Ran" userId="dbeed8448c6bb12c" providerId="LiveId" clId="{635273D0-1DFB-4079-BA99-AA257C87458F}" dt="2022-02-21T06:01:43.881" v="795" actId="47"/>
        <pc:sldMkLst>
          <pc:docMk/>
          <pc:sldMk cId="2172607167" sldId="298"/>
        </pc:sldMkLst>
        <pc:spChg chg="mod">
          <ac:chgData name="Cheng Ran" userId="dbeed8448c6bb12c" providerId="LiveId" clId="{635273D0-1DFB-4079-BA99-AA257C87458F}" dt="2022-02-21T05:58:30.014" v="735"/>
          <ac:spMkLst>
            <pc:docMk/>
            <pc:sldMk cId="2172607167" sldId="298"/>
            <ac:spMk id="2" creationId="{2F42CBE3-C9E9-4142-98E4-64160A1D87B1}"/>
          </ac:spMkLst>
        </pc:spChg>
        <pc:spChg chg="mod">
          <ac:chgData name="Cheng Ran" userId="dbeed8448c6bb12c" providerId="LiveId" clId="{635273D0-1DFB-4079-BA99-AA257C87458F}" dt="2022-02-21T06:00:52.678" v="779" actId="20577"/>
          <ac:spMkLst>
            <pc:docMk/>
            <pc:sldMk cId="2172607167" sldId="298"/>
            <ac:spMk id="3" creationId="{695B6CE0-4207-4EF2-BCB3-CCADB41389AD}"/>
          </ac:spMkLst>
        </pc:spChg>
      </pc:sldChg>
      <pc:sldChg chg="modSp add mod modAnim">
        <pc:chgData name="Cheng Ran" userId="dbeed8448c6bb12c" providerId="LiveId" clId="{635273D0-1DFB-4079-BA99-AA257C87458F}" dt="2022-02-21T06:17:04.073" v="1382"/>
        <pc:sldMkLst>
          <pc:docMk/>
          <pc:sldMk cId="3746886536" sldId="299"/>
        </pc:sldMkLst>
        <pc:spChg chg="mod">
          <ac:chgData name="Cheng Ran" userId="dbeed8448c6bb12c" providerId="LiveId" clId="{635273D0-1DFB-4079-BA99-AA257C87458F}" dt="2022-02-21T06:17:04.073" v="1382"/>
          <ac:spMkLst>
            <pc:docMk/>
            <pc:sldMk cId="3746886536" sldId="299"/>
            <ac:spMk id="3" creationId="{695B6CE0-4207-4EF2-BCB3-CCADB41389AD}"/>
          </ac:spMkLst>
        </pc:spChg>
      </pc:sldChg>
      <pc:sldChg chg="modSp new mod modAnim">
        <pc:chgData name="Cheng Ran" userId="dbeed8448c6bb12c" providerId="LiveId" clId="{635273D0-1DFB-4079-BA99-AA257C87458F}" dt="2022-02-21T06:16:24.656" v="1370"/>
        <pc:sldMkLst>
          <pc:docMk/>
          <pc:sldMk cId="3802757248" sldId="300"/>
        </pc:sldMkLst>
        <pc:spChg chg="mod">
          <ac:chgData name="Cheng Ran" userId="dbeed8448c6bb12c" providerId="LiveId" clId="{635273D0-1DFB-4079-BA99-AA257C87458F}" dt="2022-02-21T06:10:24.024" v="1175"/>
          <ac:spMkLst>
            <pc:docMk/>
            <pc:sldMk cId="3802757248" sldId="300"/>
            <ac:spMk id="2" creationId="{F690C74D-BEBC-421C-94AB-4FFE8A2350B9}"/>
          </ac:spMkLst>
        </pc:spChg>
        <pc:spChg chg="mod">
          <ac:chgData name="Cheng Ran" userId="dbeed8448c6bb12c" providerId="LiveId" clId="{635273D0-1DFB-4079-BA99-AA257C87458F}" dt="2022-02-21T06:16:24.656" v="1370"/>
          <ac:spMkLst>
            <pc:docMk/>
            <pc:sldMk cId="3802757248" sldId="300"/>
            <ac:spMk id="3" creationId="{BBF1AF71-F97A-436F-828C-9C98F5C98087}"/>
          </ac:spMkLst>
        </pc:spChg>
      </pc:sldChg>
      <pc:sldChg chg="addSp modSp new mod">
        <pc:chgData name="Cheng Ran" userId="dbeed8448c6bb12c" providerId="LiveId" clId="{635273D0-1DFB-4079-BA99-AA257C87458F}" dt="2022-02-21T06:12:03.555" v="1204"/>
        <pc:sldMkLst>
          <pc:docMk/>
          <pc:sldMk cId="3714020858" sldId="301"/>
        </pc:sldMkLst>
        <pc:spChg chg="mod">
          <ac:chgData name="Cheng Ran" userId="dbeed8448c6bb12c" providerId="LiveId" clId="{635273D0-1DFB-4079-BA99-AA257C87458F}" dt="2022-02-21T06:01:51.342" v="797"/>
          <ac:spMkLst>
            <pc:docMk/>
            <pc:sldMk cId="3714020858" sldId="301"/>
            <ac:spMk id="2" creationId="{C8DC2526-C7A5-4975-AAA2-672DACB07AD9}"/>
          </ac:spMkLst>
        </pc:spChg>
        <pc:spChg chg="mod">
          <ac:chgData name="Cheng Ran" userId="dbeed8448c6bb12c" providerId="LiveId" clId="{635273D0-1DFB-4079-BA99-AA257C87458F}" dt="2022-02-21T06:12:03.555" v="1204"/>
          <ac:spMkLst>
            <pc:docMk/>
            <pc:sldMk cId="3714020858" sldId="301"/>
            <ac:spMk id="3" creationId="{58342E9B-CB41-4421-B578-0F099A2C4057}"/>
          </ac:spMkLst>
        </pc:spChg>
        <pc:spChg chg="add mod">
          <ac:chgData name="Cheng Ran" userId="dbeed8448c6bb12c" providerId="LiveId" clId="{635273D0-1DFB-4079-BA99-AA257C87458F}" dt="2022-02-21T06:08:59.693" v="1071" actId="14100"/>
          <ac:spMkLst>
            <pc:docMk/>
            <pc:sldMk cId="3714020858" sldId="301"/>
            <ac:spMk id="4" creationId="{8D1D4B95-B57D-40BF-9B08-E3853F1C3B58}"/>
          </ac:spMkLst>
        </pc:spChg>
      </pc:sldChg>
      <pc:sldChg chg="addSp delSp modSp add mod">
        <pc:chgData name="Cheng Ran" userId="dbeed8448c6bb12c" providerId="LiveId" clId="{635273D0-1DFB-4079-BA99-AA257C87458F}" dt="2022-02-21T06:14:05.812" v="1298" actId="1076"/>
        <pc:sldMkLst>
          <pc:docMk/>
          <pc:sldMk cId="2366096146" sldId="302"/>
        </pc:sldMkLst>
        <pc:spChg chg="mod">
          <ac:chgData name="Cheng Ran" userId="dbeed8448c6bb12c" providerId="LiveId" clId="{635273D0-1DFB-4079-BA99-AA257C87458F}" dt="2022-02-21T06:09:14.686" v="1073"/>
          <ac:spMkLst>
            <pc:docMk/>
            <pc:sldMk cId="2366096146" sldId="302"/>
            <ac:spMk id="2" creationId="{C8DC2526-C7A5-4975-AAA2-672DACB07AD9}"/>
          </ac:spMkLst>
        </pc:spChg>
        <pc:spChg chg="mod">
          <ac:chgData name="Cheng Ran" userId="dbeed8448c6bb12c" providerId="LiveId" clId="{635273D0-1DFB-4079-BA99-AA257C87458F}" dt="2022-02-21T06:09:43.104" v="1077" actId="14100"/>
          <ac:spMkLst>
            <pc:docMk/>
            <pc:sldMk cId="2366096146" sldId="302"/>
            <ac:spMk id="3" creationId="{58342E9B-CB41-4421-B578-0F099A2C4057}"/>
          </ac:spMkLst>
        </pc:spChg>
        <pc:spChg chg="del">
          <ac:chgData name="Cheng Ran" userId="dbeed8448c6bb12c" providerId="LiveId" clId="{635273D0-1DFB-4079-BA99-AA257C87458F}" dt="2022-02-21T06:09:29.531" v="1076" actId="478"/>
          <ac:spMkLst>
            <pc:docMk/>
            <pc:sldMk cId="2366096146" sldId="302"/>
            <ac:spMk id="4" creationId="{8D1D4B95-B57D-40BF-9B08-E3853F1C3B58}"/>
          </ac:spMkLst>
        </pc:spChg>
        <pc:picChg chg="add mod">
          <ac:chgData name="Cheng Ran" userId="dbeed8448c6bb12c" providerId="LiveId" clId="{635273D0-1DFB-4079-BA99-AA257C87458F}" dt="2022-02-21T06:14:05.812" v="1298" actId="1076"/>
          <ac:picMkLst>
            <pc:docMk/>
            <pc:sldMk cId="2366096146" sldId="302"/>
            <ac:picMk id="5" creationId="{86C82239-C064-4321-8146-807B48F616BA}"/>
          </ac:picMkLst>
        </pc:picChg>
        <pc:picChg chg="add mod">
          <ac:chgData name="Cheng Ran" userId="dbeed8448c6bb12c" providerId="LiveId" clId="{635273D0-1DFB-4079-BA99-AA257C87458F}" dt="2022-02-21T06:10:01.126" v="1174" actId="1036"/>
          <ac:picMkLst>
            <pc:docMk/>
            <pc:sldMk cId="2366096146" sldId="302"/>
            <ac:picMk id="6" creationId="{7F1C4C7F-E59D-4AC9-8E53-29A0991F8E1A}"/>
          </ac:picMkLst>
        </pc:picChg>
        <pc:picChg chg="add mod">
          <ac:chgData name="Cheng Ran" userId="dbeed8448c6bb12c" providerId="LiveId" clId="{635273D0-1DFB-4079-BA99-AA257C87458F}" dt="2022-02-21T06:10:01.126" v="1174" actId="1036"/>
          <ac:picMkLst>
            <pc:docMk/>
            <pc:sldMk cId="2366096146" sldId="302"/>
            <ac:picMk id="7" creationId="{FE5B49A1-A262-4DE9-9FD7-3CA5D36A0B0A}"/>
          </ac:picMkLst>
        </pc:picChg>
      </pc:sldChg>
      <pc:sldChg chg="modSp add mod modAnim">
        <pc:chgData name="Cheng Ran" userId="dbeed8448c6bb12c" providerId="LiveId" clId="{635273D0-1DFB-4079-BA99-AA257C87458F}" dt="2022-02-21T06:15:48.522" v="1367" actId="15"/>
        <pc:sldMkLst>
          <pc:docMk/>
          <pc:sldMk cId="1702348628" sldId="303"/>
        </pc:sldMkLst>
        <pc:spChg chg="mod">
          <ac:chgData name="Cheng Ran" userId="dbeed8448c6bb12c" providerId="LiveId" clId="{635273D0-1DFB-4079-BA99-AA257C87458F}" dt="2022-02-21T06:15:48.522" v="1367" actId="15"/>
          <ac:spMkLst>
            <pc:docMk/>
            <pc:sldMk cId="1702348628" sldId="303"/>
            <ac:spMk id="3" creationId="{BBF1AF71-F97A-436F-828C-9C98F5C98087}"/>
          </ac:spMkLst>
        </pc:spChg>
      </pc:sldChg>
      <pc:sldChg chg="add del">
        <pc:chgData name="Cheng Ran" userId="dbeed8448c6bb12c" providerId="LiveId" clId="{635273D0-1DFB-4079-BA99-AA257C87458F}" dt="2022-02-21T06:11:38.316" v="1191"/>
        <pc:sldMkLst>
          <pc:docMk/>
          <pc:sldMk cId="3018477717" sldId="303"/>
        </pc:sldMkLst>
      </pc:sldChg>
      <pc:sldChg chg="modSp new mod modAnim">
        <pc:chgData name="Cheng Ran" userId="dbeed8448c6bb12c" providerId="LiveId" clId="{635273D0-1DFB-4079-BA99-AA257C87458F}" dt="2022-02-21T06:18:48.596" v="1423"/>
        <pc:sldMkLst>
          <pc:docMk/>
          <pc:sldMk cId="3637487902" sldId="304"/>
        </pc:sldMkLst>
        <pc:spChg chg="mod">
          <ac:chgData name="Cheng Ran" userId="dbeed8448c6bb12c" providerId="LiveId" clId="{635273D0-1DFB-4079-BA99-AA257C87458F}" dt="2022-02-21T06:18:41.943" v="1422" actId="20577"/>
          <ac:spMkLst>
            <pc:docMk/>
            <pc:sldMk cId="3637487902" sldId="304"/>
            <ac:spMk id="2" creationId="{102414DA-6A1B-4543-AECE-2C1E2433CC7B}"/>
          </ac:spMkLst>
        </pc:spChg>
        <pc:spChg chg="mod">
          <ac:chgData name="Cheng Ran" userId="dbeed8448c6bb12c" providerId="LiveId" clId="{635273D0-1DFB-4079-BA99-AA257C87458F}" dt="2022-02-21T06:18:23.264" v="1421" actId="20577"/>
          <ac:spMkLst>
            <pc:docMk/>
            <pc:sldMk cId="3637487902" sldId="304"/>
            <ac:spMk id="3" creationId="{AFD96DA2-8CE3-46AA-BB3A-ED821EFEAEBF}"/>
          </ac:spMkLst>
        </pc:spChg>
      </pc:sldChg>
      <pc:sldChg chg="addSp modSp add mod">
        <pc:chgData name="Cheng Ran" userId="dbeed8448c6bb12c" providerId="LiveId" clId="{635273D0-1DFB-4079-BA99-AA257C87458F}" dt="2022-02-21T06:19:17.590" v="1426" actId="1076"/>
        <pc:sldMkLst>
          <pc:docMk/>
          <pc:sldMk cId="2199217075" sldId="305"/>
        </pc:sldMkLst>
        <pc:spChg chg="add mod">
          <ac:chgData name="Cheng Ran" userId="dbeed8448c6bb12c" providerId="LiveId" clId="{635273D0-1DFB-4079-BA99-AA257C87458F}" dt="2022-02-21T06:19:17.590" v="1426" actId="1076"/>
          <ac:spMkLst>
            <pc:docMk/>
            <pc:sldMk cId="2199217075" sldId="305"/>
            <ac:spMk id="6" creationId="{B8366A61-7AE9-48D8-B5E0-4006514197BB}"/>
          </ac:spMkLst>
        </pc:spChg>
      </pc:sldChg>
      <pc:sldChg chg="addSp modSp new mod">
        <pc:chgData name="Cheng Ran" userId="dbeed8448c6bb12c" providerId="LiveId" clId="{635273D0-1DFB-4079-BA99-AA257C87458F}" dt="2022-02-21T06:26:09.746" v="1572" actId="20577"/>
        <pc:sldMkLst>
          <pc:docMk/>
          <pc:sldMk cId="1390682575" sldId="306"/>
        </pc:sldMkLst>
        <pc:spChg chg="mod">
          <ac:chgData name="Cheng Ran" userId="dbeed8448c6bb12c" providerId="LiveId" clId="{635273D0-1DFB-4079-BA99-AA257C87458F}" dt="2022-02-21T06:19:54.946" v="1441" actId="20577"/>
          <ac:spMkLst>
            <pc:docMk/>
            <pc:sldMk cId="1390682575" sldId="306"/>
            <ac:spMk id="2" creationId="{5DC1D19E-5FC5-43A4-B134-731037D7A752}"/>
          </ac:spMkLst>
        </pc:spChg>
        <pc:spChg chg="mod">
          <ac:chgData name="Cheng Ran" userId="dbeed8448c6bb12c" providerId="LiveId" clId="{635273D0-1DFB-4079-BA99-AA257C87458F}" dt="2022-02-21T06:26:09.746" v="1572" actId="20577"/>
          <ac:spMkLst>
            <pc:docMk/>
            <pc:sldMk cId="1390682575" sldId="306"/>
            <ac:spMk id="3" creationId="{6F89D666-F189-4EFB-BD00-733AC299EE1E}"/>
          </ac:spMkLst>
        </pc:spChg>
        <pc:picChg chg="add mod">
          <ac:chgData name="Cheng Ran" userId="dbeed8448c6bb12c" providerId="LiveId" clId="{635273D0-1DFB-4079-BA99-AA257C87458F}" dt="2022-02-21T06:22:23.558" v="1492" actId="1076"/>
          <ac:picMkLst>
            <pc:docMk/>
            <pc:sldMk cId="1390682575" sldId="306"/>
            <ac:picMk id="5" creationId="{1FE3FB9E-CFBB-4A33-B910-1F8842AC079C}"/>
          </ac:picMkLst>
        </pc:picChg>
      </pc:sldChg>
      <pc:sldChg chg="modSp new mod">
        <pc:chgData name="Cheng Ran" userId="dbeed8448c6bb12c" providerId="LiveId" clId="{635273D0-1DFB-4079-BA99-AA257C87458F}" dt="2022-02-21T06:27:46.825" v="1631" actId="12"/>
        <pc:sldMkLst>
          <pc:docMk/>
          <pc:sldMk cId="3661340809" sldId="307"/>
        </pc:sldMkLst>
        <pc:spChg chg="mod">
          <ac:chgData name="Cheng Ran" userId="dbeed8448c6bb12c" providerId="LiveId" clId="{635273D0-1DFB-4079-BA99-AA257C87458F}" dt="2022-02-21T06:27:39.321" v="1628" actId="20577"/>
          <ac:spMkLst>
            <pc:docMk/>
            <pc:sldMk cId="3661340809" sldId="307"/>
            <ac:spMk id="2" creationId="{E12F8217-56D1-4EA0-A791-A35E4896A327}"/>
          </ac:spMkLst>
        </pc:spChg>
        <pc:spChg chg="mod">
          <ac:chgData name="Cheng Ran" userId="dbeed8448c6bb12c" providerId="LiveId" clId="{635273D0-1DFB-4079-BA99-AA257C87458F}" dt="2022-02-21T06:27:46.825" v="1631" actId="12"/>
          <ac:spMkLst>
            <pc:docMk/>
            <pc:sldMk cId="3661340809" sldId="307"/>
            <ac:spMk id="3" creationId="{3957B701-AE91-421E-817B-691963BF204B}"/>
          </ac:spMkLst>
        </pc:spChg>
      </pc:sldChg>
      <pc:sldChg chg="addSp modSp new mod modAnim">
        <pc:chgData name="Cheng Ran" userId="dbeed8448c6bb12c" providerId="LiveId" clId="{635273D0-1DFB-4079-BA99-AA257C87458F}" dt="2022-02-21T06:30:23.331" v="1754"/>
        <pc:sldMkLst>
          <pc:docMk/>
          <pc:sldMk cId="1624054568" sldId="308"/>
        </pc:sldMkLst>
        <pc:spChg chg="mod">
          <ac:chgData name="Cheng Ran" userId="dbeed8448c6bb12c" providerId="LiveId" clId="{635273D0-1DFB-4079-BA99-AA257C87458F}" dt="2022-02-21T06:30:15.038" v="1753" actId="20577"/>
          <ac:spMkLst>
            <pc:docMk/>
            <pc:sldMk cId="1624054568" sldId="308"/>
            <ac:spMk id="2" creationId="{84211EAF-1F95-493C-864C-4D6C5DA67A3C}"/>
          </ac:spMkLst>
        </pc:spChg>
        <pc:spChg chg="mod">
          <ac:chgData name="Cheng Ran" userId="dbeed8448c6bb12c" providerId="LiveId" clId="{635273D0-1DFB-4079-BA99-AA257C87458F}" dt="2022-02-21T06:29:51.077" v="1692" actId="27636"/>
          <ac:spMkLst>
            <pc:docMk/>
            <pc:sldMk cId="1624054568" sldId="308"/>
            <ac:spMk id="3" creationId="{118F46DD-B9CF-44E9-8A74-7BB1C6B2E176}"/>
          </ac:spMkLst>
        </pc:spChg>
        <pc:picChg chg="add mod">
          <ac:chgData name="Cheng Ran" userId="dbeed8448c6bb12c" providerId="LiveId" clId="{635273D0-1DFB-4079-BA99-AA257C87458F}" dt="2022-02-21T06:28:59.346" v="1669" actId="1076"/>
          <ac:picMkLst>
            <pc:docMk/>
            <pc:sldMk cId="1624054568" sldId="308"/>
            <ac:picMk id="5" creationId="{807189F3-A8B0-4D2A-96F7-49FF5B136F02}"/>
          </ac:picMkLst>
        </pc:picChg>
      </pc:sldChg>
      <pc:sldChg chg="modSp new">
        <pc:chgData name="Cheng Ran" userId="dbeed8448c6bb12c" providerId="LiveId" clId="{635273D0-1DFB-4079-BA99-AA257C87458F}" dt="2022-02-21T06:31:23.616" v="1795" actId="20577"/>
        <pc:sldMkLst>
          <pc:docMk/>
          <pc:sldMk cId="2524313999" sldId="309"/>
        </pc:sldMkLst>
        <pc:spChg chg="mod">
          <ac:chgData name="Cheng Ran" userId="dbeed8448c6bb12c" providerId="LiveId" clId="{635273D0-1DFB-4079-BA99-AA257C87458F}" dt="2022-02-21T06:30:39.203" v="1778" actId="20577"/>
          <ac:spMkLst>
            <pc:docMk/>
            <pc:sldMk cId="2524313999" sldId="309"/>
            <ac:spMk id="2" creationId="{1D3240F5-2D10-48C0-943D-E3543C6F90C2}"/>
          </ac:spMkLst>
        </pc:spChg>
        <pc:spChg chg="mod">
          <ac:chgData name="Cheng Ran" userId="dbeed8448c6bb12c" providerId="LiveId" clId="{635273D0-1DFB-4079-BA99-AA257C87458F}" dt="2022-02-21T06:31:23.616" v="1795" actId="20577"/>
          <ac:spMkLst>
            <pc:docMk/>
            <pc:sldMk cId="2524313999" sldId="309"/>
            <ac:spMk id="3" creationId="{2586A39C-CE05-4A80-8ED2-560196C26401}"/>
          </ac:spMkLst>
        </pc:spChg>
      </pc:sldChg>
      <pc:sldChg chg="modSp new mod modAnim">
        <pc:chgData name="Cheng Ran" userId="dbeed8448c6bb12c" providerId="LiveId" clId="{635273D0-1DFB-4079-BA99-AA257C87458F}" dt="2022-02-21T06:33:17.052" v="1873"/>
        <pc:sldMkLst>
          <pc:docMk/>
          <pc:sldMk cId="2560034610" sldId="310"/>
        </pc:sldMkLst>
        <pc:spChg chg="mod">
          <ac:chgData name="Cheng Ran" userId="dbeed8448c6bb12c" providerId="LiveId" clId="{635273D0-1DFB-4079-BA99-AA257C87458F}" dt="2022-02-21T06:32:09.673" v="1845" actId="255"/>
          <ac:spMkLst>
            <pc:docMk/>
            <pc:sldMk cId="2560034610" sldId="310"/>
            <ac:spMk id="2" creationId="{FD24E4EB-E2E5-49B4-B3BC-5589CE79076C}"/>
          </ac:spMkLst>
        </pc:spChg>
        <pc:spChg chg="mod">
          <ac:chgData name="Cheng Ran" userId="dbeed8448c6bb12c" providerId="LiveId" clId="{635273D0-1DFB-4079-BA99-AA257C87458F}" dt="2022-02-21T06:33:10.693" v="1872" actId="15"/>
          <ac:spMkLst>
            <pc:docMk/>
            <pc:sldMk cId="2560034610" sldId="310"/>
            <ac:spMk id="3" creationId="{68CE7DBA-AF11-4981-9599-F96E8C9B9E44}"/>
          </ac:spMkLst>
        </pc:spChg>
      </pc:sldChg>
      <pc:sldChg chg="modSp new mod">
        <pc:chgData name="Cheng Ran" userId="dbeed8448c6bb12c" providerId="LiveId" clId="{635273D0-1DFB-4079-BA99-AA257C87458F}" dt="2022-02-21T06:37:58.780" v="2001" actId="113"/>
        <pc:sldMkLst>
          <pc:docMk/>
          <pc:sldMk cId="2324466710" sldId="311"/>
        </pc:sldMkLst>
        <pc:spChg chg="mod">
          <ac:chgData name="Cheng Ran" userId="dbeed8448c6bb12c" providerId="LiveId" clId="{635273D0-1DFB-4079-BA99-AA257C87458F}" dt="2022-02-21T06:33:37.686" v="1897" actId="20577"/>
          <ac:spMkLst>
            <pc:docMk/>
            <pc:sldMk cId="2324466710" sldId="311"/>
            <ac:spMk id="2" creationId="{EC7D114A-B73C-4541-91D0-162D9686F961}"/>
          </ac:spMkLst>
        </pc:spChg>
        <pc:spChg chg="mod">
          <ac:chgData name="Cheng Ran" userId="dbeed8448c6bb12c" providerId="LiveId" clId="{635273D0-1DFB-4079-BA99-AA257C87458F}" dt="2022-02-21T06:37:58.780" v="2001" actId="113"/>
          <ac:spMkLst>
            <pc:docMk/>
            <pc:sldMk cId="2324466710" sldId="311"/>
            <ac:spMk id="3" creationId="{7AF354AA-3926-4180-A3F5-4EDA7F642668}"/>
          </ac:spMkLst>
        </pc:spChg>
      </pc:sldChg>
      <pc:sldChg chg="addSp delSp modSp new mod">
        <pc:chgData name="Cheng Ran" userId="dbeed8448c6bb12c" providerId="LiveId" clId="{635273D0-1DFB-4079-BA99-AA257C87458F}" dt="2022-02-21T06:39:27.072" v="2041" actId="20577"/>
        <pc:sldMkLst>
          <pc:docMk/>
          <pc:sldMk cId="2458293919" sldId="312"/>
        </pc:sldMkLst>
        <pc:spChg chg="mod">
          <ac:chgData name="Cheng Ran" userId="dbeed8448c6bb12c" providerId="LiveId" clId="{635273D0-1DFB-4079-BA99-AA257C87458F}" dt="2022-02-21T06:36:38.350" v="1970" actId="20577"/>
          <ac:spMkLst>
            <pc:docMk/>
            <pc:sldMk cId="2458293919" sldId="312"/>
            <ac:spMk id="2" creationId="{278AFF9A-A78C-44E0-B065-7314FE551E89}"/>
          </ac:spMkLst>
        </pc:spChg>
        <pc:spChg chg="mod">
          <ac:chgData name="Cheng Ran" userId="dbeed8448c6bb12c" providerId="LiveId" clId="{635273D0-1DFB-4079-BA99-AA257C87458F}" dt="2022-02-21T06:37:09.990" v="1985" actId="5793"/>
          <ac:spMkLst>
            <pc:docMk/>
            <pc:sldMk cId="2458293919" sldId="312"/>
            <ac:spMk id="3" creationId="{2261A0BF-5D67-4390-A6A0-64C5B7E86A1F}"/>
          </ac:spMkLst>
        </pc:spChg>
        <pc:spChg chg="add mod">
          <ac:chgData name="Cheng Ran" userId="dbeed8448c6bb12c" providerId="LiveId" clId="{635273D0-1DFB-4079-BA99-AA257C87458F}" dt="2022-02-21T06:37:50.989" v="1999" actId="113"/>
          <ac:spMkLst>
            <pc:docMk/>
            <pc:sldMk cId="2458293919" sldId="312"/>
            <ac:spMk id="6" creationId="{7A9E5955-4806-4371-B127-A1BAA7745346}"/>
          </ac:spMkLst>
        </pc:spChg>
        <pc:spChg chg="add del mod">
          <ac:chgData name="Cheng Ran" userId="dbeed8448c6bb12c" providerId="LiveId" clId="{635273D0-1DFB-4079-BA99-AA257C87458F}" dt="2022-02-21T06:38:07.685" v="2003" actId="478"/>
          <ac:spMkLst>
            <pc:docMk/>
            <pc:sldMk cId="2458293919" sldId="312"/>
            <ac:spMk id="7" creationId="{984CDD26-76B4-4F60-819F-83E16ADB4AD1}"/>
          </ac:spMkLst>
        </pc:spChg>
        <pc:spChg chg="add del mod">
          <ac:chgData name="Cheng Ran" userId="dbeed8448c6bb12c" providerId="LiveId" clId="{635273D0-1DFB-4079-BA99-AA257C87458F}" dt="2022-02-21T06:38:07.685" v="2003" actId="478"/>
          <ac:spMkLst>
            <pc:docMk/>
            <pc:sldMk cId="2458293919" sldId="312"/>
            <ac:spMk id="8" creationId="{348D1BBA-9A35-4132-8C9A-19F619A3B4F9}"/>
          </ac:spMkLst>
        </pc:spChg>
        <pc:spChg chg="add mod">
          <ac:chgData name="Cheng Ran" userId="dbeed8448c6bb12c" providerId="LiveId" clId="{635273D0-1DFB-4079-BA99-AA257C87458F}" dt="2022-02-21T06:38:12.229" v="2006" actId="1076"/>
          <ac:spMkLst>
            <pc:docMk/>
            <pc:sldMk cId="2458293919" sldId="312"/>
            <ac:spMk id="9" creationId="{A1489795-B3A7-4592-B1FD-2911D759AF1B}"/>
          </ac:spMkLst>
        </pc:spChg>
        <pc:spChg chg="add mod">
          <ac:chgData name="Cheng Ran" userId="dbeed8448c6bb12c" providerId="LiveId" clId="{635273D0-1DFB-4079-BA99-AA257C87458F}" dt="2022-02-21T06:38:15.812" v="2008" actId="1076"/>
          <ac:spMkLst>
            <pc:docMk/>
            <pc:sldMk cId="2458293919" sldId="312"/>
            <ac:spMk id="10" creationId="{869095EE-FAD5-4B53-9F91-C5368CC8847F}"/>
          </ac:spMkLst>
        </pc:spChg>
        <pc:spChg chg="add mod">
          <ac:chgData name="Cheng Ran" userId="dbeed8448c6bb12c" providerId="LiveId" clId="{635273D0-1DFB-4079-BA99-AA257C87458F}" dt="2022-02-21T06:38:21.324" v="2010" actId="1076"/>
          <ac:spMkLst>
            <pc:docMk/>
            <pc:sldMk cId="2458293919" sldId="312"/>
            <ac:spMk id="11" creationId="{3889B081-8E3D-4F75-8DE0-A06EAD62A69D}"/>
          </ac:spMkLst>
        </pc:spChg>
        <pc:spChg chg="add del mod">
          <ac:chgData name="Cheng Ran" userId="dbeed8448c6bb12c" providerId="LiveId" clId="{635273D0-1DFB-4079-BA99-AA257C87458F}" dt="2022-02-21T06:39:04.792" v="2029"/>
          <ac:spMkLst>
            <pc:docMk/>
            <pc:sldMk cId="2458293919" sldId="312"/>
            <ac:spMk id="12" creationId="{EF092E0F-4EB2-4C7F-A1A5-676AC5A19ECD}"/>
          </ac:spMkLst>
        </pc:spChg>
        <pc:spChg chg="add mod">
          <ac:chgData name="Cheng Ran" userId="dbeed8448c6bb12c" providerId="LiveId" clId="{635273D0-1DFB-4079-BA99-AA257C87458F}" dt="2022-02-21T06:39:04.022" v="2027" actId="1076"/>
          <ac:spMkLst>
            <pc:docMk/>
            <pc:sldMk cId="2458293919" sldId="312"/>
            <ac:spMk id="13" creationId="{302D4C78-625E-4DD4-91F9-0E74A07347DC}"/>
          </ac:spMkLst>
        </pc:spChg>
        <pc:spChg chg="add mod">
          <ac:chgData name="Cheng Ran" userId="dbeed8448c6bb12c" providerId="LiveId" clId="{635273D0-1DFB-4079-BA99-AA257C87458F}" dt="2022-02-21T06:39:10.150" v="2033" actId="20577"/>
          <ac:spMkLst>
            <pc:docMk/>
            <pc:sldMk cId="2458293919" sldId="312"/>
            <ac:spMk id="14" creationId="{D9BCF76E-8275-4DC7-A778-A130AC3A44CE}"/>
          </ac:spMkLst>
        </pc:spChg>
        <pc:spChg chg="add mod">
          <ac:chgData name="Cheng Ran" userId="dbeed8448c6bb12c" providerId="LiveId" clId="{635273D0-1DFB-4079-BA99-AA257C87458F}" dt="2022-02-21T06:39:18.228" v="2037" actId="20577"/>
          <ac:spMkLst>
            <pc:docMk/>
            <pc:sldMk cId="2458293919" sldId="312"/>
            <ac:spMk id="15" creationId="{AE153181-1737-46CB-8FD6-4D2E12EE0210}"/>
          </ac:spMkLst>
        </pc:spChg>
        <pc:spChg chg="add mod">
          <ac:chgData name="Cheng Ran" userId="dbeed8448c6bb12c" providerId="LiveId" clId="{635273D0-1DFB-4079-BA99-AA257C87458F}" dt="2022-02-21T06:39:27.072" v="2041" actId="20577"/>
          <ac:spMkLst>
            <pc:docMk/>
            <pc:sldMk cId="2458293919" sldId="312"/>
            <ac:spMk id="16" creationId="{9E2A87E1-D033-4E0C-87D6-2717D28D5383}"/>
          </ac:spMkLst>
        </pc:spChg>
        <pc:picChg chg="add mod">
          <ac:chgData name="Cheng Ran" userId="dbeed8448c6bb12c" providerId="LiveId" clId="{635273D0-1DFB-4079-BA99-AA257C87458F}" dt="2022-02-21T06:36:59.654" v="1973" actId="1076"/>
          <ac:picMkLst>
            <pc:docMk/>
            <pc:sldMk cId="2458293919" sldId="312"/>
            <ac:picMk id="5" creationId="{77F6EE03-26A5-4491-BBA8-98E4E822679A}"/>
          </ac:picMkLst>
        </pc:picChg>
      </pc:sldChg>
      <pc:sldChg chg="modSp new mod">
        <pc:chgData name="Cheng Ran" userId="dbeed8448c6bb12c" providerId="LiveId" clId="{635273D0-1DFB-4079-BA99-AA257C87458F}" dt="2022-02-21T06:42:21.481" v="2145" actId="20577"/>
        <pc:sldMkLst>
          <pc:docMk/>
          <pc:sldMk cId="3065993886" sldId="313"/>
        </pc:sldMkLst>
        <pc:spChg chg="mod">
          <ac:chgData name="Cheng Ran" userId="dbeed8448c6bb12c" providerId="LiveId" clId="{635273D0-1DFB-4079-BA99-AA257C87458F}" dt="2022-02-21T06:39:55.631" v="2065" actId="20577"/>
          <ac:spMkLst>
            <pc:docMk/>
            <pc:sldMk cId="3065993886" sldId="313"/>
            <ac:spMk id="2" creationId="{29A24051-4F4B-49C4-AF22-B2365E88D634}"/>
          </ac:spMkLst>
        </pc:spChg>
        <pc:spChg chg="mod">
          <ac:chgData name="Cheng Ran" userId="dbeed8448c6bb12c" providerId="LiveId" clId="{635273D0-1DFB-4079-BA99-AA257C87458F}" dt="2022-02-21T06:42:21.481" v="2145" actId="20577"/>
          <ac:spMkLst>
            <pc:docMk/>
            <pc:sldMk cId="3065993886" sldId="313"/>
            <ac:spMk id="3" creationId="{EB3B29F2-AC6F-444F-8174-17739BF81972}"/>
          </ac:spMkLst>
        </pc:spChg>
      </pc:sldChg>
      <pc:sldChg chg="addSp delSp modSp new mod modAnim">
        <pc:chgData name="Cheng Ran" userId="dbeed8448c6bb12c" providerId="LiveId" clId="{635273D0-1DFB-4079-BA99-AA257C87458F}" dt="2022-02-21T06:43:24.116" v="2160" actId="22"/>
        <pc:sldMkLst>
          <pc:docMk/>
          <pc:sldMk cId="1757920713" sldId="314"/>
        </pc:sldMkLst>
        <pc:spChg chg="mod">
          <ac:chgData name="Cheng Ran" userId="dbeed8448c6bb12c" providerId="LiveId" clId="{635273D0-1DFB-4079-BA99-AA257C87458F}" dt="2022-02-21T06:42:50.533" v="2156" actId="20577"/>
          <ac:spMkLst>
            <pc:docMk/>
            <pc:sldMk cId="1757920713" sldId="314"/>
            <ac:spMk id="2" creationId="{8F0D74D3-CD8F-4238-BA5F-57868D628267}"/>
          </ac:spMkLst>
        </pc:spChg>
        <pc:spChg chg="mod">
          <ac:chgData name="Cheng Ran" userId="dbeed8448c6bb12c" providerId="LiveId" clId="{635273D0-1DFB-4079-BA99-AA257C87458F}" dt="2022-02-21T06:42:55.999" v="2157"/>
          <ac:spMkLst>
            <pc:docMk/>
            <pc:sldMk cId="1757920713" sldId="314"/>
            <ac:spMk id="3" creationId="{F847A907-82E6-4171-99E3-71EB6395B906}"/>
          </ac:spMkLst>
        </pc:spChg>
        <pc:spChg chg="add del">
          <ac:chgData name="Cheng Ran" userId="dbeed8448c6bb12c" providerId="LiveId" clId="{635273D0-1DFB-4079-BA99-AA257C87458F}" dt="2022-02-21T06:43:24.116" v="2160" actId="22"/>
          <ac:spMkLst>
            <pc:docMk/>
            <pc:sldMk cId="1757920713" sldId="314"/>
            <ac:spMk id="5" creationId="{64D499D4-F78B-4A93-9474-F57FE6E7DEFF}"/>
          </ac:spMkLst>
        </pc:spChg>
      </pc:sldChg>
      <pc:sldChg chg="addSp delSp modSp add mod modAnim">
        <pc:chgData name="Cheng Ran" userId="dbeed8448c6bb12c" providerId="LiveId" clId="{635273D0-1DFB-4079-BA99-AA257C87458F}" dt="2022-02-21T07:15:54.721" v="2586" actId="20577"/>
        <pc:sldMkLst>
          <pc:docMk/>
          <pc:sldMk cId="1531581531" sldId="315"/>
        </pc:sldMkLst>
        <pc:spChg chg="mod">
          <ac:chgData name="Cheng Ran" userId="dbeed8448c6bb12c" providerId="LiveId" clId="{635273D0-1DFB-4079-BA99-AA257C87458F}" dt="2022-02-21T07:15:54.721" v="2586" actId="20577"/>
          <ac:spMkLst>
            <pc:docMk/>
            <pc:sldMk cId="1531581531" sldId="315"/>
            <ac:spMk id="3" creationId="{F847A907-82E6-4171-99E3-71EB6395B906}"/>
          </ac:spMkLst>
        </pc:spChg>
        <pc:spChg chg="add del">
          <ac:chgData name="Cheng Ran" userId="dbeed8448c6bb12c" providerId="LiveId" clId="{635273D0-1DFB-4079-BA99-AA257C87458F}" dt="2022-02-21T07:01:34.143" v="2238" actId="22"/>
          <ac:spMkLst>
            <pc:docMk/>
            <pc:sldMk cId="1531581531" sldId="315"/>
            <ac:spMk id="5" creationId="{700DE173-85D2-4CEF-9611-CC3136FC7519}"/>
          </ac:spMkLst>
        </pc:spChg>
      </pc:sldChg>
      <pc:sldChg chg="modSp add mod modAnim">
        <pc:chgData name="Cheng Ran" userId="dbeed8448c6bb12c" providerId="LiveId" clId="{635273D0-1DFB-4079-BA99-AA257C87458F}" dt="2022-02-21T07:15:38.578" v="2577"/>
        <pc:sldMkLst>
          <pc:docMk/>
          <pc:sldMk cId="326429038" sldId="316"/>
        </pc:sldMkLst>
        <pc:spChg chg="mod">
          <ac:chgData name="Cheng Ran" userId="dbeed8448c6bb12c" providerId="LiveId" clId="{635273D0-1DFB-4079-BA99-AA257C87458F}" dt="2022-02-21T07:01:53.979" v="2254" actId="20577"/>
          <ac:spMkLst>
            <pc:docMk/>
            <pc:sldMk cId="326429038" sldId="316"/>
            <ac:spMk id="2" creationId="{8F0D74D3-CD8F-4238-BA5F-57868D628267}"/>
          </ac:spMkLst>
        </pc:spChg>
        <pc:spChg chg="mod">
          <ac:chgData name="Cheng Ran" userId="dbeed8448c6bb12c" providerId="LiveId" clId="{635273D0-1DFB-4079-BA99-AA257C87458F}" dt="2022-02-21T07:15:25.659" v="2576" actId="20577"/>
          <ac:spMkLst>
            <pc:docMk/>
            <pc:sldMk cId="326429038" sldId="316"/>
            <ac:spMk id="3" creationId="{F847A907-82E6-4171-99E3-71EB6395B906}"/>
          </ac:spMkLst>
        </pc:spChg>
      </pc:sldChg>
      <pc:sldChg chg="modSp new mod modAnim">
        <pc:chgData name="Cheng Ran" userId="dbeed8448c6bb12c" providerId="LiveId" clId="{635273D0-1DFB-4079-BA99-AA257C87458F}" dt="2022-02-21T07:15:18.811" v="2573" actId="20577"/>
        <pc:sldMkLst>
          <pc:docMk/>
          <pc:sldMk cId="1212797730" sldId="317"/>
        </pc:sldMkLst>
        <pc:spChg chg="mod">
          <ac:chgData name="Cheng Ran" userId="dbeed8448c6bb12c" providerId="LiveId" clId="{635273D0-1DFB-4079-BA99-AA257C87458F}" dt="2022-02-21T07:06:37.782" v="2399" actId="20577"/>
          <ac:spMkLst>
            <pc:docMk/>
            <pc:sldMk cId="1212797730" sldId="317"/>
            <ac:spMk id="2" creationId="{342B7E5F-9491-4542-A9DD-A6BDB7D7E1F4}"/>
          </ac:spMkLst>
        </pc:spChg>
        <pc:spChg chg="mod">
          <ac:chgData name="Cheng Ran" userId="dbeed8448c6bb12c" providerId="LiveId" clId="{635273D0-1DFB-4079-BA99-AA257C87458F}" dt="2022-02-21T07:15:18.811" v="2573" actId="20577"/>
          <ac:spMkLst>
            <pc:docMk/>
            <pc:sldMk cId="1212797730" sldId="317"/>
            <ac:spMk id="3" creationId="{DCD0B352-C543-4E48-AE81-673FF747C632}"/>
          </ac:spMkLst>
        </pc:spChg>
      </pc:sldChg>
      <pc:sldChg chg="modSp new mod modAnim">
        <pc:chgData name="Cheng Ran" userId="dbeed8448c6bb12c" providerId="LiveId" clId="{635273D0-1DFB-4079-BA99-AA257C87458F}" dt="2022-02-21T07:14:01.779" v="2548" actId="113"/>
        <pc:sldMkLst>
          <pc:docMk/>
          <pc:sldMk cId="1919945992" sldId="318"/>
        </pc:sldMkLst>
        <pc:spChg chg="mod">
          <ac:chgData name="Cheng Ran" userId="dbeed8448c6bb12c" providerId="LiveId" clId="{635273D0-1DFB-4079-BA99-AA257C87458F}" dt="2022-02-21T07:06:51.647" v="2414" actId="20577"/>
          <ac:spMkLst>
            <pc:docMk/>
            <pc:sldMk cId="1919945992" sldId="318"/>
            <ac:spMk id="2" creationId="{70817A90-2302-4AA3-9E91-F8CCBED25276}"/>
          </ac:spMkLst>
        </pc:spChg>
        <pc:spChg chg="mod">
          <ac:chgData name="Cheng Ran" userId="dbeed8448c6bb12c" providerId="LiveId" clId="{635273D0-1DFB-4079-BA99-AA257C87458F}" dt="2022-02-21T07:14:01.779" v="2548" actId="113"/>
          <ac:spMkLst>
            <pc:docMk/>
            <pc:sldMk cId="1919945992" sldId="318"/>
            <ac:spMk id="3" creationId="{136B946F-0ADF-42B3-842C-2F68D4A9E12D}"/>
          </ac:spMkLst>
        </pc:spChg>
      </pc:sldChg>
      <pc:sldChg chg="addSp delSp modSp add mod modAnim">
        <pc:chgData name="Cheng Ran" userId="dbeed8448c6bb12c" providerId="LiveId" clId="{635273D0-1DFB-4079-BA99-AA257C87458F}" dt="2022-02-21T07:13:40.604" v="2546" actId="1076"/>
        <pc:sldMkLst>
          <pc:docMk/>
          <pc:sldMk cId="4073329001" sldId="319"/>
        </pc:sldMkLst>
        <pc:spChg chg="mod">
          <ac:chgData name="Cheng Ran" userId="dbeed8448c6bb12c" providerId="LiveId" clId="{635273D0-1DFB-4079-BA99-AA257C87458F}" dt="2022-02-21T07:11:12.204" v="2527" actId="20577"/>
          <ac:spMkLst>
            <pc:docMk/>
            <pc:sldMk cId="4073329001" sldId="319"/>
            <ac:spMk id="2" creationId="{70817A90-2302-4AA3-9E91-F8CCBED25276}"/>
          </ac:spMkLst>
        </pc:spChg>
        <pc:spChg chg="del mod">
          <ac:chgData name="Cheng Ran" userId="dbeed8448c6bb12c" providerId="LiveId" clId="{635273D0-1DFB-4079-BA99-AA257C87458F}" dt="2022-02-21T07:11:07.453" v="2517"/>
          <ac:spMkLst>
            <pc:docMk/>
            <pc:sldMk cId="4073329001" sldId="319"/>
            <ac:spMk id="3" creationId="{136B946F-0ADF-42B3-842C-2F68D4A9E12D}"/>
          </ac:spMkLst>
        </pc:spChg>
        <pc:spChg chg="add del mod">
          <ac:chgData name="Cheng Ran" userId="dbeed8448c6bb12c" providerId="LiveId" clId="{635273D0-1DFB-4079-BA99-AA257C87458F}" dt="2022-02-21T07:12:48.531" v="2533" actId="478"/>
          <ac:spMkLst>
            <pc:docMk/>
            <pc:sldMk cId="4073329001" sldId="319"/>
            <ac:spMk id="5" creationId="{50D615C7-664F-41BB-A448-E9F171A799C7}"/>
          </ac:spMkLst>
        </pc:spChg>
        <pc:picChg chg="add del mod">
          <ac:chgData name="Cheng Ran" userId="dbeed8448c6bb12c" providerId="LiveId" clId="{635273D0-1DFB-4079-BA99-AA257C87458F}" dt="2022-02-21T07:12:30.323" v="2528" actId="478"/>
          <ac:picMkLst>
            <pc:docMk/>
            <pc:sldMk cId="4073329001" sldId="319"/>
            <ac:picMk id="4" creationId="{F6B1EA3C-10FF-4CC6-828C-1EE8D642061E}"/>
          </ac:picMkLst>
        </pc:picChg>
        <pc:picChg chg="add mod">
          <ac:chgData name="Cheng Ran" userId="dbeed8448c6bb12c" providerId="LiveId" clId="{635273D0-1DFB-4079-BA99-AA257C87458F}" dt="2022-02-21T07:13:40.604" v="2546" actId="1076"/>
          <ac:picMkLst>
            <pc:docMk/>
            <pc:sldMk cId="4073329001" sldId="319"/>
            <ac:picMk id="7" creationId="{9451F819-888D-4C8F-BFF1-C780F26DAA63}"/>
          </ac:picMkLst>
        </pc:picChg>
        <pc:picChg chg="add del mod">
          <ac:chgData name="Cheng Ran" userId="dbeed8448c6bb12c" providerId="LiveId" clId="{635273D0-1DFB-4079-BA99-AA257C87458F}" dt="2022-02-21T07:12:59.387" v="2535" actId="478"/>
          <ac:picMkLst>
            <pc:docMk/>
            <pc:sldMk cId="4073329001" sldId="319"/>
            <ac:picMk id="1026" creationId="{286AA17A-A096-4531-A658-09BA56523FFB}"/>
          </ac:picMkLst>
        </pc:picChg>
      </pc:sldChg>
      <pc:sldChg chg="modSp new mod">
        <pc:chgData name="Cheng Ran" userId="dbeed8448c6bb12c" providerId="LiveId" clId="{635273D0-1DFB-4079-BA99-AA257C87458F}" dt="2022-02-21T07:19:18.892" v="2661" actId="20577"/>
        <pc:sldMkLst>
          <pc:docMk/>
          <pc:sldMk cId="4139916602" sldId="320"/>
        </pc:sldMkLst>
        <pc:spChg chg="mod">
          <ac:chgData name="Cheng Ran" userId="dbeed8448c6bb12c" providerId="LiveId" clId="{635273D0-1DFB-4079-BA99-AA257C87458F}" dt="2022-02-21T07:14:19.728" v="2554" actId="20577"/>
          <ac:spMkLst>
            <pc:docMk/>
            <pc:sldMk cId="4139916602" sldId="320"/>
            <ac:spMk id="2" creationId="{70236F05-045B-4734-82F1-20A02A4F02B3}"/>
          </ac:spMkLst>
        </pc:spChg>
        <pc:spChg chg="mod">
          <ac:chgData name="Cheng Ran" userId="dbeed8448c6bb12c" providerId="LiveId" clId="{635273D0-1DFB-4079-BA99-AA257C87458F}" dt="2022-02-21T07:19:18.892" v="2661" actId="20577"/>
          <ac:spMkLst>
            <pc:docMk/>
            <pc:sldMk cId="4139916602" sldId="320"/>
            <ac:spMk id="3" creationId="{4B99AF81-C4D8-4EDB-BDA6-504C5FEDA38F}"/>
          </ac:spMkLst>
        </pc:spChg>
      </pc:sldChg>
      <pc:sldChg chg="new del">
        <pc:chgData name="Cheng Ran" userId="dbeed8448c6bb12c" providerId="LiveId" clId="{635273D0-1DFB-4079-BA99-AA257C87458F}" dt="2022-02-21T07:19:50.278" v="2664" actId="47"/>
        <pc:sldMkLst>
          <pc:docMk/>
          <pc:sldMk cId="3081252614" sldId="321"/>
        </pc:sldMkLst>
      </pc:sldChg>
      <pc:sldChg chg="addSp delSp modSp add mod">
        <pc:chgData name="Cheng Ran" userId="dbeed8448c6bb12c" providerId="LiveId" clId="{635273D0-1DFB-4079-BA99-AA257C87458F}" dt="2022-02-21T07:27:26.481" v="2844" actId="22"/>
        <pc:sldMkLst>
          <pc:docMk/>
          <pc:sldMk cId="101630153" sldId="322"/>
        </pc:sldMkLst>
        <pc:spChg chg="mod">
          <ac:chgData name="Cheng Ran" userId="dbeed8448c6bb12c" providerId="LiveId" clId="{635273D0-1DFB-4079-BA99-AA257C87458F}" dt="2022-02-21T07:27:08.601" v="2842" actId="20577"/>
          <ac:spMkLst>
            <pc:docMk/>
            <pc:sldMk cId="101630153" sldId="322"/>
            <ac:spMk id="3" creationId="{4B99AF81-C4D8-4EDB-BDA6-504C5FEDA38F}"/>
          </ac:spMkLst>
        </pc:spChg>
        <pc:spChg chg="add del">
          <ac:chgData name="Cheng Ran" userId="dbeed8448c6bb12c" providerId="LiveId" clId="{635273D0-1DFB-4079-BA99-AA257C87458F}" dt="2022-02-21T07:27:26.481" v="2844" actId="22"/>
          <ac:spMkLst>
            <pc:docMk/>
            <pc:sldMk cId="101630153" sldId="322"/>
            <ac:spMk id="5" creationId="{A96F96B9-C126-412A-95BC-FFD1C8B6794E}"/>
          </ac:spMkLst>
        </pc:spChg>
      </pc:sldChg>
      <pc:sldChg chg="addSp delSp modSp add mod">
        <pc:chgData name="Cheng Ran" userId="dbeed8448c6bb12c" providerId="LiveId" clId="{635273D0-1DFB-4079-BA99-AA257C87458F}" dt="2022-02-21T07:30:26.577" v="2951"/>
        <pc:sldMkLst>
          <pc:docMk/>
          <pc:sldMk cId="3813839989" sldId="323"/>
        </pc:sldMkLst>
        <pc:spChg chg="mod">
          <ac:chgData name="Cheng Ran" userId="dbeed8448c6bb12c" providerId="LiveId" clId="{635273D0-1DFB-4079-BA99-AA257C87458F}" dt="2022-02-21T07:27:38.968" v="2860" actId="20577"/>
          <ac:spMkLst>
            <pc:docMk/>
            <pc:sldMk cId="3813839989" sldId="323"/>
            <ac:spMk id="2" creationId="{70236F05-045B-4734-82F1-20A02A4F02B3}"/>
          </ac:spMkLst>
        </pc:spChg>
        <pc:spChg chg="mod">
          <ac:chgData name="Cheng Ran" userId="dbeed8448c6bb12c" providerId="LiveId" clId="{635273D0-1DFB-4079-BA99-AA257C87458F}" dt="2022-02-21T07:30:11.959" v="2949" actId="20577"/>
          <ac:spMkLst>
            <pc:docMk/>
            <pc:sldMk cId="3813839989" sldId="323"/>
            <ac:spMk id="3" creationId="{4B99AF81-C4D8-4EDB-BDA6-504C5FEDA38F}"/>
          </ac:spMkLst>
        </pc:spChg>
        <pc:picChg chg="add mod">
          <ac:chgData name="Cheng Ran" userId="dbeed8448c6bb12c" providerId="LiveId" clId="{635273D0-1DFB-4079-BA99-AA257C87458F}" dt="2022-02-21T07:29:13.344" v="2926" actId="1076"/>
          <ac:picMkLst>
            <pc:docMk/>
            <pc:sldMk cId="3813839989" sldId="323"/>
            <ac:picMk id="4" creationId="{773ECB09-9D7C-4081-AD01-5F22A34493C8}"/>
          </ac:picMkLst>
        </pc:picChg>
        <pc:picChg chg="add del mod">
          <ac:chgData name="Cheng Ran" userId="dbeed8448c6bb12c" providerId="LiveId" clId="{635273D0-1DFB-4079-BA99-AA257C87458F}" dt="2022-02-21T07:30:26.577" v="2951"/>
          <ac:picMkLst>
            <pc:docMk/>
            <pc:sldMk cId="3813839989" sldId="323"/>
            <ac:picMk id="5" creationId="{E420617C-14D4-405F-81B0-5C73D56DFF38}"/>
          </ac:picMkLst>
        </pc:picChg>
      </pc:sldChg>
      <pc:sldChg chg="delSp modSp add mod">
        <pc:chgData name="Cheng Ran" userId="dbeed8448c6bb12c" providerId="LiveId" clId="{635273D0-1DFB-4079-BA99-AA257C87458F}" dt="2022-02-21T07:32:07.103" v="2980" actId="20577"/>
        <pc:sldMkLst>
          <pc:docMk/>
          <pc:sldMk cId="3489898761" sldId="324"/>
        </pc:sldMkLst>
        <pc:spChg chg="mod">
          <ac:chgData name="Cheng Ran" userId="dbeed8448c6bb12c" providerId="LiveId" clId="{635273D0-1DFB-4079-BA99-AA257C87458F}" dt="2022-02-21T07:30:37.855" v="2953"/>
          <ac:spMkLst>
            <pc:docMk/>
            <pc:sldMk cId="3489898761" sldId="324"/>
            <ac:spMk id="2" creationId="{70236F05-045B-4734-82F1-20A02A4F02B3}"/>
          </ac:spMkLst>
        </pc:spChg>
        <pc:spChg chg="mod">
          <ac:chgData name="Cheng Ran" userId="dbeed8448c6bb12c" providerId="LiveId" clId="{635273D0-1DFB-4079-BA99-AA257C87458F}" dt="2022-02-21T07:32:07.103" v="2980" actId="20577"/>
          <ac:spMkLst>
            <pc:docMk/>
            <pc:sldMk cId="3489898761" sldId="324"/>
            <ac:spMk id="3" creationId="{4B99AF81-C4D8-4EDB-BDA6-504C5FEDA38F}"/>
          </ac:spMkLst>
        </pc:spChg>
        <pc:picChg chg="del">
          <ac:chgData name="Cheng Ran" userId="dbeed8448c6bb12c" providerId="LiveId" clId="{635273D0-1DFB-4079-BA99-AA257C87458F}" dt="2022-02-21T07:30:40.956" v="2955" actId="478"/>
          <ac:picMkLst>
            <pc:docMk/>
            <pc:sldMk cId="3489898761" sldId="324"/>
            <ac:picMk id="4" creationId="{773ECB09-9D7C-4081-AD01-5F22A34493C8}"/>
          </ac:picMkLst>
        </pc:picChg>
      </pc:sldChg>
      <pc:sldChg chg="addSp delSp modSp new mod">
        <pc:chgData name="Cheng Ran" userId="dbeed8448c6bb12c" providerId="LiveId" clId="{635273D0-1DFB-4079-BA99-AA257C87458F}" dt="2022-02-21T07:33:07.467" v="3042" actId="1076"/>
        <pc:sldMkLst>
          <pc:docMk/>
          <pc:sldMk cId="12577218" sldId="325"/>
        </pc:sldMkLst>
        <pc:spChg chg="mod">
          <ac:chgData name="Cheng Ran" userId="dbeed8448c6bb12c" providerId="LiveId" clId="{635273D0-1DFB-4079-BA99-AA257C87458F}" dt="2022-02-21T07:32:44.955" v="3037"/>
          <ac:spMkLst>
            <pc:docMk/>
            <pc:sldMk cId="12577218" sldId="325"/>
            <ac:spMk id="2" creationId="{8E76AE3B-C3B8-40D4-930B-ECB04D299BDD}"/>
          </ac:spMkLst>
        </pc:spChg>
        <pc:spChg chg="del mod">
          <ac:chgData name="Cheng Ran" userId="dbeed8448c6bb12c" providerId="LiveId" clId="{635273D0-1DFB-4079-BA99-AA257C87458F}" dt="2022-02-21T07:33:03.555" v="3041" actId="22"/>
          <ac:spMkLst>
            <pc:docMk/>
            <pc:sldMk cId="12577218" sldId="325"/>
            <ac:spMk id="3" creationId="{EA37685A-BE17-412F-8592-0FE23234F89D}"/>
          </ac:spMkLst>
        </pc:spChg>
        <pc:picChg chg="add mod ord">
          <ac:chgData name="Cheng Ran" userId="dbeed8448c6bb12c" providerId="LiveId" clId="{635273D0-1DFB-4079-BA99-AA257C87458F}" dt="2022-02-21T07:33:07.467" v="3042" actId="1076"/>
          <ac:picMkLst>
            <pc:docMk/>
            <pc:sldMk cId="12577218" sldId="325"/>
            <ac:picMk id="5" creationId="{E3D1E3F0-59AD-441F-8D29-444079CB691D}"/>
          </ac:picMkLst>
        </pc:picChg>
      </pc:sldChg>
      <pc:sldChg chg="modSp new del mod">
        <pc:chgData name="Cheng Ran" userId="dbeed8448c6bb12c" providerId="LiveId" clId="{635273D0-1DFB-4079-BA99-AA257C87458F}" dt="2022-02-21T07:34:07.720" v="3106" actId="47"/>
        <pc:sldMkLst>
          <pc:docMk/>
          <pc:sldMk cId="3122994830" sldId="326"/>
        </pc:sldMkLst>
        <pc:spChg chg="mod">
          <ac:chgData name="Cheng Ran" userId="dbeed8448c6bb12c" providerId="LiveId" clId="{635273D0-1DFB-4079-BA99-AA257C87458F}" dt="2022-02-21T07:33:40.400" v="3095" actId="20577"/>
          <ac:spMkLst>
            <pc:docMk/>
            <pc:sldMk cId="3122994830" sldId="326"/>
            <ac:spMk id="2" creationId="{4A917394-9A59-4969-B9DB-0BFE5F1D4665}"/>
          </ac:spMkLst>
        </pc:spChg>
        <pc:spChg chg="mod">
          <ac:chgData name="Cheng Ran" userId="dbeed8448c6bb12c" providerId="LiveId" clId="{635273D0-1DFB-4079-BA99-AA257C87458F}" dt="2022-02-21T07:34:05.715" v="3105"/>
          <ac:spMkLst>
            <pc:docMk/>
            <pc:sldMk cId="3122994830" sldId="326"/>
            <ac:spMk id="3" creationId="{ED94F658-12DA-4C74-B510-3699510989A8}"/>
          </ac:spMkLst>
        </pc:spChg>
      </pc:sldChg>
    </pc:docChg>
  </pc:docChgLst>
  <pc:docChgLst>
    <pc:chgData name="Cheng Ran" userId="dbeed8448c6bb12c" providerId="LiveId" clId="{D3E44819-094A-4FF7-BC8B-39CE69467472}"/>
    <pc:docChg chg="undo custSel addSld delSld modSld">
      <pc:chgData name="Cheng Ran" userId="dbeed8448c6bb12c" providerId="LiveId" clId="{D3E44819-094A-4FF7-BC8B-39CE69467472}" dt="2022-02-14T07:38:54.455" v="2040" actId="20577"/>
      <pc:docMkLst>
        <pc:docMk/>
      </pc:docMkLst>
      <pc:sldChg chg="modSp add del mod">
        <pc:chgData name="Cheng Ran" userId="dbeed8448c6bb12c" providerId="LiveId" clId="{D3E44819-094A-4FF7-BC8B-39CE69467472}" dt="2022-02-14T06:32:38.752" v="45" actId="20577"/>
        <pc:sldMkLst>
          <pc:docMk/>
          <pc:sldMk cId="3385293733" sldId="257"/>
        </pc:sldMkLst>
        <pc:spChg chg="mod">
          <ac:chgData name="Cheng Ran" userId="dbeed8448c6bb12c" providerId="LiveId" clId="{D3E44819-094A-4FF7-BC8B-39CE69467472}" dt="2022-02-14T06:32:38.752" v="45" actId="20577"/>
          <ac:spMkLst>
            <pc:docMk/>
            <pc:sldMk cId="3385293733" sldId="257"/>
            <ac:spMk id="2" creationId="{33FD282A-579E-4C33-B7C3-4DA1F4362495}"/>
          </ac:spMkLst>
        </pc:spChg>
      </pc:sldChg>
      <pc:sldChg chg="addSp delSp modSp mod">
        <pc:chgData name="Cheng Ran" userId="dbeed8448c6bb12c" providerId="LiveId" clId="{D3E44819-094A-4FF7-BC8B-39CE69467472}" dt="2022-02-14T06:50:25.963" v="100" actId="478"/>
        <pc:sldMkLst>
          <pc:docMk/>
          <pc:sldMk cId="3523772265" sldId="258"/>
        </pc:sldMkLst>
        <pc:spChg chg="mod">
          <ac:chgData name="Cheng Ran" userId="dbeed8448c6bb12c" providerId="LiveId" clId="{D3E44819-094A-4FF7-BC8B-39CE69467472}" dt="2022-02-14T06:49:10.668" v="66" actId="20577"/>
          <ac:spMkLst>
            <pc:docMk/>
            <pc:sldMk cId="3523772265" sldId="258"/>
            <ac:spMk id="2" creationId="{56B5A35F-CBF1-4958-984C-405A745CF94E}"/>
          </ac:spMkLst>
        </pc:spChg>
        <pc:spChg chg="add del mod">
          <ac:chgData name="Cheng Ran" userId="dbeed8448c6bb12c" providerId="LiveId" clId="{D3E44819-094A-4FF7-BC8B-39CE69467472}" dt="2022-02-14T06:49:19.084" v="68"/>
          <ac:spMkLst>
            <pc:docMk/>
            <pc:sldMk cId="3523772265" sldId="258"/>
            <ac:spMk id="4" creationId="{CF2B16D3-71ED-4D7F-A8F5-3878FE386343}"/>
          </ac:spMkLst>
        </pc:spChg>
        <pc:spChg chg="mod">
          <ac:chgData name="Cheng Ran" userId="dbeed8448c6bb12c" providerId="LiveId" clId="{D3E44819-094A-4FF7-BC8B-39CE69467472}" dt="2022-02-14T06:49:12.696" v="67"/>
          <ac:spMkLst>
            <pc:docMk/>
            <pc:sldMk cId="3523772265" sldId="258"/>
            <ac:spMk id="9" creationId="{1A41D16B-F013-443D-814B-727E0FAED449}"/>
          </ac:spMkLst>
        </pc:spChg>
        <pc:spChg chg="mod">
          <ac:chgData name="Cheng Ran" userId="dbeed8448c6bb12c" providerId="LiveId" clId="{D3E44819-094A-4FF7-BC8B-39CE69467472}" dt="2022-02-14T06:49:12.696" v="67"/>
          <ac:spMkLst>
            <pc:docMk/>
            <pc:sldMk cId="3523772265" sldId="258"/>
            <ac:spMk id="10" creationId="{2736ED6F-75BC-4D20-A70A-4D16AAE5BD8B}"/>
          </ac:spMkLst>
        </pc:spChg>
        <pc:spChg chg="add del mod">
          <ac:chgData name="Cheng Ran" userId="dbeed8448c6bb12c" providerId="LiveId" clId="{D3E44819-094A-4FF7-BC8B-39CE69467472}" dt="2022-02-14T06:49:19.084" v="68"/>
          <ac:spMkLst>
            <pc:docMk/>
            <pc:sldMk cId="3523772265" sldId="258"/>
            <ac:spMk id="12" creationId="{758033DA-FAF1-429B-A4F0-7BDEE5C7B886}"/>
          </ac:spMkLst>
        </pc:spChg>
        <pc:spChg chg="add del mod">
          <ac:chgData name="Cheng Ran" userId="dbeed8448c6bb12c" providerId="LiveId" clId="{D3E44819-094A-4FF7-BC8B-39CE69467472}" dt="2022-02-14T06:49:19.084" v="68"/>
          <ac:spMkLst>
            <pc:docMk/>
            <pc:sldMk cId="3523772265" sldId="258"/>
            <ac:spMk id="13" creationId="{364BA5A2-D62E-4583-84B6-1EA178AAC40C}"/>
          </ac:spMkLst>
        </pc:spChg>
        <pc:spChg chg="add del mod">
          <ac:chgData name="Cheng Ran" userId="dbeed8448c6bb12c" providerId="LiveId" clId="{D3E44819-094A-4FF7-BC8B-39CE69467472}" dt="2022-02-14T06:49:19.084" v="68"/>
          <ac:spMkLst>
            <pc:docMk/>
            <pc:sldMk cId="3523772265" sldId="258"/>
            <ac:spMk id="14" creationId="{17C8572B-E1EA-4B8E-83DF-A52EC202BF58}"/>
          </ac:spMkLst>
        </pc:spChg>
        <pc:spChg chg="add del mod">
          <ac:chgData name="Cheng Ran" userId="dbeed8448c6bb12c" providerId="LiveId" clId="{D3E44819-094A-4FF7-BC8B-39CE69467472}" dt="2022-02-14T06:49:19.084" v="68"/>
          <ac:spMkLst>
            <pc:docMk/>
            <pc:sldMk cId="3523772265" sldId="258"/>
            <ac:spMk id="15" creationId="{CF484A8B-5C83-48FB-8AFF-98600A069925}"/>
          </ac:spMkLst>
        </pc:spChg>
        <pc:spChg chg="mod">
          <ac:chgData name="Cheng Ran" userId="dbeed8448c6bb12c" providerId="LiveId" clId="{D3E44819-094A-4FF7-BC8B-39CE69467472}" dt="2022-02-14T06:49:12.696" v="67"/>
          <ac:spMkLst>
            <pc:docMk/>
            <pc:sldMk cId="3523772265" sldId="258"/>
            <ac:spMk id="18" creationId="{4484C677-6810-45FF-9DBD-BD2B64BFCC54}"/>
          </ac:spMkLst>
        </pc:spChg>
        <pc:spChg chg="mod">
          <ac:chgData name="Cheng Ran" userId="dbeed8448c6bb12c" providerId="LiveId" clId="{D3E44819-094A-4FF7-BC8B-39CE69467472}" dt="2022-02-14T06:49:12.696" v="67"/>
          <ac:spMkLst>
            <pc:docMk/>
            <pc:sldMk cId="3523772265" sldId="258"/>
            <ac:spMk id="19" creationId="{6623CEE7-BCF0-47A2-B26D-ECB835048D57}"/>
          </ac:spMkLst>
        </pc:spChg>
        <pc:spChg chg="mod">
          <ac:chgData name="Cheng Ran" userId="dbeed8448c6bb12c" providerId="LiveId" clId="{D3E44819-094A-4FF7-BC8B-39CE69467472}" dt="2022-02-14T06:49:12.696" v="67"/>
          <ac:spMkLst>
            <pc:docMk/>
            <pc:sldMk cId="3523772265" sldId="258"/>
            <ac:spMk id="20" creationId="{AFDCD589-5190-4CDE-A9DF-8DE30C5F7B8B}"/>
          </ac:spMkLst>
        </pc:spChg>
        <pc:spChg chg="mod">
          <ac:chgData name="Cheng Ran" userId="dbeed8448c6bb12c" providerId="LiveId" clId="{D3E44819-094A-4FF7-BC8B-39CE69467472}" dt="2022-02-14T06:49:12.696" v="67"/>
          <ac:spMkLst>
            <pc:docMk/>
            <pc:sldMk cId="3523772265" sldId="258"/>
            <ac:spMk id="21" creationId="{CB274334-BEC7-4091-ACE1-BAB2F1EFE20C}"/>
          </ac:spMkLst>
        </pc:spChg>
        <pc:spChg chg="mod">
          <ac:chgData name="Cheng Ran" userId="dbeed8448c6bb12c" providerId="LiveId" clId="{D3E44819-094A-4FF7-BC8B-39CE69467472}" dt="2022-02-14T06:49:12.696" v="67"/>
          <ac:spMkLst>
            <pc:docMk/>
            <pc:sldMk cId="3523772265" sldId="258"/>
            <ac:spMk id="22" creationId="{BDA0CC6A-692F-46FE-A092-8B6EFE056721}"/>
          </ac:spMkLst>
        </pc:spChg>
        <pc:spChg chg="mod">
          <ac:chgData name="Cheng Ran" userId="dbeed8448c6bb12c" providerId="LiveId" clId="{D3E44819-094A-4FF7-BC8B-39CE69467472}" dt="2022-02-14T06:49:12.696" v="67"/>
          <ac:spMkLst>
            <pc:docMk/>
            <pc:sldMk cId="3523772265" sldId="258"/>
            <ac:spMk id="23" creationId="{631D55BA-3F3C-4427-AD82-3085588BE7C4}"/>
          </ac:spMkLst>
        </pc:spChg>
        <pc:spChg chg="mod">
          <ac:chgData name="Cheng Ran" userId="dbeed8448c6bb12c" providerId="LiveId" clId="{D3E44819-094A-4FF7-BC8B-39CE69467472}" dt="2022-02-14T06:49:12.696" v="67"/>
          <ac:spMkLst>
            <pc:docMk/>
            <pc:sldMk cId="3523772265" sldId="258"/>
            <ac:spMk id="24" creationId="{3B810631-3E8D-4180-84B9-754A36A30FFC}"/>
          </ac:spMkLst>
        </pc:spChg>
        <pc:spChg chg="mod">
          <ac:chgData name="Cheng Ran" userId="dbeed8448c6bb12c" providerId="LiveId" clId="{D3E44819-094A-4FF7-BC8B-39CE69467472}" dt="2022-02-14T06:49:12.696" v="67"/>
          <ac:spMkLst>
            <pc:docMk/>
            <pc:sldMk cId="3523772265" sldId="258"/>
            <ac:spMk id="25" creationId="{AB282EB7-322A-4E9B-9720-FE5B92C5DD7C}"/>
          </ac:spMkLst>
        </pc:spChg>
        <pc:spChg chg="add mod">
          <ac:chgData name="Cheng Ran" userId="dbeed8448c6bb12c" providerId="LiveId" clId="{D3E44819-094A-4FF7-BC8B-39CE69467472}" dt="2022-02-14T06:49:20.792" v="69"/>
          <ac:spMkLst>
            <pc:docMk/>
            <pc:sldMk cId="3523772265" sldId="258"/>
            <ac:spMk id="28" creationId="{2EF8D317-3B2A-483D-B243-66E1A0CC9938}"/>
          </ac:spMkLst>
        </pc:spChg>
        <pc:spChg chg="mod">
          <ac:chgData name="Cheng Ran" userId="dbeed8448c6bb12c" providerId="LiveId" clId="{D3E44819-094A-4FF7-BC8B-39CE69467472}" dt="2022-02-14T06:49:20.792" v="69"/>
          <ac:spMkLst>
            <pc:docMk/>
            <pc:sldMk cId="3523772265" sldId="258"/>
            <ac:spMk id="33" creationId="{58216FDB-9831-4B4E-900F-10DA72267F2E}"/>
          </ac:spMkLst>
        </pc:spChg>
        <pc:spChg chg="mod">
          <ac:chgData name="Cheng Ran" userId="dbeed8448c6bb12c" providerId="LiveId" clId="{D3E44819-094A-4FF7-BC8B-39CE69467472}" dt="2022-02-14T06:49:20.792" v="69"/>
          <ac:spMkLst>
            <pc:docMk/>
            <pc:sldMk cId="3523772265" sldId="258"/>
            <ac:spMk id="34" creationId="{24F97B5E-1FA0-4071-BF60-13A2226392DB}"/>
          </ac:spMkLst>
        </pc:spChg>
        <pc:spChg chg="add del mod">
          <ac:chgData name="Cheng Ran" userId="dbeed8448c6bb12c" providerId="LiveId" clId="{D3E44819-094A-4FF7-BC8B-39CE69467472}" dt="2022-02-14T06:50:25.963" v="100" actId="478"/>
          <ac:spMkLst>
            <pc:docMk/>
            <pc:sldMk cId="3523772265" sldId="258"/>
            <ac:spMk id="36" creationId="{6C8BFDFC-FF27-4A5C-924F-231E8B695DA8}"/>
          </ac:spMkLst>
        </pc:spChg>
        <pc:spChg chg="add del mod">
          <ac:chgData name="Cheng Ran" userId="dbeed8448c6bb12c" providerId="LiveId" clId="{D3E44819-094A-4FF7-BC8B-39CE69467472}" dt="2022-02-14T06:50:09.255" v="91" actId="478"/>
          <ac:spMkLst>
            <pc:docMk/>
            <pc:sldMk cId="3523772265" sldId="258"/>
            <ac:spMk id="37" creationId="{690CEBF9-3FBC-4992-8213-F493C183E3EC}"/>
          </ac:spMkLst>
        </pc:spChg>
        <pc:spChg chg="add del mod">
          <ac:chgData name="Cheng Ran" userId="dbeed8448c6bb12c" providerId="LiveId" clId="{D3E44819-094A-4FF7-BC8B-39CE69467472}" dt="2022-02-14T06:49:53.385" v="82" actId="478"/>
          <ac:spMkLst>
            <pc:docMk/>
            <pc:sldMk cId="3523772265" sldId="258"/>
            <ac:spMk id="38" creationId="{6662F8E9-3592-4065-9509-163A416CA530}"/>
          </ac:spMkLst>
        </pc:spChg>
        <pc:spChg chg="add del mod">
          <ac:chgData name="Cheng Ran" userId="dbeed8448c6bb12c" providerId="LiveId" clId="{D3E44819-094A-4FF7-BC8B-39CE69467472}" dt="2022-02-14T06:50:12.303" v="92" actId="478"/>
          <ac:spMkLst>
            <pc:docMk/>
            <pc:sldMk cId="3523772265" sldId="258"/>
            <ac:spMk id="39" creationId="{75AEC1D8-592E-4644-8B42-3B81A0B740AB}"/>
          </ac:spMkLst>
        </pc:spChg>
        <pc:spChg chg="mod">
          <ac:chgData name="Cheng Ran" userId="dbeed8448c6bb12c" providerId="LiveId" clId="{D3E44819-094A-4FF7-BC8B-39CE69467472}" dt="2022-02-14T06:49:20.792" v="69"/>
          <ac:spMkLst>
            <pc:docMk/>
            <pc:sldMk cId="3523772265" sldId="258"/>
            <ac:spMk id="42" creationId="{A4D5C8EC-3AE8-4783-BBB8-86458AC13D72}"/>
          </ac:spMkLst>
        </pc:spChg>
        <pc:spChg chg="mod">
          <ac:chgData name="Cheng Ran" userId="dbeed8448c6bb12c" providerId="LiveId" clId="{D3E44819-094A-4FF7-BC8B-39CE69467472}" dt="2022-02-14T06:49:20.792" v="69"/>
          <ac:spMkLst>
            <pc:docMk/>
            <pc:sldMk cId="3523772265" sldId="258"/>
            <ac:spMk id="43" creationId="{74CCD8EA-515E-4A09-93D5-C8CF57B90EF6}"/>
          </ac:spMkLst>
        </pc:spChg>
        <pc:spChg chg="mod">
          <ac:chgData name="Cheng Ran" userId="dbeed8448c6bb12c" providerId="LiveId" clId="{D3E44819-094A-4FF7-BC8B-39CE69467472}" dt="2022-02-14T06:49:20.792" v="69"/>
          <ac:spMkLst>
            <pc:docMk/>
            <pc:sldMk cId="3523772265" sldId="258"/>
            <ac:spMk id="44" creationId="{FB26777A-999E-4993-B622-415BBCF125DC}"/>
          </ac:spMkLst>
        </pc:spChg>
        <pc:spChg chg="mod">
          <ac:chgData name="Cheng Ran" userId="dbeed8448c6bb12c" providerId="LiveId" clId="{D3E44819-094A-4FF7-BC8B-39CE69467472}" dt="2022-02-14T06:49:20.792" v="69"/>
          <ac:spMkLst>
            <pc:docMk/>
            <pc:sldMk cId="3523772265" sldId="258"/>
            <ac:spMk id="45" creationId="{88D1EE96-6008-4348-A000-6168968DD86A}"/>
          </ac:spMkLst>
        </pc:spChg>
        <pc:spChg chg="mod">
          <ac:chgData name="Cheng Ran" userId="dbeed8448c6bb12c" providerId="LiveId" clId="{D3E44819-094A-4FF7-BC8B-39CE69467472}" dt="2022-02-14T06:49:20.792" v="69"/>
          <ac:spMkLst>
            <pc:docMk/>
            <pc:sldMk cId="3523772265" sldId="258"/>
            <ac:spMk id="46" creationId="{B9C82244-A124-482E-9B98-97CD54EEF05D}"/>
          </ac:spMkLst>
        </pc:spChg>
        <pc:spChg chg="mod">
          <ac:chgData name="Cheng Ran" userId="dbeed8448c6bb12c" providerId="LiveId" clId="{D3E44819-094A-4FF7-BC8B-39CE69467472}" dt="2022-02-14T06:49:20.792" v="69"/>
          <ac:spMkLst>
            <pc:docMk/>
            <pc:sldMk cId="3523772265" sldId="258"/>
            <ac:spMk id="47" creationId="{BECA36E9-4B85-4AE8-9EA3-8A6AC7492A83}"/>
          </ac:spMkLst>
        </pc:spChg>
        <pc:spChg chg="mod">
          <ac:chgData name="Cheng Ran" userId="dbeed8448c6bb12c" providerId="LiveId" clId="{D3E44819-094A-4FF7-BC8B-39CE69467472}" dt="2022-02-14T06:49:20.792" v="69"/>
          <ac:spMkLst>
            <pc:docMk/>
            <pc:sldMk cId="3523772265" sldId="258"/>
            <ac:spMk id="48" creationId="{4E8417D4-0F64-4328-BC66-601A48BD2B3A}"/>
          </ac:spMkLst>
        </pc:spChg>
        <pc:spChg chg="mod">
          <ac:chgData name="Cheng Ran" userId="dbeed8448c6bb12c" providerId="LiveId" clId="{D3E44819-094A-4FF7-BC8B-39CE69467472}" dt="2022-02-14T06:49:20.792" v="69"/>
          <ac:spMkLst>
            <pc:docMk/>
            <pc:sldMk cId="3523772265" sldId="258"/>
            <ac:spMk id="49" creationId="{1D50ABC0-90ED-4EB7-86B0-52131D1F513F}"/>
          </ac:spMkLst>
        </pc:spChg>
        <pc:grpChg chg="add del mod">
          <ac:chgData name="Cheng Ran" userId="dbeed8448c6bb12c" providerId="LiveId" clId="{D3E44819-094A-4FF7-BC8B-39CE69467472}" dt="2022-02-14T06:49:19.084" v="68"/>
          <ac:grpSpMkLst>
            <pc:docMk/>
            <pc:sldMk cId="3523772265" sldId="258"/>
            <ac:grpSpMk id="5" creationId="{B039DC0E-8F91-4C2B-A025-FBD32B891C95}"/>
          </ac:grpSpMkLst>
        </pc:grpChg>
        <pc:grpChg chg="add del mod">
          <ac:chgData name="Cheng Ran" userId="dbeed8448c6bb12c" providerId="LiveId" clId="{D3E44819-094A-4FF7-BC8B-39CE69467472}" dt="2022-02-14T06:49:19.084" v="68"/>
          <ac:grpSpMkLst>
            <pc:docMk/>
            <pc:sldMk cId="3523772265" sldId="258"/>
            <ac:grpSpMk id="16" creationId="{DE241DC0-FBD4-44DE-81F4-F59017A36907}"/>
          </ac:grpSpMkLst>
        </pc:grpChg>
        <pc:grpChg chg="add mod">
          <ac:chgData name="Cheng Ran" userId="dbeed8448c6bb12c" providerId="LiveId" clId="{D3E44819-094A-4FF7-BC8B-39CE69467472}" dt="2022-02-14T06:50:17.913" v="96" actId="14100"/>
          <ac:grpSpMkLst>
            <pc:docMk/>
            <pc:sldMk cId="3523772265" sldId="258"/>
            <ac:grpSpMk id="29" creationId="{7559C16A-64DF-4E62-98BB-A8E2F580D1A2}"/>
          </ac:grpSpMkLst>
        </pc:grpChg>
        <pc:grpChg chg="add mod">
          <ac:chgData name="Cheng Ran" userId="dbeed8448c6bb12c" providerId="LiveId" clId="{D3E44819-094A-4FF7-BC8B-39CE69467472}" dt="2022-02-14T06:50:22.548" v="99" actId="1076"/>
          <ac:grpSpMkLst>
            <pc:docMk/>
            <pc:sldMk cId="3523772265" sldId="258"/>
            <ac:grpSpMk id="40" creationId="{A89A6798-79DF-4F5F-A4E3-9E49699ABFB9}"/>
          </ac:grpSpMkLst>
        </pc:grpChg>
        <pc:picChg chg="mod">
          <ac:chgData name="Cheng Ran" userId="dbeed8448c6bb12c" providerId="LiveId" clId="{D3E44819-094A-4FF7-BC8B-39CE69467472}" dt="2022-02-14T06:49:12.696" v="67"/>
          <ac:picMkLst>
            <pc:docMk/>
            <pc:sldMk cId="3523772265" sldId="258"/>
            <ac:picMk id="6" creationId="{9DA34C11-BDAC-4476-AEC8-83B06E7E9481}"/>
          </ac:picMkLst>
        </pc:picChg>
        <pc:picChg chg="mod">
          <ac:chgData name="Cheng Ran" userId="dbeed8448c6bb12c" providerId="LiveId" clId="{D3E44819-094A-4FF7-BC8B-39CE69467472}" dt="2022-02-14T06:49:12.696" v="67"/>
          <ac:picMkLst>
            <pc:docMk/>
            <pc:sldMk cId="3523772265" sldId="258"/>
            <ac:picMk id="7" creationId="{AA819FA7-B8E7-44BE-A1A8-7BA3EAC2772C}"/>
          </ac:picMkLst>
        </pc:picChg>
        <pc:picChg chg="mod">
          <ac:chgData name="Cheng Ran" userId="dbeed8448c6bb12c" providerId="LiveId" clId="{D3E44819-094A-4FF7-BC8B-39CE69467472}" dt="2022-02-14T06:49:12.696" v="67"/>
          <ac:picMkLst>
            <pc:docMk/>
            <pc:sldMk cId="3523772265" sldId="258"/>
            <ac:picMk id="8" creationId="{7281FB56-D5E2-49A6-9704-ADFAC069933E}"/>
          </ac:picMkLst>
        </pc:picChg>
        <pc:picChg chg="add del mod">
          <ac:chgData name="Cheng Ran" userId="dbeed8448c6bb12c" providerId="LiveId" clId="{D3E44819-094A-4FF7-BC8B-39CE69467472}" dt="2022-02-14T06:49:19.084" v="68"/>
          <ac:picMkLst>
            <pc:docMk/>
            <pc:sldMk cId="3523772265" sldId="258"/>
            <ac:picMk id="11" creationId="{20809FE8-8421-4164-81C6-E371425DE9DE}"/>
          </ac:picMkLst>
        </pc:picChg>
        <pc:picChg chg="mod">
          <ac:chgData name="Cheng Ran" userId="dbeed8448c6bb12c" providerId="LiveId" clId="{D3E44819-094A-4FF7-BC8B-39CE69467472}" dt="2022-02-14T06:49:12.696" v="67"/>
          <ac:picMkLst>
            <pc:docMk/>
            <pc:sldMk cId="3523772265" sldId="258"/>
            <ac:picMk id="17" creationId="{B32A354B-8AEC-4FEF-AABA-7563F6F7B00D}"/>
          </ac:picMkLst>
        </pc:picChg>
        <pc:picChg chg="mod">
          <ac:chgData name="Cheng Ran" userId="dbeed8448c6bb12c" providerId="LiveId" clId="{D3E44819-094A-4FF7-BC8B-39CE69467472}" dt="2022-02-14T06:49:12.696" v="67"/>
          <ac:picMkLst>
            <pc:docMk/>
            <pc:sldMk cId="3523772265" sldId="258"/>
            <ac:picMk id="26" creationId="{F3DF95B0-A15B-4019-B263-39AC0E47E66E}"/>
          </ac:picMkLst>
        </pc:picChg>
        <pc:picChg chg="add del mod">
          <ac:chgData name="Cheng Ran" userId="dbeed8448c6bb12c" providerId="LiveId" clId="{D3E44819-094A-4FF7-BC8B-39CE69467472}" dt="2022-02-14T06:49:19.084" v="68"/>
          <ac:picMkLst>
            <pc:docMk/>
            <pc:sldMk cId="3523772265" sldId="258"/>
            <ac:picMk id="27" creationId="{636B9DF0-C0E2-4155-8EEB-E8FA2B9A6B66}"/>
          </ac:picMkLst>
        </pc:picChg>
        <pc:picChg chg="mod">
          <ac:chgData name="Cheng Ran" userId="dbeed8448c6bb12c" providerId="LiveId" clId="{D3E44819-094A-4FF7-BC8B-39CE69467472}" dt="2022-02-14T06:49:20.792" v="69"/>
          <ac:picMkLst>
            <pc:docMk/>
            <pc:sldMk cId="3523772265" sldId="258"/>
            <ac:picMk id="30" creationId="{513766F6-187F-42DC-9E65-8E81232D454F}"/>
          </ac:picMkLst>
        </pc:picChg>
        <pc:picChg chg="mod">
          <ac:chgData name="Cheng Ran" userId="dbeed8448c6bb12c" providerId="LiveId" clId="{D3E44819-094A-4FF7-BC8B-39CE69467472}" dt="2022-02-14T06:49:20.792" v="69"/>
          <ac:picMkLst>
            <pc:docMk/>
            <pc:sldMk cId="3523772265" sldId="258"/>
            <ac:picMk id="31" creationId="{D0C58A3D-8B83-4384-B910-6B98EEAC168E}"/>
          </ac:picMkLst>
        </pc:picChg>
        <pc:picChg chg="mod">
          <ac:chgData name="Cheng Ran" userId="dbeed8448c6bb12c" providerId="LiveId" clId="{D3E44819-094A-4FF7-BC8B-39CE69467472}" dt="2022-02-14T06:49:20.792" v="69"/>
          <ac:picMkLst>
            <pc:docMk/>
            <pc:sldMk cId="3523772265" sldId="258"/>
            <ac:picMk id="32" creationId="{C034BA2E-1711-488B-8A5C-F4780353C22E}"/>
          </ac:picMkLst>
        </pc:picChg>
        <pc:picChg chg="add del mod">
          <ac:chgData name="Cheng Ran" userId="dbeed8448c6bb12c" providerId="LiveId" clId="{D3E44819-094A-4FF7-BC8B-39CE69467472}" dt="2022-02-14T06:49:52.034" v="81" actId="478"/>
          <ac:picMkLst>
            <pc:docMk/>
            <pc:sldMk cId="3523772265" sldId="258"/>
            <ac:picMk id="35" creationId="{291150F9-9C9A-4ADC-B463-9D257F333738}"/>
          </ac:picMkLst>
        </pc:picChg>
        <pc:picChg chg="mod">
          <ac:chgData name="Cheng Ran" userId="dbeed8448c6bb12c" providerId="LiveId" clId="{D3E44819-094A-4FF7-BC8B-39CE69467472}" dt="2022-02-14T06:49:20.792" v="69"/>
          <ac:picMkLst>
            <pc:docMk/>
            <pc:sldMk cId="3523772265" sldId="258"/>
            <ac:picMk id="41" creationId="{9F54AF34-86D6-4E2F-A839-E7F6032D82AB}"/>
          </ac:picMkLst>
        </pc:picChg>
        <pc:picChg chg="mod">
          <ac:chgData name="Cheng Ran" userId="dbeed8448c6bb12c" providerId="LiveId" clId="{D3E44819-094A-4FF7-BC8B-39CE69467472}" dt="2022-02-14T06:49:20.792" v="69"/>
          <ac:picMkLst>
            <pc:docMk/>
            <pc:sldMk cId="3523772265" sldId="258"/>
            <ac:picMk id="50" creationId="{906C5F5E-DCDE-4A0D-8E81-7BCA6A7A3935}"/>
          </ac:picMkLst>
        </pc:picChg>
        <pc:picChg chg="add mod">
          <ac:chgData name="Cheng Ran" userId="dbeed8448c6bb12c" providerId="LiveId" clId="{D3E44819-094A-4FF7-BC8B-39CE69467472}" dt="2022-02-14T06:50:02.409" v="87" actId="14100"/>
          <ac:picMkLst>
            <pc:docMk/>
            <pc:sldMk cId="3523772265" sldId="258"/>
            <ac:picMk id="51" creationId="{0BD9D7A4-A72F-4684-AB91-DFA01A8C3299}"/>
          </ac:picMkLst>
        </pc:picChg>
      </pc:sldChg>
      <pc:sldChg chg="modSp new mod">
        <pc:chgData name="Cheng Ran" userId="dbeed8448c6bb12c" providerId="LiveId" clId="{D3E44819-094A-4FF7-BC8B-39CE69467472}" dt="2022-02-14T06:59:14.073" v="409" actId="113"/>
        <pc:sldMkLst>
          <pc:docMk/>
          <pc:sldMk cId="1860643699" sldId="259"/>
        </pc:sldMkLst>
        <pc:spChg chg="mod">
          <ac:chgData name="Cheng Ran" userId="dbeed8448c6bb12c" providerId="LiveId" clId="{D3E44819-094A-4FF7-BC8B-39CE69467472}" dt="2022-02-14T06:50:41.534" v="116" actId="20577"/>
          <ac:spMkLst>
            <pc:docMk/>
            <pc:sldMk cId="1860643699" sldId="259"/>
            <ac:spMk id="2" creationId="{8278A7B1-8ED5-444F-9BF3-91033F950321}"/>
          </ac:spMkLst>
        </pc:spChg>
        <pc:spChg chg="mod">
          <ac:chgData name="Cheng Ran" userId="dbeed8448c6bb12c" providerId="LiveId" clId="{D3E44819-094A-4FF7-BC8B-39CE69467472}" dt="2022-02-14T06:59:14.073" v="409" actId="113"/>
          <ac:spMkLst>
            <pc:docMk/>
            <pc:sldMk cId="1860643699" sldId="259"/>
            <ac:spMk id="3" creationId="{AFAE86C5-B45A-4C29-80FB-2C467B3D4010}"/>
          </ac:spMkLst>
        </pc:spChg>
      </pc:sldChg>
      <pc:sldChg chg="new del">
        <pc:chgData name="Cheng Ran" userId="dbeed8448c6bb12c" providerId="LiveId" clId="{D3E44819-094A-4FF7-BC8B-39CE69467472}" dt="2022-02-14T06:51:22.261" v="129" actId="47"/>
        <pc:sldMkLst>
          <pc:docMk/>
          <pc:sldMk cId="1396718016" sldId="260"/>
        </pc:sldMkLst>
      </pc:sldChg>
      <pc:sldChg chg="addSp delSp modSp new del mod modClrScheme chgLayout">
        <pc:chgData name="Cheng Ran" userId="dbeed8448c6bb12c" providerId="LiveId" clId="{D3E44819-094A-4FF7-BC8B-39CE69467472}" dt="2022-02-14T06:57:51.682" v="326" actId="47"/>
        <pc:sldMkLst>
          <pc:docMk/>
          <pc:sldMk cId="2678162929" sldId="260"/>
        </pc:sldMkLst>
        <pc:spChg chg="del mod ord">
          <ac:chgData name="Cheng Ran" userId="dbeed8448c6bb12c" providerId="LiveId" clId="{D3E44819-094A-4FF7-BC8B-39CE69467472}" dt="2022-02-14T06:51:32.351" v="131" actId="700"/>
          <ac:spMkLst>
            <pc:docMk/>
            <pc:sldMk cId="2678162929" sldId="260"/>
            <ac:spMk id="2" creationId="{D3F720F7-837E-403C-BE9E-0BC5FF159D97}"/>
          </ac:spMkLst>
        </pc:spChg>
        <pc:spChg chg="del mod ord">
          <ac:chgData name="Cheng Ran" userId="dbeed8448c6bb12c" providerId="LiveId" clId="{D3E44819-094A-4FF7-BC8B-39CE69467472}" dt="2022-02-14T06:51:32.351" v="131" actId="700"/>
          <ac:spMkLst>
            <pc:docMk/>
            <pc:sldMk cId="2678162929" sldId="260"/>
            <ac:spMk id="3" creationId="{260443BA-E60C-4BE0-916C-2FD19018CE62}"/>
          </ac:spMkLst>
        </pc:spChg>
        <pc:spChg chg="add mod ord">
          <ac:chgData name="Cheng Ran" userId="dbeed8448c6bb12c" providerId="LiveId" clId="{D3E44819-094A-4FF7-BC8B-39CE69467472}" dt="2022-02-14T06:57:43.887" v="325" actId="700"/>
          <ac:spMkLst>
            <pc:docMk/>
            <pc:sldMk cId="2678162929" sldId="260"/>
            <ac:spMk id="4" creationId="{4C67A2AA-97DC-44DC-B32C-9220FC4F5F60}"/>
          </ac:spMkLst>
        </pc:spChg>
        <pc:spChg chg="add del mod ord">
          <ac:chgData name="Cheng Ran" userId="dbeed8448c6bb12c" providerId="LiveId" clId="{D3E44819-094A-4FF7-BC8B-39CE69467472}" dt="2022-02-14T06:57:43.887" v="325" actId="700"/>
          <ac:spMkLst>
            <pc:docMk/>
            <pc:sldMk cId="2678162929" sldId="260"/>
            <ac:spMk id="5" creationId="{1C2275C0-1B93-4DB1-A79F-BC35AC873594}"/>
          </ac:spMkLst>
        </pc:spChg>
        <pc:spChg chg="add mod ord">
          <ac:chgData name="Cheng Ran" userId="dbeed8448c6bb12c" providerId="LiveId" clId="{D3E44819-094A-4FF7-BC8B-39CE69467472}" dt="2022-02-14T06:57:43.887" v="325" actId="700"/>
          <ac:spMkLst>
            <pc:docMk/>
            <pc:sldMk cId="2678162929" sldId="260"/>
            <ac:spMk id="6" creationId="{98A2F401-73EE-4760-865A-1583AA31A55D}"/>
          </ac:spMkLst>
        </pc:spChg>
      </pc:sldChg>
      <pc:sldChg chg="addSp modSp new mod modAnim">
        <pc:chgData name="Cheng Ran" userId="dbeed8448c6bb12c" providerId="LiveId" clId="{D3E44819-094A-4FF7-BC8B-39CE69467472}" dt="2022-02-14T06:53:03.044" v="196" actId="1076"/>
        <pc:sldMkLst>
          <pc:docMk/>
          <pc:sldMk cId="756521357" sldId="261"/>
        </pc:sldMkLst>
        <pc:spChg chg="mod">
          <ac:chgData name="Cheng Ran" userId="dbeed8448c6bb12c" providerId="LiveId" clId="{D3E44819-094A-4FF7-BC8B-39CE69467472}" dt="2022-02-14T06:52:33.786" v="190" actId="20577"/>
          <ac:spMkLst>
            <pc:docMk/>
            <pc:sldMk cId="756521357" sldId="261"/>
            <ac:spMk id="2" creationId="{AC1D19C1-8F7A-4163-AB10-7F9FAE126A9E}"/>
          </ac:spMkLst>
        </pc:spChg>
        <pc:spChg chg="mod">
          <ac:chgData name="Cheng Ran" userId="dbeed8448c6bb12c" providerId="LiveId" clId="{D3E44819-094A-4FF7-BC8B-39CE69467472}" dt="2022-02-14T06:52:19.800" v="169" actId="2711"/>
          <ac:spMkLst>
            <pc:docMk/>
            <pc:sldMk cId="756521357" sldId="261"/>
            <ac:spMk id="3" creationId="{261FECE9-49EB-4399-984D-086ED97BCEDE}"/>
          </ac:spMkLst>
        </pc:spChg>
        <pc:picChg chg="add mod">
          <ac:chgData name="Cheng Ran" userId="dbeed8448c6bb12c" providerId="LiveId" clId="{D3E44819-094A-4FF7-BC8B-39CE69467472}" dt="2022-02-14T06:53:03.044" v="196" actId="1076"/>
          <ac:picMkLst>
            <pc:docMk/>
            <pc:sldMk cId="756521357" sldId="261"/>
            <ac:picMk id="4" creationId="{15923A3E-2CA5-4661-9F66-6F65836BC6DB}"/>
          </ac:picMkLst>
        </pc:picChg>
      </pc:sldChg>
      <pc:sldChg chg="addSp delSp modSp new mod">
        <pc:chgData name="Cheng Ran" userId="dbeed8448c6bb12c" providerId="LiveId" clId="{D3E44819-094A-4FF7-BC8B-39CE69467472}" dt="2022-02-14T06:55:42.918" v="254" actId="14100"/>
        <pc:sldMkLst>
          <pc:docMk/>
          <pc:sldMk cId="1942607329" sldId="262"/>
        </pc:sldMkLst>
        <pc:spChg chg="mod">
          <ac:chgData name="Cheng Ran" userId="dbeed8448c6bb12c" providerId="LiveId" clId="{D3E44819-094A-4FF7-BC8B-39CE69467472}" dt="2022-02-14T06:53:23.462" v="214" actId="20577"/>
          <ac:spMkLst>
            <pc:docMk/>
            <pc:sldMk cId="1942607329" sldId="262"/>
            <ac:spMk id="2" creationId="{0DF0A08B-A217-4FB7-9A92-2805F116D4E8}"/>
          </ac:spMkLst>
        </pc:spChg>
        <pc:spChg chg="mod">
          <ac:chgData name="Cheng Ran" userId="dbeed8448c6bb12c" providerId="LiveId" clId="{D3E44819-094A-4FF7-BC8B-39CE69467472}" dt="2022-02-14T06:55:42.918" v="254" actId="14100"/>
          <ac:spMkLst>
            <pc:docMk/>
            <pc:sldMk cId="1942607329" sldId="262"/>
            <ac:spMk id="3" creationId="{F8A1FF81-A945-42BE-AE10-CA5D0E5EF31E}"/>
          </ac:spMkLst>
        </pc:spChg>
        <pc:spChg chg="add del mod">
          <ac:chgData name="Cheng Ran" userId="dbeed8448c6bb12c" providerId="LiveId" clId="{D3E44819-094A-4FF7-BC8B-39CE69467472}" dt="2022-02-14T06:54:11.642" v="222" actId="478"/>
          <ac:spMkLst>
            <pc:docMk/>
            <pc:sldMk cId="1942607329" sldId="262"/>
            <ac:spMk id="4" creationId="{E2221161-3520-4145-8A98-88ED4B812C18}"/>
          </ac:spMkLst>
        </pc:spChg>
        <pc:spChg chg="add mod">
          <ac:chgData name="Cheng Ran" userId="dbeed8448c6bb12c" providerId="LiveId" clId="{D3E44819-094A-4FF7-BC8B-39CE69467472}" dt="2022-02-14T06:54:23.221" v="223" actId="1076"/>
          <ac:spMkLst>
            <pc:docMk/>
            <pc:sldMk cId="1942607329" sldId="262"/>
            <ac:spMk id="5" creationId="{6EF1FCD6-A209-4241-8E5D-085782F5FC44}"/>
          </ac:spMkLst>
        </pc:spChg>
        <pc:spChg chg="add mod">
          <ac:chgData name="Cheng Ran" userId="dbeed8448c6bb12c" providerId="LiveId" clId="{D3E44819-094A-4FF7-BC8B-39CE69467472}" dt="2022-02-14T06:55:35.425" v="253" actId="1035"/>
          <ac:spMkLst>
            <pc:docMk/>
            <pc:sldMk cId="1942607329" sldId="262"/>
            <ac:spMk id="6" creationId="{4983187F-4DA4-413B-84C6-3859ED2D7EBA}"/>
          </ac:spMkLst>
        </pc:spChg>
        <pc:spChg chg="add mod">
          <ac:chgData name="Cheng Ran" userId="dbeed8448c6bb12c" providerId="LiveId" clId="{D3E44819-094A-4FF7-BC8B-39CE69467472}" dt="2022-02-14T06:54:47.538" v="232" actId="14100"/>
          <ac:spMkLst>
            <pc:docMk/>
            <pc:sldMk cId="1942607329" sldId="262"/>
            <ac:spMk id="7" creationId="{4866B1BC-CBF8-454A-A015-F99C64E952A8}"/>
          </ac:spMkLst>
        </pc:spChg>
        <pc:spChg chg="add mod">
          <ac:chgData name="Cheng Ran" userId="dbeed8448c6bb12c" providerId="LiveId" clId="{D3E44819-094A-4FF7-BC8B-39CE69467472}" dt="2022-02-14T06:55:35.425" v="253" actId="1035"/>
          <ac:spMkLst>
            <pc:docMk/>
            <pc:sldMk cId="1942607329" sldId="262"/>
            <ac:spMk id="8" creationId="{9F636BCA-4453-4C4F-A0CF-CB4A71D3930C}"/>
          </ac:spMkLst>
        </pc:spChg>
        <pc:spChg chg="add del mod">
          <ac:chgData name="Cheng Ran" userId="dbeed8448c6bb12c" providerId="LiveId" clId="{D3E44819-094A-4FF7-BC8B-39CE69467472}" dt="2022-02-14T06:55:13.211" v="235" actId="478"/>
          <ac:spMkLst>
            <pc:docMk/>
            <pc:sldMk cId="1942607329" sldId="262"/>
            <ac:spMk id="9" creationId="{47A8F132-C9ED-4FFD-BE59-C5C6E8F91346}"/>
          </ac:spMkLst>
        </pc:spChg>
        <pc:spChg chg="add mod">
          <ac:chgData name="Cheng Ran" userId="dbeed8448c6bb12c" providerId="LiveId" clId="{D3E44819-094A-4FF7-BC8B-39CE69467472}" dt="2022-02-14T06:55:24.950" v="239" actId="1076"/>
          <ac:spMkLst>
            <pc:docMk/>
            <pc:sldMk cId="1942607329" sldId="262"/>
            <ac:spMk id="10" creationId="{F202687E-E485-451E-B958-6BCA2BD6B63B}"/>
          </ac:spMkLst>
        </pc:spChg>
        <pc:spChg chg="add mod">
          <ac:chgData name="Cheng Ran" userId="dbeed8448c6bb12c" providerId="LiveId" clId="{D3E44819-094A-4FF7-BC8B-39CE69467472}" dt="2022-02-14T06:54:26.180" v="224" actId="1076"/>
          <ac:spMkLst>
            <pc:docMk/>
            <pc:sldMk cId="1942607329" sldId="262"/>
            <ac:spMk id="11" creationId="{96881E66-0D92-4D32-A1C5-44BF3BAD668D}"/>
          </ac:spMkLst>
        </pc:spChg>
        <pc:spChg chg="add mod">
          <ac:chgData name="Cheng Ran" userId="dbeed8448c6bb12c" providerId="LiveId" clId="{D3E44819-094A-4FF7-BC8B-39CE69467472}" dt="2022-02-14T06:55:35.425" v="253" actId="1035"/>
          <ac:spMkLst>
            <pc:docMk/>
            <pc:sldMk cId="1942607329" sldId="262"/>
            <ac:spMk id="12" creationId="{D3C3FAFA-84DF-4E60-84C0-5F6DDF6DE5D8}"/>
          </ac:spMkLst>
        </pc:spChg>
      </pc:sldChg>
      <pc:sldChg chg="addSp delSp modSp new mod">
        <pc:chgData name="Cheng Ran" userId="dbeed8448c6bb12c" providerId="LiveId" clId="{D3E44819-094A-4FF7-BC8B-39CE69467472}" dt="2022-02-14T06:57:03.754" v="321" actId="2711"/>
        <pc:sldMkLst>
          <pc:docMk/>
          <pc:sldMk cId="643232237" sldId="263"/>
        </pc:sldMkLst>
        <pc:spChg chg="mod">
          <ac:chgData name="Cheng Ran" userId="dbeed8448c6bb12c" providerId="LiveId" clId="{D3E44819-094A-4FF7-BC8B-39CE69467472}" dt="2022-02-14T06:56:37.627" v="286" actId="20577"/>
          <ac:spMkLst>
            <pc:docMk/>
            <pc:sldMk cId="643232237" sldId="263"/>
            <ac:spMk id="2" creationId="{C416EE59-D171-4084-B15C-CE68FB2AA6D6}"/>
          </ac:spMkLst>
        </pc:spChg>
        <pc:spChg chg="del">
          <ac:chgData name="Cheng Ran" userId="dbeed8448c6bb12c" providerId="LiveId" clId="{D3E44819-094A-4FF7-BC8B-39CE69467472}" dt="2022-02-14T06:56:51.722" v="320" actId="478"/>
          <ac:spMkLst>
            <pc:docMk/>
            <pc:sldMk cId="643232237" sldId="263"/>
            <ac:spMk id="3" creationId="{1126F33F-8D74-4AE2-BE2A-AA41A5576707}"/>
          </ac:spMkLst>
        </pc:spChg>
        <pc:spChg chg="add mod">
          <ac:chgData name="Cheng Ran" userId="dbeed8448c6bb12c" providerId="LiveId" clId="{D3E44819-094A-4FF7-BC8B-39CE69467472}" dt="2022-02-14T06:57:03.754" v="321" actId="2711"/>
          <ac:spMkLst>
            <pc:docMk/>
            <pc:sldMk cId="643232237" sldId="263"/>
            <ac:spMk id="4" creationId="{025A78BD-0F2F-4D61-8E21-9FC9A0295ABA}"/>
          </ac:spMkLst>
        </pc:spChg>
        <pc:spChg chg="add mod">
          <ac:chgData name="Cheng Ran" userId="dbeed8448c6bb12c" providerId="LiveId" clId="{D3E44819-094A-4FF7-BC8B-39CE69467472}" dt="2022-02-14T06:57:03.754" v="321" actId="2711"/>
          <ac:spMkLst>
            <pc:docMk/>
            <pc:sldMk cId="643232237" sldId="263"/>
            <ac:spMk id="5" creationId="{53C92582-C374-4563-8EE6-8B8BDD4B39F1}"/>
          </ac:spMkLst>
        </pc:spChg>
        <pc:spChg chg="add mod">
          <ac:chgData name="Cheng Ran" userId="dbeed8448c6bb12c" providerId="LiveId" clId="{D3E44819-094A-4FF7-BC8B-39CE69467472}" dt="2022-02-14T06:57:03.754" v="321" actId="2711"/>
          <ac:spMkLst>
            <pc:docMk/>
            <pc:sldMk cId="643232237" sldId="263"/>
            <ac:spMk id="6" creationId="{84593AE6-9B64-4A9F-B8EE-252EFCD50BEB}"/>
          </ac:spMkLst>
        </pc:spChg>
        <pc:spChg chg="add mod">
          <ac:chgData name="Cheng Ran" userId="dbeed8448c6bb12c" providerId="LiveId" clId="{D3E44819-094A-4FF7-BC8B-39CE69467472}" dt="2022-02-14T06:57:03.754" v="321" actId="2711"/>
          <ac:spMkLst>
            <pc:docMk/>
            <pc:sldMk cId="643232237" sldId="263"/>
            <ac:spMk id="7" creationId="{FE83B653-1601-4364-8C00-8C7735EE9F2B}"/>
          </ac:spMkLst>
        </pc:spChg>
        <pc:spChg chg="add mod">
          <ac:chgData name="Cheng Ran" userId="dbeed8448c6bb12c" providerId="LiveId" clId="{D3E44819-094A-4FF7-BC8B-39CE69467472}" dt="2022-02-14T06:57:03.754" v="321" actId="2711"/>
          <ac:spMkLst>
            <pc:docMk/>
            <pc:sldMk cId="643232237" sldId="263"/>
            <ac:spMk id="8" creationId="{2DA798BF-67EF-47FF-B8E5-AA36296B9061}"/>
          </ac:spMkLst>
        </pc:spChg>
        <pc:spChg chg="add mod">
          <ac:chgData name="Cheng Ran" userId="dbeed8448c6bb12c" providerId="LiveId" clId="{D3E44819-094A-4FF7-BC8B-39CE69467472}" dt="2022-02-14T06:57:03.754" v="321" actId="2711"/>
          <ac:spMkLst>
            <pc:docMk/>
            <pc:sldMk cId="643232237" sldId="263"/>
            <ac:spMk id="9" creationId="{2A0265A4-D4C8-423C-A9BF-3E4B24A9ECAA}"/>
          </ac:spMkLst>
        </pc:spChg>
        <pc:spChg chg="add mod">
          <ac:chgData name="Cheng Ran" userId="dbeed8448c6bb12c" providerId="LiveId" clId="{D3E44819-094A-4FF7-BC8B-39CE69467472}" dt="2022-02-14T06:57:03.754" v="321" actId="2711"/>
          <ac:spMkLst>
            <pc:docMk/>
            <pc:sldMk cId="643232237" sldId="263"/>
            <ac:spMk id="10" creationId="{BEA8F05E-D82E-4569-AFA9-AD69F4276BBF}"/>
          </ac:spMkLst>
        </pc:spChg>
        <pc:spChg chg="add mod">
          <ac:chgData name="Cheng Ran" userId="dbeed8448c6bb12c" providerId="LiveId" clId="{D3E44819-094A-4FF7-BC8B-39CE69467472}" dt="2022-02-14T06:57:03.754" v="321" actId="2711"/>
          <ac:spMkLst>
            <pc:docMk/>
            <pc:sldMk cId="643232237" sldId="263"/>
            <ac:spMk id="11" creationId="{DA412236-B1CB-4F59-ACF1-038C988ED69F}"/>
          </ac:spMkLst>
        </pc:spChg>
        <pc:spChg chg="add mod">
          <ac:chgData name="Cheng Ran" userId="dbeed8448c6bb12c" providerId="LiveId" clId="{D3E44819-094A-4FF7-BC8B-39CE69467472}" dt="2022-02-14T06:57:03.754" v="321" actId="2711"/>
          <ac:spMkLst>
            <pc:docMk/>
            <pc:sldMk cId="643232237" sldId="263"/>
            <ac:spMk id="12" creationId="{84638C11-91F7-4B99-9E30-734F7840DC92}"/>
          </ac:spMkLst>
        </pc:spChg>
        <pc:spChg chg="add mod">
          <ac:chgData name="Cheng Ran" userId="dbeed8448c6bb12c" providerId="LiveId" clId="{D3E44819-094A-4FF7-BC8B-39CE69467472}" dt="2022-02-14T06:57:03.754" v="321" actId="2711"/>
          <ac:spMkLst>
            <pc:docMk/>
            <pc:sldMk cId="643232237" sldId="263"/>
            <ac:spMk id="13" creationId="{BA20BC34-27E2-4AA3-9C98-8651CB181F55}"/>
          </ac:spMkLst>
        </pc:spChg>
        <pc:spChg chg="add mod">
          <ac:chgData name="Cheng Ran" userId="dbeed8448c6bb12c" providerId="LiveId" clId="{D3E44819-094A-4FF7-BC8B-39CE69467472}" dt="2022-02-14T06:57:03.754" v="321" actId="2711"/>
          <ac:spMkLst>
            <pc:docMk/>
            <pc:sldMk cId="643232237" sldId="263"/>
            <ac:spMk id="14" creationId="{7EFE8705-C34A-497B-9F0B-FAC466EFD349}"/>
          </ac:spMkLst>
        </pc:spChg>
        <pc:spChg chg="add mod">
          <ac:chgData name="Cheng Ran" userId="dbeed8448c6bb12c" providerId="LiveId" clId="{D3E44819-094A-4FF7-BC8B-39CE69467472}" dt="2022-02-14T06:57:03.754" v="321" actId="2711"/>
          <ac:spMkLst>
            <pc:docMk/>
            <pc:sldMk cId="643232237" sldId="263"/>
            <ac:spMk id="15" creationId="{720B5ABF-C259-42C0-A462-BA12906A0E91}"/>
          </ac:spMkLst>
        </pc:spChg>
        <pc:spChg chg="add mod">
          <ac:chgData name="Cheng Ran" userId="dbeed8448c6bb12c" providerId="LiveId" clId="{D3E44819-094A-4FF7-BC8B-39CE69467472}" dt="2022-02-14T06:57:03.754" v="321" actId="2711"/>
          <ac:spMkLst>
            <pc:docMk/>
            <pc:sldMk cId="643232237" sldId="263"/>
            <ac:spMk id="16" creationId="{1C8CB3EB-D31B-4CC4-860A-24DFEE81A39B}"/>
          </ac:spMkLst>
        </pc:spChg>
        <pc:spChg chg="add mod">
          <ac:chgData name="Cheng Ran" userId="dbeed8448c6bb12c" providerId="LiveId" clId="{D3E44819-094A-4FF7-BC8B-39CE69467472}" dt="2022-02-14T06:57:03.754" v="321" actId="2711"/>
          <ac:spMkLst>
            <pc:docMk/>
            <pc:sldMk cId="643232237" sldId="263"/>
            <ac:spMk id="17" creationId="{7F1D3782-6E76-4201-8598-8623336D8239}"/>
          </ac:spMkLst>
        </pc:spChg>
        <pc:spChg chg="add mod">
          <ac:chgData name="Cheng Ran" userId="dbeed8448c6bb12c" providerId="LiveId" clId="{D3E44819-094A-4FF7-BC8B-39CE69467472}" dt="2022-02-14T06:57:03.754" v="321" actId="2711"/>
          <ac:spMkLst>
            <pc:docMk/>
            <pc:sldMk cId="643232237" sldId="263"/>
            <ac:spMk id="18" creationId="{8F825DEB-5092-46C0-BA68-C192A9B2DABA}"/>
          </ac:spMkLst>
        </pc:spChg>
        <pc:spChg chg="add mod">
          <ac:chgData name="Cheng Ran" userId="dbeed8448c6bb12c" providerId="LiveId" clId="{D3E44819-094A-4FF7-BC8B-39CE69467472}" dt="2022-02-14T06:57:03.754" v="321" actId="2711"/>
          <ac:spMkLst>
            <pc:docMk/>
            <pc:sldMk cId="643232237" sldId="263"/>
            <ac:spMk id="19" creationId="{F44783C0-054D-4DF1-967D-689FD4A8D716}"/>
          </ac:spMkLst>
        </pc:spChg>
      </pc:sldChg>
      <pc:sldChg chg="addSp delSp modSp new mod modClrScheme chgLayout">
        <pc:chgData name="Cheng Ran" userId="dbeed8448c6bb12c" providerId="LiveId" clId="{D3E44819-094A-4FF7-BC8B-39CE69467472}" dt="2022-02-14T07:04:42.040" v="631" actId="700"/>
        <pc:sldMkLst>
          <pc:docMk/>
          <pc:sldMk cId="1918986422" sldId="264"/>
        </pc:sldMkLst>
        <pc:spChg chg="del mod ord">
          <ac:chgData name="Cheng Ran" userId="dbeed8448c6bb12c" providerId="LiveId" clId="{D3E44819-094A-4FF7-BC8B-39CE69467472}" dt="2022-02-14T06:57:30.521" v="323" actId="700"/>
          <ac:spMkLst>
            <pc:docMk/>
            <pc:sldMk cId="1918986422" sldId="264"/>
            <ac:spMk id="2" creationId="{45470237-5218-4212-AFDF-082B6140E36A}"/>
          </ac:spMkLst>
        </pc:spChg>
        <pc:spChg chg="del mod ord">
          <ac:chgData name="Cheng Ran" userId="dbeed8448c6bb12c" providerId="LiveId" clId="{D3E44819-094A-4FF7-BC8B-39CE69467472}" dt="2022-02-14T06:57:30.521" v="323" actId="700"/>
          <ac:spMkLst>
            <pc:docMk/>
            <pc:sldMk cId="1918986422" sldId="264"/>
            <ac:spMk id="3" creationId="{BE60A505-9697-4CD0-A079-F375EA4E9B0D}"/>
          </ac:spMkLst>
        </pc:spChg>
        <pc:spChg chg="add mod ord">
          <ac:chgData name="Cheng Ran" userId="dbeed8448c6bb12c" providerId="LiveId" clId="{D3E44819-094A-4FF7-BC8B-39CE69467472}" dt="2022-02-14T07:04:42.040" v="631" actId="700"/>
          <ac:spMkLst>
            <pc:docMk/>
            <pc:sldMk cId="1918986422" sldId="264"/>
            <ac:spMk id="4" creationId="{5809FA12-43AA-4C8B-AD6D-D6D74ED7F670}"/>
          </ac:spMkLst>
        </pc:spChg>
        <pc:spChg chg="add mod ord">
          <ac:chgData name="Cheng Ran" userId="dbeed8448c6bb12c" providerId="LiveId" clId="{D3E44819-094A-4FF7-BC8B-39CE69467472}" dt="2022-02-14T07:04:42.040" v="631" actId="700"/>
          <ac:spMkLst>
            <pc:docMk/>
            <pc:sldMk cId="1918986422" sldId="264"/>
            <ac:spMk id="5" creationId="{C774D15C-9D9C-4F09-B947-AB7763740ECE}"/>
          </ac:spMkLst>
        </pc:spChg>
      </pc:sldChg>
      <pc:sldChg chg="addSp delSp modSp new mod modClrScheme chgLayout">
        <pc:chgData name="Cheng Ran" userId="dbeed8448c6bb12c" providerId="LiveId" clId="{D3E44819-094A-4FF7-BC8B-39CE69467472}" dt="2022-02-14T07:04:34.976" v="630" actId="700"/>
        <pc:sldMkLst>
          <pc:docMk/>
          <pc:sldMk cId="3572111270" sldId="265"/>
        </pc:sldMkLst>
        <pc:spChg chg="del mod ord">
          <ac:chgData name="Cheng Ran" userId="dbeed8448c6bb12c" providerId="LiveId" clId="{D3E44819-094A-4FF7-BC8B-39CE69467472}" dt="2022-02-14T06:58:06.663" v="328" actId="700"/>
          <ac:spMkLst>
            <pc:docMk/>
            <pc:sldMk cId="3572111270" sldId="265"/>
            <ac:spMk id="2" creationId="{7B689017-976A-40D6-A320-D446D20EED8D}"/>
          </ac:spMkLst>
        </pc:spChg>
        <pc:spChg chg="del mod ord">
          <ac:chgData name="Cheng Ran" userId="dbeed8448c6bb12c" providerId="LiveId" clId="{D3E44819-094A-4FF7-BC8B-39CE69467472}" dt="2022-02-14T06:58:06.663" v="328" actId="700"/>
          <ac:spMkLst>
            <pc:docMk/>
            <pc:sldMk cId="3572111270" sldId="265"/>
            <ac:spMk id="3" creationId="{645CC0F0-3218-4396-8D39-AD5CC990B5C1}"/>
          </ac:spMkLst>
        </pc:spChg>
        <pc:spChg chg="add mod ord">
          <ac:chgData name="Cheng Ran" userId="dbeed8448c6bb12c" providerId="LiveId" clId="{D3E44819-094A-4FF7-BC8B-39CE69467472}" dt="2022-02-14T07:04:34.976" v="630" actId="700"/>
          <ac:spMkLst>
            <pc:docMk/>
            <pc:sldMk cId="3572111270" sldId="265"/>
            <ac:spMk id="4" creationId="{4DA621EA-9CC0-49A5-98D1-7957A93AA9AD}"/>
          </ac:spMkLst>
        </pc:spChg>
        <pc:spChg chg="add del mod ord">
          <ac:chgData name="Cheng Ran" userId="dbeed8448c6bb12c" providerId="LiveId" clId="{D3E44819-094A-4FF7-BC8B-39CE69467472}" dt="2022-02-14T07:04:34.976" v="630" actId="700"/>
          <ac:spMkLst>
            <pc:docMk/>
            <pc:sldMk cId="3572111270" sldId="265"/>
            <ac:spMk id="5" creationId="{06B89A7A-FF9D-44EB-962D-B71CCDCB4C45}"/>
          </ac:spMkLst>
        </pc:spChg>
        <pc:spChg chg="add mod ord">
          <ac:chgData name="Cheng Ran" userId="dbeed8448c6bb12c" providerId="LiveId" clId="{D3E44819-094A-4FF7-BC8B-39CE69467472}" dt="2022-02-14T07:04:34.976" v="630" actId="700"/>
          <ac:spMkLst>
            <pc:docMk/>
            <pc:sldMk cId="3572111270" sldId="265"/>
            <ac:spMk id="6" creationId="{2CFAEA2D-D1A3-4184-8497-588F82723A15}"/>
          </ac:spMkLst>
        </pc:spChg>
      </pc:sldChg>
      <pc:sldChg chg="addSp delSp modSp new mod modClrScheme chgLayout">
        <pc:chgData name="Cheng Ran" userId="dbeed8448c6bb12c" providerId="LiveId" clId="{D3E44819-094A-4FF7-BC8B-39CE69467472}" dt="2022-02-14T07:02:54.477" v="533" actId="2711"/>
        <pc:sldMkLst>
          <pc:docMk/>
          <pc:sldMk cId="818886023" sldId="266"/>
        </pc:sldMkLst>
        <pc:spChg chg="del mod ord">
          <ac:chgData name="Cheng Ran" userId="dbeed8448c6bb12c" providerId="LiveId" clId="{D3E44819-094A-4FF7-BC8B-39CE69467472}" dt="2022-02-14T07:00:03.929" v="475" actId="700"/>
          <ac:spMkLst>
            <pc:docMk/>
            <pc:sldMk cId="818886023" sldId="266"/>
            <ac:spMk id="2" creationId="{5F6EC15B-42AE-4AB1-80E9-5B2217F366CC}"/>
          </ac:spMkLst>
        </pc:spChg>
        <pc:spChg chg="del mod ord">
          <ac:chgData name="Cheng Ran" userId="dbeed8448c6bb12c" providerId="LiveId" clId="{D3E44819-094A-4FF7-BC8B-39CE69467472}" dt="2022-02-14T07:00:03.929" v="475" actId="700"/>
          <ac:spMkLst>
            <pc:docMk/>
            <pc:sldMk cId="818886023" sldId="266"/>
            <ac:spMk id="3" creationId="{4BAF7CDB-5E3D-42B0-B092-41131438484F}"/>
          </ac:spMkLst>
        </pc:spChg>
        <pc:spChg chg="add mod ord">
          <ac:chgData name="Cheng Ran" userId="dbeed8448c6bb12c" providerId="LiveId" clId="{D3E44819-094A-4FF7-BC8B-39CE69467472}" dt="2022-02-14T07:00:37.689" v="500" actId="20577"/>
          <ac:spMkLst>
            <pc:docMk/>
            <pc:sldMk cId="818886023" sldId="266"/>
            <ac:spMk id="4" creationId="{4D2F9BD6-65AD-446B-87B5-FFE7B8451B96}"/>
          </ac:spMkLst>
        </pc:spChg>
        <pc:spChg chg="add mod ord">
          <ac:chgData name="Cheng Ran" userId="dbeed8448c6bb12c" providerId="LiveId" clId="{D3E44819-094A-4FF7-BC8B-39CE69467472}" dt="2022-02-14T07:02:54.477" v="533" actId="2711"/>
          <ac:spMkLst>
            <pc:docMk/>
            <pc:sldMk cId="818886023" sldId="266"/>
            <ac:spMk id="5" creationId="{9A88BA15-2EBD-4240-AA5E-20DC746D307B}"/>
          </ac:spMkLst>
        </pc:spChg>
        <pc:spChg chg="add mod">
          <ac:chgData name="Cheng Ran" userId="dbeed8448c6bb12c" providerId="LiveId" clId="{D3E44819-094A-4FF7-BC8B-39CE69467472}" dt="2022-02-14T07:01:27.007" v="506" actId="1076"/>
          <ac:spMkLst>
            <pc:docMk/>
            <pc:sldMk cId="818886023" sldId="266"/>
            <ac:spMk id="10" creationId="{AA580F68-7BA1-4138-9CBB-6B62453138D2}"/>
          </ac:spMkLst>
        </pc:spChg>
        <pc:spChg chg="add mod">
          <ac:chgData name="Cheng Ran" userId="dbeed8448c6bb12c" providerId="LiveId" clId="{D3E44819-094A-4FF7-BC8B-39CE69467472}" dt="2022-02-14T07:01:27.007" v="506" actId="1076"/>
          <ac:spMkLst>
            <pc:docMk/>
            <pc:sldMk cId="818886023" sldId="266"/>
            <ac:spMk id="11" creationId="{471D5FDE-4262-4628-8560-42CB8586451D}"/>
          </ac:spMkLst>
        </pc:spChg>
        <pc:spChg chg="add mod">
          <ac:chgData name="Cheng Ran" userId="dbeed8448c6bb12c" providerId="LiveId" clId="{D3E44819-094A-4FF7-BC8B-39CE69467472}" dt="2022-02-14T07:01:27.007" v="506" actId="1076"/>
          <ac:spMkLst>
            <pc:docMk/>
            <pc:sldMk cId="818886023" sldId="266"/>
            <ac:spMk id="12" creationId="{DCF731D1-5EF1-44D1-9D7D-05F40893101C}"/>
          </ac:spMkLst>
        </pc:spChg>
        <pc:spChg chg="add mod">
          <ac:chgData name="Cheng Ran" userId="dbeed8448c6bb12c" providerId="LiveId" clId="{D3E44819-094A-4FF7-BC8B-39CE69467472}" dt="2022-02-14T07:01:27.007" v="506" actId="1076"/>
          <ac:spMkLst>
            <pc:docMk/>
            <pc:sldMk cId="818886023" sldId="266"/>
            <ac:spMk id="13" creationId="{73C01DC1-3358-43F4-B518-73E4E6E39C68}"/>
          </ac:spMkLst>
        </pc:spChg>
        <pc:spChg chg="add mod">
          <ac:chgData name="Cheng Ran" userId="dbeed8448c6bb12c" providerId="LiveId" clId="{D3E44819-094A-4FF7-BC8B-39CE69467472}" dt="2022-02-14T07:01:27.007" v="506" actId="1076"/>
          <ac:spMkLst>
            <pc:docMk/>
            <pc:sldMk cId="818886023" sldId="266"/>
            <ac:spMk id="14" creationId="{1A7DAB9F-240B-4550-9934-0FD68F636362}"/>
          </ac:spMkLst>
        </pc:spChg>
        <pc:spChg chg="add mod">
          <ac:chgData name="Cheng Ran" userId="dbeed8448c6bb12c" providerId="LiveId" clId="{D3E44819-094A-4FF7-BC8B-39CE69467472}" dt="2022-02-14T07:01:27.007" v="506" actId="1076"/>
          <ac:spMkLst>
            <pc:docMk/>
            <pc:sldMk cId="818886023" sldId="266"/>
            <ac:spMk id="15" creationId="{F4F9AB50-8579-4C03-8A84-3A067794B2EE}"/>
          </ac:spMkLst>
        </pc:spChg>
        <pc:spChg chg="add mod">
          <ac:chgData name="Cheng Ran" userId="dbeed8448c6bb12c" providerId="LiveId" clId="{D3E44819-094A-4FF7-BC8B-39CE69467472}" dt="2022-02-14T07:01:27.007" v="506" actId="1076"/>
          <ac:spMkLst>
            <pc:docMk/>
            <pc:sldMk cId="818886023" sldId="266"/>
            <ac:spMk id="16" creationId="{BA7D6A0F-FA52-4D35-95A0-5A5CB641D73F}"/>
          </ac:spMkLst>
        </pc:spChg>
        <pc:spChg chg="add mod ord">
          <ac:chgData name="Cheng Ran" userId="dbeed8448c6bb12c" providerId="LiveId" clId="{D3E44819-094A-4FF7-BC8B-39CE69467472}" dt="2022-02-14T07:01:58.799" v="513" actId="1076"/>
          <ac:spMkLst>
            <pc:docMk/>
            <pc:sldMk cId="818886023" sldId="266"/>
            <ac:spMk id="17" creationId="{BE2DC112-9B22-49E6-A9ED-DCBE563A064D}"/>
          </ac:spMkLst>
        </pc:spChg>
        <pc:picChg chg="add mod">
          <ac:chgData name="Cheng Ran" userId="dbeed8448c6bb12c" providerId="LiveId" clId="{D3E44819-094A-4FF7-BC8B-39CE69467472}" dt="2022-02-14T07:01:27.007" v="506" actId="1076"/>
          <ac:picMkLst>
            <pc:docMk/>
            <pc:sldMk cId="818886023" sldId="266"/>
            <ac:picMk id="6" creationId="{674A6C70-0433-4A7A-8064-09E1197B65D1}"/>
          </ac:picMkLst>
        </pc:picChg>
        <pc:picChg chg="add mod">
          <ac:chgData name="Cheng Ran" userId="dbeed8448c6bb12c" providerId="LiveId" clId="{D3E44819-094A-4FF7-BC8B-39CE69467472}" dt="2022-02-14T07:01:27.007" v="506" actId="1076"/>
          <ac:picMkLst>
            <pc:docMk/>
            <pc:sldMk cId="818886023" sldId="266"/>
            <ac:picMk id="7" creationId="{E043F660-0A74-44FC-922C-3569EEF7BEC0}"/>
          </ac:picMkLst>
        </pc:picChg>
        <pc:picChg chg="add mod">
          <ac:chgData name="Cheng Ran" userId="dbeed8448c6bb12c" providerId="LiveId" clId="{D3E44819-094A-4FF7-BC8B-39CE69467472}" dt="2022-02-14T07:01:27.007" v="506" actId="1076"/>
          <ac:picMkLst>
            <pc:docMk/>
            <pc:sldMk cId="818886023" sldId="266"/>
            <ac:picMk id="8" creationId="{A8709280-6204-432A-BA40-2B6F59150DE6}"/>
          </ac:picMkLst>
        </pc:picChg>
        <pc:picChg chg="add mod">
          <ac:chgData name="Cheng Ran" userId="dbeed8448c6bb12c" providerId="LiveId" clId="{D3E44819-094A-4FF7-BC8B-39CE69467472}" dt="2022-02-14T07:01:27.007" v="506" actId="1076"/>
          <ac:picMkLst>
            <pc:docMk/>
            <pc:sldMk cId="818886023" sldId="266"/>
            <ac:picMk id="9" creationId="{1999EBC5-E8B0-4E7F-9B40-BF6A66462A9E}"/>
          </ac:picMkLst>
        </pc:picChg>
        <pc:picChg chg="add mod">
          <ac:chgData name="Cheng Ran" userId="dbeed8448c6bb12c" providerId="LiveId" clId="{D3E44819-094A-4FF7-BC8B-39CE69467472}" dt="2022-02-14T07:01:52.548" v="512" actId="1076"/>
          <ac:picMkLst>
            <pc:docMk/>
            <pc:sldMk cId="818886023" sldId="266"/>
            <ac:picMk id="18" creationId="{F62B7DC8-E6D9-4B84-9580-58F95CAE51F2}"/>
          </ac:picMkLst>
        </pc:picChg>
      </pc:sldChg>
      <pc:sldChg chg="addSp modSp new mod">
        <pc:chgData name="Cheng Ran" userId="dbeed8448c6bb12c" providerId="LiveId" clId="{D3E44819-094A-4FF7-BC8B-39CE69467472}" dt="2022-02-14T07:03:57.252" v="625" actId="14100"/>
        <pc:sldMkLst>
          <pc:docMk/>
          <pc:sldMk cId="264240106" sldId="267"/>
        </pc:sldMkLst>
        <pc:spChg chg="mod">
          <ac:chgData name="Cheng Ran" userId="dbeed8448c6bb12c" providerId="LiveId" clId="{D3E44819-094A-4FF7-BC8B-39CE69467472}" dt="2022-02-14T07:03:17.467" v="553" actId="20577"/>
          <ac:spMkLst>
            <pc:docMk/>
            <pc:sldMk cId="264240106" sldId="267"/>
            <ac:spMk id="2" creationId="{905A6A52-BFA0-4FC4-8492-8339BFE41C8E}"/>
          </ac:spMkLst>
        </pc:spChg>
        <pc:spChg chg="mod">
          <ac:chgData name="Cheng Ran" userId="dbeed8448c6bb12c" providerId="LiveId" clId="{D3E44819-094A-4FF7-BC8B-39CE69467472}" dt="2022-02-14T07:03:57.252" v="625" actId="14100"/>
          <ac:spMkLst>
            <pc:docMk/>
            <pc:sldMk cId="264240106" sldId="267"/>
            <ac:spMk id="3" creationId="{71535D8B-57DC-48DB-AA72-00412EACE6D7}"/>
          </ac:spMkLst>
        </pc:spChg>
        <pc:spChg chg="add mod">
          <ac:chgData name="Cheng Ran" userId="dbeed8448c6bb12c" providerId="LiveId" clId="{D3E44819-094A-4FF7-BC8B-39CE69467472}" dt="2022-02-14T07:03:52.233" v="624" actId="1038"/>
          <ac:spMkLst>
            <pc:docMk/>
            <pc:sldMk cId="264240106" sldId="267"/>
            <ac:spMk id="5" creationId="{741B5F73-52B5-41D7-94A6-1A93327BD038}"/>
          </ac:spMkLst>
        </pc:spChg>
        <pc:graphicFrameChg chg="add mod">
          <ac:chgData name="Cheng Ran" userId="dbeed8448c6bb12c" providerId="LiveId" clId="{D3E44819-094A-4FF7-BC8B-39CE69467472}" dt="2022-02-14T07:03:52.233" v="624" actId="1038"/>
          <ac:graphicFrameMkLst>
            <pc:docMk/>
            <pc:sldMk cId="264240106" sldId="267"/>
            <ac:graphicFrameMk id="4" creationId="{48F06FFA-C0A7-467B-B355-3AD5E48BE207}"/>
          </ac:graphicFrameMkLst>
        </pc:graphicFrameChg>
      </pc:sldChg>
      <pc:sldChg chg="new del">
        <pc:chgData name="Cheng Ran" userId="dbeed8448c6bb12c" providerId="LiveId" clId="{D3E44819-094A-4FF7-BC8B-39CE69467472}" dt="2022-02-14T07:04:21.139" v="627" actId="680"/>
        <pc:sldMkLst>
          <pc:docMk/>
          <pc:sldMk cId="2744187709" sldId="268"/>
        </pc:sldMkLst>
      </pc:sldChg>
      <pc:sldChg chg="addSp delSp modSp new mod modClrScheme chgLayout">
        <pc:chgData name="Cheng Ran" userId="dbeed8448c6bb12c" providerId="LiveId" clId="{D3E44819-094A-4FF7-BC8B-39CE69467472}" dt="2022-02-14T07:06:14.479" v="715" actId="20577"/>
        <pc:sldMkLst>
          <pc:docMk/>
          <pc:sldMk cId="3806023767" sldId="268"/>
        </pc:sldMkLst>
        <pc:spChg chg="del mod ord">
          <ac:chgData name="Cheng Ran" userId="dbeed8448c6bb12c" providerId="LiveId" clId="{D3E44819-094A-4FF7-BC8B-39CE69467472}" dt="2022-02-14T07:04:29.997" v="629" actId="700"/>
          <ac:spMkLst>
            <pc:docMk/>
            <pc:sldMk cId="3806023767" sldId="268"/>
            <ac:spMk id="2" creationId="{AC000F5F-F9D7-4E30-9C39-F732BD7BF655}"/>
          </ac:spMkLst>
        </pc:spChg>
        <pc:spChg chg="del mod ord">
          <ac:chgData name="Cheng Ran" userId="dbeed8448c6bb12c" providerId="LiveId" clId="{D3E44819-094A-4FF7-BC8B-39CE69467472}" dt="2022-02-14T07:04:29.997" v="629" actId="700"/>
          <ac:spMkLst>
            <pc:docMk/>
            <pc:sldMk cId="3806023767" sldId="268"/>
            <ac:spMk id="3" creationId="{35536060-88D9-4B95-95F2-B8C2A1E616F9}"/>
          </ac:spMkLst>
        </pc:spChg>
        <pc:spChg chg="add mod ord">
          <ac:chgData name="Cheng Ran" userId="dbeed8448c6bb12c" providerId="LiveId" clId="{D3E44819-094A-4FF7-BC8B-39CE69467472}" dt="2022-02-14T07:06:08.091" v="691" actId="20577"/>
          <ac:spMkLst>
            <pc:docMk/>
            <pc:sldMk cId="3806023767" sldId="268"/>
            <ac:spMk id="4" creationId="{29A7C679-1107-4D5D-8342-A437A12706DA}"/>
          </ac:spMkLst>
        </pc:spChg>
        <pc:spChg chg="add mod ord">
          <ac:chgData name="Cheng Ran" userId="dbeed8448c6bb12c" providerId="LiveId" clId="{D3E44819-094A-4FF7-BC8B-39CE69467472}" dt="2022-02-14T07:06:14.479" v="715" actId="20577"/>
          <ac:spMkLst>
            <pc:docMk/>
            <pc:sldMk cId="3806023767" sldId="268"/>
            <ac:spMk id="5" creationId="{4CCEAAED-FF89-4193-B00E-0CA9C59A9975}"/>
          </ac:spMkLst>
        </pc:spChg>
      </pc:sldChg>
      <pc:sldChg chg="addSp delSp modSp new mod">
        <pc:chgData name="Cheng Ran" userId="dbeed8448c6bb12c" providerId="LiveId" clId="{D3E44819-094A-4FF7-BC8B-39CE69467472}" dt="2022-02-14T07:08:56.732" v="902"/>
        <pc:sldMkLst>
          <pc:docMk/>
          <pc:sldMk cId="2065799902" sldId="269"/>
        </pc:sldMkLst>
        <pc:spChg chg="mod">
          <ac:chgData name="Cheng Ran" userId="dbeed8448c6bb12c" providerId="LiveId" clId="{D3E44819-094A-4FF7-BC8B-39CE69467472}" dt="2022-02-14T07:07:07.744" v="736" actId="20577"/>
          <ac:spMkLst>
            <pc:docMk/>
            <pc:sldMk cId="2065799902" sldId="269"/>
            <ac:spMk id="2" creationId="{034B5C74-2659-4384-A482-0406BF7BCC2B}"/>
          </ac:spMkLst>
        </pc:spChg>
        <pc:spChg chg="add del mod">
          <ac:chgData name="Cheng Ran" userId="dbeed8448c6bb12c" providerId="LiveId" clId="{D3E44819-094A-4FF7-BC8B-39CE69467472}" dt="2022-02-14T07:07:03.214" v="723" actId="478"/>
          <ac:spMkLst>
            <pc:docMk/>
            <pc:sldMk cId="2065799902" sldId="269"/>
            <ac:spMk id="7" creationId="{08180837-FF6E-4715-B0BA-89E440231FD5}"/>
          </ac:spMkLst>
        </pc:spChg>
        <pc:spChg chg="add del mod">
          <ac:chgData name="Cheng Ran" userId="dbeed8448c6bb12c" providerId="LiveId" clId="{D3E44819-094A-4FF7-BC8B-39CE69467472}" dt="2022-02-14T07:08:56.732" v="902"/>
          <ac:spMkLst>
            <pc:docMk/>
            <pc:sldMk cId="2065799902" sldId="269"/>
            <ac:spMk id="8" creationId="{EA78EEBF-CC34-458E-AE05-165D03B4ED3E}"/>
          </ac:spMkLst>
        </pc:spChg>
        <pc:picChg chg="add mod">
          <ac:chgData name="Cheng Ran" userId="dbeed8448c6bb12c" providerId="LiveId" clId="{D3E44819-094A-4FF7-BC8B-39CE69467472}" dt="2022-02-14T07:07:15.570" v="737" actId="1076"/>
          <ac:picMkLst>
            <pc:docMk/>
            <pc:sldMk cId="2065799902" sldId="269"/>
            <ac:picMk id="4" creationId="{5D5AD672-C5EC-47FE-B7D4-E74AE5A32442}"/>
          </ac:picMkLst>
        </pc:picChg>
        <pc:picChg chg="add mod">
          <ac:chgData name="Cheng Ran" userId="dbeed8448c6bb12c" providerId="LiveId" clId="{D3E44819-094A-4FF7-BC8B-39CE69467472}" dt="2022-02-14T07:07:17.628" v="738" actId="1076"/>
          <ac:picMkLst>
            <pc:docMk/>
            <pc:sldMk cId="2065799902" sldId="269"/>
            <ac:picMk id="5" creationId="{95F63624-395D-4D29-9385-C4D04C202E9B}"/>
          </ac:picMkLst>
        </pc:picChg>
        <pc:picChg chg="add del mod">
          <ac:chgData name="Cheng Ran" userId="dbeed8448c6bb12c" providerId="LiveId" clId="{D3E44819-094A-4FF7-BC8B-39CE69467472}" dt="2022-02-14T07:07:03.214" v="723" actId="478"/>
          <ac:picMkLst>
            <pc:docMk/>
            <pc:sldMk cId="2065799902" sldId="269"/>
            <ac:picMk id="6" creationId="{AE45C602-3444-48B2-8982-8B0B2ABBC8CD}"/>
          </ac:picMkLst>
        </pc:picChg>
      </pc:sldChg>
      <pc:sldChg chg="addSp delSp modSp new mod">
        <pc:chgData name="Cheng Ran" userId="dbeed8448c6bb12c" providerId="LiveId" clId="{D3E44819-094A-4FF7-BC8B-39CE69467472}" dt="2022-02-14T07:09:25.022" v="906" actId="1076"/>
        <pc:sldMkLst>
          <pc:docMk/>
          <pc:sldMk cId="1191028368" sldId="270"/>
        </pc:sldMkLst>
        <pc:spChg chg="del">
          <ac:chgData name="Cheng Ran" userId="dbeed8448c6bb12c" providerId="LiveId" clId="{D3E44819-094A-4FF7-BC8B-39CE69467472}" dt="2022-02-14T07:07:50.733" v="805" actId="478"/>
          <ac:spMkLst>
            <pc:docMk/>
            <pc:sldMk cId="1191028368" sldId="270"/>
            <ac:spMk id="2" creationId="{59AD3F71-A982-4208-B9B7-A70576460F9E}"/>
          </ac:spMkLst>
        </pc:spChg>
        <pc:spChg chg="del">
          <ac:chgData name="Cheng Ran" userId="dbeed8448c6bb12c" providerId="LiveId" clId="{D3E44819-094A-4FF7-BC8B-39CE69467472}" dt="2022-02-14T07:07:48.966" v="804" actId="478"/>
          <ac:spMkLst>
            <pc:docMk/>
            <pc:sldMk cId="1191028368" sldId="270"/>
            <ac:spMk id="3" creationId="{A908544E-7C78-402F-8E66-BB5E18482BCD}"/>
          </ac:spMkLst>
        </pc:spChg>
        <pc:spChg chg="add mod">
          <ac:chgData name="Cheng Ran" userId="dbeed8448c6bb12c" providerId="LiveId" clId="{D3E44819-094A-4FF7-BC8B-39CE69467472}" dt="2022-02-14T07:07:44.745" v="803" actId="1037"/>
          <ac:spMkLst>
            <pc:docMk/>
            <pc:sldMk cId="1191028368" sldId="270"/>
            <ac:spMk id="6" creationId="{3E4296C3-7105-4A96-AC89-40D471CA045F}"/>
          </ac:spMkLst>
        </pc:spChg>
        <pc:spChg chg="add mod">
          <ac:chgData name="Cheng Ran" userId="dbeed8448c6bb12c" providerId="LiveId" clId="{D3E44819-094A-4FF7-BC8B-39CE69467472}" dt="2022-02-14T07:07:44.745" v="803" actId="1037"/>
          <ac:spMkLst>
            <pc:docMk/>
            <pc:sldMk cId="1191028368" sldId="270"/>
            <ac:spMk id="7" creationId="{8F9838F6-20E8-44E4-B4C9-8D337C4E8D63}"/>
          </ac:spMkLst>
        </pc:spChg>
        <pc:spChg chg="add mod">
          <ac:chgData name="Cheng Ran" userId="dbeed8448c6bb12c" providerId="LiveId" clId="{D3E44819-094A-4FF7-BC8B-39CE69467472}" dt="2022-02-14T07:07:44.745" v="803" actId="1037"/>
          <ac:spMkLst>
            <pc:docMk/>
            <pc:sldMk cId="1191028368" sldId="270"/>
            <ac:spMk id="8" creationId="{88596EB6-C719-494C-AB58-B42EB998ABFD}"/>
          </ac:spMkLst>
        </pc:spChg>
        <pc:spChg chg="add mod">
          <ac:chgData name="Cheng Ran" userId="dbeed8448c6bb12c" providerId="LiveId" clId="{D3E44819-094A-4FF7-BC8B-39CE69467472}" dt="2022-02-14T07:07:44.745" v="803" actId="1037"/>
          <ac:spMkLst>
            <pc:docMk/>
            <pc:sldMk cId="1191028368" sldId="270"/>
            <ac:spMk id="9" creationId="{74E4967E-635A-4D9B-BD8B-1A50CAD70174}"/>
          </ac:spMkLst>
        </pc:spChg>
        <pc:spChg chg="add mod">
          <ac:chgData name="Cheng Ran" userId="dbeed8448c6bb12c" providerId="LiveId" clId="{D3E44819-094A-4FF7-BC8B-39CE69467472}" dt="2022-02-14T07:07:44.745" v="803" actId="1037"/>
          <ac:spMkLst>
            <pc:docMk/>
            <pc:sldMk cId="1191028368" sldId="270"/>
            <ac:spMk id="10" creationId="{00CC80A2-F169-45C1-B37C-DF50BEFFD21C}"/>
          </ac:spMkLst>
        </pc:spChg>
        <pc:spChg chg="add mod">
          <ac:chgData name="Cheng Ran" userId="dbeed8448c6bb12c" providerId="LiveId" clId="{D3E44819-094A-4FF7-BC8B-39CE69467472}" dt="2022-02-14T07:07:44.745" v="803" actId="1037"/>
          <ac:spMkLst>
            <pc:docMk/>
            <pc:sldMk cId="1191028368" sldId="270"/>
            <ac:spMk id="11" creationId="{8436F179-6E15-4FFA-A2CA-0D2250A873CA}"/>
          </ac:spMkLst>
        </pc:spChg>
        <pc:spChg chg="add mod">
          <ac:chgData name="Cheng Ran" userId="dbeed8448c6bb12c" providerId="LiveId" clId="{D3E44819-094A-4FF7-BC8B-39CE69467472}" dt="2022-02-14T07:07:44.745" v="803" actId="1037"/>
          <ac:spMkLst>
            <pc:docMk/>
            <pc:sldMk cId="1191028368" sldId="270"/>
            <ac:spMk id="12" creationId="{117D836B-40BF-4781-B50C-BB2E1653C5CB}"/>
          </ac:spMkLst>
        </pc:spChg>
        <pc:spChg chg="add mod">
          <ac:chgData name="Cheng Ran" userId="dbeed8448c6bb12c" providerId="LiveId" clId="{D3E44819-094A-4FF7-BC8B-39CE69467472}" dt="2022-02-14T07:07:44.745" v="803" actId="1037"/>
          <ac:spMkLst>
            <pc:docMk/>
            <pc:sldMk cId="1191028368" sldId="270"/>
            <ac:spMk id="13" creationId="{E6E45050-8A12-4A0C-B438-592038D09BE4}"/>
          </ac:spMkLst>
        </pc:spChg>
        <pc:spChg chg="add mod">
          <ac:chgData name="Cheng Ran" userId="dbeed8448c6bb12c" providerId="LiveId" clId="{D3E44819-094A-4FF7-BC8B-39CE69467472}" dt="2022-02-14T07:07:44.745" v="803" actId="1037"/>
          <ac:spMkLst>
            <pc:docMk/>
            <pc:sldMk cId="1191028368" sldId="270"/>
            <ac:spMk id="14" creationId="{7DA16820-2E14-4344-BA7E-565D1A59CA7F}"/>
          </ac:spMkLst>
        </pc:spChg>
        <pc:spChg chg="add mod">
          <ac:chgData name="Cheng Ran" userId="dbeed8448c6bb12c" providerId="LiveId" clId="{D3E44819-094A-4FF7-BC8B-39CE69467472}" dt="2022-02-14T07:07:44.745" v="803" actId="1037"/>
          <ac:spMkLst>
            <pc:docMk/>
            <pc:sldMk cId="1191028368" sldId="270"/>
            <ac:spMk id="15" creationId="{98AEA009-5A7B-4185-B223-890F870AEC22}"/>
          </ac:spMkLst>
        </pc:spChg>
        <pc:spChg chg="add mod">
          <ac:chgData name="Cheng Ran" userId="dbeed8448c6bb12c" providerId="LiveId" clId="{D3E44819-094A-4FF7-BC8B-39CE69467472}" dt="2022-02-14T07:07:44.745" v="803" actId="1037"/>
          <ac:spMkLst>
            <pc:docMk/>
            <pc:sldMk cId="1191028368" sldId="270"/>
            <ac:spMk id="16" creationId="{662370D0-9F52-470C-9492-9C86CF6D3E74}"/>
          </ac:spMkLst>
        </pc:spChg>
        <pc:spChg chg="add mod">
          <ac:chgData name="Cheng Ran" userId="dbeed8448c6bb12c" providerId="LiveId" clId="{D3E44819-094A-4FF7-BC8B-39CE69467472}" dt="2022-02-14T07:07:44.745" v="803" actId="1037"/>
          <ac:spMkLst>
            <pc:docMk/>
            <pc:sldMk cId="1191028368" sldId="270"/>
            <ac:spMk id="17" creationId="{0DF6264A-FFE1-4F74-9825-76FC20AD4346}"/>
          </ac:spMkLst>
        </pc:spChg>
        <pc:spChg chg="add mod">
          <ac:chgData name="Cheng Ran" userId="dbeed8448c6bb12c" providerId="LiveId" clId="{D3E44819-094A-4FF7-BC8B-39CE69467472}" dt="2022-02-14T07:07:44.745" v="803" actId="1037"/>
          <ac:spMkLst>
            <pc:docMk/>
            <pc:sldMk cId="1191028368" sldId="270"/>
            <ac:spMk id="18" creationId="{3808D1CF-3128-445B-8D4A-C5C1A8727750}"/>
          </ac:spMkLst>
        </pc:spChg>
        <pc:spChg chg="add mod">
          <ac:chgData name="Cheng Ran" userId="dbeed8448c6bb12c" providerId="LiveId" clId="{D3E44819-094A-4FF7-BC8B-39CE69467472}" dt="2022-02-14T07:07:44.745" v="803" actId="1037"/>
          <ac:spMkLst>
            <pc:docMk/>
            <pc:sldMk cId="1191028368" sldId="270"/>
            <ac:spMk id="19" creationId="{FE6E439A-8852-4636-A38F-8B19F0CB9D9D}"/>
          </ac:spMkLst>
        </pc:spChg>
        <pc:spChg chg="add mod">
          <ac:chgData name="Cheng Ran" userId="dbeed8448c6bb12c" providerId="LiveId" clId="{D3E44819-094A-4FF7-BC8B-39CE69467472}" dt="2022-02-14T07:07:44.745" v="803" actId="1037"/>
          <ac:spMkLst>
            <pc:docMk/>
            <pc:sldMk cId="1191028368" sldId="270"/>
            <ac:spMk id="20" creationId="{75AB075C-E3F7-4D10-86E8-5B449C4D88CC}"/>
          </ac:spMkLst>
        </pc:spChg>
        <pc:spChg chg="add mod">
          <ac:chgData name="Cheng Ran" userId="dbeed8448c6bb12c" providerId="LiveId" clId="{D3E44819-094A-4FF7-BC8B-39CE69467472}" dt="2022-02-14T07:07:44.745" v="803" actId="1037"/>
          <ac:spMkLst>
            <pc:docMk/>
            <pc:sldMk cId="1191028368" sldId="270"/>
            <ac:spMk id="21" creationId="{C47AECC0-0893-4471-B9EB-7F1F69BE9CB9}"/>
          </ac:spMkLst>
        </pc:spChg>
        <pc:spChg chg="add mod">
          <ac:chgData name="Cheng Ran" userId="dbeed8448c6bb12c" providerId="LiveId" clId="{D3E44819-094A-4FF7-BC8B-39CE69467472}" dt="2022-02-14T07:07:44.745" v="803" actId="1037"/>
          <ac:spMkLst>
            <pc:docMk/>
            <pc:sldMk cId="1191028368" sldId="270"/>
            <ac:spMk id="22" creationId="{95FD19F8-3F4F-4BEC-A91C-A71D3B8F2E64}"/>
          </ac:spMkLst>
        </pc:spChg>
        <pc:spChg chg="add mod">
          <ac:chgData name="Cheng Ran" userId="dbeed8448c6bb12c" providerId="LiveId" clId="{D3E44819-094A-4FF7-BC8B-39CE69467472}" dt="2022-02-14T07:07:44.745" v="803" actId="1037"/>
          <ac:spMkLst>
            <pc:docMk/>
            <pc:sldMk cId="1191028368" sldId="270"/>
            <ac:spMk id="23" creationId="{C6217D34-F448-4DBE-A286-82C99A20439A}"/>
          </ac:spMkLst>
        </pc:spChg>
        <pc:spChg chg="add mod">
          <ac:chgData name="Cheng Ran" userId="dbeed8448c6bb12c" providerId="LiveId" clId="{D3E44819-094A-4FF7-BC8B-39CE69467472}" dt="2022-02-14T07:07:44.745" v="803" actId="1037"/>
          <ac:spMkLst>
            <pc:docMk/>
            <pc:sldMk cId="1191028368" sldId="270"/>
            <ac:spMk id="24" creationId="{38F09604-3CA3-49D4-AFF9-21D02DDFEC67}"/>
          </ac:spMkLst>
        </pc:spChg>
        <pc:spChg chg="add mod">
          <ac:chgData name="Cheng Ran" userId="dbeed8448c6bb12c" providerId="LiveId" clId="{D3E44819-094A-4FF7-BC8B-39CE69467472}" dt="2022-02-14T07:07:44.745" v="803" actId="1037"/>
          <ac:spMkLst>
            <pc:docMk/>
            <pc:sldMk cId="1191028368" sldId="270"/>
            <ac:spMk id="25" creationId="{A88DF7DE-C75D-4C73-8E75-5A88F6C03418}"/>
          </ac:spMkLst>
        </pc:spChg>
        <pc:spChg chg="add mod">
          <ac:chgData name="Cheng Ran" userId="dbeed8448c6bb12c" providerId="LiveId" clId="{D3E44819-094A-4FF7-BC8B-39CE69467472}" dt="2022-02-14T07:07:44.745" v="803" actId="1037"/>
          <ac:spMkLst>
            <pc:docMk/>
            <pc:sldMk cId="1191028368" sldId="270"/>
            <ac:spMk id="26" creationId="{9716B8C4-AB77-4819-A568-4862C7C2BE40}"/>
          </ac:spMkLst>
        </pc:spChg>
        <pc:spChg chg="add mod">
          <ac:chgData name="Cheng Ran" userId="dbeed8448c6bb12c" providerId="LiveId" clId="{D3E44819-094A-4FF7-BC8B-39CE69467472}" dt="2022-02-14T07:07:44.745" v="803" actId="1037"/>
          <ac:spMkLst>
            <pc:docMk/>
            <pc:sldMk cId="1191028368" sldId="270"/>
            <ac:spMk id="27" creationId="{2EA10EF5-FE09-4432-88B0-705F54FF08E9}"/>
          </ac:spMkLst>
        </pc:spChg>
        <pc:spChg chg="add mod">
          <ac:chgData name="Cheng Ran" userId="dbeed8448c6bb12c" providerId="LiveId" clId="{D3E44819-094A-4FF7-BC8B-39CE69467472}" dt="2022-02-14T07:07:44.745" v="803" actId="1037"/>
          <ac:spMkLst>
            <pc:docMk/>
            <pc:sldMk cId="1191028368" sldId="270"/>
            <ac:spMk id="28" creationId="{13EB0F18-C584-4109-9EE5-42B744F8C6F3}"/>
          </ac:spMkLst>
        </pc:spChg>
        <pc:spChg chg="add mod">
          <ac:chgData name="Cheng Ran" userId="dbeed8448c6bb12c" providerId="LiveId" clId="{D3E44819-094A-4FF7-BC8B-39CE69467472}" dt="2022-02-14T07:07:44.745" v="803" actId="1037"/>
          <ac:spMkLst>
            <pc:docMk/>
            <pc:sldMk cId="1191028368" sldId="270"/>
            <ac:spMk id="29" creationId="{B6856B0E-3971-4FF5-91F4-7169E7768726}"/>
          </ac:spMkLst>
        </pc:spChg>
        <pc:spChg chg="add mod">
          <ac:chgData name="Cheng Ran" userId="dbeed8448c6bb12c" providerId="LiveId" clId="{D3E44819-094A-4FF7-BC8B-39CE69467472}" dt="2022-02-14T07:07:44.745" v="803" actId="1037"/>
          <ac:spMkLst>
            <pc:docMk/>
            <pc:sldMk cId="1191028368" sldId="270"/>
            <ac:spMk id="30" creationId="{34D00B02-8ABA-49D1-9B66-F7B0FBC2376A}"/>
          </ac:spMkLst>
        </pc:spChg>
        <pc:spChg chg="add mod">
          <ac:chgData name="Cheng Ran" userId="dbeed8448c6bb12c" providerId="LiveId" clId="{D3E44819-094A-4FF7-BC8B-39CE69467472}" dt="2022-02-14T07:07:44.745" v="803" actId="1037"/>
          <ac:spMkLst>
            <pc:docMk/>
            <pc:sldMk cId="1191028368" sldId="270"/>
            <ac:spMk id="31" creationId="{1421ED8A-FD2A-4F3C-B851-D1DAF758AF25}"/>
          </ac:spMkLst>
        </pc:spChg>
        <pc:spChg chg="add mod">
          <ac:chgData name="Cheng Ran" userId="dbeed8448c6bb12c" providerId="LiveId" clId="{D3E44819-094A-4FF7-BC8B-39CE69467472}" dt="2022-02-14T07:07:44.745" v="803" actId="1037"/>
          <ac:spMkLst>
            <pc:docMk/>
            <pc:sldMk cId="1191028368" sldId="270"/>
            <ac:spMk id="32" creationId="{32317910-3762-4E84-8B1F-5BED95A82441}"/>
          </ac:spMkLst>
        </pc:spChg>
        <pc:spChg chg="add mod">
          <ac:chgData name="Cheng Ran" userId="dbeed8448c6bb12c" providerId="LiveId" clId="{D3E44819-094A-4FF7-BC8B-39CE69467472}" dt="2022-02-14T07:07:44.745" v="803" actId="1037"/>
          <ac:spMkLst>
            <pc:docMk/>
            <pc:sldMk cId="1191028368" sldId="270"/>
            <ac:spMk id="33" creationId="{C8FAA9B1-19C3-466F-B237-496D8554792B}"/>
          </ac:spMkLst>
        </pc:spChg>
        <pc:spChg chg="add mod">
          <ac:chgData name="Cheng Ran" userId="dbeed8448c6bb12c" providerId="LiveId" clId="{D3E44819-094A-4FF7-BC8B-39CE69467472}" dt="2022-02-14T07:07:44.745" v="803" actId="1037"/>
          <ac:spMkLst>
            <pc:docMk/>
            <pc:sldMk cId="1191028368" sldId="270"/>
            <ac:spMk id="34" creationId="{34981FAF-8A7E-42EC-87A7-492B58C9047C}"/>
          </ac:spMkLst>
        </pc:spChg>
        <pc:spChg chg="add mod">
          <ac:chgData name="Cheng Ran" userId="dbeed8448c6bb12c" providerId="LiveId" clId="{D3E44819-094A-4FF7-BC8B-39CE69467472}" dt="2022-02-14T07:07:44.745" v="803" actId="1037"/>
          <ac:spMkLst>
            <pc:docMk/>
            <pc:sldMk cId="1191028368" sldId="270"/>
            <ac:spMk id="35" creationId="{298E73C6-15B6-4074-8772-97080018453E}"/>
          </ac:spMkLst>
        </pc:spChg>
        <pc:spChg chg="add mod">
          <ac:chgData name="Cheng Ran" userId="dbeed8448c6bb12c" providerId="LiveId" clId="{D3E44819-094A-4FF7-BC8B-39CE69467472}" dt="2022-02-14T07:07:44.745" v="803" actId="1037"/>
          <ac:spMkLst>
            <pc:docMk/>
            <pc:sldMk cId="1191028368" sldId="270"/>
            <ac:spMk id="36" creationId="{E6FFEA31-9211-4E08-842E-72CD706E45A3}"/>
          </ac:spMkLst>
        </pc:spChg>
        <pc:spChg chg="add mod">
          <ac:chgData name="Cheng Ran" userId="dbeed8448c6bb12c" providerId="LiveId" clId="{D3E44819-094A-4FF7-BC8B-39CE69467472}" dt="2022-02-14T07:07:44.745" v="803" actId="1037"/>
          <ac:spMkLst>
            <pc:docMk/>
            <pc:sldMk cId="1191028368" sldId="270"/>
            <ac:spMk id="37" creationId="{0E5E1BF8-1666-49E3-8523-1732247FDC9B}"/>
          </ac:spMkLst>
        </pc:spChg>
        <pc:spChg chg="add mod">
          <ac:chgData name="Cheng Ran" userId="dbeed8448c6bb12c" providerId="LiveId" clId="{D3E44819-094A-4FF7-BC8B-39CE69467472}" dt="2022-02-14T07:07:44.745" v="803" actId="1037"/>
          <ac:spMkLst>
            <pc:docMk/>
            <pc:sldMk cId="1191028368" sldId="270"/>
            <ac:spMk id="38" creationId="{517672D5-4D1B-4C36-8A99-B4C86CC61D5E}"/>
          </ac:spMkLst>
        </pc:spChg>
        <pc:spChg chg="add mod">
          <ac:chgData name="Cheng Ran" userId="dbeed8448c6bb12c" providerId="LiveId" clId="{D3E44819-094A-4FF7-BC8B-39CE69467472}" dt="2022-02-14T07:07:44.745" v="803" actId="1037"/>
          <ac:spMkLst>
            <pc:docMk/>
            <pc:sldMk cId="1191028368" sldId="270"/>
            <ac:spMk id="39" creationId="{534092CB-4801-434F-919C-EC8F0CAB5E18}"/>
          </ac:spMkLst>
        </pc:spChg>
        <pc:spChg chg="add mod">
          <ac:chgData name="Cheng Ran" userId="dbeed8448c6bb12c" providerId="LiveId" clId="{D3E44819-094A-4FF7-BC8B-39CE69467472}" dt="2022-02-14T07:07:44.745" v="803" actId="1037"/>
          <ac:spMkLst>
            <pc:docMk/>
            <pc:sldMk cId="1191028368" sldId="270"/>
            <ac:spMk id="40" creationId="{5C4CCCE0-7F2D-4BFE-979E-756235B8331E}"/>
          </ac:spMkLst>
        </pc:spChg>
        <pc:spChg chg="add mod">
          <ac:chgData name="Cheng Ran" userId="dbeed8448c6bb12c" providerId="LiveId" clId="{D3E44819-094A-4FF7-BC8B-39CE69467472}" dt="2022-02-14T07:07:44.745" v="803" actId="1037"/>
          <ac:spMkLst>
            <pc:docMk/>
            <pc:sldMk cId="1191028368" sldId="270"/>
            <ac:spMk id="41" creationId="{BE12EAD4-C75C-409C-B10E-7CA3F0A9E2E5}"/>
          </ac:spMkLst>
        </pc:spChg>
        <pc:spChg chg="add mod">
          <ac:chgData name="Cheng Ran" userId="dbeed8448c6bb12c" providerId="LiveId" clId="{D3E44819-094A-4FF7-BC8B-39CE69467472}" dt="2022-02-14T07:07:44.745" v="803" actId="1037"/>
          <ac:spMkLst>
            <pc:docMk/>
            <pc:sldMk cId="1191028368" sldId="270"/>
            <ac:spMk id="42" creationId="{CC98E7C8-B11B-4337-B181-CAF8015457A4}"/>
          </ac:spMkLst>
        </pc:spChg>
        <pc:spChg chg="add mod">
          <ac:chgData name="Cheng Ran" userId="dbeed8448c6bb12c" providerId="LiveId" clId="{D3E44819-094A-4FF7-BC8B-39CE69467472}" dt="2022-02-14T07:07:44.745" v="803" actId="1037"/>
          <ac:spMkLst>
            <pc:docMk/>
            <pc:sldMk cId="1191028368" sldId="270"/>
            <ac:spMk id="43" creationId="{11208526-3AF0-4783-93A4-163A3477CD1C}"/>
          </ac:spMkLst>
        </pc:spChg>
        <pc:spChg chg="add mod">
          <ac:chgData name="Cheng Ran" userId="dbeed8448c6bb12c" providerId="LiveId" clId="{D3E44819-094A-4FF7-BC8B-39CE69467472}" dt="2022-02-14T07:07:44.745" v="803" actId="1037"/>
          <ac:spMkLst>
            <pc:docMk/>
            <pc:sldMk cId="1191028368" sldId="270"/>
            <ac:spMk id="44" creationId="{9A64DE26-AE57-44F6-98A2-02F6A458ABF8}"/>
          </ac:spMkLst>
        </pc:spChg>
        <pc:spChg chg="add mod">
          <ac:chgData name="Cheng Ran" userId="dbeed8448c6bb12c" providerId="LiveId" clId="{D3E44819-094A-4FF7-BC8B-39CE69467472}" dt="2022-02-14T07:07:44.745" v="803" actId="1037"/>
          <ac:spMkLst>
            <pc:docMk/>
            <pc:sldMk cId="1191028368" sldId="270"/>
            <ac:spMk id="45" creationId="{FE221571-207A-4CC0-9E62-35D856B3C890}"/>
          </ac:spMkLst>
        </pc:spChg>
        <pc:spChg chg="add mod">
          <ac:chgData name="Cheng Ran" userId="dbeed8448c6bb12c" providerId="LiveId" clId="{D3E44819-094A-4FF7-BC8B-39CE69467472}" dt="2022-02-14T07:07:44.745" v="803" actId="1037"/>
          <ac:spMkLst>
            <pc:docMk/>
            <pc:sldMk cId="1191028368" sldId="270"/>
            <ac:spMk id="46" creationId="{C3CC76F1-6E0F-4197-9BB2-CD364228F147}"/>
          </ac:spMkLst>
        </pc:spChg>
        <pc:spChg chg="add mod">
          <ac:chgData name="Cheng Ran" userId="dbeed8448c6bb12c" providerId="LiveId" clId="{D3E44819-094A-4FF7-BC8B-39CE69467472}" dt="2022-02-14T07:07:44.745" v="803" actId="1037"/>
          <ac:spMkLst>
            <pc:docMk/>
            <pc:sldMk cId="1191028368" sldId="270"/>
            <ac:spMk id="47" creationId="{3342E5AA-A5CE-4380-BCD0-67FD5F2230AC}"/>
          </ac:spMkLst>
        </pc:spChg>
        <pc:spChg chg="add mod">
          <ac:chgData name="Cheng Ran" userId="dbeed8448c6bb12c" providerId="LiveId" clId="{D3E44819-094A-4FF7-BC8B-39CE69467472}" dt="2022-02-14T07:07:44.745" v="803" actId="1037"/>
          <ac:spMkLst>
            <pc:docMk/>
            <pc:sldMk cId="1191028368" sldId="270"/>
            <ac:spMk id="48" creationId="{D137AE6B-BDB7-47B9-AAA3-5445540956EA}"/>
          </ac:spMkLst>
        </pc:spChg>
        <pc:spChg chg="add mod">
          <ac:chgData name="Cheng Ran" userId="dbeed8448c6bb12c" providerId="LiveId" clId="{D3E44819-094A-4FF7-BC8B-39CE69467472}" dt="2022-02-14T07:07:44.745" v="803" actId="1037"/>
          <ac:spMkLst>
            <pc:docMk/>
            <pc:sldMk cId="1191028368" sldId="270"/>
            <ac:spMk id="49" creationId="{8999555A-6E69-4CB1-8869-578536E1963B}"/>
          </ac:spMkLst>
        </pc:spChg>
        <pc:spChg chg="add mod">
          <ac:chgData name="Cheng Ran" userId="dbeed8448c6bb12c" providerId="LiveId" clId="{D3E44819-094A-4FF7-BC8B-39CE69467472}" dt="2022-02-14T07:07:44.745" v="803" actId="1037"/>
          <ac:spMkLst>
            <pc:docMk/>
            <pc:sldMk cId="1191028368" sldId="270"/>
            <ac:spMk id="50" creationId="{28A10A2B-DF79-4C5A-BC86-89AB05C44899}"/>
          </ac:spMkLst>
        </pc:spChg>
        <pc:spChg chg="add mod">
          <ac:chgData name="Cheng Ran" userId="dbeed8448c6bb12c" providerId="LiveId" clId="{D3E44819-094A-4FF7-BC8B-39CE69467472}" dt="2022-02-14T07:07:44.745" v="803" actId="1037"/>
          <ac:spMkLst>
            <pc:docMk/>
            <pc:sldMk cId="1191028368" sldId="270"/>
            <ac:spMk id="51" creationId="{4FA840FB-95AD-4730-B9A2-74C8E3FC13CC}"/>
          </ac:spMkLst>
        </pc:spChg>
        <pc:spChg chg="add mod">
          <ac:chgData name="Cheng Ran" userId="dbeed8448c6bb12c" providerId="LiveId" clId="{D3E44819-094A-4FF7-BC8B-39CE69467472}" dt="2022-02-14T07:07:44.745" v="803" actId="1037"/>
          <ac:spMkLst>
            <pc:docMk/>
            <pc:sldMk cId="1191028368" sldId="270"/>
            <ac:spMk id="52" creationId="{9E97312D-03C0-4C04-9C1A-C2FBA3A54F4A}"/>
          </ac:spMkLst>
        </pc:spChg>
        <pc:spChg chg="add mod">
          <ac:chgData name="Cheng Ran" userId="dbeed8448c6bb12c" providerId="LiveId" clId="{D3E44819-094A-4FF7-BC8B-39CE69467472}" dt="2022-02-14T07:07:44.745" v="803" actId="1037"/>
          <ac:spMkLst>
            <pc:docMk/>
            <pc:sldMk cId="1191028368" sldId="270"/>
            <ac:spMk id="53" creationId="{B6AEE70E-6F77-4950-999C-8ED1ADBF0B46}"/>
          </ac:spMkLst>
        </pc:spChg>
        <pc:spChg chg="add mod">
          <ac:chgData name="Cheng Ran" userId="dbeed8448c6bb12c" providerId="LiveId" clId="{D3E44819-094A-4FF7-BC8B-39CE69467472}" dt="2022-02-14T07:09:17.357" v="904" actId="1076"/>
          <ac:spMkLst>
            <pc:docMk/>
            <pc:sldMk cId="1191028368" sldId="270"/>
            <ac:spMk id="54" creationId="{78FF5C0F-9DF2-43BF-A481-965FD714158E}"/>
          </ac:spMkLst>
        </pc:spChg>
        <pc:picChg chg="add mod">
          <ac:chgData name="Cheng Ran" userId="dbeed8448c6bb12c" providerId="LiveId" clId="{D3E44819-094A-4FF7-BC8B-39CE69467472}" dt="2022-02-14T07:09:25.022" v="906" actId="1076"/>
          <ac:picMkLst>
            <pc:docMk/>
            <pc:sldMk cId="1191028368" sldId="270"/>
            <ac:picMk id="55" creationId="{55C9D6A6-3AE9-4735-A309-6A48D76A539F}"/>
          </ac:picMkLst>
        </pc:picChg>
        <pc:cxnChg chg="add mod">
          <ac:chgData name="Cheng Ran" userId="dbeed8448c6bb12c" providerId="LiveId" clId="{D3E44819-094A-4FF7-BC8B-39CE69467472}" dt="2022-02-14T07:07:44.745" v="803" actId="1037"/>
          <ac:cxnSpMkLst>
            <pc:docMk/>
            <pc:sldMk cId="1191028368" sldId="270"/>
            <ac:cxnSpMk id="4" creationId="{29E90F7C-FA70-4677-B6A9-914229E2CA46}"/>
          </ac:cxnSpMkLst>
        </pc:cxnChg>
        <pc:cxnChg chg="add mod">
          <ac:chgData name="Cheng Ran" userId="dbeed8448c6bb12c" providerId="LiveId" clId="{D3E44819-094A-4FF7-BC8B-39CE69467472}" dt="2022-02-14T07:07:44.745" v="803" actId="1037"/>
          <ac:cxnSpMkLst>
            <pc:docMk/>
            <pc:sldMk cId="1191028368" sldId="270"/>
            <ac:cxnSpMk id="5" creationId="{15054853-CD77-4DD8-8554-2AB87A84BA51}"/>
          </ac:cxnSpMkLst>
        </pc:cxnChg>
      </pc:sldChg>
      <pc:sldChg chg="addSp delSp modSp new mod modAnim">
        <pc:chgData name="Cheng Ran" userId="dbeed8448c6bb12c" providerId="LiveId" clId="{D3E44819-094A-4FF7-BC8B-39CE69467472}" dt="2022-02-14T07:08:31.161" v="896" actId="1038"/>
        <pc:sldMkLst>
          <pc:docMk/>
          <pc:sldMk cId="3294332934" sldId="271"/>
        </pc:sldMkLst>
        <pc:spChg chg="del">
          <ac:chgData name="Cheng Ran" userId="dbeed8448c6bb12c" providerId="LiveId" clId="{D3E44819-094A-4FF7-BC8B-39CE69467472}" dt="2022-02-14T07:08:22.238" v="808" actId="478"/>
          <ac:spMkLst>
            <pc:docMk/>
            <pc:sldMk cId="3294332934" sldId="271"/>
            <ac:spMk id="2" creationId="{F572B8EF-1699-440D-AFB5-97F2D47EE134}"/>
          </ac:spMkLst>
        </pc:spChg>
        <pc:spChg chg="del">
          <ac:chgData name="Cheng Ran" userId="dbeed8448c6bb12c" providerId="LiveId" clId="{D3E44819-094A-4FF7-BC8B-39CE69467472}" dt="2022-02-14T07:08:20.570" v="807" actId="478"/>
          <ac:spMkLst>
            <pc:docMk/>
            <pc:sldMk cId="3294332934" sldId="271"/>
            <ac:spMk id="3" creationId="{D63FCEAC-E3A1-49BF-A511-F95F01491A08}"/>
          </ac:spMkLst>
        </pc:spChg>
        <pc:spChg chg="add mod">
          <ac:chgData name="Cheng Ran" userId="dbeed8448c6bb12c" providerId="LiveId" clId="{D3E44819-094A-4FF7-BC8B-39CE69467472}" dt="2022-02-14T07:08:31.161" v="896" actId="1038"/>
          <ac:spMkLst>
            <pc:docMk/>
            <pc:sldMk cId="3294332934" sldId="271"/>
            <ac:spMk id="7" creationId="{80244904-2E55-4F61-B011-C2A7F98DB77C}"/>
          </ac:spMkLst>
        </pc:spChg>
        <pc:spChg chg="add mod">
          <ac:chgData name="Cheng Ran" userId="dbeed8448c6bb12c" providerId="LiveId" clId="{D3E44819-094A-4FF7-BC8B-39CE69467472}" dt="2022-02-14T07:08:31.161" v="896" actId="1038"/>
          <ac:spMkLst>
            <pc:docMk/>
            <pc:sldMk cId="3294332934" sldId="271"/>
            <ac:spMk id="8" creationId="{59DD69D4-0117-462E-8B4A-4E000FC20C33}"/>
          </ac:spMkLst>
        </pc:spChg>
        <pc:spChg chg="add mod">
          <ac:chgData name="Cheng Ran" userId="dbeed8448c6bb12c" providerId="LiveId" clId="{D3E44819-094A-4FF7-BC8B-39CE69467472}" dt="2022-02-14T07:08:31.161" v="896" actId="1038"/>
          <ac:spMkLst>
            <pc:docMk/>
            <pc:sldMk cId="3294332934" sldId="271"/>
            <ac:spMk id="9" creationId="{03A0D178-1C7C-404C-B248-6FF6A0EBD588}"/>
          </ac:spMkLst>
        </pc:spChg>
        <pc:spChg chg="add mod">
          <ac:chgData name="Cheng Ran" userId="dbeed8448c6bb12c" providerId="LiveId" clId="{D3E44819-094A-4FF7-BC8B-39CE69467472}" dt="2022-02-14T07:08:31.161" v="896" actId="1038"/>
          <ac:spMkLst>
            <pc:docMk/>
            <pc:sldMk cId="3294332934" sldId="271"/>
            <ac:spMk id="10" creationId="{AB48EC15-D602-4B29-B70E-8EAAC4E245B0}"/>
          </ac:spMkLst>
        </pc:spChg>
        <pc:spChg chg="add mod">
          <ac:chgData name="Cheng Ran" userId="dbeed8448c6bb12c" providerId="LiveId" clId="{D3E44819-094A-4FF7-BC8B-39CE69467472}" dt="2022-02-14T07:08:31.161" v="896" actId="1038"/>
          <ac:spMkLst>
            <pc:docMk/>
            <pc:sldMk cId="3294332934" sldId="271"/>
            <ac:spMk id="11" creationId="{5302C0FE-8E91-437B-8D2F-F2A075CC84AC}"/>
          </ac:spMkLst>
        </pc:spChg>
        <pc:spChg chg="add mod">
          <ac:chgData name="Cheng Ran" userId="dbeed8448c6bb12c" providerId="LiveId" clId="{D3E44819-094A-4FF7-BC8B-39CE69467472}" dt="2022-02-14T07:08:31.161" v="896" actId="1038"/>
          <ac:spMkLst>
            <pc:docMk/>
            <pc:sldMk cId="3294332934" sldId="271"/>
            <ac:spMk id="12" creationId="{AF34876F-8CF7-4DD0-98BB-BBE44EA52034}"/>
          </ac:spMkLst>
        </pc:spChg>
        <pc:spChg chg="add mod">
          <ac:chgData name="Cheng Ran" userId="dbeed8448c6bb12c" providerId="LiveId" clId="{D3E44819-094A-4FF7-BC8B-39CE69467472}" dt="2022-02-14T07:08:31.161" v="896" actId="1038"/>
          <ac:spMkLst>
            <pc:docMk/>
            <pc:sldMk cId="3294332934" sldId="271"/>
            <ac:spMk id="13" creationId="{997B4D30-F13A-4952-B751-CE42976917FD}"/>
          </ac:spMkLst>
        </pc:spChg>
        <pc:spChg chg="add mod">
          <ac:chgData name="Cheng Ran" userId="dbeed8448c6bb12c" providerId="LiveId" clId="{D3E44819-094A-4FF7-BC8B-39CE69467472}" dt="2022-02-14T07:08:31.161" v="896" actId="1038"/>
          <ac:spMkLst>
            <pc:docMk/>
            <pc:sldMk cId="3294332934" sldId="271"/>
            <ac:spMk id="14" creationId="{DD6ADF3C-CF97-4DD2-92CC-8E89FA861601}"/>
          </ac:spMkLst>
        </pc:spChg>
        <pc:spChg chg="add mod">
          <ac:chgData name="Cheng Ran" userId="dbeed8448c6bb12c" providerId="LiveId" clId="{D3E44819-094A-4FF7-BC8B-39CE69467472}" dt="2022-02-14T07:08:31.161" v="896" actId="1038"/>
          <ac:spMkLst>
            <pc:docMk/>
            <pc:sldMk cId="3294332934" sldId="271"/>
            <ac:spMk id="15" creationId="{C1B05CE9-FF9C-4911-9A2B-26A5B84FCF0B}"/>
          </ac:spMkLst>
        </pc:spChg>
        <pc:spChg chg="add mod">
          <ac:chgData name="Cheng Ran" userId="dbeed8448c6bb12c" providerId="LiveId" clId="{D3E44819-094A-4FF7-BC8B-39CE69467472}" dt="2022-02-14T07:08:31.161" v="896" actId="1038"/>
          <ac:spMkLst>
            <pc:docMk/>
            <pc:sldMk cId="3294332934" sldId="271"/>
            <ac:spMk id="16" creationId="{98A07DC1-F6F2-4C52-906E-694C8E90E1B2}"/>
          </ac:spMkLst>
        </pc:spChg>
        <pc:spChg chg="add mod">
          <ac:chgData name="Cheng Ran" userId="dbeed8448c6bb12c" providerId="LiveId" clId="{D3E44819-094A-4FF7-BC8B-39CE69467472}" dt="2022-02-14T07:08:31.161" v="896" actId="1038"/>
          <ac:spMkLst>
            <pc:docMk/>
            <pc:sldMk cId="3294332934" sldId="271"/>
            <ac:spMk id="17" creationId="{9106A6B5-5C50-4E76-95F3-E2496AB3E2BA}"/>
          </ac:spMkLst>
        </pc:spChg>
        <pc:spChg chg="add mod">
          <ac:chgData name="Cheng Ran" userId="dbeed8448c6bb12c" providerId="LiveId" clId="{D3E44819-094A-4FF7-BC8B-39CE69467472}" dt="2022-02-14T07:08:31.161" v="896" actId="1038"/>
          <ac:spMkLst>
            <pc:docMk/>
            <pc:sldMk cId="3294332934" sldId="271"/>
            <ac:spMk id="18" creationId="{F36B4E14-2E4C-4115-8971-1988662F9D78}"/>
          </ac:spMkLst>
        </pc:spChg>
        <pc:spChg chg="add mod">
          <ac:chgData name="Cheng Ran" userId="dbeed8448c6bb12c" providerId="LiveId" clId="{D3E44819-094A-4FF7-BC8B-39CE69467472}" dt="2022-02-14T07:08:31.161" v="896" actId="1038"/>
          <ac:spMkLst>
            <pc:docMk/>
            <pc:sldMk cId="3294332934" sldId="271"/>
            <ac:spMk id="19" creationId="{DA3EE7F8-04FB-4205-9AA0-9355F7F4E259}"/>
          </ac:spMkLst>
        </pc:spChg>
        <pc:spChg chg="add mod">
          <ac:chgData name="Cheng Ran" userId="dbeed8448c6bb12c" providerId="LiveId" clId="{D3E44819-094A-4FF7-BC8B-39CE69467472}" dt="2022-02-14T07:08:31.161" v="896" actId="1038"/>
          <ac:spMkLst>
            <pc:docMk/>
            <pc:sldMk cId="3294332934" sldId="271"/>
            <ac:spMk id="20" creationId="{05C91EF1-1A8A-49A7-B2E7-37137DA357B7}"/>
          </ac:spMkLst>
        </pc:spChg>
        <pc:spChg chg="add mod">
          <ac:chgData name="Cheng Ran" userId="dbeed8448c6bb12c" providerId="LiveId" clId="{D3E44819-094A-4FF7-BC8B-39CE69467472}" dt="2022-02-14T07:08:31.161" v="896" actId="1038"/>
          <ac:spMkLst>
            <pc:docMk/>
            <pc:sldMk cId="3294332934" sldId="271"/>
            <ac:spMk id="21" creationId="{5F8F12A5-5054-4A14-ACF8-38756A644D90}"/>
          </ac:spMkLst>
        </pc:spChg>
        <pc:spChg chg="add mod">
          <ac:chgData name="Cheng Ran" userId="dbeed8448c6bb12c" providerId="LiveId" clId="{D3E44819-094A-4FF7-BC8B-39CE69467472}" dt="2022-02-14T07:08:31.161" v="896" actId="1038"/>
          <ac:spMkLst>
            <pc:docMk/>
            <pc:sldMk cId="3294332934" sldId="271"/>
            <ac:spMk id="22" creationId="{20C7E11F-8793-4B2C-8894-A9529036AABE}"/>
          </ac:spMkLst>
        </pc:spChg>
        <pc:spChg chg="add mod">
          <ac:chgData name="Cheng Ran" userId="dbeed8448c6bb12c" providerId="LiveId" clId="{D3E44819-094A-4FF7-BC8B-39CE69467472}" dt="2022-02-14T07:08:31.161" v="896" actId="1038"/>
          <ac:spMkLst>
            <pc:docMk/>
            <pc:sldMk cId="3294332934" sldId="271"/>
            <ac:spMk id="23" creationId="{A1A8772A-085F-4DD4-9C35-D8C31A733B57}"/>
          </ac:spMkLst>
        </pc:spChg>
        <pc:spChg chg="add mod">
          <ac:chgData name="Cheng Ran" userId="dbeed8448c6bb12c" providerId="LiveId" clId="{D3E44819-094A-4FF7-BC8B-39CE69467472}" dt="2022-02-14T07:08:31.161" v="896" actId="1038"/>
          <ac:spMkLst>
            <pc:docMk/>
            <pc:sldMk cId="3294332934" sldId="271"/>
            <ac:spMk id="24" creationId="{B7B44A8C-FA54-4C6C-A079-3E3DC034D3DB}"/>
          </ac:spMkLst>
        </pc:spChg>
        <pc:spChg chg="add mod">
          <ac:chgData name="Cheng Ran" userId="dbeed8448c6bb12c" providerId="LiveId" clId="{D3E44819-094A-4FF7-BC8B-39CE69467472}" dt="2022-02-14T07:08:31.161" v="896" actId="1038"/>
          <ac:spMkLst>
            <pc:docMk/>
            <pc:sldMk cId="3294332934" sldId="271"/>
            <ac:spMk id="25" creationId="{47520E04-326C-4445-8B74-A2D188C7A069}"/>
          </ac:spMkLst>
        </pc:spChg>
        <pc:spChg chg="add mod">
          <ac:chgData name="Cheng Ran" userId="dbeed8448c6bb12c" providerId="LiveId" clId="{D3E44819-094A-4FF7-BC8B-39CE69467472}" dt="2022-02-14T07:08:31.161" v="896" actId="1038"/>
          <ac:spMkLst>
            <pc:docMk/>
            <pc:sldMk cId="3294332934" sldId="271"/>
            <ac:spMk id="26" creationId="{24BDA94B-8C24-42F1-B26B-DB7230C7C964}"/>
          </ac:spMkLst>
        </pc:spChg>
        <pc:spChg chg="add mod">
          <ac:chgData name="Cheng Ran" userId="dbeed8448c6bb12c" providerId="LiveId" clId="{D3E44819-094A-4FF7-BC8B-39CE69467472}" dt="2022-02-14T07:08:31.161" v="896" actId="1038"/>
          <ac:spMkLst>
            <pc:docMk/>
            <pc:sldMk cId="3294332934" sldId="271"/>
            <ac:spMk id="27" creationId="{72A1BE97-8560-4219-B973-E335BBC3B697}"/>
          </ac:spMkLst>
        </pc:spChg>
        <pc:spChg chg="add mod">
          <ac:chgData name="Cheng Ran" userId="dbeed8448c6bb12c" providerId="LiveId" clId="{D3E44819-094A-4FF7-BC8B-39CE69467472}" dt="2022-02-14T07:08:31.161" v="896" actId="1038"/>
          <ac:spMkLst>
            <pc:docMk/>
            <pc:sldMk cId="3294332934" sldId="271"/>
            <ac:spMk id="28" creationId="{D856A56C-F208-4398-A0E1-8F120C1DCAF7}"/>
          </ac:spMkLst>
        </pc:spChg>
        <pc:spChg chg="add mod">
          <ac:chgData name="Cheng Ran" userId="dbeed8448c6bb12c" providerId="LiveId" clId="{D3E44819-094A-4FF7-BC8B-39CE69467472}" dt="2022-02-14T07:08:31.161" v="896" actId="1038"/>
          <ac:spMkLst>
            <pc:docMk/>
            <pc:sldMk cId="3294332934" sldId="271"/>
            <ac:spMk id="29" creationId="{90F25C99-6D48-4C38-8769-91EE911B00E6}"/>
          </ac:spMkLst>
        </pc:spChg>
        <pc:spChg chg="add mod">
          <ac:chgData name="Cheng Ran" userId="dbeed8448c6bb12c" providerId="LiveId" clId="{D3E44819-094A-4FF7-BC8B-39CE69467472}" dt="2022-02-14T07:08:31.161" v="896" actId="1038"/>
          <ac:spMkLst>
            <pc:docMk/>
            <pc:sldMk cId="3294332934" sldId="271"/>
            <ac:spMk id="30" creationId="{EED6FBCC-C7D9-495F-AF50-DF155969E85E}"/>
          </ac:spMkLst>
        </pc:spChg>
        <pc:spChg chg="add mod">
          <ac:chgData name="Cheng Ran" userId="dbeed8448c6bb12c" providerId="LiveId" clId="{D3E44819-094A-4FF7-BC8B-39CE69467472}" dt="2022-02-14T07:08:31.161" v="896" actId="1038"/>
          <ac:spMkLst>
            <pc:docMk/>
            <pc:sldMk cId="3294332934" sldId="271"/>
            <ac:spMk id="31" creationId="{167AE32F-F668-4E0C-8DFC-319733E26684}"/>
          </ac:spMkLst>
        </pc:spChg>
        <pc:spChg chg="add mod">
          <ac:chgData name="Cheng Ran" userId="dbeed8448c6bb12c" providerId="LiveId" clId="{D3E44819-094A-4FF7-BC8B-39CE69467472}" dt="2022-02-14T07:08:31.161" v="896" actId="1038"/>
          <ac:spMkLst>
            <pc:docMk/>
            <pc:sldMk cId="3294332934" sldId="271"/>
            <ac:spMk id="32" creationId="{BEFEE1A2-FD96-4CB4-AE51-2D8CF9062D46}"/>
          </ac:spMkLst>
        </pc:spChg>
        <pc:picChg chg="add mod">
          <ac:chgData name="Cheng Ran" userId="dbeed8448c6bb12c" providerId="LiveId" clId="{D3E44819-094A-4FF7-BC8B-39CE69467472}" dt="2022-02-14T07:08:31.161" v="896" actId="1038"/>
          <ac:picMkLst>
            <pc:docMk/>
            <pc:sldMk cId="3294332934" sldId="271"/>
            <ac:picMk id="4" creationId="{60C55CBC-3C28-4EE2-BF6C-C8B03B8B5B85}"/>
          </ac:picMkLst>
        </pc:picChg>
        <pc:cxnChg chg="add mod">
          <ac:chgData name="Cheng Ran" userId="dbeed8448c6bb12c" providerId="LiveId" clId="{D3E44819-094A-4FF7-BC8B-39CE69467472}" dt="2022-02-14T07:08:31.161" v="896" actId="1038"/>
          <ac:cxnSpMkLst>
            <pc:docMk/>
            <pc:sldMk cId="3294332934" sldId="271"/>
            <ac:cxnSpMk id="5" creationId="{6B1F5105-6092-4781-BFE6-E1ABD97103EB}"/>
          </ac:cxnSpMkLst>
        </pc:cxnChg>
        <pc:cxnChg chg="add mod">
          <ac:chgData name="Cheng Ran" userId="dbeed8448c6bb12c" providerId="LiveId" clId="{D3E44819-094A-4FF7-BC8B-39CE69467472}" dt="2022-02-14T07:08:31.161" v="896" actId="1038"/>
          <ac:cxnSpMkLst>
            <pc:docMk/>
            <pc:sldMk cId="3294332934" sldId="271"/>
            <ac:cxnSpMk id="6" creationId="{5CE19D95-5EC3-4E6C-9194-3D0C51970E4B}"/>
          </ac:cxnSpMkLst>
        </pc:cxnChg>
      </pc:sldChg>
      <pc:sldChg chg="addSp modSp new mod modAnim">
        <pc:chgData name="Cheng Ran" userId="dbeed8448c6bb12c" providerId="LiveId" clId="{D3E44819-094A-4FF7-BC8B-39CE69467472}" dt="2022-02-14T07:10:04.964" v="977" actId="1038"/>
        <pc:sldMkLst>
          <pc:docMk/>
          <pc:sldMk cId="1094252760" sldId="272"/>
        </pc:sldMkLst>
        <pc:spChg chg="add mod">
          <ac:chgData name="Cheng Ran" userId="dbeed8448c6bb12c" providerId="LiveId" clId="{D3E44819-094A-4FF7-BC8B-39CE69467472}" dt="2022-02-14T07:10:04.964" v="977" actId="1038"/>
          <ac:spMkLst>
            <pc:docMk/>
            <pc:sldMk cId="1094252760" sldId="272"/>
            <ac:spMk id="5" creationId="{F42E4162-6B95-4697-B9CB-769D38C6E0AA}"/>
          </ac:spMkLst>
        </pc:spChg>
        <pc:spChg chg="add mod">
          <ac:chgData name="Cheng Ran" userId="dbeed8448c6bb12c" providerId="LiveId" clId="{D3E44819-094A-4FF7-BC8B-39CE69467472}" dt="2022-02-14T07:10:04.964" v="977" actId="1038"/>
          <ac:spMkLst>
            <pc:docMk/>
            <pc:sldMk cId="1094252760" sldId="272"/>
            <ac:spMk id="6" creationId="{6B963F60-B783-437B-8235-68FCCEFE1D9B}"/>
          </ac:spMkLst>
        </pc:spChg>
        <pc:spChg chg="add mod">
          <ac:chgData name="Cheng Ran" userId="dbeed8448c6bb12c" providerId="LiveId" clId="{D3E44819-094A-4FF7-BC8B-39CE69467472}" dt="2022-02-14T07:10:04.964" v="977" actId="1038"/>
          <ac:spMkLst>
            <pc:docMk/>
            <pc:sldMk cId="1094252760" sldId="272"/>
            <ac:spMk id="7" creationId="{C1C19DF0-3BA5-422C-9A84-6D563B62E595}"/>
          </ac:spMkLst>
        </pc:spChg>
        <pc:spChg chg="add mod">
          <ac:chgData name="Cheng Ran" userId="dbeed8448c6bb12c" providerId="LiveId" clId="{D3E44819-094A-4FF7-BC8B-39CE69467472}" dt="2022-02-14T07:10:04.964" v="977" actId="1038"/>
          <ac:spMkLst>
            <pc:docMk/>
            <pc:sldMk cId="1094252760" sldId="272"/>
            <ac:spMk id="8" creationId="{679579D7-73E7-4CA9-ACA9-AD99B8700301}"/>
          </ac:spMkLst>
        </pc:spChg>
        <pc:spChg chg="add mod">
          <ac:chgData name="Cheng Ran" userId="dbeed8448c6bb12c" providerId="LiveId" clId="{D3E44819-094A-4FF7-BC8B-39CE69467472}" dt="2022-02-14T07:10:04.964" v="977" actId="1038"/>
          <ac:spMkLst>
            <pc:docMk/>
            <pc:sldMk cId="1094252760" sldId="272"/>
            <ac:spMk id="9" creationId="{22EA4A8F-A15B-4772-B4AC-F4F25A201A59}"/>
          </ac:spMkLst>
        </pc:spChg>
        <pc:spChg chg="add mod">
          <ac:chgData name="Cheng Ran" userId="dbeed8448c6bb12c" providerId="LiveId" clId="{D3E44819-094A-4FF7-BC8B-39CE69467472}" dt="2022-02-14T07:10:04.964" v="977" actId="1038"/>
          <ac:spMkLst>
            <pc:docMk/>
            <pc:sldMk cId="1094252760" sldId="272"/>
            <ac:spMk id="10" creationId="{9689E608-E37C-46C6-8B76-205F9E5715D8}"/>
          </ac:spMkLst>
        </pc:spChg>
        <pc:spChg chg="add mod">
          <ac:chgData name="Cheng Ran" userId="dbeed8448c6bb12c" providerId="LiveId" clId="{D3E44819-094A-4FF7-BC8B-39CE69467472}" dt="2022-02-14T07:10:04.964" v="977" actId="1038"/>
          <ac:spMkLst>
            <pc:docMk/>
            <pc:sldMk cId="1094252760" sldId="272"/>
            <ac:spMk id="11" creationId="{D3B559DF-F906-499A-BD45-0285BCED4276}"/>
          </ac:spMkLst>
        </pc:spChg>
        <pc:spChg chg="add mod">
          <ac:chgData name="Cheng Ran" userId="dbeed8448c6bb12c" providerId="LiveId" clId="{D3E44819-094A-4FF7-BC8B-39CE69467472}" dt="2022-02-14T07:10:04.964" v="977" actId="1038"/>
          <ac:spMkLst>
            <pc:docMk/>
            <pc:sldMk cId="1094252760" sldId="272"/>
            <ac:spMk id="12" creationId="{195036E0-9398-453C-AFF7-BE6A1F879D43}"/>
          </ac:spMkLst>
        </pc:spChg>
        <pc:picChg chg="add mod">
          <ac:chgData name="Cheng Ran" userId="dbeed8448c6bb12c" providerId="LiveId" clId="{D3E44819-094A-4FF7-BC8B-39CE69467472}" dt="2022-02-14T07:10:04.964" v="977" actId="1038"/>
          <ac:picMkLst>
            <pc:docMk/>
            <pc:sldMk cId="1094252760" sldId="272"/>
            <ac:picMk id="4" creationId="{8B88C2EC-7171-4125-B668-F09650834676}"/>
          </ac:picMkLst>
        </pc:picChg>
        <pc:picChg chg="add mod">
          <ac:chgData name="Cheng Ran" userId="dbeed8448c6bb12c" providerId="LiveId" clId="{D3E44819-094A-4FF7-BC8B-39CE69467472}" dt="2022-02-14T07:10:04.964" v="977" actId="1038"/>
          <ac:picMkLst>
            <pc:docMk/>
            <pc:sldMk cId="1094252760" sldId="272"/>
            <ac:picMk id="13" creationId="{5E1E9320-AA1A-47C0-9145-0EF78BF975C2}"/>
          </ac:picMkLst>
        </pc:picChg>
      </pc:sldChg>
      <pc:sldChg chg="addSp modSp new mod modAnim">
        <pc:chgData name="Cheng Ran" userId="dbeed8448c6bb12c" providerId="LiveId" clId="{D3E44819-094A-4FF7-BC8B-39CE69467472}" dt="2022-02-14T07:10:28.862" v="1045" actId="1037"/>
        <pc:sldMkLst>
          <pc:docMk/>
          <pc:sldMk cId="3391222188" sldId="273"/>
        </pc:sldMkLst>
        <pc:spChg chg="add mod">
          <ac:chgData name="Cheng Ran" userId="dbeed8448c6bb12c" providerId="LiveId" clId="{D3E44819-094A-4FF7-BC8B-39CE69467472}" dt="2022-02-14T07:10:28.862" v="1045" actId="1037"/>
          <ac:spMkLst>
            <pc:docMk/>
            <pc:sldMk cId="3391222188" sldId="273"/>
            <ac:spMk id="5" creationId="{31426458-B165-45B4-B1F1-DA6906859CF7}"/>
          </ac:spMkLst>
        </pc:spChg>
        <pc:spChg chg="add mod">
          <ac:chgData name="Cheng Ran" userId="dbeed8448c6bb12c" providerId="LiveId" clId="{D3E44819-094A-4FF7-BC8B-39CE69467472}" dt="2022-02-14T07:10:28.862" v="1045" actId="1037"/>
          <ac:spMkLst>
            <pc:docMk/>
            <pc:sldMk cId="3391222188" sldId="273"/>
            <ac:spMk id="6" creationId="{46C27431-B4FE-4E4B-8108-E8399117C02B}"/>
          </ac:spMkLst>
        </pc:spChg>
        <pc:spChg chg="add mod">
          <ac:chgData name="Cheng Ran" userId="dbeed8448c6bb12c" providerId="LiveId" clId="{D3E44819-094A-4FF7-BC8B-39CE69467472}" dt="2022-02-14T07:10:28.862" v="1045" actId="1037"/>
          <ac:spMkLst>
            <pc:docMk/>
            <pc:sldMk cId="3391222188" sldId="273"/>
            <ac:spMk id="8" creationId="{FC4F6743-A84C-43AE-9D4A-3A0F3247EC62}"/>
          </ac:spMkLst>
        </pc:spChg>
        <pc:spChg chg="add mod">
          <ac:chgData name="Cheng Ran" userId="dbeed8448c6bb12c" providerId="LiveId" clId="{D3E44819-094A-4FF7-BC8B-39CE69467472}" dt="2022-02-14T07:10:28.862" v="1045" actId="1037"/>
          <ac:spMkLst>
            <pc:docMk/>
            <pc:sldMk cId="3391222188" sldId="273"/>
            <ac:spMk id="9" creationId="{31E14E59-EEF7-42A2-91FA-358FC9B29694}"/>
          </ac:spMkLst>
        </pc:spChg>
        <pc:spChg chg="add mod">
          <ac:chgData name="Cheng Ran" userId="dbeed8448c6bb12c" providerId="LiveId" clId="{D3E44819-094A-4FF7-BC8B-39CE69467472}" dt="2022-02-14T07:10:28.862" v="1045" actId="1037"/>
          <ac:spMkLst>
            <pc:docMk/>
            <pc:sldMk cId="3391222188" sldId="273"/>
            <ac:spMk id="10" creationId="{919A2649-1068-46C1-A5D2-7D524B9CF7AD}"/>
          </ac:spMkLst>
        </pc:spChg>
        <pc:spChg chg="add mod">
          <ac:chgData name="Cheng Ran" userId="dbeed8448c6bb12c" providerId="LiveId" clId="{D3E44819-094A-4FF7-BC8B-39CE69467472}" dt="2022-02-14T07:10:28.862" v="1045" actId="1037"/>
          <ac:spMkLst>
            <pc:docMk/>
            <pc:sldMk cId="3391222188" sldId="273"/>
            <ac:spMk id="11" creationId="{106C3807-767F-4A91-97C9-A8720C573705}"/>
          </ac:spMkLst>
        </pc:spChg>
        <pc:spChg chg="add mod">
          <ac:chgData name="Cheng Ran" userId="dbeed8448c6bb12c" providerId="LiveId" clId="{D3E44819-094A-4FF7-BC8B-39CE69467472}" dt="2022-02-14T07:10:28.862" v="1045" actId="1037"/>
          <ac:spMkLst>
            <pc:docMk/>
            <pc:sldMk cId="3391222188" sldId="273"/>
            <ac:spMk id="12" creationId="{CEFA1C49-8876-4350-9EDD-50D25309C037}"/>
          </ac:spMkLst>
        </pc:spChg>
        <pc:spChg chg="add mod">
          <ac:chgData name="Cheng Ran" userId="dbeed8448c6bb12c" providerId="LiveId" clId="{D3E44819-094A-4FF7-BC8B-39CE69467472}" dt="2022-02-14T07:10:28.862" v="1045" actId="1037"/>
          <ac:spMkLst>
            <pc:docMk/>
            <pc:sldMk cId="3391222188" sldId="273"/>
            <ac:spMk id="13" creationId="{0D7F501E-F8D3-454A-B57C-2D3859238C5B}"/>
          </ac:spMkLst>
        </pc:spChg>
        <pc:spChg chg="add mod">
          <ac:chgData name="Cheng Ran" userId="dbeed8448c6bb12c" providerId="LiveId" clId="{D3E44819-094A-4FF7-BC8B-39CE69467472}" dt="2022-02-14T07:10:28.862" v="1045" actId="1037"/>
          <ac:spMkLst>
            <pc:docMk/>
            <pc:sldMk cId="3391222188" sldId="273"/>
            <ac:spMk id="14" creationId="{84F5495B-E4DC-4026-8B35-6D8783320F5F}"/>
          </ac:spMkLst>
        </pc:spChg>
        <pc:spChg chg="add mod">
          <ac:chgData name="Cheng Ran" userId="dbeed8448c6bb12c" providerId="LiveId" clId="{D3E44819-094A-4FF7-BC8B-39CE69467472}" dt="2022-02-14T07:10:28.862" v="1045" actId="1037"/>
          <ac:spMkLst>
            <pc:docMk/>
            <pc:sldMk cId="3391222188" sldId="273"/>
            <ac:spMk id="15" creationId="{2AA6CFDD-BBCF-44A6-9F1B-E427059FE524}"/>
          </ac:spMkLst>
        </pc:spChg>
        <pc:spChg chg="add mod">
          <ac:chgData name="Cheng Ran" userId="dbeed8448c6bb12c" providerId="LiveId" clId="{D3E44819-094A-4FF7-BC8B-39CE69467472}" dt="2022-02-14T07:10:28.862" v="1045" actId="1037"/>
          <ac:spMkLst>
            <pc:docMk/>
            <pc:sldMk cId="3391222188" sldId="273"/>
            <ac:spMk id="16" creationId="{35C06999-07F4-42E5-9411-B3685CB35189}"/>
          </ac:spMkLst>
        </pc:spChg>
        <pc:spChg chg="add mod">
          <ac:chgData name="Cheng Ran" userId="dbeed8448c6bb12c" providerId="LiveId" clId="{D3E44819-094A-4FF7-BC8B-39CE69467472}" dt="2022-02-14T07:10:28.862" v="1045" actId="1037"/>
          <ac:spMkLst>
            <pc:docMk/>
            <pc:sldMk cId="3391222188" sldId="273"/>
            <ac:spMk id="17" creationId="{C50CF74D-39F1-42FE-94E8-40F50AE06F20}"/>
          </ac:spMkLst>
        </pc:spChg>
        <pc:spChg chg="add mod">
          <ac:chgData name="Cheng Ran" userId="dbeed8448c6bb12c" providerId="LiveId" clId="{D3E44819-094A-4FF7-BC8B-39CE69467472}" dt="2022-02-14T07:10:28.862" v="1045" actId="1037"/>
          <ac:spMkLst>
            <pc:docMk/>
            <pc:sldMk cId="3391222188" sldId="273"/>
            <ac:spMk id="18" creationId="{CF509680-9D34-4D81-86FC-BE076C5E215E}"/>
          </ac:spMkLst>
        </pc:spChg>
        <pc:spChg chg="add mod">
          <ac:chgData name="Cheng Ran" userId="dbeed8448c6bb12c" providerId="LiveId" clId="{D3E44819-094A-4FF7-BC8B-39CE69467472}" dt="2022-02-14T07:10:28.862" v="1045" actId="1037"/>
          <ac:spMkLst>
            <pc:docMk/>
            <pc:sldMk cId="3391222188" sldId="273"/>
            <ac:spMk id="19" creationId="{1BC32CC2-724E-4E70-8984-BF7CC488485C}"/>
          </ac:spMkLst>
        </pc:spChg>
        <pc:picChg chg="add mod">
          <ac:chgData name="Cheng Ran" userId="dbeed8448c6bb12c" providerId="LiveId" clId="{D3E44819-094A-4FF7-BC8B-39CE69467472}" dt="2022-02-14T07:10:28.862" v="1045" actId="1037"/>
          <ac:picMkLst>
            <pc:docMk/>
            <pc:sldMk cId="3391222188" sldId="273"/>
            <ac:picMk id="4" creationId="{CA75CF7B-4EF3-408B-BBA0-1CB146F2DE4F}"/>
          </ac:picMkLst>
        </pc:picChg>
        <pc:picChg chg="add mod">
          <ac:chgData name="Cheng Ran" userId="dbeed8448c6bb12c" providerId="LiveId" clId="{D3E44819-094A-4FF7-BC8B-39CE69467472}" dt="2022-02-14T07:10:28.862" v="1045" actId="1037"/>
          <ac:picMkLst>
            <pc:docMk/>
            <pc:sldMk cId="3391222188" sldId="273"/>
            <ac:picMk id="7" creationId="{8B7D82ED-F134-4185-A68F-F732A746E5F3}"/>
          </ac:picMkLst>
        </pc:picChg>
        <pc:picChg chg="add mod">
          <ac:chgData name="Cheng Ran" userId="dbeed8448c6bb12c" providerId="LiveId" clId="{D3E44819-094A-4FF7-BC8B-39CE69467472}" dt="2022-02-14T07:10:28.862" v="1045" actId="1037"/>
          <ac:picMkLst>
            <pc:docMk/>
            <pc:sldMk cId="3391222188" sldId="273"/>
            <ac:picMk id="34" creationId="{4D6DDAC7-BCF5-4DF8-B7C8-0306A00DE9AE}"/>
          </ac:picMkLst>
        </pc:picChg>
        <pc:picChg chg="add mod">
          <ac:chgData name="Cheng Ran" userId="dbeed8448c6bb12c" providerId="LiveId" clId="{D3E44819-094A-4FF7-BC8B-39CE69467472}" dt="2022-02-14T07:10:28.862" v="1045" actId="1037"/>
          <ac:picMkLst>
            <pc:docMk/>
            <pc:sldMk cId="3391222188" sldId="273"/>
            <ac:picMk id="35" creationId="{7DE4959B-DD98-40E0-BE7C-0058FAAB0CC4}"/>
          </ac:picMkLst>
        </pc:picChg>
        <pc:picChg chg="add mod">
          <ac:chgData name="Cheng Ran" userId="dbeed8448c6bb12c" providerId="LiveId" clId="{D3E44819-094A-4FF7-BC8B-39CE69467472}" dt="2022-02-14T07:10:28.862" v="1045" actId="1037"/>
          <ac:picMkLst>
            <pc:docMk/>
            <pc:sldMk cId="3391222188" sldId="273"/>
            <ac:picMk id="36" creationId="{10F50013-23FE-4209-8783-F55684DF767D}"/>
          </ac:picMkLst>
        </pc:picChg>
        <pc:cxnChg chg="add mod">
          <ac:chgData name="Cheng Ran" userId="dbeed8448c6bb12c" providerId="LiveId" clId="{D3E44819-094A-4FF7-BC8B-39CE69467472}" dt="2022-02-14T07:10:28.862" v="1045" actId="1037"/>
          <ac:cxnSpMkLst>
            <pc:docMk/>
            <pc:sldMk cId="3391222188" sldId="273"/>
            <ac:cxnSpMk id="20" creationId="{9EAE1788-D430-4F15-96E5-0EA4F6211670}"/>
          </ac:cxnSpMkLst>
        </pc:cxnChg>
        <pc:cxnChg chg="add mod">
          <ac:chgData name="Cheng Ran" userId="dbeed8448c6bb12c" providerId="LiveId" clId="{D3E44819-094A-4FF7-BC8B-39CE69467472}" dt="2022-02-14T07:10:28.862" v="1045" actId="1037"/>
          <ac:cxnSpMkLst>
            <pc:docMk/>
            <pc:sldMk cId="3391222188" sldId="273"/>
            <ac:cxnSpMk id="21" creationId="{CA52AC97-FCA7-4706-9613-C55497B3519A}"/>
          </ac:cxnSpMkLst>
        </pc:cxnChg>
        <pc:cxnChg chg="add mod">
          <ac:chgData name="Cheng Ran" userId="dbeed8448c6bb12c" providerId="LiveId" clId="{D3E44819-094A-4FF7-BC8B-39CE69467472}" dt="2022-02-14T07:10:28.862" v="1045" actId="1037"/>
          <ac:cxnSpMkLst>
            <pc:docMk/>
            <pc:sldMk cId="3391222188" sldId="273"/>
            <ac:cxnSpMk id="22" creationId="{83D4235D-7194-4AFD-842D-DC8D242A23A3}"/>
          </ac:cxnSpMkLst>
        </pc:cxnChg>
        <pc:cxnChg chg="add mod">
          <ac:chgData name="Cheng Ran" userId="dbeed8448c6bb12c" providerId="LiveId" clId="{D3E44819-094A-4FF7-BC8B-39CE69467472}" dt="2022-02-14T07:10:28.862" v="1045" actId="1037"/>
          <ac:cxnSpMkLst>
            <pc:docMk/>
            <pc:sldMk cId="3391222188" sldId="273"/>
            <ac:cxnSpMk id="23" creationId="{A30A089C-D75C-4A4C-BABE-7D363AB1A351}"/>
          </ac:cxnSpMkLst>
        </pc:cxnChg>
        <pc:cxnChg chg="add mod">
          <ac:chgData name="Cheng Ran" userId="dbeed8448c6bb12c" providerId="LiveId" clId="{D3E44819-094A-4FF7-BC8B-39CE69467472}" dt="2022-02-14T07:10:28.862" v="1045" actId="1037"/>
          <ac:cxnSpMkLst>
            <pc:docMk/>
            <pc:sldMk cId="3391222188" sldId="273"/>
            <ac:cxnSpMk id="24" creationId="{C98DEF48-B2C0-4C6B-8BA7-00CD65D5D325}"/>
          </ac:cxnSpMkLst>
        </pc:cxnChg>
        <pc:cxnChg chg="add mod">
          <ac:chgData name="Cheng Ran" userId="dbeed8448c6bb12c" providerId="LiveId" clId="{D3E44819-094A-4FF7-BC8B-39CE69467472}" dt="2022-02-14T07:10:28.862" v="1045" actId="1037"/>
          <ac:cxnSpMkLst>
            <pc:docMk/>
            <pc:sldMk cId="3391222188" sldId="273"/>
            <ac:cxnSpMk id="25" creationId="{FCC6CF2C-F939-49AE-8367-941DA9DC13E7}"/>
          </ac:cxnSpMkLst>
        </pc:cxnChg>
        <pc:cxnChg chg="add mod">
          <ac:chgData name="Cheng Ran" userId="dbeed8448c6bb12c" providerId="LiveId" clId="{D3E44819-094A-4FF7-BC8B-39CE69467472}" dt="2022-02-14T07:10:28.862" v="1045" actId="1037"/>
          <ac:cxnSpMkLst>
            <pc:docMk/>
            <pc:sldMk cId="3391222188" sldId="273"/>
            <ac:cxnSpMk id="26" creationId="{83D5CF7C-91F3-4605-96DA-CDC4E5DFC6B8}"/>
          </ac:cxnSpMkLst>
        </pc:cxnChg>
        <pc:cxnChg chg="add mod">
          <ac:chgData name="Cheng Ran" userId="dbeed8448c6bb12c" providerId="LiveId" clId="{D3E44819-094A-4FF7-BC8B-39CE69467472}" dt="2022-02-14T07:10:28.862" v="1045" actId="1037"/>
          <ac:cxnSpMkLst>
            <pc:docMk/>
            <pc:sldMk cId="3391222188" sldId="273"/>
            <ac:cxnSpMk id="27" creationId="{C19D9A10-0FB6-4CFE-B619-75C52D7DE16D}"/>
          </ac:cxnSpMkLst>
        </pc:cxnChg>
        <pc:cxnChg chg="add mod">
          <ac:chgData name="Cheng Ran" userId="dbeed8448c6bb12c" providerId="LiveId" clId="{D3E44819-094A-4FF7-BC8B-39CE69467472}" dt="2022-02-14T07:10:28.862" v="1045" actId="1037"/>
          <ac:cxnSpMkLst>
            <pc:docMk/>
            <pc:sldMk cId="3391222188" sldId="273"/>
            <ac:cxnSpMk id="28" creationId="{6D9D4776-687F-4420-BEF3-55523330F4D6}"/>
          </ac:cxnSpMkLst>
        </pc:cxnChg>
        <pc:cxnChg chg="add mod">
          <ac:chgData name="Cheng Ran" userId="dbeed8448c6bb12c" providerId="LiveId" clId="{D3E44819-094A-4FF7-BC8B-39CE69467472}" dt="2022-02-14T07:10:28.862" v="1045" actId="1037"/>
          <ac:cxnSpMkLst>
            <pc:docMk/>
            <pc:sldMk cId="3391222188" sldId="273"/>
            <ac:cxnSpMk id="29" creationId="{1CC79BD3-885C-4152-8BD6-53246AE556D9}"/>
          </ac:cxnSpMkLst>
        </pc:cxnChg>
        <pc:cxnChg chg="add mod">
          <ac:chgData name="Cheng Ran" userId="dbeed8448c6bb12c" providerId="LiveId" clId="{D3E44819-094A-4FF7-BC8B-39CE69467472}" dt="2022-02-14T07:10:28.862" v="1045" actId="1037"/>
          <ac:cxnSpMkLst>
            <pc:docMk/>
            <pc:sldMk cId="3391222188" sldId="273"/>
            <ac:cxnSpMk id="30" creationId="{A22A412F-7BC0-4ED9-BF5C-8B6D1107A522}"/>
          </ac:cxnSpMkLst>
        </pc:cxnChg>
        <pc:cxnChg chg="add mod">
          <ac:chgData name="Cheng Ran" userId="dbeed8448c6bb12c" providerId="LiveId" clId="{D3E44819-094A-4FF7-BC8B-39CE69467472}" dt="2022-02-14T07:10:28.862" v="1045" actId="1037"/>
          <ac:cxnSpMkLst>
            <pc:docMk/>
            <pc:sldMk cId="3391222188" sldId="273"/>
            <ac:cxnSpMk id="31" creationId="{1A0A7110-858C-4F4E-956A-A59A7E4FC9B1}"/>
          </ac:cxnSpMkLst>
        </pc:cxnChg>
        <pc:cxnChg chg="add mod">
          <ac:chgData name="Cheng Ran" userId="dbeed8448c6bb12c" providerId="LiveId" clId="{D3E44819-094A-4FF7-BC8B-39CE69467472}" dt="2022-02-14T07:10:28.862" v="1045" actId="1037"/>
          <ac:cxnSpMkLst>
            <pc:docMk/>
            <pc:sldMk cId="3391222188" sldId="273"/>
            <ac:cxnSpMk id="32" creationId="{320ABAD2-A09B-4D78-8C4D-5A92FCE183E4}"/>
          </ac:cxnSpMkLst>
        </pc:cxnChg>
        <pc:cxnChg chg="add mod">
          <ac:chgData name="Cheng Ran" userId="dbeed8448c6bb12c" providerId="LiveId" clId="{D3E44819-094A-4FF7-BC8B-39CE69467472}" dt="2022-02-14T07:10:28.862" v="1045" actId="1037"/>
          <ac:cxnSpMkLst>
            <pc:docMk/>
            <pc:sldMk cId="3391222188" sldId="273"/>
            <ac:cxnSpMk id="33" creationId="{C708EB8E-4024-4C5D-B409-196ECF6101C1}"/>
          </ac:cxnSpMkLst>
        </pc:cxnChg>
      </pc:sldChg>
      <pc:sldChg chg="modSp new add del mod">
        <pc:chgData name="Cheng Ran" userId="dbeed8448c6bb12c" providerId="LiveId" clId="{D3E44819-094A-4FF7-BC8B-39CE69467472}" dt="2022-02-14T07:15:09.290" v="1137" actId="20577"/>
        <pc:sldMkLst>
          <pc:docMk/>
          <pc:sldMk cId="1318962520" sldId="274"/>
        </pc:sldMkLst>
        <pc:spChg chg="mod">
          <ac:chgData name="Cheng Ran" userId="dbeed8448c6bb12c" providerId="LiveId" clId="{D3E44819-094A-4FF7-BC8B-39CE69467472}" dt="2022-02-14T07:13:32.627" v="1088" actId="20577"/>
          <ac:spMkLst>
            <pc:docMk/>
            <pc:sldMk cId="1318962520" sldId="274"/>
            <ac:spMk id="2" creationId="{5C012AF1-C2D7-4881-8B8F-F7B403A50D65}"/>
          </ac:spMkLst>
        </pc:spChg>
        <pc:spChg chg="mod">
          <ac:chgData name="Cheng Ran" userId="dbeed8448c6bb12c" providerId="LiveId" clId="{D3E44819-094A-4FF7-BC8B-39CE69467472}" dt="2022-02-14T07:15:09.290" v="1137" actId="20577"/>
          <ac:spMkLst>
            <pc:docMk/>
            <pc:sldMk cId="1318962520" sldId="274"/>
            <ac:spMk id="3" creationId="{E09D2045-608D-4B6C-AA76-DE619C783655}"/>
          </ac:spMkLst>
        </pc:spChg>
      </pc:sldChg>
      <pc:sldChg chg="addSp delSp modSp new mod modClrScheme chgLayout">
        <pc:chgData name="Cheng Ran" userId="dbeed8448c6bb12c" providerId="LiveId" clId="{D3E44819-094A-4FF7-BC8B-39CE69467472}" dt="2022-02-14T07:16:10.825" v="1212" actId="20577"/>
        <pc:sldMkLst>
          <pc:docMk/>
          <pc:sldMk cId="1058885491" sldId="275"/>
        </pc:sldMkLst>
        <pc:spChg chg="del mod ord">
          <ac:chgData name="Cheng Ran" userId="dbeed8448c6bb12c" providerId="LiveId" clId="{D3E44819-094A-4FF7-BC8B-39CE69467472}" dt="2022-02-14T07:15:22.306" v="1139" actId="700"/>
          <ac:spMkLst>
            <pc:docMk/>
            <pc:sldMk cId="1058885491" sldId="275"/>
            <ac:spMk id="2" creationId="{AF206115-AAF5-46F9-815C-36E1B83A5BB5}"/>
          </ac:spMkLst>
        </pc:spChg>
        <pc:spChg chg="del mod ord">
          <ac:chgData name="Cheng Ran" userId="dbeed8448c6bb12c" providerId="LiveId" clId="{D3E44819-094A-4FF7-BC8B-39CE69467472}" dt="2022-02-14T07:15:22.306" v="1139" actId="700"/>
          <ac:spMkLst>
            <pc:docMk/>
            <pc:sldMk cId="1058885491" sldId="275"/>
            <ac:spMk id="3" creationId="{E22FF8D9-B6A5-4F3F-BE8C-C05B0F9A75E3}"/>
          </ac:spMkLst>
        </pc:spChg>
        <pc:spChg chg="add mod ord">
          <ac:chgData name="Cheng Ran" userId="dbeed8448c6bb12c" providerId="LiveId" clId="{D3E44819-094A-4FF7-BC8B-39CE69467472}" dt="2022-02-14T07:16:10.825" v="1212" actId="20577"/>
          <ac:spMkLst>
            <pc:docMk/>
            <pc:sldMk cId="1058885491" sldId="275"/>
            <ac:spMk id="4" creationId="{1B9B4E14-AE93-4EC7-8A0A-DA1754018C52}"/>
          </ac:spMkLst>
        </pc:spChg>
        <pc:spChg chg="add mod ord">
          <ac:chgData name="Cheng Ran" userId="dbeed8448c6bb12c" providerId="LiveId" clId="{D3E44819-094A-4FF7-BC8B-39CE69467472}" dt="2022-02-14T07:15:22.306" v="1139" actId="700"/>
          <ac:spMkLst>
            <pc:docMk/>
            <pc:sldMk cId="1058885491" sldId="275"/>
            <ac:spMk id="5" creationId="{5BD0659A-5405-41AA-BEAA-8C8155A4F0C7}"/>
          </ac:spMkLst>
        </pc:spChg>
      </pc:sldChg>
      <pc:sldChg chg="addSp modSp new mod">
        <pc:chgData name="Cheng Ran" userId="dbeed8448c6bb12c" providerId="LiveId" clId="{D3E44819-094A-4FF7-BC8B-39CE69467472}" dt="2022-02-14T07:16:59.033" v="1248" actId="1076"/>
        <pc:sldMkLst>
          <pc:docMk/>
          <pc:sldMk cId="3999420046" sldId="276"/>
        </pc:sldMkLst>
        <pc:spChg chg="mod">
          <ac:chgData name="Cheng Ran" userId="dbeed8448c6bb12c" providerId="LiveId" clId="{D3E44819-094A-4FF7-BC8B-39CE69467472}" dt="2022-02-14T07:16:21.790" v="1243" actId="20577"/>
          <ac:spMkLst>
            <pc:docMk/>
            <pc:sldMk cId="3999420046" sldId="276"/>
            <ac:spMk id="2" creationId="{EB398C26-6F33-4CD4-A873-6DC5AA7B3095}"/>
          </ac:spMkLst>
        </pc:spChg>
        <pc:spChg chg="mod">
          <ac:chgData name="Cheng Ran" userId="dbeed8448c6bb12c" providerId="LiveId" clId="{D3E44819-094A-4FF7-BC8B-39CE69467472}" dt="2022-02-14T07:15:49.769" v="1168"/>
          <ac:spMkLst>
            <pc:docMk/>
            <pc:sldMk cId="3999420046" sldId="276"/>
            <ac:spMk id="3" creationId="{537A20A3-9FF3-4982-BB71-D8C72B80F21B}"/>
          </ac:spMkLst>
        </pc:spChg>
        <pc:picChg chg="add mod">
          <ac:chgData name="Cheng Ran" userId="dbeed8448c6bb12c" providerId="LiveId" clId="{D3E44819-094A-4FF7-BC8B-39CE69467472}" dt="2022-02-14T07:16:48.821" v="1246" actId="1076"/>
          <ac:picMkLst>
            <pc:docMk/>
            <pc:sldMk cId="3999420046" sldId="276"/>
            <ac:picMk id="4" creationId="{A2EA41CD-8E2D-4A5B-8907-385EF6CB00F4}"/>
          </ac:picMkLst>
        </pc:picChg>
        <pc:picChg chg="add mod">
          <ac:chgData name="Cheng Ran" userId="dbeed8448c6bb12c" providerId="LiveId" clId="{D3E44819-094A-4FF7-BC8B-39CE69467472}" dt="2022-02-14T07:16:59.033" v="1248" actId="1076"/>
          <ac:picMkLst>
            <pc:docMk/>
            <pc:sldMk cId="3999420046" sldId="276"/>
            <ac:picMk id="6" creationId="{E2D00327-3707-4F88-ACF5-8045800261C4}"/>
          </ac:picMkLst>
        </pc:picChg>
      </pc:sldChg>
      <pc:sldChg chg="addSp modSp new mod modAnim">
        <pc:chgData name="Cheng Ran" userId="dbeed8448c6bb12c" providerId="LiveId" clId="{D3E44819-094A-4FF7-BC8B-39CE69467472}" dt="2022-02-14T07:21:29.661" v="1298" actId="14100"/>
        <pc:sldMkLst>
          <pc:docMk/>
          <pc:sldMk cId="1393896810" sldId="277"/>
        </pc:sldMkLst>
        <pc:spChg chg="mod">
          <ac:chgData name="Cheng Ran" userId="dbeed8448c6bb12c" providerId="LiveId" clId="{D3E44819-094A-4FF7-BC8B-39CE69467472}" dt="2022-02-14T07:20:49.366" v="1292" actId="20577"/>
          <ac:spMkLst>
            <pc:docMk/>
            <pc:sldMk cId="1393896810" sldId="277"/>
            <ac:spMk id="2" creationId="{483AD8D6-5B9D-45C2-AB85-7F11CA66FD34}"/>
          </ac:spMkLst>
        </pc:spChg>
        <pc:spChg chg="mod">
          <ac:chgData name="Cheng Ran" userId="dbeed8448c6bb12c" providerId="LiveId" clId="{D3E44819-094A-4FF7-BC8B-39CE69467472}" dt="2022-02-14T07:20:58.159" v="1295" actId="2711"/>
          <ac:spMkLst>
            <pc:docMk/>
            <pc:sldMk cId="1393896810" sldId="277"/>
            <ac:spMk id="3" creationId="{569FD97D-B258-4751-A67F-4B45C89EF5AA}"/>
          </ac:spMkLst>
        </pc:spChg>
        <pc:spChg chg="add mod">
          <ac:chgData name="Cheng Ran" userId="dbeed8448c6bb12c" providerId="LiveId" clId="{D3E44819-094A-4FF7-BC8B-39CE69467472}" dt="2022-02-14T07:21:29.661" v="1298" actId="14100"/>
          <ac:spMkLst>
            <pc:docMk/>
            <pc:sldMk cId="1393896810" sldId="277"/>
            <ac:spMk id="5" creationId="{175763B3-8C3B-4339-A017-6666A33F7E42}"/>
          </ac:spMkLst>
        </pc:spChg>
        <pc:picChg chg="add mod">
          <ac:chgData name="Cheng Ran" userId="dbeed8448c6bb12c" providerId="LiveId" clId="{D3E44819-094A-4FF7-BC8B-39CE69467472}" dt="2022-02-14T07:21:26.436" v="1297" actId="1076"/>
          <ac:picMkLst>
            <pc:docMk/>
            <pc:sldMk cId="1393896810" sldId="277"/>
            <ac:picMk id="4" creationId="{B25D7E90-1AB7-42DB-97E4-AADC3CDAD2DA}"/>
          </ac:picMkLst>
        </pc:picChg>
      </pc:sldChg>
      <pc:sldChg chg="addSp delSp modSp new mod delAnim modAnim">
        <pc:chgData name="Cheng Ran" userId="dbeed8448c6bb12c" providerId="LiveId" clId="{D3E44819-094A-4FF7-BC8B-39CE69467472}" dt="2022-02-14T07:28:31.395" v="1579"/>
        <pc:sldMkLst>
          <pc:docMk/>
          <pc:sldMk cId="2589101338" sldId="278"/>
        </pc:sldMkLst>
        <pc:spChg chg="mod">
          <ac:chgData name="Cheng Ran" userId="dbeed8448c6bb12c" providerId="LiveId" clId="{D3E44819-094A-4FF7-BC8B-39CE69467472}" dt="2022-02-14T07:28:31.395" v="1579"/>
          <ac:spMkLst>
            <pc:docMk/>
            <pc:sldMk cId="2589101338" sldId="278"/>
            <ac:spMk id="2" creationId="{0F97C7A2-BCDC-4D3E-A629-7B8838DF2076}"/>
          </ac:spMkLst>
        </pc:spChg>
        <pc:spChg chg="mod">
          <ac:chgData name="Cheng Ran" userId="dbeed8448c6bb12c" providerId="LiveId" clId="{D3E44819-094A-4FF7-BC8B-39CE69467472}" dt="2022-02-14T07:28:16.012" v="1568" actId="14100"/>
          <ac:spMkLst>
            <pc:docMk/>
            <pc:sldMk cId="2589101338" sldId="278"/>
            <ac:spMk id="3" creationId="{07440513-454B-4958-8D8E-B3486B01CBE8}"/>
          </ac:spMkLst>
        </pc:spChg>
        <pc:spChg chg="add del mod">
          <ac:chgData name="Cheng Ran" userId="dbeed8448c6bb12c" providerId="LiveId" clId="{D3E44819-094A-4FF7-BC8B-39CE69467472}" dt="2022-02-14T07:23:30.057" v="1315"/>
          <ac:spMkLst>
            <pc:docMk/>
            <pc:sldMk cId="2589101338" sldId="278"/>
            <ac:spMk id="6" creationId="{B62F2BC5-60B6-4D2F-8618-CFFE9293FC5B}"/>
          </ac:spMkLst>
        </pc:spChg>
        <pc:spChg chg="add del mod">
          <ac:chgData name="Cheng Ran" userId="dbeed8448c6bb12c" providerId="LiveId" clId="{D3E44819-094A-4FF7-BC8B-39CE69467472}" dt="2022-02-14T07:23:30.057" v="1315"/>
          <ac:spMkLst>
            <pc:docMk/>
            <pc:sldMk cId="2589101338" sldId="278"/>
            <ac:spMk id="7" creationId="{EA2FBD67-346A-4E00-9A20-CAB8855050C6}"/>
          </ac:spMkLst>
        </pc:spChg>
        <pc:spChg chg="add del mod">
          <ac:chgData name="Cheng Ran" userId="dbeed8448c6bb12c" providerId="LiveId" clId="{D3E44819-094A-4FF7-BC8B-39CE69467472}" dt="2022-02-14T07:23:30.057" v="1315"/>
          <ac:spMkLst>
            <pc:docMk/>
            <pc:sldMk cId="2589101338" sldId="278"/>
            <ac:spMk id="8" creationId="{8019F546-66A0-4BBD-A350-8789E5C9BAC2}"/>
          </ac:spMkLst>
        </pc:spChg>
        <pc:spChg chg="add del mod ord">
          <ac:chgData name="Cheng Ran" userId="dbeed8448c6bb12c" providerId="LiveId" clId="{D3E44819-094A-4FF7-BC8B-39CE69467472}" dt="2022-02-14T07:27:42.293" v="1558" actId="478"/>
          <ac:spMkLst>
            <pc:docMk/>
            <pc:sldMk cId="2589101338" sldId="278"/>
            <ac:spMk id="9" creationId="{BA41544C-DD42-41BE-A00A-3F8EF372E4E9}"/>
          </ac:spMkLst>
        </pc:spChg>
        <pc:spChg chg="add del mod ord">
          <ac:chgData name="Cheng Ran" userId="dbeed8448c6bb12c" providerId="LiveId" clId="{D3E44819-094A-4FF7-BC8B-39CE69467472}" dt="2022-02-14T07:27:42.293" v="1558" actId="478"/>
          <ac:spMkLst>
            <pc:docMk/>
            <pc:sldMk cId="2589101338" sldId="278"/>
            <ac:spMk id="10" creationId="{A3EC29CC-575A-4FA9-B52E-FCAB0A4A1F56}"/>
          </ac:spMkLst>
        </pc:spChg>
        <pc:spChg chg="add del mod ord">
          <ac:chgData name="Cheng Ran" userId="dbeed8448c6bb12c" providerId="LiveId" clId="{D3E44819-094A-4FF7-BC8B-39CE69467472}" dt="2022-02-14T07:27:42.293" v="1558" actId="478"/>
          <ac:spMkLst>
            <pc:docMk/>
            <pc:sldMk cId="2589101338" sldId="278"/>
            <ac:spMk id="11" creationId="{C29ED5FB-4114-461F-B42B-F4FC39B6E14B}"/>
          </ac:spMkLst>
        </pc:spChg>
        <pc:spChg chg="add del mod">
          <ac:chgData name="Cheng Ran" userId="dbeed8448c6bb12c" providerId="LiveId" clId="{D3E44819-094A-4FF7-BC8B-39CE69467472}" dt="2022-02-14T07:27:42.293" v="1558" actId="478"/>
          <ac:spMkLst>
            <pc:docMk/>
            <pc:sldMk cId="2589101338" sldId="278"/>
            <ac:spMk id="12" creationId="{BAE217CB-22D2-46C3-8EF4-D7C7CE8B1164}"/>
          </ac:spMkLst>
        </pc:spChg>
        <pc:spChg chg="add del mod">
          <ac:chgData name="Cheng Ran" userId="dbeed8448c6bb12c" providerId="LiveId" clId="{D3E44819-094A-4FF7-BC8B-39CE69467472}" dt="2022-02-14T07:27:42.293" v="1558" actId="478"/>
          <ac:spMkLst>
            <pc:docMk/>
            <pc:sldMk cId="2589101338" sldId="278"/>
            <ac:spMk id="13" creationId="{140ED325-8762-4461-A56B-B54B28736510}"/>
          </ac:spMkLst>
        </pc:spChg>
        <pc:spChg chg="add del mod">
          <ac:chgData name="Cheng Ran" userId="dbeed8448c6bb12c" providerId="LiveId" clId="{D3E44819-094A-4FF7-BC8B-39CE69467472}" dt="2022-02-14T07:27:42.293" v="1558" actId="478"/>
          <ac:spMkLst>
            <pc:docMk/>
            <pc:sldMk cId="2589101338" sldId="278"/>
            <ac:spMk id="14" creationId="{4419A5B6-C525-4615-9445-01236CA3AFAF}"/>
          </ac:spMkLst>
        </pc:spChg>
        <pc:spChg chg="add del mod">
          <ac:chgData name="Cheng Ran" userId="dbeed8448c6bb12c" providerId="LiveId" clId="{D3E44819-094A-4FF7-BC8B-39CE69467472}" dt="2022-02-14T07:26:17.040" v="1511" actId="478"/>
          <ac:spMkLst>
            <pc:docMk/>
            <pc:sldMk cId="2589101338" sldId="278"/>
            <ac:spMk id="15" creationId="{129E0475-AAAF-4D06-B254-427100AE4FC0}"/>
          </ac:spMkLst>
        </pc:spChg>
        <pc:spChg chg="add mod">
          <ac:chgData name="Cheng Ran" userId="dbeed8448c6bb12c" providerId="LiveId" clId="{D3E44819-094A-4FF7-BC8B-39CE69467472}" dt="2022-02-14T07:27:47.018" v="1559"/>
          <ac:spMkLst>
            <pc:docMk/>
            <pc:sldMk cId="2589101338" sldId="278"/>
            <ac:spMk id="19" creationId="{1A2E4933-C892-4350-B9F7-7E18F5C26304}"/>
          </ac:spMkLst>
        </pc:spChg>
        <pc:spChg chg="add mod">
          <ac:chgData name="Cheng Ran" userId="dbeed8448c6bb12c" providerId="LiveId" clId="{D3E44819-094A-4FF7-BC8B-39CE69467472}" dt="2022-02-14T07:27:47.018" v="1559"/>
          <ac:spMkLst>
            <pc:docMk/>
            <pc:sldMk cId="2589101338" sldId="278"/>
            <ac:spMk id="20" creationId="{1E7B56F0-7A03-4A63-8CF2-791AE99D3725}"/>
          </ac:spMkLst>
        </pc:spChg>
        <pc:spChg chg="add mod">
          <ac:chgData name="Cheng Ran" userId="dbeed8448c6bb12c" providerId="LiveId" clId="{D3E44819-094A-4FF7-BC8B-39CE69467472}" dt="2022-02-14T07:28:01.148" v="1562" actId="1076"/>
          <ac:spMkLst>
            <pc:docMk/>
            <pc:sldMk cId="2589101338" sldId="278"/>
            <ac:spMk id="21" creationId="{449C74D6-9797-4B60-ADBF-8F77A222ADE7}"/>
          </ac:spMkLst>
        </pc:spChg>
        <pc:spChg chg="add mod">
          <ac:chgData name="Cheng Ran" userId="dbeed8448c6bb12c" providerId="LiveId" clId="{D3E44819-094A-4FF7-BC8B-39CE69467472}" dt="2022-02-14T07:27:53.515" v="1560"/>
          <ac:spMkLst>
            <pc:docMk/>
            <pc:sldMk cId="2589101338" sldId="278"/>
            <ac:spMk id="22" creationId="{A514BF09-DA35-4C92-8CBE-0DEA170B6D9F}"/>
          </ac:spMkLst>
        </pc:spChg>
        <pc:spChg chg="add mod">
          <ac:chgData name="Cheng Ran" userId="dbeed8448c6bb12c" providerId="LiveId" clId="{D3E44819-094A-4FF7-BC8B-39CE69467472}" dt="2022-02-14T07:27:53.515" v="1560"/>
          <ac:spMkLst>
            <pc:docMk/>
            <pc:sldMk cId="2589101338" sldId="278"/>
            <ac:spMk id="23" creationId="{73421DB7-8C4A-4FC7-8BC1-95D9CDDAB71F}"/>
          </ac:spMkLst>
        </pc:spChg>
        <pc:spChg chg="add mod">
          <ac:chgData name="Cheng Ran" userId="dbeed8448c6bb12c" providerId="LiveId" clId="{D3E44819-094A-4FF7-BC8B-39CE69467472}" dt="2022-02-14T07:27:57.045" v="1561" actId="1076"/>
          <ac:spMkLst>
            <pc:docMk/>
            <pc:sldMk cId="2589101338" sldId="278"/>
            <ac:spMk id="24" creationId="{34C4E11A-0F92-45E4-814B-0B65C43E8363}"/>
          </ac:spMkLst>
        </pc:spChg>
        <pc:picChg chg="add del mod">
          <ac:chgData name="Cheng Ran" userId="dbeed8448c6bb12c" providerId="LiveId" clId="{D3E44819-094A-4FF7-BC8B-39CE69467472}" dt="2022-02-14T07:22:28.675" v="1309" actId="22"/>
          <ac:picMkLst>
            <pc:docMk/>
            <pc:sldMk cId="2589101338" sldId="278"/>
            <ac:picMk id="5" creationId="{3E323CAC-D723-496D-A48A-61950634E440}"/>
          </ac:picMkLst>
        </pc:picChg>
        <pc:cxnChg chg="add del mod">
          <ac:chgData name="Cheng Ran" userId="dbeed8448c6bb12c" providerId="LiveId" clId="{D3E44819-094A-4FF7-BC8B-39CE69467472}" dt="2022-02-14T07:27:05.700" v="1516" actId="478"/>
          <ac:cxnSpMkLst>
            <pc:docMk/>
            <pc:sldMk cId="2589101338" sldId="278"/>
            <ac:cxnSpMk id="17" creationId="{BE5EE3DB-7819-408B-B2D0-EF458CF8999E}"/>
          </ac:cxnSpMkLst>
        </pc:cxnChg>
      </pc:sldChg>
      <pc:sldChg chg="del">
        <pc:chgData name="Cheng Ran" userId="dbeed8448c6bb12c" providerId="LiveId" clId="{D3E44819-094A-4FF7-BC8B-39CE69467472}" dt="2022-02-14T07:12:56.610" v="1064"/>
        <pc:sldMkLst>
          <pc:docMk/>
          <pc:sldMk cId="3670890250" sldId="278"/>
        </pc:sldMkLst>
      </pc:sldChg>
      <pc:sldChg chg="modSp new mod">
        <pc:chgData name="Cheng Ran" userId="dbeed8448c6bb12c" providerId="LiveId" clId="{D3E44819-094A-4FF7-BC8B-39CE69467472}" dt="2022-02-14T07:30:01.246" v="1651" actId="27636"/>
        <pc:sldMkLst>
          <pc:docMk/>
          <pc:sldMk cId="2322556458" sldId="279"/>
        </pc:sldMkLst>
        <pc:spChg chg="mod">
          <ac:chgData name="Cheng Ran" userId="dbeed8448c6bb12c" providerId="LiveId" clId="{D3E44819-094A-4FF7-BC8B-39CE69467472}" dt="2022-02-14T07:29:41.782" v="1628" actId="20577"/>
          <ac:spMkLst>
            <pc:docMk/>
            <pc:sldMk cId="2322556458" sldId="279"/>
            <ac:spMk id="2" creationId="{495049D0-8444-49E0-AE5F-627971BCC563}"/>
          </ac:spMkLst>
        </pc:spChg>
        <pc:spChg chg="mod">
          <ac:chgData name="Cheng Ran" userId="dbeed8448c6bb12c" providerId="LiveId" clId="{D3E44819-094A-4FF7-BC8B-39CE69467472}" dt="2022-02-14T07:30:01.246" v="1651" actId="27636"/>
          <ac:spMkLst>
            <pc:docMk/>
            <pc:sldMk cId="2322556458" sldId="279"/>
            <ac:spMk id="3" creationId="{D858679C-F56C-46E6-A622-2347F16A57EF}"/>
          </ac:spMkLst>
        </pc:spChg>
      </pc:sldChg>
      <pc:sldChg chg="addSp delSp modSp new mod modClrScheme chgLayout">
        <pc:chgData name="Cheng Ran" userId="dbeed8448c6bb12c" providerId="LiveId" clId="{D3E44819-094A-4FF7-BC8B-39CE69467472}" dt="2022-02-14T07:28:51.673" v="1600" actId="20577"/>
        <pc:sldMkLst>
          <pc:docMk/>
          <pc:sldMk cId="3628340342" sldId="280"/>
        </pc:sldMkLst>
        <pc:spChg chg="del mod ord">
          <ac:chgData name="Cheng Ran" userId="dbeed8448c6bb12c" providerId="LiveId" clId="{D3E44819-094A-4FF7-BC8B-39CE69467472}" dt="2022-02-14T07:28:45.551" v="1581" actId="700"/>
          <ac:spMkLst>
            <pc:docMk/>
            <pc:sldMk cId="3628340342" sldId="280"/>
            <ac:spMk id="2" creationId="{5DB43339-BCC9-48DE-B763-E5626DF09930}"/>
          </ac:spMkLst>
        </pc:spChg>
        <pc:spChg chg="del mod ord">
          <ac:chgData name="Cheng Ran" userId="dbeed8448c6bb12c" providerId="LiveId" clId="{D3E44819-094A-4FF7-BC8B-39CE69467472}" dt="2022-02-14T07:28:45.551" v="1581" actId="700"/>
          <ac:spMkLst>
            <pc:docMk/>
            <pc:sldMk cId="3628340342" sldId="280"/>
            <ac:spMk id="3" creationId="{497ACF48-C434-4BCE-BBCF-40E6FE155A67}"/>
          </ac:spMkLst>
        </pc:spChg>
        <pc:spChg chg="add mod ord">
          <ac:chgData name="Cheng Ran" userId="dbeed8448c6bb12c" providerId="LiveId" clId="{D3E44819-094A-4FF7-BC8B-39CE69467472}" dt="2022-02-14T07:28:51.673" v="1600" actId="20577"/>
          <ac:spMkLst>
            <pc:docMk/>
            <pc:sldMk cId="3628340342" sldId="280"/>
            <ac:spMk id="4" creationId="{76CA190C-094E-4F95-8A37-CF426C100A29}"/>
          </ac:spMkLst>
        </pc:spChg>
        <pc:spChg chg="add mod ord">
          <ac:chgData name="Cheng Ran" userId="dbeed8448c6bb12c" providerId="LiveId" clId="{D3E44819-094A-4FF7-BC8B-39CE69467472}" dt="2022-02-14T07:28:45.551" v="1581" actId="700"/>
          <ac:spMkLst>
            <pc:docMk/>
            <pc:sldMk cId="3628340342" sldId="280"/>
            <ac:spMk id="5" creationId="{9891A0E7-9668-441D-AC02-060341EFDE5A}"/>
          </ac:spMkLst>
        </pc:spChg>
      </pc:sldChg>
      <pc:sldChg chg="modSp new mod">
        <pc:chgData name="Cheng Ran" userId="dbeed8448c6bb12c" providerId="LiveId" clId="{D3E44819-094A-4FF7-BC8B-39CE69467472}" dt="2022-02-14T07:30:10.372" v="1652" actId="2711"/>
        <pc:sldMkLst>
          <pc:docMk/>
          <pc:sldMk cId="3844907058" sldId="281"/>
        </pc:sldMkLst>
        <pc:spChg chg="mod">
          <ac:chgData name="Cheng Ran" userId="dbeed8448c6bb12c" providerId="LiveId" clId="{D3E44819-094A-4FF7-BC8B-39CE69467472}" dt="2022-02-14T07:29:46.025" v="1637" actId="20577"/>
          <ac:spMkLst>
            <pc:docMk/>
            <pc:sldMk cId="3844907058" sldId="281"/>
            <ac:spMk id="2" creationId="{934CAA12-8AEF-48ED-A52E-FBD7B6CF4E5F}"/>
          </ac:spMkLst>
        </pc:spChg>
        <pc:spChg chg="mod">
          <ac:chgData name="Cheng Ran" userId="dbeed8448c6bb12c" providerId="LiveId" clId="{D3E44819-094A-4FF7-BC8B-39CE69467472}" dt="2022-02-14T07:30:10.372" v="1652" actId="2711"/>
          <ac:spMkLst>
            <pc:docMk/>
            <pc:sldMk cId="3844907058" sldId="281"/>
            <ac:spMk id="3" creationId="{634F7EDF-38CB-434E-8133-EFD310D61E5D}"/>
          </ac:spMkLst>
        </pc:spChg>
      </pc:sldChg>
      <pc:sldChg chg="del">
        <pc:chgData name="Cheng Ran" userId="dbeed8448c6bb12c" providerId="LiveId" clId="{D3E44819-094A-4FF7-BC8B-39CE69467472}" dt="2022-02-14T07:12:56.610" v="1064"/>
        <pc:sldMkLst>
          <pc:docMk/>
          <pc:sldMk cId="1651479453" sldId="282"/>
        </pc:sldMkLst>
      </pc:sldChg>
      <pc:sldChg chg="modSp new mod">
        <pc:chgData name="Cheng Ran" userId="dbeed8448c6bb12c" providerId="LiveId" clId="{D3E44819-094A-4FF7-BC8B-39CE69467472}" dt="2022-02-14T07:32:32.957" v="1781" actId="20577"/>
        <pc:sldMkLst>
          <pc:docMk/>
          <pc:sldMk cId="4097794756" sldId="282"/>
        </pc:sldMkLst>
        <pc:spChg chg="mod">
          <ac:chgData name="Cheng Ran" userId="dbeed8448c6bb12c" providerId="LiveId" clId="{D3E44819-094A-4FF7-BC8B-39CE69467472}" dt="2022-02-14T07:32:32.957" v="1781" actId="20577"/>
          <ac:spMkLst>
            <pc:docMk/>
            <pc:sldMk cId="4097794756" sldId="282"/>
            <ac:spMk id="2" creationId="{2F113792-6971-417E-847D-1E97CC7CBF96}"/>
          </ac:spMkLst>
        </pc:spChg>
        <pc:spChg chg="mod">
          <ac:chgData name="Cheng Ran" userId="dbeed8448c6bb12c" providerId="LiveId" clId="{D3E44819-094A-4FF7-BC8B-39CE69467472}" dt="2022-02-14T07:32:05.639" v="1740" actId="27636"/>
          <ac:spMkLst>
            <pc:docMk/>
            <pc:sldMk cId="4097794756" sldId="282"/>
            <ac:spMk id="3" creationId="{A3BD6AEB-E235-4EA3-B5EC-3165106C9A47}"/>
          </ac:spMkLst>
        </pc:spChg>
      </pc:sldChg>
      <pc:sldChg chg="del">
        <pc:chgData name="Cheng Ran" userId="dbeed8448c6bb12c" providerId="LiveId" clId="{D3E44819-094A-4FF7-BC8B-39CE69467472}" dt="2022-02-14T07:12:56.610" v="1064"/>
        <pc:sldMkLst>
          <pc:docMk/>
          <pc:sldMk cId="3515493050" sldId="283"/>
        </pc:sldMkLst>
      </pc:sldChg>
      <pc:sldChg chg="modSp new mod">
        <pc:chgData name="Cheng Ran" userId="dbeed8448c6bb12c" providerId="LiveId" clId="{D3E44819-094A-4FF7-BC8B-39CE69467472}" dt="2022-02-14T07:33:03.426" v="1817" actId="20577"/>
        <pc:sldMkLst>
          <pc:docMk/>
          <pc:sldMk cId="3750497665" sldId="283"/>
        </pc:sldMkLst>
        <pc:spChg chg="mod">
          <ac:chgData name="Cheng Ran" userId="dbeed8448c6bb12c" providerId="LiveId" clId="{D3E44819-094A-4FF7-BC8B-39CE69467472}" dt="2022-02-14T07:33:03.426" v="1817" actId="20577"/>
          <ac:spMkLst>
            <pc:docMk/>
            <pc:sldMk cId="3750497665" sldId="283"/>
            <ac:spMk id="2" creationId="{A1811A0C-A1BC-463F-BD6B-5116850DBABD}"/>
          </ac:spMkLst>
        </pc:spChg>
        <pc:spChg chg="mod">
          <ac:chgData name="Cheng Ran" userId="dbeed8448c6bb12c" providerId="LiveId" clId="{D3E44819-094A-4FF7-BC8B-39CE69467472}" dt="2022-02-14T07:32:53.468" v="1786" actId="27636"/>
          <ac:spMkLst>
            <pc:docMk/>
            <pc:sldMk cId="3750497665" sldId="283"/>
            <ac:spMk id="3" creationId="{F4DE1254-02EF-4537-B8AE-60165D828146}"/>
          </ac:spMkLst>
        </pc:spChg>
      </pc:sldChg>
      <pc:sldChg chg="modSp new mod">
        <pc:chgData name="Cheng Ran" userId="dbeed8448c6bb12c" providerId="LiveId" clId="{D3E44819-094A-4FF7-BC8B-39CE69467472}" dt="2022-02-14T07:33:51.559" v="1825" actId="20577"/>
        <pc:sldMkLst>
          <pc:docMk/>
          <pc:sldMk cId="920123509" sldId="284"/>
        </pc:sldMkLst>
        <pc:spChg chg="mod">
          <ac:chgData name="Cheng Ran" userId="dbeed8448c6bb12c" providerId="LiveId" clId="{D3E44819-094A-4FF7-BC8B-39CE69467472}" dt="2022-02-14T07:33:32.807" v="1820"/>
          <ac:spMkLst>
            <pc:docMk/>
            <pc:sldMk cId="920123509" sldId="284"/>
            <ac:spMk id="2" creationId="{1B1A8AAD-AD24-4D37-94D3-4B91B9AB2925}"/>
          </ac:spMkLst>
        </pc:spChg>
        <pc:spChg chg="mod">
          <ac:chgData name="Cheng Ran" userId="dbeed8448c6bb12c" providerId="LiveId" clId="{D3E44819-094A-4FF7-BC8B-39CE69467472}" dt="2022-02-14T07:33:51.559" v="1825" actId="20577"/>
          <ac:spMkLst>
            <pc:docMk/>
            <pc:sldMk cId="920123509" sldId="284"/>
            <ac:spMk id="3" creationId="{81016910-DF19-4E8E-8D5B-E5A3A808B35E}"/>
          </ac:spMkLst>
        </pc:spChg>
      </pc:sldChg>
      <pc:sldChg chg="modSp new mod">
        <pc:chgData name="Cheng Ran" userId="dbeed8448c6bb12c" providerId="LiveId" clId="{D3E44819-094A-4FF7-BC8B-39CE69467472}" dt="2022-02-14T07:34:59.425" v="1884" actId="27636"/>
        <pc:sldMkLst>
          <pc:docMk/>
          <pc:sldMk cId="2945139366" sldId="285"/>
        </pc:sldMkLst>
        <pc:spChg chg="mod">
          <ac:chgData name="Cheng Ran" userId="dbeed8448c6bb12c" providerId="LiveId" clId="{D3E44819-094A-4FF7-BC8B-39CE69467472}" dt="2022-02-14T07:34:27.393" v="1875" actId="20577"/>
          <ac:spMkLst>
            <pc:docMk/>
            <pc:sldMk cId="2945139366" sldId="285"/>
            <ac:spMk id="2" creationId="{AF905A29-FB2D-451F-B50A-BD432E17A2DB}"/>
          </ac:spMkLst>
        </pc:spChg>
        <pc:spChg chg="mod">
          <ac:chgData name="Cheng Ran" userId="dbeed8448c6bb12c" providerId="LiveId" clId="{D3E44819-094A-4FF7-BC8B-39CE69467472}" dt="2022-02-14T07:34:59.425" v="1884" actId="27636"/>
          <ac:spMkLst>
            <pc:docMk/>
            <pc:sldMk cId="2945139366" sldId="285"/>
            <ac:spMk id="3" creationId="{E55D344B-266A-408A-80E2-D79360F8D18E}"/>
          </ac:spMkLst>
        </pc:spChg>
      </pc:sldChg>
      <pc:sldChg chg="del">
        <pc:chgData name="Cheng Ran" userId="dbeed8448c6bb12c" providerId="LiveId" clId="{D3E44819-094A-4FF7-BC8B-39CE69467472}" dt="2022-02-14T07:12:56.610" v="1064"/>
        <pc:sldMkLst>
          <pc:docMk/>
          <pc:sldMk cId="234749244" sldId="286"/>
        </pc:sldMkLst>
      </pc:sldChg>
      <pc:sldChg chg="modSp new mod modAnim">
        <pc:chgData name="Cheng Ran" userId="dbeed8448c6bb12c" providerId="LiveId" clId="{D3E44819-094A-4FF7-BC8B-39CE69467472}" dt="2022-02-14T07:36:04.431" v="1948"/>
        <pc:sldMkLst>
          <pc:docMk/>
          <pc:sldMk cId="2819709825" sldId="286"/>
        </pc:sldMkLst>
        <pc:spChg chg="mod">
          <ac:chgData name="Cheng Ran" userId="dbeed8448c6bb12c" providerId="LiveId" clId="{D3E44819-094A-4FF7-BC8B-39CE69467472}" dt="2022-02-14T07:35:26.282" v="1935" actId="20577"/>
          <ac:spMkLst>
            <pc:docMk/>
            <pc:sldMk cId="2819709825" sldId="286"/>
            <ac:spMk id="2" creationId="{45272A52-3AA7-4FF2-BA3D-33DE7F391BD6}"/>
          </ac:spMkLst>
        </pc:spChg>
        <pc:spChg chg="mod">
          <ac:chgData name="Cheng Ran" userId="dbeed8448c6bb12c" providerId="LiveId" clId="{D3E44819-094A-4FF7-BC8B-39CE69467472}" dt="2022-02-14T07:35:43.603" v="1947" actId="20577"/>
          <ac:spMkLst>
            <pc:docMk/>
            <pc:sldMk cId="2819709825" sldId="286"/>
            <ac:spMk id="3" creationId="{C35F9AE4-415A-4973-8C66-40A4EDBF3AC7}"/>
          </ac:spMkLst>
        </pc:spChg>
      </pc:sldChg>
      <pc:sldChg chg="modSp new mod modAnim">
        <pc:chgData name="Cheng Ran" userId="dbeed8448c6bb12c" providerId="LiveId" clId="{D3E44819-094A-4FF7-BC8B-39CE69467472}" dt="2022-02-14T07:37:31.426" v="1987" actId="20577"/>
        <pc:sldMkLst>
          <pc:docMk/>
          <pc:sldMk cId="4282138035" sldId="287"/>
        </pc:sldMkLst>
        <pc:spChg chg="mod">
          <ac:chgData name="Cheng Ran" userId="dbeed8448c6bb12c" providerId="LiveId" clId="{D3E44819-094A-4FF7-BC8B-39CE69467472}" dt="2022-02-14T07:36:47.863" v="1976" actId="20577"/>
          <ac:spMkLst>
            <pc:docMk/>
            <pc:sldMk cId="4282138035" sldId="287"/>
            <ac:spMk id="2" creationId="{8DA995E9-32CD-4D90-8F8D-B84823F147B4}"/>
          </ac:spMkLst>
        </pc:spChg>
        <pc:spChg chg="mod">
          <ac:chgData name="Cheng Ran" userId="dbeed8448c6bb12c" providerId="LiveId" clId="{D3E44819-094A-4FF7-BC8B-39CE69467472}" dt="2022-02-14T07:37:31.426" v="1987" actId="20577"/>
          <ac:spMkLst>
            <pc:docMk/>
            <pc:sldMk cId="4282138035" sldId="287"/>
            <ac:spMk id="3" creationId="{667CEF97-2461-4C03-814B-8FCAE6D67076}"/>
          </ac:spMkLst>
        </pc:spChg>
      </pc:sldChg>
      <pc:sldChg chg="modSp new mod">
        <pc:chgData name="Cheng Ran" userId="dbeed8448c6bb12c" providerId="LiveId" clId="{D3E44819-094A-4FF7-BC8B-39CE69467472}" dt="2022-02-14T07:38:24.978" v="2029" actId="20577"/>
        <pc:sldMkLst>
          <pc:docMk/>
          <pc:sldMk cId="2502641594" sldId="288"/>
        </pc:sldMkLst>
        <pc:spChg chg="mod">
          <ac:chgData name="Cheng Ran" userId="dbeed8448c6bb12c" providerId="LiveId" clId="{D3E44819-094A-4FF7-BC8B-39CE69467472}" dt="2022-02-14T07:38:01.023" v="2024" actId="20577"/>
          <ac:spMkLst>
            <pc:docMk/>
            <pc:sldMk cId="2502641594" sldId="288"/>
            <ac:spMk id="2" creationId="{BD47AC69-E009-4BE9-8C23-AF203AFE9DCF}"/>
          </ac:spMkLst>
        </pc:spChg>
        <pc:spChg chg="mod">
          <ac:chgData name="Cheng Ran" userId="dbeed8448c6bb12c" providerId="LiveId" clId="{D3E44819-094A-4FF7-BC8B-39CE69467472}" dt="2022-02-14T07:38:24.978" v="2029" actId="20577"/>
          <ac:spMkLst>
            <pc:docMk/>
            <pc:sldMk cId="2502641594" sldId="288"/>
            <ac:spMk id="3" creationId="{23D683AB-42C0-4252-A60A-3C75FB001D73}"/>
          </ac:spMkLst>
        </pc:spChg>
      </pc:sldChg>
      <pc:sldChg chg="addSp delSp modSp new mod modClrScheme chgLayout">
        <pc:chgData name="Cheng Ran" userId="dbeed8448c6bb12c" providerId="LiveId" clId="{D3E44819-094A-4FF7-BC8B-39CE69467472}" dt="2022-02-14T07:38:54.455" v="2040" actId="20577"/>
        <pc:sldMkLst>
          <pc:docMk/>
          <pc:sldMk cId="420599735" sldId="289"/>
        </pc:sldMkLst>
        <pc:spChg chg="del mod ord">
          <ac:chgData name="Cheng Ran" userId="dbeed8448c6bb12c" providerId="LiveId" clId="{D3E44819-094A-4FF7-BC8B-39CE69467472}" dt="2022-02-14T07:38:51.262" v="2031" actId="700"/>
          <ac:spMkLst>
            <pc:docMk/>
            <pc:sldMk cId="420599735" sldId="289"/>
            <ac:spMk id="2" creationId="{5A4EDD64-BCA0-4582-8EC6-8C738903EEA3}"/>
          </ac:spMkLst>
        </pc:spChg>
        <pc:spChg chg="del mod ord">
          <ac:chgData name="Cheng Ran" userId="dbeed8448c6bb12c" providerId="LiveId" clId="{D3E44819-094A-4FF7-BC8B-39CE69467472}" dt="2022-02-14T07:38:51.262" v="2031" actId="700"/>
          <ac:spMkLst>
            <pc:docMk/>
            <pc:sldMk cId="420599735" sldId="289"/>
            <ac:spMk id="3" creationId="{A75917B7-1E33-4F8C-9C6E-4D2595A7C3CB}"/>
          </ac:spMkLst>
        </pc:spChg>
        <pc:spChg chg="add mod ord">
          <ac:chgData name="Cheng Ran" userId="dbeed8448c6bb12c" providerId="LiveId" clId="{D3E44819-094A-4FF7-BC8B-39CE69467472}" dt="2022-02-14T07:38:54.455" v="2040" actId="20577"/>
          <ac:spMkLst>
            <pc:docMk/>
            <pc:sldMk cId="420599735" sldId="289"/>
            <ac:spMk id="4" creationId="{6D9C8602-AE97-45C3-814C-3E0E69FC660D}"/>
          </ac:spMkLst>
        </pc:spChg>
        <pc:spChg chg="add mod ord">
          <ac:chgData name="Cheng Ran" userId="dbeed8448c6bb12c" providerId="LiveId" clId="{D3E44819-094A-4FF7-BC8B-39CE69467472}" dt="2022-02-14T07:38:51.262" v="2031" actId="700"/>
          <ac:spMkLst>
            <pc:docMk/>
            <pc:sldMk cId="420599735" sldId="289"/>
            <ac:spMk id="5" creationId="{CFA0F981-66DD-4282-AE14-0B6412971543}"/>
          </ac:spMkLst>
        </pc:spChg>
      </pc:sldChg>
      <pc:sldChg chg="del">
        <pc:chgData name="Cheng Ran" userId="dbeed8448c6bb12c" providerId="LiveId" clId="{D3E44819-094A-4FF7-BC8B-39CE69467472}" dt="2022-02-14T07:12:56.610" v="1064"/>
        <pc:sldMkLst>
          <pc:docMk/>
          <pc:sldMk cId="4264834715" sldId="289"/>
        </pc:sldMkLst>
      </pc:sldChg>
      <pc:sldChg chg="del">
        <pc:chgData name="Cheng Ran" userId="dbeed8448c6bb12c" providerId="LiveId" clId="{D3E44819-094A-4FF7-BC8B-39CE69467472}" dt="2022-02-14T07:12:56.610" v="1064"/>
        <pc:sldMkLst>
          <pc:docMk/>
          <pc:sldMk cId="1210557315" sldId="290"/>
        </pc:sldMkLst>
      </pc:sldChg>
      <pc:sldChg chg="modSp del mod">
        <pc:chgData name="Cheng Ran" userId="dbeed8448c6bb12c" providerId="LiveId" clId="{D3E44819-094A-4FF7-BC8B-39CE69467472}" dt="2022-02-14T07:12:56.610" v="1064"/>
        <pc:sldMkLst>
          <pc:docMk/>
          <pc:sldMk cId="2165598394" sldId="291"/>
        </pc:sldMkLst>
        <pc:spChg chg="mod">
          <ac:chgData name="Cheng Ran" userId="dbeed8448c6bb12c" providerId="LiveId" clId="{D3E44819-094A-4FF7-BC8B-39CE69467472}" dt="2022-02-14T07:12:56.610" v="1064"/>
          <ac:spMkLst>
            <pc:docMk/>
            <pc:sldMk cId="2165598394" sldId="291"/>
            <ac:spMk id="24580" creationId="{00000000-0000-0000-0000-000000000000}"/>
          </ac:spMkLst>
        </pc:spChg>
      </pc:sldChg>
      <pc:sldChg chg="del">
        <pc:chgData name="Cheng Ran" userId="dbeed8448c6bb12c" providerId="LiveId" clId="{D3E44819-094A-4FF7-BC8B-39CE69467472}" dt="2022-02-14T07:12:56.610" v="1064"/>
        <pc:sldMkLst>
          <pc:docMk/>
          <pc:sldMk cId="1594917969" sldId="292"/>
        </pc:sldMkLst>
      </pc:sldChg>
      <pc:sldChg chg="del">
        <pc:chgData name="Cheng Ran" userId="dbeed8448c6bb12c" providerId="LiveId" clId="{D3E44819-094A-4FF7-BC8B-39CE69467472}" dt="2022-02-14T07:12:56.610" v="1064"/>
        <pc:sldMkLst>
          <pc:docMk/>
          <pc:sldMk cId="2154894100" sldId="293"/>
        </pc:sldMkLst>
      </pc:sldChg>
      <pc:sldChg chg="del">
        <pc:chgData name="Cheng Ran" userId="dbeed8448c6bb12c" providerId="LiveId" clId="{D3E44819-094A-4FF7-BC8B-39CE69467472}" dt="2022-02-14T07:12:56.610" v="1064"/>
        <pc:sldMkLst>
          <pc:docMk/>
          <pc:sldMk cId="1486606376" sldId="294"/>
        </pc:sldMkLst>
      </pc:sldChg>
      <pc:sldChg chg="modSp del mod">
        <pc:chgData name="Cheng Ran" userId="dbeed8448c6bb12c" providerId="LiveId" clId="{D3E44819-094A-4FF7-BC8B-39CE69467472}" dt="2022-02-14T07:12:56.610" v="1064"/>
        <pc:sldMkLst>
          <pc:docMk/>
          <pc:sldMk cId="2905275293" sldId="297"/>
        </pc:sldMkLst>
        <pc:spChg chg="mod">
          <ac:chgData name="Cheng Ran" userId="dbeed8448c6bb12c" providerId="LiveId" clId="{D3E44819-094A-4FF7-BC8B-39CE69467472}" dt="2022-02-14T07:12:56.610" v="1064"/>
          <ac:spMkLst>
            <pc:docMk/>
            <pc:sldMk cId="2905275293" sldId="297"/>
            <ac:spMk id="24580" creationId="{00000000-0000-0000-0000-000000000000}"/>
          </ac:spMkLst>
        </pc:spChg>
      </pc:sldChg>
      <pc:sldChg chg="modSp del mod">
        <pc:chgData name="Cheng Ran" userId="dbeed8448c6bb12c" providerId="LiveId" clId="{D3E44819-094A-4FF7-BC8B-39CE69467472}" dt="2022-02-14T07:12:56.610" v="1064"/>
        <pc:sldMkLst>
          <pc:docMk/>
          <pc:sldMk cId="3878891907" sldId="298"/>
        </pc:sldMkLst>
        <pc:spChg chg="mod">
          <ac:chgData name="Cheng Ran" userId="dbeed8448c6bb12c" providerId="LiveId" clId="{D3E44819-094A-4FF7-BC8B-39CE69467472}" dt="2022-02-14T07:12:56.610" v="1064"/>
          <ac:spMkLst>
            <pc:docMk/>
            <pc:sldMk cId="3878891907" sldId="298"/>
            <ac:spMk id="24580" creationId="{00000000-0000-0000-0000-000000000000}"/>
          </ac:spMkLst>
        </pc:spChg>
      </pc:sldChg>
      <pc:sldChg chg="addSp delSp modSp del mod modClrScheme chgLayout">
        <pc:chgData name="Cheng Ran" userId="dbeed8448c6bb12c" providerId="LiveId" clId="{D3E44819-094A-4FF7-BC8B-39CE69467472}" dt="2022-02-14T07:12:56.610" v="1064"/>
        <pc:sldMkLst>
          <pc:docMk/>
          <pc:sldMk cId="2429952507" sldId="301"/>
        </pc:sldMkLst>
        <pc:spChg chg="add del mod ord">
          <ac:chgData name="Cheng Ran" userId="dbeed8448c6bb12c" providerId="LiveId" clId="{D3E44819-094A-4FF7-BC8B-39CE69467472}" dt="2022-02-14T07:12:55.632" v="1061" actId="700"/>
          <ac:spMkLst>
            <pc:docMk/>
            <pc:sldMk cId="2429952507" sldId="301"/>
            <ac:spMk id="2" creationId="{F9BFC8D1-70C0-4636-BB04-86985F36B58B}"/>
          </ac:spMkLst>
        </pc:spChg>
        <pc:spChg chg="mod ord">
          <ac:chgData name="Cheng Ran" userId="dbeed8448c6bb12c" providerId="LiveId" clId="{D3E44819-094A-4FF7-BC8B-39CE69467472}" dt="2022-02-14T07:12:55.632" v="1061" actId="700"/>
          <ac:spMkLst>
            <pc:docMk/>
            <pc:sldMk cId="2429952507" sldId="301"/>
            <ac:spMk id="29698" creationId="{00000000-0000-0000-0000-000000000000}"/>
          </ac:spMkLst>
        </pc:spChg>
        <pc:spChg chg="mod ord">
          <ac:chgData name="Cheng Ran" userId="dbeed8448c6bb12c" providerId="LiveId" clId="{D3E44819-094A-4FF7-BC8B-39CE69467472}" dt="2022-02-14T07:12:56.610" v="1064"/>
          <ac:spMkLst>
            <pc:docMk/>
            <pc:sldMk cId="2429952507" sldId="301"/>
            <ac:spMk id="29699" creationId="{00000000-0000-0000-0000-000000000000}"/>
          </ac:spMkLst>
        </pc:spChg>
      </pc:sldChg>
      <pc:sldChg chg="del">
        <pc:chgData name="Cheng Ran" userId="dbeed8448c6bb12c" providerId="LiveId" clId="{D3E44819-094A-4FF7-BC8B-39CE69467472}" dt="2022-02-14T07:12:56.610" v="1064"/>
        <pc:sldMkLst>
          <pc:docMk/>
          <pc:sldMk cId="4009265630" sldId="304"/>
        </pc:sldMkLst>
      </pc:sldChg>
    </pc:docChg>
  </pc:docChgLst>
  <pc:docChgLst>
    <pc:chgData name="Cheng Ran" userId="dbeed8448c6bb12c" providerId="LiveId" clId="{327DEF0D-2C20-46B7-8F5E-1F02054F7CA4}"/>
    <pc:docChg chg="custSel addSld modSld">
      <pc:chgData name="Cheng Ran" userId="dbeed8448c6bb12c" providerId="LiveId" clId="{327DEF0D-2C20-46B7-8F5E-1F02054F7CA4}" dt="2022-02-14T06:02:20.486" v="1" actId="700"/>
      <pc:docMkLst>
        <pc:docMk/>
      </pc:docMkLst>
      <pc:sldChg chg="addSp modSp mod chgLayout">
        <pc:chgData name="Cheng Ran" userId="dbeed8448c6bb12c" providerId="LiveId" clId="{327DEF0D-2C20-46B7-8F5E-1F02054F7CA4}" dt="2022-02-14T06:02:20.486" v="1" actId="700"/>
        <pc:sldMkLst>
          <pc:docMk/>
          <pc:sldMk cId="3385293733" sldId="257"/>
        </pc:sldMkLst>
        <pc:spChg chg="add mod">
          <ac:chgData name="Cheng Ran" userId="dbeed8448c6bb12c" providerId="LiveId" clId="{327DEF0D-2C20-46B7-8F5E-1F02054F7CA4}" dt="2022-02-14T06:02:20.486" v="1" actId="700"/>
          <ac:spMkLst>
            <pc:docMk/>
            <pc:sldMk cId="3385293733" sldId="257"/>
            <ac:spMk id="2" creationId="{33FD282A-579E-4C33-B7C3-4DA1F4362495}"/>
          </ac:spMkLst>
        </pc:spChg>
        <pc:spChg chg="add mod">
          <ac:chgData name="Cheng Ran" userId="dbeed8448c6bb12c" providerId="LiveId" clId="{327DEF0D-2C20-46B7-8F5E-1F02054F7CA4}" dt="2022-02-14T06:02:20.486" v="1" actId="700"/>
          <ac:spMkLst>
            <pc:docMk/>
            <pc:sldMk cId="3385293733" sldId="257"/>
            <ac:spMk id="3" creationId="{C3973F8E-F6DB-4C64-9CDB-205C1FBF22F3}"/>
          </ac:spMkLst>
        </pc:spChg>
      </pc:sldChg>
      <pc:sldChg chg="new">
        <pc:chgData name="Cheng Ran" userId="dbeed8448c6bb12c" providerId="LiveId" clId="{327DEF0D-2C20-46B7-8F5E-1F02054F7CA4}" dt="2022-02-14T06:02:13.123" v="0" actId="680"/>
        <pc:sldMkLst>
          <pc:docMk/>
          <pc:sldMk cId="3523772265" sldId="25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D75412-6FAF-ED4F-A180-B014DFA9B315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D72FA0-CD3F-B746-A298-089E2552F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8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72FA0-CD3F-B746-A298-089E2552F1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1366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72FA0-CD3F-B746-A298-089E2552F19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94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CB698-CA9D-41FB-8482-9C6D4F7AB5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EACA19-E88C-448D-8D54-E577F9BF63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D1915-44BD-4DC4-B11F-CA3258FEA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62027-8B1F-4C29-883A-0669E3BFF617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AA330-E7B6-4DDD-8A7D-587C2672E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B2910-DBF8-4D11-849E-552A6A3ED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2866-3C0D-4AEF-B59E-57352E860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1374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A292B-1483-440F-B284-D5EFBE620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BD21BC-0092-4642-A929-B4B6C157D0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059D06-A0F8-4CC8-84F4-AEF0F8B04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62027-8B1F-4C29-883A-0669E3BFF617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EDC4A-AD5F-4A7A-A827-63AB0C16C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EE8F3-DCF2-4598-BD3A-538726178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2866-3C0D-4AEF-B59E-57352E860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4820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6807B3-6DBB-472B-8973-8C70028567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62379B-D393-4F95-9463-B37878E2E1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87BB3C-612D-46F1-946D-DC0766C65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62027-8B1F-4C29-883A-0669E3BFF617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CE90F4-72D7-4AF6-AB40-CD5C47914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7A578-C67A-4272-BCC4-63CDC86E9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2866-3C0D-4AEF-B59E-57352E860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527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F46C7-F017-4149-9936-A07BCC598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CF06F-835C-433B-977F-F42F180DB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12EDC-ED84-4BA2-BC4E-98C04FE5F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62027-8B1F-4C29-883A-0669E3BFF617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AD33A-B161-44C2-B6CB-C03B5E63D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53327-49FE-4EBA-8EBC-9D0D0E59A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2866-3C0D-4AEF-B59E-57352E860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3292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5EC33-6351-4DA3-8042-D72C70E3A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FC486C-3BE3-445F-A374-C345DA4EF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813B5-57BD-42DB-AE7A-8676B5B90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62027-8B1F-4C29-883A-0669E3BFF617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B8E2DE-21E3-4D4B-9C80-27A494394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8F615-C53C-452B-B078-B70616C43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2866-3C0D-4AEF-B59E-57352E860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835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6E161-B88E-4BAA-8CEB-334646325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272AD-40A0-42A6-9AA1-F563B4D419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9DEA7E-B185-453F-B509-B311D12489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08E258-3524-483C-ABBA-8643C9169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62027-8B1F-4C29-883A-0669E3BFF617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16AA47-4A7C-43A3-920C-DFF2D02A1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BC8D67-6941-4BD7-8505-5681F598D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2866-3C0D-4AEF-B59E-57352E860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132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F2AAF-F029-4B87-AAF8-2FE46C679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AA5E7-843E-4A57-9821-89B9EFCBF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619F62-4AE2-4B2A-9822-B1C23C3C4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320B32-BFA9-41F3-A63B-59CF2A2E72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D1AEE7-659B-4632-A69F-CF88CD04DF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7610B7-B84E-4DA5-9435-B3151BDF8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62027-8B1F-4C29-883A-0669E3BFF617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686B14-5D82-4D2D-8E1A-ACF00061D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9C7E53-193B-4015-8CBB-DFF9AD4C0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2866-3C0D-4AEF-B59E-57352E860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8134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5F89C-6E1D-460C-B338-CFBC9F275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1DFB7B-DE8D-4B87-89D5-12BEF9F27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62027-8B1F-4C29-883A-0669E3BFF617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BF362F-3190-4A82-988E-70D292430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FB3324-8A52-446C-9A0C-D3C386933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2866-3C0D-4AEF-B59E-57352E860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449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B76EB1-56FF-4DE9-A821-E51958094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62027-8B1F-4C29-883A-0669E3BFF617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7634FC-33BA-4561-9689-DD7B9318E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3758C-4D8D-42AC-AEF8-19FF65057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2866-3C0D-4AEF-B59E-57352E860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161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7BCC9-6A27-4AAD-80B9-C63706934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83B9C-9B88-43C9-827A-CA6515C79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7A3494-33AA-4FE6-B5FA-83CDD0E840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86E96D-197C-47B5-9B4B-7052DED38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62027-8B1F-4C29-883A-0669E3BFF617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E7A4C-4DEC-4CB0-8171-B5B10CD1B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D21F77-FA6B-4A66-842B-81082F4CA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2866-3C0D-4AEF-B59E-57352E860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0106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1ECA5-AD81-43CB-A166-B1662C164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CBCA85-15B3-4F28-BF06-B10325E395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4B6426-D60B-4182-A221-FA1CAAF9E7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7EBE09-CB05-4EEB-B3D3-B11104FDF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62027-8B1F-4C29-883A-0669E3BFF617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2B52FB-8A0A-40A2-8044-CF632D01E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BD3540-5E2F-48D8-A488-C079369E1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2866-3C0D-4AEF-B59E-57352E860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630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5EF5E4-A755-4C1F-ABAE-E3C4F598D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39698E-5439-4FA1-8520-FDC7F7E349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D1E3-7C35-4D32-8CF4-6AEE6ABCB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62027-8B1F-4C29-883A-0669E3BFF617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1E364-BE58-42C0-AB34-1D329978C5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D1CD9-2A65-4084-B74C-E74B143C9F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A2866-3C0D-4AEF-B59E-57352E860FE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形 294">
            <a:extLst>
              <a:ext uri="{FF2B5EF4-FFF2-40B4-BE49-F238E27FC236}">
                <a16:creationId xmlns:a16="http://schemas.microsoft.com/office/drawing/2014/main" id="{34F9A744-2D25-7C47-B38B-FE5B204CEECF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431903" y="6311900"/>
            <a:ext cx="2502664" cy="4598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D291707-A3FB-4442-AD06-643F0163395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r="60401"/>
          <a:stretch/>
        </p:blipFill>
        <p:spPr>
          <a:xfrm>
            <a:off x="0" y="6174711"/>
            <a:ext cx="3334768" cy="683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90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hengran.tech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emi.sustech.edu.cn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FD282A-579E-4C33-B7C3-4DA1F43624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Lecture 2</a:t>
            </a:r>
            <a:br>
              <a:rPr lang="en-US" altLang="zh-CN" dirty="0"/>
            </a:br>
            <a:r>
              <a:rPr lang="en-US" altLang="zh-CN" dirty="0"/>
              <a:t>Algorithm Analysis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3973F8E-F6DB-4C64-9CDB-205C1FBF22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9068"/>
            <a:ext cx="9144000" cy="2133599"/>
          </a:xfrm>
        </p:spPr>
        <p:txBody>
          <a:bodyPr>
            <a:normAutofit/>
          </a:bodyPr>
          <a:lstStyle/>
          <a:p>
            <a:r>
              <a:rPr lang="en-US" altLang="zh-CN" dirty="0"/>
              <a:t>Ran Cheng (</a:t>
            </a:r>
            <a:r>
              <a:rPr lang="zh-CN" altLang="en-US" dirty="0"/>
              <a:t>程然</a:t>
            </a:r>
            <a:r>
              <a:rPr lang="en-US" altLang="zh-CN" dirty="0"/>
              <a:t>)</a:t>
            </a:r>
          </a:p>
          <a:p>
            <a:endParaRPr lang="en-US" altLang="zh-CN" dirty="0">
              <a:hlinkClick r:id="rId3"/>
            </a:endParaRPr>
          </a:p>
          <a:p>
            <a:r>
              <a:rPr lang="en-US" altLang="zh-CN" dirty="0">
                <a:hlinkClick r:id="rId3"/>
              </a:rPr>
              <a:t>https://chengran.tech/</a:t>
            </a:r>
            <a:endParaRPr lang="en-US" altLang="zh-CN" dirty="0"/>
          </a:p>
          <a:p>
            <a:r>
              <a:rPr lang="en-US" altLang="zh-CN" dirty="0">
                <a:hlinkClick r:id="rId4"/>
              </a:rPr>
              <a:t>https://emi.sustech.edu.cn/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5293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42CBE3-C9E9-4142-98E4-64160A1D8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I: Summation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95B6CE0-4207-4EF2-BCB3-CCADB41389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zh-CN" dirty="0"/>
                  <a:t>Problem: given integer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, calculate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1+2+3+…+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:r>
                  <a:rPr lang="en-US" altLang="zh-CN" b="1" dirty="0"/>
                  <a:t>Algorithm: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		Initialize variable a to 1, b to n, c to 0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		Repeat the following until a &gt; b: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			Calculate c plus a, and store the result to c.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			Calculate a plus 1, and store the result to a.</a:t>
                </a:r>
              </a:p>
              <a:p>
                <a:r>
                  <a:rPr lang="en-US" altLang="zh-CN" dirty="0"/>
                  <a:t>Which atomic operations are performed?</a:t>
                </a:r>
              </a:p>
              <a:p>
                <a:r>
                  <a:rPr lang="en-US" altLang="zh-CN" b="1" dirty="0"/>
                  <a:t>Cost</a:t>
                </a:r>
                <a:r>
                  <a:rPr lang="en-US" altLang="zh-CN" dirty="0"/>
                  <a:t> of the algorithm: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3+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= 3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+ 3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Algorithm is described by English words?</a:t>
                </a: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95B6CE0-4207-4EF2-BCB3-CCADB41389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221" b="-1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6886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DC2526-C7A5-4975-AAA2-672DACB07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I: Summation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342E9B-CB41-4421-B578-0F099A2C4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01277" cy="4351338"/>
          </a:xfrm>
        </p:spPr>
        <p:txBody>
          <a:bodyPr/>
          <a:lstStyle/>
          <a:p>
            <a:r>
              <a:rPr lang="en-US" altLang="zh-CN" dirty="0"/>
              <a:t>Algorithm:</a:t>
            </a:r>
          </a:p>
          <a:p>
            <a:pPr marL="469899" indent="0">
              <a:lnSpc>
                <a:spcPct val="100000"/>
              </a:lnSpc>
              <a:spcBef>
                <a:spcPts val="480"/>
              </a:spcBef>
              <a:buNone/>
              <a:tabLst>
                <a:tab pos="931544" algn="l"/>
                <a:tab pos="932180" algn="l"/>
                <a:tab pos="1701800" algn="l"/>
                <a:tab pos="2009139" algn="l"/>
                <a:tab pos="2779395" algn="l"/>
                <a:tab pos="3856990" algn="l"/>
                <a:tab pos="4319270" algn="l"/>
                <a:tab pos="5704840" algn="l"/>
              </a:tabLst>
            </a:pPr>
            <a:r>
              <a:rPr lang="en-US" altLang="zh-CN" sz="2400" spc="160" dirty="0">
                <a:cs typeface="Arial"/>
              </a:rPr>
              <a:t>loa</a:t>
            </a:r>
            <a:r>
              <a:rPr lang="en-US" altLang="zh-CN" sz="2400" spc="195" dirty="0">
                <a:cs typeface="Arial"/>
              </a:rPr>
              <a:t>d </a:t>
            </a:r>
            <a:r>
              <a:rPr lang="en-US" altLang="zh-CN" sz="2400" spc="-20" dirty="0">
                <a:cs typeface="Arial"/>
              </a:rPr>
              <a:t>n </a:t>
            </a:r>
            <a:r>
              <a:rPr lang="en-US" altLang="zh-CN" sz="2400" spc="85" dirty="0">
                <a:cs typeface="Arial"/>
              </a:rPr>
              <a:t>fro</a:t>
            </a:r>
            <a:r>
              <a:rPr lang="en-US" altLang="zh-CN" sz="2400" spc="175" dirty="0">
                <a:cs typeface="Arial"/>
              </a:rPr>
              <a:t>m </a:t>
            </a:r>
            <a:r>
              <a:rPr lang="en-US" altLang="zh-CN" sz="2400" spc="-120" dirty="0">
                <a:cs typeface="Arial"/>
              </a:rPr>
              <a:t>memor</a:t>
            </a:r>
            <a:r>
              <a:rPr lang="en-US" altLang="zh-CN" sz="2400" spc="-100" dirty="0">
                <a:cs typeface="Arial"/>
              </a:rPr>
              <a:t>y </a:t>
            </a:r>
            <a:r>
              <a:rPr lang="en-US" altLang="zh-CN" sz="2400" spc="195" dirty="0">
                <a:cs typeface="Arial"/>
              </a:rPr>
              <a:t>t</a:t>
            </a:r>
            <a:r>
              <a:rPr lang="en-US" altLang="zh-CN" sz="2400" spc="385" dirty="0">
                <a:cs typeface="Arial"/>
              </a:rPr>
              <a:t>o</a:t>
            </a:r>
            <a:r>
              <a:rPr lang="en-US" altLang="zh-CN" sz="2400" dirty="0">
                <a:cs typeface="Arial"/>
              </a:rPr>
              <a:t>	</a:t>
            </a:r>
            <a:r>
              <a:rPr lang="en-US" altLang="zh-CN" sz="2400" spc="300" dirty="0">
                <a:cs typeface="Arial"/>
              </a:rPr>
              <a:t>registe</a:t>
            </a:r>
            <a:r>
              <a:rPr lang="en-US" altLang="zh-CN" sz="2400" spc="229" dirty="0">
                <a:cs typeface="Arial"/>
              </a:rPr>
              <a:t>r </a:t>
            </a:r>
            <a:r>
              <a:rPr lang="en-US" altLang="zh-CN" sz="2400" spc="-20" dirty="0">
                <a:cs typeface="Arial"/>
              </a:rPr>
              <a:t>b</a:t>
            </a:r>
            <a:endParaRPr lang="en-US" altLang="zh-CN" sz="2400" dirty="0">
              <a:cs typeface="Arial"/>
            </a:endParaRPr>
          </a:p>
          <a:p>
            <a:pPr marL="469899" indent="0">
              <a:lnSpc>
                <a:spcPct val="100000"/>
              </a:lnSpc>
              <a:spcBef>
                <a:spcPts val="540"/>
              </a:spcBef>
              <a:buNone/>
              <a:tabLst>
                <a:tab pos="931544" algn="l"/>
                <a:tab pos="932180" algn="l"/>
                <a:tab pos="2318385" algn="l"/>
                <a:tab pos="2626360" algn="l"/>
                <a:tab pos="3053080" algn="l"/>
                <a:tab pos="3515360" algn="l"/>
                <a:tab pos="3822700" algn="l"/>
                <a:tab pos="4250055" algn="l"/>
              </a:tabLst>
            </a:pPr>
            <a:r>
              <a:rPr lang="en-US" altLang="zh-CN" sz="2400" spc="290" dirty="0">
                <a:cs typeface="Arial"/>
              </a:rPr>
              <a:t>register	</a:t>
            </a:r>
            <a:r>
              <a:rPr lang="en-US" altLang="zh-CN" sz="2400" spc="-15" dirty="0">
                <a:cs typeface="Arial"/>
              </a:rPr>
              <a:t>a	</a:t>
            </a:r>
            <a:r>
              <a:rPr lang="zh-CN" altLang="en-US" sz="2400" spc="-5" dirty="0">
                <a:cs typeface="Wingdings"/>
              </a:rPr>
              <a:t>←</a:t>
            </a:r>
            <a:r>
              <a:rPr lang="en-US" altLang="zh-CN" sz="2400" spc="-5" dirty="0">
                <a:cs typeface="Times New Roman"/>
              </a:rPr>
              <a:t>	</a:t>
            </a:r>
            <a:r>
              <a:rPr lang="en-US" altLang="zh-CN" sz="2400" spc="290" dirty="0">
                <a:cs typeface="Arial"/>
              </a:rPr>
              <a:t>1,	</a:t>
            </a:r>
            <a:r>
              <a:rPr lang="en-US" altLang="zh-CN" sz="2400" spc="-15" dirty="0">
                <a:cs typeface="Arial"/>
              </a:rPr>
              <a:t> c	</a:t>
            </a:r>
            <a:r>
              <a:rPr lang="zh-CN" altLang="en-US" sz="2400" spc="-5" dirty="0">
                <a:cs typeface="Wingdings"/>
              </a:rPr>
              <a:t>←</a:t>
            </a:r>
            <a:r>
              <a:rPr lang="en-US" altLang="zh-CN" sz="2400" spc="-5" dirty="0">
                <a:cs typeface="Times New Roman"/>
              </a:rPr>
              <a:t>	</a:t>
            </a:r>
            <a:r>
              <a:rPr lang="en-US" altLang="zh-CN" sz="2400" spc="290" dirty="0">
                <a:cs typeface="Arial"/>
              </a:rPr>
              <a:t>0</a:t>
            </a:r>
            <a:endParaRPr lang="en-US" altLang="zh-CN" sz="2400" dirty="0">
              <a:cs typeface="Arial"/>
            </a:endParaRPr>
          </a:p>
          <a:p>
            <a:pPr marL="469899" indent="0">
              <a:lnSpc>
                <a:spcPct val="100000"/>
              </a:lnSpc>
              <a:spcBef>
                <a:spcPts val="520"/>
              </a:spcBef>
              <a:buNone/>
              <a:tabLst>
                <a:tab pos="931544" algn="l"/>
                <a:tab pos="932180" algn="l"/>
              </a:tabLst>
            </a:pPr>
            <a:r>
              <a:rPr lang="en-US" altLang="zh-CN" sz="2400" spc="105" dirty="0">
                <a:cs typeface="Arial"/>
              </a:rPr>
              <a:t>repeat</a:t>
            </a:r>
            <a:endParaRPr lang="en-US" altLang="zh-CN" sz="2000" spc="105" dirty="0">
              <a:cs typeface="Arial"/>
            </a:endParaRPr>
          </a:p>
          <a:p>
            <a:pPr marL="927099" lvl="1" indent="0">
              <a:lnSpc>
                <a:spcPct val="100000"/>
              </a:lnSpc>
              <a:spcBef>
                <a:spcPts val="520"/>
              </a:spcBef>
              <a:buNone/>
              <a:tabLst>
                <a:tab pos="931544" algn="l"/>
                <a:tab pos="932180" algn="l"/>
              </a:tabLst>
            </a:pPr>
            <a:r>
              <a:rPr lang="en-US" altLang="zh-CN" spc="-15" dirty="0">
                <a:cs typeface="Arial"/>
              </a:rPr>
              <a:t>c </a:t>
            </a:r>
            <a:r>
              <a:rPr lang="zh-CN" altLang="en-US" spc="-5" dirty="0">
                <a:cs typeface="Wingdings"/>
              </a:rPr>
              <a:t>←</a:t>
            </a:r>
            <a:r>
              <a:rPr lang="en-US" altLang="zh-CN" spc="-5" dirty="0">
                <a:cs typeface="Wingdings"/>
              </a:rPr>
              <a:t> c + a</a:t>
            </a:r>
          </a:p>
          <a:p>
            <a:pPr marL="927099" lvl="1" indent="0">
              <a:lnSpc>
                <a:spcPct val="100000"/>
              </a:lnSpc>
              <a:spcBef>
                <a:spcPts val="520"/>
              </a:spcBef>
              <a:buNone/>
              <a:tabLst>
                <a:tab pos="931544" algn="l"/>
                <a:tab pos="932180" algn="l"/>
              </a:tabLst>
            </a:pPr>
            <a:r>
              <a:rPr lang="en-US" altLang="zh-CN" spc="-15" dirty="0">
                <a:cs typeface="Arial"/>
              </a:rPr>
              <a:t>a </a:t>
            </a:r>
            <a:r>
              <a:rPr lang="zh-CN" altLang="en-US" spc="-5" dirty="0">
                <a:cs typeface="Wingdings"/>
              </a:rPr>
              <a:t>←</a:t>
            </a:r>
            <a:r>
              <a:rPr lang="en-US" altLang="zh-CN" spc="-5" dirty="0">
                <a:cs typeface="Wingdings"/>
              </a:rPr>
              <a:t> a + 1</a:t>
            </a:r>
          </a:p>
          <a:p>
            <a:pPr marL="469899" indent="0">
              <a:lnSpc>
                <a:spcPct val="100000"/>
              </a:lnSpc>
              <a:spcBef>
                <a:spcPts val="520"/>
              </a:spcBef>
              <a:buNone/>
              <a:tabLst>
                <a:tab pos="931544" algn="l"/>
                <a:tab pos="932180" algn="l"/>
              </a:tabLst>
            </a:pPr>
            <a:r>
              <a:rPr lang="en-US" altLang="zh-CN" sz="2400" spc="-5" dirty="0">
                <a:cs typeface="Wingdings"/>
              </a:rPr>
              <a:t>until a &gt; b</a:t>
            </a:r>
          </a:p>
          <a:p>
            <a:pPr marL="469899" indent="0">
              <a:lnSpc>
                <a:spcPct val="100000"/>
              </a:lnSpc>
              <a:spcBef>
                <a:spcPts val="520"/>
              </a:spcBef>
              <a:buNone/>
              <a:tabLst>
                <a:tab pos="931544" algn="l"/>
                <a:tab pos="932180" algn="l"/>
              </a:tabLst>
            </a:pPr>
            <a:r>
              <a:rPr lang="en-US" altLang="zh-CN" sz="2400" spc="-5" dirty="0">
                <a:cs typeface="Wingdings"/>
              </a:rPr>
              <a:t>return c</a:t>
            </a:r>
          </a:p>
          <a:p>
            <a:pPr marL="931544" indent="-461645">
              <a:lnSpc>
                <a:spcPct val="100000"/>
              </a:lnSpc>
              <a:spcBef>
                <a:spcPts val="520"/>
              </a:spcBef>
              <a:buFont typeface="Arial"/>
              <a:buAutoNum type="arabicPeriod"/>
              <a:tabLst>
                <a:tab pos="931544" algn="l"/>
                <a:tab pos="932180" algn="l"/>
              </a:tabLst>
            </a:pPr>
            <a:endParaRPr lang="en-US" altLang="zh-CN" sz="2400" spc="-5" dirty="0">
              <a:cs typeface="Wingdings"/>
            </a:endParaRPr>
          </a:p>
          <a:p>
            <a:pPr marL="931544" indent="-461645">
              <a:lnSpc>
                <a:spcPct val="100000"/>
              </a:lnSpc>
              <a:spcBef>
                <a:spcPts val="520"/>
              </a:spcBef>
              <a:buFont typeface="Arial"/>
              <a:buAutoNum type="arabicPeriod"/>
              <a:tabLst>
                <a:tab pos="931544" algn="l"/>
                <a:tab pos="932180" algn="l"/>
              </a:tabLst>
            </a:pPr>
            <a:endParaRPr lang="en-US" altLang="zh-CN" sz="2400" b="1" spc="105" dirty="0">
              <a:cs typeface="Arial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D1D4B95-B57D-40BF-9B08-E3853F1C3B58}"/>
              </a:ext>
            </a:extLst>
          </p:cNvPr>
          <p:cNvSpPr txBox="1"/>
          <p:nvPr/>
        </p:nvSpPr>
        <p:spPr>
          <a:xfrm>
            <a:off x="7068182" y="3202567"/>
            <a:ext cx="45589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This is </a:t>
            </a:r>
            <a:r>
              <a:rPr lang="en-US" altLang="zh-CN" sz="2400" b="1" dirty="0"/>
              <a:t>pseudocode </a:t>
            </a:r>
            <a:r>
              <a:rPr lang="en-US" altLang="zh-CN" sz="2400" dirty="0"/>
              <a:t>expressing</a:t>
            </a:r>
            <a:r>
              <a:rPr lang="en-US" altLang="zh-CN" sz="2400" b="1" dirty="0"/>
              <a:t> </a:t>
            </a:r>
            <a:r>
              <a:rPr lang="en-US" altLang="zh-CN" sz="2400" dirty="0"/>
              <a:t>(without ambiguity) how our algorithm runs.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Pseudocode does not rely on any particular programming language</a:t>
            </a:r>
          </a:p>
        </p:txBody>
      </p:sp>
    </p:spTree>
    <p:extLst>
      <p:ext uri="{BB962C8B-B14F-4D97-AF65-F5344CB8AC3E}">
        <p14:creationId xmlns:p14="http://schemas.microsoft.com/office/powerpoint/2010/main" val="3714020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DC2526-C7A5-4975-AAA2-672DACB07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Pseudo Code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342E9B-CB41-4421-B578-0F099A2C4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67965" cy="2469021"/>
          </a:xfrm>
        </p:spPr>
        <p:txBody>
          <a:bodyPr/>
          <a:lstStyle/>
          <a:p>
            <a:r>
              <a:rPr lang="en-US" altLang="zh-CN" dirty="0"/>
              <a:t>Pseudocode (</a:t>
            </a:r>
            <a:r>
              <a:rPr lang="zh-CN" altLang="en-US" dirty="0"/>
              <a:t>伪代码</a:t>
            </a:r>
            <a:r>
              <a:rPr lang="en-US" altLang="zh-CN" dirty="0"/>
              <a:t>) is an informal high-level description of the operating principle of a computer program or other algorithm.</a:t>
            </a:r>
          </a:p>
          <a:p>
            <a:endParaRPr lang="en-US" altLang="zh-CN" dirty="0"/>
          </a:p>
          <a:p>
            <a:r>
              <a:rPr lang="en-US" altLang="zh-CN" dirty="0"/>
              <a:t>Depending on the writer, pseudocode may therefore vary widely in style.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6C82239-C064-4321-8146-807B48F61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1550" y="4913752"/>
            <a:ext cx="1592718" cy="70872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F1C4C7F-E59D-4AC9-8E53-29A0991F8E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1668" y="4302530"/>
            <a:ext cx="2179509" cy="211092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E5B49A1-A262-4DE9-9FD7-3CA5D36A0B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8587" y="4302530"/>
            <a:ext cx="3490262" cy="190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096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90C74D-BEBC-421C-94AB-4FFE8A235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II: Summation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BF1AF71-F97A-436F-828C-9C98F5C980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Problem: given integer n, calculate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1+2+3+…+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Cost of the above algorithm: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+ 3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Can we make it faster?</a:t>
                </a:r>
              </a:p>
              <a:p>
                <a:pPr lvl="1"/>
                <a:r>
                  <a:rPr lang="en-US" altLang="zh-CN" dirty="0"/>
                  <a:t>In our middle school math course: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1+2+3+…+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= (1+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)∗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/ 2</m:t>
                    </m:r>
                  </m:oMath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BF1AF71-F97A-436F-828C-9C98F5C980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2757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90C74D-BEBC-421C-94AB-4FFE8A235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II: Summation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BF1AF71-F97A-436F-828C-9C98F5C980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710"/>
                  </a:spcBef>
                  <a:tabLst>
                    <a:tab pos="355600" algn="l"/>
                  </a:tabLst>
                </a:pPr>
                <a:r>
                  <a:rPr lang="en-US" altLang="zh-CN" sz="3200" b="1" spc="-190" dirty="0">
                    <a:cs typeface="Georgia"/>
                  </a:rPr>
                  <a:t>Algorithm</a:t>
                </a:r>
                <a:r>
                  <a:rPr lang="en-US" altLang="zh-CN" sz="3200" spc="-190" dirty="0">
                    <a:cs typeface="Georgia"/>
                  </a:rPr>
                  <a:t>:</a:t>
                </a:r>
                <a:endParaRPr lang="en-US" altLang="zh-CN" sz="3200" dirty="0">
                  <a:cs typeface="Georgia"/>
                </a:endParaRPr>
              </a:p>
              <a:p>
                <a:pPr marL="469899" indent="0">
                  <a:lnSpc>
                    <a:spcPct val="100000"/>
                  </a:lnSpc>
                  <a:spcBef>
                    <a:spcPts val="480"/>
                  </a:spcBef>
                  <a:buNone/>
                  <a:tabLst>
                    <a:tab pos="931544" algn="l"/>
                    <a:tab pos="932180" algn="l"/>
                    <a:tab pos="1701800" algn="l"/>
                    <a:tab pos="2009139" algn="l"/>
                    <a:tab pos="2779395" algn="l"/>
                    <a:tab pos="3856990" algn="l"/>
                    <a:tab pos="4319270" algn="l"/>
                    <a:tab pos="5704840" algn="l"/>
                  </a:tabLst>
                </a:pPr>
                <a:r>
                  <a:rPr lang="en-US" altLang="zh-CN" spc="170" dirty="0">
                    <a:cs typeface="Arial"/>
                  </a:rPr>
                  <a:t>load </a:t>
                </a:r>
                <a:r>
                  <a:rPr lang="en-US" altLang="zh-CN" spc="-20" dirty="0">
                    <a:cs typeface="Arial"/>
                  </a:rPr>
                  <a:t>n </a:t>
                </a:r>
                <a:r>
                  <a:rPr lang="en-US" altLang="zh-CN" spc="110" dirty="0">
                    <a:cs typeface="Arial"/>
                  </a:rPr>
                  <a:t>from </a:t>
                </a:r>
                <a:r>
                  <a:rPr lang="en-US" altLang="zh-CN" spc="-114" dirty="0">
                    <a:cs typeface="Arial"/>
                  </a:rPr>
                  <a:t>memory  </a:t>
                </a:r>
                <a:r>
                  <a:rPr lang="en-US" altLang="zh-CN" spc="290" dirty="0">
                    <a:cs typeface="Arial"/>
                  </a:rPr>
                  <a:t>to register </a:t>
                </a:r>
                <a:r>
                  <a:rPr lang="en-US" altLang="zh-CN" spc="-20" dirty="0">
                    <a:cs typeface="Arial"/>
                  </a:rPr>
                  <a:t>b</a:t>
                </a:r>
                <a:endParaRPr lang="en-US" altLang="zh-CN" dirty="0">
                  <a:cs typeface="Arial"/>
                </a:endParaRPr>
              </a:p>
              <a:p>
                <a:pPr marL="469899" indent="0">
                  <a:lnSpc>
                    <a:spcPct val="100000"/>
                  </a:lnSpc>
                  <a:spcBef>
                    <a:spcPts val="540"/>
                  </a:spcBef>
                  <a:buNone/>
                  <a:tabLst>
                    <a:tab pos="931544" algn="l"/>
                    <a:tab pos="932180" algn="l"/>
                    <a:tab pos="2318385" algn="l"/>
                    <a:tab pos="2626360" algn="l"/>
                    <a:tab pos="3053080" algn="l"/>
                  </a:tabLst>
                </a:pPr>
                <a:r>
                  <a:rPr lang="en-US" altLang="zh-CN" spc="290" dirty="0">
                    <a:cs typeface="Arial"/>
                  </a:rPr>
                  <a:t>register	</a:t>
                </a:r>
                <a:r>
                  <a:rPr lang="en-US" altLang="zh-CN" spc="-15" dirty="0">
                    <a:cs typeface="Arial"/>
                  </a:rPr>
                  <a:t>a</a:t>
                </a:r>
                <a:r>
                  <a:rPr lang="zh-CN" altLang="en-US" spc="-5" dirty="0">
                    <a:cs typeface="Wingdings"/>
                  </a:rPr>
                  <a:t> ← </a:t>
                </a:r>
                <a:r>
                  <a:rPr lang="en-US" altLang="zh-CN" spc="-15" dirty="0">
                    <a:cs typeface="Arial"/>
                  </a:rPr>
                  <a:t>1</a:t>
                </a:r>
                <a:endParaRPr lang="en-US" altLang="zh-CN" dirty="0">
                  <a:cs typeface="Arial"/>
                </a:endParaRPr>
              </a:p>
              <a:p>
                <a:pPr marL="469899" indent="0">
                  <a:lnSpc>
                    <a:spcPct val="100000"/>
                  </a:lnSpc>
                  <a:spcBef>
                    <a:spcPts val="530"/>
                  </a:spcBef>
                  <a:buNone/>
                  <a:tabLst>
                    <a:tab pos="931544" algn="l"/>
                    <a:tab pos="932180" algn="l"/>
                    <a:tab pos="1239520" algn="l"/>
                    <a:tab pos="1666239" algn="l"/>
                    <a:tab pos="1973580" algn="l"/>
                    <a:tab pos="2282825" algn="l"/>
                  </a:tabLst>
                </a:pPr>
                <a:r>
                  <a:rPr lang="en-US" altLang="zh-CN" spc="-20" dirty="0">
                    <a:cs typeface="Arial"/>
                  </a:rPr>
                  <a:t>a </a:t>
                </a:r>
                <a:r>
                  <a:rPr lang="zh-CN" altLang="en-US" spc="-5" dirty="0">
                    <a:cs typeface="Wingdings"/>
                  </a:rPr>
                  <a:t>← </a:t>
                </a:r>
                <a:r>
                  <a:rPr lang="en-US" altLang="zh-CN" spc="-20" dirty="0">
                    <a:cs typeface="Arial"/>
                  </a:rPr>
                  <a:t>a	</a:t>
                </a:r>
                <a:r>
                  <a:rPr lang="en-US" altLang="zh-CN" spc="-80" dirty="0">
                    <a:cs typeface="Arial"/>
                  </a:rPr>
                  <a:t>+</a:t>
                </a:r>
                <a:r>
                  <a:rPr lang="en-US" altLang="zh-CN" spc="-20" dirty="0">
                    <a:cs typeface="Arial"/>
                  </a:rPr>
                  <a:t>b</a:t>
                </a:r>
                <a:endParaRPr lang="en-US" altLang="zh-CN" dirty="0">
                  <a:cs typeface="Arial"/>
                </a:endParaRPr>
              </a:p>
              <a:p>
                <a:pPr marL="469899" indent="0">
                  <a:lnSpc>
                    <a:spcPct val="100000"/>
                  </a:lnSpc>
                  <a:spcBef>
                    <a:spcPts val="530"/>
                  </a:spcBef>
                  <a:buNone/>
                  <a:tabLst>
                    <a:tab pos="931544" algn="l"/>
                    <a:tab pos="932180" algn="l"/>
                    <a:tab pos="1239520" algn="l"/>
                    <a:tab pos="1666239" algn="l"/>
                    <a:tab pos="1973580" algn="l"/>
                    <a:tab pos="2282825" algn="l"/>
                  </a:tabLst>
                </a:pPr>
                <a:r>
                  <a:rPr lang="en-US" altLang="zh-CN" spc="-20" dirty="0">
                    <a:cs typeface="Arial"/>
                  </a:rPr>
                  <a:t>a</a:t>
                </a:r>
                <a:r>
                  <a:rPr lang="zh-CN" altLang="en-US" spc="-5" dirty="0">
                    <a:cs typeface="Wingdings"/>
                  </a:rPr>
                  <a:t> ← </a:t>
                </a:r>
                <a:r>
                  <a:rPr lang="en-US" altLang="zh-CN" spc="-20" dirty="0">
                    <a:cs typeface="Arial"/>
                  </a:rPr>
                  <a:t>a</a:t>
                </a:r>
                <a:r>
                  <a:rPr lang="en-US" altLang="zh-CN" spc="350" dirty="0">
                    <a:cs typeface="Arial"/>
                  </a:rPr>
                  <a:t>*</a:t>
                </a:r>
                <a:r>
                  <a:rPr lang="en-US" altLang="zh-CN" spc="-20" dirty="0">
                    <a:cs typeface="Arial"/>
                  </a:rPr>
                  <a:t>b</a:t>
                </a:r>
                <a:endParaRPr lang="en-US" altLang="zh-CN" dirty="0">
                  <a:cs typeface="Arial"/>
                </a:endParaRPr>
              </a:p>
              <a:p>
                <a:pPr marL="241300" indent="0">
                  <a:lnSpc>
                    <a:spcPct val="100000"/>
                  </a:lnSpc>
                  <a:spcBef>
                    <a:spcPts val="530"/>
                  </a:spcBef>
                  <a:buNone/>
                  <a:tabLst>
                    <a:tab pos="931544" algn="l"/>
                    <a:tab pos="1239520" algn="l"/>
                    <a:tab pos="1666239" algn="l"/>
                    <a:tab pos="1973580" algn="l"/>
                    <a:tab pos="2282825" algn="l"/>
                  </a:tabLst>
                </a:pPr>
                <a:r>
                  <a:rPr lang="en-US" altLang="zh-CN" spc="-15" dirty="0">
                    <a:cs typeface="Arial"/>
                  </a:rPr>
                  <a:t>   a </a:t>
                </a:r>
                <a:r>
                  <a:rPr lang="zh-CN" altLang="en-US" spc="-5" dirty="0">
                    <a:cs typeface="Wingdings"/>
                  </a:rPr>
                  <a:t>← </a:t>
                </a:r>
                <a:r>
                  <a:rPr lang="en-US" altLang="zh-CN" spc="-15" dirty="0">
                    <a:cs typeface="Arial"/>
                  </a:rPr>
                  <a:t>a</a:t>
                </a:r>
                <a:r>
                  <a:rPr lang="en-US" altLang="zh-CN" spc="595" dirty="0">
                    <a:cs typeface="Arial"/>
                  </a:rPr>
                  <a:t>/2</a:t>
                </a:r>
                <a:endParaRPr lang="en-US" altLang="zh-CN" dirty="0">
                  <a:cs typeface="Arial"/>
                </a:endParaRPr>
              </a:p>
              <a:p>
                <a:pPr marL="241300" indent="0">
                  <a:lnSpc>
                    <a:spcPct val="100000"/>
                  </a:lnSpc>
                  <a:spcBef>
                    <a:spcPts val="515"/>
                  </a:spcBef>
                  <a:buNone/>
                  <a:tabLst>
                    <a:tab pos="931544" algn="l"/>
                    <a:tab pos="2009139" algn="l"/>
                  </a:tabLst>
                </a:pPr>
                <a:r>
                  <a:rPr lang="en-US" altLang="zh-CN" spc="145" dirty="0">
                    <a:cs typeface="Arial"/>
                  </a:rPr>
                  <a:t>  return </a:t>
                </a:r>
                <a:r>
                  <a:rPr lang="en-US" altLang="zh-CN" spc="-20" dirty="0">
                    <a:cs typeface="Arial"/>
                  </a:rPr>
                  <a:t>a</a:t>
                </a:r>
                <a:endParaRPr lang="en-US" altLang="zh-CN" dirty="0">
                  <a:cs typeface="Times New Roman"/>
                </a:endParaRPr>
              </a:p>
              <a:p>
                <a:pPr marL="70485">
                  <a:lnSpc>
                    <a:spcPct val="100000"/>
                  </a:lnSpc>
                  <a:spcBef>
                    <a:spcPts val="1570"/>
                  </a:spcBef>
                  <a:tabLst>
                    <a:tab pos="413384" algn="l"/>
                  </a:tabLst>
                </a:pPr>
                <a:r>
                  <a:rPr lang="en-US" altLang="zh-CN" b="1" spc="-185" dirty="0">
                    <a:cs typeface="Times New Roman" panose="02020603050405020304" pitchFamily="18" charset="0"/>
                  </a:rPr>
                  <a:t>Cost </a:t>
                </a:r>
                <a:r>
                  <a:rPr lang="en-US" altLang="zh-CN" b="1" spc="-165" dirty="0">
                    <a:cs typeface="Times New Roman" panose="02020603050405020304" pitchFamily="18" charset="0"/>
                  </a:rPr>
                  <a:t>of </a:t>
                </a:r>
                <a:r>
                  <a:rPr lang="en-US" altLang="zh-CN" b="1" spc="-135" dirty="0">
                    <a:cs typeface="Times New Roman" panose="02020603050405020304" pitchFamily="18" charset="0"/>
                  </a:rPr>
                  <a:t>the </a:t>
                </a:r>
                <a:r>
                  <a:rPr lang="en-US" altLang="zh-CN" b="1" spc="-155" dirty="0">
                    <a:cs typeface="Times New Roman" panose="02020603050405020304" pitchFamily="18" charset="0"/>
                  </a:rPr>
                  <a:t>algorithm </a:t>
                </a:r>
                <a:r>
                  <a:rPr lang="en-US" altLang="zh-CN" b="1" spc="-265" dirty="0">
                    <a:cs typeface="Times New Roman" panose="02020603050405020304" pitchFamily="18" charset="0"/>
                  </a:rPr>
                  <a:t>=</a:t>
                </a:r>
                <a:r>
                  <a:rPr lang="en-US" altLang="zh-CN" b="1" spc="-165" dirty="0">
                    <a:cs typeface="Times New Roman" panose="02020603050405020304" pitchFamily="18" charset="0"/>
                  </a:rPr>
                  <a:t> </a:t>
                </a:r>
                <a:r>
                  <a:rPr lang="en-US" altLang="zh-CN" b="1" spc="-15" dirty="0">
                    <a:cs typeface="Times New Roman" panose="02020603050405020304" pitchFamily="18" charset="0"/>
                  </a:rPr>
                  <a:t>5</a:t>
                </a:r>
                <a:endParaRPr lang="en-US" altLang="zh-CN" dirty="0">
                  <a:cs typeface="Times New Roman" panose="02020603050405020304" pitchFamily="18" charset="0"/>
                </a:endParaRPr>
              </a:p>
              <a:p>
                <a:pPr marL="469900">
                  <a:lnSpc>
                    <a:spcPct val="100000"/>
                  </a:lnSpc>
                  <a:spcBef>
                    <a:spcPts val="575"/>
                  </a:spcBef>
                  <a:tabLst>
                    <a:tab pos="812800" algn="l"/>
                  </a:tabLst>
                </a:pPr>
                <a:r>
                  <a:rPr lang="en-US" altLang="zh-CN" spc="-45" dirty="0">
                    <a:cs typeface="Times New Roman" panose="02020603050405020304" pitchFamily="18" charset="0"/>
                  </a:rPr>
                  <a:t>This </a:t>
                </a:r>
                <a:r>
                  <a:rPr lang="en-US" altLang="zh-CN" spc="-20" dirty="0">
                    <a:cs typeface="Times New Roman" panose="02020603050405020304" pitchFamily="18" charset="0"/>
                  </a:rPr>
                  <a:t>is </a:t>
                </a:r>
                <a:r>
                  <a:rPr lang="en-US" altLang="zh-CN" spc="-40" dirty="0">
                    <a:cs typeface="Times New Roman" panose="02020603050405020304" pitchFamily="18" charset="0"/>
                  </a:rPr>
                  <a:t>significantly </a:t>
                </a:r>
                <a:r>
                  <a:rPr lang="en-US" altLang="zh-CN" spc="-25" dirty="0">
                    <a:cs typeface="Times New Roman" panose="02020603050405020304" pitchFamily="18" charset="0"/>
                  </a:rPr>
                  <a:t>faster </a:t>
                </a:r>
                <a:r>
                  <a:rPr lang="en-US" altLang="zh-CN" spc="-55" dirty="0">
                    <a:cs typeface="Times New Roman" panose="02020603050405020304" pitchFamily="18" charset="0"/>
                  </a:rPr>
                  <a:t>than </a:t>
                </a:r>
                <a:r>
                  <a:rPr lang="en-US" altLang="zh-CN" spc="-30" dirty="0">
                    <a:cs typeface="Times New Roman" panose="02020603050405020304" pitchFamily="18" charset="0"/>
                  </a:rPr>
                  <a:t>the </a:t>
                </a:r>
                <a:r>
                  <a:rPr lang="en-US" altLang="zh-CN" spc="-25" dirty="0">
                    <a:cs typeface="Times New Roman" panose="02020603050405020304" pitchFamily="18" charset="0"/>
                  </a:rPr>
                  <a:t>previous</a:t>
                </a:r>
                <a:r>
                  <a:rPr lang="en-US" altLang="zh-CN" spc="-245" dirty="0">
                    <a:cs typeface="Times New Roman" panose="02020603050405020304" pitchFamily="18" charset="0"/>
                  </a:rPr>
                  <a:t> </a:t>
                </a:r>
                <a:r>
                  <a:rPr lang="en-US" altLang="zh-CN" spc="-45" dirty="0">
                    <a:cs typeface="Times New Roman" panose="02020603050405020304" pitchFamily="18" charset="0"/>
                  </a:rPr>
                  <a:t>algorithm</a:t>
                </a:r>
                <a:endParaRPr lang="en-US" altLang="zh-CN" dirty="0">
                  <a:cs typeface="Times New Roman" panose="02020603050405020304" pitchFamily="18" charset="0"/>
                </a:endParaRPr>
              </a:p>
              <a:p>
                <a:pPr marL="927100" lvl="1">
                  <a:lnSpc>
                    <a:spcPct val="100000"/>
                  </a:lnSpc>
                  <a:spcBef>
                    <a:spcPts val="575"/>
                  </a:spcBef>
                  <a:tabLst>
                    <a:tab pos="812800" algn="l"/>
                  </a:tabLst>
                </a:pPr>
                <a:r>
                  <a:rPr lang="en-US" altLang="zh-CN" spc="-45" dirty="0">
                    <a:cs typeface="Times New Roman" panose="02020603050405020304" pitchFamily="18" charset="0"/>
                  </a:rPr>
                  <a:t>The </a:t>
                </a:r>
                <a:r>
                  <a:rPr lang="en-US" altLang="zh-CN" spc="-40" dirty="0">
                    <a:cs typeface="Times New Roman" panose="02020603050405020304" pitchFamily="18" charset="0"/>
                  </a:rPr>
                  <a:t>time of </a:t>
                </a:r>
                <a:r>
                  <a:rPr lang="en-US" altLang="zh-CN" spc="-30" dirty="0">
                    <a:cs typeface="Times New Roman" panose="02020603050405020304" pitchFamily="18" charset="0"/>
                  </a:rPr>
                  <a:t>the </a:t>
                </a:r>
                <a:r>
                  <a:rPr lang="en-US" altLang="zh-CN" spc="-25" dirty="0">
                    <a:cs typeface="Times New Roman" panose="02020603050405020304" pitchFamily="18" charset="0"/>
                  </a:rPr>
                  <a:t>previous </a:t>
                </a:r>
                <a:r>
                  <a:rPr lang="en-US" altLang="zh-CN" spc="-45" dirty="0">
                    <a:cs typeface="Times New Roman" panose="02020603050405020304" pitchFamily="18" charset="0"/>
                  </a:rPr>
                  <a:t>algorithm </a:t>
                </a:r>
                <a:r>
                  <a:rPr lang="en-US" altLang="zh-CN" spc="-25" dirty="0">
                    <a:cs typeface="Times New Roman" panose="02020603050405020304" pitchFamily="18" charset="0"/>
                  </a:rPr>
                  <a:t>increases</a:t>
                </a:r>
                <a:r>
                  <a:rPr lang="en-US" altLang="zh-CN" spc="-155" dirty="0">
                    <a:cs typeface="Times New Roman" panose="02020603050405020304" pitchFamily="18" charset="0"/>
                  </a:rPr>
                  <a:t> </a:t>
                </a:r>
                <a:r>
                  <a:rPr lang="en-US" altLang="zh-CN" spc="-35" dirty="0">
                    <a:cs typeface="Times New Roman" panose="02020603050405020304" pitchFamily="18" charset="0"/>
                  </a:rPr>
                  <a:t>linearly  </a:t>
                </a:r>
                <a:r>
                  <a:rPr lang="en-US" altLang="zh-CN" spc="-10" dirty="0">
                    <a:cs typeface="Times New Roman" panose="02020603050405020304" pitchFamily="18" charset="0"/>
                  </a:rPr>
                  <a:t>with </a:t>
                </a:r>
                <a14:m>
                  <m:oMath xmlns:m="http://schemas.openxmlformats.org/officeDocument/2006/math">
                    <m:r>
                      <a:rPr lang="en-US" altLang="zh-CN" i="1" spc="-1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endParaRPr lang="en-US" altLang="zh-CN" dirty="0">
                  <a:cs typeface="Times New Roman" panose="02020603050405020304" pitchFamily="18" charset="0"/>
                </a:endParaRPr>
              </a:p>
              <a:p>
                <a:pPr marL="927100" lvl="1">
                  <a:lnSpc>
                    <a:spcPct val="100000"/>
                  </a:lnSpc>
                  <a:spcBef>
                    <a:spcPts val="580"/>
                  </a:spcBef>
                  <a:tabLst>
                    <a:tab pos="812800" algn="l"/>
                  </a:tabLst>
                </a:pPr>
                <a:r>
                  <a:rPr lang="en-US" altLang="zh-CN" spc="-45" dirty="0">
                    <a:cs typeface="Times New Roman" panose="02020603050405020304" pitchFamily="18" charset="0"/>
                  </a:rPr>
                  <a:t>The </a:t>
                </a:r>
                <a:r>
                  <a:rPr lang="en-US" altLang="zh-CN" spc="-40" dirty="0">
                    <a:cs typeface="Times New Roman" panose="02020603050405020304" pitchFamily="18" charset="0"/>
                  </a:rPr>
                  <a:t>time of this </a:t>
                </a:r>
                <a:r>
                  <a:rPr lang="en-US" altLang="zh-CN" spc="-45" dirty="0">
                    <a:cs typeface="Times New Roman" panose="02020603050405020304" pitchFamily="18" charset="0"/>
                  </a:rPr>
                  <a:t>algorithm remains </a:t>
                </a:r>
                <a:r>
                  <a:rPr lang="en-US" altLang="zh-CN" spc="-40" dirty="0">
                    <a:cs typeface="Times New Roman" panose="02020603050405020304" pitchFamily="18" charset="0"/>
                  </a:rPr>
                  <a:t>constant, having nothing to do with </a:t>
                </a:r>
                <a14:m>
                  <m:oMath xmlns:m="http://schemas.openxmlformats.org/officeDocument/2006/math">
                    <m:r>
                      <a:rPr lang="en-US" altLang="zh-CN" i="1" spc="-15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endParaRPr lang="en-US" altLang="zh-CN" dirty="0"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BF1AF71-F97A-436F-828C-9C98F5C980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86" t="-28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23486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2414DA-6A1B-4543-AECE-2C1E2433C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Any other way?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D96DA2-8CE3-46AA-BB3A-ED821EFEA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	public static int sum(int n){		</a:t>
            </a:r>
          </a:p>
          <a:p>
            <a:pPr marL="0" indent="0">
              <a:buNone/>
            </a:pPr>
            <a:r>
              <a:rPr lang="en-US" altLang="zh-CN" dirty="0"/>
              <a:t>	if(n==1){								</a:t>
            </a:r>
          </a:p>
          <a:p>
            <a:pPr marL="0" indent="0">
              <a:buNone/>
            </a:pPr>
            <a:r>
              <a:rPr lang="en-US" altLang="zh-CN" dirty="0"/>
              <a:t>                   return 1 ;</a:t>
            </a:r>
          </a:p>
          <a:p>
            <a:pPr marL="0" indent="0">
              <a:buNone/>
            </a:pPr>
            <a:r>
              <a:rPr lang="en-US" altLang="zh-CN" dirty="0"/>
              <a:t>	}else{</a:t>
            </a:r>
          </a:p>
          <a:p>
            <a:pPr marL="0" indent="0">
              <a:buNone/>
            </a:pPr>
            <a:r>
              <a:rPr lang="en-US" altLang="zh-CN" dirty="0"/>
              <a:t>		return n + sum(n-1) ;	</a:t>
            </a:r>
          </a:p>
          <a:p>
            <a:pPr marL="0" indent="0">
              <a:buNone/>
            </a:pPr>
            <a:r>
              <a:rPr lang="en-US" altLang="zh-CN" dirty="0"/>
              <a:t>		}</a:t>
            </a:r>
          </a:p>
          <a:p>
            <a:pPr marL="0" indent="0">
              <a:buNone/>
            </a:pPr>
            <a:r>
              <a:rPr lang="en-US" altLang="zh-CN" dirty="0"/>
              <a:t>	}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7487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7F6E061-C98D-48D5-BCAB-B3B7C2E2D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Our Roadmap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06ABAD9D-935F-47F6-A1F4-F05C16AAC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RAM Computation Model</a:t>
            </a:r>
          </a:p>
          <a:p>
            <a:pPr lvl="1"/>
            <a:r>
              <a:rPr lang="en-US" altLang="zh-CN" dirty="0"/>
              <a:t>Memory, CPU, Algorithm</a:t>
            </a:r>
          </a:p>
          <a:p>
            <a:pPr lvl="1"/>
            <a:r>
              <a:rPr lang="en-US" altLang="zh-CN" dirty="0"/>
              <a:t>Algorithm, Pseudocode</a:t>
            </a:r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en-US" altLang="zh-CN" dirty="0"/>
              <a:t>Worst Case Analysis</a:t>
            </a:r>
          </a:p>
          <a:p>
            <a:pPr lvl="1"/>
            <a:r>
              <a:rPr lang="en-US" altLang="zh-CN" dirty="0"/>
              <a:t>Binary Search Problem</a:t>
            </a:r>
          </a:p>
          <a:p>
            <a:pPr lvl="1"/>
            <a:r>
              <a:rPr lang="en-US" altLang="zh-CN" dirty="0"/>
              <a:t>Big-O Notation</a:t>
            </a:r>
          </a:p>
          <a:p>
            <a:endParaRPr lang="zh-CN" altLang="en-US" dirty="0"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B8366A61-7AE9-48D8-B5E0-4006514197BB}"/>
              </a:ext>
            </a:extLst>
          </p:cNvPr>
          <p:cNvSpPr/>
          <p:nvPr/>
        </p:nvSpPr>
        <p:spPr>
          <a:xfrm>
            <a:off x="5987333" y="1690688"/>
            <a:ext cx="2329815" cy="1497965"/>
          </a:xfrm>
          <a:custGeom>
            <a:avLst/>
            <a:gdLst/>
            <a:ahLst/>
            <a:cxnLst/>
            <a:rect l="l" t="t" r="r" b="b"/>
            <a:pathLst>
              <a:path w="2329815" h="1497964">
                <a:moveTo>
                  <a:pt x="348869" y="661288"/>
                </a:moveTo>
                <a:lnTo>
                  <a:pt x="0" y="777748"/>
                </a:lnTo>
                <a:lnTo>
                  <a:pt x="637667" y="1497964"/>
                </a:lnTo>
                <a:lnTo>
                  <a:pt x="1183892" y="1014349"/>
                </a:lnTo>
                <a:lnTo>
                  <a:pt x="661543" y="1014349"/>
                </a:lnTo>
                <a:lnTo>
                  <a:pt x="348869" y="661288"/>
                </a:lnTo>
                <a:close/>
              </a:path>
              <a:path w="2329815" h="1497964">
                <a:moveTo>
                  <a:pt x="2329561" y="0"/>
                </a:moveTo>
                <a:lnTo>
                  <a:pt x="1490979" y="279908"/>
                </a:lnTo>
                <a:lnTo>
                  <a:pt x="661543" y="1014349"/>
                </a:lnTo>
                <a:lnTo>
                  <a:pt x="1183892" y="1014349"/>
                </a:lnTo>
                <a:lnTo>
                  <a:pt x="2329561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992170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C1D19E-5FC5-43A4-B134-731037D7A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Search Problem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F89D666-F189-4EFB-BD00-733AC299EE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355600" marR="5080" indent="-342900" algn="just">
                  <a:lnSpc>
                    <a:spcPct val="100000"/>
                  </a:lnSpc>
                  <a:spcBef>
                    <a:spcPts val="100"/>
                  </a:spcBef>
                </a:pPr>
                <a:r>
                  <a:rPr lang="en-US" altLang="zh-CN" spc="-100" dirty="0">
                    <a:cs typeface="Times New Roman" panose="02020603050405020304" pitchFamily="18" charset="0"/>
                  </a:rPr>
                  <a:t>An </a:t>
                </a:r>
                <a:r>
                  <a:rPr lang="en-US" altLang="zh-CN" spc="-25" dirty="0">
                    <a:cs typeface="Times New Roman" panose="02020603050405020304" pitchFamily="18" charset="0"/>
                  </a:rPr>
                  <a:t>array </a:t>
                </a:r>
                <a14:m>
                  <m:oMath xmlns:m="http://schemas.openxmlformats.org/officeDocument/2006/math">
                    <m:r>
                      <a:rPr lang="en-US" altLang="zh-CN" b="1" i="1" spc="-35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𝑨</m:t>
                    </m:r>
                  </m:oMath>
                </a14:m>
                <a:r>
                  <a:rPr lang="en-US" altLang="zh-CN" b="1" i="1" spc="-350" dirty="0">
                    <a:cs typeface="Times New Roman" panose="02020603050405020304" pitchFamily="18" charset="0"/>
                  </a:rPr>
                  <a:t> </a:t>
                </a:r>
                <a:r>
                  <a:rPr lang="en-US" altLang="zh-CN" spc="-40" dirty="0">
                    <a:cs typeface="Times New Roman" panose="02020603050405020304" pitchFamily="18" charset="0"/>
                  </a:rPr>
                  <a:t>of </a:t>
                </a:r>
                <a14:m>
                  <m:oMath xmlns:m="http://schemas.openxmlformats.org/officeDocument/2006/math">
                    <m:r>
                      <a:rPr lang="en-US" altLang="zh-CN" b="0" i="1" spc="-4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altLang="zh-CN" b="1" i="1" spc="-254" dirty="0">
                    <a:cs typeface="Times New Roman" panose="02020603050405020304" pitchFamily="18" charset="0"/>
                  </a:rPr>
                  <a:t> </a:t>
                </a:r>
                <a:r>
                  <a:rPr lang="en-US" altLang="zh-CN" spc="-20" dirty="0">
                    <a:cs typeface="Times New Roman" panose="02020603050405020304" pitchFamily="18" charset="0"/>
                  </a:rPr>
                  <a:t>integers </a:t>
                </a:r>
                <a:r>
                  <a:rPr lang="en-US" altLang="zh-CN" spc="-50" dirty="0">
                    <a:cs typeface="Times New Roman" panose="02020603050405020304" pitchFamily="18" charset="0"/>
                  </a:rPr>
                  <a:t>have </a:t>
                </a:r>
                <a:r>
                  <a:rPr lang="en-US" altLang="zh-CN" spc="-25" dirty="0">
                    <a:cs typeface="Times New Roman" panose="02020603050405020304" pitchFamily="18" charset="0"/>
                  </a:rPr>
                  <a:t>been </a:t>
                </a:r>
                <a:r>
                  <a:rPr lang="en-US" altLang="zh-CN" spc="-15" dirty="0">
                    <a:cs typeface="Times New Roman" panose="02020603050405020304" pitchFamily="18" charset="0"/>
                  </a:rPr>
                  <a:t>sorted </a:t>
                </a:r>
                <a:r>
                  <a:rPr lang="en-US" altLang="zh-CN" spc="-55" dirty="0">
                    <a:cs typeface="Times New Roman" panose="02020603050405020304" pitchFamily="18" charset="0"/>
                  </a:rPr>
                  <a:t>in </a:t>
                </a:r>
                <a:r>
                  <a:rPr lang="en-US" altLang="zh-CN" spc="-40" dirty="0">
                    <a:cs typeface="Times New Roman" panose="02020603050405020304" pitchFamily="18" charset="0"/>
                  </a:rPr>
                  <a:t>ascending  </a:t>
                </a:r>
                <a:r>
                  <a:rPr lang="en-US" altLang="zh-CN" spc="-80" dirty="0">
                    <a:cs typeface="Times New Roman" panose="02020603050405020304" pitchFamily="18" charset="0"/>
                  </a:rPr>
                  <a:t>order. </a:t>
                </a:r>
                <a:r>
                  <a:rPr lang="en-US" altLang="zh-CN" spc="-60" dirty="0">
                    <a:cs typeface="Times New Roman" panose="02020603050405020304" pitchFamily="18" charset="0"/>
                  </a:rPr>
                  <a:t>Design an </a:t>
                </a:r>
                <a:r>
                  <a:rPr lang="en-US" altLang="zh-CN" spc="-45" dirty="0">
                    <a:cs typeface="Times New Roman" panose="02020603050405020304" pitchFamily="18" charset="0"/>
                  </a:rPr>
                  <a:t>algorithm </a:t>
                </a:r>
                <a:r>
                  <a:rPr lang="en-US" altLang="zh-CN" spc="-30" dirty="0">
                    <a:cs typeface="Times New Roman" panose="02020603050405020304" pitchFamily="18" charset="0"/>
                  </a:rPr>
                  <a:t>to determine </a:t>
                </a:r>
                <a:r>
                  <a:rPr lang="en-US" altLang="zh-CN" spc="-10" dirty="0">
                    <a:cs typeface="Times New Roman" panose="02020603050405020304" pitchFamily="18" charset="0"/>
                  </a:rPr>
                  <a:t>whether</a:t>
                </a:r>
                <a:r>
                  <a:rPr lang="en-US" altLang="zh-CN" spc="-125" dirty="0">
                    <a:cs typeface="Times New Roman" panose="02020603050405020304" pitchFamily="18" charset="0"/>
                  </a:rPr>
                  <a:t> </a:t>
                </a:r>
                <a:r>
                  <a:rPr lang="en-US" altLang="zh-CN" spc="-45" dirty="0">
                    <a:cs typeface="Times New Roman" panose="02020603050405020304" pitchFamily="18" charset="0"/>
                  </a:rPr>
                  <a:t>given  </a:t>
                </a:r>
                <a:r>
                  <a:rPr lang="en-US" altLang="zh-CN" spc="-35" dirty="0">
                    <a:cs typeface="Times New Roman" panose="02020603050405020304" pitchFamily="18" charset="0"/>
                  </a:rPr>
                  <a:t>value </a:t>
                </a:r>
                <a14:m>
                  <m:oMath xmlns:m="http://schemas.openxmlformats.org/officeDocument/2006/math">
                    <m:r>
                      <a:rPr lang="en-US" altLang="zh-CN" i="1" spc="-13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i="1" spc="-13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spc="-25" dirty="0">
                    <a:cs typeface="Times New Roman" panose="02020603050405020304" pitchFamily="18" charset="0"/>
                  </a:rPr>
                  <a:t>exists </a:t>
                </a:r>
                <a:r>
                  <a:rPr lang="en-US" altLang="zh-CN" spc="-60" dirty="0">
                    <a:cs typeface="Times New Roman" panose="02020603050405020304" pitchFamily="18" charset="0"/>
                  </a:rPr>
                  <a:t>in</a:t>
                </a:r>
                <a:r>
                  <a:rPr lang="en-US" altLang="zh-CN" spc="-7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1" i="1" spc="-35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𝑨</m:t>
                    </m:r>
                  </m:oMath>
                </a14:m>
                <a:r>
                  <a:rPr lang="en-US" altLang="zh-CN" spc="-254" dirty="0">
                    <a:cs typeface="Times New Roman" panose="02020603050405020304" pitchFamily="18" charset="0"/>
                  </a:rPr>
                  <a:t>.</a:t>
                </a:r>
              </a:p>
              <a:p>
                <a:pPr marL="355600" marR="5080" indent="-342900" algn="just">
                  <a:lnSpc>
                    <a:spcPct val="100000"/>
                  </a:lnSpc>
                  <a:spcBef>
                    <a:spcPts val="100"/>
                  </a:spcBef>
                </a:pPr>
                <a:endParaRPr lang="en-US" altLang="zh-CN" dirty="0">
                  <a:cs typeface="Times New Roman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5"/>
                  </a:spcBef>
                  <a:tabLst>
                    <a:tab pos="354965" algn="l"/>
                  </a:tabLst>
                </a:pPr>
                <a:r>
                  <a:rPr lang="en-US" altLang="zh-CN" spc="-75" dirty="0">
                    <a:cs typeface="Times New Roman" panose="02020603050405020304" pitchFamily="18" charset="0"/>
                  </a:rPr>
                  <a:t>Example</a:t>
                </a:r>
                <a:endParaRPr lang="en-US" altLang="zh-CN" dirty="0">
                  <a:cs typeface="Times New Roman"/>
                </a:endParaRPr>
              </a:p>
              <a:p>
                <a:pPr marL="211455" indent="0">
                  <a:lnSpc>
                    <a:spcPct val="100000"/>
                  </a:lnSpc>
                  <a:buNone/>
                </a:pPr>
                <a:r>
                  <a:rPr lang="en-US" altLang="zh-CN" b="1" i="1" spc="-434" dirty="0">
                    <a:cs typeface="Georgi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1" i="1" spc="-35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    </m:t>
                    </m:r>
                    <m:r>
                      <a:rPr lang="en-US" altLang="zh-CN" b="1" i="1" spc="-35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𝑨</m:t>
                    </m:r>
                  </m:oMath>
                </a14:m>
                <a:endParaRPr lang="en-US" altLang="zh-CN" sz="2800" b="1" i="1" spc="-130" dirty="0">
                  <a:cs typeface="Georgia"/>
                </a:endParaRPr>
              </a:p>
              <a:p>
                <a:pPr marL="698500" lvl="1" indent="0">
                  <a:lnSpc>
                    <a:spcPct val="100000"/>
                  </a:lnSpc>
                  <a:buNone/>
                  <a:tabLst>
                    <a:tab pos="754380" algn="l"/>
                  </a:tabLst>
                </a:pPr>
                <a:endParaRPr lang="en-US" altLang="zh-CN" sz="2800" b="1" i="1" spc="-130" dirty="0">
                  <a:cs typeface="Georgia"/>
                </a:endParaRPr>
              </a:p>
              <a:p>
                <a:pPr marL="927100" lvl="1">
                  <a:lnSpc>
                    <a:spcPct val="100000"/>
                  </a:lnSpc>
                  <a:tabLst>
                    <a:tab pos="754380" algn="l"/>
                  </a:tabLst>
                </a:pPr>
                <a14:m>
                  <m:oMath xmlns:m="http://schemas.openxmlformats.org/officeDocument/2006/math">
                    <m:r>
                      <a:rPr lang="en-US" altLang="zh-CN" sz="2800" b="0" i="1" spc="-130" dirty="0" smtClean="0">
                        <a:latin typeface="Cambria Math" panose="02040503050406030204" pitchFamily="18" charset="0"/>
                        <a:cs typeface="Georgia"/>
                      </a:rPr>
                      <m:t>𝑡</m:t>
                    </m:r>
                    <m:r>
                      <a:rPr lang="en-US" altLang="zh-CN" sz="2800" b="0" i="1" spc="-130" dirty="0" smtClean="0">
                        <a:latin typeface="Cambria Math" panose="02040503050406030204" pitchFamily="18" charset="0"/>
                        <a:cs typeface="Georgia"/>
                      </a:rPr>
                      <m:t> = 16</m:t>
                    </m:r>
                  </m:oMath>
                </a14:m>
                <a:r>
                  <a:rPr lang="en-US" altLang="zh-CN" sz="2800" b="1" spc="-75" dirty="0">
                    <a:cs typeface="Georgia"/>
                  </a:rPr>
                  <a:t>, </a:t>
                </a:r>
                <a:r>
                  <a:rPr lang="en-US" altLang="zh-CN" sz="2800" spc="-30" dirty="0">
                    <a:cs typeface="Georgia"/>
                  </a:rPr>
                  <a:t>the </a:t>
                </a:r>
                <a:r>
                  <a:rPr lang="en-US" altLang="zh-CN" sz="2800" spc="-25" dirty="0">
                    <a:cs typeface="Georgia"/>
                  </a:rPr>
                  <a:t>result is</a:t>
                </a:r>
                <a:r>
                  <a:rPr lang="en-US" altLang="zh-CN" sz="2800" spc="-155" dirty="0">
                    <a:cs typeface="Georgia"/>
                  </a:rPr>
                  <a:t> “TRUE”</a:t>
                </a:r>
              </a:p>
              <a:p>
                <a:pPr marL="927100" lvl="1">
                  <a:lnSpc>
                    <a:spcPct val="100000"/>
                  </a:lnSpc>
                  <a:tabLst>
                    <a:tab pos="754380" algn="l"/>
                  </a:tabLst>
                </a:pPr>
                <a14:m>
                  <m:oMath xmlns:m="http://schemas.openxmlformats.org/officeDocument/2006/math">
                    <m:r>
                      <a:rPr lang="en-US" altLang="zh-CN" sz="2800" b="0" i="1" spc="-130" dirty="0" smtClean="0">
                        <a:latin typeface="Cambria Math" panose="02040503050406030204" pitchFamily="18" charset="0"/>
                        <a:cs typeface="Georgia"/>
                      </a:rPr>
                      <m:t>𝑡</m:t>
                    </m:r>
                    <m:r>
                      <a:rPr lang="en-US" altLang="zh-CN" sz="2800" b="0" i="1" spc="-130" dirty="0" smtClean="0">
                        <a:latin typeface="Cambria Math" panose="02040503050406030204" pitchFamily="18" charset="0"/>
                        <a:cs typeface="Georgia"/>
                      </a:rPr>
                      <m:t> = 17</m:t>
                    </m:r>
                  </m:oMath>
                </a14:m>
                <a:r>
                  <a:rPr lang="en-US" altLang="zh-CN" sz="2800" i="1" spc="15" dirty="0">
                    <a:cs typeface="Georgia"/>
                  </a:rPr>
                  <a:t>, </a:t>
                </a:r>
                <a:r>
                  <a:rPr lang="en-US" altLang="zh-CN" sz="2800" spc="-30" dirty="0">
                    <a:cs typeface="Georgia"/>
                  </a:rPr>
                  <a:t>the </a:t>
                </a:r>
                <a:r>
                  <a:rPr lang="en-US" altLang="zh-CN" sz="2800" spc="-25" dirty="0">
                    <a:cs typeface="Georgia"/>
                  </a:rPr>
                  <a:t>result is</a:t>
                </a:r>
                <a:r>
                  <a:rPr lang="en-US" altLang="zh-CN" sz="2800" spc="-215" dirty="0">
                    <a:cs typeface="Georgia"/>
                  </a:rPr>
                  <a:t> </a:t>
                </a:r>
                <a:r>
                  <a:rPr lang="en-US" altLang="zh-CN" sz="2800" spc="-165" dirty="0">
                    <a:cs typeface="Georgia"/>
                  </a:rPr>
                  <a:t>“FALSE”</a:t>
                </a:r>
                <a:endParaRPr lang="en-US" altLang="zh-CN" sz="2800" dirty="0">
                  <a:cs typeface="Georgia"/>
                </a:endParaRP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F89D666-F189-4EFB-BD00-733AC299EE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401" r="-11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1FE3FB9E-CFBB-4A33-B910-1F8842AC07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4645" y="3562415"/>
            <a:ext cx="6053182" cy="790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6825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2F8217-56D1-4EA0-A791-A35E4896A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First Algorithm for Search Problem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957B701-AE91-421E-817B-691963BF2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Algorithm:</a:t>
                </a:r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altLang="zh-CN" dirty="0"/>
                  <a:t>Simply read the value of 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𝐀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US" altLang="zh-CN" dirty="0"/>
                  <a:t>for each 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∈[1, 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dirty="0"/>
                  <a:t>;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altLang="zh-CN" dirty="0"/>
                  <a:t>If any of those cell equals to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dirty="0"/>
                  <a:t>, return “TRUE”, otherwise  return “FALSE”.</a:t>
                </a:r>
              </a:p>
              <a:p>
                <a:pPr marL="457200" lvl="1" indent="0">
                  <a:buNone/>
                </a:pPr>
                <a:endParaRPr lang="en-US" altLang="zh-CN" dirty="0"/>
              </a:p>
              <a:p>
                <a:pPr marL="457200" lvl="1" indent="0">
                  <a:buNone/>
                </a:pPr>
                <a:endParaRPr lang="en-US" altLang="zh-CN" dirty="0"/>
              </a:p>
              <a:p>
                <a:pPr marL="457200" lvl="1" indent="0">
                  <a:buNone/>
                </a:pP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957B701-AE91-421E-817B-691963BF2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 r="-2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13408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211EAF-1F95-493C-864C-4D6C5DA67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Running time of the First Algorithm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18F46DD-B9CF-44E9-8A74-7BB1C6B2E1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635" indent="0">
                  <a:lnSpc>
                    <a:spcPct val="100000"/>
                  </a:lnSpc>
                  <a:spcBef>
                    <a:spcPts val="1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3600" i="1" dirty="0" smtClean="0">
                          <a:latin typeface="Cambria Math" panose="02040503050406030204" pitchFamily="18" charset="0"/>
                          <a:cs typeface="Georgia"/>
                        </a:rPr>
                        <m:t>𝐴</m:t>
                      </m:r>
                    </m:oMath>
                  </m:oMathPara>
                </a14:m>
                <a:endParaRPr lang="en-US" altLang="zh-CN" sz="3600" dirty="0">
                  <a:cs typeface="Georgia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2685"/>
                  </a:spcBef>
                  <a:buNone/>
                  <a:tabLst>
                    <a:tab pos="354965" algn="l"/>
                  </a:tabLst>
                </a:pPr>
                <a:r>
                  <a:rPr lang="en-US" altLang="zh-CN" sz="1600" spc="445" dirty="0">
                    <a:solidFill>
                      <a:srgbClr val="4679B0"/>
                    </a:solidFill>
                    <a:cs typeface="Arial"/>
                  </a:rPr>
                  <a:t> </a:t>
                </a:r>
                <a:r>
                  <a:rPr lang="en-US" altLang="zh-CN" sz="3200" spc="-100" dirty="0">
                    <a:cs typeface="Georgia"/>
                  </a:rPr>
                  <a:t>How </a:t>
                </a:r>
                <a:r>
                  <a:rPr lang="en-US" altLang="zh-CN" sz="3200" spc="-90" dirty="0">
                    <a:cs typeface="Georgia"/>
                  </a:rPr>
                  <a:t>much </a:t>
                </a:r>
                <a:r>
                  <a:rPr lang="en-US" altLang="zh-CN" sz="3200" spc="-55" dirty="0">
                    <a:cs typeface="Georgia"/>
                  </a:rPr>
                  <a:t>time </a:t>
                </a:r>
                <a:r>
                  <a:rPr lang="en-US" altLang="zh-CN" sz="3200" spc="-20" dirty="0">
                    <a:cs typeface="Georgia"/>
                  </a:rPr>
                  <a:t>does </a:t>
                </a:r>
                <a:r>
                  <a:rPr lang="en-US" altLang="zh-CN" sz="3200" spc="-35" dirty="0">
                    <a:cs typeface="Georgia"/>
                  </a:rPr>
                  <a:t>the </a:t>
                </a:r>
                <a:r>
                  <a:rPr lang="en-US" altLang="zh-CN" sz="3200" spc="-55" dirty="0">
                    <a:cs typeface="Georgia"/>
                  </a:rPr>
                  <a:t>algorithm</a:t>
                </a:r>
                <a:r>
                  <a:rPr lang="en-US" altLang="zh-CN" sz="3200" spc="-95" dirty="0">
                    <a:cs typeface="Georgia"/>
                  </a:rPr>
                  <a:t> </a:t>
                </a:r>
                <a:r>
                  <a:rPr lang="en-US" altLang="zh-CN" sz="3200" spc="-45" dirty="0">
                    <a:cs typeface="Georgia"/>
                  </a:rPr>
                  <a:t>require?</a:t>
                </a:r>
                <a:endParaRPr lang="en-US" altLang="zh-CN" sz="3200" dirty="0">
                  <a:cs typeface="Georgia"/>
                </a:endParaRPr>
              </a:p>
              <a:p>
                <a:pPr marL="469900">
                  <a:lnSpc>
                    <a:spcPct val="100000"/>
                  </a:lnSpc>
                  <a:spcBef>
                    <a:spcPts val="590"/>
                  </a:spcBef>
                  <a:tabLst>
                    <a:tab pos="754380" algn="l"/>
                  </a:tabLst>
                </a:pPr>
                <a:r>
                  <a:rPr lang="en-US" altLang="zh-CN" sz="2800" spc="-110" dirty="0">
                    <a:cs typeface="Georgia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CN" sz="2800" i="1" spc="-130" dirty="0" smtClean="0">
                        <a:latin typeface="Cambria Math" panose="02040503050406030204" pitchFamily="18" charset="0"/>
                        <a:cs typeface="Georgia"/>
                      </a:rPr>
                      <m:t>𝑡</m:t>
                    </m:r>
                  </m:oMath>
                </a14:m>
                <a:r>
                  <a:rPr lang="en-US" altLang="zh-CN" sz="2800" i="1" spc="-130" dirty="0">
                    <a:cs typeface="Georgia"/>
                  </a:rPr>
                  <a:t> </a:t>
                </a:r>
                <a:r>
                  <a:rPr lang="en-US" altLang="zh-CN" sz="2800" spc="-25" dirty="0">
                    <a:cs typeface="Georgia"/>
                  </a:rPr>
                  <a:t>is </a:t>
                </a:r>
                <a:r>
                  <a:rPr lang="en-US" altLang="zh-CN" sz="2800" spc="-50" dirty="0">
                    <a:cs typeface="Georgia"/>
                  </a:rPr>
                  <a:t>5, running </a:t>
                </a:r>
                <a:r>
                  <a:rPr lang="en-US" altLang="zh-CN" sz="2800" spc="-45" dirty="0">
                    <a:cs typeface="Georgia"/>
                  </a:rPr>
                  <a:t>time </a:t>
                </a:r>
                <a:r>
                  <a:rPr lang="en-US" altLang="zh-CN" sz="2800" spc="-215" dirty="0">
                    <a:cs typeface="Georgia"/>
                  </a:rPr>
                  <a:t>=</a:t>
                </a:r>
                <a:r>
                  <a:rPr lang="en-US" altLang="zh-CN" sz="2800" spc="-114" dirty="0">
                    <a:cs typeface="Georgia"/>
                  </a:rPr>
                  <a:t> </a:t>
                </a:r>
                <a:r>
                  <a:rPr lang="en-US" altLang="zh-CN" sz="2800" dirty="0">
                    <a:cs typeface="Georgia"/>
                  </a:rPr>
                  <a:t>1 + 1 = 2</a:t>
                </a:r>
              </a:p>
              <a:p>
                <a:pPr marL="469900">
                  <a:lnSpc>
                    <a:spcPct val="100000"/>
                  </a:lnSpc>
                  <a:spcBef>
                    <a:spcPts val="590"/>
                  </a:spcBef>
                  <a:tabLst>
                    <a:tab pos="754380" algn="l"/>
                  </a:tabLst>
                </a:pPr>
                <a:r>
                  <a:rPr lang="en-US" altLang="zh-CN" sz="2800" dirty="0">
                    <a:cs typeface="Georgia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Georgia"/>
                      </a:rPr>
                      <m:t>𝑡</m:t>
                    </m:r>
                  </m:oMath>
                </a14:m>
                <a:r>
                  <a:rPr lang="en-US" altLang="zh-CN" sz="2800" dirty="0">
                    <a:cs typeface="Georgia"/>
                  </a:rPr>
                  <a:t> is 8, running time = 1 + 3 + 1= 5</a:t>
                </a:r>
              </a:p>
              <a:p>
                <a:pPr marL="469900">
                  <a:lnSpc>
                    <a:spcPct val="100000"/>
                  </a:lnSpc>
                  <a:spcBef>
                    <a:spcPts val="590"/>
                  </a:spcBef>
                  <a:tabLst>
                    <a:tab pos="754380" algn="l"/>
                  </a:tabLst>
                </a:pPr>
                <a:r>
                  <a:rPr lang="en-US" altLang="zh-CN" sz="2800" dirty="0">
                    <a:cs typeface="Georgia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Georgia"/>
                      </a:rPr>
                      <m:t>𝑡</m:t>
                    </m:r>
                  </m:oMath>
                </a14:m>
                <a:r>
                  <a:rPr lang="en-US" altLang="zh-CN" sz="2800" dirty="0">
                    <a:cs typeface="Georgia"/>
                  </a:rPr>
                  <a:t> is 10,running time = 1 + 2*3 + 1 = 8</a:t>
                </a:r>
              </a:p>
              <a:p>
                <a:pPr marL="469900">
                  <a:lnSpc>
                    <a:spcPct val="100000"/>
                  </a:lnSpc>
                  <a:spcBef>
                    <a:spcPts val="590"/>
                  </a:spcBef>
                  <a:tabLst>
                    <a:tab pos="754380" algn="l"/>
                  </a:tabLst>
                </a:pP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Georgia"/>
                      </a:rPr>
                      <m:t>…</m:t>
                    </m:r>
                  </m:oMath>
                </a14:m>
                <a:endParaRPr lang="en-US" altLang="zh-CN" sz="2800" dirty="0">
                  <a:cs typeface="Georgia"/>
                </a:endParaRPr>
              </a:p>
              <a:p>
                <a:pPr marL="469900">
                  <a:lnSpc>
                    <a:spcPct val="100000"/>
                  </a:lnSpc>
                  <a:spcBef>
                    <a:spcPts val="590"/>
                  </a:spcBef>
                  <a:tabLst>
                    <a:tab pos="754380" algn="l"/>
                  </a:tabLst>
                </a:pPr>
                <a:r>
                  <a:rPr lang="en-US" altLang="zh-CN" sz="2800" spc="-110" dirty="0">
                    <a:cs typeface="Georgia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CN" sz="2800" i="1" spc="-130" dirty="0" smtClean="0">
                        <a:latin typeface="Cambria Math" panose="02040503050406030204" pitchFamily="18" charset="0"/>
                        <a:cs typeface="Georgia"/>
                      </a:rPr>
                      <m:t>𝑡</m:t>
                    </m:r>
                  </m:oMath>
                </a14:m>
                <a:r>
                  <a:rPr lang="en-US" altLang="zh-CN" sz="2800" i="1" spc="-130" dirty="0">
                    <a:cs typeface="Georgia"/>
                  </a:rPr>
                  <a:t> </a:t>
                </a:r>
                <a:r>
                  <a:rPr lang="en-US" altLang="zh-CN" sz="2800" spc="-25" dirty="0">
                    <a:cs typeface="Georgia"/>
                  </a:rPr>
                  <a:t>is </a:t>
                </a:r>
                <a:r>
                  <a:rPr lang="en-US" altLang="zh-CN" sz="2800" spc="-95" dirty="0">
                    <a:cs typeface="Georgia"/>
                  </a:rPr>
                  <a:t>6, </a:t>
                </a:r>
                <a:r>
                  <a:rPr lang="en-US" altLang="zh-CN" sz="2800" spc="-50" dirty="0">
                    <a:cs typeface="Georgia"/>
                  </a:rPr>
                  <a:t>running </a:t>
                </a:r>
                <a:r>
                  <a:rPr lang="en-US" altLang="zh-CN" sz="2800" spc="-45" dirty="0">
                    <a:cs typeface="Georgia"/>
                  </a:rPr>
                  <a:t>time </a:t>
                </a:r>
                <a:r>
                  <a:rPr lang="en-US" altLang="zh-CN" sz="2800" spc="-215" dirty="0">
                    <a:cs typeface="Georgia"/>
                  </a:rPr>
                  <a:t>= 1 + </a:t>
                </a:r>
                <a:r>
                  <a:rPr lang="en-US" altLang="zh-CN" sz="2800" spc="-114" dirty="0">
                    <a:cs typeface="Georgia"/>
                  </a:rPr>
                  <a:t>3</a:t>
                </a:r>
                <a14:m>
                  <m:oMath xmlns:m="http://schemas.openxmlformats.org/officeDocument/2006/math">
                    <m:r>
                      <a:rPr lang="en-US" altLang="zh-CN" sz="2800" i="1" spc="-114" dirty="0" smtClean="0">
                        <a:latin typeface="Cambria Math" panose="02040503050406030204" pitchFamily="18" charset="0"/>
                        <a:cs typeface="Georgia"/>
                      </a:rPr>
                      <m:t>𝑛</m:t>
                    </m:r>
                  </m:oMath>
                </a14:m>
                <a:r>
                  <a:rPr lang="en-US" altLang="zh-CN" sz="2800" i="1" spc="-114" dirty="0">
                    <a:cs typeface="Georgia"/>
                  </a:rPr>
                  <a:t> </a:t>
                </a:r>
                <a:r>
                  <a:rPr lang="en-US" altLang="zh-CN" sz="2800" spc="295" dirty="0">
                    <a:cs typeface="Georgia"/>
                  </a:rPr>
                  <a:t> </a:t>
                </a:r>
                <a:r>
                  <a:rPr lang="en-US" altLang="zh-CN" sz="2800" spc="-215" dirty="0">
                    <a:cs typeface="Georgia"/>
                  </a:rPr>
                  <a:t>=</a:t>
                </a:r>
                <a:r>
                  <a:rPr lang="en-US" altLang="zh-CN" sz="2800" spc="-105" dirty="0">
                    <a:cs typeface="Georgia"/>
                  </a:rPr>
                  <a:t> </a:t>
                </a:r>
                <a:r>
                  <a:rPr lang="en-US" altLang="zh-CN" sz="2800" spc="150" dirty="0">
                    <a:cs typeface="Georgia"/>
                  </a:rPr>
                  <a:t>31</a:t>
                </a:r>
                <a:endParaRPr lang="en-US" altLang="zh-CN" sz="2800" dirty="0">
                  <a:cs typeface="Georgia"/>
                </a:endParaRPr>
              </a:p>
              <a:p>
                <a:pPr>
                  <a:lnSpc>
                    <a:spcPct val="100000"/>
                  </a:lnSpc>
                  <a:spcBef>
                    <a:spcPts val="30"/>
                  </a:spcBef>
                </a:pPr>
                <a:endParaRPr lang="en-US" altLang="zh-CN" sz="4000" dirty="0">
                  <a:cs typeface="Times New Roman"/>
                </a:endParaRPr>
              </a:p>
              <a:p>
                <a:pPr marL="355600" marR="938530" indent="-342900">
                  <a:lnSpc>
                    <a:spcPct val="100000"/>
                  </a:lnSpc>
                  <a:tabLst>
                    <a:tab pos="354965" algn="l"/>
                  </a:tabLst>
                </a:pPr>
                <a:r>
                  <a:rPr lang="en-US" altLang="zh-CN" sz="1600" spc="445" dirty="0">
                    <a:solidFill>
                      <a:srgbClr val="4679B0"/>
                    </a:solidFill>
                    <a:cs typeface="Arial"/>
                  </a:rPr>
                  <a:t>	</a:t>
                </a:r>
                <a:endParaRPr lang="en-US" altLang="zh-CN" sz="3200" dirty="0">
                  <a:cs typeface="Georgia"/>
                </a:endParaRP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18F46DD-B9CF-44E9-8A74-7BB1C6B2E1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807189F3-A8B0-4D2A-96F7-49FF5B136F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4705" y="1769287"/>
            <a:ext cx="6076994" cy="733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054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7F6E061-C98D-48D5-BCAB-B3B7C2E2D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Our Roadmap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06ABAD9D-935F-47F6-A1F4-F05C16AAC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RAM Computation Model</a:t>
            </a:r>
          </a:p>
          <a:p>
            <a:pPr lvl="1"/>
            <a:r>
              <a:rPr lang="en-US" altLang="zh-CN" dirty="0"/>
              <a:t>Memory, CPU, Algorithm</a:t>
            </a:r>
          </a:p>
          <a:p>
            <a:pPr lvl="1"/>
            <a:r>
              <a:rPr lang="en-US" altLang="zh-CN" dirty="0"/>
              <a:t>Algorithm, Pseudocode</a:t>
            </a:r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en-US" altLang="zh-CN" dirty="0"/>
              <a:t>Worst Case Analysis</a:t>
            </a:r>
          </a:p>
          <a:p>
            <a:pPr lvl="1"/>
            <a:r>
              <a:rPr lang="en-US" altLang="zh-CN" dirty="0"/>
              <a:t>Binary Search Problem</a:t>
            </a:r>
          </a:p>
          <a:p>
            <a:pPr lvl="1"/>
            <a:r>
              <a:rPr lang="en-US" altLang="zh-CN" dirty="0"/>
              <a:t>Big-O Notation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33303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3240F5-2D10-48C0-943D-E3543C6F9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Worst-case Running Time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586A39C-CE05-4A80-8ED2-560196C264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The worst-case running time (or worst-case  cost) of an algorithm under a problem size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, is  defined to be the </a:t>
                </a:r>
                <a:r>
                  <a:rPr lang="en-US" altLang="zh-CN" b="1" dirty="0"/>
                  <a:t>largest</a:t>
                </a:r>
                <a:r>
                  <a:rPr lang="en-US" altLang="zh-CN" dirty="0"/>
                  <a:t> running time of the  algorithm on all the possible inputs of the same size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586A39C-CE05-4A80-8ED2-560196C264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r="-15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43139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24E4EB-E2E5-49B4-B3BC-5589CE790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Worst-case Running Time of the First Algorithm</a:t>
            </a:r>
            <a:endParaRPr lang="zh-CN" altLang="en-US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8CE7DBA-AF11-4981-9599-F96E8C9B9E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/>
                  <a:t>Our algorithm has worst-case time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 = 3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+1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In other words, the algorithm will terminate with  a cost at most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en-US" altLang="zh-CN" dirty="0"/>
                  <a:t>This is a performance guarantee on every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Can we make it faster?</a:t>
                </a:r>
              </a:p>
              <a:p>
                <a:pPr lvl="1"/>
                <a:r>
                  <a:rPr lang="en-US" altLang="zh-CN" dirty="0"/>
                  <a:t>Binary search algorithm</a:t>
                </a: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8CE7DBA-AF11-4981-9599-F96E8C9B9E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0034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7D114A-B73C-4541-91D0-162D9686F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Binary Search Algorithm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AF354AA-3926-4180-A3F5-4EDA7F6426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We utilize the fact that array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dirty="0"/>
                  <a:t> has been sorted in  ascending order.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Let us compare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dirty="0"/>
                  <a:t> to the element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  in the middle of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i="0" dirty="0">
                    <a:latin typeface="+mj-lt"/>
                  </a:rPr>
                  <a:t> (i.e.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/2]</m:t>
                    </m:r>
                  </m:oMath>
                </a14:m>
                <a:r>
                  <a:rPr lang="en-US" altLang="zh-CN" i="0" dirty="0">
                    <a:latin typeface="+mj-lt"/>
                  </a:rPr>
                  <a:t>)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If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/2]</m:t>
                    </m:r>
                  </m:oMath>
                </a14:m>
                <a:r>
                  <a:rPr lang="en-US" altLang="zh-CN" dirty="0"/>
                  <a:t>, we have found t, return “TRUE”, terminate</a:t>
                </a:r>
              </a:p>
              <a:p>
                <a:pPr lvl="1"/>
                <a:r>
                  <a:rPr lang="en-US" altLang="zh-CN" dirty="0"/>
                  <a:t>If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&lt;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/2]</m:t>
                    </m:r>
                  </m:oMath>
                </a14:m>
                <a:r>
                  <a:rPr lang="en-US" altLang="zh-CN" dirty="0"/>
                  <a:t>, we can ignore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/2+1]</m:t>
                    </m:r>
                  </m:oMath>
                </a14:m>
                <a:r>
                  <a:rPr lang="en-US" altLang="zh-CN" dirty="0"/>
                  <a:t> to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If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&gt;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/2]</m:t>
                    </m:r>
                  </m:oMath>
                </a14:m>
                <a:r>
                  <a:rPr lang="en-US" altLang="zh-CN" dirty="0"/>
                  <a:t>, we can ignore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[1]</m:t>
                    </m:r>
                  </m:oMath>
                </a14:m>
                <a:r>
                  <a:rPr lang="en-US" altLang="zh-CN" dirty="0"/>
                  <a:t> to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/2]</m:t>
                    </m:r>
                  </m:oMath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AF354AA-3926-4180-A3F5-4EDA7F6426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2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44667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8AFF9A-A78C-44E0-B065-7314FE551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Binary Search Algorithm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61A0BF-5D67-4390-A6A0-64C5B7E86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7F6EE03-26A5-4491-BBA8-98E4E8226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8329" y="1868645"/>
            <a:ext cx="6091282" cy="386241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A9E5955-4806-4371-B127-A1BAA7745346}"/>
                  </a:ext>
                </a:extLst>
              </p:cNvPr>
              <p:cNvSpPr txBox="1"/>
              <p:nvPr/>
            </p:nvSpPr>
            <p:spPr>
              <a:xfrm>
                <a:off x="2051478" y="1918819"/>
                <a:ext cx="44061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A9E5955-4806-4371-B127-A1BAA77453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478" y="1918819"/>
                <a:ext cx="44061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A1489795-B3A7-4592-B1FD-2911D759AF1B}"/>
                  </a:ext>
                </a:extLst>
              </p:cNvPr>
              <p:cNvSpPr txBox="1"/>
              <p:nvPr/>
            </p:nvSpPr>
            <p:spPr>
              <a:xfrm>
                <a:off x="2051478" y="3011622"/>
                <a:ext cx="44061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A1489795-B3A7-4592-B1FD-2911D759AF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478" y="3011622"/>
                <a:ext cx="440617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869095EE-FAD5-4B53-9F91-C5368CC8847F}"/>
                  </a:ext>
                </a:extLst>
              </p:cNvPr>
              <p:cNvSpPr txBox="1"/>
              <p:nvPr/>
            </p:nvSpPr>
            <p:spPr>
              <a:xfrm>
                <a:off x="2051478" y="4001294"/>
                <a:ext cx="44061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869095EE-FAD5-4B53-9F91-C5368CC884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478" y="4001294"/>
                <a:ext cx="440617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3889B081-8E3D-4F75-8DE0-A06EAD62A69D}"/>
                  </a:ext>
                </a:extLst>
              </p:cNvPr>
              <p:cNvSpPr txBox="1"/>
              <p:nvPr/>
            </p:nvSpPr>
            <p:spPr>
              <a:xfrm>
                <a:off x="2051478" y="4990966"/>
                <a:ext cx="44061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3889B081-8E3D-4F75-8DE0-A06EAD62A6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478" y="4990966"/>
                <a:ext cx="440617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02D4C78-625E-4DD4-91F9-0E74A07347DC}"/>
                  </a:ext>
                </a:extLst>
              </p:cNvPr>
              <p:cNvSpPr txBox="1"/>
              <p:nvPr/>
            </p:nvSpPr>
            <p:spPr>
              <a:xfrm>
                <a:off x="9522938" y="1904830"/>
                <a:ext cx="136265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3200" b="0" i="1" dirty="0" smtClean="0">
                          <a:latin typeface="Cambria Math" panose="02040503050406030204" pitchFamily="18" charset="0"/>
                        </a:rPr>
                        <m:t>=27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02D4C78-625E-4DD4-91F9-0E74A07347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2938" y="1904830"/>
                <a:ext cx="1362653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9BCF76E-8275-4DC7-A778-A130AC3A44CE}"/>
                  </a:ext>
                </a:extLst>
              </p:cNvPr>
              <p:cNvSpPr txBox="1"/>
              <p:nvPr/>
            </p:nvSpPr>
            <p:spPr>
              <a:xfrm>
                <a:off x="9522938" y="2949591"/>
                <a:ext cx="136265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dirty="0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zh-CN" sz="32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9BCF76E-8275-4DC7-A778-A130AC3A44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2938" y="2949591"/>
                <a:ext cx="1362653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AE153181-1737-46CB-8FD6-4D2E12EE0210}"/>
                  </a:ext>
                </a:extLst>
              </p:cNvPr>
              <p:cNvSpPr txBox="1"/>
              <p:nvPr/>
            </p:nvSpPr>
            <p:spPr>
              <a:xfrm>
                <a:off x="9522938" y="4001294"/>
                <a:ext cx="136265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dirty="0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zh-CN" sz="32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AE153181-1737-46CB-8FD6-4D2E12EE02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2938" y="4001294"/>
                <a:ext cx="1362653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9E2A87E1-D033-4E0C-87D6-2717D28D5383}"/>
                  </a:ext>
                </a:extLst>
              </p:cNvPr>
              <p:cNvSpPr txBox="1"/>
              <p:nvPr/>
            </p:nvSpPr>
            <p:spPr>
              <a:xfrm>
                <a:off x="9566484" y="5089128"/>
                <a:ext cx="136265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32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9E2A87E1-D033-4E0C-87D6-2717D28D53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6484" y="5089128"/>
                <a:ext cx="1362653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82939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A24051-4F4B-49C4-AF22-B2365E88D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Binary Search Algorithm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3B29F2-AC6F-444F-8174-17739BF81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653539" indent="-840740">
              <a:lnSpc>
                <a:spcPct val="100000"/>
              </a:lnSpc>
              <a:spcBef>
                <a:spcPts val="530"/>
              </a:spcBef>
              <a:buFont typeface="+mj-lt"/>
              <a:buAutoNum type="arabicPeriod"/>
              <a:tabLst>
                <a:tab pos="1653539" algn="l"/>
                <a:tab pos="1654175" algn="l"/>
                <a:tab pos="2495550" algn="l"/>
                <a:tab pos="2961640" algn="l"/>
                <a:tab pos="3467735" algn="l"/>
                <a:tab pos="4477385" algn="l"/>
                <a:tab pos="4943475" algn="l"/>
              </a:tabLst>
            </a:pPr>
            <a:r>
              <a:rPr lang="en-US" altLang="zh-CN" sz="2800" spc="515" dirty="0">
                <a:cs typeface="Arial"/>
              </a:rPr>
              <a:t>left</a:t>
            </a:r>
            <a:r>
              <a:rPr lang="zh-CN" altLang="en-US" sz="2800" spc="515" dirty="0">
                <a:cs typeface="Arial"/>
              </a:rPr>
              <a:t>←</a:t>
            </a:r>
            <a:r>
              <a:rPr lang="en-US" altLang="zh-CN" sz="2800" spc="315" dirty="0">
                <a:cs typeface="Arial"/>
              </a:rPr>
              <a:t>1</a:t>
            </a:r>
            <a:r>
              <a:rPr lang="en-US" altLang="zh-CN" spc="315" dirty="0">
                <a:cs typeface="Arial"/>
              </a:rPr>
              <a:t>,</a:t>
            </a:r>
            <a:r>
              <a:rPr lang="zh-CN" altLang="en-US" spc="315" dirty="0">
                <a:cs typeface="Arial"/>
              </a:rPr>
              <a:t> </a:t>
            </a:r>
            <a:r>
              <a:rPr lang="en-US" altLang="zh-CN" sz="2800" spc="385" dirty="0">
                <a:cs typeface="Arial"/>
              </a:rPr>
              <a:t>right</a:t>
            </a:r>
            <a:r>
              <a:rPr lang="zh-CN" altLang="en-US" sz="2800" spc="515" dirty="0">
                <a:cs typeface="Arial"/>
              </a:rPr>
              <a:t>←</a:t>
            </a:r>
            <a:r>
              <a:rPr lang="en-US" altLang="zh-CN" sz="2800" spc="-20" dirty="0">
                <a:cs typeface="Arial"/>
              </a:rPr>
              <a:t>n</a:t>
            </a:r>
            <a:endParaRPr lang="en-US" altLang="zh-CN" sz="2800" dirty="0">
              <a:cs typeface="Arial"/>
            </a:endParaRPr>
          </a:p>
          <a:p>
            <a:pPr marL="1652270" indent="-839469">
              <a:lnSpc>
                <a:spcPct val="100000"/>
              </a:lnSpc>
              <a:spcBef>
                <a:spcPts val="565"/>
              </a:spcBef>
              <a:buFont typeface="+mj-lt"/>
              <a:buAutoNum type="arabicPeriod"/>
              <a:tabLst>
                <a:tab pos="1652270" algn="l"/>
                <a:tab pos="1652905" algn="l"/>
              </a:tabLst>
            </a:pPr>
            <a:r>
              <a:rPr lang="en-US" altLang="zh-CN" sz="2800" b="1" spc="120" dirty="0">
                <a:cs typeface="Arial"/>
              </a:rPr>
              <a:t>repeat</a:t>
            </a:r>
            <a:endParaRPr lang="en-US" altLang="zh-CN" sz="2800" dirty="0">
              <a:cs typeface="Arial"/>
            </a:endParaRPr>
          </a:p>
          <a:p>
            <a:pPr marL="1841500" indent="-1028700">
              <a:lnSpc>
                <a:spcPct val="100000"/>
              </a:lnSpc>
              <a:spcBef>
                <a:spcPts val="590"/>
              </a:spcBef>
              <a:buFont typeface="+mj-lt"/>
              <a:buAutoNum type="arabicPeriod"/>
              <a:tabLst>
                <a:tab pos="1841500" algn="l"/>
                <a:tab pos="1842135" algn="l"/>
                <a:tab pos="2515235" algn="l"/>
                <a:tab pos="2981960" algn="l"/>
              </a:tabLst>
            </a:pPr>
            <a:r>
              <a:rPr lang="en-US" altLang="zh-CN" sz="2800" spc="30" dirty="0">
                <a:cs typeface="Arial"/>
              </a:rPr>
              <a:t>  mid</a:t>
            </a:r>
            <a:r>
              <a:rPr lang="zh-CN" altLang="en-US" sz="2800" spc="515" dirty="0">
                <a:cs typeface="Arial"/>
              </a:rPr>
              <a:t>←</a:t>
            </a:r>
            <a:r>
              <a:rPr lang="en-US" altLang="zh-CN" sz="2800" spc="400" dirty="0">
                <a:cs typeface="Arial"/>
              </a:rPr>
              <a:t>(</a:t>
            </a:r>
            <a:r>
              <a:rPr lang="en-US" altLang="zh-CN" sz="2800" spc="400" dirty="0" err="1">
                <a:cs typeface="Arial"/>
              </a:rPr>
              <a:t>left+right</a:t>
            </a:r>
            <a:r>
              <a:rPr lang="en-US" altLang="zh-CN" sz="2800" spc="400" dirty="0">
                <a:cs typeface="Arial"/>
              </a:rPr>
              <a:t>)/2</a:t>
            </a:r>
            <a:endParaRPr lang="en-US" altLang="zh-CN" sz="2800" dirty="0">
              <a:cs typeface="Arial"/>
            </a:endParaRPr>
          </a:p>
          <a:p>
            <a:pPr marL="1841500" indent="-1028700">
              <a:lnSpc>
                <a:spcPct val="100000"/>
              </a:lnSpc>
              <a:spcBef>
                <a:spcPts val="565"/>
              </a:spcBef>
              <a:buFont typeface="+mj-lt"/>
              <a:buAutoNum type="arabicPeriod"/>
              <a:tabLst>
                <a:tab pos="1841500" algn="l"/>
                <a:tab pos="1842135" algn="l"/>
                <a:tab pos="2346325" algn="l"/>
                <a:tab pos="2850515" algn="l"/>
                <a:tab pos="3187065" algn="l"/>
                <a:tab pos="4533265" algn="l"/>
              </a:tabLst>
            </a:pPr>
            <a:r>
              <a:rPr lang="en-US" altLang="zh-CN" sz="2800" b="1" spc="585" dirty="0">
                <a:cs typeface="Arial"/>
              </a:rPr>
              <a:t> if</a:t>
            </a:r>
            <a:r>
              <a:rPr lang="en-US" altLang="zh-CN" sz="2800" spc="585" dirty="0">
                <a:cs typeface="Arial"/>
              </a:rPr>
              <a:t>(t</a:t>
            </a:r>
            <a:r>
              <a:rPr lang="en-US" altLang="zh-CN" sz="2800" spc="-85" dirty="0">
                <a:cs typeface="Arial"/>
              </a:rPr>
              <a:t>=</a:t>
            </a:r>
            <a:r>
              <a:rPr lang="en-US" altLang="zh-CN" sz="2800" spc="235" dirty="0">
                <a:cs typeface="Arial"/>
              </a:rPr>
              <a:t>A[mid])</a:t>
            </a:r>
            <a:r>
              <a:rPr lang="en-US" altLang="zh-CN" sz="2800" b="1" spc="55" dirty="0">
                <a:cs typeface="Arial"/>
              </a:rPr>
              <a:t>then</a:t>
            </a:r>
            <a:endParaRPr lang="en-US" altLang="zh-CN" sz="2800" dirty="0">
              <a:cs typeface="Arial"/>
            </a:endParaRPr>
          </a:p>
          <a:p>
            <a:pPr marL="2755900" indent="-1943100">
              <a:lnSpc>
                <a:spcPct val="100000"/>
              </a:lnSpc>
              <a:spcBef>
                <a:spcPts val="575"/>
              </a:spcBef>
              <a:buFont typeface="+mj-lt"/>
              <a:buAutoNum type="arabicPeriod"/>
              <a:tabLst>
                <a:tab pos="2755900" algn="l"/>
                <a:tab pos="2756535" algn="l"/>
                <a:tab pos="3933190" algn="l"/>
              </a:tabLst>
            </a:pPr>
            <a:r>
              <a:rPr lang="en-US" altLang="zh-CN" sz="2800" b="1" spc="165" dirty="0">
                <a:cs typeface="Arial"/>
              </a:rPr>
              <a:t>return	</a:t>
            </a:r>
            <a:r>
              <a:rPr lang="en-US" altLang="zh-CN" sz="2800" spc="-310" dirty="0">
                <a:cs typeface="Arial"/>
              </a:rPr>
              <a:t>TRUE</a:t>
            </a:r>
            <a:endParaRPr lang="en-US" altLang="zh-CN" sz="2800" dirty="0">
              <a:cs typeface="Arial"/>
            </a:endParaRPr>
          </a:p>
          <a:p>
            <a:pPr marL="1841500" indent="-1028700">
              <a:lnSpc>
                <a:spcPct val="100000"/>
              </a:lnSpc>
              <a:spcBef>
                <a:spcPts val="580"/>
              </a:spcBef>
              <a:buFont typeface="+mj-lt"/>
              <a:buAutoNum type="arabicPeriod"/>
              <a:tabLst>
                <a:tab pos="1841500" algn="l"/>
                <a:tab pos="1842135" algn="l"/>
                <a:tab pos="2681605" algn="l"/>
                <a:tab pos="3187700" algn="l"/>
                <a:tab pos="3691890" algn="l"/>
                <a:tab pos="4027804" algn="l"/>
                <a:tab pos="5376545" algn="l"/>
              </a:tabLst>
            </a:pPr>
            <a:r>
              <a:rPr lang="en-US" altLang="zh-CN" sz="2800" b="1" spc="185" dirty="0">
                <a:cs typeface="Arial"/>
              </a:rPr>
              <a:t>  el</a:t>
            </a:r>
            <a:r>
              <a:rPr lang="en-US" altLang="zh-CN" sz="2800" b="1" spc="254" dirty="0">
                <a:cs typeface="Arial"/>
              </a:rPr>
              <a:t>s</a:t>
            </a:r>
            <a:r>
              <a:rPr lang="en-US" altLang="zh-CN" sz="2800" b="1" spc="-20" dirty="0">
                <a:cs typeface="Arial"/>
              </a:rPr>
              <a:t>e </a:t>
            </a:r>
            <a:r>
              <a:rPr lang="en-US" altLang="zh-CN" sz="2800" b="1" spc="540" dirty="0">
                <a:cs typeface="Arial"/>
              </a:rPr>
              <a:t>i</a:t>
            </a:r>
            <a:r>
              <a:rPr lang="en-US" altLang="zh-CN" sz="2800" b="1" spc="635" dirty="0">
                <a:cs typeface="Arial"/>
              </a:rPr>
              <a:t>f</a:t>
            </a:r>
            <a:r>
              <a:rPr lang="en-US" altLang="zh-CN" sz="2800" b="1" dirty="0">
                <a:cs typeface="Arial"/>
              </a:rPr>
              <a:t>	</a:t>
            </a:r>
            <a:r>
              <a:rPr lang="en-US" altLang="zh-CN" sz="2800" spc="530" dirty="0">
                <a:cs typeface="Arial"/>
              </a:rPr>
              <a:t>(</a:t>
            </a:r>
            <a:r>
              <a:rPr lang="en-US" altLang="zh-CN" sz="2800" spc="650" dirty="0">
                <a:cs typeface="Arial"/>
              </a:rPr>
              <a:t>t</a:t>
            </a:r>
            <a:r>
              <a:rPr lang="en-US" altLang="zh-CN" sz="2800" dirty="0">
                <a:cs typeface="Arial"/>
              </a:rPr>
              <a:t>&lt;</a:t>
            </a:r>
            <a:r>
              <a:rPr lang="en-US" altLang="zh-CN" sz="2800" spc="260" dirty="0">
                <a:cs typeface="Arial"/>
              </a:rPr>
              <a:t>A</a:t>
            </a:r>
            <a:r>
              <a:rPr lang="en-US" altLang="zh-CN" sz="2800" spc="114" dirty="0">
                <a:cs typeface="Arial"/>
              </a:rPr>
              <a:t>[</a:t>
            </a:r>
            <a:r>
              <a:rPr lang="en-US" altLang="zh-CN" sz="2800" spc="80" dirty="0">
                <a:cs typeface="Arial"/>
              </a:rPr>
              <a:t>m</a:t>
            </a:r>
            <a:r>
              <a:rPr lang="en-US" altLang="zh-CN" sz="2800" spc="30" dirty="0">
                <a:cs typeface="Arial"/>
              </a:rPr>
              <a:t>i</a:t>
            </a:r>
            <a:r>
              <a:rPr lang="en-US" altLang="zh-CN" sz="2800" spc="-10" dirty="0">
                <a:cs typeface="Arial"/>
              </a:rPr>
              <a:t>d</a:t>
            </a:r>
            <a:r>
              <a:rPr lang="en-US" altLang="zh-CN" sz="2800" spc="585" dirty="0">
                <a:cs typeface="Arial"/>
              </a:rPr>
              <a:t>])</a:t>
            </a:r>
            <a:r>
              <a:rPr lang="en-US" altLang="zh-CN" sz="2800" b="1" spc="110" dirty="0">
                <a:cs typeface="Arial"/>
              </a:rPr>
              <a:t>th</a:t>
            </a:r>
            <a:r>
              <a:rPr lang="en-US" altLang="zh-CN" sz="2800" b="1" spc="140" dirty="0">
                <a:cs typeface="Arial"/>
              </a:rPr>
              <a:t>e</a:t>
            </a:r>
            <a:r>
              <a:rPr lang="en-US" altLang="zh-CN" sz="2800" b="1" spc="-150" dirty="0">
                <a:cs typeface="Arial"/>
              </a:rPr>
              <a:t>n</a:t>
            </a:r>
            <a:endParaRPr lang="en-US" altLang="zh-CN" sz="2800" dirty="0">
              <a:cs typeface="Arial"/>
            </a:endParaRPr>
          </a:p>
          <a:p>
            <a:pPr marL="2755900" indent="-1943100">
              <a:lnSpc>
                <a:spcPct val="100000"/>
              </a:lnSpc>
              <a:spcBef>
                <a:spcPts val="590"/>
              </a:spcBef>
              <a:buFont typeface="+mj-lt"/>
              <a:buAutoNum type="arabicPeriod"/>
              <a:tabLst>
                <a:tab pos="2755900" algn="l"/>
                <a:tab pos="2756535" algn="l"/>
                <a:tab pos="3764915" algn="l"/>
                <a:tab pos="4233545" algn="l"/>
                <a:tab pos="4905375" algn="l"/>
              </a:tabLst>
            </a:pPr>
            <a:r>
              <a:rPr lang="en-US" altLang="zh-CN" sz="2800" spc="385" dirty="0">
                <a:cs typeface="Arial"/>
              </a:rPr>
              <a:t>right</a:t>
            </a:r>
            <a:r>
              <a:rPr lang="zh-CN" altLang="en-US" sz="2800" spc="515" dirty="0">
                <a:cs typeface="Arial"/>
              </a:rPr>
              <a:t>←</a:t>
            </a:r>
            <a:r>
              <a:rPr lang="en-US" altLang="zh-CN" sz="2800" spc="30" dirty="0">
                <a:cs typeface="Arial"/>
              </a:rPr>
              <a:t>mid</a:t>
            </a:r>
            <a:r>
              <a:rPr lang="en-US" altLang="zh-CN" spc="250" dirty="0">
                <a:cs typeface="Arial"/>
              </a:rPr>
              <a:t>-1</a:t>
            </a:r>
            <a:endParaRPr lang="en-US" altLang="zh-CN" sz="2800" dirty="0">
              <a:cs typeface="Arial"/>
            </a:endParaRPr>
          </a:p>
          <a:p>
            <a:pPr marL="1841500" indent="-1028700">
              <a:lnSpc>
                <a:spcPct val="100000"/>
              </a:lnSpc>
              <a:spcBef>
                <a:spcPts val="565"/>
              </a:spcBef>
              <a:buFont typeface="+mj-lt"/>
              <a:buAutoNum type="arabicPeriod"/>
              <a:tabLst>
                <a:tab pos="1841500" algn="l"/>
                <a:tab pos="1842135" algn="l"/>
              </a:tabLst>
            </a:pPr>
            <a:r>
              <a:rPr lang="en-US" altLang="zh-CN" sz="2800" b="1" spc="150" dirty="0">
                <a:cs typeface="Arial"/>
              </a:rPr>
              <a:t>  else</a:t>
            </a:r>
            <a:endParaRPr lang="en-US" altLang="zh-CN" sz="2800" dirty="0">
              <a:cs typeface="Arial"/>
            </a:endParaRPr>
          </a:p>
          <a:p>
            <a:pPr marL="2755900" indent="-1943100">
              <a:lnSpc>
                <a:spcPct val="100000"/>
              </a:lnSpc>
              <a:spcBef>
                <a:spcPts val="590"/>
              </a:spcBef>
              <a:buFont typeface="+mj-lt"/>
              <a:buAutoNum type="arabicPeriod"/>
              <a:tabLst>
                <a:tab pos="2755900" algn="l"/>
                <a:tab pos="2756535" algn="l"/>
                <a:tab pos="3597275" algn="l"/>
                <a:tab pos="4064000" algn="l"/>
                <a:tab pos="4737735" algn="l"/>
                <a:tab pos="5074285" algn="l"/>
              </a:tabLst>
            </a:pPr>
            <a:r>
              <a:rPr lang="en-US" altLang="zh-CN" sz="2800" spc="515" dirty="0">
                <a:cs typeface="Arial"/>
              </a:rPr>
              <a:t>left</a:t>
            </a:r>
            <a:r>
              <a:rPr lang="zh-CN" altLang="en-US" sz="2800" spc="515" dirty="0">
                <a:cs typeface="Arial"/>
              </a:rPr>
              <a:t>←</a:t>
            </a:r>
            <a:r>
              <a:rPr lang="en-US" altLang="zh-CN" sz="2800" spc="30" dirty="0">
                <a:cs typeface="Arial"/>
              </a:rPr>
              <a:t>mid</a:t>
            </a:r>
            <a:r>
              <a:rPr lang="en-US" altLang="zh-CN" sz="2800" spc="-85" dirty="0">
                <a:cs typeface="Arial"/>
              </a:rPr>
              <a:t>+</a:t>
            </a:r>
            <a:r>
              <a:rPr lang="en-US" altLang="zh-CN" sz="2800" spc="-20" dirty="0">
                <a:cs typeface="Arial"/>
              </a:rPr>
              <a:t>1</a:t>
            </a:r>
            <a:endParaRPr lang="en-US" altLang="zh-CN" sz="2800" dirty="0">
              <a:cs typeface="Arial"/>
            </a:endParaRPr>
          </a:p>
          <a:p>
            <a:pPr marL="1821814" indent="-1009015">
              <a:lnSpc>
                <a:spcPct val="100000"/>
              </a:lnSpc>
              <a:spcBef>
                <a:spcPts val="560"/>
              </a:spcBef>
              <a:buFont typeface="+mj-lt"/>
              <a:buAutoNum type="arabicPeriod"/>
              <a:tabLst>
                <a:tab pos="1821814" algn="l"/>
                <a:tab pos="1822450" algn="l"/>
                <a:tab pos="2832100" algn="l"/>
                <a:tab pos="3672840" algn="l"/>
                <a:tab pos="4009390" algn="l"/>
              </a:tabLst>
            </a:pPr>
            <a:r>
              <a:rPr lang="en-US" altLang="zh-CN" sz="2800" b="1" spc="310" dirty="0">
                <a:cs typeface="Arial"/>
              </a:rPr>
              <a:t>until	</a:t>
            </a:r>
            <a:r>
              <a:rPr lang="en-US" altLang="zh-CN" sz="2800" spc="520" dirty="0">
                <a:cs typeface="Arial"/>
              </a:rPr>
              <a:t>left&gt;</a:t>
            </a:r>
            <a:r>
              <a:rPr lang="en-US" altLang="zh-CN" sz="2800" spc="385" dirty="0">
                <a:cs typeface="Arial"/>
              </a:rPr>
              <a:t>right</a:t>
            </a:r>
            <a:endParaRPr lang="en-US" altLang="zh-CN" sz="2800" dirty="0">
              <a:cs typeface="Arial"/>
            </a:endParaRPr>
          </a:p>
          <a:p>
            <a:pPr marL="1821814" indent="-1009015">
              <a:lnSpc>
                <a:spcPct val="100000"/>
              </a:lnSpc>
              <a:spcBef>
                <a:spcPts val="580"/>
              </a:spcBef>
              <a:buFont typeface="+mj-lt"/>
              <a:buAutoNum type="arabicPeriod"/>
              <a:tabLst>
                <a:tab pos="1821814" algn="l"/>
                <a:tab pos="1822450" algn="l"/>
                <a:tab pos="2999740" algn="l"/>
              </a:tabLst>
            </a:pPr>
            <a:r>
              <a:rPr lang="en-US" altLang="zh-CN" sz="2800" b="1" spc="165" dirty="0">
                <a:cs typeface="Arial"/>
              </a:rPr>
              <a:t>return	</a:t>
            </a:r>
            <a:r>
              <a:rPr lang="en-US" altLang="zh-CN" sz="2800" spc="-200" dirty="0">
                <a:cs typeface="Arial"/>
              </a:rPr>
              <a:t>FLASE</a:t>
            </a:r>
            <a:endParaRPr lang="en-US" altLang="zh-CN" sz="2800" dirty="0">
              <a:cs typeface="Arial"/>
            </a:endParaRPr>
          </a:p>
          <a:p>
            <a:pPr marL="514350" indent="-514350">
              <a:buFont typeface="+mj-lt"/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59938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0D74D3-CD8F-4238-BA5F-57868D628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Worst-case Running Time of Binary Search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47A907-82E6-4171-99E3-71EB6395B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Line 1: initialization: 2 basic operations</a:t>
            </a:r>
          </a:p>
          <a:p>
            <a:r>
              <a:rPr lang="en-US" altLang="zh-CN" dirty="0"/>
              <a:t>Line 2 – 10: iteration, each iteration performs at  most 8  basic operations</a:t>
            </a:r>
          </a:p>
          <a:p>
            <a:r>
              <a:rPr lang="en-US" altLang="zh-CN" dirty="0"/>
              <a:t>Line 11: termination</a:t>
            </a:r>
          </a:p>
          <a:p>
            <a:endParaRPr lang="en-US" altLang="zh-CN" dirty="0"/>
          </a:p>
          <a:p>
            <a:r>
              <a:rPr lang="en-US" altLang="zh-CN" dirty="0"/>
              <a:t>How many iterations in the algorithm?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7920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0D74D3-CD8F-4238-BA5F-57868D628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Worst-case Running Time of Binary Search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847A907-82E6-4171-99E3-71EB6395B9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altLang="zh-CN" dirty="0"/>
                  <a:t>How many iterations in the algorithm?</a:t>
                </a:r>
              </a:p>
              <a:p>
                <a:pPr lvl="1"/>
                <a:r>
                  <a:rPr lang="en-US" altLang="zh-CN" dirty="0"/>
                  <a:t>After the 1</a:t>
                </a:r>
                <a:r>
                  <a:rPr lang="en-US" altLang="zh-CN" baseline="30000" dirty="0"/>
                  <a:t>st</a:t>
                </a:r>
                <a:r>
                  <a:rPr lang="en-US" altLang="zh-CN" dirty="0"/>
                  <a:t> iteration, the number of surviving elements is at most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After the 2</a:t>
                </a:r>
                <a:r>
                  <a:rPr lang="en-US" altLang="zh-CN" baseline="30000" dirty="0"/>
                  <a:t>nd</a:t>
                </a:r>
                <a:r>
                  <a:rPr lang="en-US" altLang="zh-CN" dirty="0"/>
                  <a:t> iteration, the number of surviving elements is at most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/4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…</a:t>
                </a:r>
              </a:p>
              <a:p>
                <a:pPr lvl="1"/>
                <a:r>
                  <a:rPr lang="en-US" altLang="zh-CN" dirty="0"/>
                  <a:t>In general, after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 err="1"/>
                  <a:t>-th</a:t>
                </a:r>
                <a:r>
                  <a:rPr lang="en-US" altLang="zh-CN" dirty="0"/>
                  <a:t> iteration, the number of surviving elements is at most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/2</m:t>
                    </m:r>
                    <m:r>
                      <a:rPr lang="en-US" altLang="zh-CN" i="1" baseline="30000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altLang="zh-CN" baseline="30000" dirty="0"/>
              </a:p>
              <a:p>
                <a:pPr lvl="1"/>
                <a:r>
                  <a:rPr lang="en-US" altLang="zh-CN" dirty="0"/>
                  <a:t>Suppose that there are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altLang="zh-CN" dirty="0"/>
                  <a:t> iterations in total, it holds that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altLang="zh-CN" dirty="0"/>
                  <a:t> is the smallest integer satisfying (why?):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/2</m:t>
                      </m:r>
                      <m:r>
                        <a:rPr lang="en-US" altLang="zh-CN" b="0" i="1" baseline="30000" dirty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/>
                  <a:t>Then,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&gt; 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→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= 1 + 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Thus, the worst-case running time of binary search is at most: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) = 2 + 8 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 = 2 + 8(1 + </m:t>
                      </m:r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0" dirty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e>
                        <m:sub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/>
                  <a:t>This is a performance guarantee that holds on all values of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847A907-82E6-4171-99E3-71EB6395B9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501" r="-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15815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0D74D3-CD8F-4238-BA5F-57868D628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Search Problem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847A907-82E6-4171-99E3-71EB6395B9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/>
                  <a:t>Running time of two algorithms, with input size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pt-BR" altLang="zh-CN" dirty="0"/>
                  <a:t>Algorithm 1</a:t>
                </a:r>
                <a:r>
                  <a:rPr lang="en-US" altLang="zh-CN" dirty="0"/>
                  <a:t>: </a:t>
                </a:r>
                <a14:m>
                  <m:oMath xmlns:m="http://schemas.openxmlformats.org/officeDocument/2006/math">
                    <m:r>
                      <a:rPr lang="pt-BR" altLang="zh-CN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altLang="zh-CN" i="1" dirty="0" smtClean="0">
                        <a:latin typeface="Cambria Math" panose="02040503050406030204" pitchFamily="18" charset="0"/>
                      </a:rPr>
                      <m:t>) = 3</m:t>
                    </m:r>
                    <m:r>
                      <a:rPr lang="pt-BR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altLang="zh-CN" i="1" dirty="0" smtClean="0">
                        <a:latin typeface="Cambria Math" panose="02040503050406030204" pitchFamily="18" charset="0"/>
                      </a:rPr>
                      <m:t> +1  </m:t>
                    </m:r>
                  </m:oMath>
                </a14:m>
                <a:r>
                  <a:rPr lang="pt-BR" altLang="zh-CN" dirty="0"/>
                  <a:t>(operations)</a:t>
                </a:r>
              </a:p>
              <a:p>
                <a:pPr lvl="1"/>
                <a:r>
                  <a:rPr lang="pt-BR" altLang="zh-CN" dirty="0"/>
                  <a:t>Algorithm 2: </a:t>
                </a:r>
                <a14:m>
                  <m:oMath xmlns:m="http://schemas.openxmlformats.org/officeDocument/2006/math">
                    <m:r>
                      <a:rPr lang="pt-BR" altLang="zh-CN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altLang="zh-CN" i="1" dirty="0" smtClean="0">
                        <a:latin typeface="Cambria Math" panose="02040503050406030204" pitchFamily="18" charset="0"/>
                      </a:rPr>
                      <m:t>) = 8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 altLang="zh-CN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pt-BR" altLang="zh-CN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altLang="zh-CN" i="1" dirty="0" smtClean="0">
                        <a:latin typeface="Cambria Math" panose="02040503050406030204" pitchFamily="18" charset="0"/>
                      </a:rPr>
                      <m:t> + 10 </m:t>
                    </m:r>
                  </m:oMath>
                </a14:m>
                <a:r>
                  <a:rPr lang="pt-BR" altLang="zh-CN" dirty="0"/>
                  <a:t> (operations)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Which algorithm is better?</a:t>
                </a:r>
              </a:p>
              <a:p>
                <a:pPr lvl="1"/>
                <a:r>
                  <a:rPr lang="en-US" altLang="zh-CN" dirty="0"/>
                  <a:t>Algorithm 2.	Why?</a:t>
                </a:r>
              </a:p>
              <a:p>
                <a:pPr lvl="1"/>
                <a:r>
                  <a:rPr lang="en-US" altLang="zh-CN" dirty="0"/>
                  <a:t>We care about the running time at large input size</a:t>
                </a:r>
              </a:p>
              <a:p>
                <a:pPr lvl="1"/>
                <a:r>
                  <a:rPr lang="en-US" altLang="zh-CN" dirty="0"/>
                  <a:t>Constant factors do not affect the order of growth</a:t>
                </a:r>
              </a:p>
              <a:p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847A907-82E6-4171-99E3-71EB6395B9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429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2B7E5F-9491-4542-A9DD-A6BDB7D7E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Asymptotic Analysis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CD0B352-C543-4E48-AE81-673FF747C6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altLang="zh-CN" dirty="0"/>
                  <a:t>Running time of two algorithms, with input size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pt-BR" altLang="zh-CN" dirty="0"/>
                  <a:t>Algorithm 1</a:t>
                </a:r>
                <a:r>
                  <a:rPr lang="en-US" altLang="zh-CN" dirty="0"/>
                  <a:t>: </a:t>
                </a:r>
                <a14:m>
                  <m:oMath xmlns:m="http://schemas.openxmlformats.org/officeDocument/2006/math">
                    <m:r>
                      <a:rPr lang="pt-BR" altLang="zh-CN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altLang="zh-CN" i="1" dirty="0" smtClean="0">
                        <a:latin typeface="Cambria Math" panose="02040503050406030204" pitchFamily="18" charset="0"/>
                      </a:rPr>
                      <m:t>) = 3</m:t>
                    </m:r>
                    <m:r>
                      <a:rPr lang="pt-BR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altLang="zh-CN" i="1" dirty="0" smtClean="0">
                        <a:latin typeface="Cambria Math" panose="02040503050406030204" pitchFamily="18" charset="0"/>
                      </a:rPr>
                      <m:t> +1  </m:t>
                    </m:r>
                  </m:oMath>
                </a14:m>
                <a:r>
                  <a:rPr lang="pt-BR" altLang="zh-CN" dirty="0"/>
                  <a:t>(operations)</a:t>
                </a:r>
              </a:p>
              <a:p>
                <a:pPr lvl="1"/>
                <a:r>
                  <a:rPr lang="pt-BR" altLang="zh-CN" dirty="0"/>
                  <a:t>Algorithm 2: </a:t>
                </a:r>
                <a14:m>
                  <m:oMath xmlns:m="http://schemas.openxmlformats.org/officeDocument/2006/math">
                    <m:r>
                      <a:rPr lang="pt-BR" altLang="zh-CN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altLang="zh-CN" i="1" dirty="0" smtClean="0">
                        <a:latin typeface="Cambria Math" panose="02040503050406030204" pitchFamily="18" charset="0"/>
                      </a:rPr>
                      <m:t>) = 8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 altLang="zh-CN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pt-BR" altLang="zh-CN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altLang="zh-CN" i="1" dirty="0" smtClean="0">
                        <a:latin typeface="Cambria Math" panose="02040503050406030204" pitchFamily="18" charset="0"/>
                      </a:rPr>
                      <m:t> + 10 </m:t>
                    </m:r>
                  </m:oMath>
                </a14:m>
                <a:r>
                  <a:rPr lang="pt-BR" altLang="zh-CN" dirty="0"/>
                  <a:t> (operations)</a:t>
                </a:r>
              </a:p>
              <a:p>
                <a:pPr lvl="1"/>
                <a:endParaRPr lang="en-US" altLang="zh-CN" dirty="0"/>
              </a:p>
              <a:p>
                <a:r>
                  <a:rPr lang="en-US" altLang="zh-CN" dirty="0"/>
                  <a:t>In computer science, we rarely calculate the time to  such a level.</a:t>
                </a:r>
              </a:p>
              <a:p>
                <a:r>
                  <a:rPr lang="en-US" altLang="zh-CN" dirty="0"/>
                  <a:t>We ignore all the constants, but only consider  the dominating term.</a:t>
                </a:r>
              </a:p>
              <a:p>
                <a:r>
                  <a:rPr lang="en-US" altLang="zh-CN" dirty="0"/>
                  <a:t>Why not constant?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 VS.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? Which one is faster?</a:t>
                </a:r>
              </a:p>
              <a:p>
                <a:pPr lvl="1"/>
                <a:r>
                  <a:rPr lang="en-US" altLang="zh-CN" b="1" dirty="0"/>
                  <a:t>it depends</a:t>
                </a:r>
                <a:r>
                  <a:rPr lang="en-US" altLang="zh-CN" dirty="0"/>
                  <a:t>, e.g.,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 comparison,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 multiplication</a:t>
                </a:r>
              </a:p>
              <a:p>
                <a:r>
                  <a:rPr lang="en-US" altLang="zh-CN" dirty="0"/>
                  <a:t>Why dominating term: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 VS.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 ? Which one is faster?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 is better than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 in theoretical computer science</a:t>
                </a: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CD0B352-C543-4E48-AE81-673FF747C6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27977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817A90-2302-4AA3-9E91-F8CCBED25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Big-O notation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36B946F-0ADF-42B3-842C-2F68D4A9E12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altLang="zh-CN" dirty="0"/>
                  <a:t>Let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zh-CN" dirty="0"/>
                  <a:t>and 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zh-CN" dirty="0"/>
                  <a:t>be two functions of </a:t>
                </a:r>
                <a:r>
                  <a:rPr lang="zh-CN" altLang="en-US" dirty="0"/>
                  <a:t>𝑛</a:t>
                </a:r>
                <a:r>
                  <a:rPr lang="en-US" altLang="zh-CN" dirty="0"/>
                  <a:t>.</a:t>
                </a:r>
              </a:p>
              <a:p>
                <a:pPr lvl="1"/>
                <a:r>
                  <a:rPr lang="en-US" altLang="zh-CN" dirty="0"/>
                  <a:t>We say that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grows </a:t>
                </a:r>
                <a:r>
                  <a:rPr lang="en-US" altLang="zh-CN" b="1" dirty="0"/>
                  <a:t>asymptotically</a:t>
                </a:r>
                <a:r>
                  <a:rPr lang="en-US" altLang="zh-CN" dirty="0"/>
                  <a:t> no faster  than 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zh-CN" dirty="0"/>
                  <a:t>if there is constants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 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 &gt; 0 such that: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≤ </m:t>
                      </m:r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 dirty="0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  holds for </a:t>
                </a:r>
                <a:r>
                  <a:rPr lang="en-US" altLang="zh-CN" b="1" dirty="0"/>
                  <a:t>all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en-US" altLang="zh-CN" dirty="0"/>
                  <a:t>We denote this by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We say that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 is considered equally fast as on  with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, why?</a:t>
                </a:r>
              </a:p>
              <a:p>
                <a:r>
                  <a:rPr lang="en-US" altLang="zh-CN" dirty="0"/>
                  <a:t>Big-O capture this by having both of following true  (can you prove that?):</a:t>
                </a: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10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pPr marL="457200" lvl="1" indent="0" algn="ctr">
                  <a:buNone/>
                </a:pPr>
                <a:endParaRPr lang="en-US" altLang="zh-CN" dirty="0"/>
              </a:p>
              <a:p>
                <a:pPr marL="457200" lvl="1" indent="0" algn="ctr">
                  <a:buNone/>
                </a:pP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36B946F-0ADF-42B3-842C-2F68D4A9E1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221" r="-9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9945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6FAD0A-6C80-45BD-91F8-B65F2609E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202122"/>
                </a:solidFill>
                <a:effectLst/>
              </a:rPr>
              <a:t>RAM -- Random Access Memory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1E3C05-5225-4C7C-9C93-AB2A2408A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09981"/>
          </a:xfrm>
        </p:spPr>
        <p:txBody>
          <a:bodyPr/>
          <a:lstStyle/>
          <a:p>
            <a:r>
              <a:rPr lang="en-US" altLang="zh-CN" dirty="0"/>
              <a:t>A finite sequence of cells, each cell has the same  number of bits.</a:t>
            </a:r>
          </a:p>
          <a:p>
            <a:r>
              <a:rPr lang="en-US" altLang="zh-CN" dirty="0"/>
              <a:t>Every cell has an address: the first cell of memory  has address 0, the second cell 1, and so on.</a:t>
            </a:r>
          </a:p>
          <a:p>
            <a:r>
              <a:rPr lang="en-US" altLang="zh-CN" dirty="0"/>
              <a:t>Store information for immediate use in a computer</a:t>
            </a: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A9B46F7B-3C42-41F5-A16A-0C71B71F3D10}"/>
              </a:ext>
            </a:extLst>
          </p:cNvPr>
          <p:cNvSpPr/>
          <p:nvPr/>
        </p:nvSpPr>
        <p:spPr>
          <a:xfrm>
            <a:off x="6815551" y="3961388"/>
            <a:ext cx="3719550" cy="19099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E30ECCE-9D8B-41C0-97AC-A09E3186BF6F}"/>
              </a:ext>
            </a:extLst>
          </p:cNvPr>
          <p:cNvSpPr txBox="1"/>
          <p:nvPr/>
        </p:nvSpPr>
        <p:spPr>
          <a:xfrm>
            <a:off x="1269759" y="4822719"/>
            <a:ext cx="3397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ROM?</a:t>
            </a:r>
          </a:p>
        </p:txBody>
      </p:sp>
    </p:spTree>
    <p:extLst>
      <p:ext uri="{BB962C8B-B14F-4D97-AF65-F5344CB8AC3E}">
        <p14:creationId xmlns:p14="http://schemas.microsoft.com/office/powerpoint/2010/main" val="2768381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817A90-2302-4AA3-9E91-F8CCBED25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Big-O Complexity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451F819-888D-4C8F-BFF1-C780F26DA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0953" y="1690688"/>
            <a:ext cx="4505481" cy="4313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3290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236F05-045B-4734-82F1-20A02A4F0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Big-O Example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B99AF81-C4D8-4EDB-BDA6-504C5FEDA3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i="1" dirty="0" smtClean="0"/>
                      <m:t>10000</m:t>
                    </m:r>
                    <m:sSub>
                      <m:sSubPr>
                        <m:ctrlPr>
                          <a:rPr lang="en-US" altLang="zh-CN" b="0" i="1" dirty="0" smtClean="0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0" dirty="0" smtClean="0"/>
                          <m:t>log</m:t>
                        </m:r>
                      </m:e>
                      <m:sub>
                        <m:r>
                          <a:rPr lang="en-US" altLang="zh-CN" i="1" dirty="0" smtClean="0"/>
                          <m:t>2</m:t>
                        </m:r>
                      </m:sub>
                    </m:sSub>
                    <m:r>
                      <a:rPr lang="en-US" altLang="zh-CN" i="1" dirty="0" smtClean="0"/>
                      <m:t>𝑛</m:t>
                    </m:r>
                  </m:oMath>
                </a14:m>
                <a:r>
                  <a:rPr lang="en-US" altLang="zh-CN" dirty="0"/>
                  <a:t> is considered better than </a:t>
                </a:r>
                <a14:m>
                  <m:oMath xmlns:m="http://schemas.openxmlformats.org/officeDocument/2006/math">
                    <m:r>
                      <a:rPr lang="en-US" altLang="zh-CN" i="1" dirty="0" smtClean="0"/>
                      <m:t>𝑛</m:t>
                    </m:r>
                  </m:oMath>
                </a14:m>
                <a:r>
                  <a:rPr lang="en-US" altLang="zh-CN" dirty="0"/>
                  <a:t>. Big-O  captures this by having both of following true: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/>
                        <m:t>10000</m:t>
                      </m:r>
                      <m:sSub>
                        <m:sSubPr>
                          <m:ctrlPr>
                            <a:rPr lang="en-US" altLang="zh-CN" b="0" i="1" dirty="0" smtClean="0"/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0" dirty="0" smtClean="0"/>
                            <m:t>log</m:t>
                          </m:r>
                        </m:e>
                        <m:sub>
                          <m:r>
                            <a:rPr lang="en-US" altLang="zh-CN" i="1" dirty="0" smtClean="0"/>
                            <m:t>2</m:t>
                          </m:r>
                        </m:sub>
                      </m:sSub>
                      <m:r>
                        <a:rPr lang="en-US" altLang="zh-CN" i="1" dirty="0" smtClean="0"/>
                        <m:t>𝑛</m:t>
                      </m:r>
                      <m:r>
                        <a:rPr lang="en-US" altLang="zh-CN" i="1" dirty="0" smtClean="0"/>
                        <m:t> = </m:t>
                      </m:r>
                      <m:r>
                        <a:rPr lang="en-US" altLang="zh-CN" i="1" dirty="0" smtClean="0"/>
                        <m:t>𝑂</m:t>
                      </m:r>
                      <m:r>
                        <a:rPr lang="en-US" altLang="zh-CN" i="1" dirty="0" smtClean="0"/>
                        <m:t>(</m:t>
                      </m:r>
                      <m:r>
                        <a:rPr lang="en-US" altLang="zh-CN" i="1" dirty="0" smtClean="0"/>
                        <m:t>𝑛</m:t>
                      </m:r>
                      <m:r>
                        <a:rPr lang="en-US" altLang="zh-CN" i="1" dirty="0" smtClean="0"/>
                        <m:t>)  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/>
                        <m:t>𝑛</m:t>
                      </m:r>
                      <m:r>
                        <a:rPr lang="en-US" altLang="zh-CN" i="1" dirty="0" smtClean="0"/>
                        <m:t> ≠ </m:t>
                      </m:r>
                      <m:r>
                        <a:rPr lang="en-US" altLang="zh-CN" i="1" dirty="0" smtClean="0"/>
                        <m:t>𝑂</m:t>
                      </m:r>
                      <m:r>
                        <a:rPr lang="en-US" altLang="zh-CN" i="1" dirty="0" smtClean="0"/>
                        <m:t>(10000</m:t>
                      </m:r>
                      <m:sSub>
                        <m:sSubPr>
                          <m:ctrlPr>
                            <a:rPr lang="en-US" altLang="zh-CN" b="0" i="1" dirty="0" smtClean="0"/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0" dirty="0" smtClean="0"/>
                            <m:t>log</m:t>
                          </m:r>
                        </m:e>
                        <m:sub>
                          <m:r>
                            <a:rPr lang="en-US" altLang="zh-CN" i="1" dirty="0" smtClean="0"/>
                            <m:t>2</m:t>
                          </m:r>
                        </m:sub>
                      </m:sSub>
                      <m:r>
                        <a:rPr lang="en-US" altLang="zh-CN" i="1" dirty="0" smtClean="0"/>
                        <m:t>𝑛</m:t>
                      </m:r>
                      <m:r>
                        <a:rPr lang="en-US" altLang="zh-CN" i="1" dirty="0" smtClean="0"/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pPr marL="12700">
                  <a:lnSpc>
                    <a:spcPct val="100000"/>
                  </a:lnSpc>
                  <a:spcBef>
                    <a:spcPts val="765"/>
                  </a:spcBef>
                  <a:tabLst>
                    <a:tab pos="355600" algn="l"/>
                  </a:tabLst>
                </a:pPr>
                <a:r>
                  <a:rPr lang="en-US" altLang="zh-CN" sz="2800" spc="-55" dirty="0">
                    <a:cs typeface="Times New Roman" panose="02020603050405020304" pitchFamily="18" charset="0"/>
                  </a:rPr>
                  <a:t>Proof </a:t>
                </a:r>
                <a:r>
                  <a:rPr lang="en-US" altLang="zh-CN" sz="2800" spc="-45" dirty="0">
                    <a:cs typeface="Times New Roman" panose="02020603050405020304" pitchFamily="18" charset="0"/>
                  </a:rPr>
                  <a:t>of </a:t>
                </a:r>
                <a14:m>
                  <m:oMath xmlns:m="http://schemas.openxmlformats.org/officeDocument/2006/math">
                    <m:r>
                      <a:rPr lang="en-US" altLang="zh-CN" sz="2800" b="0" i="1" spc="-225" dirty="0" smtClean="0">
                        <a:cs typeface="Times New Roman" panose="02020603050405020304" pitchFamily="18" charset="0"/>
                      </a:rPr>
                      <m:t>10000 </m:t>
                    </m:r>
                    <m:r>
                      <a:rPr lang="en-US" altLang="zh-CN" sz="2800" b="0" i="1" spc="-225" dirty="0" smtClean="0">
                        <a:cs typeface="Times New Roman" panose="02020603050405020304" pitchFamily="18" charset="0"/>
                      </a:rPr>
                      <m:t>𝑙𝑜𝑔</m:t>
                    </m:r>
                    <m:r>
                      <a:rPr lang="en-US" altLang="zh-CN" sz="2775" b="0" i="1" spc="-337" baseline="-21021" dirty="0" smtClean="0">
                        <a:cs typeface="Times New Roman" panose="02020603050405020304" pitchFamily="18" charset="0"/>
                      </a:rPr>
                      <m:t>2 </m:t>
                    </m:r>
                    <m:r>
                      <a:rPr lang="en-US" altLang="zh-CN" sz="2800" b="0" i="1" spc="-295" dirty="0" smtClean="0"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sz="2800" b="0" i="1" spc="-365" dirty="0" smtClean="0"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800" b="0" i="1" spc="-440" dirty="0" smtClean="0"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2800" b="0" i="1" spc="-250" dirty="0" smtClean="0"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altLang="zh-CN" sz="2800" b="0" i="1" spc="-250" dirty="0" smtClean="0"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800" b="0" i="1" spc="-250" dirty="0" smtClean="0"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sz="2800" b="0" i="1" spc="-250" dirty="0" smtClean="0"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sz="2800" dirty="0"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675"/>
                  </a:spcBef>
                  <a:buNone/>
                  <a:tabLst>
                    <a:tab pos="355600" algn="l"/>
                  </a:tabLst>
                </a:pPr>
                <a:r>
                  <a:rPr lang="en-US" altLang="zh-CN" sz="2800" spc="-30" dirty="0">
                    <a:cs typeface="Times New Roman" panose="02020603050405020304" pitchFamily="18" charset="0"/>
                  </a:rPr>
                  <a:t>	There </a:t>
                </a:r>
                <a:r>
                  <a:rPr lang="en-US" altLang="zh-CN" sz="2800" spc="-20" dirty="0">
                    <a:cs typeface="Times New Roman" panose="02020603050405020304" pitchFamily="18" charset="0"/>
                  </a:rPr>
                  <a:t>are </a:t>
                </a:r>
                <a:r>
                  <a:rPr lang="en-US" altLang="zh-CN" sz="2800" spc="-35" dirty="0">
                    <a:cs typeface="Times New Roman" panose="02020603050405020304" pitchFamily="18" charset="0"/>
                  </a:rPr>
                  <a:t>constants </a:t>
                </a:r>
                <a14:m>
                  <m:oMath xmlns:m="http://schemas.openxmlformats.org/officeDocument/2006/math">
                    <m:r>
                      <a:rPr lang="en-US" altLang="zh-CN" sz="2800" i="1" spc="-250" dirty="0" smtClean="0"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800" b="0" i="1" spc="-25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pc="-25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800" b="0" i="1" spc="-25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b="0" i="1" spc="-25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800" i="1" spc="-210" dirty="0" smtClean="0"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US" altLang="zh-CN" sz="2800" spc="-210" dirty="0"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pc="-25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spc="-25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 spc="-25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spc="-25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b="0" i="1" spc="-21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r>
                  <a:rPr lang="en-US" altLang="zh-CN" sz="2800" spc="-229" dirty="0">
                    <a:cs typeface="Times New Roman" panose="02020603050405020304" pitchFamily="18" charset="0"/>
                  </a:rPr>
                  <a:t> (for instance)  </a:t>
                </a:r>
                <a:r>
                  <a:rPr lang="en-US" altLang="zh-CN" sz="2800" spc="-45" dirty="0">
                    <a:cs typeface="Times New Roman" panose="02020603050405020304" pitchFamily="18" charset="0"/>
                  </a:rPr>
                  <a:t>such</a:t>
                </a:r>
                <a:r>
                  <a:rPr lang="en-US" altLang="zh-CN" sz="2800" spc="-140" dirty="0"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spc="-45" dirty="0">
                    <a:cs typeface="Times New Roman" panose="02020603050405020304" pitchFamily="18" charset="0"/>
                  </a:rPr>
                  <a:t>that</a:t>
                </a:r>
                <a:endParaRPr lang="en-US" altLang="zh-CN" dirty="0"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675"/>
                  </a:spcBef>
                  <a:buNone/>
                  <a:tabLst>
                    <a:tab pos="3556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pc="-120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10000</m:t>
                      </m:r>
                      <m:r>
                        <m:rPr>
                          <m:sty m:val="p"/>
                        </m:rPr>
                        <a:rPr lang="en-US" altLang="zh-CN" sz="2800" i="1" spc="-120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log</m:t>
                      </m:r>
                      <m:r>
                        <a:rPr lang="en-US" altLang="zh-CN" sz="2775" i="1" spc="-179" baseline="-2102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2 </m:t>
                      </m:r>
                      <m:r>
                        <a:rPr lang="en-US" altLang="zh-CN" sz="2800" i="1" spc="-160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altLang="zh-CN" sz="2800" i="1" spc="-160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≤ </m:t>
                      </m:r>
                      <m:r>
                        <a:rPr lang="en-US" altLang="zh-CN" sz="2800" i="1" spc="-10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𝑐</m:t>
                      </m:r>
                      <m:r>
                        <a:rPr lang="en-US" altLang="zh-CN" sz="2775" i="1" spc="-15" baseline="-2102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altLang="zh-CN" sz="2800" i="1" spc="-10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</m:oMath>
                  </m:oMathPara>
                </a14:m>
                <a:endParaRPr lang="en-US" altLang="zh-CN" dirty="0"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675"/>
                  </a:spcBef>
                  <a:buNone/>
                  <a:tabLst>
                    <a:tab pos="355600" algn="l"/>
                  </a:tabLst>
                </a:pPr>
                <a:r>
                  <a:rPr lang="en-US" altLang="zh-CN" sz="2800" spc="-40" dirty="0">
                    <a:cs typeface="Times New Roman" panose="02020603050405020304" pitchFamily="18" charset="0"/>
                  </a:rPr>
                  <a:t>    holds </a:t>
                </a:r>
                <a:r>
                  <a:rPr lang="en-US" altLang="zh-CN" sz="2800" spc="-35" dirty="0">
                    <a:cs typeface="Times New Roman" panose="02020603050405020304" pitchFamily="18" charset="0"/>
                  </a:rPr>
                  <a:t>for </a:t>
                </a:r>
                <a:r>
                  <a:rPr lang="en-US" altLang="zh-CN" sz="2800" spc="-45" dirty="0">
                    <a:cs typeface="Times New Roman" panose="02020603050405020304" pitchFamily="18" charset="0"/>
                  </a:rPr>
                  <a:t>all </a:t>
                </a:r>
                <a14:m>
                  <m:oMath xmlns:m="http://schemas.openxmlformats.org/officeDocument/2006/math">
                    <m:r>
                      <a:rPr lang="en-US" altLang="zh-CN" sz="2800" b="0" i="1" spc="-25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sz="2800" i="1" spc="-25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zh-CN" sz="2800" b="0" i="1" spc="-25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pc="-25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800" b="0" i="1" spc="-25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sz="2775" baseline="-21021" dirty="0">
                  <a:cs typeface="Times New Roman" panose="02020603050405020304" pitchFamily="18" charset="0"/>
                </a:endParaRP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B99AF81-C4D8-4EDB-BDA6-504C5FEDA3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99166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236F05-045B-4734-82F1-20A02A4F0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Big-O Example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B99AF81-C4D8-4EDB-BDA6-504C5FEDA3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Proof of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≠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(10000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We can prove it by contradiction. Suppose that there are  constant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  such that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 ≤ </m:t>
                      </m:r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10000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0" dirty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e>
                        <m:sub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  holds for all 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. The above can be rewritten as: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den>
                      </m:f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10000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b="0" dirty="0"/>
              </a:p>
              <a:p>
                <a:pPr marL="0" indent="0">
                  <a:buNone/>
                </a:pPr>
                <a:r>
                  <a:rPr lang="en-US" altLang="zh-CN" dirty="0"/>
                  <a:t>  However,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den>
                    </m:f>
                    <m:r>
                      <a:rPr lang="zh-CN" alt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zh-CN" altLang="en-US" dirty="0"/>
                  <a:t>   </a:t>
                </a:r>
                <a:r>
                  <a:rPr lang="en-US" altLang="zh-CN" dirty="0"/>
                  <a:t>as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 increases.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 Therefore, , the inequality cannot hold for all 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B99AF81-C4D8-4EDB-BDA6-504C5FEDA3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b="-1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6301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236F05-045B-4734-82F1-20A02A4F0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Big-O Exercises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B99AF81-C4D8-4EDB-BDA6-504C5FEDA3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pt-BR" altLang="zh-CN" dirty="0"/>
                  <a:t>Is </a:t>
                </a:r>
                <a14:m>
                  <m:oMath xmlns:m="http://schemas.openxmlformats.org/officeDocument/2006/math">
                    <m:r>
                      <a:rPr lang="pt-BR" altLang="zh-CN" i="1" dirty="0" smtClean="0">
                        <a:latin typeface="Cambria Math" panose="02040503050406030204" pitchFamily="18" charset="0"/>
                      </a:rPr>
                      <m:t>(5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altLang="zh-CN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altLang="zh-CN" i="1" dirty="0" smtClean="0">
                        <a:latin typeface="Cambria Math" panose="02040503050406030204" pitchFamily="18" charset="0"/>
                      </a:rPr>
                      <m:t>+3</m:t>
                    </m:r>
                    <m:r>
                      <a:rPr lang="pt-BR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altLang="zh-CN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pt-BR" altLang="zh-CN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pt-BR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altLang="zh-CN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pt-BR" altLang="zh-CN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altLang="zh-CN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pt-BR" altLang="zh-CN" dirty="0"/>
                  <a:t>?</a:t>
                </a:r>
              </a:p>
              <a:p>
                <a:r>
                  <a:rPr lang="pt-BR" altLang="zh-CN" dirty="0"/>
                  <a:t>Is </a:t>
                </a:r>
                <a14:m>
                  <m:oMath xmlns:m="http://schemas.openxmlformats.org/officeDocument/2006/math">
                    <m:r>
                      <a:rPr lang="pt-BR" altLang="zh-CN" i="1" dirty="0" smtClean="0">
                        <a:latin typeface="Cambria Math" panose="02040503050406030204" pitchFamily="18" charset="0"/>
                      </a:rPr>
                      <m:t>(5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altLang="zh-CN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altLang="zh-CN" i="1" dirty="0" smtClean="0">
                        <a:latin typeface="Cambria Math" panose="02040503050406030204" pitchFamily="18" charset="0"/>
                      </a:rPr>
                      <m:t>+3</m:t>
                    </m:r>
                    <m:r>
                      <a:rPr lang="pt-BR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altLang="zh-CN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pt-BR" altLang="zh-CN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pt-BR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altLang="zh-CN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pt-BR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altLang="zh-CN" dirty="0"/>
                  <a:t>?</a:t>
                </a:r>
              </a:p>
              <a:p>
                <a:r>
                  <a:rPr lang="pt-BR" altLang="zh-CN" dirty="0"/>
                  <a:t>Is </a:t>
                </a:r>
                <a14:m>
                  <m:oMath xmlns:m="http://schemas.openxmlformats.org/officeDocument/2006/math">
                    <m:r>
                      <a:rPr lang="pt-BR" altLang="zh-CN" i="1" dirty="0" smtClean="0">
                        <a:latin typeface="Cambria Math" panose="02040503050406030204" pitchFamily="18" charset="0"/>
                      </a:rPr>
                      <m:t>(5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altLang="zh-CN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altLang="zh-CN" i="1" dirty="0" smtClean="0">
                        <a:latin typeface="Cambria Math" panose="02040503050406030204" pitchFamily="18" charset="0"/>
                      </a:rPr>
                      <m:t>+3</m:t>
                    </m:r>
                    <m:r>
                      <a:rPr lang="pt-BR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altLang="zh-CN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pt-BR" altLang="zh-CN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pt-BR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altLang="zh-CN" dirty="0"/>
                  <a:t>?</a:t>
                </a:r>
                <a:endParaRPr lang="en-US" altLang="zh-CN" dirty="0"/>
              </a:p>
              <a:p>
                <a:r>
                  <a:rPr lang="en-US" altLang="zh-CN" dirty="0"/>
                  <a:t>Proof the following statements: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B99AF81-C4D8-4EDB-BDA6-504C5FEDA3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773ECB09-9D7C-4081-AD01-5F22A34493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665" y="4001294"/>
            <a:ext cx="4939638" cy="2346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8399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236F05-045B-4734-82F1-20A02A4F0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Asymptotic Analysis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B99AF81-C4D8-4EDB-BDA6-504C5FEDA3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/>
                  <a:t>Henceforth, we will describe the running time of an  algorithm only in the asymptotical (i.e., big-O) form,  which is also called the algorithm’s </a:t>
                </a:r>
                <a:r>
                  <a:rPr lang="en-US" altLang="zh-CN" b="1" dirty="0"/>
                  <a:t>time complexity</a:t>
                </a:r>
                <a:r>
                  <a:rPr lang="en-US" altLang="zh-CN" dirty="0"/>
                  <a:t>.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Instead of saying the running time of binary search  is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 = 8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+ 10</m:t>
                    </m:r>
                  </m:oMath>
                </a14:m>
                <a:r>
                  <a:rPr lang="en-US" altLang="zh-CN" dirty="0"/>
                  <a:t> , we will say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, which captures the fastest-growing term in the running time.  This is also the binary search’s </a:t>
                </a:r>
                <a:r>
                  <a:rPr lang="en-US" altLang="zh-CN" b="1" dirty="0"/>
                  <a:t>time complexity</a:t>
                </a:r>
                <a:r>
                  <a:rPr lang="en-US" altLang="zh-CN" dirty="0"/>
                  <a:t>.</a:t>
                </a: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B99AF81-C4D8-4EDB-BDA6-504C5FEDA3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 r="-12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98987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76AE3B-C3B8-40D4-930B-ECB04D299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Time complexities of some algorithms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3D1E3F0-59AD-441F-8D29-444079CB69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2648" y="1691771"/>
            <a:ext cx="7966031" cy="4351338"/>
          </a:xfrm>
        </p:spPr>
      </p:pic>
    </p:spTree>
    <p:extLst>
      <p:ext uri="{BB962C8B-B14F-4D97-AF65-F5344CB8AC3E}">
        <p14:creationId xmlns:p14="http://schemas.microsoft.com/office/powerpoint/2010/main" val="125772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6D9C8602-AE97-45C3-814C-3E0E69FC66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Thank you</a:t>
            </a:r>
            <a:endParaRPr lang="zh-CN" altLang="en-US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CFA0F981-66DD-4282-AE14-0B64129715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599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232FE4-F840-4052-B3A9-D30429F72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</a:rPr>
              <a:t>RAM Computation Model</a:t>
            </a:r>
            <a:endParaRPr lang="zh-CN" altLang="en-US" dirty="0">
              <a:latin typeface="+mn-lt"/>
            </a:endParaRP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9EAFA539-E82F-45FE-A2B5-E7E45D34F44D}"/>
              </a:ext>
            </a:extLst>
          </p:cNvPr>
          <p:cNvSpPr txBox="1"/>
          <p:nvPr/>
        </p:nvSpPr>
        <p:spPr>
          <a:xfrm>
            <a:off x="2537505" y="2019418"/>
            <a:ext cx="6451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800" spc="-220" dirty="0">
                <a:cs typeface="Times New Roman" panose="02020603050405020304" pitchFamily="18" charset="0"/>
              </a:rPr>
              <a:t>CPU</a:t>
            </a:r>
            <a:endParaRPr sz="2800" dirty="0">
              <a:cs typeface="Times New Roman" panose="02020603050405020304" pitchFamily="18" charset="0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45BE34C5-3D3C-49BD-A050-55934CC5AD81}"/>
              </a:ext>
            </a:extLst>
          </p:cNvPr>
          <p:cNvSpPr/>
          <p:nvPr/>
        </p:nvSpPr>
        <p:spPr>
          <a:xfrm>
            <a:off x="2115993" y="2884924"/>
            <a:ext cx="1447800" cy="1447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7D7509E7-8BC6-4C20-A827-BFD16272E2BC}"/>
              </a:ext>
            </a:extLst>
          </p:cNvPr>
          <p:cNvSpPr/>
          <p:nvPr/>
        </p:nvSpPr>
        <p:spPr>
          <a:xfrm>
            <a:off x="4653453" y="2735571"/>
            <a:ext cx="2039112" cy="15773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B98313AB-668F-486A-BFC2-114ED35F0593}"/>
              </a:ext>
            </a:extLst>
          </p:cNvPr>
          <p:cNvSpPr txBox="1"/>
          <p:nvPr/>
        </p:nvSpPr>
        <p:spPr>
          <a:xfrm>
            <a:off x="5300899" y="2035557"/>
            <a:ext cx="7442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800" spc="-235" dirty="0">
                <a:cs typeface="Times New Roman" panose="02020603050405020304" pitchFamily="18" charset="0"/>
              </a:rPr>
              <a:t>RAM</a:t>
            </a:r>
            <a:endParaRPr sz="2800" dirty="0">
              <a:cs typeface="Times New Roman" panose="02020603050405020304" pitchFamily="18" charset="0"/>
            </a:endParaRPr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0B853941-731C-48D6-9285-DF036D6A6D1A}"/>
              </a:ext>
            </a:extLst>
          </p:cNvPr>
          <p:cNvSpPr/>
          <p:nvPr/>
        </p:nvSpPr>
        <p:spPr>
          <a:xfrm>
            <a:off x="8254065" y="2727191"/>
            <a:ext cx="2599944" cy="17327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id="{4CFB981C-9DAB-4A19-804B-A0EB7141F34A}"/>
              </a:ext>
            </a:extLst>
          </p:cNvPr>
          <p:cNvSpPr txBox="1"/>
          <p:nvPr/>
        </p:nvSpPr>
        <p:spPr>
          <a:xfrm>
            <a:off x="8787275" y="2072630"/>
            <a:ext cx="15335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25" dirty="0">
                <a:cs typeface="Times New Roman" panose="02020603050405020304" pitchFamily="18" charset="0"/>
              </a:rPr>
              <a:t>Hard</a:t>
            </a:r>
            <a:r>
              <a:rPr sz="2800" spc="-135" dirty="0">
                <a:cs typeface="Times New Roman" panose="02020603050405020304" pitchFamily="18" charset="0"/>
              </a:rPr>
              <a:t> </a:t>
            </a:r>
            <a:r>
              <a:rPr sz="2800" spc="-85" dirty="0">
                <a:cs typeface="Times New Roman" panose="02020603050405020304" pitchFamily="18" charset="0"/>
              </a:rPr>
              <a:t>Disk</a:t>
            </a:r>
            <a:endParaRPr sz="2800" dirty="0">
              <a:cs typeface="Times New Roman" panose="02020603050405020304" pitchFamily="18" charset="0"/>
            </a:endParaRPr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E51CC5EE-7267-4E34-B2F7-C798CE8AC1EA}"/>
              </a:ext>
            </a:extLst>
          </p:cNvPr>
          <p:cNvSpPr/>
          <p:nvPr/>
        </p:nvSpPr>
        <p:spPr>
          <a:xfrm>
            <a:off x="7589698" y="3350505"/>
            <a:ext cx="622300" cy="502920"/>
          </a:xfrm>
          <a:custGeom>
            <a:avLst/>
            <a:gdLst/>
            <a:ahLst/>
            <a:cxnLst/>
            <a:rect l="l" t="t" r="r" b="b"/>
            <a:pathLst>
              <a:path w="622300" h="502920">
                <a:moveTo>
                  <a:pt x="251459" y="0"/>
                </a:moveTo>
                <a:lnTo>
                  <a:pt x="0" y="251460"/>
                </a:lnTo>
                <a:lnTo>
                  <a:pt x="251459" y="502920"/>
                </a:lnTo>
                <a:lnTo>
                  <a:pt x="251459" y="377190"/>
                </a:lnTo>
                <a:lnTo>
                  <a:pt x="621791" y="377190"/>
                </a:lnTo>
                <a:lnTo>
                  <a:pt x="621791" y="125730"/>
                </a:lnTo>
                <a:lnTo>
                  <a:pt x="251459" y="125730"/>
                </a:lnTo>
                <a:lnTo>
                  <a:pt x="25145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0">
            <a:extLst>
              <a:ext uri="{FF2B5EF4-FFF2-40B4-BE49-F238E27FC236}">
                <a16:creationId xmlns:a16="http://schemas.microsoft.com/office/drawing/2014/main" id="{9D830DCF-F355-4E17-AD9C-AB41B343CE29}"/>
              </a:ext>
            </a:extLst>
          </p:cNvPr>
          <p:cNvSpPr/>
          <p:nvPr/>
        </p:nvSpPr>
        <p:spPr>
          <a:xfrm>
            <a:off x="7589698" y="3350505"/>
            <a:ext cx="622300" cy="502920"/>
          </a:xfrm>
          <a:custGeom>
            <a:avLst/>
            <a:gdLst/>
            <a:ahLst/>
            <a:cxnLst/>
            <a:rect l="l" t="t" r="r" b="b"/>
            <a:pathLst>
              <a:path w="622300" h="502920">
                <a:moveTo>
                  <a:pt x="251459" y="0"/>
                </a:moveTo>
                <a:lnTo>
                  <a:pt x="251459" y="125730"/>
                </a:lnTo>
                <a:lnTo>
                  <a:pt x="621791" y="125730"/>
                </a:lnTo>
                <a:lnTo>
                  <a:pt x="621791" y="377190"/>
                </a:lnTo>
                <a:lnTo>
                  <a:pt x="251459" y="377190"/>
                </a:lnTo>
                <a:lnTo>
                  <a:pt x="251459" y="502920"/>
                </a:lnTo>
                <a:lnTo>
                  <a:pt x="0" y="251460"/>
                </a:lnTo>
                <a:lnTo>
                  <a:pt x="251459" y="0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BB9D5B57-F950-45C6-874F-5192D59F0AAB}"/>
              </a:ext>
            </a:extLst>
          </p:cNvPr>
          <p:cNvSpPr/>
          <p:nvPr/>
        </p:nvSpPr>
        <p:spPr>
          <a:xfrm>
            <a:off x="3695618" y="3350505"/>
            <a:ext cx="600710" cy="502920"/>
          </a:xfrm>
          <a:custGeom>
            <a:avLst/>
            <a:gdLst/>
            <a:ahLst/>
            <a:cxnLst/>
            <a:rect l="l" t="t" r="r" b="b"/>
            <a:pathLst>
              <a:path w="600710" h="502920">
                <a:moveTo>
                  <a:pt x="251459" y="0"/>
                </a:moveTo>
                <a:lnTo>
                  <a:pt x="0" y="251460"/>
                </a:lnTo>
                <a:lnTo>
                  <a:pt x="251459" y="502920"/>
                </a:lnTo>
                <a:lnTo>
                  <a:pt x="251459" y="377190"/>
                </a:lnTo>
                <a:lnTo>
                  <a:pt x="600456" y="377190"/>
                </a:lnTo>
                <a:lnTo>
                  <a:pt x="600456" y="125730"/>
                </a:lnTo>
                <a:lnTo>
                  <a:pt x="251459" y="125730"/>
                </a:lnTo>
                <a:lnTo>
                  <a:pt x="25145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id="{99159DD9-5A95-458A-9637-477F7FCBD9E9}"/>
              </a:ext>
            </a:extLst>
          </p:cNvPr>
          <p:cNvSpPr/>
          <p:nvPr/>
        </p:nvSpPr>
        <p:spPr>
          <a:xfrm>
            <a:off x="3695618" y="3350505"/>
            <a:ext cx="600710" cy="502920"/>
          </a:xfrm>
          <a:custGeom>
            <a:avLst/>
            <a:gdLst/>
            <a:ahLst/>
            <a:cxnLst/>
            <a:rect l="l" t="t" r="r" b="b"/>
            <a:pathLst>
              <a:path w="600710" h="502920">
                <a:moveTo>
                  <a:pt x="251459" y="0"/>
                </a:moveTo>
                <a:lnTo>
                  <a:pt x="251459" y="125730"/>
                </a:lnTo>
                <a:lnTo>
                  <a:pt x="600456" y="125730"/>
                </a:lnTo>
                <a:lnTo>
                  <a:pt x="600456" y="377190"/>
                </a:lnTo>
                <a:lnTo>
                  <a:pt x="251459" y="377190"/>
                </a:lnTo>
                <a:lnTo>
                  <a:pt x="251459" y="502920"/>
                </a:lnTo>
                <a:lnTo>
                  <a:pt x="0" y="251460"/>
                </a:lnTo>
                <a:lnTo>
                  <a:pt x="251459" y="0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3">
            <a:extLst>
              <a:ext uri="{FF2B5EF4-FFF2-40B4-BE49-F238E27FC236}">
                <a16:creationId xmlns:a16="http://schemas.microsoft.com/office/drawing/2014/main" id="{DF148E37-ABCE-4B1F-90EF-DF86746AE251}"/>
              </a:ext>
            </a:extLst>
          </p:cNvPr>
          <p:cNvSpPr txBox="1"/>
          <p:nvPr/>
        </p:nvSpPr>
        <p:spPr>
          <a:xfrm>
            <a:off x="3508293" y="4039354"/>
            <a:ext cx="13423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800" spc="-220" dirty="0">
                <a:cs typeface="Times New Roman" panose="02020603050405020304" pitchFamily="18" charset="0"/>
              </a:rPr>
              <a:t>CPU</a:t>
            </a:r>
            <a:r>
              <a:rPr sz="2800" spc="-130" dirty="0">
                <a:cs typeface="Times New Roman" panose="02020603050405020304" pitchFamily="18" charset="0"/>
              </a:rPr>
              <a:t> </a:t>
            </a:r>
            <a:r>
              <a:rPr sz="2800" spc="-25" dirty="0">
                <a:cs typeface="Times New Roman" panose="02020603050405020304" pitchFamily="18" charset="0"/>
              </a:rPr>
              <a:t>cost</a:t>
            </a:r>
            <a:endParaRPr sz="2800" dirty="0">
              <a:cs typeface="Times New Roman" panose="02020603050405020304" pitchFamily="18" charset="0"/>
            </a:endParaRPr>
          </a:p>
        </p:txBody>
      </p:sp>
      <p:sp>
        <p:nvSpPr>
          <p:cNvPr id="15" name="object 14">
            <a:extLst>
              <a:ext uri="{FF2B5EF4-FFF2-40B4-BE49-F238E27FC236}">
                <a16:creationId xmlns:a16="http://schemas.microsoft.com/office/drawing/2014/main" id="{BD2DEBDC-AFF3-40A8-AF40-620B49098141}"/>
              </a:ext>
            </a:extLst>
          </p:cNvPr>
          <p:cNvSpPr txBox="1"/>
          <p:nvPr/>
        </p:nvSpPr>
        <p:spPr>
          <a:xfrm>
            <a:off x="7388228" y="3971280"/>
            <a:ext cx="1270381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800" spc="-130" dirty="0">
                <a:cs typeface="Times New Roman" panose="02020603050405020304" pitchFamily="18" charset="0"/>
              </a:rPr>
              <a:t>I/O</a:t>
            </a:r>
            <a:r>
              <a:rPr sz="2800" spc="-135" dirty="0">
                <a:cs typeface="Times New Roman" panose="02020603050405020304" pitchFamily="18" charset="0"/>
              </a:rPr>
              <a:t> </a:t>
            </a:r>
            <a:r>
              <a:rPr sz="2800" spc="-25" dirty="0">
                <a:cs typeface="Times New Roman" panose="02020603050405020304" pitchFamily="18" charset="0"/>
              </a:rPr>
              <a:t>cost</a:t>
            </a:r>
            <a:endParaRPr sz="2800" dirty="0">
              <a:cs typeface="Times New Roman" panose="02020603050405020304" pitchFamily="18" charset="0"/>
            </a:endParaRPr>
          </a:p>
        </p:txBody>
      </p:sp>
      <p:sp>
        <p:nvSpPr>
          <p:cNvPr id="16" name="object 15">
            <a:extLst>
              <a:ext uri="{FF2B5EF4-FFF2-40B4-BE49-F238E27FC236}">
                <a16:creationId xmlns:a16="http://schemas.microsoft.com/office/drawing/2014/main" id="{73303789-7C4B-4B39-A43F-D81D84CC31E3}"/>
              </a:ext>
            </a:extLst>
          </p:cNvPr>
          <p:cNvSpPr/>
          <p:nvPr/>
        </p:nvSpPr>
        <p:spPr>
          <a:xfrm>
            <a:off x="1638219" y="1741162"/>
            <a:ext cx="5579745" cy="4328160"/>
          </a:xfrm>
          <a:custGeom>
            <a:avLst/>
            <a:gdLst/>
            <a:ahLst/>
            <a:cxnLst/>
            <a:rect l="l" t="t" r="r" b="b"/>
            <a:pathLst>
              <a:path w="5579745" h="4328160">
                <a:moveTo>
                  <a:pt x="0" y="4328160"/>
                </a:moveTo>
                <a:lnTo>
                  <a:pt x="5579364" y="4328160"/>
                </a:lnTo>
                <a:lnTo>
                  <a:pt x="5579364" y="0"/>
                </a:lnTo>
                <a:lnTo>
                  <a:pt x="0" y="0"/>
                </a:lnTo>
                <a:lnTo>
                  <a:pt x="0" y="4328160"/>
                </a:lnTo>
                <a:close/>
              </a:path>
            </a:pathLst>
          </a:custGeom>
          <a:ln w="25908">
            <a:solidFill>
              <a:srgbClr val="3157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6">
            <a:extLst>
              <a:ext uri="{FF2B5EF4-FFF2-40B4-BE49-F238E27FC236}">
                <a16:creationId xmlns:a16="http://schemas.microsoft.com/office/drawing/2014/main" id="{16A60E56-CB8C-47A4-B35D-073DAE25439E}"/>
              </a:ext>
            </a:extLst>
          </p:cNvPr>
          <p:cNvSpPr txBox="1"/>
          <p:nvPr/>
        </p:nvSpPr>
        <p:spPr>
          <a:xfrm>
            <a:off x="2537505" y="4459978"/>
            <a:ext cx="39871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2754630" algn="l"/>
              </a:tabLst>
            </a:pPr>
            <a:r>
              <a:rPr sz="2800" spc="-240" dirty="0">
                <a:cs typeface="Times New Roman" panose="02020603050405020304" pitchFamily="18" charset="0"/>
              </a:rPr>
              <a:t>ALU	</a:t>
            </a:r>
            <a:r>
              <a:rPr sz="2800" spc="-225" dirty="0">
                <a:cs typeface="Times New Roman" panose="02020603050405020304" pitchFamily="18" charset="0"/>
              </a:rPr>
              <a:t>GB</a:t>
            </a:r>
            <a:r>
              <a:rPr sz="2800" spc="-140" dirty="0">
                <a:cs typeface="Times New Roman" panose="02020603050405020304" pitchFamily="18" charset="0"/>
              </a:rPr>
              <a:t> </a:t>
            </a:r>
            <a:r>
              <a:rPr sz="2800" spc="-30" dirty="0">
                <a:cs typeface="Times New Roman" panose="02020603050405020304" pitchFamily="18" charset="0"/>
              </a:rPr>
              <a:t>level</a:t>
            </a:r>
            <a:endParaRPr sz="2800" dirty="0">
              <a:cs typeface="Times New Roman" panose="02020603050405020304" pitchFamily="18" charset="0"/>
            </a:endParaRPr>
          </a:p>
        </p:txBody>
      </p:sp>
      <p:sp>
        <p:nvSpPr>
          <p:cNvPr id="19" name="object 17">
            <a:extLst>
              <a:ext uri="{FF2B5EF4-FFF2-40B4-BE49-F238E27FC236}">
                <a16:creationId xmlns:a16="http://schemas.microsoft.com/office/drawing/2014/main" id="{C07A1223-2225-454E-9CA9-E529C916E111}"/>
              </a:ext>
            </a:extLst>
          </p:cNvPr>
          <p:cNvSpPr txBox="1"/>
          <p:nvPr/>
        </p:nvSpPr>
        <p:spPr>
          <a:xfrm>
            <a:off x="8955614" y="4528177"/>
            <a:ext cx="13341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0" dirty="0">
                <a:cs typeface="Times New Roman" panose="02020603050405020304" pitchFamily="18" charset="0"/>
              </a:rPr>
              <a:t>TB</a:t>
            </a:r>
            <a:r>
              <a:rPr sz="2800" spc="-125" dirty="0">
                <a:cs typeface="Times New Roman" panose="02020603050405020304" pitchFamily="18" charset="0"/>
              </a:rPr>
              <a:t> </a:t>
            </a:r>
            <a:r>
              <a:rPr sz="2800" spc="-60" dirty="0">
                <a:cs typeface="Times New Roman" panose="02020603050405020304" pitchFamily="18" charset="0"/>
              </a:rPr>
              <a:t>Level</a:t>
            </a:r>
            <a:endParaRPr sz="2800" dirty="0">
              <a:cs typeface="Times New Roman" panose="02020603050405020304" pitchFamily="18" charset="0"/>
            </a:endParaRPr>
          </a:p>
        </p:txBody>
      </p:sp>
      <p:sp>
        <p:nvSpPr>
          <p:cNvPr id="20" name="object 18">
            <a:extLst>
              <a:ext uri="{FF2B5EF4-FFF2-40B4-BE49-F238E27FC236}">
                <a16:creationId xmlns:a16="http://schemas.microsoft.com/office/drawing/2014/main" id="{41958C62-BACE-4CC1-A966-DC67309DEFB2}"/>
              </a:ext>
            </a:extLst>
          </p:cNvPr>
          <p:cNvSpPr txBox="1"/>
          <p:nvPr/>
        </p:nvSpPr>
        <p:spPr>
          <a:xfrm>
            <a:off x="2307100" y="5454769"/>
            <a:ext cx="46132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800" spc="-155" dirty="0">
                <a:cs typeface="Times New Roman" panose="02020603050405020304" pitchFamily="18" charset="0"/>
              </a:rPr>
              <a:t>We </a:t>
            </a:r>
            <a:r>
              <a:rPr sz="2800" spc="-50" dirty="0">
                <a:cs typeface="Times New Roman" panose="02020603050405020304" pitchFamily="18" charset="0"/>
              </a:rPr>
              <a:t>focus </a:t>
            </a:r>
            <a:r>
              <a:rPr sz="2800" spc="-60" dirty="0">
                <a:cs typeface="Times New Roman" panose="02020603050405020304" pitchFamily="18" charset="0"/>
              </a:rPr>
              <a:t>on </a:t>
            </a:r>
            <a:r>
              <a:rPr sz="2800" spc="-45" dirty="0">
                <a:cs typeface="Times New Roman" panose="02020603050405020304" pitchFamily="18" charset="0"/>
              </a:rPr>
              <a:t>this </a:t>
            </a:r>
            <a:r>
              <a:rPr sz="2800" spc="-30" dirty="0">
                <a:cs typeface="Times New Roman" panose="02020603050405020304" pitchFamily="18" charset="0"/>
              </a:rPr>
              <a:t>part </a:t>
            </a:r>
            <a:r>
              <a:rPr sz="2800" spc="-70" dirty="0">
                <a:cs typeface="Times New Roman" panose="02020603050405020304" pitchFamily="18" charset="0"/>
              </a:rPr>
              <a:t>in</a:t>
            </a:r>
            <a:r>
              <a:rPr sz="2800" spc="-75" dirty="0">
                <a:cs typeface="Times New Roman" panose="02020603050405020304" pitchFamily="18" charset="0"/>
              </a:rPr>
              <a:t> </a:t>
            </a:r>
            <a:r>
              <a:rPr sz="2800" spc="-130" dirty="0">
                <a:cs typeface="Times New Roman" panose="02020603050405020304" pitchFamily="18" charset="0"/>
              </a:rPr>
              <a:t>CS203</a:t>
            </a:r>
            <a:endParaRPr sz="2800" dirty="0"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E740F48-C72A-4C3E-9FF9-409FE1F40B51}"/>
              </a:ext>
            </a:extLst>
          </p:cNvPr>
          <p:cNvSpPr txBox="1"/>
          <p:nvPr/>
        </p:nvSpPr>
        <p:spPr>
          <a:xfrm>
            <a:off x="7808045" y="566241"/>
            <a:ext cx="37428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i="0" dirty="0">
                <a:solidFill>
                  <a:srgbClr val="202122"/>
                </a:solidFill>
                <a:effectLst/>
              </a:rPr>
              <a:t>随机存取存储器</a:t>
            </a:r>
            <a:r>
              <a:rPr lang="zh-CN" altLang="en-US" b="0" i="0" dirty="0">
                <a:solidFill>
                  <a:srgbClr val="202122"/>
                </a:solidFill>
                <a:effectLst/>
              </a:rPr>
              <a:t>（英語：</a:t>
            </a:r>
            <a:r>
              <a:rPr lang="en-US" altLang="zh-CN" b="0" i="0" dirty="0">
                <a:solidFill>
                  <a:srgbClr val="202122"/>
                </a:solidFill>
                <a:effectLst/>
              </a:rPr>
              <a:t>Random Access Memory</a:t>
            </a:r>
            <a:r>
              <a:rPr lang="zh-CN" altLang="en-US" b="0" i="0" dirty="0">
                <a:solidFill>
                  <a:srgbClr val="202122"/>
                </a:solidFill>
                <a:effectLst/>
              </a:rPr>
              <a:t>，缩写：</a:t>
            </a:r>
            <a:r>
              <a:rPr lang="en-US" altLang="zh-CN" b="1" i="0" dirty="0">
                <a:solidFill>
                  <a:srgbClr val="202122"/>
                </a:solidFill>
                <a:effectLst/>
              </a:rPr>
              <a:t>RAM</a:t>
            </a:r>
            <a:r>
              <a:rPr lang="zh-CN" altLang="en-US" b="0" i="0" dirty="0">
                <a:solidFill>
                  <a:srgbClr val="202122"/>
                </a:solidFill>
                <a:effectLst/>
              </a:rPr>
              <a:t>）是与</a:t>
            </a:r>
            <a:r>
              <a:rPr lang="en-US" altLang="zh-CN" b="0" i="0" dirty="0">
                <a:solidFill>
                  <a:srgbClr val="202122"/>
                </a:solidFill>
                <a:effectLst/>
              </a:rPr>
              <a:t>CPU</a:t>
            </a:r>
            <a:r>
              <a:rPr lang="zh-CN" altLang="en-US" b="0" i="0" dirty="0">
                <a:solidFill>
                  <a:srgbClr val="202122"/>
                </a:solidFill>
                <a:effectLst/>
              </a:rPr>
              <a:t>直接交换数据的内部存储器。</a:t>
            </a:r>
            <a:endParaRPr lang="zh-CN" altLang="en-US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5DE71179-CBD7-4CC8-8FCD-1624AF75CAAC}"/>
              </a:ext>
            </a:extLst>
          </p:cNvPr>
          <p:cNvCxnSpPr>
            <a:stCxn id="21" idx="2"/>
          </p:cNvCxnSpPr>
          <p:nvPr/>
        </p:nvCxnSpPr>
        <p:spPr>
          <a:xfrm flipH="1">
            <a:off x="6400800" y="1489571"/>
            <a:ext cx="3278686" cy="1721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4922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5A91F5-6DDB-4264-A183-358F79948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RAM Computation Model</a:t>
            </a:r>
            <a:endParaRPr lang="zh-CN" altLang="en-US" dirty="0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3B302E96-1236-47F2-8296-F51B27B54069}"/>
              </a:ext>
            </a:extLst>
          </p:cNvPr>
          <p:cNvSpPr/>
          <p:nvPr/>
        </p:nvSpPr>
        <p:spPr>
          <a:xfrm>
            <a:off x="2144912" y="2424388"/>
            <a:ext cx="1446275" cy="1447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1186C9C7-1542-4168-B23D-C65AE4B54D7D}"/>
              </a:ext>
            </a:extLst>
          </p:cNvPr>
          <p:cNvSpPr/>
          <p:nvPr/>
        </p:nvSpPr>
        <p:spPr>
          <a:xfrm>
            <a:off x="2048901" y="4902413"/>
            <a:ext cx="1638300" cy="12679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D0BA3D9D-6B00-447A-8720-38B896859769}"/>
              </a:ext>
            </a:extLst>
          </p:cNvPr>
          <p:cNvSpPr/>
          <p:nvPr/>
        </p:nvSpPr>
        <p:spPr>
          <a:xfrm>
            <a:off x="6795399" y="2597363"/>
            <a:ext cx="1430020" cy="1016635"/>
          </a:xfrm>
          <a:custGeom>
            <a:avLst/>
            <a:gdLst/>
            <a:ahLst/>
            <a:cxnLst/>
            <a:rect l="l" t="t" r="r" b="b"/>
            <a:pathLst>
              <a:path w="1430020" h="1016635">
                <a:moveTo>
                  <a:pt x="508253" y="0"/>
                </a:moveTo>
                <a:lnTo>
                  <a:pt x="921258" y="0"/>
                </a:lnTo>
                <a:lnTo>
                  <a:pt x="1429512" y="508253"/>
                </a:lnTo>
                <a:lnTo>
                  <a:pt x="1429512" y="1016508"/>
                </a:lnTo>
                <a:lnTo>
                  <a:pt x="0" y="1016508"/>
                </a:lnTo>
                <a:lnTo>
                  <a:pt x="0" y="508253"/>
                </a:lnTo>
                <a:lnTo>
                  <a:pt x="508253" y="0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CFBF76B8-DD52-484A-86F5-8BB74FC6367A}"/>
              </a:ext>
            </a:extLst>
          </p:cNvPr>
          <p:cNvSpPr txBox="1"/>
          <p:nvPr/>
        </p:nvSpPr>
        <p:spPr>
          <a:xfrm>
            <a:off x="7157094" y="2980140"/>
            <a:ext cx="70358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90" dirty="0">
                <a:latin typeface="Georgia"/>
                <a:cs typeface="Georgia"/>
              </a:rPr>
              <a:t>A</a:t>
            </a:r>
            <a:r>
              <a:rPr sz="3000" spc="-250" dirty="0">
                <a:latin typeface="Georgia"/>
                <a:cs typeface="Georgia"/>
              </a:rPr>
              <a:t>L</a:t>
            </a:r>
            <a:r>
              <a:rPr sz="3000" spc="-330" dirty="0">
                <a:latin typeface="Georgia"/>
                <a:cs typeface="Georgia"/>
              </a:rPr>
              <a:t>U</a:t>
            </a:r>
            <a:endParaRPr sz="3000" dirty="0">
              <a:latin typeface="Georgia"/>
              <a:cs typeface="Georgia"/>
            </a:endParaRPr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66F7BF6E-0A37-4387-86AC-FDE7943A29AA}"/>
              </a:ext>
            </a:extLst>
          </p:cNvPr>
          <p:cNvSpPr txBox="1"/>
          <p:nvPr/>
        </p:nvSpPr>
        <p:spPr>
          <a:xfrm>
            <a:off x="3749685" y="2815294"/>
            <a:ext cx="1913762" cy="449482"/>
          </a:xfrm>
          <a:prstGeom prst="rect">
            <a:avLst/>
          </a:prstGeom>
          <a:ln w="25907">
            <a:solidFill>
              <a:srgbClr val="000000"/>
            </a:solidFill>
          </a:ln>
        </p:spPr>
        <p:txBody>
          <a:bodyPr vert="horz" wrap="square" lIns="0" tIns="109855" rIns="0" bIns="0" rtlCol="0">
            <a:spAutoFit/>
          </a:bodyPr>
          <a:lstStyle/>
          <a:p>
            <a:pPr marL="105410">
              <a:lnSpc>
                <a:spcPct val="100000"/>
              </a:lnSpc>
              <a:spcBef>
                <a:spcPts val="865"/>
              </a:spcBef>
            </a:pPr>
            <a:r>
              <a:rPr lang="en-US" altLang="zh-CN" sz="2200" b="1" spc="-140" dirty="0">
                <a:latin typeface="Georgia"/>
                <a:cs typeface="Georgia"/>
              </a:rPr>
              <a:t>Control Unit</a:t>
            </a:r>
            <a:endParaRPr sz="2200" dirty="0">
              <a:latin typeface="Georgia"/>
              <a:cs typeface="Georgia"/>
            </a:endParaRPr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id="{DF8C1632-22DD-4980-B5E3-2AF6CB136996}"/>
              </a:ext>
            </a:extLst>
          </p:cNvPr>
          <p:cNvSpPr txBox="1"/>
          <p:nvPr/>
        </p:nvSpPr>
        <p:spPr>
          <a:xfrm>
            <a:off x="5789558" y="4132031"/>
            <a:ext cx="1422400" cy="542925"/>
          </a:xfrm>
          <a:prstGeom prst="rect">
            <a:avLst/>
          </a:prstGeom>
          <a:ln w="25907">
            <a:solidFill>
              <a:srgbClr val="000000"/>
            </a:solidFill>
          </a:ln>
        </p:spPr>
        <p:txBody>
          <a:bodyPr vert="horz" wrap="square" lIns="0" tIns="95250" rIns="0" bIns="0" rtlCol="0">
            <a:spAutoFit/>
          </a:bodyPr>
          <a:lstStyle/>
          <a:p>
            <a:pPr marL="109220">
              <a:lnSpc>
                <a:spcPct val="100000"/>
              </a:lnSpc>
              <a:spcBef>
                <a:spcPts val="750"/>
              </a:spcBef>
            </a:pPr>
            <a:r>
              <a:rPr sz="2200" spc="-40" dirty="0">
                <a:latin typeface="Georgia"/>
                <a:cs typeface="Georgia"/>
              </a:rPr>
              <a:t>Register </a:t>
            </a:r>
            <a:r>
              <a:rPr sz="2200" spc="270" dirty="0">
                <a:latin typeface="Georgia"/>
                <a:cs typeface="Georgia"/>
              </a:rPr>
              <a:t>1</a:t>
            </a:r>
            <a:endParaRPr sz="2200" dirty="0">
              <a:latin typeface="Georgia"/>
              <a:cs typeface="Georgia"/>
            </a:endParaRPr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910970D3-2FF1-41EB-9F04-AF7D494F3D32}"/>
              </a:ext>
            </a:extLst>
          </p:cNvPr>
          <p:cNvSpPr txBox="1"/>
          <p:nvPr/>
        </p:nvSpPr>
        <p:spPr>
          <a:xfrm>
            <a:off x="7843911" y="4138127"/>
            <a:ext cx="1403985" cy="536575"/>
          </a:xfrm>
          <a:prstGeom prst="rect">
            <a:avLst/>
          </a:prstGeom>
          <a:ln w="25907">
            <a:solidFill>
              <a:srgbClr val="000000"/>
            </a:solidFill>
          </a:ln>
        </p:spPr>
        <p:txBody>
          <a:bodyPr vert="horz" wrap="square" lIns="0" tIns="92075" rIns="0" bIns="0" rtlCol="0">
            <a:spAutoFit/>
          </a:bodyPr>
          <a:lstStyle/>
          <a:p>
            <a:pPr marL="100965">
              <a:lnSpc>
                <a:spcPct val="100000"/>
              </a:lnSpc>
              <a:spcBef>
                <a:spcPts val="725"/>
              </a:spcBef>
            </a:pPr>
            <a:r>
              <a:rPr sz="2200" spc="-40" dirty="0">
                <a:latin typeface="Georgia"/>
                <a:cs typeface="Georgia"/>
              </a:rPr>
              <a:t>Register</a:t>
            </a:r>
            <a:r>
              <a:rPr sz="2200" spc="-55" dirty="0">
                <a:latin typeface="Georgia"/>
                <a:cs typeface="Georgia"/>
              </a:rPr>
              <a:t> </a:t>
            </a:r>
            <a:r>
              <a:rPr sz="2200" spc="-15" dirty="0">
                <a:latin typeface="Georgia"/>
                <a:cs typeface="Georgia"/>
              </a:rPr>
              <a:t>2</a:t>
            </a:r>
            <a:endParaRPr sz="2200">
              <a:latin typeface="Georgia"/>
              <a:cs typeface="Georgia"/>
            </a:endParaRPr>
          </a:p>
        </p:txBody>
      </p:sp>
      <p:sp>
        <p:nvSpPr>
          <p:cNvPr id="11" name="object 10">
            <a:extLst>
              <a:ext uri="{FF2B5EF4-FFF2-40B4-BE49-F238E27FC236}">
                <a16:creationId xmlns:a16="http://schemas.microsoft.com/office/drawing/2014/main" id="{3F2269C5-2888-4011-9566-6E07F1262204}"/>
              </a:ext>
            </a:extLst>
          </p:cNvPr>
          <p:cNvSpPr/>
          <p:nvPr/>
        </p:nvSpPr>
        <p:spPr>
          <a:xfrm>
            <a:off x="5662939" y="3048213"/>
            <a:ext cx="1132205" cy="114300"/>
          </a:xfrm>
          <a:custGeom>
            <a:avLst/>
            <a:gdLst/>
            <a:ahLst/>
            <a:cxnLst/>
            <a:rect l="l" t="t" r="r" b="b"/>
            <a:pathLst>
              <a:path w="1132204" h="114300">
                <a:moveTo>
                  <a:pt x="1017396" y="76259"/>
                </a:moveTo>
                <a:lnTo>
                  <a:pt x="1017270" y="114300"/>
                </a:lnTo>
                <a:lnTo>
                  <a:pt x="1093895" y="76326"/>
                </a:lnTo>
                <a:lnTo>
                  <a:pt x="1036447" y="76326"/>
                </a:lnTo>
                <a:lnTo>
                  <a:pt x="1017396" y="76259"/>
                </a:lnTo>
                <a:close/>
              </a:path>
              <a:path w="1132204" h="114300">
                <a:moveTo>
                  <a:pt x="1017523" y="38159"/>
                </a:moveTo>
                <a:lnTo>
                  <a:pt x="1017396" y="76259"/>
                </a:lnTo>
                <a:lnTo>
                  <a:pt x="1036447" y="76326"/>
                </a:lnTo>
                <a:lnTo>
                  <a:pt x="1036574" y="38226"/>
                </a:lnTo>
                <a:lnTo>
                  <a:pt x="1017523" y="38159"/>
                </a:lnTo>
                <a:close/>
              </a:path>
              <a:path w="1132204" h="114300">
                <a:moveTo>
                  <a:pt x="1017651" y="0"/>
                </a:moveTo>
                <a:lnTo>
                  <a:pt x="1017523" y="38159"/>
                </a:lnTo>
                <a:lnTo>
                  <a:pt x="1036574" y="38226"/>
                </a:lnTo>
                <a:lnTo>
                  <a:pt x="1036447" y="76326"/>
                </a:lnTo>
                <a:lnTo>
                  <a:pt x="1093895" y="76326"/>
                </a:lnTo>
                <a:lnTo>
                  <a:pt x="1131824" y="57531"/>
                </a:lnTo>
                <a:lnTo>
                  <a:pt x="1017651" y="0"/>
                </a:lnTo>
                <a:close/>
              </a:path>
              <a:path w="1132204" h="114300">
                <a:moveTo>
                  <a:pt x="254" y="34544"/>
                </a:moveTo>
                <a:lnTo>
                  <a:pt x="0" y="72644"/>
                </a:lnTo>
                <a:lnTo>
                  <a:pt x="1017396" y="76259"/>
                </a:lnTo>
                <a:lnTo>
                  <a:pt x="1017523" y="38159"/>
                </a:lnTo>
                <a:lnTo>
                  <a:pt x="254" y="345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F1CF92FD-4EF0-4F63-BD6A-C65C88F964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6594105"/>
              </p:ext>
            </p:extLst>
          </p:nvPr>
        </p:nvGraphicFramePr>
        <p:xfrm>
          <a:off x="4043689" y="5480008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object 12">
            <a:extLst>
              <a:ext uri="{FF2B5EF4-FFF2-40B4-BE49-F238E27FC236}">
                <a16:creationId xmlns:a16="http://schemas.microsoft.com/office/drawing/2014/main" id="{3D2FCA3C-0CED-4528-8F4E-9DFBA462DD91}"/>
              </a:ext>
            </a:extLst>
          </p:cNvPr>
          <p:cNvSpPr txBox="1"/>
          <p:nvPr/>
        </p:nvSpPr>
        <p:spPr>
          <a:xfrm>
            <a:off x="5744346" y="2555579"/>
            <a:ext cx="9620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85" dirty="0">
                <a:latin typeface="Georgia"/>
                <a:cs typeface="Georgia"/>
              </a:rPr>
              <a:t>+, </a:t>
            </a:r>
            <a:r>
              <a:rPr sz="2400" spc="-135" dirty="0">
                <a:latin typeface="Georgia"/>
                <a:cs typeface="Georgia"/>
              </a:rPr>
              <a:t>-, *,</a:t>
            </a:r>
            <a:r>
              <a:rPr sz="2400" spc="70" dirty="0">
                <a:latin typeface="Georgia"/>
                <a:cs typeface="Georgia"/>
              </a:rPr>
              <a:t> </a:t>
            </a:r>
            <a:r>
              <a:rPr sz="2400" spc="50" dirty="0">
                <a:latin typeface="Georgia"/>
                <a:cs typeface="Georgia"/>
              </a:rPr>
              <a:t>/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14" name="object 13">
            <a:extLst>
              <a:ext uri="{FF2B5EF4-FFF2-40B4-BE49-F238E27FC236}">
                <a16:creationId xmlns:a16="http://schemas.microsoft.com/office/drawing/2014/main" id="{C90C4920-7B2C-40E2-8F57-83CBE4C345BA}"/>
              </a:ext>
            </a:extLst>
          </p:cNvPr>
          <p:cNvSpPr/>
          <p:nvPr/>
        </p:nvSpPr>
        <p:spPr>
          <a:xfrm>
            <a:off x="6480693" y="3613870"/>
            <a:ext cx="1085850" cy="518795"/>
          </a:xfrm>
          <a:custGeom>
            <a:avLst/>
            <a:gdLst/>
            <a:ahLst/>
            <a:cxnLst/>
            <a:rect l="l" t="t" r="r" b="b"/>
            <a:pathLst>
              <a:path w="1085850" h="518795">
                <a:moveTo>
                  <a:pt x="1009395" y="240283"/>
                </a:moveTo>
                <a:lnTo>
                  <a:pt x="19050" y="240283"/>
                </a:lnTo>
                <a:lnTo>
                  <a:pt x="11626" y="241778"/>
                </a:lnTo>
                <a:lnTo>
                  <a:pt x="5572" y="245856"/>
                </a:lnTo>
                <a:lnTo>
                  <a:pt x="1494" y="251910"/>
                </a:lnTo>
                <a:lnTo>
                  <a:pt x="0" y="259333"/>
                </a:lnTo>
                <a:lnTo>
                  <a:pt x="0" y="518667"/>
                </a:lnTo>
                <a:lnTo>
                  <a:pt x="38100" y="518667"/>
                </a:lnTo>
                <a:lnTo>
                  <a:pt x="38100" y="278383"/>
                </a:lnTo>
                <a:lnTo>
                  <a:pt x="19050" y="278383"/>
                </a:lnTo>
                <a:lnTo>
                  <a:pt x="38100" y="259333"/>
                </a:lnTo>
                <a:lnTo>
                  <a:pt x="1009395" y="259333"/>
                </a:lnTo>
                <a:lnTo>
                  <a:pt x="1009395" y="240283"/>
                </a:lnTo>
                <a:close/>
              </a:path>
              <a:path w="1085850" h="518795">
                <a:moveTo>
                  <a:pt x="38100" y="259333"/>
                </a:moveTo>
                <a:lnTo>
                  <a:pt x="19050" y="278383"/>
                </a:lnTo>
                <a:lnTo>
                  <a:pt x="38100" y="278383"/>
                </a:lnTo>
                <a:lnTo>
                  <a:pt x="38100" y="259333"/>
                </a:lnTo>
                <a:close/>
              </a:path>
              <a:path w="1085850" h="518795">
                <a:moveTo>
                  <a:pt x="1047495" y="240283"/>
                </a:moveTo>
                <a:lnTo>
                  <a:pt x="1028445" y="240283"/>
                </a:lnTo>
                <a:lnTo>
                  <a:pt x="1009395" y="259333"/>
                </a:lnTo>
                <a:lnTo>
                  <a:pt x="38100" y="259333"/>
                </a:lnTo>
                <a:lnTo>
                  <a:pt x="38100" y="278383"/>
                </a:lnTo>
                <a:lnTo>
                  <a:pt x="1028445" y="278383"/>
                </a:lnTo>
                <a:lnTo>
                  <a:pt x="1035869" y="276889"/>
                </a:lnTo>
                <a:lnTo>
                  <a:pt x="1041923" y="272811"/>
                </a:lnTo>
                <a:lnTo>
                  <a:pt x="1046001" y="266757"/>
                </a:lnTo>
                <a:lnTo>
                  <a:pt x="1047495" y="259333"/>
                </a:lnTo>
                <a:lnTo>
                  <a:pt x="1047495" y="240283"/>
                </a:lnTo>
                <a:close/>
              </a:path>
              <a:path w="1085850" h="518795">
                <a:moveTo>
                  <a:pt x="1047495" y="95250"/>
                </a:moveTo>
                <a:lnTo>
                  <a:pt x="1009395" y="95250"/>
                </a:lnTo>
                <a:lnTo>
                  <a:pt x="1009395" y="259333"/>
                </a:lnTo>
                <a:lnTo>
                  <a:pt x="1028445" y="240283"/>
                </a:lnTo>
                <a:lnTo>
                  <a:pt x="1047495" y="240283"/>
                </a:lnTo>
                <a:lnTo>
                  <a:pt x="1047495" y="95250"/>
                </a:lnTo>
                <a:close/>
              </a:path>
              <a:path w="1085850" h="518795">
                <a:moveTo>
                  <a:pt x="1028445" y="0"/>
                </a:moveTo>
                <a:lnTo>
                  <a:pt x="971295" y="114300"/>
                </a:lnTo>
                <a:lnTo>
                  <a:pt x="1009395" y="114300"/>
                </a:lnTo>
                <a:lnTo>
                  <a:pt x="1009395" y="95250"/>
                </a:lnTo>
                <a:lnTo>
                  <a:pt x="1076070" y="95250"/>
                </a:lnTo>
                <a:lnTo>
                  <a:pt x="1028445" y="0"/>
                </a:lnTo>
                <a:close/>
              </a:path>
              <a:path w="1085850" h="518795">
                <a:moveTo>
                  <a:pt x="1076070" y="95250"/>
                </a:moveTo>
                <a:lnTo>
                  <a:pt x="1047495" y="95250"/>
                </a:lnTo>
                <a:lnTo>
                  <a:pt x="1047495" y="114300"/>
                </a:lnTo>
                <a:lnTo>
                  <a:pt x="1085595" y="114300"/>
                </a:lnTo>
                <a:lnTo>
                  <a:pt x="1076070" y="952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4">
            <a:extLst>
              <a:ext uri="{FF2B5EF4-FFF2-40B4-BE49-F238E27FC236}">
                <a16:creationId xmlns:a16="http://schemas.microsoft.com/office/drawing/2014/main" id="{3A2D1DE9-7F9E-4A5C-8D13-AF41DBD26E3D}"/>
              </a:ext>
            </a:extLst>
          </p:cNvPr>
          <p:cNvSpPr/>
          <p:nvPr/>
        </p:nvSpPr>
        <p:spPr>
          <a:xfrm>
            <a:off x="7453005" y="3613870"/>
            <a:ext cx="1112520" cy="525145"/>
          </a:xfrm>
          <a:custGeom>
            <a:avLst/>
            <a:gdLst/>
            <a:ahLst/>
            <a:cxnLst/>
            <a:rect l="l" t="t" r="r" b="b"/>
            <a:pathLst>
              <a:path w="1112520" h="525145">
                <a:moveTo>
                  <a:pt x="1074165" y="262508"/>
                </a:moveTo>
                <a:lnTo>
                  <a:pt x="1074165" y="525144"/>
                </a:lnTo>
                <a:lnTo>
                  <a:pt x="1112265" y="525144"/>
                </a:lnTo>
                <a:lnTo>
                  <a:pt x="1112265" y="281558"/>
                </a:lnTo>
                <a:lnTo>
                  <a:pt x="1093215" y="281558"/>
                </a:lnTo>
                <a:lnTo>
                  <a:pt x="1074165" y="262508"/>
                </a:lnTo>
                <a:close/>
              </a:path>
              <a:path w="1112520" h="525145">
                <a:moveTo>
                  <a:pt x="76200" y="95250"/>
                </a:moveTo>
                <a:lnTo>
                  <a:pt x="38100" y="95250"/>
                </a:lnTo>
                <a:lnTo>
                  <a:pt x="38100" y="262508"/>
                </a:lnTo>
                <a:lnTo>
                  <a:pt x="39594" y="269932"/>
                </a:lnTo>
                <a:lnTo>
                  <a:pt x="43672" y="275986"/>
                </a:lnTo>
                <a:lnTo>
                  <a:pt x="49726" y="280064"/>
                </a:lnTo>
                <a:lnTo>
                  <a:pt x="57150" y="281558"/>
                </a:lnTo>
                <a:lnTo>
                  <a:pt x="1074165" y="281558"/>
                </a:lnTo>
                <a:lnTo>
                  <a:pt x="1074165" y="262508"/>
                </a:lnTo>
                <a:lnTo>
                  <a:pt x="76200" y="262508"/>
                </a:lnTo>
                <a:lnTo>
                  <a:pt x="57150" y="243458"/>
                </a:lnTo>
                <a:lnTo>
                  <a:pt x="76200" y="243458"/>
                </a:lnTo>
                <a:lnTo>
                  <a:pt x="76200" y="95250"/>
                </a:lnTo>
                <a:close/>
              </a:path>
              <a:path w="1112520" h="525145">
                <a:moveTo>
                  <a:pt x="1093215" y="243458"/>
                </a:moveTo>
                <a:lnTo>
                  <a:pt x="76200" y="243458"/>
                </a:lnTo>
                <a:lnTo>
                  <a:pt x="76200" y="262508"/>
                </a:lnTo>
                <a:lnTo>
                  <a:pt x="1074165" y="262508"/>
                </a:lnTo>
                <a:lnTo>
                  <a:pt x="1093215" y="281558"/>
                </a:lnTo>
                <a:lnTo>
                  <a:pt x="1112265" y="281558"/>
                </a:lnTo>
                <a:lnTo>
                  <a:pt x="1112265" y="262508"/>
                </a:lnTo>
                <a:lnTo>
                  <a:pt x="1110771" y="255139"/>
                </a:lnTo>
                <a:lnTo>
                  <a:pt x="1106693" y="249078"/>
                </a:lnTo>
                <a:lnTo>
                  <a:pt x="1100639" y="244971"/>
                </a:lnTo>
                <a:lnTo>
                  <a:pt x="1093215" y="243458"/>
                </a:lnTo>
                <a:close/>
              </a:path>
              <a:path w="1112520" h="525145">
                <a:moveTo>
                  <a:pt x="76200" y="243458"/>
                </a:moveTo>
                <a:lnTo>
                  <a:pt x="57150" y="243458"/>
                </a:lnTo>
                <a:lnTo>
                  <a:pt x="76200" y="262508"/>
                </a:lnTo>
                <a:lnTo>
                  <a:pt x="76200" y="243458"/>
                </a:lnTo>
                <a:close/>
              </a:path>
              <a:path w="1112520" h="525145">
                <a:moveTo>
                  <a:pt x="57150" y="0"/>
                </a:moveTo>
                <a:lnTo>
                  <a:pt x="0" y="114300"/>
                </a:lnTo>
                <a:lnTo>
                  <a:pt x="38100" y="114300"/>
                </a:lnTo>
                <a:lnTo>
                  <a:pt x="38100" y="95250"/>
                </a:lnTo>
                <a:lnTo>
                  <a:pt x="104775" y="95250"/>
                </a:lnTo>
                <a:lnTo>
                  <a:pt x="57150" y="0"/>
                </a:lnTo>
                <a:close/>
              </a:path>
              <a:path w="1112520" h="525145">
                <a:moveTo>
                  <a:pt x="104775" y="95250"/>
                </a:moveTo>
                <a:lnTo>
                  <a:pt x="76200" y="95250"/>
                </a:lnTo>
                <a:lnTo>
                  <a:pt x="76200" y="114300"/>
                </a:lnTo>
                <a:lnTo>
                  <a:pt x="114300" y="114300"/>
                </a:lnTo>
                <a:lnTo>
                  <a:pt x="104775" y="952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5">
            <a:extLst>
              <a:ext uri="{FF2B5EF4-FFF2-40B4-BE49-F238E27FC236}">
                <a16:creationId xmlns:a16="http://schemas.microsoft.com/office/drawing/2014/main" id="{4205A582-55B4-47E2-A600-D31A85700FA5}"/>
              </a:ext>
            </a:extLst>
          </p:cNvPr>
          <p:cNvSpPr/>
          <p:nvPr/>
        </p:nvSpPr>
        <p:spPr>
          <a:xfrm>
            <a:off x="6499743" y="4674575"/>
            <a:ext cx="725170" cy="819150"/>
          </a:xfrm>
          <a:custGeom>
            <a:avLst/>
            <a:gdLst/>
            <a:ahLst/>
            <a:cxnLst/>
            <a:rect l="l" t="t" r="r" b="b"/>
            <a:pathLst>
              <a:path w="725170" h="819150">
                <a:moveTo>
                  <a:pt x="89908" y="73200"/>
                </a:moveTo>
                <a:lnTo>
                  <a:pt x="61292" y="98424"/>
                </a:lnTo>
                <a:lnTo>
                  <a:pt x="696467" y="818896"/>
                </a:lnTo>
                <a:lnTo>
                  <a:pt x="725042" y="793750"/>
                </a:lnTo>
                <a:lnTo>
                  <a:pt x="89908" y="73200"/>
                </a:lnTo>
                <a:close/>
              </a:path>
              <a:path w="725170" h="819150">
                <a:moveTo>
                  <a:pt x="0" y="0"/>
                </a:moveTo>
                <a:lnTo>
                  <a:pt x="32765" y="123571"/>
                </a:lnTo>
                <a:lnTo>
                  <a:pt x="61292" y="98424"/>
                </a:lnTo>
                <a:lnTo>
                  <a:pt x="48640" y="84074"/>
                </a:lnTo>
                <a:lnTo>
                  <a:pt x="77215" y="58800"/>
                </a:lnTo>
                <a:lnTo>
                  <a:pt x="106244" y="58800"/>
                </a:lnTo>
                <a:lnTo>
                  <a:pt x="118490" y="48006"/>
                </a:lnTo>
                <a:lnTo>
                  <a:pt x="0" y="0"/>
                </a:lnTo>
                <a:close/>
              </a:path>
              <a:path w="725170" h="819150">
                <a:moveTo>
                  <a:pt x="77215" y="58800"/>
                </a:moveTo>
                <a:lnTo>
                  <a:pt x="48640" y="84074"/>
                </a:lnTo>
                <a:lnTo>
                  <a:pt x="61292" y="98424"/>
                </a:lnTo>
                <a:lnTo>
                  <a:pt x="89908" y="73200"/>
                </a:lnTo>
                <a:lnTo>
                  <a:pt x="77215" y="58800"/>
                </a:lnTo>
                <a:close/>
              </a:path>
              <a:path w="725170" h="819150">
                <a:moveTo>
                  <a:pt x="106244" y="58800"/>
                </a:moveTo>
                <a:lnTo>
                  <a:pt x="77215" y="58800"/>
                </a:lnTo>
                <a:lnTo>
                  <a:pt x="89908" y="73200"/>
                </a:lnTo>
                <a:lnTo>
                  <a:pt x="106244" y="58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6">
            <a:extLst>
              <a:ext uri="{FF2B5EF4-FFF2-40B4-BE49-F238E27FC236}">
                <a16:creationId xmlns:a16="http://schemas.microsoft.com/office/drawing/2014/main" id="{D97538E3-AD89-4DB8-BC9D-633CB90CD97E}"/>
              </a:ext>
            </a:extLst>
          </p:cNvPr>
          <p:cNvSpPr/>
          <p:nvPr/>
        </p:nvSpPr>
        <p:spPr>
          <a:xfrm>
            <a:off x="7829432" y="4674575"/>
            <a:ext cx="716915" cy="825500"/>
          </a:xfrm>
          <a:custGeom>
            <a:avLst/>
            <a:gdLst/>
            <a:ahLst/>
            <a:cxnLst/>
            <a:rect l="l" t="t" r="r" b="b"/>
            <a:pathLst>
              <a:path w="716915" h="825500">
                <a:moveTo>
                  <a:pt x="627597" y="74009"/>
                </a:moveTo>
                <a:lnTo>
                  <a:pt x="0" y="800354"/>
                </a:lnTo>
                <a:lnTo>
                  <a:pt x="28828" y="825246"/>
                </a:lnTo>
                <a:lnTo>
                  <a:pt x="656488" y="98954"/>
                </a:lnTo>
                <a:lnTo>
                  <a:pt x="627597" y="74009"/>
                </a:lnTo>
                <a:close/>
              </a:path>
              <a:path w="716915" h="825500">
                <a:moveTo>
                  <a:pt x="701571" y="59562"/>
                </a:moveTo>
                <a:lnTo>
                  <a:pt x="640079" y="59562"/>
                </a:lnTo>
                <a:lnTo>
                  <a:pt x="668908" y="84581"/>
                </a:lnTo>
                <a:lnTo>
                  <a:pt x="656488" y="98954"/>
                </a:lnTo>
                <a:lnTo>
                  <a:pt x="685292" y="123825"/>
                </a:lnTo>
                <a:lnTo>
                  <a:pt x="701571" y="59562"/>
                </a:lnTo>
                <a:close/>
              </a:path>
              <a:path w="716915" h="825500">
                <a:moveTo>
                  <a:pt x="640079" y="59562"/>
                </a:moveTo>
                <a:lnTo>
                  <a:pt x="627597" y="74009"/>
                </a:lnTo>
                <a:lnTo>
                  <a:pt x="656488" y="98954"/>
                </a:lnTo>
                <a:lnTo>
                  <a:pt x="668908" y="84581"/>
                </a:lnTo>
                <a:lnTo>
                  <a:pt x="640079" y="59562"/>
                </a:lnTo>
                <a:close/>
              </a:path>
              <a:path w="716915" h="825500">
                <a:moveTo>
                  <a:pt x="716660" y="0"/>
                </a:moveTo>
                <a:lnTo>
                  <a:pt x="598804" y="49149"/>
                </a:lnTo>
                <a:lnTo>
                  <a:pt x="627597" y="74009"/>
                </a:lnTo>
                <a:lnTo>
                  <a:pt x="640079" y="59562"/>
                </a:lnTo>
                <a:lnTo>
                  <a:pt x="701571" y="59562"/>
                </a:lnTo>
                <a:lnTo>
                  <a:pt x="7166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7">
            <a:extLst>
              <a:ext uri="{FF2B5EF4-FFF2-40B4-BE49-F238E27FC236}">
                <a16:creationId xmlns:a16="http://schemas.microsoft.com/office/drawing/2014/main" id="{85FDE27B-3267-477E-853C-534EA6B3A027}"/>
              </a:ext>
            </a:extLst>
          </p:cNvPr>
          <p:cNvSpPr txBox="1"/>
          <p:nvPr/>
        </p:nvSpPr>
        <p:spPr>
          <a:xfrm>
            <a:off x="5984250" y="4908001"/>
            <a:ext cx="35718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Loading </a:t>
            </a:r>
            <a:r>
              <a:rPr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sz="24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object 18">
            <a:extLst>
              <a:ext uri="{FF2B5EF4-FFF2-40B4-BE49-F238E27FC236}">
                <a16:creationId xmlns:a16="http://schemas.microsoft.com/office/drawing/2014/main" id="{FD65423B-A371-4C6D-8397-BEC32C1385DC}"/>
              </a:ext>
            </a:extLst>
          </p:cNvPr>
          <p:cNvSpPr/>
          <p:nvPr/>
        </p:nvSpPr>
        <p:spPr>
          <a:xfrm>
            <a:off x="7453005" y="2138638"/>
            <a:ext cx="114300" cy="459105"/>
          </a:xfrm>
          <a:custGeom>
            <a:avLst/>
            <a:gdLst/>
            <a:ahLst/>
            <a:cxnLst/>
            <a:rect l="l" t="t" r="r" b="b"/>
            <a:pathLst>
              <a:path w="114300" h="459105">
                <a:moveTo>
                  <a:pt x="76200" y="95250"/>
                </a:moveTo>
                <a:lnTo>
                  <a:pt x="38100" y="95250"/>
                </a:lnTo>
                <a:lnTo>
                  <a:pt x="38100" y="458977"/>
                </a:lnTo>
                <a:lnTo>
                  <a:pt x="76200" y="458977"/>
                </a:lnTo>
                <a:lnTo>
                  <a:pt x="76200" y="95250"/>
                </a:lnTo>
                <a:close/>
              </a:path>
              <a:path w="114300" h="459105">
                <a:moveTo>
                  <a:pt x="57150" y="0"/>
                </a:moveTo>
                <a:lnTo>
                  <a:pt x="0" y="114300"/>
                </a:lnTo>
                <a:lnTo>
                  <a:pt x="38100" y="114300"/>
                </a:lnTo>
                <a:lnTo>
                  <a:pt x="38100" y="95250"/>
                </a:lnTo>
                <a:lnTo>
                  <a:pt x="104775" y="95250"/>
                </a:lnTo>
                <a:lnTo>
                  <a:pt x="57150" y="0"/>
                </a:lnTo>
                <a:close/>
              </a:path>
              <a:path w="114300" h="459105">
                <a:moveTo>
                  <a:pt x="104775" y="95250"/>
                </a:moveTo>
                <a:lnTo>
                  <a:pt x="76200" y="95250"/>
                </a:lnTo>
                <a:lnTo>
                  <a:pt x="76200" y="114300"/>
                </a:lnTo>
                <a:lnTo>
                  <a:pt x="114300" y="114300"/>
                </a:lnTo>
                <a:lnTo>
                  <a:pt x="104775" y="952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9">
            <a:extLst>
              <a:ext uri="{FF2B5EF4-FFF2-40B4-BE49-F238E27FC236}">
                <a16:creationId xmlns:a16="http://schemas.microsoft.com/office/drawing/2014/main" id="{D4C69EAD-3237-46F1-80B3-279B7B953D65}"/>
              </a:ext>
            </a:extLst>
          </p:cNvPr>
          <p:cNvSpPr txBox="1"/>
          <p:nvPr/>
        </p:nvSpPr>
        <p:spPr>
          <a:xfrm>
            <a:off x="6795399" y="1503131"/>
            <a:ext cx="1430020" cy="589915"/>
          </a:xfrm>
          <a:prstGeom prst="rect">
            <a:avLst/>
          </a:prstGeom>
          <a:ln w="25907">
            <a:solidFill>
              <a:srgbClr val="000000"/>
            </a:solidFill>
          </a:ln>
        </p:spPr>
        <p:txBody>
          <a:bodyPr vert="horz" wrap="square" lIns="0" tIns="118745" rIns="0" bIns="0" rtlCol="0">
            <a:spAutoFit/>
          </a:bodyPr>
          <a:lstStyle/>
          <a:p>
            <a:pPr marL="266700">
              <a:lnSpc>
                <a:spcPct val="100000"/>
              </a:lnSpc>
              <a:spcBef>
                <a:spcPts val="935"/>
              </a:spcBef>
            </a:pPr>
            <a:r>
              <a:rPr sz="2200" b="1" spc="-160" dirty="0">
                <a:latin typeface="Georgia"/>
                <a:cs typeface="Georgia"/>
              </a:rPr>
              <a:t>Output</a:t>
            </a:r>
            <a:endParaRPr sz="2200" dirty="0">
              <a:latin typeface="Georgia"/>
              <a:cs typeface="Georgia"/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2F2D10BC-71BA-42B3-BFB8-0385275E8806}"/>
              </a:ext>
            </a:extLst>
          </p:cNvPr>
          <p:cNvCxnSpPr/>
          <p:nvPr/>
        </p:nvCxnSpPr>
        <p:spPr>
          <a:xfrm>
            <a:off x="4043689" y="4390349"/>
            <a:ext cx="16192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452E77A1-92E8-4678-AD0B-E65E35AEB06B}"/>
              </a:ext>
            </a:extLst>
          </p:cNvPr>
          <p:cNvSpPr txBox="1"/>
          <p:nvPr/>
        </p:nvSpPr>
        <p:spPr>
          <a:xfrm>
            <a:off x="3157038" y="4205683"/>
            <a:ext cx="1154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寄存器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E116407F-A288-4B82-9F22-29F349AD12F3}"/>
              </a:ext>
            </a:extLst>
          </p:cNvPr>
          <p:cNvSpPr txBox="1"/>
          <p:nvPr/>
        </p:nvSpPr>
        <p:spPr>
          <a:xfrm>
            <a:off x="8668522" y="3065387"/>
            <a:ext cx="1601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算数逻辑单元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EB1EBE22-6728-476E-AFF7-528B00E0A7F6}"/>
              </a:ext>
            </a:extLst>
          </p:cNvPr>
          <p:cNvCxnSpPr>
            <a:stCxn id="23" idx="1"/>
          </p:cNvCxnSpPr>
          <p:nvPr/>
        </p:nvCxnSpPr>
        <p:spPr>
          <a:xfrm flipH="1">
            <a:off x="8303777" y="3250053"/>
            <a:ext cx="3647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4375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97705C-0712-48A0-9DF5-F67238673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RAM Computation Model</a:t>
            </a:r>
            <a:endParaRPr lang="zh-CN" altLang="en-US" dirty="0"/>
          </a:p>
        </p:txBody>
      </p:sp>
      <p:pic>
        <p:nvPicPr>
          <p:cNvPr id="4" name="Picture 4" descr="ãCPU structureãçåçæå°çµæ">
            <a:extLst>
              <a:ext uri="{FF2B5EF4-FFF2-40B4-BE49-F238E27FC236}">
                <a16:creationId xmlns:a16="http://schemas.microsoft.com/office/drawing/2014/main" id="{881C39B6-7E3A-4269-BDE4-92E8B008AFB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4227" y="1782288"/>
            <a:ext cx="556728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9301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51DEF0-D5AE-420D-94BD-2C9D0E70B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Central Processing Unit (CPU)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71E5D2-2D82-45B8-AE0C-67B802379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Contains a fixed number of registers</a:t>
            </a:r>
          </a:p>
          <a:p>
            <a:r>
              <a:rPr lang="en-US" altLang="zh-CN" dirty="0"/>
              <a:t>Basic (atomic) operations</a:t>
            </a:r>
          </a:p>
          <a:p>
            <a:pPr lvl="1"/>
            <a:r>
              <a:rPr lang="en-US" altLang="zh-CN" dirty="0"/>
              <a:t>Initialization</a:t>
            </a:r>
          </a:p>
          <a:p>
            <a:pPr lvl="2"/>
            <a:r>
              <a:rPr lang="en-US" altLang="zh-CN" dirty="0"/>
              <a:t>Set a register to a fixed values (e.g., 100, 1000, etc.)</a:t>
            </a:r>
          </a:p>
          <a:p>
            <a:pPr lvl="1"/>
            <a:r>
              <a:rPr lang="en-US" altLang="zh-CN" dirty="0"/>
              <a:t>Arithmetic (ALU)</a:t>
            </a:r>
          </a:p>
          <a:p>
            <a:pPr lvl="2"/>
            <a:r>
              <a:rPr lang="en-US" altLang="zh-CN" dirty="0"/>
              <a:t>Take integers a, b stored in two registers, calculate one of {+, -, *, /} and store the result in a register</a:t>
            </a:r>
          </a:p>
          <a:p>
            <a:pPr lvl="1"/>
            <a:r>
              <a:rPr lang="en-US" altLang="zh-CN" dirty="0"/>
              <a:t>Logic (ALU)</a:t>
            </a:r>
          </a:p>
          <a:p>
            <a:pPr lvl="2"/>
            <a:r>
              <a:rPr lang="en-US" altLang="zh-CN" dirty="0"/>
              <a:t>Take integers a, b stored in two registers, calculate one of {AND, OR, NOT, XOR} and store the result in a register</a:t>
            </a:r>
          </a:p>
          <a:p>
            <a:pPr lvl="1"/>
            <a:r>
              <a:rPr lang="en-US" altLang="zh-CN" dirty="0"/>
              <a:t>Memory Access</a:t>
            </a:r>
          </a:p>
          <a:p>
            <a:pPr lvl="2"/>
            <a:r>
              <a:rPr lang="en-US" altLang="zh-CN" dirty="0"/>
              <a:t>Take a memory address A currently stored in a register, Do  the READ (i.e., load data from memory) or WRITE (i.e.,  flush data to memory)operator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9718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13CA2A-FC6A-4231-B015-BEF1F1C3C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Algorithm Analysis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495B8B4-FF27-487D-99F8-1627E3CB44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/>
                  <a:t>Algorithm: A sequence of basic operations</a:t>
                </a:r>
              </a:p>
              <a:p>
                <a:r>
                  <a:rPr lang="en-US" altLang="zh-CN" dirty="0"/>
                  <a:t>Algorithm Analysis</a:t>
                </a:r>
              </a:p>
              <a:p>
                <a:pPr lvl="1"/>
                <a:r>
                  <a:rPr lang="en-US" altLang="zh-CN" dirty="0"/>
                  <a:t>Algorithm cost (running time) is the length of the sequences, i.e., the number of basic operations</a:t>
                </a:r>
              </a:p>
              <a:p>
                <a:r>
                  <a:rPr lang="en-US" altLang="zh-CN" dirty="0"/>
                  <a:t>My algorithm is correct, why my submission is TLE?</a:t>
                </a:r>
              </a:p>
              <a:p>
                <a:r>
                  <a:rPr lang="en-US" altLang="zh-CN" dirty="0"/>
                  <a:t>Is your algorithm fast?</a:t>
                </a:r>
              </a:p>
              <a:p>
                <a:pPr lvl="1"/>
                <a:r>
                  <a:rPr lang="en-US" altLang="zh-CN" dirty="0"/>
                  <a:t>Focus on the order of growth (how the running time grows for large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)</a:t>
                </a:r>
              </a:p>
              <a:p>
                <a:r>
                  <a:rPr lang="en-US" altLang="zh-CN" dirty="0"/>
                  <a:t>Unless otherwise stated, we refer algorithm analysis as  </a:t>
                </a:r>
                <a:r>
                  <a:rPr lang="en-US" altLang="zh-CN" b="1" dirty="0"/>
                  <a:t>cost analysis</a:t>
                </a:r>
                <a:r>
                  <a:rPr lang="en-US" altLang="zh-CN" dirty="0"/>
                  <a:t> in CS203</a:t>
                </a: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495B8B4-FF27-487D-99F8-1627E3CB44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bject 4">
            <a:extLst>
              <a:ext uri="{FF2B5EF4-FFF2-40B4-BE49-F238E27FC236}">
                <a16:creationId xmlns:a16="http://schemas.microsoft.com/office/drawing/2014/main" id="{16636FD0-83E7-4C11-8BC7-0EE1A937907F}"/>
              </a:ext>
            </a:extLst>
          </p:cNvPr>
          <p:cNvSpPr/>
          <p:nvPr/>
        </p:nvSpPr>
        <p:spPr>
          <a:xfrm>
            <a:off x="8695907" y="681037"/>
            <a:ext cx="2295144" cy="9080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84272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13CA2A-FC6A-4231-B015-BEF1F1C3C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Algorithm Correctness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95B8B4-FF27-487D-99F8-1627E3CB4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 have passed all test cases, why is still WA?</a:t>
            </a:r>
          </a:p>
          <a:p>
            <a:pPr lvl="1"/>
            <a:r>
              <a:rPr lang="en-US" altLang="zh-CN" dirty="0"/>
              <a:t>It is not enough even if you have tested your algorithm  on many instances</a:t>
            </a:r>
          </a:p>
          <a:p>
            <a:pPr lvl="1"/>
            <a:r>
              <a:rPr lang="en-US" altLang="zh-CN" dirty="0"/>
              <a:t>Will your algorithm fail on some other instances?</a:t>
            </a:r>
          </a:p>
          <a:p>
            <a:pPr lvl="1"/>
            <a:r>
              <a:rPr lang="en-US" altLang="zh-CN" b="1" dirty="0"/>
              <a:t>Prove</a:t>
            </a:r>
            <a:r>
              <a:rPr lang="en-US" altLang="zh-CN" dirty="0"/>
              <a:t> </a:t>
            </a:r>
            <a:r>
              <a:rPr lang="en-US" altLang="zh-CN" b="1" dirty="0"/>
              <a:t>correctness</a:t>
            </a:r>
            <a:r>
              <a:rPr lang="en-US" altLang="zh-CN" dirty="0"/>
              <a:t> of your algorithm</a:t>
            </a:r>
          </a:p>
          <a:p>
            <a:r>
              <a:rPr lang="en-US" altLang="zh-CN" dirty="0"/>
              <a:t>Software testing is another course – out of the scope of DSAA</a:t>
            </a:r>
          </a:p>
          <a:p>
            <a:pPr lvl="1"/>
            <a:r>
              <a:rPr lang="en-US" altLang="zh-CN" dirty="0"/>
              <a:t>Guarantee your implementation is correct</a:t>
            </a: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899BBEC6-3B43-4970-979E-22C83937BCF2}"/>
              </a:ext>
            </a:extLst>
          </p:cNvPr>
          <p:cNvSpPr/>
          <p:nvPr/>
        </p:nvSpPr>
        <p:spPr>
          <a:xfrm>
            <a:off x="8510232" y="617464"/>
            <a:ext cx="1885187" cy="8208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56971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2133</Words>
  <Application>Microsoft Office PowerPoint</Application>
  <PresentationFormat>宽屏</PresentationFormat>
  <Paragraphs>267</Paragraphs>
  <Slides>36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4" baseType="lpstr">
      <vt:lpstr>等线</vt:lpstr>
      <vt:lpstr>等线 Light</vt:lpstr>
      <vt:lpstr>Arial</vt:lpstr>
      <vt:lpstr>Calibri</vt:lpstr>
      <vt:lpstr>Cambria Math</vt:lpstr>
      <vt:lpstr>Georgia</vt:lpstr>
      <vt:lpstr>Times New Roman</vt:lpstr>
      <vt:lpstr>Office Theme</vt:lpstr>
      <vt:lpstr>Lecture 2 Algorithm Analysis</vt:lpstr>
      <vt:lpstr>Our Roadmap</vt:lpstr>
      <vt:lpstr>RAM -- Random Access Memory</vt:lpstr>
      <vt:lpstr>RAM Computation Model</vt:lpstr>
      <vt:lpstr>RAM Computation Model</vt:lpstr>
      <vt:lpstr>RAM Computation Model</vt:lpstr>
      <vt:lpstr>Central Processing Unit (CPU)</vt:lpstr>
      <vt:lpstr>Algorithm Analysis</vt:lpstr>
      <vt:lpstr>Algorithm Correctness</vt:lpstr>
      <vt:lpstr>Example I: Summation</vt:lpstr>
      <vt:lpstr>Example I: Summation</vt:lpstr>
      <vt:lpstr>Pseudo Code</vt:lpstr>
      <vt:lpstr>Example II: Summation</vt:lpstr>
      <vt:lpstr>Example II: Summation</vt:lpstr>
      <vt:lpstr>Any other way?</vt:lpstr>
      <vt:lpstr>Our Roadmap</vt:lpstr>
      <vt:lpstr>Search Problem</vt:lpstr>
      <vt:lpstr>First Algorithm for Search Problem</vt:lpstr>
      <vt:lpstr>Running time of the First Algorithm</vt:lpstr>
      <vt:lpstr>Worst-case Running Time</vt:lpstr>
      <vt:lpstr>Worst-case Running Time of the First Algorithm</vt:lpstr>
      <vt:lpstr>Binary Search Algorithm</vt:lpstr>
      <vt:lpstr>Binary Search Algorithm</vt:lpstr>
      <vt:lpstr>Binary Search Algorithm</vt:lpstr>
      <vt:lpstr>Worst-case Running Time of Binary Search</vt:lpstr>
      <vt:lpstr>Worst-case Running Time of Binary Search</vt:lpstr>
      <vt:lpstr>Search Problem</vt:lpstr>
      <vt:lpstr>Asymptotic Analysis</vt:lpstr>
      <vt:lpstr>Big-O notation</vt:lpstr>
      <vt:lpstr>Big-O Complexity</vt:lpstr>
      <vt:lpstr>Big-O Example</vt:lpstr>
      <vt:lpstr>Big-O Example</vt:lpstr>
      <vt:lpstr>Big-O Exercises</vt:lpstr>
      <vt:lpstr>Asymptotic Analysis</vt:lpstr>
      <vt:lpstr>Time complexities of some algorithms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小妞 黄</dc:creator>
  <cp:lastModifiedBy>Cheng Ran</cp:lastModifiedBy>
  <cp:revision>17</cp:revision>
  <dcterms:created xsi:type="dcterms:W3CDTF">2020-09-16T07:26:50Z</dcterms:created>
  <dcterms:modified xsi:type="dcterms:W3CDTF">2022-02-21T07:34:10Z</dcterms:modified>
</cp:coreProperties>
</file>