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29" r:id="rId3"/>
    <p:sldId id="290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>
      <p:cViewPr varScale="1">
        <p:scale>
          <a:sx n="81" d="100"/>
          <a:sy n="81" d="100"/>
        </p:scale>
        <p:origin x="4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Ran" userId="dbeed8448c6bb12c" providerId="LiveId" clId="{4BEA71DC-28E7-4D99-B396-D1B51C397CD1}"/>
    <pc:docChg chg="undo custSel addSld delSld modSld addSection delSection">
      <pc:chgData name="Cheng Ran" userId="dbeed8448c6bb12c" providerId="LiveId" clId="{4BEA71DC-28E7-4D99-B396-D1B51C397CD1}" dt="2022-03-03T05:09:56.590" v="3388" actId="20577"/>
      <pc:docMkLst>
        <pc:docMk/>
      </pc:docMkLst>
      <pc:sldChg chg="modSp mod">
        <pc:chgData name="Cheng Ran" userId="dbeed8448c6bb12c" providerId="LiveId" clId="{4BEA71DC-28E7-4D99-B396-D1B51C397CD1}" dt="2022-02-28T06:39:20.101" v="20" actId="20577"/>
        <pc:sldMkLst>
          <pc:docMk/>
          <pc:sldMk cId="3385293733" sldId="257"/>
        </pc:sldMkLst>
        <pc:spChg chg="mod">
          <ac:chgData name="Cheng Ran" userId="dbeed8448c6bb12c" providerId="LiveId" clId="{4BEA71DC-28E7-4D99-B396-D1B51C397CD1}" dt="2022-02-28T06:39:20.101" v="20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684922242" sldId="290"/>
        </pc:sldMkLst>
      </pc:sldChg>
      <pc:sldChg chg="modSp new mod">
        <pc:chgData name="Cheng Ran" userId="dbeed8448c6bb12c" providerId="LiveId" clId="{4BEA71DC-28E7-4D99-B396-D1B51C397CD1}" dt="2022-02-28T08:24:57.259" v="2273" actId="2711"/>
        <pc:sldMkLst>
          <pc:docMk/>
          <pc:sldMk cId="2556556609" sldId="290"/>
        </pc:sldMkLst>
        <pc:spChg chg="mod">
          <ac:chgData name="Cheng Ran" userId="dbeed8448c6bb12c" providerId="LiveId" clId="{4BEA71DC-28E7-4D99-B396-D1B51C397CD1}" dt="2022-02-28T06:42:50.612" v="47" actId="20577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4BEA71DC-28E7-4D99-B396-D1B51C397CD1}" dt="2022-02-28T08:24:57.259" v="2273" actId="2711"/>
          <ac:spMkLst>
            <pc:docMk/>
            <pc:sldMk cId="2556556609" sldId="290"/>
            <ac:spMk id="3" creationId="{A03333F3-061B-46C2-8C9D-4CC3DC06C1D7}"/>
          </ac:spMkLst>
        </pc:spChg>
      </pc:sldChg>
      <pc:sldChg chg="modSp new mod">
        <pc:chgData name="Cheng Ran" userId="dbeed8448c6bb12c" providerId="LiveId" clId="{4BEA71DC-28E7-4D99-B396-D1B51C397CD1}" dt="2022-02-28T06:46:48.189" v="126"/>
        <pc:sldMkLst>
          <pc:docMk/>
          <pc:sldMk cId="581111486" sldId="291"/>
        </pc:sldMkLst>
        <pc:spChg chg="mod">
          <ac:chgData name="Cheng Ran" userId="dbeed8448c6bb12c" providerId="LiveId" clId="{4BEA71DC-28E7-4D99-B396-D1B51C397CD1}" dt="2022-02-28T06:44:38.559" v="89" actId="20577"/>
          <ac:spMkLst>
            <pc:docMk/>
            <pc:sldMk cId="581111486" sldId="291"/>
            <ac:spMk id="2" creationId="{9AF4F5C6-446E-4F17-8017-38E868B6EC8E}"/>
          </ac:spMkLst>
        </pc:spChg>
        <pc:spChg chg="mod">
          <ac:chgData name="Cheng Ran" userId="dbeed8448c6bb12c" providerId="LiveId" clId="{4BEA71DC-28E7-4D99-B396-D1B51C397CD1}" dt="2022-02-28T06:46:48.189" v="126"/>
          <ac:spMkLst>
            <pc:docMk/>
            <pc:sldMk cId="581111486" sldId="291"/>
            <ac:spMk id="3" creationId="{2AD7A389-91F6-46E8-942C-3CB7DC42CB9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33330309" sldId="291"/>
        </pc:sldMkLst>
      </pc:sldChg>
      <pc:sldChg chg="addSp delSp modSp new mod modClrScheme chgLayout">
        <pc:chgData name="Cheng Ran" userId="dbeed8448c6bb12c" providerId="LiveId" clId="{4BEA71DC-28E7-4D99-B396-D1B51C397CD1}" dt="2022-02-28T07:15:50.646" v="967"/>
        <pc:sldMkLst>
          <pc:docMk/>
          <pc:sldMk cId="2432146985" sldId="292"/>
        </pc:sldMkLst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2" creationId="{B22AF8DD-DA15-403E-8349-FDBB7D19E16D}"/>
          </ac:spMkLst>
        </pc:spChg>
        <pc:spChg chg="del mod ord">
          <ac:chgData name="Cheng Ran" userId="dbeed8448c6bb12c" providerId="LiveId" clId="{4BEA71DC-28E7-4D99-B396-D1B51C397CD1}" dt="2022-02-28T06:47:19.350" v="128" actId="700"/>
          <ac:spMkLst>
            <pc:docMk/>
            <pc:sldMk cId="2432146985" sldId="292"/>
            <ac:spMk id="3" creationId="{1923A7FD-A426-4594-97AE-B352D42BAF6F}"/>
          </ac:spMkLst>
        </pc:spChg>
        <pc:spChg chg="add mod ord">
          <ac:chgData name="Cheng Ran" userId="dbeed8448c6bb12c" providerId="LiveId" clId="{4BEA71DC-28E7-4D99-B396-D1B51C397CD1}" dt="2022-02-28T06:47:49.494" v="205" actId="20577"/>
          <ac:spMkLst>
            <pc:docMk/>
            <pc:sldMk cId="2432146985" sldId="292"/>
            <ac:spMk id="4" creationId="{6674458B-D68B-4B13-A411-5D557BF848A6}"/>
          </ac:spMkLst>
        </pc:spChg>
        <pc:spChg chg="add mod ord">
          <ac:chgData name="Cheng Ran" userId="dbeed8448c6bb12c" providerId="LiveId" clId="{4BEA71DC-28E7-4D99-B396-D1B51C397CD1}" dt="2022-02-28T07:15:50.646" v="967"/>
          <ac:spMkLst>
            <pc:docMk/>
            <pc:sldMk cId="2432146985" sldId="292"/>
            <ac:spMk id="5" creationId="{B7F2C28E-E140-499F-9573-0E6BAB61FCE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54375578" sldId="29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99301301" sldId="293"/>
        </pc:sldMkLst>
      </pc:sldChg>
      <pc:sldChg chg="addSp modSp new mod">
        <pc:chgData name="Cheng Ran" userId="dbeed8448c6bb12c" providerId="LiveId" clId="{4BEA71DC-28E7-4D99-B396-D1B51C397CD1}" dt="2022-02-28T07:08:17.918" v="649" actId="20577"/>
        <pc:sldMkLst>
          <pc:docMk/>
          <pc:sldMk cId="3258775816" sldId="293"/>
        </pc:sldMkLst>
        <pc:spChg chg="mod">
          <ac:chgData name="Cheng Ran" userId="dbeed8448c6bb12c" providerId="LiveId" clId="{4BEA71DC-28E7-4D99-B396-D1B51C397CD1}" dt="2022-02-28T07:08:17.918" v="649" actId="20577"/>
          <ac:spMkLst>
            <pc:docMk/>
            <pc:sldMk cId="3258775816" sldId="293"/>
            <ac:spMk id="2" creationId="{78A664FD-3160-4EBD-8AAF-893BFF64FA7C}"/>
          </ac:spMkLst>
        </pc:spChg>
        <pc:spChg chg="mod">
          <ac:chgData name="Cheng Ran" userId="dbeed8448c6bb12c" providerId="LiveId" clId="{4BEA71DC-28E7-4D99-B396-D1B51C397CD1}" dt="2022-02-28T06:48:26.058" v="225" actId="20577"/>
          <ac:spMkLst>
            <pc:docMk/>
            <pc:sldMk cId="3258775816" sldId="293"/>
            <ac:spMk id="3" creationId="{53A7E018-A308-45D4-A1E4-719372B65CF8}"/>
          </ac:spMkLst>
        </pc:spChg>
        <pc:spChg chg="add mod">
          <ac:chgData name="Cheng Ran" userId="dbeed8448c6bb12c" providerId="LiveId" clId="{4BEA71DC-28E7-4D99-B396-D1B51C397CD1}" dt="2022-02-28T06:48:32.715" v="227" actId="1076"/>
          <ac:spMkLst>
            <pc:docMk/>
            <pc:sldMk cId="3258775816" sldId="293"/>
            <ac:spMk id="4" creationId="{D9FAAF88-0FF6-424B-AE7A-29E9F419CA80}"/>
          </ac:spMkLst>
        </pc:spChg>
        <pc:spChg chg="add mod">
          <ac:chgData name="Cheng Ran" userId="dbeed8448c6bb12c" providerId="LiveId" clId="{4BEA71DC-28E7-4D99-B396-D1B51C397CD1}" dt="2022-02-28T06:49:03.984" v="248" actId="1076"/>
          <ac:spMkLst>
            <pc:docMk/>
            <pc:sldMk cId="3258775816" sldId="293"/>
            <ac:spMk id="5" creationId="{5DF9959D-9EC0-41FA-9958-49DE0EA86DCC}"/>
          </ac:spMkLst>
        </pc:spChg>
      </pc:sldChg>
      <pc:sldChg chg="addSp modSp new mod">
        <pc:chgData name="Cheng Ran" userId="dbeed8448c6bb12c" providerId="LiveId" clId="{4BEA71DC-28E7-4D99-B396-D1B51C397CD1}" dt="2022-02-28T07:08:22.877" v="661" actId="20577"/>
        <pc:sldMkLst>
          <pc:docMk/>
          <pc:sldMk cId="56771586" sldId="294"/>
        </pc:sldMkLst>
        <pc:spChg chg="mod">
          <ac:chgData name="Cheng Ran" userId="dbeed8448c6bb12c" providerId="LiveId" clId="{4BEA71DC-28E7-4D99-B396-D1B51C397CD1}" dt="2022-02-28T07:08:22.877" v="661" actId="20577"/>
          <ac:spMkLst>
            <pc:docMk/>
            <pc:sldMk cId="56771586" sldId="294"/>
            <ac:spMk id="2" creationId="{111CF026-3F2B-4E1F-9F18-894A80807B4D}"/>
          </ac:spMkLst>
        </pc:spChg>
        <pc:spChg chg="mod">
          <ac:chgData name="Cheng Ran" userId="dbeed8448c6bb12c" providerId="LiveId" clId="{4BEA71DC-28E7-4D99-B396-D1B51C397CD1}" dt="2022-02-28T06:57:43.051" v="509"/>
          <ac:spMkLst>
            <pc:docMk/>
            <pc:sldMk cId="56771586" sldId="294"/>
            <ac:spMk id="3" creationId="{D969FD63-6ED5-46C0-AF02-420F172377A2}"/>
          </ac:spMkLst>
        </pc:spChg>
        <pc:spChg chg="add mod">
          <ac:chgData name="Cheng Ran" userId="dbeed8448c6bb12c" providerId="LiveId" clId="{4BEA71DC-28E7-4D99-B396-D1B51C397CD1}" dt="2022-02-28T06:55:40.433" v="438" actId="14100"/>
          <ac:spMkLst>
            <pc:docMk/>
            <pc:sldMk cId="56771586" sldId="294"/>
            <ac:spMk id="4" creationId="{8643BF9C-88AF-484F-9672-E8E99D680D3D}"/>
          </ac:spMkLst>
        </pc:spChg>
        <pc:spChg chg="add mod">
          <ac:chgData name="Cheng Ran" userId="dbeed8448c6bb12c" providerId="LiveId" clId="{4BEA71DC-28E7-4D99-B396-D1B51C397CD1}" dt="2022-02-28T06:57:17.399" v="506" actId="688"/>
          <ac:spMkLst>
            <pc:docMk/>
            <pc:sldMk cId="56771586" sldId="294"/>
            <ac:spMk id="5" creationId="{F71ED4B7-E6FD-40B2-9717-52FFE8AA7B3E}"/>
          </ac:spMkLst>
        </pc:spChg>
        <pc:spChg chg="add mod">
          <ac:chgData name="Cheng Ran" userId="dbeed8448c6bb12c" providerId="LiveId" clId="{4BEA71DC-28E7-4D99-B396-D1B51C397CD1}" dt="2022-02-28T06:56:26.400" v="489" actId="1076"/>
          <ac:spMkLst>
            <pc:docMk/>
            <pc:sldMk cId="56771586" sldId="294"/>
            <ac:spMk id="6" creationId="{52477AEB-4CEF-44A3-BB56-C50BA35FFDAF}"/>
          </ac:spMkLst>
        </pc:spChg>
        <pc:spChg chg="add mod">
          <ac:chgData name="Cheng Ran" userId="dbeed8448c6bb12c" providerId="LiveId" clId="{4BEA71DC-28E7-4D99-B396-D1B51C397CD1}" dt="2022-02-28T06:55:46.700" v="439" actId="14100"/>
          <ac:spMkLst>
            <pc:docMk/>
            <pc:sldMk cId="56771586" sldId="294"/>
            <ac:spMk id="7" creationId="{7287B5B3-5AE9-4915-BAC8-F6B8006A1ABD}"/>
          </ac:spMkLst>
        </pc:spChg>
        <pc:spChg chg="add mod">
          <ac:chgData name="Cheng Ran" userId="dbeed8448c6bb12c" providerId="LiveId" clId="{4BEA71DC-28E7-4D99-B396-D1B51C397CD1}" dt="2022-02-28T06:57:15.065" v="505" actId="688"/>
          <ac:spMkLst>
            <pc:docMk/>
            <pc:sldMk cId="56771586" sldId="294"/>
            <ac:spMk id="8" creationId="{6E81E90F-8C8B-4101-8657-C45C40999298}"/>
          </ac:spMkLst>
        </pc:spChg>
        <pc:spChg chg="add mod">
          <ac:chgData name="Cheng Ran" userId="dbeed8448c6bb12c" providerId="LiveId" clId="{4BEA71DC-28E7-4D99-B396-D1B51C397CD1}" dt="2022-02-28T06:56:49.472" v="499" actId="688"/>
          <ac:spMkLst>
            <pc:docMk/>
            <pc:sldMk cId="56771586" sldId="294"/>
            <ac:spMk id="9" creationId="{986BCEEE-A2C1-4377-8950-26BF7FF4A0C2}"/>
          </ac:spMkLst>
        </pc:spChg>
        <pc:spChg chg="add mod">
          <ac:chgData name="Cheng Ran" userId="dbeed8448c6bb12c" providerId="LiveId" clId="{4BEA71DC-28E7-4D99-B396-D1B51C397CD1}" dt="2022-02-28T06:56:41.001" v="497" actId="1076"/>
          <ac:spMkLst>
            <pc:docMk/>
            <pc:sldMk cId="56771586" sldId="294"/>
            <ac:spMk id="10" creationId="{E1B4EF42-4E27-4797-99FB-F9C8FB9EA47C}"/>
          </ac:spMkLst>
        </pc:spChg>
        <pc:spChg chg="add mod">
          <ac:chgData name="Cheng Ran" userId="dbeed8448c6bb12c" providerId="LiveId" clId="{4BEA71DC-28E7-4D99-B396-D1B51C397CD1}" dt="2022-02-28T06:56:08.294" v="486" actId="14100"/>
          <ac:spMkLst>
            <pc:docMk/>
            <pc:sldMk cId="56771586" sldId="294"/>
            <ac:spMk id="11" creationId="{7337F70B-95E1-4E73-9741-73066ED35610}"/>
          </ac:spMkLst>
        </pc:spChg>
        <pc:spChg chg="add mod">
          <ac:chgData name="Cheng Ran" userId="dbeed8448c6bb12c" providerId="LiveId" clId="{4BEA71DC-28E7-4D99-B396-D1B51C397CD1}" dt="2022-02-28T06:57:03.982" v="503" actId="688"/>
          <ac:spMkLst>
            <pc:docMk/>
            <pc:sldMk cId="56771586" sldId="294"/>
            <ac:spMk id="12" creationId="{4098DABB-E5D6-4DC2-BDE3-A1A4890AC49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768381481" sldId="29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99718560" sldId="295"/>
        </pc:sldMkLst>
      </pc:sldChg>
      <pc:sldChg chg="addSp modSp new mod modAnim">
        <pc:chgData name="Cheng Ran" userId="dbeed8448c6bb12c" providerId="LiveId" clId="{4BEA71DC-28E7-4D99-B396-D1B51C397CD1}" dt="2022-02-28T07:26:16.786" v="1165" actId="122"/>
        <pc:sldMkLst>
          <pc:docMk/>
          <pc:sldMk cId="2012848373" sldId="295"/>
        </pc:sldMkLst>
        <pc:spChg chg="mod">
          <ac:chgData name="Cheng Ran" userId="dbeed8448c6bb12c" providerId="LiveId" clId="{4BEA71DC-28E7-4D99-B396-D1B51C397CD1}" dt="2022-02-28T07:08:25.751" v="662" actId="20577"/>
          <ac:spMkLst>
            <pc:docMk/>
            <pc:sldMk cId="2012848373" sldId="295"/>
            <ac:spMk id="2" creationId="{EB082C50-F6A5-4592-974E-6DEEE0E5B069}"/>
          </ac:spMkLst>
        </pc:spChg>
        <pc:spChg chg="mod">
          <ac:chgData name="Cheng Ran" userId="dbeed8448c6bb12c" providerId="LiveId" clId="{4BEA71DC-28E7-4D99-B396-D1B51C397CD1}" dt="2022-02-28T07:26:16.786" v="1165" actId="122"/>
          <ac:spMkLst>
            <pc:docMk/>
            <pc:sldMk cId="2012848373" sldId="295"/>
            <ac:spMk id="3" creationId="{EB8144FE-4B5B-402F-B2C2-6C2EE3C4E22C}"/>
          </ac:spMkLst>
        </pc:spChg>
        <pc:spChg chg="add mod">
          <ac:chgData name="Cheng Ran" userId="dbeed8448c6bb12c" providerId="LiveId" clId="{4BEA71DC-28E7-4D99-B396-D1B51C397CD1}" dt="2022-02-28T07:13:23.277" v="882" actId="1038"/>
          <ac:spMkLst>
            <pc:docMk/>
            <pc:sldMk cId="2012848373" sldId="295"/>
            <ac:spMk id="4" creationId="{337A3CFC-B942-45F6-9B21-CABFED70454F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184272537" sldId="296"/>
        </pc:sldMkLst>
      </pc:sldChg>
      <pc:sldChg chg="addSp delSp modSp new mod modClrScheme chgLayout">
        <pc:chgData name="Cheng Ran" userId="dbeed8448c6bb12c" providerId="LiveId" clId="{4BEA71DC-28E7-4D99-B396-D1B51C397CD1}" dt="2022-02-28T07:15:56.005" v="968"/>
        <pc:sldMkLst>
          <pc:docMk/>
          <pc:sldMk cId="3705333570" sldId="296"/>
        </pc:sldMkLst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2" creationId="{F93D2778-5324-4228-853D-8C549137F881}"/>
          </ac:spMkLst>
        </pc:spChg>
        <pc:spChg chg="del mod ord">
          <ac:chgData name="Cheng Ran" userId="dbeed8448c6bb12c" providerId="LiveId" clId="{4BEA71DC-28E7-4D99-B396-D1B51C397CD1}" dt="2022-02-28T07:05:07.347" v="597" actId="700"/>
          <ac:spMkLst>
            <pc:docMk/>
            <pc:sldMk cId="3705333570" sldId="296"/>
            <ac:spMk id="3" creationId="{3AA92856-D42D-420B-AF68-DE0DDDD53514}"/>
          </ac:spMkLst>
        </pc:spChg>
        <pc:spChg chg="add mod ord">
          <ac:chgData name="Cheng Ran" userId="dbeed8448c6bb12c" providerId="LiveId" clId="{4BEA71DC-28E7-4D99-B396-D1B51C397CD1}" dt="2022-02-28T07:05:11.214" v="608" actId="20577"/>
          <ac:spMkLst>
            <pc:docMk/>
            <pc:sldMk cId="3705333570" sldId="296"/>
            <ac:spMk id="4" creationId="{B93A837C-0D20-4496-A3CD-613D69DE19E7}"/>
          </ac:spMkLst>
        </pc:spChg>
        <pc:spChg chg="add mod ord">
          <ac:chgData name="Cheng Ran" userId="dbeed8448c6bb12c" providerId="LiveId" clId="{4BEA71DC-28E7-4D99-B396-D1B51C397CD1}" dt="2022-02-28T07:15:56.005" v="968"/>
          <ac:spMkLst>
            <pc:docMk/>
            <pc:sldMk cId="3705333570" sldId="296"/>
            <ac:spMk id="5" creationId="{76342470-788D-45E3-940D-6EA622C55C73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56971627" sldId="297"/>
        </pc:sldMkLst>
      </pc:sldChg>
      <pc:sldChg chg="addSp modSp new mod">
        <pc:chgData name="Cheng Ran" userId="dbeed8448c6bb12c" providerId="LiveId" clId="{4BEA71DC-28E7-4D99-B396-D1B51C397CD1}" dt="2022-02-28T07:08:30.553" v="666" actId="20577"/>
        <pc:sldMkLst>
          <pc:docMk/>
          <pc:sldMk cId="2761130220" sldId="297"/>
        </pc:sldMkLst>
        <pc:spChg chg="mod">
          <ac:chgData name="Cheng Ran" userId="dbeed8448c6bb12c" providerId="LiveId" clId="{4BEA71DC-28E7-4D99-B396-D1B51C397CD1}" dt="2022-02-28T07:08:30.553" v="666" actId="20577"/>
          <ac:spMkLst>
            <pc:docMk/>
            <pc:sldMk cId="2761130220" sldId="297"/>
            <ac:spMk id="2" creationId="{F2A51001-0553-4F04-86E0-9DEE76045B11}"/>
          </ac:spMkLst>
        </pc:spChg>
        <pc:spChg chg="mod">
          <ac:chgData name="Cheng Ran" userId="dbeed8448c6bb12c" providerId="LiveId" clId="{4BEA71DC-28E7-4D99-B396-D1B51C397CD1}" dt="2022-02-28T07:07:54.280" v="642" actId="14100"/>
          <ac:spMkLst>
            <pc:docMk/>
            <pc:sldMk cId="2761130220" sldId="297"/>
            <ac:spMk id="3" creationId="{2DA759B2-CF47-4F4B-B49A-64F1B1CE32D7}"/>
          </ac:spMkLst>
        </pc:spChg>
        <pc:picChg chg="add mod">
          <ac:chgData name="Cheng Ran" userId="dbeed8448c6bb12c" providerId="LiveId" clId="{4BEA71DC-28E7-4D99-B396-D1B51C397CD1}" dt="2022-02-28T07:06:23.397" v="640" actId="1076"/>
          <ac:picMkLst>
            <pc:docMk/>
            <pc:sldMk cId="2761130220" sldId="297"/>
            <ac:picMk id="4" creationId="{AE12307C-716E-4702-8C5E-04E696DEC9E5}"/>
          </ac:picMkLst>
        </pc:picChg>
        <pc:picChg chg="add mod">
          <ac:chgData name="Cheng Ran" userId="dbeed8448c6bb12c" providerId="LiveId" clId="{4BEA71DC-28E7-4D99-B396-D1B51C397CD1}" dt="2022-02-28T07:08:03.288" v="644" actId="1076"/>
          <ac:picMkLst>
            <pc:docMk/>
            <pc:sldMk cId="2761130220" sldId="297"/>
            <ac:picMk id="1026" creationId="{4CC141AB-3652-4602-B7D9-B66D849DF81E}"/>
          </ac:picMkLst>
        </pc:picChg>
      </pc:sldChg>
      <pc:sldChg chg="addSp modSp new mod">
        <pc:chgData name="Cheng Ran" userId="dbeed8448c6bb12c" providerId="LiveId" clId="{4BEA71DC-28E7-4D99-B396-D1B51C397CD1}" dt="2022-02-28T07:18:09.588" v="985" actId="1076"/>
        <pc:sldMkLst>
          <pc:docMk/>
          <pc:sldMk cId="3623438723" sldId="298"/>
        </pc:sldMkLst>
        <pc:spChg chg="mod">
          <ac:chgData name="Cheng Ran" userId="dbeed8448c6bb12c" providerId="LiveId" clId="{4BEA71DC-28E7-4D99-B396-D1B51C397CD1}" dt="2022-02-28T07:17:43.084" v="973" actId="20577"/>
          <ac:spMkLst>
            <pc:docMk/>
            <pc:sldMk cId="3623438723" sldId="298"/>
            <ac:spMk id="2" creationId="{A6BEEB15-051D-41AC-8AF3-B8FFFED5A969}"/>
          </ac:spMkLst>
        </pc:spChg>
        <pc:spChg chg="mod">
          <ac:chgData name="Cheng Ran" userId="dbeed8448c6bb12c" providerId="LiveId" clId="{4BEA71DC-28E7-4D99-B396-D1B51C397CD1}" dt="2022-02-28T07:17:53.288" v="978" actId="15"/>
          <ac:spMkLst>
            <pc:docMk/>
            <pc:sldMk cId="3623438723" sldId="298"/>
            <ac:spMk id="3" creationId="{E7A0BA57-DBB5-4791-8833-0CB78BE2F34A}"/>
          </ac:spMkLst>
        </pc:spChg>
        <pc:picChg chg="add mod">
          <ac:chgData name="Cheng Ran" userId="dbeed8448c6bb12c" providerId="LiveId" clId="{4BEA71DC-28E7-4D99-B396-D1B51C397CD1}" dt="2022-02-28T07:18:06.193" v="982" actId="1076"/>
          <ac:picMkLst>
            <pc:docMk/>
            <pc:sldMk cId="3623438723" sldId="298"/>
            <ac:picMk id="4" creationId="{E8BCB578-81A4-4825-BE2F-CC29E7CD4F51}"/>
          </ac:picMkLst>
        </pc:picChg>
        <pc:picChg chg="add mod">
          <ac:chgData name="Cheng Ran" userId="dbeed8448c6bb12c" providerId="LiveId" clId="{4BEA71DC-28E7-4D99-B396-D1B51C397CD1}" dt="2022-02-28T07:18:09.588" v="985" actId="1076"/>
          <ac:picMkLst>
            <pc:docMk/>
            <pc:sldMk cId="3623438723" sldId="298"/>
            <ac:picMk id="5" creationId="{55E92D5E-1228-4264-9686-D137ABD80C31}"/>
          </ac:picMkLst>
        </pc:picChg>
      </pc:sldChg>
      <pc:sldChg chg="addSp modSp new mod">
        <pc:chgData name="Cheng Ran" userId="dbeed8448c6bb12c" providerId="LiveId" clId="{4BEA71DC-28E7-4D99-B396-D1B51C397CD1}" dt="2022-02-28T07:15:06.725" v="944"/>
        <pc:sldMkLst>
          <pc:docMk/>
          <pc:sldMk cId="1332847501" sldId="299"/>
        </pc:sldMkLst>
        <pc:spChg chg="mod">
          <ac:chgData name="Cheng Ran" userId="dbeed8448c6bb12c" providerId="LiveId" clId="{4BEA71DC-28E7-4D99-B396-D1B51C397CD1}" dt="2022-02-28T07:08:35.289" v="675" actId="20577"/>
          <ac:spMkLst>
            <pc:docMk/>
            <pc:sldMk cId="1332847501" sldId="299"/>
            <ac:spMk id="2" creationId="{966A4CA9-037E-4CD6-B262-B28E59B9A994}"/>
          </ac:spMkLst>
        </pc:spChg>
        <pc:spChg chg="mod">
          <ac:chgData name="Cheng Ran" userId="dbeed8448c6bb12c" providerId="LiveId" clId="{4BEA71DC-28E7-4D99-B396-D1B51C397CD1}" dt="2022-02-28T07:15:06.725" v="944"/>
          <ac:spMkLst>
            <pc:docMk/>
            <pc:sldMk cId="1332847501" sldId="299"/>
            <ac:spMk id="3" creationId="{BCCA4A2E-B6D5-49E3-9182-A911DD954E91}"/>
          </ac:spMkLst>
        </pc:spChg>
        <pc:spChg chg="add mod">
          <ac:chgData name="Cheng Ran" userId="dbeed8448c6bb12c" providerId="LiveId" clId="{4BEA71DC-28E7-4D99-B396-D1B51C397CD1}" dt="2022-02-28T07:10:59.514" v="806" actId="14100"/>
          <ac:spMkLst>
            <pc:docMk/>
            <pc:sldMk cId="1332847501" sldId="299"/>
            <ac:spMk id="4" creationId="{C327962F-F9D5-4716-841C-D6BE6D7B1EB8}"/>
          </ac:spMkLst>
        </pc:spChg>
        <pc:spChg chg="add mod">
          <ac:chgData name="Cheng Ran" userId="dbeed8448c6bb12c" providerId="LiveId" clId="{4BEA71DC-28E7-4D99-B396-D1B51C397CD1}" dt="2022-02-28T07:11:05.057" v="809" actId="14100"/>
          <ac:spMkLst>
            <pc:docMk/>
            <pc:sldMk cId="1332847501" sldId="299"/>
            <ac:spMk id="5" creationId="{6BBCD495-8A28-4AF0-93D5-7A33BE5EE49E}"/>
          </ac:spMkLst>
        </pc:spChg>
        <pc:spChg chg="add mod">
          <ac:chgData name="Cheng Ran" userId="dbeed8448c6bb12c" providerId="LiveId" clId="{4BEA71DC-28E7-4D99-B396-D1B51C397CD1}" dt="2022-02-28T07:11:44.937" v="817" actId="1076"/>
          <ac:spMkLst>
            <pc:docMk/>
            <pc:sldMk cId="1332847501" sldId="299"/>
            <ac:spMk id="6" creationId="{C6A48B88-5653-42FD-B055-2962A0ECD5ED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7" creationId="{1CAF1973-AD0A-4775-8A48-764D39F32B3A}"/>
          </ac:spMkLst>
        </pc:spChg>
        <pc:spChg chg="add mod">
          <ac:chgData name="Cheng Ran" userId="dbeed8448c6bb12c" providerId="LiveId" clId="{4BEA71DC-28E7-4D99-B396-D1B51C397CD1}" dt="2022-02-28T07:11:07.700" v="810" actId="14100"/>
          <ac:spMkLst>
            <pc:docMk/>
            <pc:sldMk cId="1332847501" sldId="299"/>
            <ac:spMk id="8" creationId="{E3AAB6FA-134B-4586-84AF-92AD44B8DCD4}"/>
          </ac:spMkLst>
        </pc:spChg>
        <pc:spChg chg="add mod">
          <ac:chgData name="Cheng Ran" userId="dbeed8448c6bb12c" providerId="LiveId" clId="{4BEA71DC-28E7-4D99-B396-D1B51C397CD1}" dt="2022-02-28T07:11:47.036" v="818" actId="1076"/>
          <ac:spMkLst>
            <pc:docMk/>
            <pc:sldMk cId="1332847501" sldId="299"/>
            <ac:spMk id="9" creationId="{CC9F51B1-CE76-449A-98C6-78EF59DB33BE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0" creationId="{C71DF677-8237-4AC7-B7E5-797C1B3AC48F}"/>
          </ac:spMkLst>
        </pc:spChg>
        <pc:spChg chg="add mod">
          <ac:chgData name="Cheng Ran" userId="dbeed8448c6bb12c" providerId="LiveId" clId="{4BEA71DC-28E7-4D99-B396-D1B51C397CD1}" dt="2022-02-28T07:11:14.474" v="813" actId="20577"/>
          <ac:spMkLst>
            <pc:docMk/>
            <pc:sldMk cId="1332847501" sldId="299"/>
            <ac:spMk id="11" creationId="{68133C6E-6AF5-409A-9CB3-DC8229684DE0}"/>
          </ac:spMkLst>
        </pc:spChg>
        <pc:spChg chg="add mod">
          <ac:chgData name="Cheng Ran" userId="dbeed8448c6bb12c" providerId="LiveId" clId="{4BEA71DC-28E7-4D99-B396-D1B51C397CD1}" dt="2022-02-28T07:11:40.968" v="816" actId="1076"/>
          <ac:spMkLst>
            <pc:docMk/>
            <pc:sldMk cId="1332847501" sldId="299"/>
            <ac:spMk id="12" creationId="{9D562EBB-FCDC-436B-8081-A5038857669F}"/>
          </ac:spMkLst>
        </pc:spChg>
        <pc:spChg chg="add mod">
          <ac:chgData name="Cheng Ran" userId="dbeed8448c6bb12c" providerId="LiveId" clId="{4BEA71DC-28E7-4D99-B396-D1B51C397CD1}" dt="2022-02-28T07:10:52.130" v="805" actId="1035"/>
          <ac:spMkLst>
            <pc:docMk/>
            <pc:sldMk cId="1332847501" sldId="299"/>
            <ac:spMk id="13" creationId="{A2D13C45-AF47-4339-9866-628CEDEEB09E}"/>
          </ac:spMkLst>
        </pc:spChg>
        <pc:spChg chg="add mod">
          <ac:chgData name="Cheng Ran" userId="dbeed8448c6bb12c" providerId="LiveId" clId="{4BEA71DC-28E7-4D99-B396-D1B51C397CD1}" dt="2022-02-28T07:11:33.394" v="814" actId="1076"/>
          <ac:spMkLst>
            <pc:docMk/>
            <pc:sldMk cId="1332847501" sldId="299"/>
            <ac:spMk id="14" creationId="{C7161FD3-C3F5-4912-9169-C797DEC639D9}"/>
          </ac:spMkLst>
        </pc:spChg>
        <pc:spChg chg="add mod">
          <ac:chgData name="Cheng Ran" userId="dbeed8448c6bb12c" providerId="LiveId" clId="{4BEA71DC-28E7-4D99-B396-D1B51C397CD1}" dt="2022-02-28T07:11:35.192" v="815" actId="1076"/>
          <ac:spMkLst>
            <pc:docMk/>
            <pc:sldMk cId="1332847501" sldId="299"/>
            <ac:spMk id="15" creationId="{82F5209F-8AFA-4C1E-9038-C3CB2D352797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46886536" sldId="299"/>
        </pc:sldMkLst>
      </pc:sldChg>
      <pc:sldChg chg="addSp modSp new mod modAnim">
        <pc:chgData name="Cheng Ran" userId="dbeed8448c6bb12c" providerId="LiveId" clId="{4BEA71DC-28E7-4D99-B396-D1B51C397CD1}" dt="2022-02-28T11:33:35.914" v="3380"/>
        <pc:sldMkLst>
          <pc:docMk/>
          <pc:sldMk cId="3785737040" sldId="300"/>
        </pc:sldMkLst>
        <pc:spChg chg="mod">
          <ac:chgData name="Cheng Ran" userId="dbeed8448c6bb12c" providerId="LiveId" clId="{4BEA71DC-28E7-4D99-B396-D1B51C397CD1}" dt="2022-02-28T07:12:56.908" v="841" actId="20577"/>
          <ac:spMkLst>
            <pc:docMk/>
            <pc:sldMk cId="3785737040" sldId="300"/>
            <ac:spMk id="2" creationId="{F161C41B-FC4D-48D6-82CF-C0B42662F09A}"/>
          </ac:spMkLst>
        </pc:spChg>
        <pc:spChg chg="mod">
          <ac:chgData name="Cheng Ran" userId="dbeed8448c6bb12c" providerId="LiveId" clId="{4BEA71DC-28E7-4D99-B396-D1B51C397CD1}" dt="2022-02-28T07:26:25.125" v="1169" actId="20577"/>
          <ac:spMkLst>
            <pc:docMk/>
            <pc:sldMk cId="3785737040" sldId="300"/>
            <ac:spMk id="3" creationId="{6E1A5532-96DD-4E01-BB9A-F84F99185FB9}"/>
          </ac:spMkLst>
        </pc:spChg>
        <pc:spChg chg="add mod">
          <ac:chgData name="Cheng Ran" userId="dbeed8448c6bb12c" providerId="LiveId" clId="{4BEA71DC-28E7-4D99-B396-D1B51C397CD1}" dt="2022-02-28T07:13:46.533" v="890" actId="1076"/>
          <ac:spMkLst>
            <pc:docMk/>
            <pc:sldMk cId="3785737040" sldId="300"/>
            <ac:spMk id="4" creationId="{F603458A-2541-4DA8-8261-988E105DF516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02757248" sldId="300"/>
        </pc:sldMkLst>
      </pc:sldChg>
      <pc:sldChg chg="addSp delSp modSp new mod modClrScheme chgLayout">
        <pc:chgData name="Cheng Ran" userId="dbeed8448c6bb12c" providerId="LiveId" clId="{4BEA71DC-28E7-4D99-B396-D1B51C397CD1}" dt="2022-02-28T07:15:59.745" v="969"/>
        <pc:sldMkLst>
          <pc:docMk/>
          <pc:sldMk cId="3132872474" sldId="301"/>
        </pc:sldMkLst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2" creationId="{480FE136-8613-4BE4-9428-8B9388914E11}"/>
          </ac:spMkLst>
        </pc:spChg>
        <pc:spChg chg="del mod ord">
          <ac:chgData name="Cheng Ran" userId="dbeed8448c6bb12c" providerId="LiveId" clId="{4BEA71DC-28E7-4D99-B396-D1B51C397CD1}" dt="2022-02-28T07:15:23.613" v="946" actId="700"/>
          <ac:spMkLst>
            <pc:docMk/>
            <pc:sldMk cId="3132872474" sldId="301"/>
            <ac:spMk id="3" creationId="{7EF81608-7055-4B01-A242-34D197C7D524}"/>
          </ac:spMkLst>
        </pc:spChg>
        <pc:spChg chg="add mod ord">
          <ac:chgData name="Cheng Ran" userId="dbeed8448c6bb12c" providerId="LiveId" clId="{4BEA71DC-28E7-4D99-B396-D1B51C397CD1}" dt="2022-02-28T07:15:27.185" v="960" actId="20577"/>
          <ac:spMkLst>
            <pc:docMk/>
            <pc:sldMk cId="3132872474" sldId="301"/>
            <ac:spMk id="4" creationId="{52BCDBA6-D5BE-46E2-9C1A-BC1445313496}"/>
          </ac:spMkLst>
        </pc:spChg>
        <pc:spChg chg="add mod ord">
          <ac:chgData name="Cheng Ran" userId="dbeed8448c6bb12c" providerId="LiveId" clId="{4BEA71DC-28E7-4D99-B396-D1B51C397CD1}" dt="2022-02-28T07:15:59.745" v="969"/>
          <ac:spMkLst>
            <pc:docMk/>
            <pc:sldMk cId="3132872474" sldId="301"/>
            <ac:spMk id="5" creationId="{52CD6908-553C-4EED-B96E-01388821AFC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714020858" sldId="301"/>
        </pc:sldMkLst>
      </pc:sldChg>
      <pc:sldChg chg="addSp delSp modSp new mod">
        <pc:chgData name="Cheng Ran" userId="dbeed8448c6bb12c" providerId="LiveId" clId="{4BEA71DC-28E7-4D99-B396-D1B51C397CD1}" dt="2022-02-28T08:56:44.245" v="2293" actId="20577"/>
        <pc:sldMkLst>
          <pc:docMk/>
          <pc:sldMk cId="229536411" sldId="302"/>
        </pc:sldMkLst>
        <pc:spChg chg="mod">
          <ac:chgData name="Cheng Ran" userId="dbeed8448c6bb12c" providerId="LiveId" clId="{4BEA71DC-28E7-4D99-B396-D1B51C397CD1}" dt="2022-02-28T07:18:18.492" v="995" actId="20577"/>
          <ac:spMkLst>
            <pc:docMk/>
            <pc:sldMk cId="229536411" sldId="302"/>
            <ac:spMk id="2" creationId="{1C2B046C-A639-4411-B063-4D445325310B}"/>
          </ac:spMkLst>
        </pc:spChg>
        <pc:spChg chg="mod">
          <ac:chgData name="Cheng Ran" userId="dbeed8448c6bb12c" providerId="LiveId" clId="{4BEA71DC-28E7-4D99-B396-D1B51C397CD1}" dt="2022-02-28T08:56:44.245" v="2293" actId="20577"/>
          <ac:spMkLst>
            <pc:docMk/>
            <pc:sldMk cId="229536411" sldId="302"/>
            <ac:spMk id="3" creationId="{772C502E-E065-4CFC-93E9-C02F05339E04}"/>
          </ac:spMkLst>
        </pc:spChg>
        <pc:spChg chg="add mod">
          <ac:chgData name="Cheng Ran" userId="dbeed8448c6bb12c" providerId="LiveId" clId="{4BEA71DC-28E7-4D99-B396-D1B51C397CD1}" dt="2022-02-28T07:22:04.585" v="1076" actId="1076"/>
          <ac:spMkLst>
            <pc:docMk/>
            <pc:sldMk cId="229536411" sldId="302"/>
            <ac:spMk id="4" creationId="{1121AC6B-48D5-41CC-A77F-05C1828C4107}"/>
          </ac:spMkLst>
        </pc:spChg>
        <pc:spChg chg="add mod">
          <ac:chgData name="Cheng Ran" userId="dbeed8448c6bb12c" providerId="LiveId" clId="{4BEA71DC-28E7-4D99-B396-D1B51C397CD1}" dt="2022-02-28T07:21:42.583" v="1070" actId="14100"/>
          <ac:spMkLst>
            <pc:docMk/>
            <pc:sldMk cId="229536411" sldId="302"/>
            <ac:spMk id="5" creationId="{9B7498C2-2E0C-492A-84CF-2BC591A1C87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6" creationId="{2AFBBBB8-2BFA-46F1-BDF9-E372CCCBAE08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7" creationId="{67C91923-CC81-4FC1-AE01-A47ABAE326E6}"/>
          </ac:spMkLst>
        </pc:spChg>
        <pc:spChg chg="add mod">
          <ac:chgData name="Cheng Ran" userId="dbeed8448c6bb12c" providerId="LiveId" clId="{4BEA71DC-28E7-4D99-B396-D1B51C397CD1}" dt="2022-02-28T07:21:50.331" v="1071" actId="14100"/>
          <ac:spMkLst>
            <pc:docMk/>
            <pc:sldMk cId="229536411" sldId="302"/>
            <ac:spMk id="8" creationId="{BC5C2687-55F1-4FA6-806E-2F450DA10C46}"/>
          </ac:spMkLst>
        </pc:spChg>
        <pc:spChg chg="add mod">
          <ac:chgData name="Cheng Ran" userId="dbeed8448c6bb12c" providerId="LiveId" clId="{4BEA71DC-28E7-4D99-B396-D1B51C397CD1}" dt="2022-02-28T07:22:22.278" v="1086" actId="1037"/>
          <ac:spMkLst>
            <pc:docMk/>
            <pc:sldMk cId="229536411" sldId="302"/>
            <ac:spMk id="9" creationId="{B9CE26C3-5535-487F-9804-D9B2E81EAB88}"/>
          </ac:spMkLst>
        </pc:spChg>
        <pc:spChg chg="add mod">
          <ac:chgData name="Cheng Ran" userId="dbeed8448c6bb12c" providerId="LiveId" clId="{4BEA71DC-28E7-4D99-B396-D1B51C397CD1}" dt="2022-02-28T07:22:31.657" v="1087" actId="14100"/>
          <ac:spMkLst>
            <pc:docMk/>
            <pc:sldMk cId="229536411" sldId="302"/>
            <ac:spMk id="10" creationId="{DC59BD35-ED73-4FDE-AF90-13938ECF3056}"/>
          </ac:spMkLst>
        </pc:spChg>
        <pc:spChg chg="add del mod">
          <ac:chgData name="Cheng Ran" userId="dbeed8448c6bb12c" providerId="LiveId" clId="{4BEA71DC-28E7-4D99-B396-D1B51C397CD1}" dt="2022-02-28T07:21:15.793" v="1064" actId="478"/>
          <ac:spMkLst>
            <pc:docMk/>
            <pc:sldMk cId="229536411" sldId="302"/>
            <ac:spMk id="11" creationId="{D1F83DC7-F125-4352-8898-9FF8F3D78D8D}"/>
          </ac:spMkLst>
        </pc:spChg>
        <pc:spChg chg="add mod">
          <ac:chgData name="Cheng Ran" userId="dbeed8448c6bb12c" providerId="LiveId" clId="{4BEA71DC-28E7-4D99-B396-D1B51C397CD1}" dt="2022-02-28T07:22:38.369" v="1088" actId="14100"/>
          <ac:spMkLst>
            <pc:docMk/>
            <pc:sldMk cId="229536411" sldId="302"/>
            <ac:spMk id="12" creationId="{CAE1402C-A25F-4810-A728-9A98A15E2363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3" creationId="{111FD2D2-0217-4E41-B3BF-4C652938DB7E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4" creationId="{3CE34762-D632-4904-8930-2FC4C8C643BB}"/>
          </ac:spMkLst>
        </pc:spChg>
        <pc:spChg chg="add mod">
          <ac:chgData name="Cheng Ran" userId="dbeed8448c6bb12c" providerId="LiveId" clId="{4BEA71DC-28E7-4D99-B396-D1B51C397CD1}" dt="2022-02-28T07:20:40.738" v="1043" actId="1076"/>
          <ac:spMkLst>
            <pc:docMk/>
            <pc:sldMk cId="229536411" sldId="302"/>
            <ac:spMk id="15" creationId="{B627FD7E-6F58-4B23-92F9-E5E66482EC0F}"/>
          </ac:spMkLst>
        </pc:spChg>
        <pc:spChg chg="add mod">
          <ac:chgData name="Cheng Ran" userId="dbeed8448c6bb12c" providerId="LiveId" clId="{4BEA71DC-28E7-4D99-B396-D1B51C397CD1}" dt="2022-02-28T07:21:58.401" v="1074"/>
          <ac:spMkLst>
            <pc:docMk/>
            <pc:sldMk cId="229536411" sldId="302"/>
            <ac:spMk id="16" creationId="{411E21C2-D855-4606-ACF5-3DE8BD4D5E1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66096146" sldId="302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02348628" sldId="303"/>
        </pc:sldMkLst>
      </pc:sldChg>
      <pc:sldChg chg="addSp modSp new mod modAnim">
        <pc:chgData name="Cheng Ran" userId="dbeed8448c6bb12c" providerId="LiveId" clId="{4BEA71DC-28E7-4D99-B396-D1B51C397CD1}" dt="2022-02-28T07:26:38.514" v="1171"/>
        <pc:sldMkLst>
          <pc:docMk/>
          <pc:sldMk cId="3984742946" sldId="303"/>
        </pc:sldMkLst>
        <pc:spChg chg="mod">
          <ac:chgData name="Cheng Ran" userId="dbeed8448c6bb12c" providerId="LiveId" clId="{4BEA71DC-28E7-4D99-B396-D1B51C397CD1}" dt="2022-02-28T07:23:41.831" v="1107" actId="20577"/>
          <ac:spMkLst>
            <pc:docMk/>
            <pc:sldMk cId="3984742946" sldId="303"/>
            <ac:spMk id="2" creationId="{2A6779F6-8A61-4260-9FE5-D76A780FB15D}"/>
          </ac:spMkLst>
        </pc:spChg>
        <pc:spChg chg="mod">
          <ac:chgData name="Cheng Ran" userId="dbeed8448c6bb12c" providerId="LiveId" clId="{4BEA71DC-28E7-4D99-B396-D1B51C397CD1}" dt="2022-02-28T07:25:05.314" v="1150" actId="2711"/>
          <ac:spMkLst>
            <pc:docMk/>
            <pc:sldMk cId="3984742946" sldId="303"/>
            <ac:spMk id="3" creationId="{C6617891-1CCA-4494-BD7C-4184A6894A0E}"/>
          </ac:spMkLst>
        </pc:spChg>
        <pc:spChg chg="add mod">
          <ac:chgData name="Cheng Ran" userId="dbeed8448c6bb12c" providerId="LiveId" clId="{4BEA71DC-28E7-4D99-B396-D1B51C397CD1}" dt="2022-02-28T07:24:19.007" v="1118" actId="1076"/>
          <ac:spMkLst>
            <pc:docMk/>
            <pc:sldMk cId="3984742946" sldId="303"/>
            <ac:spMk id="4" creationId="{E2D2A4BD-D915-4119-A8F6-F98532744B79}"/>
          </ac:spMkLst>
        </pc:spChg>
      </pc:sldChg>
      <pc:sldChg chg="addSp delSp modSp new mod">
        <pc:chgData name="Cheng Ran" userId="dbeed8448c6bb12c" providerId="LiveId" clId="{4BEA71DC-28E7-4D99-B396-D1B51C397CD1}" dt="2022-02-28T07:27:47.014" v="1238" actId="20577"/>
        <pc:sldMkLst>
          <pc:docMk/>
          <pc:sldMk cId="2675848601" sldId="304"/>
        </pc:sldMkLst>
        <pc:spChg chg="mod">
          <ac:chgData name="Cheng Ran" userId="dbeed8448c6bb12c" providerId="LiveId" clId="{4BEA71DC-28E7-4D99-B396-D1B51C397CD1}" dt="2022-02-28T07:27:47.014" v="1238" actId="20577"/>
          <ac:spMkLst>
            <pc:docMk/>
            <pc:sldMk cId="2675848601" sldId="304"/>
            <ac:spMk id="2" creationId="{F93531AF-E705-4DEE-BF8D-F6D9F3E16E7D}"/>
          </ac:spMkLst>
        </pc:spChg>
        <pc:spChg chg="del">
          <ac:chgData name="Cheng Ran" userId="dbeed8448c6bb12c" providerId="LiveId" clId="{4BEA71DC-28E7-4D99-B396-D1B51C397CD1}" dt="2022-02-28T07:27:09.964" v="1205" actId="478"/>
          <ac:spMkLst>
            <pc:docMk/>
            <pc:sldMk cId="2675848601" sldId="304"/>
            <ac:spMk id="3" creationId="{DC34BCFC-00B7-4299-ACB7-E5F5895BC472}"/>
          </ac:spMkLst>
        </pc:spChg>
        <pc:picChg chg="add mod">
          <ac:chgData name="Cheng Ran" userId="dbeed8448c6bb12c" providerId="LiveId" clId="{4BEA71DC-28E7-4D99-B396-D1B51C397CD1}" dt="2022-02-28T07:27:26.882" v="1211" actId="1076"/>
          <ac:picMkLst>
            <pc:docMk/>
            <pc:sldMk cId="2675848601" sldId="304"/>
            <ac:picMk id="4" creationId="{ED6D3BF8-1C39-4B85-9FD7-8673AB7AF57E}"/>
          </ac:picMkLst>
        </pc:picChg>
        <pc:picChg chg="add mod">
          <ac:chgData name="Cheng Ran" userId="dbeed8448c6bb12c" providerId="LiveId" clId="{4BEA71DC-28E7-4D99-B396-D1B51C397CD1}" dt="2022-02-28T07:27:36.244" v="1224" actId="1037"/>
          <ac:picMkLst>
            <pc:docMk/>
            <pc:sldMk cId="2675848601" sldId="304"/>
            <ac:picMk id="5" creationId="{7C6D239F-DE9F-493F-BCFD-E1458A11F76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37487902" sldId="304"/>
        </pc:sldMkLst>
      </pc:sldChg>
      <pc:sldChg chg="addSp modSp new mod modAnim">
        <pc:chgData name="Cheng Ran" userId="dbeed8448c6bb12c" providerId="LiveId" clId="{4BEA71DC-28E7-4D99-B396-D1B51C397CD1}" dt="2022-02-28T07:32:25.436" v="1284"/>
        <pc:sldMkLst>
          <pc:docMk/>
          <pc:sldMk cId="1027266635" sldId="305"/>
        </pc:sldMkLst>
        <pc:spChg chg="mod">
          <ac:chgData name="Cheng Ran" userId="dbeed8448c6bb12c" providerId="LiveId" clId="{4BEA71DC-28E7-4D99-B396-D1B51C397CD1}" dt="2022-02-28T07:28:10.578" v="1247" actId="20577"/>
          <ac:spMkLst>
            <pc:docMk/>
            <pc:sldMk cId="1027266635" sldId="305"/>
            <ac:spMk id="2" creationId="{06F3EB48-E028-4D17-81F8-4920B4771283}"/>
          </ac:spMkLst>
        </pc:spChg>
        <pc:spChg chg="mod">
          <ac:chgData name="Cheng Ran" userId="dbeed8448c6bb12c" providerId="LiveId" clId="{4BEA71DC-28E7-4D99-B396-D1B51C397CD1}" dt="2022-02-28T07:29:35.399" v="1283" actId="20577"/>
          <ac:spMkLst>
            <pc:docMk/>
            <pc:sldMk cId="1027266635" sldId="305"/>
            <ac:spMk id="3" creationId="{8165B56D-DCEB-4423-8234-EB7BB6F8A489}"/>
          </ac:spMkLst>
        </pc:spChg>
        <pc:spChg chg="add mod">
          <ac:chgData name="Cheng Ran" userId="dbeed8448c6bb12c" providerId="LiveId" clId="{4BEA71DC-28E7-4D99-B396-D1B51C397CD1}" dt="2022-02-28T07:29:21.989" v="1282" actId="1076"/>
          <ac:spMkLst>
            <pc:docMk/>
            <pc:sldMk cId="1027266635" sldId="305"/>
            <ac:spMk id="4" creationId="{60108D39-A26C-4CAA-A38E-0AA118146CAC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199217075" sldId="30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390682575" sldId="306"/>
        </pc:sldMkLst>
      </pc:sldChg>
      <pc:sldChg chg="addSp delSp modSp new mod modClrScheme chgLayout">
        <pc:chgData name="Cheng Ran" userId="dbeed8448c6bb12c" providerId="LiveId" clId="{4BEA71DC-28E7-4D99-B396-D1B51C397CD1}" dt="2022-02-28T07:36:10.755" v="1323" actId="20577"/>
        <pc:sldMkLst>
          <pc:docMk/>
          <pc:sldMk cId="3630730139" sldId="306"/>
        </pc:sldMkLst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2" creationId="{80E511BF-12FB-4881-B5D5-EB32AE87F539}"/>
          </ac:spMkLst>
        </pc:spChg>
        <pc:spChg chg="del mod ord">
          <ac:chgData name="Cheng Ran" userId="dbeed8448c6bb12c" providerId="LiveId" clId="{4BEA71DC-28E7-4D99-B396-D1B51C397CD1}" dt="2022-02-28T07:35:19.870" v="1286" actId="700"/>
          <ac:spMkLst>
            <pc:docMk/>
            <pc:sldMk cId="3630730139" sldId="306"/>
            <ac:spMk id="3" creationId="{8FA32B4B-F799-4442-A880-3E1E651707B4}"/>
          </ac:spMkLst>
        </pc:spChg>
        <pc:spChg chg="add mod ord">
          <ac:chgData name="Cheng Ran" userId="dbeed8448c6bb12c" providerId="LiveId" clId="{4BEA71DC-28E7-4D99-B396-D1B51C397CD1}" dt="2022-02-28T07:35:25.705" v="1302" actId="20577"/>
          <ac:spMkLst>
            <pc:docMk/>
            <pc:sldMk cId="3630730139" sldId="306"/>
            <ac:spMk id="4" creationId="{74F7D3B5-E468-4BB4-90F6-3813FC026EAB}"/>
          </ac:spMkLst>
        </pc:spChg>
        <pc:spChg chg="add mod ord">
          <ac:chgData name="Cheng Ran" userId="dbeed8448c6bb12c" providerId="LiveId" clId="{4BEA71DC-28E7-4D99-B396-D1B51C397CD1}" dt="2022-02-28T07:36:10.755" v="1323" actId="20577"/>
          <ac:spMkLst>
            <pc:docMk/>
            <pc:sldMk cId="3630730139" sldId="306"/>
            <ac:spMk id="5" creationId="{8C42D957-D489-4400-BB42-B07EE2E104F7}"/>
          </ac:spMkLst>
        </pc:spChg>
      </pc:sldChg>
      <pc:sldChg chg="addSp delSp modSp new mod">
        <pc:chgData name="Cheng Ran" userId="dbeed8448c6bb12c" providerId="LiveId" clId="{4BEA71DC-28E7-4D99-B396-D1B51C397CD1}" dt="2022-02-28T07:42:12.036" v="1387" actId="14100"/>
        <pc:sldMkLst>
          <pc:docMk/>
          <pc:sldMk cId="908532704" sldId="307"/>
        </pc:sldMkLst>
        <pc:spChg chg="mod">
          <ac:chgData name="Cheng Ran" userId="dbeed8448c6bb12c" providerId="LiveId" clId="{4BEA71DC-28E7-4D99-B396-D1B51C397CD1}" dt="2022-02-28T07:36:57.002" v="1337" actId="20577"/>
          <ac:spMkLst>
            <pc:docMk/>
            <pc:sldMk cId="908532704" sldId="307"/>
            <ac:spMk id="2" creationId="{847F3F18-5848-43ED-829C-3DF7BBC7893F}"/>
          </ac:spMkLst>
        </pc:spChg>
        <pc:spChg chg="mod">
          <ac:chgData name="Cheng Ran" userId="dbeed8448c6bb12c" providerId="LiveId" clId="{4BEA71DC-28E7-4D99-B396-D1B51C397CD1}" dt="2022-02-28T07:42:12.036" v="1387" actId="14100"/>
          <ac:spMkLst>
            <pc:docMk/>
            <pc:sldMk cId="908532704" sldId="307"/>
            <ac:spMk id="3" creationId="{CE10F925-A422-46A2-A31C-8289611461D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4" creationId="{DB27CC2A-7E6A-4436-A136-DC6A740A554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5" creationId="{4820808C-F754-48AF-8235-6040DE82B7B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6" creationId="{900EF945-5D8E-45C8-9FE3-82AE1640F0E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7" creationId="{74E5466A-10CD-423D-9E70-96C27E0B7450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8" creationId="{641C0807-F2F5-4F88-A707-563048223C42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9" creationId="{908D20D6-F36D-4022-A244-70F8B23B183D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0" creationId="{22FB4F50-B457-4B95-BDB8-DA0D1E3D507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1" creationId="{409A88F9-C79E-47DD-B298-51A16D89896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2" creationId="{81EBDA4D-C82C-4E8E-9CAA-3F353558111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3" creationId="{BF36394E-4357-4B0B-A60F-81B956FA2DBF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4" creationId="{76820A4E-5EEA-4C0D-91E5-2C8A75135D6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5" creationId="{7285405B-86FE-4286-A8A2-CBDB8374D63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6" creationId="{27329DD7-305F-4FEF-B92C-D39D9B4D280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7" creationId="{B8C7CC0F-8FD2-48A4-B232-58F295F60C9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8" creationId="{5FEB1D81-A79A-4756-AE3C-1D16355E2AF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19" creationId="{703451E9-C069-4F6E-B7F2-645CDE2AB57A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0" creationId="{D6ADC11F-5E3E-4DE8-B147-B497BB527887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1" creationId="{4325FC23-14B5-42FC-8D0E-5C124AF2DF38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2" creationId="{5A19C4FD-152F-4E1D-838E-2EC6E9FEBAE5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3" creationId="{0D756985-562A-4EDB-8608-7E1048E697B4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4" creationId="{5434369B-CAEE-4ED5-85CF-CE6F27EDB19E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5" creationId="{865B5F60-3A27-4C0F-A926-80A7CAC00B96}"/>
          </ac:spMkLst>
        </pc:spChg>
        <pc:spChg chg="add del mod">
          <ac:chgData name="Cheng Ran" userId="dbeed8448c6bb12c" providerId="LiveId" clId="{4BEA71DC-28E7-4D99-B396-D1B51C397CD1}" dt="2022-02-28T07:37:49.153" v="1374"/>
          <ac:spMkLst>
            <pc:docMk/>
            <pc:sldMk cId="908532704" sldId="307"/>
            <ac:spMk id="26" creationId="{4CFC0727-AB13-4DBA-9110-D9996269B56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7" creationId="{83B1ABF1-B5D0-4D49-AAC0-A809D0AD901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8" creationId="{653D2456-7877-4453-9BE4-9DB27923477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29" creationId="{6E3A7A7D-0E41-4FDF-B82E-5BA0F33D6A3F}"/>
          </ac:spMkLst>
        </pc:spChg>
        <pc:spChg chg="add mod">
          <ac:chgData name="Cheng Ran" userId="dbeed8448c6bb12c" providerId="LiveId" clId="{4BEA71DC-28E7-4D99-B396-D1B51C397CD1}" dt="2022-02-28T07:38:18.642" v="1381" actId="1076"/>
          <ac:spMkLst>
            <pc:docMk/>
            <pc:sldMk cId="908532704" sldId="307"/>
            <ac:spMk id="30" creationId="{704EB230-A157-4FE6-971A-4627F31641B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1" creationId="{867963C9-3F67-4537-B85B-005A649091B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2" creationId="{72CB9DC7-9BCC-4A18-A71E-BA0C65EBD2C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3" creationId="{9EAC1B80-AADA-4F1B-9F10-7FDA262FF075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4" creationId="{9702D305-BD65-4DBE-8A75-B5E5E9A337D0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5" creationId="{A081AE70-1C1B-4233-B7B0-87FFE076924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6" creationId="{B5B3186B-AA17-40AC-93F3-4D5386794E1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7" creationId="{73202C4E-31F7-4F57-9468-71A393C1872D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8" creationId="{D4BA19B8-CABA-42A2-8C25-0E34DA21A4A8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39" creationId="{A1D0FF48-E51E-4E3E-A4EC-355C42A8F809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0" creationId="{5D14E4CB-15BD-41D2-98A6-02F1E961F47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1" creationId="{167D917F-2894-459F-9ECA-291500D992EF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2" creationId="{95B53DC7-525F-4B3B-AA0C-B71D56BA523E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3" creationId="{A5B6ADA1-B8E2-4CDB-82FE-A803637CED3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4" creationId="{4F4D79D4-5BDF-44B5-A38A-765A4D91B2E3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5" creationId="{30E5A12F-4545-402C-AC2B-7F57E63AF1AC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6" creationId="{8256F113-97CA-4E34-92BC-EF5319DE5C41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7" creationId="{271F8F2D-13B2-4CE1-8498-BA5278B2C644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8" creationId="{6C41744B-796C-4204-8CAB-928BF0013CAB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49" creationId="{D1DBF13F-5DA8-482A-A192-BF0AD33ECF2A}"/>
          </ac:spMkLst>
        </pc:spChg>
        <pc:spChg chg="add mod">
          <ac:chgData name="Cheng Ran" userId="dbeed8448c6bb12c" providerId="LiveId" clId="{4BEA71DC-28E7-4D99-B396-D1B51C397CD1}" dt="2022-02-28T07:38:05.002" v="1377" actId="1076"/>
          <ac:spMkLst>
            <pc:docMk/>
            <pc:sldMk cId="908532704" sldId="307"/>
            <ac:spMk id="50" creationId="{EA198304-8419-40BC-95FA-93AAA7B995C2}"/>
          </ac:spMkLst>
        </pc:spChg>
        <pc:spChg chg="add del mod">
          <ac:chgData name="Cheng Ran" userId="dbeed8448c6bb12c" providerId="LiveId" clId="{4BEA71DC-28E7-4D99-B396-D1B51C397CD1}" dt="2022-02-28T07:38:08.947" v="1378" actId="478"/>
          <ac:spMkLst>
            <pc:docMk/>
            <pc:sldMk cId="908532704" sldId="307"/>
            <ac:spMk id="51" creationId="{18B67283-933F-4B03-B3E2-06C87F8FFDFE}"/>
          </ac:spMkLst>
        </pc:spChg>
        <pc:spChg chg="add mod">
          <ac:chgData name="Cheng Ran" userId="dbeed8448c6bb12c" providerId="LiveId" clId="{4BEA71DC-28E7-4D99-B396-D1B51C397CD1}" dt="2022-02-28T07:38:27.210" v="1383" actId="20577"/>
          <ac:spMkLst>
            <pc:docMk/>
            <pc:sldMk cId="908532704" sldId="307"/>
            <ac:spMk id="52" creationId="{93AE5BF8-F3D5-4F5C-9332-E05615720D70}"/>
          </ac:spMkLst>
        </pc:spChg>
        <pc:spChg chg="add">
          <ac:chgData name="Cheng Ran" userId="dbeed8448c6bb12c" providerId="LiveId" clId="{4BEA71DC-28E7-4D99-B396-D1B51C397CD1}" dt="2022-02-28T07:41:14.762" v="1384"/>
          <ac:spMkLst>
            <pc:docMk/>
            <pc:sldMk cId="908532704" sldId="307"/>
            <ac:spMk id="53" creationId="{8EBE7324-3B2C-4874-94B4-B1AE61AA96B9}"/>
          </ac:spMkLst>
        </pc:spChg>
        <pc:spChg chg="add mod">
          <ac:chgData name="Cheng Ran" userId="dbeed8448c6bb12c" providerId="LiveId" clId="{4BEA71DC-28E7-4D99-B396-D1B51C397CD1}" dt="2022-02-28T07:42:02.621" v="1385"/>
          <ac:spMkLst>
            <pc:docMk/>
            <pc:sldMk cId="908532704" sldId="307"/>
            <ac:spMk id="54" creationId="{920FE01C-98A3-404A-B873-868603265728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661340809" sldId="307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624054568" sldId="308"/>
        </pc:sldMkLst>
      </pc:sldChg>
      <pc:sldChg chg="addSp modSp new mod modAnim">
        <pc:chgData name="Cheng Ran" userId="dbeed8448c6bb12c" providerId="LiveId" clId="{4BEA71DC-28E7-4D99-B396-D1B51C397CD1}" dt="2022-02-28T07:47:14.044" v="1508"/>
        <pc:sldMkLst>
          <pc:docMk/>
          <pc:sldMk cId="3323660910" sldId="308"/>
        </pc:sldMkLst>
        <pc:spChg chg="mod">
          <ac:chgData name="Cheng Ran" userId="dbeed8448c6bb12c" providerId="LiveId" clId="{4BEA71DC-28E7-4D99-B396-D1B51C397CD1}" dt="2022-02-28T07:42:42.470" v="1397" actId="20577"/>
          <ac:spMkLst>
            <pc:docMk/>
            <pc:sldMk cId="3323660910" sldId="308"/>
            <ac:spMk id="2" creationId="{024A3293-4924-48C2-B3C1-EEF4B5136552}"/>
          </ac:spMkLst>
        </pc:spChg>
        <pc:spChg chg="mod">
          <ac:chgData name="Cheng Ran" userId="dbeed8448c6bb12c" providerId="LiveId" clId="{4BEA71DC-28E7-4D99-B396-D1B51C397CD1}" dt="2022-02-28T07:47:11.765" v="1507" actId="122"/>
          <ac:spMkLst>
            <pc:docMk/>
            <pc:sldMk cId="3323660910" sldId="308"/>
            <ac:spMk id="3" creationId="{7B1D5416-E0FB-430E-9666-5259055CCD42}"/>
          </ac:spMkLst>
        </pc:spChg>
        <pc:spChg chg="add mod">
          <ac:chgData name="Cheng Ran" userId="dbeed8448c6bb12c" providerId="LiveId" clId="{4BEA71DC-28E7-4D99-B396-D1B51C397CD1}" dt="2022-02-28T07:47:03.724" v="1506"/>
          <ac:spMkLst>
            <pc:docMk/>
            <pc:sldMk cId="3323660910" sldId="308"/>
            <ac:spMk id="4" creationId="{E0999C40-A28D-4EB7-8339-48EC7E92744A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24313999" sldId="309"/>
        </pc:sldMkLst>
      </pc:sldChg>
      <pc:sldChg chg="addSp delSp modSp new del mod">
        <pc:chgData name="Cheng Ran" userId="dbeed8448c6bb12c" providerId="LiveId" clId="{4BEA71DC-28E7-4D99-B396-D1B51C397CD1}" dt="2022-02-28T07:48:53.389" v="1524" actId="47"/>
        <pc:sldMkLst>
          <pc:docMk/>
          <pc:sldMk cId="3705468285" sldId="309"/>
        </pc:sldMkLst>
        <pc:spChg chg="mod">
          <ac:chgData name="Cheng Ran" userId="dbeed8448c6bb12c" providerId="LiveId" clId="{4BEA71DC-28E7-4D99-B396-D1B51C397CD1}" dt="2022-02-28T07:47:27.125" v="1513" actId="20577"/>
          <ac:spMkLst>
            <pc:docMk/>
            <pc:sldMk cId="3705468285" sldId="309"/>
            <ac:spMk id="2" creationId="{5233BCF6-9B9B-4BD0-AA53-BFA3C6F00A3D}"/>
          </ac:spMkLst>
        </pc:spChg>
        <pc:spChg chg="del">
          <ac:chgData name="Cheng Ran" userId="dbeed8448c6bb12c" providerId="LiveId" clId="{4BEA71DC-28E7-4D99-B396-D1B51C397CD1}" dt="2022-02-28T07:48:00.463" v="1514"/>
          <ac:spMkLst>
            <pc:docMk/>
            <pc:sldMk cId="3705468285" sldId="309"/>
            <ac:spMk id="3" creationId="{9CBBFA86-6F63-4C0C-AB86-C15EFCA885D8}"/>
          </ac:spMkLst>
        </pc:spChg>
        <pc:spChg chg="add mod">
          <ac:chgData name="Cheng Ran" userId="dbeed8448c6bb12c" providerId="LiveId" clId="{4BEA71DC-28E7-4D99-B396-D1B51C397CD1}" dt="2022-02-28T07:48:47.917" v="1523" actId="478"/>
          <ac:spMkLst>
            <pc:docMk/>
            <pc:sldMk cId="3705468285" sldId="309"/>
            <ac:spMk id="7" creationId="{A7E976D1-0A4F-4D57-974D-D1DC4B9104D7}"/>
          </ac:spMkLst>
        </pc:spChg>
        <pc:picChg chg="add del mod">
          <ac:chgData name="Cheng Ran" userId="dbeed8448c6bb12c" providerId="LiveId" clId="{4BEA71DC-28E7-4D99-B396-D1B51C397CD1}" dt="2022-02-28T07:48:47.917" v="1523" actId="478"/>
          <ac:picMkLst>
            <pc:docMk/>
            <pc:sldMk cId="3705468285" sldId="309"/>
            <ac:picMk id="5" creationId="{963AC786-05B1-4482-B9B7-843865AE6EC6}"/>
          </ac:picMkLst>
        </pc:picChg>
      </pc:sldChg>
      <pc:sldChg chg="addSp delSp modSp new mod">
        <pc:chgData name="Cheng Ran" userId="dbeed8448c6bb12c" providerId="LiveId" clId="{4BEA71DC-28E7-4D99-B396-D1B51C397CD1}" dt="2022-02-28T07:50:08.774" v="1607" actId="1076"/>
        <pc:sldMkLst>
          <pc:docMk/>
          <pc:sldMk cId="3975282879" sldId="309"/>
        </pc:sldMkLst>
        <pc:spChg chg="mod">
          <ac:chgData name="Cheng Ran" userId="dbeed8448c6bb12c" providerId="LiveId" clId="{4BEA71DC-28E7-4D99-B396-D1B51C397CD1}" dt="2022-02-28T07:50:08.774" v="1607" actId="1076"/>
          <ac:spMkLst>
            <pc:docMk/>
            <pc:sldMk cId="3975282879" sldId="309"/>
            <ac:spMk id="2" creationId="{B4D8F568-0F0F-4A00-A177-3A47743F18F1}"/>
          </ac:spMkLst>
        </pc:spChg>
        <pc:spChg chg="del">
          <ac:chgData name="Cheng Ran" userId="dbeed8448c6bb12c" providerId="LiveId" clId="{4BEA71DC-28E7-4D99-B396-D1B51C397CD1}" dt="2022-02-28T07:49:18.365" v="1530" actId="478"/>
          <ac:spMkLst>
            <pc:docMk/>
            <pc:sldMk cId="3975282879" sldId="309"/>
            <ac:spMk id="3" creationId="{CA6E0989-1B30-437B-B06E-026D4D81675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" creationId="{E17216CF-CC86-47F5-8BBF-8F77C319D1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" creationId="{E66F66B1-1C7C-431D-BA9B-A25D4C7AF6E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6" creationId="{771515DF-0E59-43FE-AC95-F67C4101DA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7" creationId="{3D449931-45B9-48BB-9E5E-B43F26253AF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8" creationId="{A2DF531D-DB8C-4F4F-87FE-3A09B45B232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9" creationId="{7D7461A4-0585-423D-8B15-B76583CC300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0" creationId="{50FF61EE-51FF-4006-96A9-8627EAB9B24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1" creationId="{7AE02D3F-0205-4089-A2AC-2F326AA329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2" creationId="{CEDEE6D8-6E7D-4A0B-8CB3-53E384391B6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3" creationId="{3557BFBF-8327-45A4-A209-2D07FC4E3E9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4" creationId="{C4317803-EE42-4B06-AC2D-FBD86E7B819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5" creationId="{15555955-7EA5-4EBA-B8E5-E997CDC58A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6" creationId="{2DBF9E30-A9E0-4E9E-A07C-1606829A3D1C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7" creationId="{51DD7D61-A7BD-4B66-98C1-176D3A0FC8A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8" creationId="{AFB70060-416D-4497-8A80-14FD5C7706E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19" creationId="{6E4A51D9-F350-4473-9917-8C26E925FEF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0" creationId="{E4D19C5D-3807-4095-B9E5-BEDDC856108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1" creationId="{3FCCB2DF-7765-438A-AA38-E6CCB3BBAAB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2" creationId="{A2C04071-A2FB-4650-96F4-AE554B27C78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3" creationId="{0D5D1EE9-65A4-427F-8304-8014528C8E5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4" creationId="{78E2A908-7B79-44A2-AC69-C7DDB005138D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5" creationId="{7137B0CD-62E9-4BE4-8A85-898554F51E8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6" creationId="{C08DEFB0-9E54-4088-AFDD-E09E0966282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7" creationId="{B67535A7-9EA1-472F-8110-430D94AD41F5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8" creationId="{64750A82-1682-4AA0-B6A3-82D35A8E29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29" creationId="{239EE5F5-BFDA-4412-ABC2-FB9F4B08B09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0" creationId="{8DBB462B-8FC1-4CCF-9F28-AC2DB401C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1" creationId="{49FEF607-34A5-47D3-8734-AB43D71D9B23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2" creationId="{0CC2D394-EF78-427A-B0A3-9DC1A445E624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3" creationId="{29115E63-4570-4479-BDAA-90FC8658640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4" creationId="{DCC750F1-88FA-4CB0-B04C-39B6D08C2389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5" creationId="{AE9D5846-3D6B-412F-8444-3436FE62898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6" creationId="{C86851F0-043C-4D22-BA71-7FC3F514E997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7" creationId="{886F6622-8C36-45A5-9389-C23413F3FE6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8" creationId="{ACA1F77D-A049-46DB-824E-69C5D5266D0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39" creationId="{9948098B-53A7-4304-B762-7B25DCE2A76A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0" creationId="{BF223AF8-9161-41A2-BD2B-858DD7F3D1FF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1" creationId="{91D12CA5-5113-4000-84FE-52680AA509A1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2" creationId="{40C495CC-8299-4B95-AE3A-D24418255B78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3" creationId="{B518936A-C61D-454A-A26E-473F673BE2F9}"/>
          </ac:spMkLst>
        </pc:spChg>
        <pc:spChg chg="add mod">
          <ac:chgData name="Cheng Ran" userId="dbeed8448c6bb12c" providerId="LiveId" clId="{4BEA71DC-28E7-4D99-B396-D1B51C397CD1}" dt="2022-02-28T07:49:42.474" v="1603" actId="14100"/>
          <ac:spMkLst>
            <pc:docMk/>
            <pc:sldMk cId="3975282879" sldId="309"/>
            <ac:spMk id="44" creationId="{61AF7D95-58EF-481C-95ED-CF24EBEFE38F}"/>
          </ac:spMkLst>
        </pc:spChg>
        <pc:spChg chg="add mod">
          <ac:chgData name="Cheng Ran" userId="dbeed8448c6bb12c" providerId="LiveId" clId="{4BEA71DC-28E7-4D99-B396-D1B51C397CD1}" dt="2022-02-28T07:49:44.207" v="1604" actId="14100"/>
          <ac:spMkLst>
            <pc:docMk/>
            <pc:sldMk cId="3975282879" sldId="309"/>
            <ac:spMk id="45" creationId="{D67AC6F5-27D2-447B-B95F-E81B99BF37B9}"/>
          </ac:spMkLst>
        </pc:spChg>
        <pc:spChg chg="add mod">
          <ac:chgData name="Cheng Ran" userId="dbeed8448c6bb12c" providerId="LiveId" clId="{4BEA71DC-28E7-4D99-B396-D1B51C397CD1}" dt="2022-02-28T07:49:46.918" v="1605" actId="14100"/>
          <ac:spMkLst>
            <pc:docMk/>
            <pc:sldMk cId="3975282879" sldId="309"/>
            <ac:spMk id="46" creationId="{4C029497-0C32-4B65-B870-390E00B811D0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7" creationId="{3B3D0E65-8E0B-4BE6-8D8E-F845C211E72E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48" creationId="{7A4A02AA-C783-4F0E-9C3A-E9D0371F59AA}"/>
          </ac:spMkLst>
        </pc:spChg>
        <pc:spChg chg="add mod">
          <ac:chgData name="Cheng Ran" userId="dbeed8448c6bb12c" providerId="LiveId" clId="{4BEA71DC-28E7-4D99-B396-D1B51C397CD1}" dt="2022-02-28T07:49:49.055" v="1606" actId="14100"/>
          <ac:spMkLst>
            <pc:docMk/>
            <pc:sldMk cId="3975282879" sldId="309"/>
            <ac:spMk id="49" creationId="{3EE5D3DF-F5C6-494A-BE5C-5FB96EB5E82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0" creationId="{D279D0C3-80EA-4AEE-87C8-F80A217B2116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1" creationId="{E3250C19-7A30-460E-B592-CB65589EC48B}"/>
          </ac:spMkLst>
        </pc:spChg>
        <pc:spChg chg="add mod">
          <ac:chgData name="Cheng Ran" userId="dbeed8448c6bb12c" providerId="LiveId" clId="{4BEA71DC-28E7-4D99-B396-D1B51C397CD1}" dt="2022-02-28T07:49:26.325" v="1600" actId="1037"/>
          <ac:spMkLst>
            <pc:docMk/>
            <pc:sldMk cId="3975282879" sldId="309"/>
            <ac:spMk id="52" creationId="{A0661593-3403-4404-AEEF-736F78BA5D40}"/>
          </ac:spMkLst>
        </pc:spChg>
      </pc:sldChg>
      <pc:sldChg chg="addSp delSp modSp new mod">
        <pc:chgData name="Cheng Ran" userId="dbeed8448c6bb12c" providerId="LiveId" clId="{4BEA71DC-28E7-4D99-B396-D1B51C397CD1}" dt="2022-02-28T07:52:19.119" v="1720" actId="20577"/>
        <pc:sldMkLst>
          <pc:docMk/>
          <pc:sldMk cId="255988667" sldId="310"/>
        </pc:sldMkLst>
        <pc:spChg chg="mod">
          <ac:chgData name="Cheng Ran" userId="dbeed8448c6bb12c" providerId="LiveId" clId="{4BEA71DC-28E7-4D99-B396-D1B51C397CD1}" dt="2022-02-28T07:52:19.119" v="1720" actId="20577"/>
          <ac:spMkLst>
            <pc:docMk/>
            <pc:sldMk cId="255988667" sldId="310"/>
            <ac:spMk id="2" creationId="{4C009382-0BE0-49A3-A156-1F00FDC0676B}"/>
          </ac:spMkLst>
        </pc:spChg>
        <pc:spChg chg="mod">
          <ac:chgData name="Cheng Ran" userId="dbeed8448c6bb12c" providerId="LiveId" clId="{4BEA71DC-28E7-4D99-B396-D1B51C397CD1}" dt="2022-02-28T07:51:42.459" v="1660" actId="14100"/>
          <ac:spMkLst>
            <pc:docMk/>
            <pc:sldMk cId="255988667" sldId="310"/>
            <ac:spMk id="3" creationId="{EFCBCC78-C461-4528-BAD8-08C75C0F9DBF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4" creationId="{EED644EC-E9BE-4AD8-8DCD-620DEE201B23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5" creationId="{6DE841BC-2103-46DA-8303-B78BA575A0E0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6" creationId="{5909F60E-2034-45E5-849B-3C78789D32D8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7" creationId="{3503BA3D-DCC2-4030-A843-554939303E9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8" creationId="{17DEA010-E88B-4007-B428-567D2CB5032E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9" creationId="{E22A7D9A-87AF-40A5-8604-FEE95D6196B7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0" creationId="{C9CE1433-D1C2-4DE2-816B-E6B1FD164A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1" creationId="{272AABFB-FCC5-4AF1-93C7-F243BE2FD7AB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2" creationId="{3C1F23D6-7F7B-4C80-9A65-AA3BD2AFD0A4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3" creationId="{7A6E9DA1-8AE5-482C-9A6E-423BCBA81BDC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4" creationId="{1025FFDA-D063-4A8D-9D2C-A654CB9578D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5" creationId="{CC00E491-3975-472D-8C8B-27E8FDBF9182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6" creationId="{125EAB2A-3997-49F4-9CB4-3149BD4FAFF6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7" creationId="{F5D9C8D6-AEF8-486E-A6E1-CFA1BC791289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8" creationId="{108FF3EC-0831-4F66-9C2A-7F1ED54F53BD}"/>
          </ac:spMkLst>
        </pc:spChg>
        <pc:spChg chg="add del mod">
          <ac:chgData name="Cheng Ran" userId="dbeed8448c6bb12c" providerId="LiveId" clId="{4BEA71DC-28E7-4D99-B396-D1B51C397CD1}" dt="2022-02-28T07:51:39.658" v="1659"/>
          <ac:spMkLst>
            <pc:docMk/>
            <pc:sldMk cId="255988667" sldId="310"/>
            <ac:spMk id="19" creationId="{10E8ABAE-A09B-4FD0-9C2A-66D76C98C94E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0" creationId="{09EB16DA-5390-48A0-BEE0-7301315BDC14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1" creationId="{F5C65E9E-654A-403C-97DB-DA5C4DC99C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2" creationId="{C65EA7E2-5AE7-4A06-89CD-037142AB2B9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3" creationId="{F21E772E-B3FE-460E-87F9-FF91708450FC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4" creationId="{3FCFF564-01E7-4C88-B7F9-117DFBA874A1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5" creationId="{E306FB5C-056F-4113-89DF-DD84E329E19D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6" creationId="{6BB447D8-B2C7-41D4-9DB3-18E384868030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7" creationId="{CDFAF0B3-84F4-4A99-A676-BDC84F3F9516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8" creationId="{861F6217-4D0D-4FF1-929F-3DC8A8682042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29" creationId="{C11AF89E-7D92-406E-86E3-2D2B39403C7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0" creationId="{B7065CCD-5928-4498-B073-0C83BA02A629}"/>
          </ac:spMkLst>
        </pc:spChg>
        <pc:spChg chg="add mod">
          <ac:chgData name="Cheng Ran" userId="dbeed8448c6bb12c" providerId="LiveId" clId="{4BEA71DC-28E7-4D99-B396-D1B51C397CD1}" dt="2022-02-28T07:51:55.803" v="1716" actId="2711"/>
          <ac:spMkLst>
            <pc:docMk/>
            <pc:sldMk cId="255988667" sldId="310"/>
            <ac:spMk id="31" creationId="{B0E02F1E-8255-4486-BB18-B675BD717D1F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2" creationId="{FC7A075F-D026-4DB7-A279-EF7675B2EE17}"/>
          </ac:spMkLst>
        </pc:spChg>
        <pc:spChg chg="add mod">
          <ac:chgData name="Cheng Ran" userId="dbeed8448c6bb12c" providerId="LiveId" clId="{4BEA71DC-28E7-4D99-B396-D1B51C397CD1}" dt="2022-02-28T07:51:47.484" v="1715" actId="1038"/>
          <ac:spMkLst>
            <pc:docMk/>
            <pc:sldMk cId="255988667" sldId="310"/>
            <ac:spMk id="33" creationId="{40D7917E-68E4-4DD8-AA0D-FC8C24DCF8BA}"/>
          </ac:spMkLst>
        </pc:spChg>
        <pc:spChg chg="add mod">
          <ac:chgData name="Cheng Ran" userId="dbeed8448c6bb12c" providerId="LiveId" clId="{4BEA71DC-28E7-4D99-B396-D1B51C397CD1}" dt="2022-02-28T07:52:08.186" v="1718" actId="2711"/>
          <ac:spMkLst>
            <pc:docMk/>
            <pc:sldMk cId="255988667" sldId="310"/>
            <ac:spMk id="34" creationId="{C636DC4C-7A9C-42BE-BBA2-FBA33C09EE03}"/>
          </ac:spMkLst>
        </pc:spChg>
        <pc:spChg chg="add mod">
          <ac:chgData name="Cheng Ran" userId="dbeed8448c6bb12c" providerId="LiveId" clId="{4BEA71DC-28E7-4D99-B396-D1B51C397CD1}" dt="2022-02-28T07:52:02.511" v="1717" actId="2711"/>
          <ac:spMkLst>
            <pc:docMk/>
            <pc:sldMk cId="255988667" sldId="310"/>
            <ac:spMk id="35" creationId="{6F24D1CA-BF52-432B-B3D5-7EE03E254A8B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560034610" sldId="310"/>
        </pc:sldMkLst>
      </pc:sldChg>
      <pc:sldChg chg="addSp delSp modSp new mod modClrScheme chgLayout">
        <pc:chgData name="Cheng Ran" userId="dbeed8448c6bb12c" providerId="LiveId" clId="{4BEA71DC-28E7-4D99-B396-D1B51C397CD1}" dt="2022-02-28T07:50:44.044" v="1621"/>
        <pc:sldMkLst>
          <pc:docMk/>
          <pc:sldMk cId="167047287" sldId="311"/>
        </pc:sldMkLst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2" creationId="{99A388A6-2FA2-4DC5-9C64-EB55964807E7}"/>
          </ac:spMkLst>
        </pc:spChg>
        <pc:spChg chg="del mod ord">
          <ac:chgData name="Cheng Ran" userId="dbeed8448c6bb12c" providerId="LiveId" clId="{4BEA71DC-28E7-4D99-B396-D1B51C397CD1}" dt="2022-02-28T07:50:27.737" v="1610" actId="700"/>
          <ac:spMkLst>
            <pc:docMk/>
            <pc:sldMk cId="167047287" sldId="311"/>
            <ac:spMk id="3" creationId="{AFD1A8B4-790A-44E5-AA6D-17A8FFC8EF94}"/>
          </ac:spMkLst>
        </pc:spChg>
        <pc:spChg chg="add mod ord">
          <ac:chgData name="Cheng Ran" userId="dbeed8448c6bb12c" providerId="LiveId" clId="{4BEA71DC-28E7-4D99-B396-D1B51C397CD1}" dt="2022-02-28T07:50:30.728" v="1620" actId="20577"/>
          <ac:spMkLst>
            <pc:docMk/>
            <pc:sldMk cId="167047287" sldId="311"/>
            <ac:spMk id="4" creationId="{6DB3D901-6118-425A-836A-F7EB6C1F611B}"/>
          </ac:spMkLst>
        </pc:spChg>
        <pc:spChg chg="add mod ord">
          <ac:chgData name="Cheng Ran" userId="dbeed8448c6bb12c" providerId="LiveId" clId="{4BEA71DC-28E7-4D99-B396-D1B51C397CD1}" dt="2022-02-28T07:50:44.044" v="1621"/>
          <ac:spMkLst>
            <pc:docMk/>
            <pc:sldMk cId="167047287" sldId="311"/>
            <ac:spMk id="5" creationId="{BCEAFF13-0B12-48F0-B502-BDA98EB53B7D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324466710" sldId="311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2458293919" sldId="312"/>
        </pc:sldMkLst>
      </pc:sldChg>
      <pc:sldChg chg="addSp modSp new mod modAnim">
        <pc:chgData name="Cheng Ran" userId="dbeed8448c6bb12c" providerId="LiveId" clId="{4BEA71DC-28E7-4D99-B396-D1B51C397CD1}" dt="2022-02-28T11:33:10.638" v="3379" actId="113"/>
        <pc:sldMkLst>
          <pc:docMk/>
          <pc:sldMk cId="2770775750" sldId="312"/>
        </pc:sldMkLst>
        <pc:spChg chg="mod">
          <ac:chgData name="Cheng Ran" userId="dbeed8448c6bb12c" providerId="LiveId" clId="{4BEA71DC-28E7-4D99-B396-D1B51C397CD1}" dt="2022-02-28T07:52:32.771" v="1724" actId="20577"/>
          <ac:spMkLst>
            <pc:docMk/>
            <pc:sldMk cId="2770775750" sldId="312"/>
            <ac:spMk id="2" creationId="{76270F6F-20D8-4B02-9A19-A858A5C97826}"/>
          </ac:spMkLst>
        </pc:spChg>
        <pc:spChg chg="mod">
          <ac:chgData name="Cheng Ran" userId="dbeed8448c6bb12c" providerId="LiveId" clId="{4BEA71DC-28E7-4D99-B396-D1B51C397CD1}" dt="2022-02-28T11:33:10.638" v="3379" actId="113"/>
          <ac:spMkLst>
            <pc:docMk/>
            <pc:sldMk cId="2770775750" sldId="312"/>
            <ac:spMk id="3" creationId="{01947F01-CA8A-4442-A03F-FB522E28E8A0}"/>
          </ac:spMkLst>
        </pc:spChg>
        <pc:spChg chg="add mod">
          <ac:chgData name="Cheng Ran" userId="dbeed8448c6bb12c" providerId="LiveId" clId="{4BEA71DC-28E7-4D99-B396-D1B51C397CD1}" dt="2022-02-28T07:54:05.075" v="1752" actId="1076"/>
          <ac:spMkLst>
            <pc:docMk/>
            <pc:sldMk cId="2770775750" sldId="312"/>
            <ac:spMk id="4" creationId="{2BA08F3D-795E-4D6A-B1FC-6F4E84EDA7ED}"/>
          </ac:spMkLst>
        </pc:spChg>
      </pc:sldChg>
      <pc:sldChg chg="addSp delSp modSp new mod">
        <pc:chgData name="Cheng Ran" userId="dbeed8448c6bb12c" providerId="LiveId" clId="{4BEA71DC-28E7-4D99-B396-D1B51C397CD1}" dt="2022-02-28T07:57:50.934" v="1854" actId="1076"/>
        <pc:sldMkLst>
          <pc:docMk/>
          <pc:sldMk cId="2333261784" sldId="313"/>
        </pc:sldMkLst>
        <pc:spChg chg="mod">
          <ac:chgData name="Cheng Ran" userId="dbeed8448c6bb12c" providerId="LiveId" clId="{4BEA71DC-28E7-4D99-B396-D1B51C397CD1}" dt="2022-02-28T07:55:07.931" v="1781" actId="20577"/>
          <ac:spMkLst>
            <pc:docMk/>
            <pc:sldMk cId="2333261784" sldId="313"/>
            <ac:spMk id="2" creationId="{4B1F241B-C900-4393-806C-25B5CC3E7C87}"/>
          </ac:spMkLst>
        </pc:spChg>
        <pc:spChg chg="mod">
          <ac:chgData name="Cheng Ran" userId="dbeed8448c6bb12c" providerId="LiveId" clId="{4BEA71DC-28E7-4D99-B396-D1B51C397CD1}" dt="2022-02-28T07:56:41.922" v="1838" actId="27636"/>
          <ac:spMkLst>
            <pc:docMk/>
            <pc:sldMk cId="2333261784" sldId="313"/>
            <ac:spMk id="3" creationId="{682A7436-AEA5-4CAC-B7A4-6EB000075129}"/>
          </ac:spMkLst>
        </pc:spChg>
        <pc:spChg chg="add del mod">
          <ac:chgData name="Cheng Ran" userId="dbeed8448c6bb12c" providerId="LiveId" clId="{4BEA71DC-28E7-4D99-B396-D1B51C397CD1}" dt="2022-02-28T07:57:08.436" v="1844" actId="478"/>
          <ac:spMkLst>
            <pc:docMk/>
            <pc:sldMk cId="2333261784" sldId="313"/>
            <ac:spMk id="6" creationId="{FD40A084-78DB-4D9F-AE9D-64C927BDCC0E}"/>
          </ac:spMkLst>
        </pc:spChg>
        <pc:picChg chg="add mod">
          <ac:chgData name="Cheng Ran" userId="dbeed8448c6bb12c" providerId="LiveId" clId="{4BEA71DC-28E7-4D99-B396-D1B51C397CD1}" dt="2022-02-28T07:57:30.025" v="1850" actId="1076"/>
          <ac:picMkLst>
            <pc:docMk/>
            <pc:sldMk cId="2333261784" sldId="313"/>
            <ac:picMk id="4" creationId="{B8D1A665-6E9A-46F8-AC62-C1D472A0C51E}"/>
          </ac:picMkLst>
        </pc:picChg>
        <pc:picChg chg="add mod">
          <ac:chgData name="Cheng Ran" userId="dbeed8448c6bb12c" providerId="LiveId" clId="{4BEA71DC-28E7-4D99-B396-D1B51C397CD1}" dt="2022-02-28T07:57:50.934" v="1854" actId="1076"/>
          <ac:picMkLst>
            <pc:docMk/>
            <pc:sldMk cId="2333261784" sldId="313"/>
            <ac:picMk id="8" creationId="{3D198D03-55B1-4840-8258-329CDB639AC0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065993886" sldId="313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757920713" sldId="314"/>
        </pc:sldMkLst>
      </pc:sldChg>
      <pc:sldChg chg="addSp delSp modSp new mod">
        <pc:chgData name="Cheng Ran" userId="dbeed8448c6bb12c" providerId="LiveId" clId="{4BEA71DC-28E7-4D99-B396-D1B51C397CD1}" dt="2022-02-28T08:02:03.334" v="1928" actId="1076"/>
        <pc:sldMkLst>
          <pc:docMk/>
          <pc:sldMk cId="2595854417" sldId="314"/>
        </pc:sldMkLst>
        <pc:spChg chg="del">
          <ac:chgData name="Cheng Ran" userId="dbeed8448c6bb12c" providerId="LiveId" clId="{4BEA71DC-28E7-4D99-B396-D1B51C397CD1}" dt="2022-02-28T07:58:09.719" v="1856" actId="478"/>
          <ac:spMkLst>
            <pc:docMk/>
            <pc:sldMk cId="2595854417" sldId="314"/>
            <ac:spMk id="2" creationId="{30B5DC0D-ED44-476B-A1FC-D0CB0425A55C}"/>
          </ac:spMkLst>
        </pc:spChg>
        <pc:spChg chg="del">
          <ac:chgData name="Cheng Ran" userId="dbeed8448c6bb12c" providerId="LiveId" clId="{4BEA71DC-28E7-4D99-B396-D1B51C397CD1}" dt="2022-02-28T07:58:11.611" v="1857" actId="478"/>
          <ac:spMkLst>
            <pc:docMk/>
            <pc:sldMk cId="2595854417" sldId="314"/>
            <ac:spMk id="3" creationId="{4DE3B5CF-9D76-4076-97D7-789DEF1671B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" creationId="{680E742E-D808-41FC-A8BB-DB18F33085F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" creationId="{B2A370AB-216C-4A60-B2E0-72B6215E32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" creationId="{3A206988-2F86-4974-9B06-E419EE8CB4E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" creationId="{D0D7EE86-9EFF-4E75-A858-656A2D8429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" creationId="{4FD8DF32-1237-4B85-839E-D5CDFEFC6A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" creationId="{7C86F485-DD73-4A66-8841-5770797D65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3" creationId="{E5DC2871-998C-44FC-9A75-30E859294C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4" creationId="{754FB0F1-6A17-4FEF-9018-147F4D60CA0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5" creationId="{ED7440DA-3C85-43A4-BEF7-A867F73536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6" creationId="{09D91220-A03F-445A-9FEF-1F04FEEB9AD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7" creationId="{EF9275E1-4A32-40C6-B10B-B237E9962F2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8" creationId="{89B92118-AE9C-4137-856B-5850EB1FC7E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9" creationId="{314E0A65-17B5-47D2-854C-0FA04EBF4BF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0" creationId="{F33914AC-0193-436E-B527-37CDF48C8680}"/>
          </ac:spMkLst>
        </pc:spChg>
        <pc:spChg chg="add del mod">
          <ac:chgData name="Cheng Ran" userId="dbeed8448c6bb12c" providerId="LiveId" clId="{4BEA71DC-28E7-4D99-B396-D1B51C397CD1}" dt="2022-02-28T08:01:45.219" v="1923" actId="478"/>
          <ac:spMkLst>
            <pc:docMk/>
            <pc:sldMk cId="2595854417" sldId="314"/>
            <ac:spMk id="21" creationId="{3FB55DD3-9790-4B96-8DB6-2B9AF9D9191E}"/>
          </ac:spMkLst>
        </pc:spChg>
        <pc:spChg chg="add del mod">
          <ac:chgData name="Cheng Ran" userId="dbeed8448c6bb12c" providerId="LiveId" clId="{4BEA71DC-28E7-4D99-B396-D1B51C397CD1}" dt="2022-02-28T08:01:47.631" v="1924" actId="478"/>
          <ac:spMkLst>
            <pc:docMk/>
            <pc:sldMk cId="2595854417" sldId="314"/>
            <ac:spMk id="22" creationId="{93EA6ED5-753C-4FDE-B929-A50A801C324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3" creationId="{9AB835D8-A60B-4AD5-9562-90CC4CD9C41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4" creationId="{9975D7FA-E809-4DB9-9239-E7F998351AF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5" creationId="{F0D1A876-8359-4008-811A-3A7F20B561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6" creationId="{14C6F23F-A8B8-4BDA-AEF5-9E749DA9A0C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7" creationId="{36AF9A57-AFC6-48B1-B887-8D4C82D5243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8" creationId="{FE0AA889-DFC9-4F4F-BF02-19A532E2FD5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29" creationId="{DFEB3827-5D46-42A9-87AA-A42AC4A21B3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0" creationId="{9B9AAA0B-9A21-4906-ADF4-C5CAA8830B4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1" creationId="{87C60EC7-BC2F-44A4-BE57-5594A8A2D72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2" creationId="{4CB59C1F-E933-4C8E-A2AB-3800697643D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3" creationId="{4E46F601-5F48-458A-9F49-8ADF8F004B8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4" creationId="{ED1897B4-3441-4520-8E56-5D9A2F4B049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5" creationId="{0BC470FD-B6D7-4884-9478-1ACCACE5A3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6" creationId="{A3921DA3-F022-4E1B-96DC-EB2048E9D17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7" creationId="{76DFD98B-2074-4C37-BFE0-3A63B64730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8" creationId="{5494F954-092D-4AA1-A0A8-B12D2D23CB4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39" creationId="{63D6BA88-74BB-4DC3-88E9-32453156887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0" creationId="{D0158FEE-6FAB-482E-9D01-2BB9DB9B636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1" creationId="{2B6EF9D6-410C-4163-A055-4486EB434D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2" creationId="{43B82248-4224-4B41-A10C-5B627AF2509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3" creationId="{4C4C9AD0-C5FD-4B1E-8BEA-D6F6FCBD324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4" creationId="{341C2A5A-62FD-436A-8651-C700F0DDF62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5" creationId="{84D4A789-80F7-4032-AE2E-4F97DE0133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6" creationId="{C2A1716C-E3BF-4B2B-8386-3773004559C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47" creationId="{52E2714A-184B-4870-9CD9-5D0BAD59778C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50" creationId="{4F413EC6-5306-468C-91AE-017BD0F5E86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2" creationId="{5007E608-968B-4D14-B1F6-A5066BA2487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3" creationId="{11254CA5-8573-445A-8CD4-25BB7D7FE40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4" creationId="{9650D292-C8A8-45E5-B413-CAC0F15EF56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5" creationId="{42359C37-22D6-4445-9A2F-7BAD7AEBDD5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6" creationId="{0B122DED-984C-4CFF-AC03-F940251563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7" creationId="{2400ACB9-E286-40D8-A8BF-B0738094929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8" creationId="{C8AC2489-EE16-4EC0-90C8-B2026B533DE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59" creationId="{A3B3F6EB-B5E0-4205-A460-A0F16315FB6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0" creationId="{6F00A630-5001-4D46-B557-CCFFE89750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1" creationId="{91FEFF52-323C-4B3C-BEB3-080427DB15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2" creationId="{CC6F73C8-6CA0-4651-A648-65FB884014A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3" creationId="{176D17C4-C0A7-49A8-986C-9AB4A184854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4" creationId="{5476D754-6B39-499C-A4E3-57808343666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5" creationId="{F589D905-C603-4DBF-95BD-5852A53AA25B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6" creationId="{969B07F1-B2AE-4E5B-84B5-B3A9317FAB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7" creationId="{999F31DE-0710-47B3-A4D5-CF052AF287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8" creationId="{37F0AD38-D3C8-44EC-9397-46FBE2B0446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69" creationId="{CD34EB60-8B5C-4A0B-8730-E8DC6B46615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0" creationId="{12328FC5-000A-43D2-8578-702F3F3CCD1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1" creationId="{E2B86C8E-7FDD-41BA-8E47-C8B089E66BD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2" creationId="{B1886361-27E6-4B99-831B-4DF34B6CDA3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3" creationId="{DB3CD418-5512-41C1-AAF7-575E53613DB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4" creationId="{2523F85D-1C3D-42AA-ADC8-198EA41D483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5" creationId="{AB074465-4B63-4D25-8475-2A573132C49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6" creationId="{2822CEC5-3A85-4660-9C4C-067F19AFEE28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7" creationId="{DAF5F770-6C8D-4B0D-B96A-D8AC77011E2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8" creationId="{36BC5753-442E-454E-ACC4-DBEF066F13A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79" creationId="{4AEF93EF-70A8-43D0-BECF-CE54084ADEB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0" creationId="{B403FB33-028F-4E94-AB40-100E63BCBFC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1" creationId="{E877BEB6-B4CE-49B8-ABB3-03441B9A5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2" creationId="{24DE488C-72DF-4E0F-A237-48470F8AE01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3" creationId="{639E6A56-4B15-4249-A942-4A0F8FF75E9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4" creationId="{54705299-4418-4578-A2C6-5F7E4775EFE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5" creationId="{9018FE55-710C-487F-A98F-FFE4217D0D7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6" creationId="{1ACE2CE5-4D5F-4833-94CF-9CD28DA2C255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7" creationId="{3EEAEF5A-DE76-4482-8410-C6CAFCA106EF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8" creationId="{25D81DD9-8BDE-42FF-9991-A8DB2D5F179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89" creationId="{42210D9C-B344-4A1D-BF82-43AB4EE7DD5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0" creationId="{EA02A399-56B7-4C01-A98A-6B23A645A84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1" creationId="{C40910D5-465A-49D1-A353-916BC9520C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2" creationId="{9478FF03-0F72-4939-BC02-19F2F00806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3" creationId="{55490F01-DF0C-4976-B6FE-1606FBEAAF9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4" creationId="{BBE0133E-6D64-438C-B71F-C5060841C25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5" creationId="{B18D2D50-FA9D-45B9-A64C-30A5BF435939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6" creationId="{781A7FD7-C5E6-4157-9434-7B5FE4CEAD7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7" creationId="{9AAAD523-C923-4728-9738-BC641C2289D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8" creationId="{9B6AD2FF-316A-4DC0-A2B3-874D6ACDB81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99" creationId="{AA0EC2F5-8694-4FAB-B1B0-9235E78A8CD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0" creationId="{6B479CCD-3E4B-43C9-8094-1FB3C3127F2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1" creationId="{689893F3-CB17-45FE-9B12-482D68EF82C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2" creationId="{AC40BCA8-A001-435A-9D73-BBFA5D583B0D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3" creationId="{D81145AE-060A-41E6-8336-293A58A47AF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4" creationId="{4CCE40D3-2AF1-49C9-868C-5A65687298E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5" creationId="{E59E0AED-7225-4228-897D-112EE5D7638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6" creationId="{E8DD1505-C30F-41BC-84C2-5AC1D40BA48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7" creationId="{62175EB5-B8F8-425B-BEA2-BA545B533682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08" creationId="{2C407372-73ED-4F60-BE4F-67A8E9F4065D}"/>
          </ac:spMkLst>
        </pc:spChg>
        <pc:spChg chg="add del mod">
          <ac:chgData name="Cheng Ran" userId="dbeed8448c6bb12c" providerId="LiveId" clId="{4BEA71DC-28E7-4D99-B396-D1B51C397CD1}" dt="2022-02-28T08:01:43.811" v="1922" actId="478"/>
          <ac:spMkLst>
            <pc:docMk/>
            <pc:sldMk cId="2595854417" sldId="314"/>
            <ac:spMk id="109" creationId="{AA19094C-3712-4219-9920-F6FF5C0BD7CC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0" creationId="{951694CD-4A1C-4B23-AC74-C00E53D13443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1" creationId="{F93FDCB2-B107-4465-BDA7-F34F9D3263B7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2" creationId="{856C6EC2-1DD0-481D-8A9C-9045D962CA61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3" creationId="{959BE20F-4CE6-4EA3-80C6-23046CDFF076}"/>
          </ac:spMkLst>
        </pc:spChg>
        <pc:spChg chg="add del mod">
          <ac:chgData name="Cheng Ran" userId="dbeed8448c6bb12c" providerId="LiveId" clId="{4BEA71DC-28E7-4D99-B396-D1B51C397CD1}" dt="2022-02-28T08:01:42.337" v="1921" actId="478"/>
          <ac:spMkLst>
            <pc:docMk/>
            <pc:sldMk cId="2595854417" sldId="314"/>
            <ac:spMk id="114" creationId="{0CDD8396-5957-4277-9BD6-48F3AD4680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5" creationId="{4C1BD241-C468-4F62-BB40-E70CDEC52CFA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6" creationId="{DA37FF28-6324-43D9-A397-4ABD7ACD6240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7" creationId="{F2FC44FF-1FDE-4BA6-A73A-59DF2627B92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8" creationId="{F6F3138E-46F0-4641-BED5-E06C3625FEF6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19" creationId="{5FF1C8AF-4C6F-4DE6-8603-89AB7A49EE41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0" creationId="{9C053AEE-D49F-421C-8B56-E45644338E77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1" creationId="{D028A950-6EC3-4C1C-8C24-83B219B34C94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2" creationId="{CC886037-0456-4B18-832A-3B5D8092880E}"/>
          </ac:spMkLst>
        </pc:spChg>
        <pc:spChg chg="add del mod">
          <ac:chgData name="Cheng Ran" userId="dbeed8448c6bb12c" providerId="LiveId" clId="{4BEA71DC-28E7-4D99-B396-D1B51C397CD1}" dt="2022-02-28T08:01:39.528" v="1920" actId="478"/>
          <ac:spMkLst>
            <pc:docMk/>
            <pc:sldMk cId="2595854417" sldId="314"/>
            <ac:spMk id="123" creationId="{57B6376C-FA2E-4D7E-8372-AFA8631D8B58}"/>
          </ac:spMkLst>
        </pc:sp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5" creationId="{106233F1-71BD-402A-8669-CBCF5D669BD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7" creationId="{05551F5C-B4F0-461C-80CF-7F6C8F83D49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8" creationId="{9BFFDBAA-250E-4AF1-A228-6526DC2D6D4F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8" creationId="{E0530834-9815-4BE7-89AB-E57E1A58C47E}"/>
          </ac:graphicFrameMkLst>
        </pc:graphicFrameChg>
        <pc:graphicFrameChg chg="add del mod">
          <ac:chgData name="Cheng Ran" userId="dbeed8448c6bb12c" providerId="LiveId" clId="{4BEA71DC-28E7-4D99-B396-D1B51C397CD1}" dt="2022-02-28T08:01:39.528" v="1920" actId="478"/>
          <ac:graphicFrameMkLst>
            <pc:docMk/>
            <pc:sldMk cId="2595854417" sldId="314"/>
            <ac:graphicFrameMk id="49" creationId="{C49249BC-208B-4D28-BA60-8F454C333D68}"/>
          </ac:graphicFrameMkLst>
        </pc:graphicFrameChg>
        <pc:graphicFrameChg chg="add del mod">
          <ac:chgData name="Cheng Ran" userId="dbeed8448c6bb12c" providerId="LiveId" clId="{4BEA71DC-28E7-4D99-B396-D1B51C397CD1}" dt="2022-02-28T08:01:42.337" v="1921" actId="478"/>
          <ac:graphicFrameMkLst>
            <pc:docMk/>
            <pc:sldMk cId="2595854417" sldId="314"/>
            <ac:graphicFrameMk id="51" creationId="{6C994876-7E02-4D2B-8FB3-57893FDFD7D0}"/>
          </ac:graphicFrameMkLst>
        </pc:graphicFrameChg>
        <pc:picChg chg="add mod">
          <ac:chgData name="Cheng Ran" userId="dbeed8448c6bb12c" providerId="LiveId" clId="{4BEA71DC-28E7-4D99-B396-D1B51C397CD1}" dt="2022-02-28T08:02:03.334" v="1928" actId="1076"/>
          <ac:picMkLst>
            <pc:docMk/>
            <pc:sldMk cId="2595854417" sldId="314"/>
            <ac:picMk id="125" creationId="{BFB28ACC-A0DF-496D-AF41-5BEEC8613C61}"/>
          </ac:picMkLst>
        </pc:picChg>
      </pc:sldChg>
      <pc:sldChg chg="addSp delSp modSp new mod modAnim">
        <pc:chgData name="Cheng Ran" userId="dbeed8448c6bb12c" providerId="LiveId" clId="{4BEA71DC-28E7-4D99-B396-D1B51C397CD1}" dt="2022-02-28T08:00:49.571" v="1919"/>
        <pc:sldMkLst>
          <pc:docMk/>
          <pc:sldMk cId="410949857" sldId="315"/>
        </pc:sldMkLst>
        <pc:spChg chg="mod">
          <ac:chgData name="Cheng Ran" userId="dbeed8448c6bb12c" providerId="LiveId" clId="{4BEA71DC-28E7-4D99-B396-D1B51C397CD1}" dt="2022-02-28T07:59:18.318" v="1905" actId="20577"/>
          <ac:spMkLst>
            <pc:docMk/>
            <pc:sldMk cId="410949857" sldId="315"/>
            <ac:spMk id="2" creationId="{3A25289E-B25C-4BC2-94CB-2770A6A393E4}"/>
          </ac:spMkLst>
        </pc:spChg>
        <pc:spChg chg="del">
          <ac:chgData name="Cheng Ran" userId="dbeed8448c6bb12c" providerId="LiveId" clId="{4BEA71DC-28E7-4D99-B396-D1B51C397CD1}" dt="2022-02-28T07:59:31.310" v="1906" actId="478"/>
          <ac:spMkLst>
            <pc:docMk/>
            <pc:sldMk cId="410949857" sldId="315"/>
            <ac:spMk id="3" creationId="{1AF8111C-2334-451F-8503-6E4E466D5E8D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7" creationId="{47FF904B-CC17-4C05-B170-5B79054CA4FE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0" creationId="{44A387AE-591B-41DE-9EA3-95CFC332FCD3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1" creationId="{178B2C40-51BD-40B4-AD08-3C42614B721C}"/>
          </ac:spMkLst>
        </pc:spChg>
        <pc:spChg chg="add del mod">
          <ac:chgData name="Cheng Ran" userId="dbeed8448c6bb12c" providerId="LiveId" clId="{4BEA71DC-28E7-4D99-B396-D1B51C397CD1}" dt="2022-02-28T08:00:17.604" v="1911"/>
          <ac:spMkLst>
            <pc:docMk/>
            <pc:sldMk cId="410949857" sldId="315"/>
            <ac:spMk id="12" creationId="{9860C343-14FD-4C81-9069-BA43B84597DD}"/>
          </ac:spMkLst>
        </pc:sp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6" creationId="{499B8EDA-8845-4A2E-9C00-ACEA27493BFA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8" creationId="{6676502E-791A-4AB1-ABC0-3FD4C87BB1AD}"/>
          </ac:graphicFrameMkLst>
        </pc:graphicFrameChg>
        <pc:graphicFrameChg chg="add del mod">
          <ac:chgData name="Cheng Ran" userId="dbeed8448c6bb12c" providerId="LiveId" clId="{4BEA71DC-28E7-4D99-B396-D1B51C397CD1}" dt="2022-02-28T08:00:17.604" v="1911"/>
          <ac:graphicFrameMkLst>
            <pc:docMk/>
            <pc:sldMk cId="410949857" sldId="315"/>
            <ac:graphicFrameMk id="9" creationId="{AB803F0C-B945-4B9F-98D7-033D86684757}"/>
          </ac:graphicFrameMkLst>
        </pc:graphicFrameChg>
        <pc:picChg chg="add del mod">
          <ac:chgData name="Cheng Ran" userId="dbeed8448c6bb12c" providerId="LiveId" clId="{4BEA71DC-28E7-4D99-B396-D1B51C397CD1}" dt="2022-02-28T08:00:00.309" v="1909" actId="478"/>
          <ac:picMkLst>
            <pc:docMk/>
            <pc:sldMk cId="410949857" sldId="315"/>
            <ac:picMk id="5" creationId="{708EE42C-A51D-4342-8FB5-1253C299EE9D}"/>
          </ac:picMkLst>
        </pc:picChg>
        <pc:picChg chg="add mod">
          <ac:chgData name="Cheng Ran" userId="dbeed8448c6bb12c" providerId="LiveId" clId="{4BEA71DC-28E7-4D99-B396-D1B51C397CD1}" dt="2022-02-28T08:00:30.409" v="1914" actId="1076"/>
          <ac:picMkLst>
            <pc:docMk/>
            <pc:sldMk cId="410949857" sldId="315"/>
            <ac:picMk id="14" creationId="{5B9F2964-4C0C-48E4-ACD6-5DF305B1AF1F}"/>
          </ac:picMkLst>
        </pc:picChg>
        <pc:picChg chg="add mod">
          <ac:chgData name="Cheng Ran" userId="dbeed8448c6bb12c" providerId="LiveId" clId="{4BEA71DC-28E7-4D99-B396-D1B51C397CD1}" dt="2022-02-28T08:00:44.962" v="1918" actId="1076"/>
          <ac:picMkLst>
            <pc:docMk/>
            <pc:sldMk cId="410949857" sldId="315"/>
            <ac:picMk id="16" creationId="{C97729C2-45BC-4F69-83A8-C6287EF83C82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531581531" sldId="315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26429038" sldId="316"/>
        </pc:sldMkLst>
      </pc:sldChg>
      <pc:sldChg chg="addSp delSp modSp new mod modAnim">
        <pc:chgData name="Cheng Ran" userId="dbeed8448c6bb12c" providerId="LiveId" clId="{4BEA71DC-28E7-4D99-B396-D1B51C397CD1}" dt="2022-02-28T08:04:26.116" v="1976" actId="1076"/>
        <pc:sldMkLst>
          <pc:docMk/>
          <pc:sldMk cId="2831266514" sldId="316"/>
        </pc:sldMkLst>
        <pc:spChg chg="mod">
          <ac:chgData name="Cheng Ran" userId="dbeed8448c6bb12c" providerId="LiveId" clId="{4BEA71DC-28E7-4D99-B396-D1B51C397CD1}" dt="2022-02-28T08:02:22.181" v="1944" actId="20577"/>
          <ac:spMkLst>
            <pc:docMk/>
            <pc:sldMk cId="2831266514" sldId="316"/>
            <ac:spMk id="2" creationId="{E23C90BF-5AA2-4A1F-AA31-2CBB5EE3227A}"/>
          </ac:spMkLst>
        </pc:spChg>
        <pc:spChg chg="del">
          <ac:chgData name="Cheng Ran" userId="dbeed8448c6bb12c" providerId="LiveId" clId="{4BEA71DC-28E7-4D99-B396-D1B51C397CD1}" dt="2022-02-28T08:02:35.063" v="1945" actId="22"/>
          <ac:spMkLst>
            <pc:docMk/>
            <pc:sldMk cId="2831266514" sldId="316"/>
            <ac:spMk id="3" creationId="{DE3B2D16-C6FF-4A52-A0BC-C8BCD3D971C8}"/>
          </ac:spMkLst>
        </pc:spChg>
        <pc:spChg chg="add mod">
          <ac:chgData name="Cheng Ran" userId="dbeed8448c6bb12c" providerId="LiveId" clId="{4BEA71DC-28E7-4D99-B396-D1B51C397CD1}" dt="2022-02-28T08:03:46.010" v="1967" actId="2711"/>
          <ac:spMkLst>
            <pc:docMk/>
            <pc:sldMk cId="2831266514" sldId="316"/>
            <ac:spMk id="6" creationId="{F5010434-D023-4B91-A522-AEF3DD528911}"/>
          </ac:spMkLst>
        </pc:spChg>
        <pc:spChg chg="add mod">
          <ac:chgData name="Cheng Ran" userId="dbeed8448c6bb12c" providerId="LiveId" clId="{4BEA71DC-28E7-4D99-B396-D1B51C397CD1}" dt="2022-02-28T08:04:23.056" v="1975" actId="1076"/>
          <ac:spMkLst>
            <pc:docMk/>
            <pc:sldMk cId="2831266514" sldId="316"/>
            <ac:spMk id="7" creationId="{BDDB1F59-0F5C-4DA3-84A7-D5BD02B46DBE}"/>
          </ac:spMkLst>
        </pc:spChg>
        <pc:spChg chg="add mod">
          <ac:chgData name="Cheng Ran" userId="dbeed8448c6bb12c" providerId="LiveId" clId="{4BEA71DC-28E7-4D99-B396-D1B51C397CD1}" dt="2022-02-28T08:04:26.116" v="1976" actId="1076"/>
          <ac:spMkLst>
            <pc:docMk/>
            <pc:sldMk cId="2831266514" sldId="316"/>
            <ac:spMk id="8" creationId="{8896F546-69B7-4B21-B5A0-AE101922C994}"/>
          </ac:spMkLst>
        </pc:spChg>
        <pc:picChg chg="add mod ord">
          <ac:chgData name="Cheng Ran" userId="dbeed8448c6bb12c" providerId="LiveId" clId="{4BEA71DC-28E7-4D99-B396-D1B51C397CD1}" dt="2022-02-28T08:03:27.247" v="1961" actId="1076"/>
          <ac:picMkLst>
            <pc:docMk/>
            <pc:sldMk cId="2831266514" sldId="316"/>
            <ac:picMk id="5" creationId="{CC805585-73B3-4BC9-A5EA-E4502DEF180E}"/>
          </ac:picMkLst>
        </pc:picChg>
      </pc:sldChg>
      <pc:sldChg chg="addSp delSp modSp new mod delAnim modAnim">
        <pc:chgData name="Cheng Ran" userId="dbeed8448c6bb12c" providerId="LiveId" clId="{4BEA71DC-28E7-4D99-B396-D1B51C397CD1}" dt="2022-02-28T11:32:47.086" v="3375"/>
        <pc:sldMkLst>
          <pc:docMk/>
          <pc:sldMk cId="310567717" sldId="317"/>
        </pc:sldMkLst>
        <pc:spChg chg="mod">
          <ac:chgData name="Cheng Ran" userId="dbeed8448c6bb12c" providerId="LiveId" clId="{4BEA71DC-28E7-4D99-B396-D1B51C397CD1}" dt="2022-02-28T08:04:51.237" v="1992" actId="20577"/>
          <ac:spMkLst>
            <pc:docMk/>
            <pc:sldMk cId="310567717" sldId="317"/>
            <ac:spMk id="2" creationId="{654DAC9B-57C0-4E39-A165-2139F6B0B1D5}"/>
          </ac:spMkLst>
        </pc:spChg>
        <pc:spChg chg="del">
          <ac:chgData name="Cheng Ran" userId="dbeed8448c6bb12c" providerId="LiveId" clId="{4BEA71DC-28E7-4D99-B396-D1B51C397CD1}" dt="2022-02-28T08:05:07.046" v="1993" actId="22"/>
          <ac:spMkLst>
            <pc:docMk/>
            <pc:sldMk cId="310567717" sldId="317"/>
            <ac:spMk id="3" creationId="{6CF55592-C57E-4754-8A66-8FB34399C08C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6" creationId="{532BEA3F-2D13-4503-8C09-DEAEEEDEE00B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7" creationId="{4910808D-5BBA-44C1-B30E-6A810B3FE989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8" creationId="{0B408392-16B5-4CF3-B5FB-B91783AFCBB3}"/>
          </ac:spMkLst>
        </pc:spChg>
        <pc:spChg chg="add del mod">
          <ac:chgData name="Cheng Ran" userId="dbeed8448c6bb12c" providerId="LiveId" clId="{4BEA71DC-28E7-4D99-B396-D1B51C397CD1}" dt="2022-02-28T08:05:34.582" v="2032"/>
          <ac:spMkLst>
            <pc:docMk/>
            <pc:sldMk cId="310567717" sldId="317"/>
            <ac:spMk id="9" creationId="{FB1A0B1A-D095-4D25-AA81-FEAF2120F234}"/>
          </ac:spMkLst>
        </pc:spChg>
        <pc:spChg chg="add mod">
          <ac:chgData name="Cheng Ran" userId="dbeed8448c6bb12c" providerId="LiveId" clId="{4BEA71DC-28E7-4D99-B396-D1B51C397CD1}" dt="2022-02-28T08:07:50.646" v="2068" actId="2711"/>
          <ac:spMkLst>
            <pc:docMk/>
            <pc:sldMk cId="310567717" sldId="317"/>
            <ac:spMk id="10" creationId="{18447803-7D16-4711-A766-71C7252C1DE1}"/>
          </ac:spMkLst>
        </pc:spChg>
        <pc:spChg chg="add mod">
          <ac:chgData name="Cheng Ran" userId="dbeed8448c6bb12c" providerId="LiveId" clId="{4BEA71DC-28E7-4D99-B396-D1B51C397CD1}" dt="2022-02-28T08:07:55.452" v="2069" actId="2711"/>
          <ac:spMkLst>
            <pc:docMk/>
            <pc:sldMk cId="310567717" sldId="317"/>
            <ac:spMk id="11" creationId="{31ABBBA2-CAB9-498E-8052-148D75946342}"/>
          </ac:spMkLst>
        </pc:spChg>
        <pc:spChg chg="add mod">
          <ac:chgData name="Cheng Ran" userId="dbeed8448c6bb12c" providerId="LiveId" clId="{4BEA71DC-28E7-4D99-B396-D1B51C397CD1}" dt="2022-02-28T11:32:47.086" v="3375"/>
          <ac:spMkLst>
            <pc:docMk/>
            <pc:sldMk cId="310567717" sldId="317"/>
            <ac:spMk id="12" creationId="{46D5740B-3539-4E47-9094-F5B78D30BA73}"/>
          </ac:spMkLst>
        </pc:spChg>
        <pc:spChg chg="add del mod">
          <ac:chgData name="Cheng Ran" userId="dbeed8448c6bb12c" providerId="LiveId" clId="{4BEA71DC-28E7-4D99-B396-D1B51C397CD1}" dt="2022-02-28T08:08:47.388" v="2083" actId="21"/>
          <ac:spMkLst>
            <pc:docMk/>
            <pc:sldMk cId="310567717" sldId="317"/>
            <ac:spMk id="13" creationId="{24FA2BAE-5C52-4CB4-AF2C-35862D069A3E}"/>
          </ac:spMkLst>
        </pc:spChg>
        <pc:spChg chg="add del mod">
          <ac:chgData name="Cheng Ran" userId="dbeed8448c6bb12c" providerId="LiveId" clId="{4BEA71DC-28E7-4D99-B396-D1B51C397CD1}" dt="2022-02-28T08:09:01.122" v="2094"/>
          <ac:spMkLst>
            <pc:docMk/>
            <pc:sldMk cId="310567717" sldId="317"/>
            <ac:spMk id="14" creationId="{F004D38B-5FFE-4B66-A461-8641B0E06B4B}"/>
          </ac:spMkLst>
        </pc:spChg>
        <pc:picChg chg="add mod ord">
          <ac:chgData name="Cheng Ran" userId="dbeed8448c6bb12c" providerId="LiveId" clId="{4BEA71DC-28E7-4D99-B396-D1B51C397CD1}" dt="2022-02-28T08:05:13.050" v="1998" actId="1076"/>
          <ac:picMkLst>
            <pc:docMk/>
            <pc:sldMk cId="310567717" sldId="317"/>
            <ac:picMk id="5" creationId="{FF113275-AE89-41C6-9832-4B616069C4B1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12797730" sldId="317"/>
        </pc:sldMkLst>
      </pc:sldChg>
      <pc:sldChg chg="modSp new mod">
        <pc:chgData name="Cheng Ran" userId="dbeed8448c6bb12c" providerId="LiveId" clId="{4BEA71DC-28E7-4D99-B396-D1B51C397CD1}" dt="2022-02-28T08:10:15.495" v="2108"/>
        <pc:sldMkLst>
          <pc:docMk/>
          <pc:sldMk cId="793190351" sldId="318"/>
        </pc:sldMkLst>
        <pc:spChg chg="mod">
          <ac:chgData name="Cheng Ran" userId="dbeed8448c6bb12c" providerId="LiveId" clId="{4BEA71DC-28E7-4D99-B396-D1B51C397CD1}" dt="2022-02-28T08:10:02.297" v="2096"/>
          <ac:spMkLst>
            <pc:docMk/>
            <pc:sldMk cId="793190351" sldId="318"/>
            <ac:spMk id="2" creationId="{B5B8135B-ADB0-4D43-BA71-1BB0A205BFC8}"/>
          </ac:spMkLst>
        </pc:spChg>
        <pc:spChg chg="mod">
          <ac:chgData name="Cheng Ran" userId="dbeed8448c6bb12c" providerId="LiveId" clId="{4BEA71DC-28E7-4D99-B396-D1B51C397CD1}" dt="2022-02-28T08:10:15.495" v="2108"/>
          <ac:spMkLst>
            <pc:docMk/>
            <pc:sldMk cId="793190351" sldId="318"/>
            <ac:spMk id="3" creationId="{CD2E954B-8466-4F6C-8219-C136F32969AE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919945992" sldId="318"/>
        </pc:sldMkLst>
      </pc:sldChg>
      <pc:sldChg chg="addSp delSp modSp new mod">
        <pc:chgData name="Cheng Ran" userId="dbeed8448c6bb12c" providerId="LiveId" clId="{4BEA71DC-28E7-4D99-B396-D1B51C397CD1}" dt="2022-03-03T05:09:56.590" v="3388" actId="20577"/>
        <pc:sldMkLst>
          <pc:docMk/>
          <pc:sldMk cId="3888383246" sldId="319"/>
        </pc:sldMkLst>
        <pc:spChg chg="mod">
          <ac:chgData name="Cheng Ran" userId="dbeed8448c6bb12c" providerId="LiveId" clId="{4BEA71DC-28E7-4D99-B396-D1B51C397CD1}" dt="2022-02-28T08:10:28.300" v="2123" actId="20577"/>
          <ac:spMkLst>
            <pc:docMk/>
            <pc:sldMk cId="3888383246" sldId="319"/>
            <ac:spMk id="2" creationId="{3B6779B0-3FDA-438A-8028-801082E45834}"/>
          </ac:spMkLst>
        </pc:spChg>
        <pc:spChg chg="mod">
          <ac:chgData name="Cheng Ran" userId="dbeed8448c6bb12c" providerId="LiveId" clId="{4BEA71DC-28E7-4D99-B396-D1B51C397CD1}" dt="2022-02-28T11:32:37.104" v="3373" actId="20577"/>
          <ac:spMkLst>
            <pc:docMk/>
            <pc:sldMk cId="3888383246" sldId="319"/>
            <ac:spMk id="3" creationId="{6FF0FC08-DAEF-4905-82AB-1C754EA7C133}"/>
          </ac:spMkLst>
        </pc:spChg>
        <pc:spChg chg="add mod">
          <ac:chgData name="Cheng Ran" userId="dbeed8448c6bb12c" providerId="LiveId" clId="{4BEA71DC-28E7-4D99-B396-D1B51C397CD1}" dt="2022-03-03T05:09:56.590" v="3388" actId="20577"/>
          <ac:spMkLst>
            <pc:docMk/>
            <pc:sldMk cId="3888383246" sldId="319"/>
            <ac:spMk id="7" creationId="{B9B9376C-FA51-47AC-8545-2CDBBC8BEBF8}"/>
          </ac:spMkLst>
        </pc:spChg>
        <pc:picChg chg="add del mod">
          <ac:chgData name="Cheng Ran" userId="dbeed8448c6bb12c" providerId="LiveId" clId="{4BEA71DC-28E7-4D99-B396-D1B51C397CD1}" dt="2022-02-28T11:29:19.552" v="3347" actId="478"/>
          <ac:picMkLst>
            <pc:docMk/>
            <pc:sldMk cId="3888383246" sldId="319"/>
            <ac:picMk id="4" creationId="{B2644E30-83B1-4023-A25E-2DDDCCAC7A3D}"/>
          </ac:picMkLst>
        </pc:picChg>
        <pc:picChg chg="add del mod">
          <ac:chgData name="Cheng Ran" userId="dbeed8448c6bb12c" providerId="LiveId" clId="{4BEA71DC-28E7-4D99-B396-D1B51C397CD1}" dt="2022-02-28T11:29:18.731" v="3346" actId="478"/>
          <ac:picMkLst>
            <pc:docMk/>
            <pc:sldMk cId="3888383246" sldId="319"/>
            <ac:picMk id="5" creationId="{D18B2793-8CA4-4A0D-96BF-0D1728ECB327}"/>
          </ac:picMkLst>
        </pc:picChg>
        <pc:picChg chg="add del mod">
          <ac:chgData name="Cheng Ran" userId="dbeed8448c6bb12c" providerId="LiveId" clId="{4BEA71DC-28E7-4D99-B396-D1B51C397CD1}" dt="2022-02-28T11:29:16.396" v="3345" actId="478"/>
          <ac:picMkLst>
            <pc:docMk/>
            <pc:sldMk cId="3888383246" sldId="319"/>
            <ac:picMk id="6" creationId="{DBABCD60-B569-45FE-994A-982A5C00B6F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073329001" sldId="319"/>
        </pc:sldMkLst>
      </pc:sldChg>
      <pc:sldChg chg="addSp delSp modSp new mod delAnim modAnim">
        <pc:chgData name="Cheng Ran" userId="dbeed8448c6bb12c" providerId="LiveId" clId="{4BEA71DC-28E7-4D99-B396-D1B51C397CD1}" dt="2022-02-28T11:32:04.417" v="3365" actId="1076"/>
        <pc:sldMkLst>
          <pc:docMk/>
          <pc:sldMk cId="1415416800" sldId="320"/>
        </pc:sldMkLst>
        <pc:spChg chg="mod">
          <ac:chgData name="Cheng Ran" userId="dbeed8448c6bb12c" providerId="LiveId" clId="{4BEA71DC-28E7-4D99-B396-D1B51C397CD1}" dt="2022-02-28T08:11:28.038" v="2165" actId="20577"/>
          <ac:spMkLst>
            <pc:docMk/>
            <pc:sldMk cId="1415416800" sldId="320"/>
            <ac:spMk id="2" creationId="{B3B8016D-3847-457E-9528-A4A602359CC0}"/>
          </ac:spMkLst>
        </pc:spChg>
        <pc:spChg chg="mod">
          <ac:chgData name="Cheng Ran" userId="dbeed8448c6bb12c" providerId="LiveId" clId="{4BEA71DC-28E7-4D99-B396-D1B51C397CD1}" dt="2022-02-28T08:12:27.496" v="2191" actId="20577"/>
          <ac:spMkLst>
            <pc:docMk/>
            <pc:sldMk cId="1415416800" sldId="320"/>
            <ac:spMk id="3" creationId="{FD78099D-16E8-4689-ADF6-6164447A642E}"/>
          </ac:spMkLst>
        </pc:spChg>
        <pc:spChg chg="add mod">
          <ac:chgData name="Cheng Ran" userId="dbeed8448c6bb12c" providerId="LiveId" clId="{4BEA71DC-28E7-4D99-B396-D1B51C397CD1}" dt="2022-02-28T11:32:04.417" v="3365" actId="1076"/>
          <ac:spMkLst>
            <pc:docMk/>
            <pc:sldMk cId="1415416800" sldId="320"/>
            <ac:spMk id="6" creationId="{EECEF6FE-FA91-444C-93D5-90F6CBC8308C}"/>
          </ac:spMkLst>
        </pc:spChg>
        <pc:spChg chg="add mod">
          <ac:chgData name="Cheng Ran" userId="dbeed8448c6bb12c" providerId="LiveId" clId="{4BEA71DC-28E7-4D99-B396-D1B51C397CD1}" dt="2022-02-28T11:23:04.981" v="3129" actId="1076"/>
          <ac:spMkLst>
            <pc:docMk/>
            <pc:sldMk cId="1415416800" sldId="320"/>
            <ac:spMk id="7" creationId="{C5809B75-F3AA-45C7-813C-DBFA36EA0069}"/>
          </ac:spMkLst>
        </pc:spChg>
        <pc:picChg chg="add del mod">
          <ac:chgData name="Cheng Ran" userId="dbeed8448c6bb12c" providerId="LiveId" clId="{4BEA71DC-28E7-4D99-B396-D1B51C397CD1}" dt="2022-02-28T11:21:26.242" v="3099" actId="478"/>
          <ac:picMkLst>
            <pc:docMk/>
            <pc:sldMk cId="1415416800" sldId="320"/>
            <ac:picMk id="4" creationId="{D6DAC063-6BA8-432F-8C05-58A61812CA42}"/>
          </ac:picMkLst>
        </pc:picChg>
        <pc:picChg chg="add del mod">
          <ac:chgData name="Cheng Ran" userId="dbeed8448c6bb12c" providerId="LiveId" clId="{4BEA71DC-28E7-4D99-B396-D1B51C397CD1}" dt="2022-02-28T11:23:08.618" v="3130" actId="478"/>
          <ac:picMkLst>
            <pc:docMk/>
            <pc:sldMk cId="1415416800" sldId="320"/>
            <ac:picMk id="5" creationId="{A3E0868E-0108-4EF6-98DA-E1AA74A8527E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4139916602" sldId="320"/>
        </pc:sldMkLst>
      </pc:sldChg>
      <pc:sldChg chg="modSp new mod">
        <pc:chgData name="Cheng Ran" userId="dbeed8448c6bb12c" providerId="LiveId" clId="{4BEA71DC-28E7-4D99-B396-D1B51C397CD1}" dt="2022-02-28T10:59:28.670" v="2576" actId="20577"/>
        <pc:sldMkLst>
          <pc:docMk/>
          <pc:sldMk cId="3879907190" sldId="321"/>
        </pc:sldMkLst>
        <pc:spChg chg="mod">
          <ac:chgData name="Cheng Ran" userId="dbeed8448c6bb12c" providerId="LiveId" clId="{4BEA71DC-28E7-4D99-B396-D1B51C397CD1}" dt="2022-02-28T09:14:08.493" v="2312" actId="20577"/>
          <ac:spMkLst>
            <pc:docMk/>
            <pc:sldMk cId="3879907190" sldId="321"/>
            <ac:spMk id="2" creationId="{D7F1A8B5-1A4D-46D4-AD7D-B8032366E2D7}"/>
          </ac:spMkLst>
        </pc:spChg>
        <pc:spChg chg="mod">
          <ac:chgData name="Cheng Ran" userId="dbeed8448c6bb12c" providerId="LiveId" clId="{4BEA71DC-28E7-4D99-B396-D1B51C397CD1}" dt="2022-02-28T10:59:28.670" v="2576" actId="20577"/>
          <ac:spMkLst>
            <pc:docMk/>
            <pc:sldMk cId="3879907190" sldId="321"/>
            <ac:spMk id="3" creationId="{8C123B2F-DB22-40D4-B814-70E12A85B6E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01630153" sldId="322"/>
        </pc:sldMkLst>
      </pc:sldChg>
      <pc:sldChg chg="modSp add mod">
        <pc:chgData name="Cheng Ran" userId="dbeed8448c6bb12c" providerId="LiveId" clId="{4BEA71DC-28E7-4D99-B396-D1B51C397CD1}" dt="2022-02-28T08:13:40.749" v="2232" actId="20577"/>
        <pc:sldMkLst>
          <pc:docMk/>
          <pc:sldMk cId="3092658108" sldId="322"/>
        </pc:sldMkLst>
        <pc:spChg chg="mod">
          <ac:chgData name="Cheng Ran" userId="dbeed8448c6bb12c" providerId="LiveId" clId="{4BEA71DC-28E7-4D99-B396-D1B51C397CD1}" dt="2022-02-28T08:13:34.572" v="2219" actId="20577"/>
          <ac:spMkLst>
            <pc:docMk/>
            <pc:sldMk cId="3092658108" sldId="322"/>
            <ac:spMk id="4" creationId="{6DB3D901-6118-425A-836A-F7EB6C1F611B}"/>
          </ac:spMkLst>
        </pc:spChg>
        <pc:spChg chg="mod">
          <ac:chgData name="Cheng Ran" userId="dbeed8448c6bb12c" providerId="LiveId" clId="{4BEA71DC-28E7-4D99-B396-D1B51C397CD1}" dt="2022-02-28T08:13:40.749" v="2232" actId="20577"/>
          <ac:spMkLst>
            <pc:docMk/>
            <pc:sldMk cId="3092658108" sldId="322"/>
            <ac:spMk id="5" creationId="{BCEAFF13-0B12-48F0-B502-BDA98EB53B7D}"/>
          </ac:spMkLst>
        </pc:spChg>
      </pc:sldChg>
      <pc:sldChg chg="modSp new mod">
        <pc:chgData name="Cheng Ran" userId="dbeed8448c6bb12c" providerId="LiveId" clId="{4BEA71DC-28E7-4D99-B396-D1B51C397CD1}" dt="2022-02-28T09:54:11.156" v="2524"/>
        <pc:sldMkLst>
          <pc:docMk/>
          <pc:sldMk cId="207192148" sldId="323"/>
        </pc:sldMkLst>
        <pc:spChg chg="mod">
          <ac:chgData name="Cheng Ran" userId="dbeed8448c6bb12c" providerId="LiveId" clId="{4BEA71DC-28E7-4D99-B396-D1B51C397CD1}" dt="2022-02-28T08:13:55.952" v="2243" actId="20577"/>
          <ac:spMkLst>
            <pc:docMk/>
            <pc:sldMk cId="207192148" sldId="323"/>
            <ac:spMk id="2" creationId="{4ED1D502-9C4D-4A50-9932-AA208B68C7CD}"/>
          </ac:spMkLst>
        </pc:spChg>
        <pc:spChg chg="mod">
          <ac:chgData name="Cheng Ran" userId="dbeed8448c6bb12c" providerId="LiveId" clId="{4BEA71DC-28E7-4D99-B396-D1B51C397CD1}" dt="2022-02-28T09:54:11.156" v="2524"/>
          <ac:spMkLst>
            <pc:docMk/>
            <pc:sldMk cId="207192148" sldId="323"/>
            <ac:spMk id="3" creationId="{1E9FE8E6-4432-4832-BD14-F37C21F4DDF2}"/>
          </ac:spMkLst>
        </pc:sp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813839989" sldId="323"/>
        </pc:sldMkLst>
      </pc:sldChg>
      <pc:sldChg chg="addSp delSp modSp new mod">
        <pc:chgData name="Cheng Ran" userId="dbeed8448c6bb12c" providerId="LiveId" clId="{4BEA71DC-28E7-4D99-B396-D1B51C397CD1}" dt="2022-02-28T11:10:14.538" v="2787"/>
        <pc:sldMkLst>
          <pc:docMk/>
          <pc:sldMk cId="281970874" sldId="324"/>
        </pc:sldMkLst>
        <pc:spChg chg="mod">
          <ac:chgData name="Cheng Ran" userId="dbeed8448c6bb12c" providerId="LiveId" clId="{4BEA71DC-28E7-4D99-B396-D1B51C397CD1}" dt="2022-02-28T09:14:02.691" v="2303" actId="20577"/>
          <ac:spMkLst>
            <pc:docMk/>
            <pc:sldMk cId="281970874" sldId="324"/>
            <ac:spMk id="2" creationId="{2D9BE780-94B6-49C5-B197-94E4A83526D7}"/>
          </ac:spMkLst>
        </pc:spChg>
        <pc:spChg chg="del">
          <ac:chgData name="Cheng Ran" userId="dbeed8448c6bb12c" providerId="LiveId" clId="{4BEA71DC-28E7-4D99-B396-D1B51C397CD1}" dt="2022-02-28T09:14:48.413" v="2313" actId="22"/>
          <ac:spMkLst>
            <pc:docMk/>
            <pc:sldMk cId="281970874" sldId="324"/>
            <ac:spMk id="3" creationId="{6887E994-6C21-4FBB-AB8F-646B77233BDE}"/>
          </ac:spMkLst>
        </pc:spChg>
        <pc:spChg chg="add del mod">
          <ac:chgData name="Cheng Ran" userId="dbeed8448c6bb12c" providerId="LiveId" clId="{4BEA71DC-28E7-4D99-B396-D1B51C397CD1}" dt="2022-02-28T09:15:48.705" v="2323" actId="478"/>
          <ac:spMkLst>
            <pc:docMk/>
            <pc:sldMk cId="281970874" sldId="324"/>
            <ac:spMk id="6" creationId="{4F7D248E-48BE-4E5F-8B00-E5016CB89589}"/>
          </ac:spMkLst>
        </pc:spChg>
        <pc:spChg chg="add mod">
          <ac:chgData name="Cheng Ran" userId="dbeed8448c6bb12c" providerId="LiveId" clId="{4BEA71DC-28E7-4D99-B396-D1B51C397CD1}" dt="2022-02-28T11:10:02.365" v="2786" actId="20577"/>
          <ac:spMkLst>
            <pc:docMk/>
            <pc:sldMk cId="281970874" sldId="324"/>
            <ac:spMk id="7" creationId="{7AF1F874-2163-47E2-A2F5-2EB9F0DDACEF}"/>
          </ac:spMkLst>
        </pc:spChg>
        <pc:spChg chg="add mod">
          <ac:chgData name="Cheng Ran" userId="dbeed8448c6bb12c" providerId="LiveId" clId="{4BEA71DC-28E7-4D99-B396-D1B51C397CD1}" dt="2022-02-28T11:10:14.538" v="2787"/>
          <ac:spMkLst>
            <pc:docMk/>
            <pc:sldMk cId="281970874" sldId="324"/>
            <ac:spMk id="9" creationId="{83913B5A-E958-4F6B-9BD6-4801C54B113A}"/>
          </ac:spMkLst>
        </pc:spChg>
        <pc:picChg chg="add del mod ord">
          <ac:chgData name="Cheng Ran" userId="dbeed8448c6bb12c" providerId="LiveId" clId="{4BEA71DC-28E7-4D99-B396-D1B51C397CD1}" dt="2022-02-28T10:55:22.159" v="2528" actId="478"/>
          <ac:picMkLst>
            <pc:docMk/>
            <pc:sldMk cId="281970874" sldId="324"/>
            <ac:picMk id="5" creationId="{70919BA6-50FB-4899-93EE-A80547BC0813}"/>
          </ac:picMkLst>
        </pc:picChg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3489898761" sldId="324"/>
        </pc:sldMkLst>
      </pc:sldChg>
      <pc:sldChg chg="del">
        <pc:chgData name="Cheng Ran" userId="dbeed8448c6bb12c" providerId="LiveId" clId="{4BEA71DC-28E7-4D99-B396-D1B51C397CD1}" dt="2022-02-28T06:39:46.123" v="21" actId="47"/>
        <pc:sldMkLst>
          <pc:docMk/>
          <pc:sldMk cId="12577218" sldId="325"/>
        </pc:sldMkLst>
      </pc:sldChg>
      <pc:sldChg chg="addSp delSp modSp new mod">
        <pc:chgData name="Cheng Ran" userId="dbeed8448c6bb12c" providerId="LiveId" clId="{4BEA71DC-28E7-4D99-B396-D1B51C397CD1}" dt="2022-02-28T11:04:13.285" v="2676" actId="20577"/>
        <pc:sldMkLst>
          <pc:docMk/>
          <pc:sldMk cId="277118934" sldId="325"/>
        </pc:sldMkLst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2" creationId="{B3F2D9DC-C8EC-4C07-A9E1-41274E523656}"/>
          </ac:spMkLst>
        </pc:spChg>
        <pc:spChg chg="del">
          <ac:chgData name="Cheng Ran" userId="dbeed8448c6bb12c" providerId="LiveId" clId="{4BEA71DC-28E7-4D99-B396-D1B51C397CD1}" dt="2022-02-28T09:16:56.575" v="2336" actId="478"/>
          <ac:spMkLst>
            <pc:docMk/>
            <pc:sldMk cId="277118934" sldId="325"/>
            <ac:spMk id="3" creationId="{19E1E309-0D6E-4FBC-8A0B-2D964FDEA409}"/>
          </ac:spMkLst>
        </pc:spChg>
        <pc:spChg chg="add mod">
          <ac:chgData name="Cheng Ran" userId="dbeed8448c6bb12c" providerId="LiveId" clId="{4BEA71DC-28E7-4D99-B396-D1B51C397CD1}" dt="2022-02-28T11:03:39.566" v="2633" actId="14100"/>
          <ac:spMkLst>
            <pc:docMk/>
            <pc:sldMk cId="277118934" sldId="325"/>
            <ac:spMk id="4" creationId="{FD7715B3-70D0-44AC-B798-141084D8F192}"/>
          </ac:spMkLst>
        </pc:spChg>
        <pc:spChg chg="add mod">
          <ac:chgData name="Cheng Ran" userId="dbeed8448c6bb12c" providerId="LiveId" clId="{4BEA71DC-28E7-4D99-B396-D1B51C397CD1}" dt="2022-02-28T11:03:36.852" v="2632" actId="14100"/>
          <ac:spMkLst>
            <pc:docMk/>
            <pc:sldMk cId="277118934" sldId="325"/>
            <ac:spMk id="5" creationId="{CC295901-97C3-4775-AEA0-D8919DB771A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6" creationId="{7D1C5BB7-CB19-4C65-ACBE-0E05C201B9BA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7" creationId="{0858B995-F765-4256-B1CE-17E05ADF1324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8" creationId="{D29A985C-EDFC-427E-8128-2A3D7A2ED7CC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9" creationId="{044C9448-AFB2-42EC-8424-B9F9C7DD28CA}"/>
          </ac:spMkLst>
        </pc:spChg>
        <pc:spChg chg="add mod">
          <ac:chgData name="Cheng Ran" userId="dbeed8448c6bb12c" providerId="LiveId" clId="{4BEA71DC-28E7-4D99-B396-D1B51C397CD1}" dt="2022-02-28T11:03:42.783" v="2634" actId="14100"/>
          <ac:spMkLst>
            <pc:docMk/>
            <pc:sldMk cId="277118934" sldId="325"/>
            <ac:spMk id="10" creationId="{986BE772-E9D5-4E9B-84D3-0F97666C7887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1" creationId="{DBBC0D4A-BA1B-47C0-94AC-F603864E5346}"/>
          </ac:spMkLst>
        </pc:spChg>
        <pc:spChg chg="add mod">
          <ac:chgData name="Cheng Ran" userId="dbeed8448c6bb12c" providerId="LiveId" clId="{4BEA71DC-28E7-4D99-B396-D1B51C397CD1}" dt="2022-02-28T10:59:57.076" v="2591" actId="1036"/>
          <ac:spMkLst>
            <pc:docMk/>
            <pc:sldMk cId="277118934" sldId="325"/>
            <ac:spMk id="12" creationId="{B45E3ACC-6ED0-4C3F-BDD7-0CA48233E572}"/>
          </ac:spMkLst>
        </pc:spChg>
        <pc:spChg chg="add mod">
          <ac:chgData name="Cheng Ran" userId="dbeed8448c6bb12c" providerId="LiveId" clId="{4BEA71DC-28E7-4D99-B396-D1B51C397CD1}" dt="2022-02-28T11:04:13.285" v="2676" actId="20577"/>
          <ac:spMkLst>
            <pc:docMk/>
            <pc:sldMk cId="277118934" sldId="325"/>
            <ac:spMk id="13" creationId="{781B2DF5-EF3B-4ED8-BBB3-481E21D8AB1F}"/>
          </ac:spMkLst>
        </pc:spChg>
        <pc:spChg chg="add mod">
          <ac:chgData name="Cheng Ran" userId="dbeed8448c6bb12c" providerId="LiveId" clId="{4BEA71DC-28E7-4D99-B396-D1B51C397CD1}" dt="2022-02-28T11:04:01.879" v="2665" actId="1037"/>
          <ac:spMkLst>
            <pc:docMk/>
            <pc:sldMk cId="277118934" sldId="325"/>
            <ac:spMk id="14" creationId="{63D5142F-7C0D-4A99-AB88-DC67CAC8CBFE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5" creationId="{658903C3-CB31-4164-B785-7845675B9C24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6" creationId="{C25EB8CA-4A4F-469E-B176-A60DE0299F15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7" creationId="{AB47BF44-ADD5-4997-8E10-C9C4B20E1D72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8" creationId="{FBCDACBC-6966-43AD-BF6B-61F4CD8BE7DF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19" creationId="{3030BDFF-215F-44B5-B014-69CFDE4C392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0" creationId="{07644F61-90C8-42F8-83C2-3602326EEB51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1" creationId="{03585573-D9C2-46CB-9E40-1A5EA8B2B1FA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2" creationId="{DF0AB789-010D-44AB-9F24-EFCC89F25C6C}"/>
          </ac:spMkLst>
        </pc:spChg>
        <pc:spChg chg="add mod">
          <ac:chgData name="Cheng Ran" userId="dbeed8448c6bb12c" providerId="LiveId" clId="{4BEA71DC-28E7-4D99-B396-D1B51C397CD1}" dt="2022-02-28T11:03:54.456" v="2656" actId="1038"/>
          <ac:spMkLst>
            <pc:docMk/>
            <pc:sldMk cId="277118934" sldId="325"/>
            <ac:spMk id="23" creationId="{19DE773C-C354-4719-9739-6F1AF9214DE3}"/>
          </ac:spMkLst>
        </pc:spChg>
      </pc:sldChg>
      <pc:sldChg chg="modSp new mod">
        <pc:chgData name="Cheng Ran" userId="dbeed8448c6bb12c" providerId="LiveId" clId="{4BEA71DC-28E7-4D99-B396-D1B51C397CD1}" dt="2022-02-28T11:00:16.299" v="2596"/>
        <pc:sldMkLst>
          <pc:docMk/>
          <pc:sldMk cId="325406773" sldId="326"/>
        </pc:sldMkLst>
        <pc:spChg chg="mod">
          <ac:chgData name="Cheng Ran" userId="dbeed8448c6bb12c" providerId="LiveId" clId="{4BEA71DC-28E7-4D99-B396-D1B51C397CD1}" dt="2022-02-28T09:17:17.199" v="2451" actId="20577"/>
          <ac:spMkLst>
            <pc:docMk/>
            <pc:sldMk cId="325406773" sldId="326"/>
            <ac:spMk id="2" creationId="{68FAA7EC-CA14-4BF3-9EE2-E57978BDBA56}"/>
          </ac:spMkLst>
        </pc:spChg>
        <pc:spChg chg="mod">
          <ac:chgData name="Cheng Ran" userId="dbeed8448c6bb12c" providerId="LiveId" clId="{4BEA71DC-28E7-4D99-B396-D1B51C397CD1}" dt="2022-02-28T11:00:16.299" v="2596"/>
          <ac:spMkLst>
            <pc:docMk/>
            <pc:sldMk cId="325406773" sldId="326"/>
            <ac:spMk id="3" creationId="{D20AC284-9811-4D89-A92B-F977A3928B10}"/>
          </ac:spMkLst>
        </pc:spChg>
      </pc:sldChg>
      <pc:sldChg chg="addSp delSp modSp new mod">
        <pc:chgData name="Cheng Ran" userId="dbeed8448c6bb12c" providerId="LiveId" clId="{4BEA71DC-28E7-4D99-B396-D1B51C397CD1}" dt="2022-02-28T11:03:23.841" v="2631" actId="1035"/>
        <pc:sldMkLst>
          <pc:docMk/>
          <pc:sldMk cId="3101097169" sldId="327"/>
        </pc:sldMkLst>
        <pc:spChg chg="mod">
          <ac:chgData name="Cheng Ran" userId="dbeed8448c6bb12c" providerId="LiveId" clId="{4BEA71DC-28E7-4D99-B396-D1B51C397CD1}" dt="2022-02-28T09:18:13.618" v="2466" actId="20577"/>
          <ac:spMkLst>
            <pc:docMk/>
            <pc:sldMk cId="3101097169" sldId="327"/>
            <ac:spMk id="2" creationId="{86411986-C519-4E1A-94CA-955AF8460630}"/>
          </ac:spMkLst>
        </pc:spChg>
        <pc:spChg chg="del">
          <ac:chgData name="Cheng Ran" userId="dbeed8448c6bb12c" providerId="LiveId" clId="{4BEA71DC-28E7-4D99-B396-D1B51C397CD1}" dt="2022-02-28T09:18:27.418" v="2467" actId="22"/>
          <ac:spMkLst>
            <pc:docMk/>
            <pc:sldMk cId="3101097169" sldId="327"/>
            <ac:spMk id="3" creationId="{CBB924EA-8D5B-4AC2-BBE0-95C9C52EF1F4}"/>
          </ac:spMkLst>
        </pc:spChg>
        <pc:spChg chg="add del mod">
          <ac:chgData name="Cheng Ran" userId="dbeed8448c6bb12c" providerId="LiveId" clId="{4BEA71DC-28E7-4D99-B396-D1B51C397CD1}" dt="2022-02-28T11:01:18.061" v="2611" actId="478"/>
          <ac:spMkLst>
            <pc:docMk/>
            <pc:sldMk cId="3101097169" sldId="327"/>
            <ac:spMk id="7" creationId="{A57B5396-EF65-489A-A9D7-204066D5A24C}"/>
          </ac:spMkLst>
        </pc:spChg>
        <pc:spChg chg="add mod">
          <ac:chgData name="Cheng Ran" userId="dbeed8448c6bb12c" providerId="LiveId" clId="{4BEA71DC-28E7-4D99-B396-D1B51C397CD1}" dt="2022-02-28T11:03:23.841" v="2631" actId="1035"/>
          <ac:spMkLst>
            <pc:docMk/>
            <pc:sldMk cId="3101097169" sldId="327"/>
            <ac:spMk id="10" creationId="{2155936D-3EAA-4541-BCEE-4346537705A8}"/>
          </ac:spMkLst>
        </pc:spChg>
        <pc:graphicFrameChg chg="add mod modGraphic">
          <ac:chgData name="Cheng Ran" userId="dbeed8448c6bb12c" providerId="LiveId" clId="{4BEA71DC-28E7-4D99-B396-D1B51C397CD1}" dt="2022-02-28T11:02:53.291" v="2622" actId="1076"/>
          <ac:graphicFrameMkLst>
            <pc:docMk/>
            <pc:sldMk cId="3101097169" sldId="327"/>
            <ac:graphicFrameMk id="8" creationId="{993F16DB-473B-42F4-8BFC-9ECC58092BAC}"/>
          </ac:graphicFrameMkLst>
        </pc:graphicFrameChg>
        <pc:picChg chg="add del mod ord">
          <ac:chgData name="Cheng Ran" userId="dbeed8448c6bb12c" providerId="LiveId" clId="{4BEA71DC-28E7-4D99-B396-D1B51C397CD1}" dt="2022-02-28T11:01:03.950" v="2610" actId="478"/>
          <ac:picMkLst>
            <pc:docMk/>
            <pc:sldMk cId="3101097169" sldId="327"/>
            <ac:picMk id="5" creationId="{F6E4F04F-BA40-4C4B-BF84-FD6551E87138}"/>
          </ac:picMkLst>
        </pc:picChg>
      </pc:sldChg>
      <pc:sldChg chg="modSp new mod">
        <pc:chgData name="Cheng Ran" userId="dbeed8448c6bb12c" providerId="LiveId" clId="{4BEA71DC-28E7-4D99-B396-D1B51C397CD1}" dt="2022-02-28T11:00:47.420" v="2608" actId="20577"/>
        <pc:sldMkLst>
          <pc:docMk/>
          <pc:sldMk cId="3866765305" sldId="328"/>
        </pc:sldMkLst>
        <pc:spChg chg="mod">
          <ac:chgData name="Cheng Ran" userId="dbeed8448c6bb12c" providerId="LiveId" clId="{4BEA71DC-28E7-4D99-B396-D1B51C397CD1}" dt="2022-02-28T09:18:42.364" v="2491" actId="20577"/>
          <ac:spMkLst>
            <pc:docMk/>
            <pc:sldMk cId="3866765305" sldId="328"/>
            <ac:spMk id="2" creationId="{BDFB4561-6098-46B6-A294-FA1FB56DF14A}"/>
          </ac:spMkLst>
        </pc:spChg>
        <pc:spChg chg="mod">
          <ac:chgData name="Cheng Ran" userId="dbeed8448c6bb12c" providerId="LiveId" clId="{4BEA71DC-28E7-4D99-B396-D1B51C397CD1}" dt="2022-02-28T11:00:47.420" v="2608" actId="20577"/>
          <ac:spMkLst>
            <pc:docMk/>
            <pc:sldMk cId="3866765305" sldId="328"/>
            <ac:spMk id="3" creationId="{62E9321A-D19B-4093-BE78-95C04EE2C2AB}"/>
          </ac:spMkLst>
        </pc:spChg>
      </pc:sldChg>
    </pc:docChg>
  </pc:docChgLst>
  <pc:docChgLst>
    <pc:chgData name="Cheng Ran" userId="dbeed8448c6bb12c" providerId="LiveId" clId="{635273D0-1DFB-4079-BA99-AA257C87458F}"/>
    <pc:docChg chg="undo redo custSel addSld delSld modSld">
      <pc:chgData name="Cheng Ran" userId="dbeed8448c6bb12c" providerId="LiveId" clId="{635273D0-1DFB-4079-BA99-AA257C87458F}" dt="2022-02-21T07:34:07.720" v="3106" actId="47"/>
      <pc:docMkLst>
        <pc:docMk/>
      </pc:docMkLst>
      <pc:sldChg chg="modSp mod">
        <pc:chgData name="Cheng Ran" userId="dbeed8448c6bb12c" providerId="LiveId" clId="{635273D0-1DFB-4079-BA99-AA257C87458F}" dt="2022-02-21T04:50:45.406" v="23" actId="20577"/>
        <pc:sldMkLst>
          <pc:docMk/>
          <pc:sldMk cId="3385293733" sldId="257"/>
        </pc:sldMkLst>
        <pc:spChg chg="mod">
          <ac:chgData name="Cheng Ran" userId="dbeed8448c6bb12c" providerId="LiveId" clId="{635273D0-1DFB-4079-BA99-AA257C87458F}" dt="2022-02-21T04:50:45.406" v="23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23772265" sldId="25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860643699" sldId="25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756521357" sldId="26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42607329" sldId="26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643232237" sldId="26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918986422" sldId="26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572111270" sldId="26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818886023" sldId="26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64240106" sldId="26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06023767" sldId="26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065799902" sldId="26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191028368" sldId="27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294332934" sldId="27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94252760" sldId="27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391222188" sldId="27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18962520" sldId="27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058885491" sldId="27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999420046" sldId="27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1393896810" sldId="27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89101338" sldId="278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322556458" sldId="279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628340342" sldId="280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844907058" sldId="281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097794756" sldId="282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3750497665" sldId="283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920123509" sldId="284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945139366" sldId="285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819709825" sldId="286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4282138035" sldId="287"/>
        </pc:sldMkLst>
      </pc:sldChg>
      <pc:sldChg chg="del">
        <pc:chgData name="Cheng Ran" userId="dbeed8448c6bb12c" providerId="LiveId" clId="{635273D0-1DFB-4079-BA99-AA257C87458F}" dt="2022-02-21T04:50:56.783" v="24" actId="47"/>
        <pc:sldMkLst>
          <pc:docMk/>
          <pc:sldMk cId="2502641594" sldId="288"/>
        </pc:sldMkLst>
      </pc:sldChg>
      <pc:sldChg chg="addSp delSp modSp new mod">
        <pc:chgData name="Cheng Ran" userId="dbeed8448c6bb12c" providerId="LiveId" clId="{635273D0-1DFB-4079-BA99-AA257C87458F}" dt="2022-02-21T04:58:05.735" v="442" actId="11529"/>
        <pc:sldMkLst>
          <pc:docMk/>
          <pc:sldMk cId="684922242" sldId="290"/>
        </pc:sldMkLst>
        <pc:spChg chg="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" creationId="{50232FE4-F840-4052-B3A9-D30429F72A30}"/>
          </ac:spMkLst>
        </pc:spChg>
        <pc:spChg chg="del">
          <ac:chgData name="Cheng Ran" userId="dbeed8448c6bb12c" providerId="LiveId" clId="{635273D0-1DFB-4079-BA99-AA257C87458F}" dt="2022-02-21T04:53:23.731" v="107" actId="478"/>
          <ac:spMkLst>
            <pc:docMk/>
            <pc:sldMk cId="684922242" sldId="290"/>
            <ac:spMk id="3" creationId="{AAEFF653-1CDA-4427-B9DD-651355C776D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4" creationId="{9EAFA539-E82F-45FE-A2B5-E7E45D34F44D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5" creationId="{45BE34C5-3D3C-49BD-A050-55934CC5AD8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6" creationId="{7D7509E7-8BC6-4C20-A827-BFD16272E2B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7" creationId="{B98313AB-668F-486A-BFC2-114ED35F059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8" creationId="{0B853941-731C-48D6-9285-DF036D6A6D1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9" creationId="{4CFB981C-9DAB-4A19-804B-A0EB7141F34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0" creationId="{E51CC5EE-7267-4E34-B2F7-C798CE8AC1EA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1" creationId="{9D830DCF-F355-4E17-AD9C-AB41B343CE2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2" creationId="{BB9D5B57-F950-45C6-874F-5192D59F0AAB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3" creationId="{99159DD9-5A95-458A-9637-477F7FCBD9E9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4" creationId="{DF148E37-ABCE-4B1F-90EF-DF86746AE25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5" creationId="{BD2DEBDC-AFF3-40A8-AF40-620B4909814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6" creationId="{73303789-7C4B-4B39-A43F-D81D84CC31E3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7" creationId="{16A60E56-CB8C-47A4-B35D-073DAE25439E}"/>
          </ac:spMkLst>
        </pc:spChg>
        <pc:spChg chg="add del mod">
          <ac:chgData name="Cheng Ran" userId="dbeed8448c6bb12c" providerId="LiveId" clId="{635273D0-1DFB-4079-BA99-AA257C87458F}" dt="2022-02-21T04:53:36.986" v="167"/>
          <ac:spMkLst>
            <pc:docMk/>
            <pc:sldMk cId="684922242" sldId="290"/>
            <ac:spMk id="18" creationId="{8FAB4554-D362-42F3-83C3-0FF2F38D621C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19" creationId="{C07A1223-2225-454E-9CA9-E529C916E111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0" creationId="{41958C62-BACE-4CC1-A966-DC67309DEFB2}"/>
          </ac:spMkLst>
        </pc:spChg>
        <pc:spChg chg="add mod">
          <ac:chgData name="Cheng Ran" userId="dbeed8448c6bb12c" providerId="LiveId" clId="{635273D0-1DFB-4079-BA99-AA257C87458F}" dt="2022-02-21T04:57:55.564" v="441" actId="2711"/>
          <ac:spMkLst>
            <pc:docMk/>
            <pc:sldMk cId="684922242" sldId="290"/>
            <ac:spMk id="21" creationId="{AE740F48-C72A-4C3E-9FF9-409FE1F40B51}"/>
          </ac:spMkLst>
        </pc:spChg>
        <pc:cxnChg chg="add">
          <ac:chgData name="Cheng Ran" userId="dbeed8448c6bb12c" providerId="LiveId" clId="{635273D0-1DFB-4079-BA99-AA257C87458F}" dt="2022-02-21T04:58:05.735" v="442" actId="11529"/>
          <ac:cxnSpMkLst>
            <pc:docMk/>
            <pc:sldMk cId="684922242" sldId="290"/>
            <ac:cxnSpMk id="23" creationId="{5DE71179-CBD7-4CC8-8FCD-1624AF75CAAC}"/>
          </ac:cxnSpMkLst>
        </pc:cxnChg>
      </pc:sldChg>
      <pc:sldChg chg="addSp delSp modSp new mod chgLayout">
        <pc:chgData name="Cheng Ran" userId="dbeed8448c6bb12c" providerId="LiveId" clId="{635273D0-1DFB-4079-BA99-AA257C87458F}" dt="2022-02-21T04:57:11.277" v="432" actId="20577"/>
        <pc:sldMkLst>
          <pc:docMk/>
          <pc:sldMk cId="2733330309" sldId="291"/>
        </pc:sldMkLst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2" creationId="{687EE347-4A11-4DC0-B259-F11FFFC60EC4}"/>
          </ac:spMkLst>
        </pc:spChg>
        <pc:spChg chg="del">
          <ac:chgData name="Cheng Ran" userId="dbeed8448c6bb12c" providerId="LiveId" clId="{635273D0-1DFB-4079-BA99-AA257C87458F}" dt="2022-02-21T04:51:20.053" v="27" actId="700"/>
          <ac:spMkLst>
            <pc:docMk/>
            <pc:sldMk cId="2733330309" sldId="291"/>
            <ac:spMk id="3" creationId="{EF956457-83DD-4602-91FE-5E4C0287738C}"/>
          </ac:spMkLst>
        </pc:spChg>
        <pc:spChg chg="add mod ord">
          <ac:chgData name="Cheng Ran" userId="dbeed8448c6bb12c" providerId="LiveId" clId="{635273D0-1DFB-4079-BA99-AA257C87458F}" dt="2022-02-21T04:51:27.502" v="43" actId="20577"/>
          <ac:spMkLst>
            <pc:docMk/>
            <pc:sldMk cId="2733330309" sldId="291"/>
            <ac:spMk id="4" creationId="{D7F6E061-C98D-48D5-BCAB-B3B7C2E2D483}"/>
          </ac:spMkLst>
        </pc:spChg>
        <pc:spChg chg="add mod ord">
          <ac:chgData name="Cheng Ran" userId="dbeed8448c6bb12c" providerId="LiveId" clId="{635273D0-1DFB-4079-BA99-AA257C87458F}" dt="2022-02-21T04:57:11.277" v="432" actId="20577"/>
          <ac:spMkLst>
            <pc:docMk/>
            <pc:sldMk cId="2733330309" sldId="291"/>
            <ac:spMk id="5" creationId="{06ABAD9D-935F-47F6-A1F4-F05C16AAC32C}"/>
          </ac:spMkLst>
        </pc:spChg>
      </pc:sldChg>
      <pc:sldChg chg="addSp delSp modSp new mod">
        <pc:chgData name="Cheng Ran" userId="dbeed8448c6bb12c" providerId="LiveId" clId="{635273D0-1DFB-4079-BA99-AA257C87458F}" dt="2022-02-21T04:55:07.671" v="386" actId="1036"/>
        <pc:sldMkLst>
          <pc:docMk/>
          <pc:sldMk cId="3854375578" sldId="292"/>
        </pc:sldMkLst>
        <pc:spChg chg="mod">
          <ac:chgData name="Cheng Ran" userId="dbeed8448c6bb12c" providerId="LiveId" clId="{635273D0-1DFB-4079-BA99-AA257C87458F}" dt="2022-02-21T04:54:54.051" v="324"/>
          <ac:spMkLst>
            <pc:docMk/>
            <pc:sldMk cId="3854375578" sldId="292"/>
            <ac:spMk id="2" creationId="{305A91F5-6DDB-4264-A183-358F7994838F}"/>
          </ac:spMkLst>
        </pc:spChg>
        <pc:spChg chg="del">
          <ac:chgData name="Cheng Ran" userId="dbeed8448c6bb12c" providerId="LiveId" clId="{635273D0-1DFB-4079-BA99-AA257C87458F}" dt="2022-02-21T04:55:01.429" v="325" actId="478"/>
          <ac:spMkLst>
            <pc:docMk/>
            <pc:sldMk cId="3854375578" sldId="292"/>
            <ac:spMk id="3" creationId="{5AFF9ECB-B6F7-44AA-A451-991186F2592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4" creationId="{3B302E96-1236-47F2-8296-F51B27B540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5" creationId="{1186C9C7-1542-4168-B23D-C65AE4B54D7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6" creationId="{D0BA3D9D-6B00-447A-8720-38B896859769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7" creationId="{CFBF76B8-DD52-484A-86F5-8BB74FC6367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8" creationId="{66F7BF6E-0A37-4387-86AC-FDE7943A29A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9" creationId="{DF8C1632-22DD-4980-B5E3-2AF6CB136996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0" creationId="{910970D3-2FF1-41EB-9F04-AF7D494F3D32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1" creationId="{3F2269C5-2888-4011-9566-6E07F1262204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3" creationId="{3D2FCA3C-0CED-4528-8F4E-9DFBA462DD91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4" creationId="{C90C4920-7B2C-40E2-8F57-83CBE4C345BA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5" creationId="{3A2D1DE9-7F9E-4A5C-8D13-AF41DBD26E3D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6" creationId="{4205A582-55B4-47E2-A600-D31A85700FA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7" creationId="{D97538E3-AD89-4DB8-BC9D-633CB90CD97E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8" creationId="{85FDE27B-3267-477E-853C-534EA6B3A027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19" creationId="{FD65423B-A371-4C6D-8397-BEC32C1385DC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0" creationId="{D4C69EAD-3237-46F1-80B3-279B7B953D65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2" creationId="{452E77A1-92E8-4678-AD0B-E65E35AEB06B}"/>
          </ac:spMkLst>
        </pc:spChg>
        <pc:spChg chg="add mod">
          <ac:chgData name="Cheng Ran" userId="dbeed8448c6bb12c" providerId="LiveId" clId="{635273D0-1DFB-4079-BA99-AA257C87458F}" dt="2022-02-21T04:55:07.671" v="386" actId="1036"/>
          <ac:spMkLst>
            <pc:docMk/>
            <pc:sldMk cId="3854375578" sldId="292"/>
            <ac:spMk id="23" creationId="{E116407F-A288-4B82-9F22-29F349AD12F3}"/>
          </ac:spMkLst>
        </pc:spChg>
        <pc:graphicFrameChg chg="add mod">
          <ac:chgData name="Cheng Ran" userId="dbeed8448c6bb12c" providerId="LiveId" clId="{635273D0-1DFB-4079-BA99-AA257C87458F}" dt="2022-02-21T04:55:07.671" v="386" actId="1036"/>
          <ac:graphicFrameMkLst>
            <pc:docMk/>
            <pc:sldMk cId="3854375578" sldId="292"/>
            <ac:graphicFrameMk id="12" creationId="{F1CF92FD-4EF0-4F63-BD6A-C65C88F96451}"/>
          </ac:graphicFrameMkLst>
        </pc:graphicFrame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1" creationId="{2F2D10BC-71BA-42B3-BFB8-0385275E8806}"/>
          </ac:cxnSpMkLst>
        </pc:cxnChg>
        <pc:cxnChg chg="add mod">
          <ac:chgData name="Cheng Ran" userId="dbeed8448c6bb12c" providerId="LiveId" clId="{635273D0-1DFB-4079-BA99-AA257C87458F}" dt="2022-02-21T04:55:07.671" v="386" actId="1036"/>
          <ac:cxnSpMkLst>
            <pc:docMk/>
            <pc:sldMk cId="3854375578" sldId="292"/>
            <ac:cxnSpMk id="24" creationId="{EB1EBE22-6728-476E-AFF7-528B00E0A7F6}"/>
          </ac:cxnSpMkLst>
        </pc:cxnChg>
      </pc:sldChg>
      <pc:sldChg chg="addSp delSp modSp new mod">
        <pc:chgData name="Cheng Ran" userId="dbeed8448c6bb12c" providerId="LiveId" clId="{635273D0-1DFB-4079-BA99-AA257C87458F}" dt="2022-02-21T05:46:42.851" v="488" actId="1076"/>
        <pc:sldMkLst>
          <pc:docMk/>
          <pc:sldMk cId="1099301301" sldId="293"/>
        </pc:sldMkLst>
        <pc:spChg chg="mod">
          <ac:chgData name="Cheng Ran" userId="dbeed8448c6bb12c" providerId="LiveId" clId="{635273D0-1DFB-4079-BA99-AA257C87458F}" dt="2022-02-21T04:55:46.412" v="428" actId="20577"/>
          <ac:spMkLst>
            <pc:docMk/>
            <pc:sldMk cId="1099301301" sldId="293"/>
            <ac:spMk id="2" creationId="{DA97705C-0712-48A0-9DF5-F67238673CF5}"/>
          </ac:spMkLst>
        </pc:spChg>
        <pc:spChg chg="del">
          <ac:chgData name="Cheng Ran" userId="dbeed8448c6bb12c" providerId="LiveId" clId="{635273D0-1DFB-4079-BA99-AA257C87458F}" dt="2022-02-21T04:55:36.602" v="406"/>
          <ac:spMkLst>
            <pc:docMk/>
            <pc:sldMk cId="1099301301" sldId="293"/>
            <ac:spMk id="3" creationId="{842B01C9-4A52-4F43-8FCD-CF23A7F8BC0A}"/>
          </ac:spMkLst>
        </pc:spChg>
        <pc:picChg chg="add mod">
          <ac:chgData name="Cheng Ran" userId="dbeed8448c6bb12c" providerId="LiveId" clId="{635273D0-1DFB-4079-BA99-AA257C87458F}" dt="2022-02-21T05:46:42.851" v="488" actId="1076"/>
          <ac:picMkLst>
            <pc:docMk/>
            <pc:sldMk cId="1099301301" sldId="293"/>
            <ac:picMk id="4" creationId="{881C39B6-7E3A-4269-BDE4-92E8B008AFB5}"/>
          </ac:picMkLst>
        </pc:picChg>
      </pc:sldChg>
      <pc:sldChg chg="addSp modSp add mod modAnim">
        <pc:chgData name="Cheng Ran" userId="dbeed8448c6bb12c" providerId="LiveId" clId="{635273D0-1DFB-4079-BA99-AA257C87458F}" dt="2022-02-21T05:46:24.866" v="485" actId="1076"/>
        <pc:sldMkLst>
          <pc:docMk/>
          <pc:sldMk cId="2768381481" sldId="294"/>
        </pc:sldMkLst>
        <pc:spChg chg="mod">
          <ac:chgData name="Cheng Ran" userId="dbeed8448c6bb12c" providerId="LiveId" clId="{635273D0-1DFB-4079-BA99-AA257C87458F}" dt="2022-02-21T05:43:54.412" v="453" actId="20577"/>
          <ac:spMkLst>
            <pc:docMk/>
            <pc:sldMk cId="2768381481" sldId="294"/>
            <ac:spMk id="2" creationId="{136FAD0A-6C80-45BD-91F8-B65F2609EC95}"/>
          </ac:spMkLst>
        </pc:spChg>
        <pc:spChg chg="mod">
          <ac:chgData name="Cheng Ran" userId="dbeed8448c6bb12c" providerId="LiveId" clId="{635273D0-1DFB-4079-BA99-AA257C87458F}" dt="2022-02-21T05:44:10.170" v="457" actId="14100"/>
          <ac:spMkLst>
            <pc:docMk/>
            <pc:sldMk cId="2768381481" sldId="294"/>
            <ac:spMk id="3" creationId="{A11E3C05-5225-4C7C-9C93-AB2A2408A44D}"/>
          </ac:spMkLst>
        </pc:spChg>
        <pc:spChg chg="add mod">
          <ac:chgData name="Cheng Ran" userId="dbeed8448c6bb12c" providerId="LiveId" clId="{635273D0-1DFB-4079-BA99-AA257C87458F}" dt="2022-02-21T05:44:21.656" v="461" actId="1076"/>
          <ac:spMkLst>
            <pc:docMk/>
            <pc:sldMk cId="2768381481" sldId="294"/>
            <ac:spMk id="4" creationId="{A9B46F7B-3C42-41F5-A16A-0C71B71F3D10}"/>
          </ac:spMkLst>
        </pc:spChg>
        <pc:spChg chg="add mod">
          <ac:chgData name="Cheng Ran" userId="dbeed8448c6bb12c" providerId="LiveId" clId="{635273D0-1DFB-4079-BA99-AA257C87458F}" dt="2022-02-21T05:46:24.866" v="485" actId="1076"/>
          <ac:spMkLst>
            <pc:docMk/>
            <pc:sldMk cId="2768381481" sldId="294"/>
            <ac:spMk id="5" creationId="{5E30ECCE-9D8B-41C0-97AC-A09E3186BF6F}"/>
          </ac:spMkLst>
        </pc:spChg>
      </pc:sldChg>
      <pc:sldChg chg="modSp new del mod">
        <pc:chgData name="Cheng Ran" userId="dbeed8448c6bb12c" providerId="LiveId" clId="{635273D0-1DFB-4079-BA99-AA257C87458F}" dt="2022-02-21T05:43:40.870" v="445" actId="2696"/>
        <pc:sldMkLst>
          <pc:docMk/>
          <pc:sldMk cId="3379855557" sldId="294"/>
        </pc:sldMkLst>
        <pc:spChg chg="mod">
          <ac:chgData name="Cheng Ran" userId="dbeed8448c6bb12c" providerId="LiveId" clId="{635273D0-1DFB-4079-BA99-AA257C87458F}" dt="2022-02-21T05:43:39.341" v="444"/>
          <ac:spMkLst>
            <pc:docMk/>
            <pc:sldMk cId="3379855557" sldId="294"/>
            <ac:spMk id="2" creationId="{136FAD0A-6C80-45BD-91F8-B65F2609EC95}"/>
          </ac:spMkLst>
        </pc:spChg>
      </pc:sldChg>
      <pc:sldChg chg="modSp new mod">
        <pc:chgData name="Cheng Ran" userId="dbeed8448c6bb12c" providerId="LiveId" clId="{635273D0-1DFB-4079-BA99-AA257C87458F}" dt="2022-02-21T05:48:39.969" v="545" actId="15"/>
        <pc:sldMkLst>
          <pc:docMk/>
          <pc:sldMk cId="1699718560" sldId="295"/>
        </pc:sldMkLst>
        <pc:spChg chg="mod">
          <ac:chgData name="Cheng Ran" userId="dbeed8448c6bb12c" providerId="LiveId" clId="{635273D0-1DFB-4079-BA99-AA257C87458F}" dt="2022-02-21T05:46:55.393" v="490"/>
          <ac:spMkLst>
            <pc:docMk/>
            <pc:sldMk cId="1699718560" sldId="295"/>
            <ac:spMk id="2" creationId="{9551DEF0-D5AE-420D-94BD-2C9D0E70B92C}"/>
          </ac:spMkLst>
        </pc:spChg>
        <pc:spChg chg="mod">
          <ac:chgData name="Cheng Ran" userId="dbeed8448c6bb12c" providerId="LiveId" clId="{635273D0-1DFB-4079-BA99-AA257C87458F}" dt="2022-02-21T05:48:39.969" v="545" actId="15"/>
          <ac:spMkLst>
            <pc:docMk/>
            <pc:sldMk cId="1699718560" sldId="295"/>
            <ac:spMk id="3" creationId="{5471E5D2-2D82-45B8-AE0C-67B8023790BF}"/>
          </ac:spMkLst>
        </pc:spChg>
      </pc:sldChg>
      <pc:sldChg chg="addSp modSp new mod">
        <pc:chgData name="Cheng Ran" userId="dbeed8448c6bb12c" providerId="LiveId" clId="{635273D0-1DFB-4079-BA99-AA257C87458F}" dt="2022-02-21T05:53:48.632" v="592"/>
        <pc:sldMkLst>
          <pc:docMk/>
          <pc:sldMk cId="3184272537" sldId="296"/>
        </pc:sldMkLst>
        <pc:spChg chg="mod">
          <ac:chgData name="Cheng Ran" userId="dbeed8448c6bb12c" providerId="LiveId" clId="{635273D0-1DFB-4079-BA99-AA257C87458F}" dt="2022-02-21T05:49:25.636" v="547"/>
          <ac:spMkLst>
            <pc:docMk/>
            <pc:sldMk cId="3184272537" sldId="296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3:48.632" v="592"/>
          <ac:spMkLst>
            <pc:docMk/>
            <pc:sldMk cId="3184272537" sldId="296"/>
            <ac:spMk id="3" creationId="{3495B8B4-FF27-487D-99F8-1627E3CB44C6}"/>
          </ac:spMkLst>
        </pc:spChg>
        <pc:spChg chg="add mod">
          <ac:chgData name="Cheng Ran" userId="dbeed8448c6bb12c" providerId="LiveId" clId="{635273D0-1DFB-4079-BA99-AA257C87458F}" dt="2022-02-21T05:51:14.170" v="580" actId="1076"/>
          <ac:spMkLst>
            <pc:docMk/>
            <pc:sldMk cId="3184272537" sldId="296"/>
            <ac:spMk id="4" creationId="{16636FD0-83E7-4C11-8BC7-0EE1A937907F}"/>
          </ac:spMkLst>
        </pc:spChg>
      </pc:sldChg>
      <pc:sldChg chg="addSp delSp modSp add mod">
        <pc:chgData name="Cheng Ran" userId="dbeed8448c6bb12c" providerId="LiveId" clId="{635273D0-1DFB-4079-BA99-AA257C87458F}" dt="2022-02-21T05:58:04.143" v="733" actId="20577"/>
        <pc:sldMkLst>
          <pc:docMk/>
          <pc:sldMk cId="1956971627" sldId="297"/>
        </pc:sldMkLst>
        <pc:spChg chg="mod">
          <ac:chgData name="Cheng Ran" userId="dbeed8448c6bb12c" providerId="LiveId" clId="{635273D0-1DFB-4079-BA99-AA257C87458F}" dt="2022-02-21T05:54:43.999" v="608" actId="20577"/>
          <ac:spMkLst>
            <pc:docMk/>
            <pc:sldMk cId="1956971627" sldId="297"/>
            <ac:spMk id="2" creationId="{4613CA2A-FC6A-4231-B015-BEF1F1C3C7AC}"/>
          </ac:spMkLst>
        </pc:spChg>
        <pc:spChg chg="mod">
          <ac:chgData name="Cheng Ran" userId="dbeed8448c6bb12c" providerId="LiveId" clId="{635273D0-1DFB-4079-BA99-AA257C87458F}" dt="2022-02-21T05:58:04.143" v="733" actId="20577"/>
          <ac:spMkLst>
            <pc:docMk/>
            <pc:sldMk cId="1956971627" sldId="297"/>
            <ac:spMk id="3" creationId="{3495B8B4-FF27-487D-99F8-1627E3CB44C6}"/>
          </ac:spMkLst>
        </pc:spChg>
        <pc:spChg chg="del">
          <ac:chgData name="Cheng Ran" userId="dbeed8448c6bb12c" providerId="LiveId" clId="{635273D0-1DFB-4079-BA99-AA257C87458F}" dt="2022-02-21T05:54:46.238" v="609" actId="478"/>
          <ac:spMkLst>
            <pc:docMk/>
            <pc:sldMk cId="1956971627" sldId="297"/>
            <ac:spMk id="4" creationId="{16636FD0-83E7-4C11-8BC7-0EE1A937907F}"/>
          </ac:spMkLst>
        </pc:spChg>
        <pc:spChg chg="add mod">
          <ac:chgData name="Cheng Ran" userId="dbeed8448c6bb12c" providerId="LiveId" clId="{635273D0-1DFB-4079-BA99-AA257C87458F}" dt="2022-02-21T05:54:52.539" v="611" actId="1076"/>
          <ac:spMkLst>
            <pc:docMk/>
            <pc:sldMk cId="1956971627" sldId="297"/>
            <ac:spMk id="5" creationId="{899BBEC6-3B43-4970-979E-22C83937BCF2}"/>
          </ac:spMkLst>
        </pc:spChg>
      </pc:sldChg>
      <pc:sldChg chg="modSp new del mod modAnim">
        <pc:chgData name="Cheng Ran" userId="dbeed8448c6bb12c" providerId="LiveId" clId="{635273D0-1DFB-4079-BA99-AA257C87458F}" dt="2022-02-21T06:01:43.881" v="795" actId="47"/>
        <pc:sldMkLst>
          <pc:docMk/>
          <pc:sldMk cId="2172607167" sldId="298"/>
        </pc:sldMkLst>
        <pc:spChg chg="mod">
          <ac:chgData name="Cheng Ran" userId="dbeed8448c6bb12c" providerId="LiveId" clId="{635273D0-1DFB-4079-BA99-AA257C87458F}" dt="2022-02-21T05:58:30.014" v="735"/>
          <ac:spMkLst>
            <pc:docMk/>
            <pc:sldMk cId="2172607167" sldId="298"/>
            <ac:spMk id="2" creationId="{2F42CBE3-C9E9-4142-98E4-64160A1D87B1}"/>
          </ac:spMkLst>
        </pc:spChg>
        <pc:spChg chg="mod">
          <ac:chgData name="Cheng Ran" userId="dbeed8448c6bb12c" providerId="LiveId" clId="{635273D0-1DFB-4079-BA99-AA257C87458F}" dt="2022-02-21T06:00:52.678" v="779" actId="20577"/>
          <ac:spMkLst>
            <pc:docMk/>
            <pc:sldMk cId="2172607167" sldId="298"/>
            <ac:spMk id="3" creationId="{695B6CE0-4207-4EF2-BCB3-CCADB41389AD}"/>
          </ac:spMkLst>
        </pc:spChg>
      </pc:sldChg>
      <pc:sldChg chg="modSp add mod modAnim">
        <pc:chgData name="Cheng Ran" userId="dbeed8448c6bb12c" providerId="LiveId" clId="{635273D0-1DFB-4079-BA99-AA257C87458F}" dt="2022-02-21T06:17:04.073" v="1382"/>
        <pc:sldMkLst>
          <pc:docMk/>
          <pc:sldMk cId="3746886536" sldId="299"/>
        </pc:sldMkLst>
        <pc:spChg chg="mod">
          <ac:chgData name="Cheng Ran" userId="dbeed8448c6bb12c" providerId="LiveId" clId="{635273D0-1DFB-4079-BA99-AA257C87458F}" dt="2022-02-21T06:17:04.073" v="1382"/>
          <ac:spMkLst>
            <pc:docMk/>
            <pc:sldMk cId="3746886536" sldId="299"/>
            <ac:spMk id="3" creationId="{695B6CE0-4207-4EF2-BCB3-CCADB41389AD}"/>
          </ac:spMkLst>
        </pc:spChg>
      </pc:sldChg>
      <pc:sldChg chg="modSp new mod modAnim">
        <pc:chgData name="Cheng Ran" userId="dbeed8448c6bb12c" providerId="LiveId" clId="{635273D0-1DFB-4079-BA99-AA257C87458F}" dt="2022-02-21T06:16:24.656" v="1370"/>
        <pc:sldMkLst>
          <pc:docMk/>
          <pc:sldMk cId="3802757248" sldId="300"/>
        </pc:sldMkLst>
        <pc:spChg chg="mod">
          <ac:chgData name="Cheng Ran" userId="dbeed8448c6bb12c" providerId="LiveId" clId="{635273D0-1DFB-4079-BA99-AA257C87458F}" dt="2022-02-21T06:10:24.024" v="1175"/>
          <ac:spMkLst>
            <pc:docMk/>
            <pc:sldMk cId="3802757248" sldId="300"/>
            <ac:spMk id="2" creationId="{F690C74D-BEBC-421C-94AB-4FFE8A2350B9}"/>
          </ac:spMkLst>
        </pc:spChg>
        <pc:spChg chg="mod">
          <ac:chgData name="Cheng Ran" userId="dbeed8448c6bb12c" providerId="LiveId" clId="{635273D0-1DFB-4079-BA99-AA257C87458F}" dt="2022-02-21T06:16:24.656" v="1370"/>
          <ac:spMkLst>
            <pc:docMk/>
            <pc:sldMk cId="3802757248" sldId="300"/>
            <ac:spMk id="3" creationId="{BBF1AF71-F97A-436F-828C-9C98F5C98087}"/>
          </ac:spMkLst>
        </pc:spChg>
      </pc:sldChg>
      <pc:sldChg chg="addSp modSp new mod">
        <pc:chgData name="Cheng Ran" userId="dbeed8448c6bb12c" providerId="LiveId" clId="{635273D0-1DFB-4079-BA99-AA257C87458F}" dt="2022-02-21T06:12:03.555" v="1204"/>
        <pc:sldMkLst>
          <pc:docMk/>
          <pc:sldMk cId="3714020858" sldId="301"/>
        </pc:sldMkLst>
        <pc:spChg chg="mod">
          <ac:chgData name="Cheng Ran" userId="dbeed8448c6bb12c" providerId="LiveId" clId="{635273D0-1DFB-4079-BA99-AA257C87458F}" dt="2022-02-21T06:01:51.342" v="797"/>
          <ac:spMkLst>
            <pc:docMk/>
            <pc:sldMk cId="3714020858" sldId="301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12:03.555" v="1204"/>
          <ac:spMkLst>
            <pc:docMk/>
            <pc:sldMk cId="3714020858" sldId="301"/>
            <ac:spMk id="3" creationId="{58342E9B-CB41-4421-B578-0F099A2C4057}"/>
          </ac:spMkLst>
        </pc:spChg>
        <pc:spChg chg="add mod">
          <ac:chgData name="Cheng Ran" userId="dbeed8448c6bb12c" providerId="LiveId" clId="{635273D0-1DFB-4079-BA99-AA257C87458F}" dt="2022-02-21T06:08:59.693" v="1071" actId="14100"/>
          <ac:spMkLst>
            <pc:docMk/>
            <pc:sldMk cId="3714020858" sldId="301"/>
            <ac:spMk id="4" creationId="{8D1D4B95-B57D-40BF-9B08-E3853F1C3B58}"/>
          </ac:spMkLst>
        </pc:spChg>
      </pc:sldChg>
      <pc:sldChg chg="addSp delSp modSp add mod">
        <pc:chgData name="Cheng Ran" userId="dbeed8448c6bb12c" providerId="LiveId" clId="{635273D0-1DFB-4079-BA99-AA257C87458F}" dt="2022-02-21T06:14:05.812" v="1298" actId="1076"/>
        <pc:sldMkLst>
          <pc:docMk/>
          <pc:sldMk cId="2366096146" sldId="302"/>
        </pc:sldMkLst>
        <pc:spChg chg="mod">
          <ac:chgData name="Cheng Ran" userId="dbeed8448c6bb12c" providerId="LiveId" clId="{635273D0-1DFB-4079-BA99-AA257C87458F}" dt="2022-02-21T06:09:14.686" v="1073"/>
          <ac:spMkLst>
            <pc:docMk/>
            <pc:sldMk cId="2366096146" sldId="302"/>
            <ac:spMk id="2" creationId="{C8DC2526-C7A5-4975-AAA2-672DACB07AD9}"/>
          </ac:spMkLst>
        </pc:spChg>
        <pc:spChg chg="mod">
          <ac:chgData name="Cheng Ran" userId="dbeed8448c6bb12c" providerId="LiveId" clId="{635273D0-1DFB-4079-BA99-AA257C87458F}" dt="2022-02-21T06:09:43.104" v="1077" actId="14100"/>
          <ac:spMkLst>
            <pc:docMk/>
            <pc:sldMk cId="2366096146" sldId="302"/>
            <ac:spMk id="3" creationId="{58342E9B-CB41-4421-B578-0F099A2C4057}"/>
          </ac:spMkLst>
        </pc:spChg>
        <pc:spChg chg="del">
          <ac:chgData name="Cheng Ran" userId="dbeed8448c6bb12c" providerId="LiveId" clId="{635273D0-1DFB-4079-BA99-AA257C87458F}" dt="2022-02-21T06:09:29.531" v="1076" actId="478"/>
          <ac:spMkLst>
            <pc:docMk/>
            <pc:sldMk cId="2366096146" sldId="302"/>
            <ac:spMk id="4" creationId="{8D1D4B95-B57D-40BF-9B08-E3853F1C3B58}"/>
          </ac:spMkLst>
        </pc:spChg>
        <pc:picChg chg="add mod">
          <ac:chgData name="Cheng Ran" userId="dbeed8448c6bb12c" providerId="LiveId" clId="{635273D0-1DFB-4079-BA99-AA257C87458F}" dt="2022-02-21T06:14:05.812" v="1298" actId="1076"/>
          <ac:picMkLst>
            <pc:docMk/>
            <pc:sldMk cId="2366096146" sldId="302"/>
            <ac:picMk id="5" creationId="{86C82239-C064-4321-8146-807B48F616B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6" creationId="{7F1C4C7F-E59D-4AC9-8E53-29A0991F8E1A}"/>
          </ac:picMkLst>
        </pc:picChg>
        <pc:picChg chg="add mod">
          <ac:chgData name="Cheng Ran" userId="dbeed8448c6bb12c" providerId="LiveId" clId="{635273D0-1DFB-4079-BA99-AA257C87458F}" dt="2022-02-21T06:10:01.126" v="1174" actId="1036"/>
          <ac:picMkLst>
            <pc:docMk/>
            <pc:sldMk cId="2366096146" sldId="302"/>
            <ac:picMk id="7" creationId="{FE5B49A1-A262-4DE9-9FD7-3CA5D36A0B0A}"/>
          </ac:picMkLst>
        </pc:picChg>
      </pc:sldChg>
      <pc:sldChg chg="modSp add mod modAnim">
        <pc:chgData name="Cheng Ran" userId="dbeed8448c6bb12c" providerId="LiveId" clId="{635273D0-1DFB-4079-BA99-AA257C87458F}" dt="2022-02-21T06:15:48.522" v="1367" actId="15"/>
        <pc:sldMkLst>
          <pc:docMk/>
          <pc:sldMk cId="1702348628" sldId="303"/>
        </pc:sldMkLst>
        <pc:spChg chg="mod">
          <ac:chgData name="Cheng Ran" userId="dbeed8448c6bb12c" providerId="LiveId" clId="{635273D0-1DFB-4079-BA99-AA257C87458F}" dt="2022-02-21T06:15:48.522" v="1367" actId="15"/>
          <ac:spMkLst>
            <pc:docMk/>
            <pc:sldMk cId="1702348628" sldId="303"/>
            <ac:spMk id="3" creationId="{BBF1AF71-F97A-436F-828C-9C98F5C98087}"/>
          </ac:spMkLst>
        </pc:spChg>
      </pc:sldChg>
      <pc:sldChg chg="add del">
        <pc:chgData name="Cheng Ran" userId="dbeed8448c6bb12c" providerId="LiveId" clId="{635273D0-1DFB-4079-BA99-AA257C87458F}" dt="2022-02-21T06:11:38.316" v="1191"/>
        <pc:sldMkLst>
          <pc:docMk/>
          <pc:sldMk cId="3018477717" sldId="303"/>
        </pc:sldMkLst>
      </pc:sldChg>
      <pc:sldChg chg="modSp new mod modAnim">
        <pc:chgData name="Cheng Ran" userId="dbeed8448c6bb12c" providerId="LiveId" clId="{635273D0-1DFB-4079-BA99-AA257C87458F}" dt="2022-02-21T06:18:48.596" v="1423"/>
        <pc:sldMkLst>
          <pc:docMk/>
          <pc:sldMk cId="3637487902" sldId="304"/>
        </pc:sldMkLst>
        <pc:spChg chg="mod">
          <ac:chgData name="Cheng Ran" userId="dbeed8448c6bb12c" providerId="LiveId" clId="{635273D0-1DFB-4079-BA99-AA257C87458F}" dt="2022-02-21T06:18:41.943" v="1422" actId="20577"/>
          <ac:spMkLst>
            <pc:docMk/>
            <pc:sldMk cId="3637487902" sldId="304"/>
            <ac:spMk id="2" creationId="{102414DA-6A1B-4543-AECE-2C1E2433CC7B}"/>
          </ac:spMkLst>
        </pc:spChg>
        <pc:spChg chg="mod">
          <ac:chgData name="Cheng Ran" userId="dbeed8448c6bb12c" providerId="LiveId" clId="{635273D0-1DFB-4079-BA99-AA257C87458F}" dt="2022-02-21T06:18:23.264" v="1421" actId="20577"/>
          <ac:spMkLst>
            <pc:docMk/>
            <pc:sldMk cId="3637487902" sldId="304"/>
            <ac:spMk id="3" creationId="{AFD96DA2-8CE3-46AA-BB3A-ED821EFEAEBF}"/>
          </ac:spMkLst>
        </pc:spChg>
      </pc:sldChg>
      <pc:sldChg chg="addSp modSp add mod">
        <pc:chgData name="Cheng Ran" userId="dbeed8448c6bb12c" providerId="LiveId" clId="{635273D0-1DFB-4079-BA99-AA257C87458F}" dt="2022-02-21T06:19:17.590" v="1426" actId="1076"/>
        <pc:sldMkLst>
          <pc:docMk/>
          <pc:sldMk cId="2199217075" sldId="305"/>
        </pc:sldMkLst>
        <pc:spChg chg="add mod">
          <ac:chgData name="Cheng Ran" userId="dbeed8448c6bb12c" providerId="LiveId" clId="{635273D0-1DFB-4079-BA99-AA257C87458F}" dt="2022-02-21T06:19:17.590" v="1426" actId="1076"/>
          <ac:spMkLst>
            <pc:docMk/>
            <pc:sldMk cId="2199217075" sldId="305"/>
            <ac:spMk id="6" creationId="{B8366A61-7AE9-48D8-B5E0-4006514197BB}"/>
          </ac:spMkLst>
        </pc:spChg>
      </pc:sldChg>
      <pc:sldChg chg="addSp modSp new mod">
        <pc:chgData name="Cheng Ran" userId="dbeed8448c6bb12c" providerId="LiveId" clId="{635273D0-1DFB-4079-BA99-AA257C87458F}" dt="2022-02-21T06:26:09.746" v="1572" actId="20577"/>
        <pc:sldMkLst>
          <pc:docMk/>
          <pc:sldMk cId="1390682575" sldId="306"/>
        </pc:sldMkLst>
        <pc:spChg chg="mod">
          <ac:chgData name="Cheng Ran" userId="dbeed8448c6bb12c" providerId="LiveId" clId="{635273D0-1DFB-4079-BA99-AA257C87458F}" dt="2022-02-21T06:19:54.946" v="1441" actId="20577"/>
          <ac:spMkLst>
            <pc:docMk/>
            <pc:sldMk cId="1390682575" sldId="306"/>
            <ac:spMk id="2" creationId="{5DC1D19E-5FC5-43A4-B134-731037D7A752}"/>
          </ac:spMkLst>
        </pc:spChg>
        <pc:spChg chg="mod">
          <ac:chgData name="Cheng Ran" userId="dbeed8448c6bb12c" providerId="LiveId" clId="{635273D0-1DFB-4079-BA99-AA257C87458F}" dt="2022-02-21T06:26:09.746" v="1572" actId="20577"/>
          <ac:spMkLst>
            <pc:docMk/>
            <pc:sldMk cId="1390682575" sldId="306"/>
            <ac:spMk id="3" creationId="{6F89D666-F189-4EFB-BD00-733AC299EE1E}"/>
          </ac:spMkLst>
        </pc:spChg>
        <pc:picChg chg="add mod">
          <ac:chgData name="Cheng Ran" userId="dbeed8448c6bb12c" providerId="LiveId" clId="{635273D0-1DFB-4079-BA99-AA257C87458F}" dt="2022-02-21T06:22:23.558" v="1492" actId="1076"/>
          <ac:picMkLst>
            <pc:docMk/>
            <pc:sldMk cId="1390682575" sldId="306"/>
            <ac:picMk id="5" creationId="{1FE3FB9E-CFBB-4A33-B910-1F8842AC079C}"/>
          </ac:picMkLst>
        </pc:picChg>
      </pc:sldChg>
      <pc:sldChg chg="modSp new mod">
        <pc:chgData name="Cheng Ran" userId="dbeed8448c6bb12c" providerId="LiveId" clId="{635273D0-1DFB-4079-BA99-AA257C87458F}" dt="2022-02-21T06:27:46.825" v="1631" actId="12"/>
        <pc:sldMkLst>
          <pc:docMk/>
          <pc:sldMk cId="3661340809" sldId="307"/>
        </pc:sldMkLst>
        <pc:spChg chg="mod">
          <ac:chgData name="Cheng Ran" userId="dbeed8448c6bb12c" providerId="LiveId" clId="{635273D0-1DFB-4079-BA99-AA257C87458F}" dt="2022-02-21T06:27:39.321" v="1628" actId="20577"/>
          <ac:spMkLst>
            <pc:docMk/>
            <pc:sldMk cId="3661340809" sldId="307"/>
            <ac:spMk id="2" creationId="{E12F8217-56D1-4EA0-A791-A35E4896A327}"/>
          </ac:spMkLst>
        </pc:spChg>
        <pc:spChg chg="mod">
          <ac:chgData name="Cheng Ran" userId="dbeed8448c6bb12c" providerId="LiveId" clId="{635273D0-1DFB-4079-BA99-AA257C87458F}" dt="2022-02-21T06:27:46.825" v="1631" actId="12"/>
          <ac:spMkLst>
            <pc:docMk/>
            <pc:sldMk cId="3661340809" sldId="307"/>
            <ac:spMk id="3" creationId="{3957B701-AE91-421E-817B-691963BF204B}"/>
          </ac:spMkLst>
        </pc:spChg>
      </pc:sldChg>
      <pc:sldChg chg="addSp modSp new mod modAnim">
        <pc:chgData name="Cheng Ran" userId="dbeed8448c6bb12c" providerId="LiveId" clId="{635273D0-1DFB-4079-BA99-AA257C87458F}" dt="2022-02-21T06:30:23.331" v="1754"/>
        <pc:sldMkLst>
          <pc:docMk/>
          <pc:sldMk cId="1624054568" sldId="308"/>
        </pc:sldMkLst>
        <pc:spChg chg="mod">
          <ac:chgData name="Cheng Ran" userId="dbeed8448c6bb12c" providerId="LiveId" clId="{635273D0-1DFB-4079-BA99-AA257C87458F}" dt="2022-02-21T06:30:15.038" v="1753" actId="20577"/>
          <ac:spMkLst>
            <pc:docMk/>
            <pc:sldMk cId="1624054568" sldId="308"/>
            <ac:spMk id="2" creationId="{84211EAF-1F95-493C-864C-4D6C5DA67A3C}"/>
          </ac:spMkLst>
        </pc:spChg>
        <pc:spChg chg="mod">
          <ac:chgData name="Cheng Ran" userId="dbeed8448c6bb12c" providerId="LiveId" clId="{635273D0-1DFB-4079-BA99-AA257C87458F}" dt="2022-02-21T06:29:51.077" v="1692" actId="27636"/>
          <ac:spMkLst>
            <pc:docMk/>
            <pc:sldMk cId="1624054568" sldId="308"/>
            <ac:spMk id="3" creationId="{118F46DD-B9CF-44E9-8A74-7BB1C6B2E176}"/>
          </ac:spMkLst>
        </pc:spChg>
        <pc:picChg chg="add mod">
          <ac:chgData name="Cheng Ran" userId="dbeed8448c6bb12c" providerId="LiveId" clId="{635273D0-1DFB-4079-BA99-AA257C87458F}" dt="2022-02-21T06:28:59.346" v="1669" actId="1076"/>
          <ac:picMkLst>
            <pc:docMk/>
            <pc:sldMk cId="1624054568" sldId="308"/>
            <ac:picMk id="5" creationId="{807189F3-A8B0-4D2A-96F7-49FF5B136F02}"/>
          </ac:picMkLst>
        </pc:picChg>
      </pc:sldChg>
      <pc:sldChg chg="modSp new">
        <pc:chgData name="Cheng Ran" userId="dbeed8448c6bb12c" providerId="LiveId" clId="{635273D0-1DFB-4079-BA99-AA257C87458F}" dt="2022-02-21T06:31:23.616" v="1795" actId="20577"/>
        <pc:sldMkLst>
          <pc:docMk/>
          <pc:sldMk cId="2524313999" sldId="309"/>
        </pc:sldMkLst>
        <pc:spChg chg="mod">
          <ac:chgData name="Cheng Ran" userId="dbeed8448c6bb12c" providerId="LiveId" clId="{635273D0-1DFB-4079-BA99-AA257C87458F}" dt="2022-02-21T06:30:39.203" v="1778" actId="20577"/>
          <ac:spMkLst>
            <pc:docMk/>
            <pc:sldMk cId="2524313999" sldId="309"/>
            <ac:spMk id="2" creationId="{1D3240F5-2D10-48C0-943D-E3543C6F90C2}"/>
          </ac:spMkLst>
        </pc:spChg>
        <pc:spChg chg="mod">
          <ac:chgData name="Cheng Ran" userId="dbeed8448c6bb12c" providerId="LiveId" clId="{635273D0-1DFB-4079-BA99-AA257C87458F}" dt="2022-02-21T06:31:23.616" v="1795" actId="20577"/>
          <ac:spMkLst>
            <pc:docMk/>
            <pc:sldMk cId="2524313999" sldId="309"/>
            <ac:spMk id="3" creationId="{2586A39C-CE05-4A80-8ED2-560196C26401}"/>
          </ac:spMkLst>
        </pc:spChg>
      </pc:sldChg>
      <pc:sldChg chg="modSp new mod modAnim">
        <pc:chgData name="Cheng Ran" userId="dbeed8448c6bb12c" providerId="LiveId" clId="{635273D0-1DFB-4079-BA99-AA257C87458F}" dt="2022-02-21T06:33:17.052" v="1873"/>
        <pc:sldMkLst>
          <pc:docMk/>
          <pc:sldMk cId="2560034610" sldId="310"/>
        </pc:sldMkLst>
        <pc:spChg chg="mod">
          <ac:chgData name="Cheng Ran" userId="dbeed8448c6bb12c" providerId="LiveId" clId="{635273D0-1DFB-4079-BA99-AA257C87458F}" dt="2022-02-21T06:32:09.673" v="1845" actId="255"/>
          <ac:spMkLst>
            <pc:docMk/>
            <pc:sldMk cId="2560034610" sldId="310"/>
            <ac:spMk id="2" creationId="{FD24E4EB-E2E5-49B4-B3BC-5589CE79076C}"/>
          </ac:spMkLst>
        </pc:spChg>
        <pc:spChg chg="mod">
          <ac:chgData name="Cheng Ran" userId="dbeed8448c6bb12c" providerId="LiveId" clId="{635273D0-1DFB-4079-BA99-AA257C87458F}" dt="2022-02-21T06:33:10.693" v="1872" actId="15"/>
          <ac:spMkLst>
            <pc:docMk/>
            <pc:sldMk cId="2560034610" sldId="310"/>
            <ac:spMk id="3" creationId="{68CE7DBA-AF11-4981-9599-F96E8C9B9E44}"/>
          </ac:spMkLst>
        </pc:spChg>
      </pc:sldChg>
      <pc:sldChg chg="modSp new mod">
        <pc:chgData name="Cheng Ran" userId="dbeed8448c6bb12c" providerId="LiveId" clId="{635273D0-1DFB-4079-BA99-AA257C87458F}" dt="2022-02-21T06:37:58.780" v="2001" actId="113"/>
        <pc:sldMkLst>
          <pc:docMk/>
          <pc:sldMk cId="2324466710" sldId="311"/>
        </pc:sldMkLst>
        <pc:spChg chg="mod">
          <ac:chgData name="Cheng Ran" userId="dbeed8448c6bb12c" providerId="LiveId" clId="{635273D0-1DFB-4079-BA99-AA257C87458F}" dt="2022-02-21T06:33:37.686" v="1897" actId="20577"/>
          <ac:spMkLst>
            <pc:docMk/>
            <pc:sldMk cId="2324466710" sldId="311"/>
            <ac:spMk id="2" creationId="{EC7D114A-B73C-4541-91D0-162D9686F961}"/>
          </ac:spMkLst>
        </pc:spChg>
        <pc:spChg chg="mod">
          <ac:chgData name="Cheng Ran" userId="dbeed8448c6bb12c" providerId="LiveId" clId="{635273D0-1DFB-4079-BA99-AA257C87458F}" dt="2022-02-21T06:37:58.780" v="2001" actId="113"/>
          <ac:spMkLst>
            <pc:docMk/>
            <pc:sldMk cId="2324466710" sldId="311"/>
            <ac:spMk id="3" creationId="{7AF354AA-3926-4180-A3F5-4EDA7F642668}"/>
          </ac:spMkLst>
        </pc:spChg>
      </pc:sldChg>
      <pc:sldChg chg="addSp delSp modSp new mod">
        <pc:chgData name="Cheng Ran" userId="dbeed8448c6bb12c" providerId="LiveId" clId="{635273D0-1DFB-4079-BA99-AA257C87458F}" dt="2022-02-21T06:39:27.072" v="2041" actId="20577"/>
        <pc:sldMkLst>
          <pc:docMk/>
          <pc:sldMk cId="2458293919" sldId="312"/>
        </pc:sldMkLst>
        <pc:spChg chg="mod">
          <ac:chgData name="Cheng Ran" userId="dbeed8448c6bb12c" providerId="LiveId" clId="{635273D0-1DFB-4079-BA99-AA257C87458F}" dt="2022-02-21T06:36:38.350" v="1970" actId="20577"/>
          <ac:spMkLst>
            <pc:docMk/>
            <pc:sldMk cId="2458293919" sldId="312"/>
            <ac:spMk id="2" creationId="{278AFF9A-A78C-44E0-B065-7314FE551E89}"/>
          </ac:spMkLst>
        </pc:spChg>
        <pc:spChg chg="mod">
          <ac:chgData name="Cheng Ran" userId="dbeed8448c6bb12c" providerId="LiveId" clId="{635273D0-1DFB-4079-BA99-AA257C87458F}" dt="2022-02-21T06:37:09.990" v="1985" actId="5793"/>
          <ac:spMkLst>
            <pc:docMk/>
            <pc:sldMk cId="2458293919" sldId="312"/>
            <ac:spMk id="3" creationId="{2261A0BF-5D67-4390-A6A0-64C5B7E86A1F}"/>
          </ac:spMkLst>
        </pc:spChg>
        <pc:spChg chg="add mod">
          <ac:chgData name="Cheng Ran" userId="dbeed8448c6bb12c" providerId="LiveId" clId="{635273D0-1DFB-4079-BA99-AA257C87458F}" dt="2022-02-21T06:37:50.989" v="1999" actId="113"/>
          <ac:spMkLst>
            <pc:docMk/>
            <pc:sldMk cId="2458293919" sldId="312"/>
            <ac:spMk id="6" creationId="{7A9E5955-4806-4371-B127-A1BAA7745346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7" creationId="{984CDD26-76B4-4F60-819F-83E16ADB4AD1}"/>
          </ac:spMkLst>
        </pc:spChg>
        <pc:spChg chg="add del mod">
          <ac:chgData name="Cheng Ran" userId="dbeed8448c6bb12c" providerId="LiveId" clId="{635273D0-1DFB-4079-BA99-AA257C87458F}" dt="2022-02-21T06:38:07.685" v="2003" actId="478"/>
          <ac:spMkLst>
            <pc:docMk/>
            <pc:sldMk cId="2458293919" sldId="312"/>
            <ac:spMk id="8" creationId="{348D1BBA-9A35-4132-8C9A-19F619A3B4F9}"/>
          </ac:spMkLst>
        </pc:spChg>
        <pc:spChg chg="add mod">
          <ac:chgData name="Cheng Ran" userId="dbeed8448c6bb12c" providerId="LiveId" clId="{635273D0-1DFB-4079-BA99-AA257C87458F}" dt="2022-02-21T06:38:12.229" v="2006" actId="1076"/>
          <ac:spMkLst>
            <pc:docMk/>
            <pc:sldMk cId="2458293919" sldId="312"/>
            <ac:spMk id="9" creationId="{A1489795-B3A7-4592-B1FD-2911D759AF1B}"/>
          </ac:spMkLst>
        </pc:spChg>
        <pc:spChg chg="add mod">
          <ac:chgData name="Cheng Ran" userId="dbeed8448c6bb12c" providerId="LiveId" clId="{635273D0-1DFB-4079-BA99-AA257C87458F}" dt="2022-02-21T06:38:15.812" v="2008" actId="1076"/>
          <ac:spMkLst>
            <pc:docMk/>
            <pc:sldMk cId="2458293919" sldId="312"/>
            <ac:spMk id="10" creationId="{869095EE-FAD5-4B53-9F91-C5368CC8847F}"/>
          </ac:spMkLst>
        </pc:spChg>
        <pc:spChg chg="add mod">
          <ac:chgData name="Cheng Ran" userId="dbeed8448c6bb12c" providerId="LiveId" clId="{635273D0-1DFB-4079-BA99-AA257C87458F}" dt="2022-02-21T06:38:21.324" v="2010" actId="1076"/>
          <ac:spMkLst>
            <pc:docMk/>
            <pc:sldMk cId="2458293919" sldId="312"/>
            <ac:spMk id="11" creationId="{3889B081-8E3D-4F75-8DE0-A06EAD62A69D}"/>
          </ac:spMkLst>
        </pc:spChg>
        <pc:spChg chg="add del mod">
          <ac:chgData name="Cheng Ran" userId="dbeed8448c6bb12c" providerId="LiveId" clId="{635273D0-1DFB-4079-BA99-AA257C87458F}" dt="2022-02-21T06:39:04.792" v="2029"/>
          <ac:spMkLst>
            <pc:docMk/>
            <pc:sldMk cId="2458293919" sldId="312"/>
            <ac:spMk id="12" creationId="{EF092E0F-4EB2-4C7F-A1A5-676AC5A19ECD}"/>
          </ac:spMkLst>
        </pc:spChg>
        <pc:spChg chg="add mod">
          <ac:chgData name="Cheng Ran" userId="dbeed8448c6bb12c" providerId="LiveId" clId="{635273D0-1DFB-4079-BA99-AA257C87458F}" dt="2022-02-21T06:39:04.022" v="2027" actId="1076"/>
          <ac:spMkLst>
            <pc:docMk/>
            <pc:sldMk cId="2458293919" sldId="312"/>
            <ac:spMk id="13" creationId="{302D4C78-625E-4DD4-91F9-0E74A07347DC}"/>
          </ac:spMkLst>
        </pc:spChg>
        <pc:spChg chg="add mod">
          <ac:chgData name="Cheng Ran" userId="dbeed8448c6bb12c" providerId="LiveId" clId="{635273D0-1DFB-4079-BA99-AA257C87458F}" dt="2022-02-21T06:39:10.150" v="2033" actId="20577"/>
          <ac:spMkLst>
            <pc:docMk/>
            <pc:sldMk cId="2458293919" sldId="312"/>
            <ac:spMk id="14" creationId="{D9BCF76E-8275-4DC7-A778-A130AC3A44CE}"/>
          </ac:spMkLst>
        </pc:spChg>
        <pc:spChg chg="add mod">
          <ac:chgData name="Cheng Ran" userId="dbeed8448c6bb12c" providerId="LiveId" clId="{635273D0-1DFB-4079-BA99-AA257C87458F}" dt="2022-02-21T06:39:18.228" v="2037" actId="20577"/>
          <ac:spMkLst>
            <pc:docMk/>
            <pc:sldMk cId="2458293919" sldId="312"/>
            <ac:spMk id="15" creationId="{AE153181-1737-46CB-8FD6-4D2E12EE0210}"/>
          </ac:spMkLst>
        </pc:spChg>
        <pc:spChg chg="add mod">
          <ac:chgData name="Cheng Ran" userId="dbeed8448c6bb12c" providerId="LiveId" clId="{635273D0-1DFB-4079-BA99-AA257C87458F}" dt="2022-02-21T06:39:27.072" v="2041" actId="20577"/>
          <ac:spMkLst>
            <pc:docMk/>
            <pc:sldMk cId="2458293919" sldId="312"/>
            <ac:spMk id="16" creationId="{9E2A87E1-D033-4E0C-87D6-2717D28D5383}"/>
          </ac:spMkLst>
        </pc:spChg>
        <pc:picChg chg="add mod">
          <ac:chgData name="Cheng Ran" userId="dbeed8448c6bb12c" providerId="LiveId" clId="{635273D0-1DFB-4079-BA99-AA257C87458F}" dt="2022-02-21T06:36:59.654" v="1973" actId="1076"/>
          <ac:picMkLst>
            <pc:docMk/>
            <pc:sldMk cId="2458293919" sldId="312"/>
            <ac:picMk id="5" creationId="{77F6EE03-26A5-4491-BBA8-98E4E822679A}"/>
          </ac:picMkLst>
        </pc:picChg>
      </pc:sldChg>
      <pc:sldChg chg="modSp new mod">
        <pc:chgData name="Cheng Ran" userId="dbeed8448c6bb12c" providerId="LiveId" clId="{635273D0-1DFB-4079-BA99-AA257C87458F}" dt="2022-02-21T06:42:21.481" v="2145" actId="20577"/>
        <pc:sldMkLst>
          <pc:docMk/>
          <pc:sldMk cId="3065993886" sldId="313"/>
        </pc:sldMkLst>
        <pc:spChg chg="mod">
          <ac:chgData name="Cheng Ran" userId="dbeed8448c6bb12c" providerId="LiveId" clId="{635273D0-1DFB-4079-BA99-AA257C87458F}" dt="2022-02-21T06:39:55.631" v="2065" actId="20577"/>
          <ac:spMkLst>
            <pc:docMk/>
            <pc:sldMk cId="3065993886" sldId="313"/>
            <ac:spMk id="2" creationId="{29A24051-4F4B-49C4-AF22-B2365E88D634}"/>
          </ac:spMkLst>
        </pc:spChg>
        <pc:spChg chg="mod">
          <ac:chgData name="Cheng Ran" userId="dbeed8448c6bb12c" providerId="LiveId" clId="{635273D0-1DFB-4079-BA99-AA257C87458F}" dt="2022-02-21T06:42:21.481" v="2145" actId="20577"/>
          <ac:spMkLst>
            <pc:docMk/>
            <pc:sldMk cId="3065993886" sldId="313"/>
            <ac:spMk id="3" creationId="{EB3B29F2-AC6F-444F-8174-17739BF81972}"/>
          </ac:spMkLst>
        </pc:spChg>
      </pc:sldChg>
      <pc:sldChg chg="addSp delSp modSp new mod modAnim">
        <pc:chgData name="Cheng Ran" userId="dbeed8448c6bb12c" providerId="LiveId" clId="{635273D0-1DFB-4079-BA99-AA257C87458F}" dt="2022-02-21T06:43:24.116" v="2160" actId="22"/>
        <pc:sldMkLst>
          <pc:docMk/>
          <pc:sldMk cId="1757920713" sldId="314"/>
        </pc:sldMkLst>
        <pc:spChg chg="mod">
          <ac:chgData name="Cheng Ran" userId="dbeed8448c6bb12c" providerId="LiveId" clId="{635273D0-1DFB-4079-BA99-AA257C87458F}" dt="2022-02-21T06:42:50.533" v="2156" actId="20577"/>
          <ac:spMkLst>
            <pc:docMk/>
            <pc:sldMk cId="1757920713" sldId="314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6:42:55.999" v="2157"/>
          <ac:spMkLst>
            <pc:docMk/>
            <pc:sldMk cId="1757920713" sldId="314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6:43:24.116" v="2160" actId="22"/>
          <ac:spMkLst>
            <pc:docMk/>
            <pc:sldMk cId="1757920713" sldId="314"/>
            <ac:spMk id="5" creationId="{64D499D4-F78B-4A93-9474-F57FE6E7DEFF}"/>
          </ac:spMkLst>
        </pc:spChg>
      </pc:sldChg>
      <pc:sldChg chg="addSp delSp modSp add mod modAnim">
        <pc:chgData name="Cheng Ran" userId="dbeed8448c6bb12c" providerId="LiveId" clId="{635273D0-1DFB-4079-BA99-AA257C87458F}" dt="2022-02-21T07:15:54.721" v="2586" actId="20577"/>
        <pc:sldMkLst>
          <pc:docMk/>
          <pc:sldMk cId="1531581531" sldId="315"/>
        </pc:sldMkLst>
        <pc:spChg chg="mod">
          <ac:chgData name="Cheng Ran" userId="dbeed8448c6bb12c" providerId="LiveId" clId="{635273D0-1DFB-4079-BA99-AA257C87458F}" dt="2022-02-21T07:15:54.721" v="2586" actId="20577"/>
          <ac:spMkLst>
            <pc:docMk/>
            <pc:sldMk cId="1531581531" sldId="315"/>
            <ac:spMk id="3" creationId="{F847A907-82E6-4171-99E3-71EB6395B906}"/>
          </ac:spMkLst>
        </pc:spChg>
        <pc:spChg chg="add del">
          <ac:chgData name="Cheng Ran" userId="dbeed8448c6bb12c" providerId="LiveId" clId="{635273D0-1DFB-4079-BA99-AA257C87458F}" dt="2022-02-21T07:01:34.143" v="2238" actId="22"/>
          <ac:spMkLst>
            <pc:docMk/>
            <pc:sldMk cId="1531581531" sldId="315"/>
            <ac:spMk id="5" creationId="{700DE173-85D2-4CEF-9611-CC3136FC7519}"/>
          </ac:spMkLst>
        </pc:spChg>
      </pc:sldChg>
      <pc:sldChg chg="modSp add mod modAnim">
        <pc:chgData name="Cheng Ran" userId="dbeed8448c6bb12c" providerId="LiveId" clId="{635273D0-1DFB-4079-BA99-AA257C87458F}" dt="2022-02-21T07:15:38.578" v="2577"/>
        <pc:sldMkLst>
          <pc:docMk/>
          <pc:sldMk cId="326429038" sldId="316"/>
        </pc:sldMkLst>
        <pc:spChg chg="mod">
          <ac:chgData name="Cheng Ran" userId="dbeed8448c6bb12c" providerId="LiveId" clId="{635273D0-1DFB-4079-BA99-AA257C87458F}" dt="2022-02-21T07:01:53.979" v="2254" actId="20577"/>
          <ac:spMkLst>
            <pc:docMk/>
            <pc:sldMk cId="326429038" sldId="316"/>
            <ac:spMk id="2" creationId="{8F0D74D3-CD8F-4238-BA5F-57868D628267}"/>
          </ac:spMkLst>
        </pc:spChg>
        <pc:spChg chg="mod">
          <ac:chgData name="Cheng Ran" userId="dbeed8448c6bb12c" providerId="LiveId" clId="{635273D0-1DFB-4079-BA99-AA257C87458F}" dt="2022-02-21T07:15:25.659" v="2576" actId="20577"/>
          <ac:spMkLst>
            <pc:docMk/>
            <pc:sldMk cId="326429038" sldId="316"/>
            <ac:spMk id="3" creationId="{F847A907-82E6-4171-99E3-71EB6395B906}"/>
          </ac:spMkLst>
        </pc:spChg>
      </pc:sldChg>
      <pc:sldChg chg="modSp new mod modAnim">
        <pc:chgData name="Cheng Ran" userId="dbeed8448c6bb12c" providerId="LiveId" clId="{635273D0-1DFB-4079-BA99-AA257C87458F}" dt="2022-02-21T07:15:18.811" v="2573" actId="20577"/>
        <pc:sldMkLst>
          <pc:docMk/>
          <pc:sldMk cId="1212797730" sldId="317"/>
        </pc:sldMkLst>
        <pc:spChg chg="mod">
          <ac:chgData name="Cheng Ran" userId="dbeed8448c6bb12c" providerId="LiveId" clId="{635273D0-1DFB-4079-BA99-AA257C87458F}" dt="2022-02-21T07:06:37.782" v="2399" actId="20577"/>
          <ac:spMkLst>
            <pc:docMk/>
            <pc:sldMk cId="1212797730" sldId="317"/>
            <ac:spMk id="2" creationId="{342B7E5F-9491-4542-A9DD-A6BDB7D7E1F4}"/>
          </ac:spMkLst>
        </pc:spChg>
        <pc:spChg chg="mod">
          <ac:chgData name="Cheng Ran" userId="dbeed8448c6bb12c" providerId="LiveId" clId="{635273D0-1DFB-4079-BA99-AA257C87458F}" dt="2022-02-21T07:15:18.811" v="2573" actId="20577"/>
          <ac:spMkLst>
            <pc:docMk/>
            <pc:sldMk cId="1212797730" sldId="317"/>
            <ac:spMk id="3" creationId="{DCD0B352-C543-4E48-AE81-673FF747C632}"/>
          </ac:spMkLst>
        </pc:spChg>
      </pc:sldChg>
      <pc:sldChg chg="modSp new mod modAnim">
        <pc:chgData name="Cheng Ran" userId="dbeed8448c6bb12c" providerId="LiveId" clId="{635273D0-1DFB-4079-BA99-AA257C87458F}" dt="2022-02-21T07:14:01.779" v="2548" actId="113"/>
        <pc:sldMkLst>
          <pc:docMk/>
          <pc:sldMk cId="1919945992" sldId="318"/>
        </pc:sldMkLst>
        <pc:spChg chg="mod">
          <ac:chgData name="Cheng Ran" userId="dbeed8448c6bb12c" providerId="LiveId" clId="{635273D0-1DFB-4079-BA99-AA257C87458F}" dt="2022-02-21T07:06:51.647" v="2414" actId="20577"/>
          <ac:spMkLst>
            <pc:docMk/>
            <pc:sldMk cId="1919945992" sldId="318"/>
            <ac:spMk id="2" creationId="{70817A90-2302-4AA3-9E91-F8CCBED25276}"/>
          </ac:spMkLst>
        </pc:spChg>
        <pc:spChg chg="mod">
          <ac:chgData name="Cheng Ran" userId="dbeed8448c6bb12c" providerId="LiveId" clId="{635273D0-1DFB-4079-BA99-AA257C87458F}" dt="2022-02-21T07:14:01.779" v="2548" actId="113"/>
          <ac:spMkLst>
            <pc:docMk/>
            <pc:sldMk cId="1919945992" sldId="318"/>
            <ac:spMk id="3" creationId="{136B946F-0ADF-42B3-842C-2F68D4A9E12D}"/>
          </ac:spMkLst>
        </pc:spChg>
      </pc:sldChg>
      <pc:sldChg chg="addSp delSp modSp add mod modAnim">
        <pc:chgData name="Cheng Ran" userId="dbeed8448c6bb12c" providerId="LiveId" clId="{635273D0-1DFB-4079-BA99-AA257C87458F}" dt="2022-02-21T07:13:40.604" v="2546" actId="1076"/>
        <pc:sldMkLst>
          <pc:docMk/>
          <pc:sldMk cId="4073329001" sldId="319"/>
        </pc:sldMkLst>
        <pc:spChg chg="mod">
          <ac:chgData name="Cheng Ran" userId="dbeed8448c6bb12c" providerId="LiveId" clId="{635273D0-1DFB-4079-BA99-AA257C87458F}" dt="2022-02-21T07:11:12.204" v="2527" actId="20577"/>
          <ac:spMkLst>
            <pc:docMk/>
            <pc:sldMk cId="4073329001" sldId="319"/>
            <ac:spMk id="2" creationId="{70817A90-2302-4AA3-9E91-F8CCBED25276}"/>
          </ac:spMkLst>
        </pc:spChg>
        <pc:spChg chg="del mod">
          <ac:chgData name="Cheng Ran" userId="dbeed8448c6bb12c" providerId="LiveId" clId="{635273D0-1DFB-4079-BA99-AA257C87458F}" dt="2022-02-21T07:11:07.453" v="2517"/>
          <ac:spMkLst>
            <pc:docMk/>
            <pc:sldMk cId="4073329001" sldId="319"/>
            <ac:spMk id="3" creationId="{136B946F-0ADF-42B3-842C-2F68D4A9E12D}"/>
          </ac:spMkLst>
        </pc:spChg>
        <pc:spChg chg="add del mod">
          <ac:chgData name="Cheng Ran" userId="dbeed8448c6bb12c" providerId="LiveId" clId="{635273D0-1DFB-4079-BA99-AA257C87458F}" dt="2022-02-21T07:12:48.531" v="2533" actId="478"/>
          <ac:spMkLst>
            <pc:docMk/>
            <pc:sldMk cId="4073329001" sldId="319"/>
            <ac:spMk id="5" creationId="{50D615C7-664F-41BB-A448-E9F171A799C7}"/>
          </ac:spMkLst>
        </pc:spChg>
        <pc:picChg chg="add del mod">
          <ac:chgData name="Cheng Ran" userId="dbeed8448c6bb12c" providerId="LiveId" clId="{635273D0-1DFB-4079-BA99-AA257C87458F}" dt="2022-02-21T07:12:30.323" v="2528" actId="478"/>
          <ac:picMkLst>
            <pc:docMk/>
            <pc:sldMk cId="4073329001" sldId="319"/>
            <ac:picMk id="4" creationId="{F6B1EA3C-10FF-4CC6-828C-1EE8D642061E}"/>
          </ac:picMkLst>
        </pc:picChg>
        <pc:picChg chg="add mod">
          <ac:chgData name="Cheng Ran" userId="dbeed8448c6bb12c" providerId="LiveId" clId="{635273D0-1DFB-4079-BA99-AA257C87458F}" dt="2022-02-21T07:13:40.604" v="2546" actId="1076"/>
          <ac:picMkLst>
            <pc:docMk/>
            <pc:sldMk cId="4073329001" sldId="319"/>
            <ac:picMk id="7" creationId="{9451F819-888D-4C8F-BFF1-C780F26DAA63}"/>
          </ac:picMkLst>
        </pc:picChg>
        <pc:picChg chg="add del mod">
          <ac:chgData name="Cheng Ran" userId="dbeed8448c6bb12c" providerId="LiveId" clId="{635273D0-1DFB-4079-BA99-AA257C87458F}" dt="2022-02-21T07:12:59.387" v="2535" actId="478"/>
          <ac:picMkLst>
            <pc:docMk/>
            <pc:sldMk cId="4073329001" sldId="319"/>
            <ac:picMk id="1026" creationId="{286AA17A-A096-4531-A658-09BA56523FFB}"/>
          </ac:picMkLst>
        </pc:picChg>
      </pc:sldChg>
      <pc:sldChg chg="modSp new mod">
        <pc:chgData name="Cheng Ran" userId="dbeed8448c6bb12c" providerId="LiveId" clId="{635273D0-1DFB-4079-BA99-AA257C87458F}" dt="2022-02-21T07:19:18.892" v="2661" actId="20577"/>
        <pc:sldMkLst>
          <pc:docMk/>
          <pc:sldMk cId="4139916602" sldId="320"/>
        </pc:sldMkLst>
        <pc:spChg chg="mod">
          <ac:chgData name="Cheng Ran" userId="dbeed8448c6bb12c" providerId="LiveId" clId="{635273D0-1DFB-4079-BA99-AA257C87458F}" dt="2022-02-21T07:14:19.728" v="2554" actId="20577"/>
          <ac:spMkLst>
            <pc:docMk/>
            <pc:sldMk cId="4139916602" sldId="320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19:18.892" v="2661" actId="20577"/>
          <ac:spMkLst>
            <pc:docMk/>
            <pc:sldMk cId="4139916602" sldId="320"/>
            <ac:spMk id="3" creationId="{4B99AF81-C4D8-4EDB-BDA6-504C5FEDA38F}"/>
          </ac:spMkLst>
        </pc:spChg>
      </pc:sldChg>
      <pc:sldChg chg="new del">
        <pc:chgData name="Cheng Ran" userId="dbeed8448c6bb12c" providerId="LiveId" clId="{635273D0-1DFB-4079-BA99-AA257C87458F}" dt="2022-02-21T07:19:50.278" v="2664" actId="47"/>
        <pc:sldMkLst>
          <pc:docMk/>
          <pc:sldMk cId="3081252614" sldId="321"/>
        </pc:sldMkLst>
      </pc:sldChg>
      <pc:sldChg chg="addSp delSp modSp add mod">
        <pc:chgData name="Cheng Ran" userId="dbeed8448c6bb12c" providerId="LiveId" clId="{635273D0-1DFB-4079-BA99-AA257C87458F}" dt="2022-02-21T07:27:26.481" v="2844" actId="22"/>
        <pc:sldMkLst>
          <pc:docMk/>
          <pc:sldMk cId="101630153" sldId="322"/>
        </pc:sldMkLst>
        <pc:spChg chg="mod">
          <ac:chgData name="Cheng Ran" userId="dbeed8448c6bb12c" providerId="LiveId" clId="{635273D0-1DFB-4079-BA99-AA257C87458F}" dt="2022-02-21T07:27:08.601" v="2842" actId="20577"/>
          <ac:spMkLst>
            <pc:docMk/>
            <pc:sldMk cId="101630153" sldId="322"/>
            <ac:spMk id="3" creationId="{4B99AF81-C4D8-4EDB-BDA6-504C5FEDA38F}"/>
          </ac:spMkLst>
        </pc:spChg>
        <pc:spChg chg="add del">
          <ac:chgData name="Cheng Ran" userId="dbeed8448c6bb12c" providerId="LiveId" clId="{635273D0-1DFB-4079-BA99-AA257C87458F}" dt="2022-02-21T07:27:26.481" v="2844" actId="22"/>
          <ac:spMkLst>
            <pc:docMk/>
            <pc:sldMk cId="101630153" sldId="322"/>
            <ac:spMk id="5" creationId="{A96F96B9-C126-412A-95BC-FFD1C8B6794E}"/>
          </ac:spMkLst>
        </pc:spChg>
      </pc:sldChg>
      <pc:sldChg chg="addSp delSp modSp add mod">
        <pc:chgData name="Cheng Ran" userId="dbeed8448c6bb12c" providerId="LiveId" clId="{635273D0-1DFB-4079-BA99-AA257C87458F}" dt="2022-02-21T07:30:26.577" v="2951"/>
        <pc:sldMkLst>
          <pc:docMk/>
          <pc:sldMk cId="3813839989" sldId="323"/>
        </pc:sldMkLst>
        <pc:spChg chg="mod">
          <ac:chgData name="Cheng Ran" userId="dbeed8448c6bb12c" providerId="LiveId" clId="{635273D0-1DFB-4079-BA99-AA257C87458F}" dt="2022-02-21T07:27:38.968" v="2860" actId="20577"/>
          <ac:spMkLst>
            <pc:docMk/>
            <pc:sldMk cId="3813839989" sldId="323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0:11.959" v="2949" actId="20577"/>
          <ac:spMkLst>
            <pc:docMk/>
            <pc:sldMk cId="3813839989" sldId="323"/>
            <ac:spMk id="3" creationId="{4B99AF81-C4D8-4EDB-BDA6-504C5FEDA38F}"/>
          </ac:spMkLst>
        </pc:spChg>
        <pc:picChg chg="add mod">
          <ac:chgData name="Cheng Ran" userId="dbeed8448c6bb12c" providerId="LiveId" clId="{635273D0-1DFB-4079-BA99-AA257C87458F}" dt="2022-02-21T07:29:13.344" v="2926" actId="1076"/>
          <ac:picMkLst>
            <pc:docMk/>
            <pc:sldMk cId="3813839989" sldId="323"/>
            <ac:picMk id="4" creationId="{773ECB09-9D7C-4081-AD01-5F22A34493C8}"/>
          </ac:picMkLst>
        </pc:picChg>
        <pc:picChg chg="add del mod">
          <ac:chgData name="Cheng Ran" userId="dbeed8448c6bb12c" providerId="LiveId" clId="{635273D0-1DFB-4079-BA99-AA257C87458F}" dt="2022-02-21T07:30:26.577" v="2951"/>
          <ac:picMkLst>
            <pc:docMk/>
            <pc:sldMk cId="3813839989" sldId="323"/>
            <ac:picMk id="5" creationId="{E420617C-14D4-405F-81B0-5C73D56DFF38}"/>
          </ac:picMkLst>
        </pc:picChg>
      </pc:sldChg>
      <pc:sldChg chg="delSp modSp add mod">
        <pc:chgData name="Cheng Ran" userId="dbeed8448c6bb12c" providerId="LiveId" clId="{635273D0-1DFB-4079-BA99-AA257C87458F}" dt="2022-02-21T07:32:07.103" v="2980" actId="20577"/>
        <pc:sldMkLst>
          <pc:docMk/>
          <pc:sldMk cId="3489898761" sldId="324"/>
        </pc:sldMkLst>
        <pc:spChg chg="mod">
          <ac:chgData name="Cheng Ran" userId="dbeed8448c6bb12c" providerId="LiveId" clId="{635273D0-1DFB-4079-BA99-AA257C87458F}" dt="2022-02-21T07:30:37.855" v="2953"/>
          <ac:spMkLst>
            <pc:docMk/>
            <pc:sldMk cId="3489898761" sldId="324"/>
            <ac:spMk id="2" creationId="{70236F05-045B-4734-82F1-20A02A4F02B3}"/>
          </ac:spMkLst>
        </pc:spChg>
        <pc:spChg chg="mod">
          <ac:chgData name="Cheng Ran" userId="dbeed8448c6bb12c" providerId="LiveId" clId="{635273D0-1DFB-4079-BA99-AA257C87458F}" dt="2022-02-21T07:32:07.103" v="2980" actId="20577"/>
          <ac:spMkLst>
            <pc:docMk/>
            <pc:sldMk cId="3489898761" sldId="324"/>
            <ac:spMk id="3" creationId="{4B99AF81-C4D8-4EDB-BDA6-504C5FEDA38F}"/>
          </ac:spMkLst>
        </pc:spChg>
        <pc:picChg chg="del">
          <ac:chgData name="Cheng Ran" userId="dbeed8448c6bb12c" providerId="LiveId" clId="{635273D0-1DFB-4079-BA99-AA257C87458F}" dt="2022-02-21T07:30:40.956" v="2955" actId="478"/>
          <ac:picMkLst>
            <pc:docMk/>
            <pc:sldMk cId="3489898761" sldId="324"/>
            <ac:picMk id="4" creationId="{773ECB09-9D7C-4081-AD01-5F22A34493C8}"/>
          </ac:picMkLst>
        </pc:picChg>
      </pc:sldChg>
      <pc:sldChg chg="addSp delSp modSp new mod">
        <pc:chgData name="Cheng Ran" userId="dbeed8448c6bb12c" providerId="LiveId" clId="{635273D0-1DFB-4079-BA99-AA257C87458F}" dt="2022-02-21T07:33:07.467" v="3042" actId="1076"/>
        <pc:sldMkLst>
          <pc:docMk/>
          <pc:sldMk cId="12577218" sldId="325"/>
        </pc:sldMkLst>
        <pc:spChg chg="mod">
          <ac:chgData name="Cheng Ran" userId="dbeed8448c6bb12c" providerId="LiveId" clId="{635273D0-1DFB-4079-BA99-AA257C87458F}" dt="2022-02-21T07:32:44.955" v="3037"/>
          <ac:spMkLst>
            <pc:docMk/>
            <pc:sldMk cId="12577218" sldId="325"/>
            <ac:spMk id="2" creationId="{8E76AE3B-C3B8-40D4-930B-ECB04D299BDD}"/>
          </ac:spMkLst>
        </pc:spChg>
        <pc:spChg chg="del mod">
          <ac:chgData name="Cheng Ran" userId="dbeed8448c6bb12c" providerId="LiveId" clId="{635273D0-1DFB-4079-BA99-AA257C87458F}" dt="2022-02-21T07:33:03.555" v="3041" actId="22"/>
          <ac:spMkLst>
            <pc:docMk/>
            <pc:sldMk cId="12577218" sldId="325"/>
            <ac:spMk id="3" creationId="{EA37685A-BE17-412F-8592-0FE23234F89D}"/>
          </ac:spMkLst>
        </pc:spChg>
        <pc:picChg chg="add mod ord">
          <ac:chgData name="Cheng Ran" userId="dbeed8448c6bb12c" providerId="LiveId" clId="{635273D0-1DFB-4079-BA99-AA257C87458F}" dt="2022-02-21T07:33:07.467" v="3042" actId="1076"/>
          <ac:picMkLst>
            <pc:docMk/>
            <pc:sldMk cId="12577218" sldId="325"/>
            <ac:picMk id="5" creationId="{E3D1E3F0-59AD-441F-8D29-444079CB691D}"/>
          </ac:picMkLst>
        </pc:picChg>
      </pc:sldChg>
      <pc:sldChg chg="modSp new del mod">
        <pc:chgData name="Cheng Ran" userId="dbeed8448c6bb12c" providerId="LiveId" clId="{635273D0-1DFB-4079-BA99-AA257C87458F}" dt="2022-02-21T07:34:07.720" v="3106" actId="47"/>
        <pc:sldMkLst>
          <pc:docMk/>
          <pc:sldMk cId="3122994830" sldId="326"/>
        </pc:sldMkLst>
        <pc:spChg chg="mod">
          <ac:chgData name="Cheng Ran" userId="dbeed8448c6bb12c" providerId="LiveId" clId="{635273D0-1DFB-4079-BA99-AA257C87458F}" dt="2022-02-21T07:33:40.400" v="3095" actId="20577"/>
          <ac:spMkLst>
            <pc:docMk/>
            <pc:sldMk cId="3122994830" sldId="326"/>
            <ac:spMk id="2" creationId="{4A917394-9A59-4969-B9DB-0BFE5F1D4665}"/>
          </ac:spMkLst>
        </pc:spChg>
        <pc:spChg chg="mod">
          <ac:chgData name="Cheng Ran" userId="dbeed8448c6bb12c" providerId="LiveId" clId="{635273D0-1DFB-4079-BA99-AA257C87458F}" dt="2022-02-21T07:34:05.715" v="3105"/>
          <ac:spMkLst>
            <pc:docMk/>
            <pc:sldMk cId="3122994830" sldId="326"/>
            <ac:spMk id="3" creationId="{ED94F658-12DA-4C74-B510-3699510989A8}"/>
          </ac:spMkLst>
        </pc:spChg>
      </pc:sldChg>
    </pc:docChg>
  </pc:docChgLst>
  <pc:docChgLst>
    <pc:chgData name="Cheng Ran" userId="dbeed8448c6bb12c" providerId="LiveId" clId="{9B2A63C4-9E16-4F01-A724-CF6DBDDC3C01}"/>
    <pc:docChg chg="undo custSel addSld delSld modSld">
      <pc:chgData name="Cheng Ran" userId="dbeed8448c6bb12c" providerId="LiveId" clId="{9B2A63C4-9E16-4F01-A724-CF6DBDDC3C01}" dt="2022-03-07T10:27:49.028" v="3616" actId="20577"/>
      <pc:docMkLst>
        <pc:docMk/>
      </pc:docMkLst>
      <pc:sldChg chg="modSp mod">
        <pc:chgData name="Cheng Ran" userId="dbeed8448c6bb12c" providerId="LiveId" clId="{9B2A63C4-9E16-4F01-A724-CF6DBDDC3C01}" dt="2022-03-07T01:02:51.327" v="11" actId="20577"/>
        <pc:sldMkLst>
          <pc:docMk/>
          <pc:sldMk cId="3385293733" sldId="257"/>
        </pc:sldMkLst>
        <pc:spChg chg="mod">
          <ac:chgData name="Cheng Ran" userId="dbeed8448c6bb12c" providerId="LiveId" clId="{9B2A63C4-9E16-4F01-A724-CF6DBDDC3C01}" dt="2022-03-07T01:02:51.327" v="11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 modAnim">
        <pc:chgData name="Cheng Ran" userId="dbeed8448c6bb12c" providerId="LiveId" clId="{9B2A63C4-9E16-4F01-A724-CF6DBDDC3C01}" dt="2022-03-07T10:17:52.693" v="3477" actId="478"/>
        <pc:sldMkLst>
          <pc:docMk/>
          <pc:sldMk cId="2556556609" sldId="290"/>
        </pc:sldMkLst>
        <pc:spChg chg="mod">
          <ac:chgData name="Cheng Ran" userId="dbeed8448c6bb12c" providerId="LiveId" clId="{9B2A63C4-9E16-4F01-A724-CF6DBDDC3C01}" dt="2022-03-07T01:07:07.652" v="166"/>
          <ac:spMkLst>
            <pc:docMk/>
            <pc:sldMk cId="2556556609" sldId="290"/>
            <ac:spMk id="2" creationId="{F68C7C9E-826E-4D4F-BB47-C91B2BEE302B}"/>
          </ac:spMkLst>
        </pc:spChg>
        <pc:spChg chg="mod">
          <ac:chgData name="Cheng Ran" userId="dbeed8448c6bb12c" providerId="LiveId" clId="{9B2A63C4-9E16-4F01-A724-CF6DBDDC3C01}" dt="2022-03-07T08:25:28.169" v="3215" actId="20577"/>
          <ac:spMkLst>
            <pc:docMk/>
            <pc:sldMk cId="2556556609" sldId="290"/>
            <ac:spMk id="3" creationId="{A03333F3-061B-46C2-8C9D-4CC3DC06C1D7}"/>
          </ac:spMkLst>
        </pc:spChg>
        <pc:inkChg chg="add del">
          <ac:chgData name="Cheng Ran" userId="dbeed8448c6bb12c" providerId="LiveId" clId="{9B2A63C4-9E16-4F01-A724-CF6DBDDC3C01}" dt="2022-03-07T10:17:52.693" v="3477" actId="478"/>
          <ac:inkMkLst>
            <pc:docMk/>
            <pc:sldMk cId="2556556609" sldId="290"/>
            <ac:inkMk id="4" creationId="{E4535076-17F2-442F-B827-BF86441E4D09}"/>
          </ac:inkMkLst>
        </pc:inkChg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81111486" sldId="29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432146985" sldId="29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8775816" sldId="29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56771586" sldId="29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12848373" sldId="29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05333570" sldId="29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61130220" sldId="29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23438723" sldId="29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332847501" sldId="29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785737040" sldId="30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32872474" sldId="30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29536411" sldId="30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84742946" sldId="30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675848601" sldId="30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027266635" sldId="30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630730139" sldId="30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908532704" sldId="30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323660910" sldId="30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975282879" sldId="30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5988667" sldId="31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67047287" sldId="31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0775750" sldId="31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333261784" sldId="31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595854417" sldId="31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410949857" sldId="31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31266514" sldId="31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567717" sldId="31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793190351" sldId="318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88383246" sldId="319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1415416800" sldId="320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79907190" sldId="321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092658108" sldId="322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07192148" sldId="323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81970874" sldId="324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277118934" sldId="325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25406773" sldId="326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101097169" sldId="327"/>
        </pc:sldMkLst>
      </pc:sldChg>
      <pc:sldChg chg="del">
        <pc:chgData name="Cheng Ran" userId="dbeed8448c6bb12c" providerId="LiveId" clId="{9B2A63C4-9E16-4F01-A724-CF6DBDDC3C01}" dt="2022-03-07T01:09:35.747" v="170" actId="47"/>
        <pc:sldMkLst>
          <pc:docMk/>
          <pc:sldMk cId="3866765305" sldId="328"/>
        </pc:sldMkLst>
      </pc:sldChg>
      <pc:sldChg chg="addSp delSp modSp new mod">
        <pc:chgData name="Cheng Ran" userId="dbeed8448c6bb12c" providerId="LiveId" clId="{9B2A63C4-9E16-4F01-A724-CF6DBDDC3C01}" dt="2022-03-07T02:00:51.620" v="683" actId="478"/>
        <pc:sldMkLst>
          <pc:docMk/>
          <pc:sldMk cId="1004202419" sldId="329"/>
        </pc:sldMkLst>
        <pc:spChg chg="mod">
          <ac:chgData name="Cheng Ran" userId="dbeed8448c6bb12c" providerId="LiveId" clId="{9B2A63C4-9E16-4F01-A724-CF6DBDDC3C01}" dt="2022-03-07T01:03:42.103" v="24" actId="20577"/>
          <ac:spMkLst>
            <pc:docMk/>
            <pc:sldMk cId="1004202419" sldId="329"/>
            <ac:spMk id="2" creationId="{3A570DE6-40D6-412A-A906-0A14C07816B5}"/>
          </ac:spMkLst>
        </pc:spChg>
        <pc:spChg chg="mod">
          <ac:chgData name="Cheng Ran" userId="dbeed8448c6bb12c" providerId="LiveId" clId="{9B2A63C4-9E16-4F01-A724-CF6DBDDC3C01}" dt="2022-03-07T02:00:30.343" v="678" actId="20577"/>
          <ac:spMkLst>
            <pc:docMk/>
            <pc:sldMk cId="1004202419" sldId="329"/>
            <ac:spMk id="3" creationId="{90F6B18A-BB17-4C35-8DA9-D9083006732F}"/>
          </ac:spMkLst>
        </pc:spChg>
        <pc:spChg chg="add del mod">
          <ac:chgData name="Cheng Ran" userId="dbeed8448c6bb12c" providerId="LiveId" clId="{9B2A63C4-9E16-4F01-A724-CF6DBDDC3C01}" dt="2022-03-07T02:00:51.620" v="683" actId="478"/>
          <ac:spMkLst>
            <pc:docMk/>
            <pc:sldMk cId="1004202419" sldId="329"/>
            <ac:spMk id="4" creationId="{B97AE0B9-82A8-4F89-A7D8-5C042189A434}"/>
          </ac:spMkLst>
        </pc:spChg>
      </pc:sldChg>
      <pc:sldChg chg="addSp delSp modSp new mod">
        <pc:chgData name="Cheng Ran" userId="dbeed8448c6bb12c" providerId="LiveId" clId="{9B2A63C4-9E16-4F01-A724-CF6DBDDC3C01}" dt="2022-03-07T10:17:55.737" v="3478" actId="478"/>
        <pc:sldMkLst>
          <pc:docMk/>
          <pc:sldMk cId="3430886518" sldId="330"/>
        </pc:sldMkLst>
        <pc:spChg chg="mod">
          <ac:chgData name="Cheng Ran" userId="dbeed8448c6bb12c" providerId="LiveId" clId="{9B2A63C4-9E16-4F01-A724-CF6DBDDC3C01}" dt="2022-03-07T01:09:51.603" v="196" actId="20577"/>
          <ac:spMkLst>
            <pc:docMk/>
            <pc:sldMk cId="3430886518" sldId="330"/>
            <ac:spMk id="2" creationId="{72EE189E-7C75-4146-B684-4EEB3B033861}"/>
          </ac:spMkLst>
        </pc:spChg>
        <pc:spChg chg="mod">
          <ac:chgData name="Cheng Ran" userId="dbeed8448c6bb12c" providerId="LiveId" clId="{9B2A63C4-9E16-4F01-A724-CF6DBDDC3C01}" dt="2022-03-07T01:13:34.312" v="267" actId="1076"/>
          <ac:spMkLst>
            <pc:docMk/>
            <pc:sldMk cId="3430886518" sldId="330"/>
            <ac:spMk id="3" creationId="{D8B31C72-2E46-44C4-A1CB-CB43ECDAD869}"/>
          </ac:spMkLst>
        </pc:spChg>
        <pc:spChg chg="add mod">
          <ac:chgData name="Cheng Ran" userId="dbeed8448c6bb12c" providerId="LiveId" clId="{9B2A63C4-9E16-4F01-A724-CF6DBDDC3C01}" dt="2022-03-07T01:13:53.743" v="272" actId="1076"/>
          <ac:spMkLst>
            <pc:docMk/>
            <pc:sldMk cId="3430886518" sldId="330"/>
            <ac:spMk id="7" creationId="{D5FEAF96-A83D-4C5F-B054-0826E83C6A08}"/>
          </ac:spMkLst>
        </pc:spChg>
        <pc:spChg chg="add mod">
          <ac:chgData name="Cheng Ran" userId="dbeed8448c6bb12c" providerId="LiveId" clId="{9B2A63C4-9E16-4F01-A724-CF6DBDDC3C01}" dt="2022-03-07T01:13:50.342" v="271" actId="1076"/>
          <ac:spMkLst>
            <pc:docMk/>
            <pc:sldMk cId="3430886518" sldId="330"/>
            <ac:spMk id="8" creationId="{8465BDBD-6960-4CC2-AA52-6C32F1803D2A}"/>
          </ac:spMkLst>
        </pc:spChg>
        <pc:spChg chg="add mod">
          <ac:chgData name="Cheng Ran" userId="dbeed8448c6bb12c" providerId="LiveId" clId="{9B2A63C4-9E16-4F01-A724-CF6DBDDC3C01}" dt="2022-03-07T01:13:46.076" v="270" actId="1076"/>
          <ac:spMkLst>
            <pc:docMk/>
            <pc:sldMk cId="3430886518" sldId="330"/>
            <ac:spMk id="9" creationId="{B290B48F-E5EB-461D-A315-D13AB54C0E25}"/>
          </ac:spMkLst>
        </pc:sp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4" creationId="{766E6BBE-D389-4D18-AE33-8F0D05BF9133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5" creationId="{32442CFA-CB47-435A-B7C3-7DE4D91F863E}"/>
          </ac:graphicFrameMkLst>
        </pc:graphicFrameChg>
        <pc:graphicFrameChg chg="add mod">
          <ac:chgData name="Cheng Ran" userId="dbeed8448c6bb12c" providerId="LiveId" clId="{9B2A63C4-9E16-4F01-A724-CF6DBDDC3C01}" dt="2022-03-07T01:12:55.643" v="257" actId="1076"/>
          <ac:graphicFrameMkLst>
            <pc:docMk/>
            <pc:sldMk cId="3430886518" sldId="330"/>
            <ac:graphicFrameMk id="6" creationId="{112A4EDC-B091-446C-82EB-C5DBADD3EA8D}"/>
          </ac:graphicFrameMkLst>
        </pc:graphicFrameChg>
        <pc:inkChg chg="add del">
          <ac:chgData name="Cheng Ran" userId="dbeed8448c6bb12c" providerId="LiveId" clId="{9B2A63C4-9E16-4F01-A724-CF6DBDDC3C01}" dt="2022-03-07T10:17:55.737" v="3478" actId="478"/>
          <ac:inkMkLst>
            <pc:docMk/>
            <pc:sldMk cId="3430886518" sldId="330"/>
            <ac:inkMk id="10" creationId="{9F232823-2E2F-400D-BBEA-452132ACF441}"/>
          </ac:inkMkLst>
        </pc:inkChg>
      </pc:sldChg>
      <pc:sldChg chg="addSp delSp modSp new mod">
        <pc:chgData name="Cheng Ran" userId="dbeed8448c6bb12c" providerId="LiveId" clId="{9B2A63C4-9E16-4F01-A724-CF6DBDDC3C01}" dt="2022-03-07T10:17:59.104" v="3479" actId="478"/>
        <pc:sldMkLst>
          <pc:docMk/>
          <pc:sldMk cId="1225219057" sldId="331"/>
        </pc:sldMkLst>
        <pc:spChg chg="mod">
          <ac:chgData name="Cheng Ran" userId="dbeed8448c6bb12c" providerId="LiveId" clId="{9B2A63C4-9E16-4F01-A724-CF6DBDDC3C01}" dt="2022-03-07T03:34:53.890" v="1611" actId="1076"/>
          <ac:spMkLst>
            <pc:docMk/>
            <pc:sldMk cId="1225219057" sldId="331"/>
            <ac:spMk id="2" creationId="{79020372-B401-4B80-91AB-06E517C8852F}"/>
          </ac:spMkLst>
        </pc:spChg>
        <pc:spChg chg="mod">
          <ac:chgData name="Cheng Ran" userId="dbeed8448c6bb12c" providerId="LiveId" clId="{9B2A63C4-9E16-4F01-A724-CF6DBDDC3C01}" dt="2022-03-07T01:19:04.657" v="326" actId="27636"/>
          <ac:spMkLst>
            <pc:docMk/>
            <pc:sldMk cId="1225219057" sldId="331"/>
            <ac:spMk id="3" creationId="{096FF1AD-785C-4720-84CC-55E93899A53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" creationId="{1BCB80F7-BB7F-4A56-A4CD-9DAF536B09A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" creationId="{6BB4AC96-D61D-4F2D-B3CF-2229FA6E4AC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" creationId="{740045A8-C751-4FDF-AE7E-E2E853EB36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" creationId="{32AE8ACE-0259-4478-B646-C3224770C01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8" creationId="{00065AEE-3FA5-4E88-88DE-02E88959B1C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9" creationId="{91E952A1-BE5A-4B00-B385-B4FA366553C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0" creationId="{3AB80749-68BC-4FFD-A760-E0FC1DC275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1" creationId="{13839F0A-E2BE-4BDC-8C7D-F40805C74CB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2" creationId="{60FA7EE5-5D90-4A16-A4A0-880CB44718A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3" creationId="{F9339F5C-6856-43E2-925A-8F19A77B19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4" creationId="{BB9E2A1E-AAC5-4CF9-B640-BED732820CE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5" creationId="{E7DFC636-2D20-42B5-A40E-B139AC572DF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6" creationId="{0B83160B-C02A-4A8C-B34F-7BE57A7F80A2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7" creationId="{BBB3F63A-D179-481A-A57C-96200169E92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8" creationId="{2965FE5D-0A01-4549-9915-28DF72BB77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19" creationId="{8AAF56B7-82EA-4838-B1DE-470B0BBF3D7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0" creationId="{2E589D1B-4BE7-49B4-B34C-94759980171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1" creationId="{141844B7-FF23-4659-B785-6254CF890DF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2" creationId="{02ED8AF6-DD1B-4D94-B06F-4EDEFAC0F6F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3" creationId="{F47A25A0-2859-4BAB-922D-2F9C6E2C96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4" creationId="{88DEC4B7-58BA-4475-A5F9-FE36B265325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5" creationId="{9F5310AD-7289-42EE-94C8-19CB9049971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6" creationId="{286DB284-3528-4D1A-8294-05E89EECD28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7" creationId="{4AC24EDD-F9C4-4B92-A65C-FF3E69D0025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8" creationId="{BBD041C7-4420-4D5C-AD54-5D711EEF22C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29" creationId="{3AA0A4E5-489A-45D4-909C-1D64E29D1C9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0" creationId="{8F8ED708-8AE4-44A3-B2EA-27109DC0C8E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1" creationId="{181E3A10-E474-405C-826D-0830D5787A5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2" creationId="{DF9C23EA-F834-406D-AEC6-661300C586B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3" creationId="{8732D899-BC37-41D0-A577-1F16CFC480F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4" creationId="{72AA25C0-949C-4326-B0E5-F59E560C3F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5" creationId="{245BB99D-8854-4331-87C6-A6714CF6872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6" creationId="{DA7F9D64-9A50-4E7F-B5FD-F1D5088754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7" creationId="{BADEB9DC-02C8-485A-9039-A387A122918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8" creationId="{4892DD8F-1A98-41A4-8CDE-A0030DD9379F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39" creationId="{490FB6AA-CD3F-40C8-9E17-5B1FFD0F78B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0" creationId="{98D1AADA-3437-4FF1-A13B-2500F3C3EF0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1" creationId="{D41C7DAC-9220-48AC-9785-C76C6B6805E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2" creationId="{3F7B46F0-0536-48FF-A070-4B7E943968B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3" creationId="{82EE42CA-E3DE-4EE7-9C00-760CC7D1F5B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4" creationId="{D2FA6835-5E8C-4F05-A540-D90769F199B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5" creationId="{6542DE9D-35B1-42DF-A799-068C9CD0846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6" creationId="{2CCECE97-AB9C-490D-B40A-9C88E07160D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7" creationId="{4F2FBB1D-D567-4939-8E68-A07B82C5D584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8" creationId="{5D5AAC33-B3B1-495A-B617-418AA924A3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49" creationId="{F2B671F1-2161-46EE-A032-EAE22200E69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0" creationId="{369177BB-E9F8-4CBB-990F-8E6F718EDC5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1" creationId="{DB1C770D-0772-4540-AC52-678D053C82E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2" creationId="{7D6AD9CA-C01A-43BD-91A8-BA24EEB9018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3" creationId="{572307F3-F486-4A68-A015-75CE514E6DAB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4" creationId="{F9E5349A-1370-41D6-A3A8-4E308EE8EE1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5" creationId="{66A78C1F-7CC9-4FA4-9335-AAA76811B71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6" creationId="{7981D607-9F04-41D5-B5C4-178687E238C1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7" creationId="{6D033E74-78EB-411B-A5B4-97ADB3DA243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8" creationId="{FA47E9DE-AFCC-41CF-A674-3048A1EEA36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59" creationId="{33431CBE-F71D-4B61-9EB1-D4256C322360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0" creationId="{01B30B22-A9C8-4EC7-AB12-C0C073E9743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1" creationId="{A166A67D-ED24-4E71-8D61-C14DDC4C222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2" creationId="{7D090664-795D-4445-9874-50A3836A315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3" creationId="{7F67AFAB-158A-4C39-8914-3F526EC525E6}"/>
          </ac:spMkLst>
        </pc:spChg>
        <pc:spChg chg="add del mod">
          <ac:chgData name="Cheng Ran" userId="dbeed8448c6bb12c" providerId="LiveId" clId="{9B2A63C4-9E16-4F01-A724-CF6DBDDC3C01}" dt="2022-03-07T01:15:07.614" v="296" actId="478"/>
          <ac:spMkLst>
            <pc:docMk/>
            <pc:sldMk cId="1225219057" sldId="331"/>
            <ac:spMk id="64" creationId="{CF733EF8-5627-46B0-A818-4E453826660C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5" creationId="{267C1BD6-9CEC-4B73-B985-4FEE15A10E68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6" creationId="{F9646862-3C80-4704-9C47-78EDDC32205A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7" creationId="{EC6E7A3D-C507-4736-A496-17B0675A364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8" creationId="{043578AC-7B6F-4EB9-BD4F-A7C914B85506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69" creationId="{9DD2CC48-2149-466D-98FF-05C4F7F2084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0" creationId="{93853C3E-B3FD-4495-B81E-FA5A3B7EF187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1" creationId="{40D59C8B-D5F3-4814-B236-3269CA5CA1B5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2" creationId="{31C0D80B-CD09-4164-9706-59D8C9BE2A09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3" creationId="{D1E72E6D-A62D-4F4A-8995-48EC923DB1D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4" creationId="{188F039D-A39D-451C-9703-67188D9FEE8D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6" creationId="{770362F5-B627-4189-8DC0-74B1F29C1D2E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7" creationId="{0355552B-D7C4-4820-B735-5B2520369A93}"/>
          </ac:spMkLst>
        </pc:spChg>
        <pc:spChg chg="add mod">
          <ac:chgData name="Cheng Ran" userId="dbeed8448c6bb12c" providerId="LiveId" clId="{9B2A63C4-9E16-4F01-A724-CF6DBDDC3C01}" dt="2022-03-07T01:14:50.313" v="295" actId="1076"/>
          <ac:spMkLst>
            <pc:docMk/>
            <pc:sldMk cId="1225219057" sldId="331"/>
            <ac:spMk id="78" creationId="{5FD99BE5-5AB5-4B4F-AC1B-1DF8564A2761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79" creationId="{D9A13E62-E9EB-49E9-871E-7847432DBE2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0" creationId="{7FF1FA64-8267-430A-A4A9-3472DC17E974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1" creationId="{6DC05A2F-0EA1-404A-980E-90FB947B0E53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2" creationId="{96C72663-6D19-4284-89D4-8ADB8B033F5E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3" creationId="{410237CF-A2C3-4BA2-82FF-41F8C4487068}"/>
          </ac:spMkLst>
        </pc:spChg>
        <pc:spChg chg="add mod">
          <ac:chgData name="Cheng Ran" userId="dbeed8448c6bb12c" providerId="LiveId" clId="{9B2A63C4-9E16-4F01-A724-CF6DBDDC3C01}" dt="2022-03-07T01:15:15.187" v="298" actId="1076"/>
          <ac:spMkLst>
            <pc:docMk/>
            <pc:sldMk cId="1225219057" sldId="331"/>
            <ac:spMk id="84" creationId="{8F8B5BB8-3E67-41A0-B029-7EB4812DB66C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5" creationId="{46084320-17C9-43FC-BF44-5E527F3B714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6" creationId="{DE7B93FA-EDD7-48C2-BFC1-C5FB33833E8B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7" creationId="{87C32B29-B541-4A2C-9271-C5D6F4A848C2}"/>
          </ac:spMkLst>
        </pc:spChg>
        <pc:spChg chg="add del mod">
          <ac:chgData name="Cheng Ran" userId="dbeed8448c6bb12c" providerId="LiveId" clId="{9B2A63C4-9E16-4F01-A724-CF6DBDDC3C01}" dt="2022-03-07T01:16:17.536" v="305"/>
          <ac:spMkLst>
            <pc:docMk/>
            <pc:sldMk cId="1225219057" sldId="331"/>
            <ac:spMk id="88" creationId="{2140216A-065C-42D7-A7F8-8F115759FED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89" creationId="{4BE5A294-BF05-4BE6-95DA-E0F2398AC531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0" creationId="{E2AD2203-4473-4DE7-BD5B-25656F381C12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1" creationId="{5AC4CDDD-2475-4106-B1E9-A1088A8276A3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2" creationId="{42CC1E68-CDF0-4168-8497-6ED3ACA3277B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3" creationId="{E6B10534-AE0A-471C-9C52-6E845AAC98EA}"/>
          </ac:spMkLst>
        </pc:spChg>
        <pc:spChg chg="add del mod">
          <ac:chgData name="Cheng Ran" userId="dbeed8448c6bb12c" providerId="LiveId" clId="{9B2A63C4-9E16-4F01-A724-CF6DBDDC3C01}" dt="2022-03-07T01:16:26.535" v="307"/>
          <ac:spMkLst>
            <pc:docMk/>
            <pc:sldMk cId="1225219057" sldId="331"/>
            <ac:spMk id="94" creationId="{9553AB85-E871-4092-AE8C-F08BB530C665}"/>
          </ac:spMkLst>
        </pc:spChg>
        <pc:spChg chg="add mod">
          <ac:chgData name="Cheng Ran" userId="dbeed8448c6bb12c" providerId="LiveId" clId="{9B2A63C4-9E16-4F01-A724-CF6DBDDC3C01}" dt="2022-03-07T01:19:29.369" v="331" actId="1076"/>
          <ac:spMkLst>
            <pc:docMk/>
            <pc:sldMk cId="1225219057" sldId="331"/>
            <ac:spMk id="99" creationId="{2BA90DFE-7616-4E24-BCE6-FFA999842CAA}"/>
          </ac:spMkLst>
        </pc:spChg>
        <pc:graphicFrameChg chg="add mod">
          <ac:chgData name="Cheng Ran" userId="dbeed8448c6bb12c" providerId="LiveId" clId="{9B2A63C4-9E16-4F01-A724-CF6DBDDC3C01}" dt="2022-03-07T01:14:50.313" v="295" actId="1076"/>
          <ac:graphicFrameMkLst>
            <pc:docMk/>
            <pc:sldMk cId="1225219057" sldId="331"/>
            <ac:graphicFrameMk id="75" creationId="{E644873D-C62E-4899-BC7D-5093D9CD4B5F}"/>
          </ac:graphicFrameMkLst>
        </pc:graphicFrameChg>
        <pc:picChg chg="add mod">
          <ac:chgData name="Cheng Ran" userId="dbeed8448c6bb12c" providerId="LiveId" clId="{9B2A63C4-9E16-4F01-A724-CF6DBDDC3C01}" dt="2022-03-07T01:16:39.883" v="310" actId="14100"/>
          <ac:picMkLst>
            <pc:docMk/>
            <pc:sldMk cId="1225219057" sldId="331"/>
            <ac:picMk id="96" creationId="{D105ED49-2FB2-4755-B7ED-EAE292A97D80}"/>
          </ac:picMkLst>
        </pc:picChg>
        <pc:picChg chg="add mod">
          <ac:chgData name="Cheng Ran" userId="dbeed8448c6bb12c" providerId="LiveId" clId="{9B2A63C4-9E16-4F01-A724-CF6DBDDC3C01}" dt="2022-03-07T01:17:15.739" v="317" actId="1076"/>
          <ac:picMkLst>
            <pc:docMk/>
            <pc:sldMk cId="1225219057" sldId="331"/>
            <ac:picMk id="98" creationId="{D3094CA2-5B20-4D0B-92C5-355C8C126E95}"/>
          </ac:picMkLst>
        </pc:picChg>
        <pc:inkChg chg="add del">
          <ac:chgData name="Cheng Ran" userId="dbeed8448c6bb12c" providerId="LiveId" clId="{9B2A63C4-9E16-4F01-A724-CF6DBDDC3C01}" dt="2022-03-07T10:17:59.104" v="3479" actId="478"/>
          <ac:inkMkLst>
            <pc:docMk/>
            <pc:sldMk cId="1225219057" sldId="331"/>
            <ac:inkMk id="100" creationId="{BBCEB4A6-4C65-423A-9ED8-C52660CD3035}"/>
          </ac:inkMkLst>
        </pc:inkChg>
      </pc:sldChg>
      <pc:sldChg chg="addSp delSp modSp new mod">
        <pc:chgData name="Cheng Ran" userId="dbeed8448c6bb12c" providerId="LiveId" clId="{9B2A63C4-9E16-4F01-A724-CF6DBDDC3C01}" dt="2022-03-07T10:18:02.196" v="3480" actId="478"/>
        <pc:sldMkLst>
          <pc:docMk/>
          <pc:sldMk cId="411634740" sldId="332"/>
        </pc:sldMkLst>
        <pc:spChg chg="mod">
          <ac:chgData name="Cheng Ran" userId="dbeed8448c6bb12c" providerId="LiveId" clId="{9B2A63C4-9E16-4F01-A724-CF6DBDDC3C01}" dt="2022-03-07T01:19:51.225" v="363" actId="20577"/>
          <ac:spMkLst>
            <pc:docMk/>
            <pc:sldMk cId="411634740" sldId="332"/>
            <ac:spMk id="2" creationId="{61AF4709-0420-45F1-9D62-3396A268462C}"/>
          </ac:spMkLst>
        </pc:spChg>
        <pc:spChg chg="mod">
          <ac:chgData name="Cheng Ran" userId="dbeed8448c6bb12c" providerId="LiveId" clId="{9B2A63C4-9E16-4F01-A724-CF6DBDDC3C01}" dt="2022-03-07T01:28:50.171" v="421" actId="14100"/>
          <ac:spMkLst>
            <pc:docMk/>
            <pc:sldMk cId="411634740" sldId="332"/>
            <ac:spMk id="3" creationId="{8CF2925F-EBE4-41F5-8C42-64E0EB235369}"/>
          </ac:spMkLst>
        </pc:spChg>
        <pc:spChg chg="add mod">
          <ac:chgData name="Cheng Ran" userId="dbeed8448c6bb12c" providerId="LiveId" clId="{9B2A63C4-9E16-4F01-A724-CF6DBDDC3C01}" dt="2022-03-07T01:28:46.913" v="420" actId="27636"/>
          <ac:spMkLst>
            <pc:docMk/>
            <pc:sldMk cId="411634740" sldId="332"/>
            <ac:spMk id="6" creationId="{365155B1-9526-41E6-AFF1-EC33B034B499}"/>
          </ac:spMkLst>
        </pc:spChg>
        <pc:picChg chg="add mod">
          <ac:chgData name="Cheng Ran" userId="dbeed8448c6bb12c" providerId="LiveId" clId="{9B2A63C4-9E16-4F01-A724-CF6DBDDC3C01}" dt="2022-03-07T01:29:08.202" v="425" actId="1076"/>
          <ac:picMkLst>
            <pc:docMk/>
            <pc:sldMk cId="411634740" sldId="332"/>
            <ac:picMk id="5" creationId="{2B055E9C-054B-499B-B544-72AA7D4B2CD1}"/>
          </ac:picMkLst>
        </pc:picChg>
        <pc:picChg chg="add del mod">
          <ac:chgData name="Cheng Ran" userId="dbeed8448c6bb12c" providerId="LiveId" clId="{9B2A63C4-9E16-4F01-A724-CF6DBDDC3C01}" dt="2022-03-07T01:23:21.512" v="414" actId="478"/>
          <ac:picMkLst>
            <pc:docMk/>
            <pc:sldMk cId="411634740" sldId="332"/>
            <ac:picMk id="8" creationId="{707F018F-0BD9-41CA-93F0-94A79564E04F}"/>
          </ac:picMkLst>
        </pc:picChg>
        <pc:picChg chg="add mod">
          <ac:chgData name="Cheng Ran" userId="dbeed8448c6bb12c" providerId="LiveId" clId="{9B2A63C4-9E16-4F01-A724-CF6DBDDC3C01}" dt="2022-03-07T01:29:40.133" v="429" actId="1076"/>
          <ac:picMkLst>
            <pc:docMk/>
            <pc:sldMk cId="411634740" sldId="332"/>
            <ac:picMk id="10" creationId="{EF337825-7CB5-40B0-82CB-AB47E433798A}"/>
          </ac:picMkLst>
        </pc:picChg>
        <pc:inkChg chg="add del">
          <ac:chgData name="Cheng Ran" userId="dbeed8448c6bb12c" providerId="LiveId" clId="{9B2A63C4-9E16-4F01-A724-CF6DBDDC3C01}" dt="2022-03-07T10:18:02.196" v="3480" actId="478"/>
          <ac:inkMkLst>
            <pc:docMk/>
            <pc:sldMk cId="411634740" sldId="332"/>
            <ac:inkMk id="19" creationId="{8009FAEC-57D8-4938-86EC-D18770E044B1}"/>
          </ac:inkMkLst>
        </pc:inkChg>
        <pc:cxnChg chg="add del mod">
          <ac:chgData name="Cheng Ran" userId="dbeed8448c6bb12c" providerId="LiveId" clId="{9B2A63C4-9E16-4F01-A724-CF6DBDDC3C01}" dt="2022-03-07T01:32:03.346" v="461" actId="478"/>
          <ac:cxnSpMkLst>
            <pc:docMk/>
            <pc:sldMk cId="411634740" sldId="332"/>
            <ac:cxnSpMk id="12" creationId="{3586B32F-86A5-4D54-9203-7207D48E0823}"/>
          </ac:cxnSpMkLst>
        </pc:cxnChg>
        <pc:cxnChg chg="add mod">
          <ac:chgData name="Cheng Ran" userId="dbeed8448c6bb12c" providerId="LiveId" clId="{9B2A63C4-9E16-4F01-A724-CF6DBDDC3C01}" dt="2022-03-07T01:32:29.047" v="463" actId="692"/>
          <ac:cxnSpMkLst>
            <pc:docMk/>
            <pc:sldMk cId="411634740" sldId="332"/>
            <ac:cxnSpMk id="18" creationId="{7F569F19-D3FC-4593-B425-E28F9E25CD3B}"/>
          </ac:cxnSpMkLst>
        </pc:cxnChg>
      </pc:sldChg>
      <pc:sldChg chg="addSp modSp new mod modAnim">
        <pc:chgData name="Cheng Ran" userId="dbeed8448c6bb12c" providerId="LiveId" clId="{9B2A63C4-9E16-4F01-A724-CF6DBDDC3C01}" dt="2022-03-07T08:49:29.047" v="3217"/>
        <pc:sldMkLst>
          <pc:docMk/>
          <pc:sldMk cId="1741119322" sldId="333"/>
        </pc:sldMkLst>
        <pc:spChg chg="mod">
          <ac:chgData name="Cheng Ran" userId="dbeed8448c6bb12c" providerId="LiveId" clId="{9B2A63C4-9E16-4F01-A724-CF6DBDDC3C01}" dt="2022-03-07T01:30:59.494" v="456" actId="20577"/>
          <ac:spMkLst>
            <pc:docMk/>
            <pc:sldMk cId="1741119322" sldId="333"/>
            <ac:spMk id="2" creationId="{008FF6D7-B5ED-40AA-8766-8CB7F82BBBCB}"/>
          </ac:spMkLst>
        </pc:spChg>
        <pc:spChg chg="mod">
          <ac:chgData name="Cheng Ran" userId="dbeed8448c6bb12c" providerId="LiveId" clId="{9B2A63C4-9E16-4F01-A724-CF6DBDDC3C01}" dt="2022-03-07T08:49:29.047" v="3217"/>
          <ac:spMkLst>
            <pc:docMk/>
            <pc:sldMk cId="1741119322" sldId="333"/>
            <ac:spMk id="3" creationId="{C241496E-6FC6-4A2E-B660-C1F3EA154594}"/>
          </ac:spMkLst>
        </pc:spChg>
        <pc:picChg chg="add mod">
          <ac:chgData name="Cheng Ran" userId="dbeed8448c6bb12c" providerId="LiveId" clId="{9B2A63C4-9E16-4F01-A724-CF6DBDDC3C01}" dt="2022-03-07T01:33:53.743" v="467" actId="1076"/>
          <ac:picMkLst>
            <pc:docMk/>
            <pc:sldMk cId="1741119322" sldId="333"/>
            <ac:picMk id="5" creationId="{616A9FA5-EBBA-4A62-8981-542752A12522}"/>
          </ac:picMkLst>
        </pc:picChg>
        <pc:picChg chg="add mod">
          <ac:chgData name="Cheng Ran" userId="dbeed8448c6bb12c" providerId="LiveId" clId="{9B2A63C4-9E16-4F01-A724-CF6DBDDC3C01}" dt="2022-03-07T01:34:16.538" v="475" actId="1038"/>
          <ac:picMkLst>
            <pc:docMk/>
            <pc:sldMk cId="1741119322" sldId="333"/>
            <ac:picMk id="7" creationId="{658A5ACF-D115-49B8-AF59-3B37F2494AB0}"/>
          </ac:picMkLst>
        </pc:picChg>
        <pc:cxnChg chg="add mod">
          <ac:chgData name="Cheng Ran" userId="dbeed8448c6bb12c" providerId="LiveId" clId="{9B2A63C4-9E16-4F01-A724-CF6DBDDC3C01}" dt="2022-03-07T01:34:24.269" v="476" actId="692"/>
          <ac:cxnSpMkLst>
            <pc:docMk/>
            <pc:sldMk cId="1741119322" sldId="333"/>
            <ac:cxnSpMk id="9" creationId="{A7AB05B1-1C26-4DEB-A225-3071FB40E575}"/>
          </ac:cxnSpMkLst>
        </pc:cxnChg>
      </pc:sldChg>
      <pc:sldChg chg="addSp delSp modSp new mod modAnim">
        <pc:chgData name="Cheng Ran" userId="dbeed8448c6bb12c" providerId="LiveId" clId="{9B2A63C4-9E16-4F01-A724-CF6DBDDC3C01}" dt="2022-03-07T07:52:11.068" v="3214" actId="692"/>
        <pc:sldMkLst>
          <pc:docMk/>
          <pc:sldMk cId="2044307562" sldId="334"/>
        </pc:sldMkLst>
        <pc:spChg chg="mod">
          <ac:chgData name="Cheng Ran" userId="dbeed8448c6bb12c" providerId="LiveId" clId="{9B2A63C4-9E16-4F01-A724-CF6DBDDC3C01}" dt="2022-03-07T01:34:58.942" v="505" actId="20577"/>
          <ac:spMkLst>
            <pc:docMk/>
            <pc:sldMk cId="2044307562" sldId="334"/>
            <ac:spMk id="2" creationId="{D316B317-D449-4EBD-A616-A5B5E526BB25}"/>
          </ac:spMkLst>
        </pc:spChg>
        <pc:spChg chg="mod">
          <ac:chgData name="Cheng Ran" userId="dbeed8448c6bb12c" providerId="LiveId" clId="{9B2A63C4-9E16-4F01-A724-CF6DBDDC3C01}" dt="2022-03-07T01:38:21.678" v="612" actId="20577"/>
          <ac:spMkLst>
            <pc:docMk/>
            <pc:sldMk cId="2044307562" sldId="334"/>
            <ac:spMk id="3" creationId="{F374FA3B-3FB6-471D-A7E5-492E6EA93648}"/>
          </ac:spMkLst>
        </pc:spChg>
        <pc:spChg chg="add del mod">
          <ac:chgData name="Cheng Ran" userId="dbeed8448c6bb12c" providerId="LiveId" clId="{9B2A63C4-9E16-4F01-A724-CF6DBDDC3C01}" dt="2022-03-07T01:36:22.081" v="543"/>
          <ac:spMkLst>
            <pc:docMk/>
            <pc:sldMk cId="2044307562" sldId="334"/>
            <ac:spMk id="6" creationId="{AA6AB935-C836-421A-9D7D-D8EAEDF904DB}"/>
          </ac:spMkLst>
        </pc:spChg>
        <pc:spChg chg="add mod">
          <ac:chgData name="Cheng Ran" userId="dbeed8448c6bb12c" providerId="LiveId" clId="{9B2A63C4-9E16-4F01-A724-CF6DBDDC3C01}" dt="2022-03-07T01:58:43.503" v="634" actId="1076"/>
          <ac:spMkLst>
            <pc:docMk/>
            <pc:sldMk cId="2044307562" sldId="334"/>
            <ac:spMk id="13" creationId="{49DC0CD3-FBB4-410E-823B-879C0BE1E217}"/>
          </ac:spMkLst>
        </pc:spChg>
        <pc:picChg chg="add del mod">
          <ac:chgData name="Cheng Ran" userId="dbeed8448c6bb12c" providerId="LiveId" clId="{9B2A63C4-9E16-4F01-A724-CF6DBDDC3C01}" dt="2022-03-07T01:36:52.461" v="544" actId="478"/>
          <ac:picMkLst>
            <pc:docMk/>
            <pc:sldMk cId="2044307562" sldId="334"/>
            <ac:picMk id="5" creationId="{78626ACB-4F46-45B6-8B0F-D92C578C0C79}"/>
          </ac:picMkLst>
        </pc:picChg>
        <pc:picChg chg="add mod">
          <ac:chgData name="Cheng Ran" userId="dbeed8448c6bb12c" providerId="LiveId" clId="{9B2A63C4-9E16-4F01-A724-CF6DBDDC3C01}" dt="2022-03-07T01:36:54.653" v="546" actId="1076"/>
          <ac:picMkLst>
            <pc:docMk/>
            <pc:sldMk cId="2044307562" sldId="334"/>
            <ac:picMk id="8" creationId="{34014C62-2733-4F23-8698-58F54784C37D}"/>
          </ac:picMkLst>
        </pc:picChg>
        <pc:picChg chg="add mod">
          <ac:chgData name="Cheng Ran" userId="dbeed8448c6bb12c" providerId="LiveId" clId="{9B2A63C4-9E16-4F01-A724-CF6DBDDC3C01}" dt="2022-03-07T01:37:22.901" v="551" actId="1076"/>
          <ac:picMkLst>
            <pc:docMk/>
            <pc:sldMk cId="2044307562" sldId="334"/>
            <ac:picMk id="12" creationId="{C6D54DBF-913D-45EC-ABFF-B2DA196B1DA7}"/>
          </ac:picMkLst>
        </pc:picChg>
        <pc:cxnChg chg="add mod">
          <ac:chgData name="Cheng Ran" userId="dbeed8448c6bb12c" providerId="LiveId" clId="{9B2A63C4-9E16-4F01-A724-CF6DBDDC3C01}" dt="2022-03-07T07:52:11.068" v="3214" actId="692"/>
          <ac:cxnSpMkLst>
            <pc:docMk/>
            <pc:sldMk cId="2044307562" sldId="334"/>
            <ac:cxnSpMk id="10" creationId="{0EEDF8EA-9F30-4B8A-9885-49FB3039F1F4}"/>
          </ac:cxnSpMkLst>
        </pc:cxnChg>
      </pc:sldChg>
      <pc:sldChg chg="modSp new mod modAnim">
        <pc:chgData name="Cheng Ran" userId="dbeed8448c6bb12c" providerId="LiveId" clId="{9B2A63C4-9E16-4F01-A724-CF6DBDDC3C01}" dt="2022-03-07T02:00:05.246" v="673"/>
        <pc:sldMkLst>
          <pc:docMk/>
          <pc:sldMk cId="2713732991" sldId="335"/>
        </pc:sldMkLst>
        <pc:spChg chg="mod">
          <ac:chgData name="Cheng Ran" userId="dbeed8448c6bb12c" providerId="LiveId" clId="{9B2A63C4-9E16-4F01-A724-CF6DBDDC3C01}" dt="2022-03-07T01:58:53.836" v="635"/>
          <ac:spMkLst>
            <pc:docMk/>
            <pc:sldMk cId="2713732991" sldId="335"/>
            <ac:spMk id="2" creationId="{00CCBCD4-1E4D-4498-B009-B9613CDD5762}"/>
          </ac:spMkLst>
        </pc:spChg>
        <pc:spChg chg="mod">
          <ac:chgData name="Cheng Ran" userId="dbeed8448c6bb12c" providerId="LiveId" clId="{9B2A63C4-9E16-4F01-A724-CF6DBDDC3C01}" dt="2022-03-07T01:59:41.908" v="671" actId="20577"/>
          <ac:spMkLst>
            <pc:docMk/>
            <pc:sldMk cId="2713732991" sldId="335"/>
            <ac:spMk id="3" creationId="{439770B6-C1D2-4B71-875F-323C1B587321}"/>
          </ac:spMkLst>
        </pc:spChg>
      </pc:sldChg>
      <pc:sldChg chg="modSp add mod">
        <pc:chgData name="Cheng Ran" userId="dbeed8448c6bb12c" providerId="LiveId" clId="{9B2A63C4-9E16-4F01-A724-CF6DBDDC3C01}" dt="2022-03-07T02:00:48.379" v="682" actId="1076"/>
        <pc:sldMkLst>
          <pc:docMk/>
          <pc:sldMk cId="2485414522" sldId="336"/>
        </pc:sldMkLst>
        <pc:spChg chg="mod">
          <ac:chgData name="Cheng Ran" userId="dbeed8448c6bb12c" providerId="LiveId" clId="{9B2A63C4-9E16-4F01-A724-CF6DBDDC3C01}" dt="2022-03-07T02:00:48.379" v="682" actId="1076"/>
          <ac:spMkLst>
            <pc:docMk/>
            <pc:sldMk cId="2485414522" sldId="336"/>
            <ac:spMk id="4" creationId="{B97AE0B9-82A8-4F89-A7D8-5C042189A434}"/>
          </ac:spMkLst>
        </pc:spChg>
      </pc:sldChg>
      <pc:sldChg chg="addSp delSp modSp new del mod">
        <pc:chgData name="Cheng Ran" userId="dbeed8448c6bb12c" providerId="LiveId" clId="{9B2A63C4-9E16-4F01-A724-CF6DBDDC3C01}" dt="2022-03-07T02:11:07.560" v="804" actId="47"/>
        <pc:sldMkLst>
          <pc:docMk/>
          <pc:sldMk cId="2007125085" sldId="337"/>
        </pc:sldMkLst>
        <pc:spChg chg="mod">
          <ac:chgData name="Cheng Ran" userId="dbeed8448c6bb12c" providerId="LiveId" clId="{9B2A63C4-9E16-4F01-A724-CF6DBDDC3C01}" dt="2022-03-07T02:01:04.370" v="685"/>
          <ac:spMkLst>
            <pc:docMk/>
            <pc:sldMk cId="2007125085" sldId="337"/>
            <ac:spMk id="2" creationId="{0C5A9735-21B8-498D-8E62-1AF22069341A}"/>
          </ac:spMkLst>
        </pc:spChg>
        <pc:spChg chg="del">
          <ac:chgData name="Cheng Ran" userId="dbeed8448c6bb12c" providerId="LiveId" clId="{9B2A63C4-9E16-4F01-A724-CF6DBDDC3C01}" dt="2022-03-07T02:01:30.922" v="686" actId="478"/>
          <ac:spMkLst>
            <pc:docMk/>
            <pc:sldMk cId="2007125085" sldId="337"/>
            <ac:spMk id="3" creationId="{141FAD32-92DB-49BD-A058-0E76D223F6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" creationId="{91C561F1-2CA2-46BF-B516-C222089FE2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" creationId="{865656E1-D3DB-46E1-BB77-915F28FD09B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" creationId="{BB0B775F-7AB0-4BD3-B09C-4A0AF381A8B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" creationId="{48D9F7F7-7706-4398-AABA-927A6CC231A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" creationId="{7229042F-BD7F-431C-AE56-1A3CA826A44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" creationId="{9E2DE9F4-784C-41BC-84AD-2DA8AF5EF9E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0" creationId="{62328618-C665-4F9A-9E4E-5E84BB65FC7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1" creationId="{72E852C2-5225-4FB4-9A79-1DC03D6E43B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2" creationId="{4F0A2984-3260-48FD-AFFA-FE9D05B8FEA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3" creationId="{85654757-3C65-4DFC-A976-880E31E5452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4" creationId="{86666303-1BF8-4467-A288-27480A45D6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5" creationId="{5BB0AA67-99B6-4BDE-BE99-71777D9A30E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6" creationId="{171471F5-6537-41DF-9249-3D85A96998E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7" creationId="{7D7F894D-A9BF-4C7E-879B-FE3E81978AA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8" creationId="{ACC5939D-3685-44EC-B635-6341B8AD20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19" creationId="{F96037A3-EA79-49F7-8815-2F6A99560C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0" creationId="{C4D133A2-495F-432A-9692-9DD04C504E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1" creationId="{8A553464-9953-47E5-95A2-6019E92A564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2" creationId="{EB458475-8C02-4BBF-913F-C5415CDAC3B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3" creationId="{4BE0889D-B764-4A5E-B806-0BAB1468359D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4" creationId="{0D62A5E3-3E5D-4AC5-9956-364992CA51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5" creationId="{8C70B684-468A-47D7-A83A-1B4CFDB8B63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6" creationId="{1EDA1D91-FC57-47CB-92C7-8F85A13E69D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7" creationId="{144A4007-F328-496B-BE8F-B9B60EEEEFA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8" creationId="{C1F25D01-F7AD-41F8-A052-AE687ECE85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29" creationId="{488D0464-D457-448C-AE9F-F5587963016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0" creationId="{4B1F93BD-81DE-4450-B776-10C5B51541D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1" creationId="{FE739170-D104-4CF2-9ACD-D53F0B20171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2" creationId="{95C4382C-C34A-49FB-B127-6986D95CEC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3" creationId="{8F4CB156-9793-47A2-BB42-958A0C05DD0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4" creationId="{CD1DEB78-F988-4A57-AFD9-62EBA7C7F6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5" creationId="{9A712B63-5F7E-4AA9-8616-1792FA777E8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6" creationId="{AE217110-C639-48D2-AD24-CF02EFDD4B2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7" creationId="{C69C9897-9A48-436B-9A21-2CDCE972B1E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8" creationId="{96652EC2-6BF7-4913-B991-0C2A7F7401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39" creationId="{29C69D3B-A504-422C-990C-9F7BB0B19AA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0" creationId="{475B1677-A87E-47A1-92E8-84D6A35417E3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1" creationId="{4BF01312-4499-4EF9-88D3-0D9E577093A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2" creationId="{11658826-2B88-4FA2-AB2E-6580725CB81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3" creationId="{50D1467B-70EA-4C98-B132-9F07BEB2929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4" creationId="{9E78BE41-00A3-4DA9-B159-D76984CA672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5" creationId="{31AA94A2-918A-4B94-B021-CA0F86D8EEE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6" creationId="{D3A53577-B032-4927-8EB9-87FE8F6826D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7" creationId="{7E758019-3AA2-4276-9B0F-D07266E5B1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8" creationId="{ABD79A58-2989-4690-8543-5DFDC74F217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49" creationId="{E3B6C1DC-CE55-46CC-96E0-BA230512CD3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0" creationId="{CB388A9F-5878-486E-8EBB-3C1F5EBACE1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1" creationId="{9543690B-623F-4DEC-AAFD-5DA25E61CBF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2" creationId="{195E2278-09C3-4976-BA8F-A045F27CFA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3" creationId="{E06B6423-7A9E-425B-8037-8ABB43F478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4" creationId="{FA22C2AB-C150-4C27-858C-A162DC4A5CB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5" creationId="{EE11800A-4752-4465-9F0D-886D8F19805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6" creationId="{87103EB0-FB9B-463C-9661-1CAECDD8A58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7" creationId="{D2B302C7-229D-4E96-85D7-8F3F75E1DC9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8" creationId="{6BB220A8-FC12-428B-9F74-390E5C3CED4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59" creationId="{77C3A722-B8AB-4B99-A16F-217ED257F4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0" creationId="{52894C07-6F2E-423F-A487-4D95A2FDC77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1" creationId="{3D544F74-CD13-4E6C-999B-7806CEECA6B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2" creationId="{5DF87806-73C5-46D7-8D3C-A179F326D81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3" creationId="{393E9E85-72B0-490F-B8EA-40EE8D108D8F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4" creationId="{6D9D3DBB-42F9-405D-A60A-4C80DB18DF2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5" creationId="{5984789A-3217-4416-8AC8-ECBF6ECC9B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6" creationId="{A902B823-3975-422C-99AA-FD7ED063FDA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7" creationId="{7CE62822-D97E-40ED-9F00-DCC80EB9EC19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8" creationId="{D2237F58-962B-4FDE-92DB-5656A18F29E4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69" creationId="{FB9D516F-D5BE-4E21-806F-62F8D7F5B72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0" creationId="{0189410B-B32A-4497-B15E-DDC163DA19F7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1" creationId="{E68B5AB6-A371-4E3E-B5FE-68922948924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2" creationId="{1E917AD8-6ED3-4944-90F3-DA4F03020FC0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3" creationId="{855D7161-A12F-4917-AC1A-66B34E4171D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4" creationId="{60AC5CA0-15CE-4C0B-914D-10135994484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5" creationId="{261295C6-42B1-4C8A-A460-2566F1F244F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6" creationId="{2F515AB7-BAC6-4705-A16D-959484C4F1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7" creationId="{CE6655FD-C2B3-4555-9B2D-AE7E1DDEF45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8" creationId="{88A26B94-E007-4615-800B-89901409FF7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79" creationId="{DD7383F4-DF1C-4B63-9DC3-E3A95B4E29B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0" creationId="{760E960A-E922-4CB2-983F-A14EF488C46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1" creationId="{927E7ADB-27A3-461B-9BD1-6F5F7DD18548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2" creationId="{DB7F5DA8-8863-42B7-AFC7-F4C0FB4E3AF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3" creationId="{7CCB0265-1584-4755-9924-21D192E4B2E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4" creationId="{8BF52726-B034-4C1B-BAC0-2E48C210615E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5" creationId="{65743287-769C-43C5-B97A-2F40041C870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6" creationId="{2353A180-725E-4594-8DFA-542B4C86371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7" creationId="{00C01CBA-8E57-4077-A891-D12826B1D1B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8" creationId="{5D208081-5FFB-451E-B4DC-013FF4D152F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89" creationId="{6D6A42DE-2A7F-4EAA-9F26-96431DB2E79C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0" creationId="{469CA6D2-063C-4E29-B833-B1BAAF7AEB6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1" creationId="{5A9B9068-38DD-452B-8A77-B97DAB7F37C2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2" creationId="{D9A6F009-75E4-464E-9D83-7B07E899DFD5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3" creationId="{1957A4BA-48FA-46DB-8B76-8CE8A65F1D86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4" creationId="{A5F81F54-A117-4AB8-A775-72D27998900A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5" creationId="{C5E1C06C-692C-49ED-A95D-F4C5E1E5576B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6" creationId="{B91460C7-5881-4173-B63A-CFA6094EA9F1}"/>
          </ac:spMkLst>
        </pc:spChg>
        <pc:spChg chg="add del mod">
          <ac:chgData name="Cheng Ran" userId="dbeed8448c6bb12c" providerId="LiveId" clId="{9B2A63C4-9E16-4F01-A724-CF6DBDDC3C01}" dt="2022-03-07T02:01:37.166" v="715"/>
          <ac:spMkLst>
            <pc:docMk/>
            <pc:sldMk cId="2007125085" sldId="337"/>
            <ac:spMk id="97" creationId="{F2AA6C03-5392-4692-9EF3-521BE24E153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8" creationId="{22951C11-1611-4C28-B4AE-6163929DAD2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99" creationId="{1312A86D-122C-4AAC-89D6-91E56FFE0FB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0" creationId="{3205718D-6221-423D-BD42-823F7761DCF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1" creationId="{29D5F1C9-99C1-4491-93BD-1F57683B443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2" creationId="{3F37168D-B020-4877-84AE-3BE16640ABB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3" creationId="{5FDC5175-0827-4FB1-897A-4154F96BCD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4" creationId="{56739811-5578-44FB-B9E8-3837EAAA60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5" creationId="{B3BB0D53-69F4-4F0B-B7E6-2F4BE5DE1DE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6" creationId="{B978D2D6-5F9B-4AC2-86EF-F646421CD3C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7" creationId="{5FC356D0-BD91-4F9C-BF50-317AB445833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8" creationId="{75261009-51E2-4FE3-8C54-F780E8DE532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09" creationId="{6209EF52-D96C-46FD-AFE3-09BBD50231D0}"/>
          </ac:spMkLst>
        </pc:spChg>
        <pc:spChg chg="add del mod">
          <ac:chgData name="Cheng Ran" userId="dbeed8448c6bb12c" providerId="LiveId" clId="{9B2A63C4-9E16-4F01-A724-CF6DBDDC3C01}" dt="2022-03-07T02:02:47.505" v="789" actId="478"/>
          <ac:spMkLst>
            <pc:docMk/>
            <pc:sldMk cId="2007125085" sldId="337"/>
            <ac:spMk id="110" creationId="{E7676049-0946-45B5-99A5-86B971836A05}"/>
          </ac:spMkLst>
        </pc:spChg>
        <pc:spChg chg="add del mod">
          <ac:chgData name="Cheng Ran" userId="dbeed8448c6bb12c" providerId="LiveId" clId="{9B2A63C4-9E16-4F01-A724-CF6DBDDC3C01}" dt="2022-03-07T02:02:55.008" v="792" actId="478"/>
          <ac:spMkLst>
            <pc:docMk/>
            <pc:sldMk cId="2007125085" sldId="337"/>
            <ac:spMk id="111" creationId="{AF892444-4665-48C3-9AD2-1D8E2CE1A16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2" creationId="{DD81AADA-E770-4D6F-AA27-35A9D9A5AA5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3" creationId="{6C5925B4-FC35-45B0-84A5-5E2F19C8900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4" creationId="{F4F46A2A-D1DC-4AB7-90E7-437370AA17E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5" creationId="{78EF5112-5842-4779-BB98-3BC24E6D43C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6" creationId="{479D3B57-2A00-423E-83E2-533EB4028F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7" creationId="{C005328F-5FC9-47BD-BF0A-50579CBFA86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8" creationId="{D4691D22-82C6-41F1-852B-0C0598AD488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19" creationId="{C22B756A-D76E-4274-A30C-10DB76E5E5A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0" creationId="{1AF4D98E-9143-4D01-9142-660A29D5ADC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1" creationId="{814AFBD0-F4F9-46D8-BC50-5BC0D1D0EE7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2" creationId="{640DB4AF-F2EA-43E9-A562-53CC90DAA5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3" creationId="{E1F168C1-2512-4272-8906-DC82C644AA9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4" creationId="{CCE0CFF8-5A90-4B86-80E2-EE029F7CA77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5" creationId="{65176CA9-5D39-487F-8D57-8D7CB33050D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6" creationId="{1850E6C1-A471-47F4-B284-AE06B9EC113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7" creationId="{6612506C-E2C6-49D2-864C-0610A527607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8" creationId="{3CF711B7-B799-483C-AA3D-670293BA6ED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29" creationId="{3346F901-5FDC-41C4-B49F-55A3E577B18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0" creationId="{2736076D-56F1-4DAB-870B-3C566D6B824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1" creationId="{21440DEB-D0EB-4D0D-8580-9A8A6CB5D5A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2" creationId="{412C5C79-B584-490F-91EF-6865978E683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3" creationId="{0A544873-2FF6-4B64-B462-BBA4DFA5CBA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4" creationId="{5E6DDE1B-080E-4AEB-AE5D-7E11B0EDE75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5" creationId="{28005BF7-62CF-4793-B65C-BF004CAEC66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6" creationId="{4C8BF5B1-EB64-4BA2-A094-7DF13A2727B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7" creationId="{118D2BD7-585F-4AB5-A85B-753C7118A17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8" creationId="{7798353A-0897-43F7-8A3A-8ECC9A693B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39" creationId="{E635AC17-1340-4A61-8F62-147EAFE334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0" creationId="{2544F0EB-928E-4C7D-9A8F-F864B6EEFC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1" creationId="{2E456BDB-2573-4F41-9E10-9494523C7C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2" creationId="{E71F27E0-15DB-4C44-B9A2-9CE64262288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3" creationId="{0AF2CA3D-38E2-42B6-8D47-54714365BA1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4" creationId="{C1E86E25-C6CF-432A-9007-5B281B98FBF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5" creationId="{0727D751-BF31-40D0-BFBB-77DA545EEEA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6" creationId="{BC7557B9-B578-4F9A-990B-5982A4A82B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7" creationId="{C8B2B0DC-DF1F-4E32-8555-FB9EA40AE69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8" creationId="{45069F3B-12DC-4A87-B035-1BD221E021D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49" creationId="{DBF8E5A2-AF28-4F4D-891F-D0EDDDD4D6F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0" creationId="{BCAB9871-CA76-4F86-A2B4-7230F271E62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1" creationId="{A82F1B1E-1CF7-4EDF-A747-8BFC47E85A2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2" creationId="{B34D0454-4AE6-4985-87B4-0FD4A0100B0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3" creationId="{5C127EE1-A70B-431F-AB75-C4B69A46F322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4" creationId="{99BA4F43-30CC-40F4-8840-EE42651634D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5" creationId="{C961E613-668F-4992-ADA3-4CF22E65350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6" creationId="{629C432B-4CA4-4609-8DC6-3ED0A0B6646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7" creationId="{59B65691-2B14-483A-9579-6B14A1728D4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8" creationId="{8B47EAE9-CDD8-44D7-B41B-F9E1F67CB19D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59" creationId="{FBF18D25-BF97-4B1D-984C-239C941A74A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0" creationId="{92109492-6E4B-44A2-868B-D622C5350CD8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1" creationId="{4F707B51-FEAE-4472-84DC-752D797CFEF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2" creationId="{39989303-16C2-4CC8-A6DD-6DDFCA0CD5DC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3" creationId="{002BC7B5-0E9C-4031-9750-CAF1103D27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4" creationId="{FEAB1737-0959-4680-BCC0-4637E7ACF1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5" creationId="{61B8032D-84A7-4E33-B63F-5B39D889B7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6" creationId="{E0390979-E134-4B76-BE23-61EA9671A02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7" creationId="{1D5CA5B4-6862-42D6-8423-2FCC681BCC8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8" creationId="{E4AB8EBF-1045-4625-B3B5-7B87A3D4FD3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69" creationId="{43937A12-5435-4B9A-8E4D-4F8CB984615F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0" creationId="{45D44052-3BBF-492E-825F-87703D0AF5E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1" creationId="{605ED347-AB86-42AA-8A80-708B9613FF9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2" creationId="{99DBC48F-F055-4FD5-949F-57846B076C3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3" creationId="{8C15A500-F7C7-4F2D-9085-85720CD444B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4" creationId="{F86E1F68-25F7-4E16-BEEA-C74FE694D4F9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5" creationId="{BBBC181E-90AB-44DC-A18A-D80FC432DB4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6" creationId="{D38FA390-6170-42F1-887B-075A2BB87F1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7" creationId="{5E8F09A7-18EF-4DAF-AEB5-DB5E9DC266E0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8" creationId="{0BADA1FE-8082-4B29-A605-EE63D3F2F32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79" creationId="{5BDE4FFC-4B94-472E-A70A-DCC1748DEB2A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0" creationId="{96188487-20C3-42C5-9012-0372EA26122B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1" creationId="{C665B8B3-76A4-4799-BD4C-84ECFAF1E9B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2" creationId="{A21AAFEE-D2D6-4331-9B56-70CA47324936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3" creationId="{B28D4C43-CF30-4B79-8516-57B6E113BE54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4" creationId="{978D3FDD-B613-4E99-8A4F-AEC2D6C9B233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5" creationId="{A8FEE006-6E11-4663-92A2-0869B24D52EE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6" creationId="{45573C59-1C42-436A-963F-43038C9938E7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7" creationId="{5ECC2569-2E95-4436-9CE5-38DB63FB0971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8" creationId="{8347BB2E-0FBE-4746-AF3D-8BC8A343D0B5}"/>
          </ac:spMkLst>
        </pc:spChg>
        <pc:spChg chg="add del mod">
          <ac:chgData name="Cheng Ran" userId="dbeed8448c6bb12c" providerId="LiveId" clId="{9B2A63C4-9E16-4F01-A724-CF6DBDDC3C01}" dt="2022-03-07T02:02:38.075" v="787" actId="478"/>
          <ac:spMkLst>
            <pc:docMk/>
            <pc:sldMk cId="2007125085" sldId="337"/>
            <ac:spMk id="189" creationId="{824DA618-5F90-4DDA-89AD-0552897A89E1}"/>
          </ac:spMkLst>
        </pc:spChg>
        <pc:spChg chg="add del mod">
          <ac:chgData name="Cheng Ran" userId="dbeed8448c6bb12c" providerId="LiveId" clId="{9B2A63C4-9E16-4F01-A724-CF6DBDDC3C01}" dt="2022-03-07T02:02:43.936" v="788" actId="478"/>
          <ac:spMkLst>
            <pc:docMk/>
            <pc:sldMk cId="2007125085" sldId="337"/>
            <ac:spMk id="190" creationId="{980E196C-28DA-4FE4-AD7D-4194150107AB}"/>
          </ac:spMkLst>
        </pc:spChg>
        <pc:picChg chg="add del mod">
          <ac:chgData name="Cheng Ran" userId="dbeed8448c6bb12c" providerId="LiveId" clId="{9B2A63C4-9E16-4F01-A724-CF6DBDDC3C01}" dt="2022-03-07T02:11:04.527" v="803" actId="478"/>
          <ac:picMkLst>
            <pc:docMk/>
            <pc:sldMk cId="2007125085" sldId="337"/>
            <ac:picMk id="192" creationId="{AC2E7B4B-77D3-4227-BB89-3D9A7131078C}"/>
          </ac:picMkLst>
        </pc:picChg>
      </pc:sldChg>
      <pc:sldChg chg="addSp delSp modSp new mod modAnim">
        <pc:chgData name="Cheng Ran" userId="dbeed8448c6bb12c" providerId="LiveId" clId="{9B2A63C4-9E16-4F01-A724-CF6DBDDC3C01}" dt="2022-03-07T03:20:10.316" v="1087"/>
        <pc:sldMkLst>
          <pc:docMk/>
          <pc:sldMk cId="3927201358" sldId="337"/>
        </pc:sldMkLst>
        <pc:spChg chg="mod">
          <ac:chgData name="Cheng Ran" userId="dbeed8448c6bb12c" providerId="LiveId" clId="{9B2A63C4-9E16-4F01-A724-CF6DBDDC3C01}" dt="2022-03-07T02:11:23.112" v="839" actId="20577"/>
          <ac:spMkLst>
            <pc:docMk/>
            <pc:sldMk cId="3927201358" sldId="337"/>
            <ac:spMk id="2" creationId="{0ACFC984-1145-41FE-9043-16AE38E6795D}"/>
          </ac:spMkLst>
        </pc:spChg>
        <pc:spChg chg="del">
          <ac:chgData name="Cheng Ran" userId="dbeed8448c6bb12c" providerId="LiveId" clId="{9B2A63C4-9E16-4F01-A724-CF6DBDDC3C01}" dt="2022-03-07T02:11:36.356" v="840" actId="478"/>
          <ac:spMkLst>
            <pc:docMk/>
            <pc:sldMk cId="3927201358" sldId="337"/>
            <ac:spMk id="3" creationId="{63A379C6-808C-492E-9223-BE4E09667BB8}"/>
          </ac:spMkLst>
        </pc:spChg>
        <pc:spChg chg="add mod">
          <ac:chgData name="Cheng Ran" userId="dbeed8448c6bb12c" providerId="LiveId" clId="{9B2A63C4-9E16-4F01-A724-CF6DBDDC3C01}" dt="2022-03-07T02:15:43.415" v="914"/>
          <ac:spMkLst>
            <pc:docMk/>
            <pc:sldMk cId="3927201358" sldId="337"/>
            <ac:spMk id="4" creationId="{6C722203-C1B2-4D9D-9241-9AC41B2F9FAC}"/>
          </ac:spMkLst>
        </pc:spChg>
        <pc:spChg chg="add del mod">
          <ac:chgData name="Cheng Ran" userId="dbeed8448c6bb12c" providerId="LiveId" clId="{9B2A63C4-9E16-4F01-A724-CF6DBDDC3C01}" dt="2022-03-07T02:13:02.329" v="855" actId="478"/>
          <ac:spMkLst>
            <pc:docMk/>
            <pc:sldMk cId="3927201358" sldId="337"/>
            <ac:spMk id="9" creationId="{DBB04CFE-68DE-4450-A652-C041B8477DB8}"/>
          </ac:spMkLst>
        </pc:spChg>
        <pc:spChg chg="add mod">
          <ac:chgData name="Cheng Ran" userId="dbeed8448c6bb12c" providerId="LiveId" clId="{9B2A63C4-9E16-4F01-A724-CF6DBDDC3C01}" dt="2022-03-07T02:15:46.427" v="917"/>
          <ac:spMkLst>
            <pc:docMk/>
            <pc:sldMk cId="3927201358" sldId="337"/>
            <ac:spMk id="10" creationId="{99A77D35-EA7F-4239-BF21-CB79F81C828B}"/>
          </ac:spMkLst>
        </pc:spChg>
        <pc:spChg chg="add mod">
          <ac:chgData name="Cheng Ran" userId="dbeed8448c6bb12c" providerId="LiveId" clId="{9B2A63C4-9E16-4F01-A724-CF6DBDDC3C01}" dt="2022-03-07T02:14:49.586" v="892"/>
          <ac:spMkLst>
            <pc:docMk/>
            <pc:sldMk cId="3927201358" sldId="337"/>
            <ac:spMk id="13" creationId="{25F04300-F36A-40C9-97C5-0ACE26D2099B}"/>
          </ac:spMkLst>
        </pc:spChg>
        <pc:spChg chg="add mod">
          <ac:chgData name="Cheng Ran" userId="dbeed8448c6bb12c" providerId="LiveId" clId="{9B2A63C4-9E16-4F01-A724-CF6DBDDC3C01}" dt="2022-03-07T02:18:22.045" v="957" actId="20577"/>
          <ac:spMkLst>
            <pc:docMk/>
            <pc:sldMk cId="3927201358" sldId="337"/>
            <ac:spMk id="14" creationId="{780A583D-3752-47A5-9F9E-2667791F0C8F}"/>
          </ac:spMkLst>
        </pc:spChg>
        <pc:spChg chg="add mod">
          <ac:chgData name="Cheng Ran" userId="dbeed8448c6bb12c" providerId="LiveId" clId="{9B2A63C4-9E16-4F01-A724-CF6DBDDC3C01}" dt="2022-03-07T02:18:31.960" v="959" actId="1076"/>
          <ac:spMkLst>
            <pc:docMk/>
            <pc:sldMk cId="3927201358" sldId="337"/>
            <ac:spMk id="15" creationId="{5274A7EC-F624-44A3-92B8-7541569CD6D1}"/>
          </ac:spMkLst>
        </pc:spChg>
        <pc:spChg chg="add mod">
          <ac:chgData name="Cheng Ran" userId="dbeed8448c6bb12c" providerId="LiveId" clId="{9B2A63C4-9E16-4F01-A724-CF6DBDDC3C01}" dt="2022-03-07T02:18:40.393" v="966" actId="20577"/>
          <ac:spMkLst>
            <pc:docMk/>
            <pc:sldMk cId="3927201358" sldId="337"/>
            <ac:spMk id="19" creationId="{5297508F-525E-4A37-BBCB-1CCDCCFA08A0}"/>
          </ac:spMkLst>
        </pc:spChg>
        <pc:picChg chg="add del mod">
          <ac:chgData name="Cheng Ran" userId="dbeed8448c6bb12c" providerId="LiveId" clId="{9B2A63C4-9E16-4F01-A724-CF6DBDDC3C01}" dt="2022-03-07T02:12:32.612" v="848" actId="478"/>
          <ac:picMkLst>
            <pc:docMk/>
            <pc:sldMk cId="3927201358" sldId="337"/>
            <ac:picMk id="6" creationId="{3606AF7B-17D3-4108-84FB-C4BFC6C78A21}"/>
          </ac:picMkLst>
        </pc:picChg>
        <pc:picChg chg="add mod">
          <ac:chgData name="Cheng Ran" userId="dbeed8448c6bb12c" providerId="LiveId" clId="{9B2A63C4-9E16-4F01-A724-CF6DBDDC3C01}" dt="2022-03-07T02:20:18.668" v="1015" actId="1035"/>
          <ac:picMkLst>
            <pc:docMk/>
            <pc:sldMk cId="3927201358" sldId="337"/>
            <ac:picMk id="8" creationId="{A933E2C5-AE5E-420B-8D7F-74BD0524AEE1}"/>
          </ac:picMkLst>
        </pc:picChg>
        <pc:picChg chg="add mod">
          <ac:chgData name="Cheng Ran" userId="dbeed8448c6bb12c" providerId="LiveId" clId="{9B2A63C4-9E16-4F01-A724-CF6DBDDC3C01}" dt="2022-03-07T02:20:25.032" v="1037" actId="1036"/>
          <ac:picMkLst>
            <pc:docMk/>
            <pc:sldMk cId="3927201358" sldId="337"/>
            <ac:picMk id="12" creationId="{76CF3C09-1BEE-473A-A8BD-28C6EB1A2450}"/>
          </ac:picMkLst>
        </pc:picChg>
        <pc:picChg chg="add mod">
          <ac:chgData name="Cheng Ran" userId="dbeed8448c6bb12c" providerId="LiveId" clId="{9B2A63C4-9E16-4F01-A724-CF6DBDDC3C01}" dt="2022-03-07T02:20:27.857" v="1049" actId="1035"/>
          <ac:picMkLst>
            <pc:docMk/>
            <pc:sldMk cId="3927201358" sldId="337"/>
            <ac:picMk id="16" creationId="{1590EA9F-62F7-4D03-B301-D8A43D660287}"/>
          </ac:picMkLst>
        </pc:picChg>
        <pc:picChg chg="add mod">
          <ac:chgData name="Cheng Ran" userId="dbeed8448c6bb12c" providerId="LiveId" clId="{9B2A63C4-9E16-4F01-A724-CF6DBDDC3C01}" dt="2022-03-07T02:20:31.173" v="1061" actId="1035"/>
          <ac:picMkLst>
            <pc:docMk/>
            <pc:sldMk cId="3927201358" sldId="337"/>
            <ac:picMk id="18" creationId="{9535F164-A92F-4081-935D-E9BDEDA4253D}"/>
          </ac:picMkLst>
        </pc:picChg>
        <pc:picChg chg="add mod">
          <ac:chgData name="Cheng Ran" userId="dbeed8448c6bb12c" providerId="LiveId" clId="{9B2A63C4-9E16-4F01-A724-CF6DBDDC3C01}" dt="2022-03-07T02:20:17.097" v="1009" actId="1035"/>
          <ac:picMkLst>
            <pc:docMk/>
            <pc:sldMk cId="3927201358" sldId="337"/>
            <ac:picMk id="21" creationId="{3A980788-9C19-49B5-8323-C376F3C2D8CA}"/>
          </ac:picMkLst>
        </pc:picChg>
        <pc:picChg chg="add mod">
          <ac:chgData name="Cheng Ran" userId="dbeed8448c6bb12c" providerId="LiveId" clId="{9B2A63C4-9E16-4F01-A724-CF6DBDDC3C01}" dt="2022-03-07T02:20:16.088" v="1006" actId="1035"/>
          <ac:picMkLst>
            <pc:docMk/>
            <pc:sldMk cId="3927201358" sldId="337"/>
            <ac:picMk id="23" creationId="{AEC6ED72-46B5-4C47-960F-4B1A7E385A58}"/>
          </ac:picMkLst>
        </pc:picChg>
        <pc:picChg chg="add mod">
          <ac:chgData name="Cheng Ran" userId="dbeed8448c6bb12c" providerId="LiveId" clId="{9B2A63C4-9E16-4F01-A724-CF6DBDDC3C01}" dt="2022-03-07T02:20:15.012" v="1003" actId="1035"/>
          <ac:picMkLst>
            <pc:docMk/>
            <pc:sldMk cId="3927201358" sldId="337"/>
            <ac:picMk id="25" creationId="{0DF3F125-FE00-4DA3-BCC0-21D4ECACCE55}"/>
          </ac:picMkLst>
        </pc:picChg>
        <pc:picChg chg="add mod">
          <ac:chgData name="Cheng Ran" userId="dbeed8448c6bb12c" providerId="LiveId" clId="{9B2A63C4-9E16-4F01-A724-CF6DBDDC3C01}" dt="2022-03-07T02:20:13.510" v="1000" actId="1035"/>
          <ac:picMkLst>
            <pc:docMk/>
            <pc:sldMk cId="3927201358" sldId="337"/>
            <ac:picMk id="27" creationId="{524CBB52-F8D0-400B-AA17-12452FB5995A}"/>
          </ac:picMkLst>
        </pc:picChg>
      </pc:sldChg>
      <pc:sldChg chg="add del">
        <pc:chgData name="Cheng Ran" userId="dbeed8448c6bb12c" providerId="LiveId" clId="{9B2A63C4-9E16-4F01-A724-CF6DBDDC3C01}" dt="2022-03-07T02:02:20.716" v="785"/>
        <pc:sldMkLst>
          <pc:docMk/>
          <pc:sldMk cId="396679469" sldId="338"/>
        </pc:sldMkLst>
      </pc:sldChg>
      <pc:sldChg chg="addSp delSp modSp new mod modAnim">
        <pc:chgData name="Cheng Ran" userId="dbeed8448c6bb12c" providerId="LiveId" clId="{9B2A63C4-9E16-4F01-A724-CF6DBDDC3C01}" dt="2022-03-07T09:04:31.288" v="3241" actId="20577"/>
        <pc:sldMkLst>
          <pc:docMk/>
          <pc:sldMk cId="3312147710" sldId="338"/>
        </pc:sldMkLst>
        <pc:spChg chg="mod">
          <ac:chgData name="Cheng Ran" userId="dbeed8448c6bb12c" providerId="LiveId" clId="{9B2A63C4-9E16-4F01-A724-CF6DBDDC3C01}" dt="2022-03-07T02:20:46.669" v="1064" actId="20577"/>
          <ac:spMkLst>
            <pc:docMk/>
            <pc:sldMk cId="3312147710" sldId="338"/>
            <ac:spMk id="2" creationId="{70DECEE0-DC54-4FDC-8A2B-0BD30104C8E6}"/>
          </ac:spMkLst>
        </pc:spChg>
        <pc:spChg chg="del">
          <ac:chgData name="Cheng Ran" userId="dbeed8448c6bb12c" providerId="LiveId" clId="{9B2A63C4-9E16-4F01-A724-CF6DBDDC3C01}" dt="2022-03-07T02:21:05.255" v="1065" actId="478"/>
          <ac:spMkLst>
            <pc:docMk/>
            <pc:sldMk cId="3312147710" sldId="338"/>
            <ac:spMk id="3" creationId="{A13822C6-D0F3-4F3F-B5F7-D0A206E373F4}"/>
          </ac:spMkLst>
        </pc:spChg>
        <pc:spChg chg="add mod">
          <ac:chgData name="Cheng Ran" userId="dbeed8448c6bb12c" providerId="LiveId" clId="{9B2A63C4-9E16-4F01-A724-CF6DBDDC3C01}" dt="2022-03-07T02:22:39.879" v="1083" actId="1076"/>
          <ac:spMkLst>
            <pc:docMk/>
            <pc:sldMk cId="3312147710" sldId="338"/>
            <ac:spMk id="4" creationId="{D1C40A8D-4BFA-4905-B32D-181FAD96C202}"/>
          </ac:spMkLst>
        </pc:spChg>
        <pc:spChg chg="add mod">
          <ac:chgData name="Cheng Ran" userId="dbeed8448c6bb12c" providerId="LiveId" clId="{9B2A63C4-9E16-4F01-A724-CF6DBDDC3C01}" dt="2022-03-07T09:04:29.731" v="3238" actId="20577"/>
          <ac:spMkLst>
            <pc:docMk/>
            <pc:sldMk cId="3312147710" sldId="338"/>
            <ac:spMk id="7" creationId="{33019C0E-2D7D-4C99-9DB5-8BBEB6848900}"/>
          </ac:spMkLst>
        </pc:spChg>
        <pc:spChg chg="add mod">
          <ac:chgData name="Cheng Ran" userId="dbeed8448c6bb12c" providerId="LiveId" clId="{9B2A63C4-9E16-4F01-A724-CF6DBDDC3C01}" dt="2022-03-07T09:04:31.288" v="3241" actId="20577"/>
          <ac:spMkLst>
            <pc:docMk/>
            <pc:sldMk cId="3312147710" sldId="338"/>
            <ac:spMk id="12" creationId="{CD0ABB52-15E9-4181-9CD3-F4F66FD7E16C}"/>
          </ac:spMkLst>
        </pc:spChg>
        <pc:picChg chg="add mod">
          <ac:chgData name="Cheng Ran" userId="dbeed8448c6bb12c" providerId="LiveId" clId="{9B2A63C4-9E16-4F01-A724-CF6DBDDC3C01}" dt="2022-03-07T02:22:35.378" v="1082" actId="1076"/>
          <ac:picMkLst>
            <pc:docMk/>
            <pc:sldMk cId="3312147710" sldId="338"/>
            <ac:picMk id="6" creationId="{32D03913-A4E9-4E49-92D9-C08CBC187BDC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9" creationId="{65900C4D-5062-4E57-814F-B70FEAEAC166}"/>
          </ac:picMkLst>
        </pc:picChg>
        <pc:picChg chg="add mod">
          <ac:chgData name="Cheng Ran" userId="dbeed8448c6bb12c" providerId="LiveId" clId="{9B2A63C4-9E16-4F01-A724-CF6DBDDC3C01}" dt="2022-03-07T03:22:59.935" v="1162" actId="1035"/>
          <ac:picMkLst>
            <pc:docMk/>
            <pc:sldMk cId="3312147710" sldId="338"/>
            <ac:picMk id="11" creationId="{743CFF95-6617-428A-895B-B6E0D6E0A657}"/>
          </ac:picMkLst>
        </pc:picChg>
        <pc:picChg chg="add mod">
          <ac:chgData name="Cheng Ran" userId="dbeed8448c6bb12c" providerId="LiveId" clId="{9B2A63C4-9E16-4F01-A724-CF6DBDDC3C01}" dt="2022-03-07T03:23:06.372" v="1165" actId="1076"/>
          <ac:picMkLst>
            <pc:docMk/>
            <pc:sldMk cId="3312147710" sldId="338"/>
            <ac:picMk id="14" creationId="{904B6DD3-980E-4FBE-82B9-E5320C09ED99}"/>
          </ac:picMkLst>
        </pc:picChg>
      </pc:sldChg>
      <pc:sldChg chg="addSp delSp modSp new add del mod">
        <pc:chgData name="Cheng Ran" userId="dbeed8448c6bb12c" providerId="LiveId" clId="{9B2A63C4-9E16-4F01-A724-CF6DBDDC3C01}" dt="2022-03-07T02:11:02.442" v="802" actId="47"/>
        <pc:sldMkLst>
          <pc:docMk/>
          <pc:sldMk cId="3852240400" sldId="338"/>
        </pc:sldMkLst>
        <pc:spChg chg="mod">
          <ac:chgData name="Cheng Ran" userId="dbeed8448c6bb12c" providerId="LiveId" clId="{9B2A63C4-9E16-4F01-A724-CF6DBDDC3C01}" dt="2022-03-07T02:03:35.771" v="795"/>
          <ac:spMkLst>
            <pc:docMk/>
            <pc:sldMk cId="3852240400" sldId="338"/>
            <ac:spMk id="2" creationId="{E9F21E66-ED2A-4FAD-B8B7-5A00E70BA7B9}"/>
          </ac:spMkLst>
        </pc:spChg>
        <pc:spChg chg="del">
          <ac:chgData name="Cheng Ran" userId="dbeed8448c6bb12c" providerId="LiveId" clId="{9B2A63C4-9E16-4F01-A724-CF6DBDDC3C01}" dt="2022-03-07T02:03:30.755" v="794" actId="22"/>
          <ac:spMkLst>
            <pc:docMk/>
            <pc:sldMk cId="3852240400" sldId="338"/>
            <ac:spMk id="3" creationId="{0846AB97-FCA4-4BB8-941D-3DECBE25D645}"/>
          </ac:spMkLst>
        </pc:spChg>
        <pc:spChg chg="add del mod">
          <ac:chgData name="Cheng Ran" userId="dbeed8448c6bb12c" providerId="LiveId" clId="{9B2A63C4-9E16-4F01-A724-CF6DBDDC3C01}" dt="2022-03-07T02:03:54.212" v="797" actId="478"/>
          <ac:spMkLst>
            <pc:docMk/>
            <pc:sldMk cId="3852240400" sldId="338"/>
            <ac:spMk id="7" creationId="{E22C8A76-D78F-4327-B160-85033E732DBE}"/>
          </ac:spMkLst>
        </pc:spChg>
        <pc:picChg chg="add del mod ord">
          <ac:chgData name="Cheng Ran" userId="dbeed8448c6bb12c" providerId="LiveId" clId="{9B2A63C4-9E16-4F01-A724-CF6DBDDC3C01}" dt="2022-03-07T02:03:37.121" v="796" actId="478"/>
          <ac:picMkLst>
            <pc:docMk/>
            <pc:sldMk cId="3852240400" sldId="338"/>
            <ac:picMk id="5" creationId="{6FC43715-CCF4-4B9A-A635-D94DBE7793C6}"/>
          </ac:picMkLst>
        </pc:picChg>
        <pc:picChg chg="add mod">
          <ac:chgData name="Cheng Ran" userId="dbeed8448c6bb12c" providerId="LiveId" clId="{9B2A63C4-9E16-4F01-A724-CF6DBDDC3C01}" dt="2022-03-07T02:03:56.877" v="799" actId="1076"/>
          <ac:picMkLst>
            <pc:docMk/>
            <pc:sldMk cId="3852240400" sldId="338"/>
            <ac:picMk id="9" creationId="{96857BDA-B241-49F4-8A1B-6A92E536CFE2}"/>
          </ac:picMkLst>
        </pc:picChg>
      </pc:sldChg>
      <pc:sldChg chg="addSp delSp modSp new mod modAnim">
        <pc:chgData name="Cheng Ran" userId="dbeed8448c6bb12c" providerId="LiveId" clId="{9B2A63C4-9E16-4F01-A724-CF6DBDDC3C01}" dt="2022-03-07T03:41:40.100" v="1767"/>
        <pc:sldMkLst>
          <pc:docMk/>
          <pc:sldMk cId="1042103513" sldId="339"/>
        </pc:sldMkLst>
        <pc:spChg chg="mod">
          <ac:chgData name="Cheng Ran" userId="dbeed8448c6bb12c" providerId="LiveId" clId="{9B2A63C4-9E16-4F01-A724-CF6DBDDC3C01}" dt="2022-03-07T03:23:52.500" v="1192" actId="20577"/>
          <ac:spMkLst>
            <pc:docMk/>
            <pc:sldMk cId="1042103513" sldId="339"/>
            <ac:spMk id="2" creationId="{04419F7C-56DD-49FC-A7D7-D14B97C40FF5}"/>
          </ac:spMkLst>
        </pc:spChg>
        <pc:spChg chg="mod">
          <ac:chgData name="Cheng Ran" userId="dbeed8448c6bb12c" providerId="LiveId" clId="{9B2A63C4-9E16-4F01-A724-CF6DBDDC3C01}" dt="2022-03-07T03:28:36.018" v="1315" actId="5793"/>
          <ac:spMkLst>
            <pc:docMk/>
            <pc:sldMk cId="1042103513" sldId="339"/>
            <ac:spMk id="3" creationId="{43C021B5-53B0-4383-9C4E-C5FFE176757C}"/>
          </ac:spMkLst>
        </pc:spChg>
        <pc:spChg chg="add mod">
          <ac:chgData name="Cheng Ran" userId="dbeed8448c6bb12c" providerId="LiveId" clId="{9B2A63C4-9E16-4F01-A724-CF6DBDDC3C01}" dt="2022-03-07T03:41:40.100" v="1767"/>
          <ac:spMkLst>
            <pc:docMk/>
            <pc:sldMk cId="1042103513" sldId="339"/>
            <ac:spMk id="4" creationId="{F46A2A0C-0568-4C3B-A74C-FB03F8C34BBD}"/>
          </ac:spMkLst>
        </pc:spChg>
        <pc:picChg chg="add del mod">
          <ac:chgData name="Cheng Ran" userId="dbeed8448c6bb12c" providerId="LiveId" clId="{9B2A63C4-9E16-4F01-A724-CF6DBDDC3C01}" dt="2022-03-07T03:27:39.676" v="1286" actId="478"/>
          <ac:picMkLst>
            <pc:docMk/>
            <pc:sldMk cId="1042103513" sldId="339"/>
            <ac:picMk id="6" creationId="{CCA7E8CF-AF88-4E76-8DEC-0A3D64EDFB01}"/>
          </ac:picMkLst>
        </pc:picChg>
        <pc:picChg chg="add mod">
          <ac:chgData name="Cheng Ran" userId="dbeed8448c6bb12c" providerId="LiveId" clId="{9B2A63C4-9E16-4F01-A724-CF6DBDDC3C01}" dt="2022-03-07T03:27:57.553" v="1288" actId="1076"/>
          <ac:picMkLst>
            <pc:docMk/>
            <pc:sldMk cId="1042103513" sldId="339"/>
            <ac:picMk id="8" creationId="{F67B5AB7-0934-4AA2-9A81-A14651D5869C}"/>
          </ac:picMkLst>
        </pc:picChg>
      </pc:sldChg>
      <pc:sldChg chg="addSp modSp new mod modAnim">
        <pc:chgData name="Cheng Ran" userId="dbeed8448c6bb12c" providerId="LiveId" clId="{9B2A63C4-9E16-4F01-A724-CF6DBDDC3C01}" dt="2022-03-07T03:43:07.400" v="1814" actId="20577"/>
        <pc:sldMkLst>
          <pc:docMk/>
          <pc:sldMk cId="1440953022" sldId="340"/>
        </pc:sldMkLst>
        <pc:spChg chg="mod">
          <ac:chgData name="Cheng Ran" userId="dbeed8448c6bb12c" providerId="LiveId" clId="{9B2A63C4-9E16-4F01-A724-CF6DBDDC3C01}" dt="2022-03-07T03:28:13.754" v="1311" actId="20577"/>
          <ac:spMkLst>
            <pc:docMk/>
            <pc:sldMk cId="1440953022" sldId="340"/>
            <ac:spMk id="2" creationId="{DDDF4553-54E3-49F8-B167-15361A9D0C9A}"/>
          </ac:spMkLst>
        </pc:spChg>
        <pc:spChg chg="mod">
          <ac:chgData name="Cheng Ran" userId="dbeed8448c6bb12c" providerId="LiveId" clId="{9B2A63C4-9E16-4F01-A724-CF6DBDDC3C01}" dt="2022-03-07T03:28:39.187" v="1316" actId="5793"/>
          <ac:spMkLst>
            <pc:docMk/>
            <pc:sldMk cId="1440953022" sldId="340"/>
            <ac:spMk id="3" creationId="{323F0F3A-448D-4F85-AA9B-E480A816BBA6}"/>
          </ac:spMkLst>
        </pc:spChg>
        <pc:spChg chg="add mod">
          <ac:chgData name="Cheng Ran" userId="dbeed8448c6bb12c" providerId="LiveId" clId="{9B2A63C4-9E16-4F01-A724-CF6DBDDC3C01}" dt="2022-03-07T03:43:07.400" v="1814" actId="20577"/>
          <ac:spMkLst>
            <pc:docMk/>
            <pc:sldMk cId="1440953022" sldId="340"/>
            <ac:spMk id="4" creationId="{B53468D8-C1CB-4A83-BD27-5AC844C1CF49}"/>
          </ac:spMkLst>
        </pc:spChg>
        <pc:spChg chg="add mod">
          <ac:chgData name="Cheng Ran" userId="dbeed8448c6bb12c" providerId="LiveId" clId="{9B2A63C4-9E16-4F01-A724-CF6DBDDC3C01}" dt="2022-03-07T03:32:51.846" v="1493" actId="14100"/>
          <ac:spMkLst>
            <pc:docMk/>
            <pc:sldMk cId="1440953022" sldId="340"/>
            <ac:spMk id="5" creationId="{F1E2BC9E-AD41-495E-B2C2-3DD8DB9D0B9B}"/>
          </ac:spMkLst>
        </pc:spChg>
      </pc:sldChg>
      <pc:sldChg chg="addSp delSp modSp new mod">
        <pc:chgData name="Cheng Ran" userId="dbeed8448c6bb12c" providerId="LiveId" clId="{9B2A63C4-9E16-4F01-A724-CF6DBDDC3C01}" dt="2022-03-07T09:34:32.350" v="3245"/>
        <pc:sldMkLst>
          <pc:docMk/>
          <pc:sldMk cId="3013888483" sldId="341"/>
        </pc:sldMkLst>
        <pc:spChg chg="mod">
          <ac:chgData name="Cheng Ran" userId="dbeed8448c6bb12c" providerId="LiveId" clId="{9B2A63C4-9E16-4F01-A724-CF6DBDDC3C01}" dt="2022-03-07T03:33:57.525" v="1541"/>
          <ac:spMkLst>
            <pc:docMk/>
            <pc:sldMk cId="3013888483" sldId="341"/>
            <ac:spMk id="2" creationId="{7DDF8343-9ADF-4935-9516-92B336011B63}"/>
          </ac:spMkLst>
        </pc:spChg>
        <pc:spChg chg="mod">
          <ac:chgData name="Cheng Ran" userId="dbeed8448c6bb12c" providerId="LiveId" clId="{9B2A63C4-9E16-4F01-A724-CF6DBDDC3C01}" dt="2022-03-07T09:34:32.350" v="3245"/>
          <ac:spMkLst>
            <pc:docMk/>
            <pc:sldMk cId="3013888483" sldId="341"/>
            <ac:spMk id="3" creationId="{202A4918-167B-4B11-A6B8-9398D4BD1C4C}"/>
          </ac:spMkLst>
        </pc:spChg>
        <pc:spChg chg="add mod">
          <ac:chgData name="Cheng Ran" userId="dbeed8448c6bb12c" providerId="LiveId" clId="{9B2A63C4-9E16-4F01-A724-CF6DBDDC3C01}" dt="2022-03-07T03:37:07.806" v="1652" actId="1076"/>
          <ac:spMkLst>
            <pc:docMk/>
            <pc:sldMk cId="3013888483" sldId="341"/>
            <ac:spMk id="6" creationId="{A3240940-C3EF-427F-9F00-537065966ABA}"/>
          </ac:spMkLst>
        </pc:spChg>
        <pc:picChg chg="add del mod">
          <ac:chgData name="Cheng Ran" userId="dbeed8448c6bb12c" providerId="LiveId" clId="{9B2A63C4-9E16-4F01-A724-CF6DBDDC3C01}" dt="2022-03-07T03:36:10.570" v="1639" actId="478"/>
          <ac:picMkLst>
            <pc:docMk/>
            <pc:sldMk cId="3013888483" sldId="341"/>
            <ac:picMk id="5" creationId="{7B2406A4-D3A4-4D0F-B6B1-0A4F3594648D}"/>
          </ac:picMkLst>
        </pc:picChg>
        <pc:picChg chg="add del mod">
          <ac:chgData name="Cheng Ran" userId="dbeed8448c6bb12c" providerId="LiveId" clId="{9B2A63C4-9E16-4F01-A724-CF6DBDDC3C01}" dt="2022-03-07T03:37:57.037" v="1661" actId="478"/>
          <ac:picMkLst>
            <pc:docMk/>
            <pc:sldMk cId="3013888483" sldId="341"/>
            <ac:picMk id="8" creationId="{7054A954-696A-44AF-A0D7-2F6F186DFB91}"/>
          </ac:picMkLst>
        </pc:picChg>
        <pc:picChg chg="add del mod">
          <ac:chgData name="Cheng Ran" userId="dbeed8448c6bb12c" providerId="LiveId" clId="{9B2A63C4-9E16-4F01-A724-CF6DBDDC3C01}" dt="2022-03-07T03:38:29.421" v="1662" actId="478"/>
          <ac:picMkLst>
            <pc:docMk/>
            <pc:sldMk cId="3013888483" sldId="341"/>
            <ac:picMk id="10" creationId="{68B904AD-61D7-42B9-9EC8-15202F94E1B3}"/>
          </ac:picMkLst>
        </pc:picChg>
        <pc:picChg chg="add mod">
          <ac:chgData name="Cheng Ran" userId="dbeed8448c6bb12c" providerId="LiveId" clId="{9B2A63C4-9E16-4F01-A724-CF6DBDDC3C01}" dt="2022-03-07T03:38:33.224" v="1665" actId="1076"/>
          <ac:picMkLst>
            <pc:docMk/>
            <pc:sldMk cId="3013888483" sldId="341"/>
            <ac:picMk id="18" creationId="{DC7D9881-31A8-478E-A38F-6EA304043A27}"/>
          </ac:picMkLst>
        </pc:picChg>
        <pc:picChg chg="add mod">
          <ac:chgData name="Cheng Ran" userId="dbeed8448c6bb12c" providerId="LiveId" clId="{9B2A63C4-9E16-4F01-A724-CF6DBDDC3C01}" dt="2022-03-07T03:38:44.425" v="1667" actId="1076"/>
          <ac:picMkLst>
            <pc:docMk/>
            <pc:sldMk cId="3013888483" sldId="341"/>
            <ac:picMk id="20" creationId="{387E015C-E0A1-4C60-A513-E84C4BB1FDFE}"/>
          </ac:picMkLst>
        </pc:picChg>
        <pc:cxnChg chg="add mod">
          <ac:chgData name="Cheng Ran" userId="dbeed8448c6bb12c" providerId="LiveId" clId="{9B2A63C4-9E16-4F01-A724-CF6DBDDC3C01}" dt="2022-03-07T09:13:14.939" v="3242" actId="692"/>
          <ac:cxnSpMkLst>
            <pc:docMk/>
            <pc:sldMk cId="3013888483" sldId="341"/>
            <ac:cxnSpMk id="12" creationId="{7E701408-4FDF-4B1B-AB2E-9B36E44235D0}"/>
          </ac:cxnSpMkLst>
        </pc:cxnChg>
      </pc:sldChg>
      <pc:sldChg chg="addSp delSp modSp new mod modAnim">
        <pc:chgData name="Cheng Ran" userId="dbeed8448c6bb12c" providerId="LiveId" clId="{9B2A63C4-9E16-4F01-A724-CF6DBDDC3C01}" dt="2022-03-07T10:24:51.250" v="3482" actId="20577"/>
        <pc:sldMkLst>
          <pc:docMk/>
          <pc:sldMk cId="2392836571" sldId="342"/>
        </pc:sldMkLst>
        <pc:spChg chg="mod">
          <ac:chgData name="Cheng Ran" userId="dbeed8448c6bb12c" providerId="LiveId" clId="{9B2A63C4-9E16-4F01-A724-CF6DBDDC3C01}" dt="2022-03-07T03:39:07.213" v="1700"/>
          <ac:spMkLst>
            <pc:docMk/>
            <pc:sldMk cId="2392836571" sldId="342"/>
            <ac:spMk id="2" creationId="{A8768304-C435-4AD0-BD24-602F045CCFDB}"/>
          </ac:spMkLst>
        </pc:spChg>
        <pc:spChg chg="del">
          <ac:chgData name="Cheng Ran" userId="dbeed8448c6bb12c" providerId="LiveId" clId="{9B2A63C4-9E16-4F01-A724-CF6DBDDC3C01}" dt="2022-03-07T03:39:23.370" v="1701" actId="478"/>
          <ac:spMkLst>
            <pc:docMk/>
            <pc:sldMk cId="2392836571" sldId="342"/>
            <ac:spMk id="3" creationId="{E5A6AD45-EF30-4177-80CF-31C49E98ABD9}"/>
          </ac:spMkLst>
        </pc:spChg>
        <pc:spChg chg="add mod">
          <ac:chgData name="Cheng Ran" userId="dbeed8448c6bb12c" providerId="LiveId" clId="{9B2A63C4-9E16-4F01-A724-CF6DBDDC3C01}" dt="2022-03-07T10:24:51.250" v="3482" actId="20577"/>
          <ac:spMkLst>
            <pc:docMk/>
            <pc:sldMk cId="2392836571" sldId="342"/>
            <ac:spMk id="4" creationId="{14840B61-1D68-48BD-AAC3-05029EEC278A}"/>
          </ac:spMkLst>
        </pc:spChg>
        <pc:spChg chg="add del">
          <ac:chgData name="Cheng Ran" userId="dbeed8448c6bb12c" providerId="LiveId" clId="{9B2A63C4-9E16-4F01-A724-CF6DBDDC3C01}" dt="2022-03-07T03:44:48.841" v="1884" actId="22"/>
          <ac:spMkLst>
            <pc:docMk/>
            <pc:sldMk cId="2392836571" sldId="342"/>
            <ac:spMk id="6" creationId="{84BC0CFC-565F-4751-9DB4-4190C2FB8195}"/>
          </ac:spMkLst>
        </pc:spChg>
        <pc:spChg chg="add mod">
          <ac:chgData name="Cheng Ran" userId="dbeed8448c6bb12c" providerId="LiveId" clId="{9B2A63C4-9E16-4F01-A724-CF6DBDDC3C01}" dt="2022-03-07T03:55:18.336" v="2015" actId="14100"/>
          <ac:spMkLst>
            <pc:docMk/>
            <pc:sldMk cId="2392836571" sldId="342"/>
            <ac:spMk id="7" creationId="{F52D77CC-F795-44B9-BE5D-69803032E2A4}"/>
          </ac:spMkLst>
        </pc:spChg>
      </pc:sldChg>
      <pc:sldChg chg="addSp modSp new mod">
        <pc:chgData name="Cheng Ran" userId="dbeed8448c6bb12c" providerId="LiveId" clId="{9B2A63C4-9E16-4F01-A724-CF6DBDDC3C01}" dt="2022-03-07T03:48:30.767" v="1971" actId="692"/>
        <pc:sldMkLst>
          <pc:docMk/>
          <pc:sldMk cId="3177159315" sldId="343"/>
        </pc:sldMkLst>
        <pc:spChg chg="mod">
          <ac:chgData name="Cheng Ran" userId="dbeed8448c6bb12c" providerId="LiveId" clId="{9B2A63C4-9E16-4F01-A724-CF6DBDDC3C01}" dt="2022-03-07T03:46:40.256" v="1896"/>
          <ac:spMkLst>
            <pc:docMk/>
            <pc:sldMk cId="3177159315" sldId="343"/>
            <ac:spMk id="2" creationId="{6598C8D1-D9B0-4C3C-84D4-C400774B2A93}"/>
          </ac:spMkLst>
        </pc:spChg>
        <pc:spChg chg="mod">
          <ac:chgData name="Cheng Ran" userId="dbeed8448c6bb12c" providerId="LiveId" clId="{9B2A63C4-9E16-4F01-A724-CF6DBDDC3C01}" dt="2022-03-07T03:48:22.483" v="1970"/>
          <ac:spMkLst>
            <pc:docMk/>
            <pc:sldMk cId="3177159315" sldId="343"/>
            <ac:spMk id="3" creationId="{8DCF54CA-F1ED-443C-AC9D-FEADAC9E6FF7}"/>
          </ac:spMkLst>
        </pc:spChg>
        <pc:picChg chg="add mod">
          <ac:chgData name="Cheng Ran" userId="dbeed8448c6bb12c" providerId="LiveId" clId="{9B2A63C4-9E16-4F01-A724-CF6DBDDC3C01}" dt="2022-03-07T03:47:45.414" v="1964" actId="1076"/>
          <ac:picMkLst>
            <pc:docMk/>
            <pc:sldMk cId="3177159315" sldId="343"/>
            <ac:picMk id="4" creationId="{55B09A22-BDEE-47B3-80C6-B3FD6A64B28B}"/>
          </ac:picMkLst>
        </pc:picChg>
        <pc:picChg chg="add mod">
          <ac:chgData name="Cheng Ran" userId="dbeed8448c6bb12c" providerId="LiveId" clId="{9B2A63C4-9E16-4F01-A724-CF6DBDDC3C01}" dt="2022-03-07T03:47:58.033" v="1966" actId="1076"/>
          <ac:picMkLst>
            <pc:docMk/>
            <pc:sldMk cId="3177159315" sldId="343"/>
            <ac:picMk id="6" creationId="{4E1158B1-B14C-4639-B19F-CC8080AE0294}"/>
          </ac:picMkLst>
        </pc:picChg>
        <pc:cxnChg chg="add mod">
          <ac:chgData name="Cheng Ran" userId="dbeed8448c6bb12c" providerId="LiveId" clId="{9B2A63C4-9E16-4F01-A724-CF6DBDDC3C01}" dt="2022-03-07T03:48:30.767" v="1971" actId="692"/>
          <ac:cxnSpMkLst>
            <pc:docMk/>
            <pc:sldMk cId="3177159315" sldId="343"/>
            <ac:cxnSpMk id="8" creationId="{6CC21ACB-0EBB-4240-A6B6-D868AB5ED183}"/>
          </ac:cxnSpMkLst>
        </pc:cxnChg>
      </pc:sldChg>
      <pc:sldChg chg="addSp delSp modSp new mod modAnim">
        <pc:chgData name="Cheng Ran" userId="dbeed8448c6bb12c" providerId="LiveId" clId="{9B2A63C4-9E16-4F01-A724-CF6DBDDC3C01}" dt="2022-03-07T09:52:29.511" v="3424" actId="20577"/>
        <pc:sldMkLst>
          <pc:docMk/>
          <pc:sldMk cId="3399295983" sldId="344"/>
        </pc:sldMkLst>
        <pc:spChg chg="mod">
          <ac:chgData name="Cheng Ran" userId="dbeed8448c6bb12c" providerId="LiveId" clId="{9B2A63C4-9E16-4F01-A724-CF6DBDDC3C01}" dt="2022-03-07T03:53:33.481" v="1973"/>
          <ac:spMkLst>
            <pc:docMk/>
            <pc:sldMk cId="3399295983" sldId="344"/>
            <ac:spMk id="2" creationId="{7358E7FF-BC35-46A4-9B3A-E6AD4A11F4FF}"/>
          </ac:spMkLst>
        </pc:spChg>
        <pc:spChg chg="del">
          <ac:chgData name="Cheng Ran" userId="dbeed8448c6bb12c" providerId="LiveId" clId="{9B2A63C4-9E16-4F01-A724-CF6DBDDC3C01}" dt="2022-03-07T03:53:44.084" v="1974" actId="478"/>
          <ac:spMkLst>
            <pc:docMk/>
            <pc:sldMk cId="3399295983" sldId="344"/>
            <ac:spMk id="3" creationId="{279A9C86-FED3-412C-9652-0430CFF8BC5C}"/>
          </ac:spMkLst>
        </pc:spChg>
        <pc:spChg chg="add mod">
          <ac:chgData name="Cheng Ran" userId="dbeed8448c6bb12c" providerId="LiveId" clId="{9B2A63C4-9E16-4F01-A724-CF6DBDDC3C01}" dt="2022-03-07T09:52:29.511" v="3424" actId="20577"/>
          <ac:spMkLst>
            <pc:docMk/>
            <pc:sldMk cId="3399295983" sldId="344"/>
            <ac:spMk id="4" creationId="{DE378908-2F95-4699-BA3D-88FF07C37CA9}"/>
          </ac:spMkLst>
        </pc:spChg>
        <pc:spChg chg="add mod">
          <ac:chgData name="Cheng Ran" userId="dbeed8448c6bb12c" providerId="LiveId" clId="{9B2A63C4-9E16-4F01-A724-CF6DBDDC3C01}" dt="2022-03-07T03:57:09.165" v="2049" actId="1076"/>
          <ac:spMkLst>
            <pc:docMk/>
            <pc:sldMk cId="3399295983" sldId="344"/>
            <ac:spMk id="5" creationId="{A673538A-6A7B-40ED-A079-6C6C9F09EE4D}"/>
          </ac:spMkLst>
        </pc:spChg>
        <pc:spChg chg="add del mod">
          <ac:chgData name="Cheng Ran" userId="dbeed8448c6bb12c" providerId="LiveId" clId="{9B2A63C4-9E16-4F01-A724-CF6DBDDC3C01}" dt="2022-03-07T03:57:33.075" v="2052"/>
          <ac:spMkLst>
            <pc:docMk/>
            <pc:sldMk cId="3399295983" sldId="344"/>
            <ac:spMk id="6" creationId="{184C6B61-F0C1-4381-B130-13D1C87B0C3C}"/>
          </ac:spMkLst>
        </pc:spChg>
      </pc:sldChg>
      <pc:sldChg chg="modSp add mod">
        <pc:chgData name="Cheng Ran" userId="dbeed8448c6bb12c" providerId="LiveId" clId="{9B2A63C4-9E16-4F01-A724-CF6DBDDC3C01}" dt="2022-03-07T10:27:49.028" v="3616" actId="20577"/>
        <pc:sldMkLst>
          <pc:docMk/>
          <pc:sldMk cId="4174119074" sldId="345"/>
        </pc:sldMkLst>
        <pc:spChg chg="mod">
          <ac:chgData name="Cheng Ran" userId="dbeed8448c6bb12c" providerId="LiveId" clId="{9B2A63C4-9E16-4F01-A724-CF6DBDDC3C01}" dt="2022-03-07T03:57:41.428" v="2066" actId="20577"/>
          <ac:spMkLst>
            <pc:docMk/>
            <pc:sldMk cId="4174119074" sldId="345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49.028" v="3616" actId="20577"/>
          <ac:spMkLst>
            <pc:docMk/>
            <pc:sldMk cId="4174119074" sldId="345"/>
            <ac:spMk id="4" creationId="{DE378908-2F95-4699-BA3D-88FF07C37CA9}"/>
          </ac:spMkLst>
        </pc:spChg>
      </pc:sldChg>
      <pc:sldChg chg="modSp new del mod">
        <pc:chgData name="Cheng Ran" userId="dbeed8448c6bb12c" providerId="LiveId" clId="{9B2A63C4-9E16-4F01-A724-CF6DBDDC3C01}" dt="2022-03-07T03:59:50.044" v="2140" actId="47"/>
        <pc:sldMkLst>
          <pc:docMk/>
          <pc:sldMk cId="2428142426" sldId="346"/>
        </pc:sldMkLst>
        <pc:spChg chg="mod">
          <ac:chgData name="Cheng Ran" userId="dbeed8448c6bb12c" providerId="LiveId" clId="{9B2A63C4-9E16-4F01-A724-CF6DBDDC3C01}" dt="2022-03-07T03:59:41.335" v="2138" actId="20577"/>
          <ac:spMkLst>
            <pc:docMk/>
            <pc:sldMk cId="2428142426" sldId="346"/>
            <ac:spMk id="2" creationId="{ABDFC7AE-7F8B-495A-83CA-33C3954FB3B0}"/>
          </ac:spMkLst>
        </pc:spChg>
      </pc:sldChg>
      <pc:sldChg chg="modSp add mod">
        <pc:chgData name="Cheng Ran" userId="dbeed8448c6bb12c" providerId="LiveId" clId="{9B2A63C4-9E16-4F01-A724-CF6DBDDC3C01}" dt="2022-03-07T10:27:03.779" v="3542" actId="20577"/>
        <pc:sldMkLst>
          <pc:docMk/>
          <pc:sldMk cId="1026190233" sldId="347"/>
        </pc:sldMkLst>
        <pc:spChg chg="mod">
          <ac:chgData name="Cheng Ran" userId="dbeed8448c6bb12c" providerId="LiveId" clId="{9B2A63C4-9E16-4F01-A724-CF6DBDDC3C01}" dt="2022-03-07T03:59:55.456" v="2154" actId="20577"/>
          <ac:spMkLst>
            <pc:docMk/>
            <pc:sldMk cId="1026190233" sldId="347"/>
            <ac:spMk id="2" creationId="{7358E7FF-BC35-46A4-9B3A-E6AD4A11F4FF}"/>
          </ac:spMkLst>
        </pc:spChg>
        <pc:spChg chg="mod">
          <ac:chgData name="Cheng Ran" userId="dbeed8448c6bb12c" providerId="LiveId" clId="{9B2A63C4-9E16-4F01-A724-CF6DBDDC3C01}" dt="2022-03-07T10:27:03.779" v="3542" actId="20577"/>
          <ac:spMkLst>
            <pc:docMk/>
            <pc:sldMk cId="1026190233" sldId="347"/>
            <ac:spMk id="4" creationId="{DE378908-2F95-4699-BA3D-88FF07C37CA9}"/>
          </ac:spMkLst>
        </pc:spChg>
      </pc:sldChg>
      <pc:sldChg chg="addSp modSp add mod">
        <pc:chgData name="Cheng Ran" userId="dbeed8448c6bb12c" providerId="LiveId" clId="{9B2A63C4-9E16-4F01-A724-CF6DBDDC3C01}" dt="2022-03-07T04:02:16.214" v="2223" actId="1076"/>
        <pc:sldMkLst>
          <pc:docMk/>
          <pc:sldMk cId="2882828215" sldId="348"/>
        </pc:sldMkLst>
        <pc:spChg chg="mod">
          <ac:chgData name="Cheng Ran" userId="dbeed8448c6bb12c" providerId="LiveId" clId="{9B2A63C4-9E16-4F01-A724-CF6DBDDC3C01}" dt="2022-03-07T04:02:16.214" v="2223" actId="1076"/>
          <ac:spMkLst>
            <pc:docMk/>
            <pc:sldMk cId="2882828215" sldId="348"/>
            <ac:spMk id="4" creationId="{B97AE0B9-82A8-4F89-A7D8-5C042189A434}"/>
          </ac:spMkLst>
        </pc:spChg>
        <pc:spChg chg="add mod">
          <ac:chgData name="Cheng Ran" userId="dbeed8448c6bb12c" providerId="LiveId" clId="{9B2A63C4-9E16-4F01-A724-CF6DBDDC3C01}" dt="2022-03-07T04:02:15.193" v="2222" actId="1076"/>
          <ac:spMkLst>
            <pc:docMk/>
            <pc:sldMk cId="2882828215" sldId="348"/>
            <ac:spMk id="5" creationId="{283B0CD0-5E5E-4982-8DDD-5592E70F9908}"/>
          </ac:spMkLst>
        </pc:spChg>
      </pc:sldChg>
      <pc:sldChg chg="addSp modSp new mod modAnim">
        <pc:chgData name="Cheng Ran" userId="dbeed8448c6bb12c" providerId="LiveId" clId="{9B2A63C4-9E16-4F01-A724-CF6DBDDC3C01}" dt="2022-03-07T04:09:45.977" v="2652"/>
        <pc:sldMkLst>
          <pc:docMk/>
          <pc:sldMk cId="163709586" sldId="349"/>
        </pc:sldMkLst>
        <pc:spChg chg="mod">
          <ac:chgData name="Cheng Ran" userId="dbeed8448c6bb12c" providerId="LiveId" clId="{9B2A63C4-9E16-4F01-A724-CF6DBDDC3C01}" dt="2022-03-07T04:02:36.590" v="2248" actId="20577"/>
          <ac:spMkLst>
            <pc:docMk/>
            <pc:sldMk cId="163709586" sldId="349"/>
            <ac:spMk id="2" creationId="{38092153-E279-41E1-9126-D76DA4538D9C}"/>
          </ac:spMkLst>
        </pc:spChg>
        <pc:spChg chg="mod">
          <ac:chgData name="Cheng Ran" userId="dbeed8448c6bb12c" providerId="LiveId" clId="{9B2A63C4-9E16-4F01-A724-CF6DBDDC3C01}" dt="2022-03-07T04:05:03.930" v="2299"/>
          <ac:spMkLst>
            <pc:docMk/>
            <pc:sldMk cId="163709586" sldId="349"/>
            <ac:spMk id="3" creationId="{FE9EAE5F-D940-428C-A1EA-452C1D72D073}"/>
          </ac:spMkLst>
        </pc:spChg>
        <pc:spChg chg="add mod">
          <ac:chgData name="Cheng Ran" userId="dbeed8448c6bb12c" providerId="LiveId" clId="{9B2A63C4-9E16-4F01-A724-CF6DBDDC3C01}" dt="2022-03-07T04:09:25.029" v="2645" actId="1076"/>
          <ac:spMkLst>
            <pc:docMk/>
            <pc:sldMk cId="163709586" sldId="349"/>
            <ac:spMk id="4" creationId="{BFADFE51-1424-4CFD-A3DA-A3AF59A441B5}"/>
          </ac:spMkLst>
        </pc:spChg>
        <pc:spChg chg="add mod">
          <ac:chgData name="Cheng Ran" userId="dbeed8448c6bb12c" providerId="LiveId" clId="{9B2A63C4-9E16-4F01-A724-CF6DBDDC3C01}" dt="2022-03-07T04:09:40.552" v="2651" actId="113"/>
          <ac:spMkLst>
            <pc:docMk/>
            <pc:sldMk cId="163709586" sldId="349"/>
            <ac:spMk id="5" creationId="{12723683-69B4-4AF4-966D-D8608A2EB928}"/>
          </ac:spMkLst>
        </pc:spChg>
      </pc:sldChg>
      <pc:sldChg chg="addSp modSp new mod">
        <pc:chgData name="Cheng Ran" userId="dbeed8448c6bb12c" providerId="LiveId" clId="{9B2A63C4-9E16-4F01-A724-CF6DBDDC3C01}" dt="2022-03-07T07:31:18.157" v="2779" actId="1076"/>
        <pc:sldMkLst>
          <pc:docMk/>
          <pc:sldMk cId="959125396" sldId="350"/>
        </pc:sldMkLst>
        <pc:spChg chg="mod">
          <ac:chgData name="Cheng Ran" userId="dbeed8448c6bb12c" providerId="LiveId" clId="{9B2A63C4-9E16-4F01-A724-CF6DBDDC3C01}" dt="2022-03-07T07:22:43.923" v="2654"/>
          <ac:spMkLst>
            <pc:docMk/>
            <pc:sldMk cId="959125396" sldId="350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23:46.918" v="2673" actId="20577"/>
          <ac:spMkLst>
            <pc:docMk/>
            <pc:sldMk cId="959125396" sldId="350"/>
            <ac:spMk id="3" creationId="{D4F36465-0930-440E-BA10-A9C2306C72EE}"/>
          </ac:spMkLst>
        </pc:spChg>
        <pc:spChg chg="add mod">
          <ac:chgData name="Cheng Ran" userId="dbeed8448c6bb12c" providerId="LiveId" clId="{9B2A63C4-9E16-4F01-A724-CF6DBDDC3C01}" dt="2022-03-07T07:31:18.157" v="2779" actId="1076"/>
          <ac:spMkLst>
            <pc:docMk/>
            <pc:sldMk cId="959125396" sldId="350"/>
            <ac:spMk id="6" creationId="{9EBFA41B-D647-49EC-AB50-06A0E34406E0}"/>
          </ac:spMkLst>
        </pc:spChg>
        <pc:picChg chg="add mod">
          <ac:chgData name="Cheng Ran" userId="dbeed8448c6bb12c" providerId="LiveId" clId="{9B2A63C4-9E16-4F01-A724-CF6DBDDC3C01}" dt="2022-03-07T07:26:42.892" v="2676" actId="1076"/>
          <ac:picMkLst>
            <pc:docMk/>
            <pc:sldMk cId="959125396" sldId="350"/>
            <ac:picMk id="5" creationId="{A986077F-BDE2-400B-9D6B-F0DFC04BFA3E}"/>
          </ac:picMkLst>
        </pc:picChg>
      </pc:sldChg>
      <pc:sldChg chg="addSp delSp modSp add mod">
        <pc:chgData name="Cheng Ran" userId="dbeed8448c6bb12c" providerId="LiveId" clId="{9B2A63C4-9E16-4F01-A724-CF6DBDDC3C01}" dt="2022-03-07T07:33:39.449" v="2845" actId="1076"/>
        <pc:sldMkLst>
          <pc:docMk/>
          <pc:sldMk cId="62755337" sldId="351"/>
        </pc:sldMkLst>
        <pc:spChg chg="mod">
          <ac:chgData name="Cheng Ran" userId="dbeed8448c6bb12c" providerId="LiveId" clId="{9B2A63C4-9E16-4F01-A724-CF6DBDDC3C01}" dt="2022-03-07T07:31:47.587" v="2783"/>
          <ac:spMkLst>
            <pc:docMk/>
            <pc:sldMk cId="62755337" sldId="351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2:32.949" v="2803" actId="20577"/>
          <ac:spMkLst>
            <pc:docMk/>
            <pc:sldMk cId="62755337" sldId="351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2:07.130" v="2785" actId="478"/>
          <ac:spMkLst>
            <pc:docMk/>
            <pc:sldMk cId="62755337" sldId="351"/>
            <ac:spMk id="6" creationId="{9EBFA41B-D647-49EC-AB50-06A0E34406E0}"/>
          </ac:spMkLst>
        </pc:spChg>
        <pc:spChg chg="add mod">
          <ac:chgData name="Cheng Ran" userId="dbeed8448c6bb12c" providerId="LiveId" clId="{9B2A63C4-9E16-4F01-A724-CF6DBDDC3C01}" dt="2022-03-07T07:33:25.914" v="2843" actId="20577"/>
          <ac:spMkLst>
            <pc:docMk/>
            <pc:sldMk cId="62755337" sldId="351"/>
            <ac:spMk id="7" creationId="{99C9E615-3E8B-46CC-97B1-15D8CC8BC703}"/>
          </ac:spMkLst>
        </pc:spChg>
        <pc:picChg chg="mod">
          <ac:chgData name="Cheng Ran" userId="dbeed8448c6bb12c" providerId="LiveId" clId="{9B2A63C4-9E16-4F01-A724-CF6DBDDC3C01}" dt="2022-03-07T07:32:39.267" v="2814" actId="1036"/>
          <ac:picMkLst>
            <pc:docMk/>
            <pc:sldMk cId="62755337" sldId="351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3:39.449" v="2845" actId="1076"/>
          <ac:picMkLst>
            <pc:docMk/>
            <pc:sldMk cId="62755337" sldId="351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35:21.728" v="2879" actId="1076"/>
        <pc:sldMkLst>
          <pc:docMk/>
          <pc:sldMk cId="2585393116" sldId="352"/>
        </pc:sldMkLst>
        <pc:spChg chg="mod">
          <ac:chgData name="Cheng Ran" userId="dbeed8448c6bb12c" providerId="LiveId" clId="{9B2A63C4-9E16-4F01-A724-CF6DBDDC3C01}" dt="2022-03-07T07:34:57.422" v="2874" actId="27636"/>
          <ac:spMkLst>
            <pc:docMk/>
            <pc:sldMk cId="2585393116" sldId="352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35:06.799" v="2876" actId="478"/>
          <ac:spMkLst>
            <pc:docMk/>
            <pc:sldMk cId="2585393116" sldId="352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5:07.342" v="2877" actId="478"/>
          <ac:picMkLst>
            <pc:docMk/>
            <pc:sldMk cId="2585393116" sldId="352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35:21.728" v="2879" actId="1076"/>
          <ac:picMkLst>
            <pc:docMk/>
            <pc:sldMk cId="2585393116" sldId="352"/>
            <ac:picMk id="6" creationId="{6FC9E1DB-EAAF-4C47-9A3E-E710E23DF705}"/>
          </ac:picMkLst>
        </pc:picChg>
        <pc:picChg chg="del">
          <ac:chgData name="Cheng Ran" userId="dbeed8448c6bb12c" providerId="LiveId" clId="{9B2A63C4-9E16-4F01-A724-CF6DBDDC3C01}" dt="2022-03-07T07:35:05.266" v="2875" actId="478"/>
          <ac:picMkLst>
            <pc:docMk/>
            <pc:sldMk cId="2585393116" sldId="352"/>
            <ac:picMk id="8" creationId="{ED9F0616-82CD-4EEC-84FF-E0E7D88C90F8}"/>
          </ac:picMkLst>
        </pc:picChg>
      </pc:sldChg>
      <pc:sldChg chg="modSp add mod">
        <pc:chgData name="Cheng Ran" userId="dbeed8448c6bb12c" providerId="LiveId" clId="{9B2A63C4-9E16-4F01-A724-CF6DBDDC3C01}" dt="2022-03-07T07:36:10.194" v="2894" actId="20577"/>
        <pc:sldMkLst>
          <pc:docMk/>
          <pc:sldMk cId="71457146" sldId="353"/>
        </pc:sldMkLst>
        <pc:spChg chg="mod">
          <ac:chgData name="Cheng Ran" userId="dbeed8448c6bb12c" providerId="LiveId" clId="{9B2A63C4-9E16-4F01-A724-CF6DBDDC3C01}" dt="2022-03-07T07:36:10.194" v="2894" actId="20577"/>
          <ac:spMkLst>
            <pc:docMk/>
            <pc:sldMk cId="71457146" sldId="353"/>
            <ac:spMk id="2" creationId="{4CE40E48-0357-4E22-9A4A-BF36B527DCBD}"/>
          </ac:spMkLst>
        </pc:spChg>
      </pc:sldChg>
      <pc:sldChg chg="modSp add del mod">
        <pc:chgData name="Cheng Ran" userId="dbeed8448c6bb12c" providerId="LiveId" clId="{9B2A63C4-9E16-4F01-A724-CF6DBDDC3C01}" dt="2022-03-07T07:36:18.444" v="2896" actId="47"/>
        <pc:sldMkLst>
          <pc:docMk/>
          <pc:sldMk cId="465468570" sldId="354"/>
        </pc:sldMkLst>
        <pc:spChg chg="mod">
          <ac:chgData name="Cheng Ran" userId="dbeed8448c6bb12c" providerId="LiveId" clId="{9B2A63C4-9E16-4F01-A724-CF6DBDDC3C01}" dt="2022-03-07T07:36:14.050" v="2895"/>
          <ac:spMkLst>
            <pc:docMk/>
            <pc:sldMk cId="465468570" sldId="354"/>
            <ac:spMk id="2" creationId="{4CE40E48-0357-4E22-9A4A-BF36B527DCBD}"/>
          </ac:spMkLst>
        </pc:spChg>
      </pc:sldChg>
      <pc:sldChg chg="addSp delSp modSp add mod">
        <pc:chgData name="Cheng Ran" userId="dbeed8448c6bb12c" providerId="LiveId" clId="{9B2A63C4-9E16-4F01-A724-CF6DBDDC3C01}" dt="2022-03-07T07:38:46.330" v="2941" actId="1076"/>
        <pc:sldMkLst>
          <pc:docMk/>
          <pc:sldMk cId="2360759080" sldId="354"/>
        </pc:sldMkLst>
        <pc:spChg chg="mod">
          <ac:chgData name="Cheng Ran" userId="dbeed8448c6bb12c" providerId="LiveId" clId="{9B2A63C4-9E16-4F01-A724-CF6DBDDC3C01}" dt="2022-03-07T07:36:28.486" v="2898"/>
          <ac:spMkLst>
            <pc:docMk/>
            <pc:sldMk cId="2360759080" sldId="354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38:31.421" v="2938" actId="20577"/>
          <ac:spMkLst>
            <pc:docMk/>
            <pc:sldMk cId="2360759080" sldId="354"/>
            <ac:spMk id="3" creationId="{D4F36465-0930-440E-BA10-A9C2306C72EE}"/>
          </ac:spMkLst>
        </pc:spChg>
        <pc:picChg chg="add mod">
          <ac:chgData name="Cheng Ran" userId="dbeed8448c6bb12c" providerId="LiveId" clId="{9B2A63C4-9E16-4F01-A724-CF6DBDDC3C01}" dt="2022-03-07T07:38:46.330" v="2941" actId="1076"/>
          <ac:picMkLst>
            <pc:docMk/>
            <pc:sldMk cId="2360759080" sldId="354"/>
            <ac:picMk id="5" creationId="{9925259C-456E-41C5-83F9-586141707BB9}"/>
          </ac:picMkLst>
        </pc:picChg>
        <pc:picChg chg="del">
          <ac:chgData name="Cheng Ran" userId="dbeed8448c6bb12c" providerId="LiveId" clId="{9B2A63C4-9E16-4F01-A724-CF6DBDDC3C01}" dt="2022-03-07T07:38:43.631" v="2939" actId="478"/>
          <ac:picMkLst>
            <pc:docMk/>
            <pc:sldMk cId="2360759080" sldId="354"/>
            <ac:picMk id="6" creationId="{6FC9E1DB-EAAF-4C47-9A3E-E710E23DF705}"/>
          </ac:picMkLst>
        </pc:picChg>
      </pc:sldChg>
      <pc:sldChg chg="addSp delSp modSp add mod">
        <pc:chgData name="Cheng Ran" userId="dbeed8448c6bb12c" providerId="LiveId" clId="{9B2A63C4-9E16-4F01-A724-CF6DBDDC3C01}" dt="2022-03-07T07:45:48.518" v="3118" actId="1076"/>
        <pc:sldMkLst>
          <pc:docMk/>
          <pc:sldMk cId="368077067" sldId="355"/>
        </pc:sldMkLst>
        <pc:spChg chg="mod">
          <ac:chgData name="Cheng Ran" userId="dbeed8448c6bb12c" providerId="LiveId" clId="{9B2A63C4-9E16-4F01-A724-CF6DBDDC3C01}" dt="2022-03-07T07:39:12.485" v="2943"/>
          <ac:spMkLst>
            <pc:docMk/>
            <pc:sldMk cId="368077067" sldId="355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5:26.460" v="3115" actId="27636"/>
          <ac:spMkLst>
            <pc:docMk/>
            <pc:sldMk cId="368077067" sldId="355"/>
            <ac:spMk id="3" creationId="{D4F36465-0930-440E-BA10-A9C2306C72EE}"/>
          </ac:spMkLst>
        </pc:spChg>
        <pc:spChg chg="del">
          <ac:chgData name="Cheng Ran" userId="dbeed8448c6bb12c" providerId="LiveId" clId="{9B2A63C4-9E16-4F01-A724-CF6DBDDC3C01}" dt="2022-03-07T07:45:33.378" v="3116" actId="478"/>
          <ac:spMkLst>
            <pc:docMk/>
            <pc:sldMk cId="368077067" sldId="355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39:52.089" v="2944" actId="478"/>
          <ac:picMkLst>
            <pc:docMk/>
            <pc:sldMk cId="368077067" sldId="355"/>
            <ac:picMk id="5" creationId="{A986077F-BDE2-400B-9D6B-F0DFC04BFA3E}"/>
          </ac:picMkLst>
        </pc:picChg>
        <pc:picChg chg="add mod">
          <ac:chgData name="Cheng Ran" userId="dbeed8448c6bb12c" providerId="LiveId" clId="{9B2A63C4-9E16-4F01-A724-CF6DBDDC3C01}" dt="2022-03-07T07:45:48.518" v="3118" actId="1076"/>
          <ac:picMkLst>
            <pc:docMk/>
            <pc:sldMk cId="368077067" sldId="355"/>
            <ac:picMk id="6" creationId="{17004A39-43D1-4413-AB15-3289EC92C3B9}"/>
          </ac:picMkLst>
        </pc:picChg>
        <pc:picChg chg="del">
          <ac:chgData name="Cheng Ran" userId="dbeed8448c6bb12c" providerId="LiveId" clId="{9B2A63C4-9E16-4F01-A724-CF6DBDDC3C01}" dt="2022-03-07T07:45:33.378" v="3116" actId="478"/>
          <ac:picMkLst>
            <pc:docMk/>
            <pc:sldMk cId="368077067" sldId="355"/>
            <ac:picMk id="8" creationId="{ED9F0616-82CD-4EEC-84FF-E0E7D88C90F8}"/>
          </ac:picMkLst>
        </pc:picChg>
      </pc:sldChg>
      <pc:sldChg chg="addSp delSp modSp add mod">
        <pc:chgData name="Cheng Ran" userId="dbeed8448c6bb12c" providerId="LiveId" clId="{9B2A63C4-9E16-4F01-A724-CF6DBDDC3C01}" dt="2022-03-07T07:48:37.544" v="3169" actId="20577"/>
        <pc:sldMkLst>
          <pc:docMk/>
          <pc:sldMk cId="2852587290" sldId="356"/>
        </pc:sldMkLst>
        <pc:spChg chg="mod">
          <ac:chgData name="Cheng Ran" userId="dbeed8448c6bb12c" providerId="LiveId" clId="{9B2A63C4-9E16-4F01-A724-CF6DBDDC3C01}" dt="2022-03-07T07:46:15.902" v="3123" actId="20577"/>
          <ac:spMkLst>
            <pc:docMk/>
            <pc:sldMk cId="2852587290" sldId="356"/>
            <ac:spMk id="2" creationId="{4CE40E48-0357-4E22-9A4A-BF36B527DCBD}"/>
          </ac:spMkLst>
        </pc:spChg>
        <pc:spChg chg="mod">
          <ac:chgData name="Cheng Ran" userId="dbeed8448c6bb12c" providerId="LiveId" clId="{9B2A63C4-9E16-4F01-A724-CF6DBDDC3C01}" dt="2022-03-07T07:48:37.544" v="3169" actId="20577"/>
          <ac:spMkLst>
            <pc:docMk/>
            <pc:sldMk cId="2852587290" sldId="356"/>
            <ac:spMk id="3" creationId="{D4F36465-0930-440E-BA10-A9C2306C72EE}"/>
          </ac:spMkLst>
        </pc:spChg>
        <pc:spChg chg="mod">
          <ac:chgData name="Cheng Ran" userId="dbeed8448c6bb12c" providerId="LiveId" clId="{9B2A63C4-9E16-4F01-A724-CF6DBDDC3C01}" dt="2022-03-07T07:48:22.472" v="3166" actId="20577"/>
          <ac:spMkLst>
            <pc:docMk/>
            <pc:sldMk cId="2852587290" sldId="356"/>
            <ac:spMk id="7" creationId="{99C9E615-3E8B-46CC-97B1-15D8CC8BC703}"/>
          </ac:spMkLst>
        </pc:spChg>
        <pc:picChg chg="del">
          <ac:chgData name="Cheng Ran" userId="dbeed8448c6bb12c" providerId="LiveId" clId="{9B2A63C4-9E16-4F01-A724-CF6DBDDC3C01}" dt="2022-03-07T07:46:52.642" v="3140" actId="478"/>
          <ac:picMkLst>
            <pc:docMk/>
            <pc:sldMk cId="2852587290" sldId="356"/>
            <ac:picMk id="5" creationId="{A986077F-BDE2-400B-9D6B-F0DFC04BFA3E}"/>
          </ac:picMkLst>
        </pc:picChg>
        <pc:picChg chg="add del mod">
          <ac:chgData name="Cheng Ran" userId="dbeed8448c6bb12c" providerId="LiveId" clId="{9B2A63C4-9E16-4F01-A724-CF6DBDDC3C01}" dt="2022-03-07T07:47:39.751" v="3156" actId="478"/>
          <ac:picMkLst>
            <pc:docMk/>
            <pc:sldMk cId="2852587290" sldId="356"/>
            <ac:picMk id="6" creationId="{F0A265F7-939B-4F74-A324-D3F20D3FBE2F}"/>
          </ac:picMkLst>
        </pc:picChg>
        <pc:picChg chg="del">
          <ac:chgData name="Cheng Ran" userId="dbeed8448c6bb12c" providerId="LiveId" clId="{9B2A63C4-9E16-4F01-A724-CF6DBDDC3C01}" dt="2022-03-07T07:47:30.303" v="3152" actId="478"/>
          <ac:picMkLst>
            <pc:docMk/>
            <pc:sldMk cId="2852587290" sldId="356"/>
            <ac:picMk id="8" creationId="{ED9F0616-82CD-4EEC-84FF-E0E7D88C90F8}"/>
          </ac:picMkLst>
        </pc:picChg>
        <pc:picChg chg="add del mod">
          <ac:chgData name="Cheng Ran" userId="dbeed8448c6bb12c" providerId="LiveId" clId="{9B2A63C4-9E16-4F01-A724-CF6DBDDC3C01}" dt="2022-03-07T07:47:37.959" v="3155" actId="478"/>
          <ac:picMkLst>
            <pc:docMk/>
            <pc:sldMk cId="2852587290" sldId="356"/>
            <ac:picMk id="10" creationId="{8B2ABC95-D18B-4A12-9AD7-D0924FC00F16}"/>
          </ac:picMkLst>
        </pc:picChg>
        <pc:picChg chg="add mod">
          <ac:chgData name="Cheng Ran" userId="dbeed8448c6bb12c" providerId="LiveId" clId="{9B2A63C4-9E16-4F01-A724-CF6DBDDC3C01}" dt="2022-03-07T07:48:01.952" v="3158" actId="1076"/>
          <ac:picMkLst>
            <pc:docMk/>
            <pc:sldMk cId="2852587290" sldId="356"/>
            <ac:picMk id="12" creationId="{2DA833C6-0717-4593-8702-028611039628}"/>
          </ac:picMkLst>
        </pc:picChg>
        <pc:picChg chg="add mod">
          <ac:chgData name="Cheng Ran" userId="dbeed8448c6bb12c" providerId="LiveId" clId="{9B2A63C4-9E16-4F01-A724-CF6DBDDC3C01}" dt="2022-03-07T07:48:12.326" v="3160" actId="1076"/>
          <ac:picMkLst>
            <pc:docMk/>
            <pc:sldMk cId="2852587290" sldId="356"/>
            <ac:picMk id="14" creationId="{09EE9EDF-B2C0-4223-8786-7E3BDF2181AD}"/>
          </ac:picMkLst>
        </pc:picChg>
      </pc:sldChg>
      <pc:sldChg chg="addSp modSp new mod">
        <pc:chgData name="Cheng Ran" userId="dbeed8448c6bb12c" providerId="LiveId" clId="{9B2A63C4-9E16-4F01-A724-CF6DBDDC3C01}" dt="2022-03-07T07:49:59.779" v="3203" actId="1076"/>
        <pc:sldMkLst>
          <pc:docMk/>
          <pc:sldMk cId="32454348" sldId="357"/>
        </pc:sldMkLst>
        <pc:spChg chg="mod">
          <ac:chgData name="Cheng Ran" userId="dbeed8448c6bb12c" providerId="LiveId" clId="{9B2A63C4-9E16-4F01-A724-CF6DBDDC3C01}" dt="2022-03-07T07:48:52.549" v="3171"/>
          <ac:spMkLst>
            <pc:docMk/>
            <pc:sldMk cId="32454348" sldId="357"/>
            <ac:spMk id="2" creationId="{81AFFF63-D38F-4110-8401-19C965AA8575}"/>
          </ac:spMkLst>
        </pc:spChg>
        <pc:spChg chg="mod">
          <ac:chgData name="Cheng Ran" userId="dbeed8448c6bb12c" providerId="LiveId" clId="{9B2A63C4-9E16-4F01-A724-CF6DBDDC3C01}" dt="2022-03-07T07:49:39.163" v="3194" actId="5793"/>
          <ac:spMkLst>
            <pc:docMk/>
            <pc:sldMk cId="32454348" sldId="357"/>
            <ac:spMk id="3" creationId="{1A82F951-B74F-44A8-A27C-BA4F3F578B4C}"/>
          </ac:spMkLst>
        </pc:spChg>
        <pc:picChg chg="add mod">
          <ac:chgData name="Cheng Ran" userId="dbeed8448c6bb12c" providerId="LiveId" clId="{9B2A63C4-9E16-4F01-A724-CF6DBDDC3C01}" dt="2022-03-07T07:49:59.779" v="3203" actId="1076"/>
          <ac:picMkLst>
            <pc:docMk/>
            <pc:sldMk cId="32454348" sldId="357"/>
            <ac:picMk id="5" creationId="{BCB942CC-02FF-4BB1-BAA8-AC20E07038EF}"/>
          </ac:picMkLst>
        </pc:picChg>
      </pc:sldChg>
      <pc:sldChg chg="addSp delSp modSp add mod">
        <pc:chgData name="Cheng Ran" userId="dbeed8448c6bb12c" providerId="LiveId" clId="{9B2A63C4-9E16-4F01-A724-CF6DBDDC3C01}" dt="2022-03-07T07:51:48.230" v="3213" actId="1076"/>
        <pc:sldMkLst>
          <pc:docMk/>
          <pc:sldMk cId="3065428112" sldId="358"/>
        </pc:sldMkLst>
        <pc:spChg chg="mod">
          <ac:chgData name="Cheng Ran" userId="dbeed8448c6bb12c" providerId="LiveId" clId="{9B2A63C4-9E16-4F01-A724-CF6DBDDC3C01}" dt="2022-03-07T07:51:32.889" v="3209"/>
          <ac:spMkLst>
            <pc:docMk/>
            <pc:sldMk cId="3065428112" sldId="358"/>
            <ac:spMk id="3" creationId="{1A82F951-B74F-44A8-A27C-BA4F3F578B4C}"/>
          </ac:spMkLst>
        </pc:spChg>
        <pc:picChg chg="del">
          <ac:chgData name="Cheng Ran" userId="dbeed8448c6bb12c" providerId="LiveId" clId="{9B2A63C4-9E16-4F01-A724-CF6DBDDC3C01}" dt="2022-03-07T07:51:44.762" v="3210" actId="478"/>
          <ac:picMkLst>
            <pc:docMk/>
            <pc:sldMk cId="3065428112" sldId="358"/>
            <ac:picMk id="5" creationId="{BCB942CC-02FF-4BB1-BAA8-AC20E07038EF}"/>
          </ac:picMkLst>
        </pc:picChg>
        <pc:picChg chg="add mod">
          <ac:chgData name="Cheng Ran" userId="dbeed8448c6bb12c" providerId="LiveId" clId="{9B2A63C4-9E16-4F01-A724-CF6DBDDC3C01}" dt="2022-03-07T07:51:48.230" v="3213" actId="1076"/>
          <ac:picMkLst>
            <pc:docMk/>
            <pc:sldMk cId="3065428112" sldId="358"/>
            <ac:picMk id="6" creationId="{4F83FF43-F554-413B-903E-289F561B6053}"/>
          </ac:picMkLst>
        </pc:picChg>
      </pc:sldChg>
    </pc:docChg>
  </pc:docChgLst>
  <pc:docChgLst>
    <pc:chgData name="Cheng Ran" userId="dbeed8448c6bb12c" providerId="LiveId" clId="{D3E44819-094A-4FF7-BC8B-39CE69467472}"/>
    <pc:docChg chg="undo custSel addSld delSld modSld">
      <pc:chgData name="Cheng Ran" userId="dbeed8448c6bb12c" providerId="LiveId" clId="{D3E44819-094A-4FF7-BC8B-39CE69467472}" dt="2022-02-14T07:38:54.455" v="2040" actId="20577"/>
      <pc:docMkLst>
        <pc:docMk/>
      </pc:docMkLst>
      <pc:sldChg chg="modSp add del mod">
        <pc:chgData name="Cheng Ran" userId="dbeed8448c6bb12c" providerId="LiveId" clId="{D3E44819-094A-4FF7-BC8B-39CE69467472}" dt="2022-02-14T06:32:38.752" v="45" actId="20577"/>
        <pc:sldMkLst>
          <pc:docMk/>
          <pc:sldMk cId="3385293733" sldId="257"/>
        </pc:sldMkLst>
        <pc:spChg chg="mod">
          <ac:chgData name="Cheng Ran" userId="dbeed8448c6bb12c" providerId="LiveId" clId="{D3E44819-094A-4FF7-BC8B-39CE69467472}" dt="2022-02-14T06:32:38.752" v="45" actId="20577"/>
          <ac:spMkLst>
            <pc:docMk/>
            <pc:sldMk cId="3385293733" sldId="257"/>
            <ac:spMk id="2" creationId="{33FD282A-579E-4C33-B7C3-4DA1F4362495}"/>
          </ac:spMkLst>
        </pc:spChg>
      </pc:sldChg>
      <pc:sldChg chg="addSp delSp modSp mod">
        <pc:chgData name="Cheng Ran" userId="dbeed8448c6bb12c" providerId="LiveId" clId="{D3E44819-094A-4FF7-BC8B-39CE69467472}" dt="2022-02-14T06:50:25.963" v="100" actId="478"/>
        <pc:sldMkLst>
          <pc:docMk/>
          <pc:sldMk cId="3523772265" sldId="258"/>
        </pc:sldMkLst>
        <pc:spChg chg="mod">
          <ac:chgData name="Cheng Ran" userId="dbeed8448c6bb12c" providerId="LiveId" clId="{D3E44819-094A-4FF7-BC8B-39CE69467472}" dt="2022-02-14T06:49:10.668" v="66" actId="20577"/>
          <ac:spMkLst>
            <pc:docMk/>
            <pc:sldMk cId="3523772265" sldId="258"/>
            <ac:spMk id="2" creationId="{56B5A35F-CBF1-4958-984C-405A745CF94E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4" creationId="{CF2B16D3-71ED-4D7F-A8F5-3878FE386343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9" creationId="{1A41D16B-F013-443D-814B-727E0FAED449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0" creationId="{2736ED6F-75BC-4D20-A70A-4D16AAE5BD8B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2" creationId="{758033DA-FAF1-429B-A4F0-7BDEE5C7B886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3" creationId="{364BA5A2-D62E-4583-84B6-1EA178AAC40C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4" creationId="{17C8572B-E1EA-4B8E-83DF-A52EC202BF58}"/>
          </ac:spMkLst>
        </pc:spChg>
        <pc:spChg chg="add del mod">
          <ac:chgData name="Cheng Ran" userId="dbeed8448c6bb12c" providerId="LiveId" clId="{D3E44819-094A-4FF7-BC8B-39CE69467472}" dt="2022-02-14T06:49:19.084" v="68"/>
          <ac:spMkLst>
            <pc:docMk/>
            <pc:sldMk cId="3523772265" sldId="258"/>
            <ac:spMk id="15" creationId="{CF484A8B-5C83-48FB-8AFF-98600A069925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8" creationId="{4484C677-6810-45FF-9DBD-BD2B64BFCC5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19" creationId="{6623CEE7-BCF0-47A2-B26D-ECB835048D57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0" creationId="{AFDCD589-5190-4CDE-A9DF-8DE30C5F7B8B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1" creationId="{CB274334-BEC7-4091-ACE1-BAB2F1EFE20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2" creationId="{BDA0CC6A-692F-46FE-A092-8B6EFE056721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3" creationId="{631D55BA-3F3C-4427-AD82-3085588BE7C4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4" creationId="{3B810631-3E8D-4180-84B9-754A36A30FFC}"/>
          </ac:spMkLst>
        </pc:spChg>
        <pc:spChg chg="mod">
          <ac:chgData name="Cheng Ran" userId="dbeed8448c6bb12c" providerId="LiveId" clId="{D3E44819-094A-4FF7-BC8B-39CE69467472}" dt="2022-02-14T06:49:12.696" v="67"/>
          <ac:spMkLst>
            <pc:docMk/>
            <pc:sldMk cId="3523772265" sldId="258"/>
            <ac:spMk id="25" creationId="{AB282EB7-322A-4E9B-9720-FE5B92C5DD7C}"/>
          </ac:spMkLst>
        </pc:spChg>
        <pc:spChg chg="add 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28" creationId="{2EF8D317-3B2A-483D-B243-66E1A0CC9938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3" creationId="{58216FDB-9831-4B4E-900F-10DA72267F2E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34" creationId="{24F97B5E-1FA0-4071-BF60-13A2226392DB}"/>
          </ac:spMkLst>
        </pc:spChg>
        <pc:spChg chg="add del mod">
          <ac:chgData name="Cheng Ran" userId="dbeed8448c6bb12c" providerId="LiveId" clId="{D3E44819-094A-4FF7-BC8B-39CE69467472}" dt="2022-02-14T06:50:25.963" v="100" actId="478"/>
          <ac:spMkLst>
            <pc:docMk/>
            <pc:sldMk cId="3523772265" sldId="258"/>
            <ac:spMk id="36" creationId="{6C8BFDFC-FF27-4A5C-924F-231E8B695DA8}"/>
          </ac:spMkLst>
        </pc:spChg>
        <pc:spChg chg="add del mod">
          <ac:chgData name="Cheng Ran" userId="dbeed8448c6bb12c" providerId="LiveId" clId="{D3E44819-094A-4FF7-BC8B-39CE69467472}" dt="2022-02-14T06:50:09.255" v="91" actId="478"/>
          <ac:spMkLst>
            <pc:docMk/>
            <pc:sldMk cId="3523772265" sldId="258"/>
            <ac:spMk id="37" creationId="{690CEBF9-3FBC-4992-8213-F493C183E3EC}"/>
          </ac:spMkLst>
        </pc:spChg>
        <pc:spChg chg="add del mod">
          <ac:chgData name="Cheng Ran" userId="dbeed8448c6bb12c" providerId="LiveId" clId="{D3E44819-094A-4FF7-BC8B-39CE69467472}" dt="2022-02-14T06:49:53.385" v="82" actId="478"/>
          <ac:spMkLst>
            <pc:docMk/>
            <pc:sldMk cId="3523772265" sldId="258"/>
            <ac:spMk id="38" creationId="{6662F8E9-3592-4065-9509-163A416CA530}"/>
          </ac:spMkLst>
        </pc:spChg>
        <pc:spChg chg="add del mod">
          <ac:chgData name="Cheng Ran" userId="dbeed8448c6bb12c" providerId="LiveId" clId="{D3E44819-094A-4FF7-BC8B-39CE69467472}" dt="2022-02-14T06:50:12.303" v="92" actId="478"/>
          <ac:spMkLst>
            <pc:docMk/>
            <pc:sldMk cId="3523772265" sldId="258"/>
            <ac:spMk id="39" creationId="{75AEC1D8-592E-4644-8B42-3B81A0B740AB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2" creationId="{A4D5C8EC-3AE8-4783-BBB8-86458AC13D72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3" creationId="{74CCD8EA-515E-4A09-93D5-C8CF57B90EF6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4" creationId="{FB26777A-999E-4993-B622-415BBCF125DC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5" creationId="{88D1EE96-6008-4348-A000-6168968DD86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6" creationId="{B9C82244-A124-482E-9B98-97CD54EEF05D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7" creationId="{BECA36E9-4B85-4AE8-9EA3-8A6AC7492A83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8" creationId="{4E8417D4-0F64-4328-BC66-601A48BD2B3A}"/>
          </ac:spMkLst>
        </pc:spChg>
        <pc:spChg chg="mod">
          <ac:chgData name="Cheng Ran" userId="dbeed8448c6bb12c" providerId="LiveId" clId="{D3E44819-094A-4FF7-BC8B-39CE69467472}" dt="2022-02-14T06:49:20.792" v="69"/>
          <ac:spMkLst>
            <pc:docMk/>
            <pc:sldMk cId="3523772265" sldId="258"/>
            <ac:spMk id="49" creationId="{1D50ABC0-90ED-4EB7-86B0-52131D1F513F}"/>
          </ac:spMkLst>
        </pc:s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5" creationId="{B039DC0E-8F91-4C2B-A025-FBD32B891C95}"/>
          </ac:grpSpMkLst>
        </pc:grpChg>
        <pc:grpChg chg="add del mod">
          <ac:chgData name="Cheng Ran" userId="dbeed8448c6bb12c" providerId="LiveId" clId="{D3E44819-094A-4FF7-BC8B-39CE69467472}" dt="2022-02-14T06:49:19.084" v="68"/>
          <ac:grpSpMkLst>
            <pc:docMk/>
            <pc:sldMk cId="3523772265" sldId="258"/>
            <ac:grpSpMk id="16" creationId="{DE241DC0-FBD4-44DE-81F4-F59017A36907}"/>
          </ac:grpSpMkLst>
        </pc:grpChg>
        <pc:grpChg chg="add mod">
          <ac:chgData name="Cheng Ran" userId="dbeed8448c6bb12c" providerId="LiveId" clId="{D3E44819-094A-4FF7-BC8B-39CE69467472}" dt="2022-02-14T06:50:17.913" v="96" actId="14100"/>
          <ac:grpSpMkLst>
            <pc:docMk/>
            <pc:sldMk cId="3523772265" sldId="258"/>
            <ac:grpSpMk id="29" creationId="{7559C16A-64DF-4E62-98BB-A8E2F580D1A2}"/>
          </ac:grpSpMkLst>
        </pc:grpChg>
        <pc:grpChg chg="add mod">
          <ac:chgData name="Cheng Ran" userId="dbeed8448c6bb12c" providerId="LiveId" clId="{D3E44819-094A-4FF7-BC8B-39CE69467472}" dt="2022-02-14T06:50:22.548" v="99" actId="1076"/>
          <ac:grpSpMkLst>
            <pc:docMk/>
            <pc:sldMk cId="3523772265" sldId="258"/>
            <ac:grpSpMk id="40" creationId="{A89A6798-79DF-4F5F-A4E3-9E49699ABFB9}"/>
          </ac:grpSpMkLst>
        </pc:grp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6" creationId="{9DA34C11-BDAC-4476-AEC8-83B06E7E9481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7" creationId="{AA819FA7-B8E7-44BE-A1A8-7BA3EAC2772C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8" creationId="{7281FB56-D5E2-49A6-9704-ADFAC069933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11" creationId="{20809FE8-8421-4164-81C6-E371425DE9DE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17" creationId="{B32A354B-8AEC-4FEF-AABA-7563F6F7B00D}"/>
          </ac:picMkLst>
        </pc:picChg>
        <pc:picChg chg="mod">
          <ac:chgData name="Cheng Ran" userId="dbeed8448c6bb12c" providerId="LiveId" clId="{D3E44819-094A-4FF7-BC8B-39CE69467472}" dt="2022-02-14T06:49:12.696" v="67"/>
          <ac:picMkLst>
            <pc:docMk/>
            <pc:sldMk cId="3523772265" sldId="258"/>
            <ac:picMk id="26" creationId="{F3DF95B0-A15B-4019-B263-39AC0E47E66E}"/>
          </ac:picMkLst>
        </pc:picChg>
        <pc:picChg chg="add del mod">
          <ac:chgData name="Cheng Ran" userId="dbeed8448c6bb12c" providerId="LiveId" clId="{D3E44819-094A-4FF7-BC8B-39CE69467472}" dt="2022-02-14T06:49:19.084" v="68"/>
          <ac:picMkLst>
            <pc:docMk/>
            <pc:sldMk cId="3523772265" sldId="258"/>
            <ac:picMk id="27" creationId="{636B9DF0-C0E2-4155-8EEB-E8FA2B9A6B66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0" creationId="{513766F6-187F-42DC-9E65-8E81232D454F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1" creationId="{D0C58A3D-8B83-4384-B910-6B98EEAC168E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32" creationId="{C034BA2E-1711-488B-8A5C-F4780353C22E}"/>
          </ac:picMkLst>
        </pc:picChg>
        <pc:picChg chg="add del mod">
          <ac:chgData name="Cheng Ran" userId="dbeed8448c6bb12c" providerId="LiveId" clId="{D3E44819-094A-4FF7-BC8B-39CE69467472}" dt="2022-02-14T06:49:52.034" v="81" actId="478"/>
          <ac:picMkLst>
            <pc:docMk/>
            <pc:sldMk cId="3523772265" sldId="258"/>
            <ac:picMk id="35" creationId="{291150F9-9C9A-4ADC-B463-9D257F333738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41" creationId="{9F54AF34-86D6-4E2F-A839-E7F6032D82AB}"/>
          </ac:picMkLst>
        </pc:picChg>
        <pc:picChg chg="mod">
          <ac:chgData name="Cheng Ran" userId="dbeed8448c6bb12c" providerId="LiveId" clId="{D3E44819-094A-4FF7-BC8B-39CE69467472}" dt="2022-02-14T06:49:20.792" v="69"/>
          <ac:picMkLst>
            <pc:docMk/>
            <pc:sldMk cId="3523772265" sldId="258"/>
            <ac:picMk id="50" creationId="{906C5F5E-DCDE-4A0D-8E81-7BCA6A7A3935}"/>
          </ac:picMkLst>
        </pc:picChg>
        <pc:picChg chg="add mod">
          <ac:chgData name="Cheng Ran" userId="dbeed8448c6bb12c" providerId="LiveId" clId="{D3E44819-094A-4FF7-BC8B-39CE69467472}" dt="2022-02-14T06:50:02.409" v="87" actId="14100"/>
          <ac:picMkLst>
            <pc:docMk/>
            <pc:sldMk cId="3523772265" sldId="258"/>
            <ac:picMk id="51" creationId="{0BD9D7A4-A72F-4684-AB91-DFA01A8C3299}"/>
          </ac:picMkLst>
        </pc:picChg>
      </pc:sldChg>
      <pc:sldChg chg="modSp new mod">
        <pc:chgData name="Cheng Ran" userId="dbeed8448c6bb12c" providerId="LiveId" clId="{D3E44819-094A-4FF7-BC8B-39CE69467472}" dt="2022-02-14T06:59:14.073" v="409" actId="113"/>
        <pc:sldMkLst>
          <pc:docMk/>
          <pc:sldMk cId="1860643699" sldId="259"/>
        </pc:sldMkLst>
        <pc:spChg chg="mod">
          <ac:chgData name="Cheng Ran" userId="dbeed8448c6bb12c" providerId="LiveId" clId="{D3E44819-094A-4FF7-BC8B-39CE69467472}" dt="2022-02-14T06:50:41.534" v="116" actId="20577"/>
          <ac:spMkLst>
            <pc:docMk/>
            <pc:sldMk cId="1860643699" sldId="259"/>
            <ac:spMk id="2" creationId="{8278A7B1-8ED5-444F-9BF3-91033F950321}"/>
          </ac:spMkLst>
        </pc:spChg>
        <pc:spChg chg="mod">
          <ac:chgData name="Cheng Ran" userId="dbeed8448c6bb12c" providerId="LiveId" clId="{D3E44819-094A-4FF7-BC8B-39CE69467472}" dt="2022-02-14T06:59:14.073" v="409" actId="113"/>
          <ac:spMkLst>
            <pc:docMk/>
            <pc:sldMk cId="1860643699" sldId="259"/>
            <ac:spMk id="3" creationId="{AFAE86C5-B45A-4C29-80FB-2C467B3D4010}"/>
          </ac:spMkLst>
        </pc:spChg>
      </pc:sldChg>
      <pc:sldChg chg="new del">
        <pc:chgData name="Cheng Ran" userId="dbeed8448c6bb12c" providerId="LiveId" clId="{D3E44819-094A-4FF7-BC8B-39CE69467472}" dt="2022-02-14T06:51:22.261" v="129" actId="47"/>
        <pc:sldMkLst>
          <pc:docMk/>
          <pc:sldMk cId="1396718016" sldId="260"/>
        </pc:sldMkLst>
      </pc:sldChg>
      <pc:sldChg chg="addSp delSp modSp new del mod modClrScheme chgLayout">
        <pc:chgData name="Cheng Ran" userId="dbeed8448c6bb12c" providerId="LiveId" clId="{D3E44819-094A-4FF7-BC8B-39CE69467472}" dt="2022-02-14T06:57:51.682" v="326" actId="47"/>
        <pc:sldMkLst>
          <pc:docMk/>
          <pc:sldMk cId="2678162929" sldId="260"/>
        </pc:sldMkLst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2" creationId="{D3F720F7-837E-403C-BE9E-0BC5FF159D97}"/>
          </ac:spMkLst>
        </pc:spChg>
        <pc:spChg chg="del mod ord">
          <ac:chgData name="Cheng Ran" userId="dbeed8448c6bb12c" providerId="LiveId" clId="{D3E44819-094A-4FF7-BC8B-39CE69467472}" dt="2022-02-14T06:51:32.351" v="131" actId="700"/>
          <ac:spMkLst>
            <pc:docMk/>
            <pc:sldMk cId="2678162929" sldId="260"/>
            <ac:spMk id="3" creationId="{260443BA-E60C-4BE0-916C-2FD19018CE62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4" creationId="{4C67A2AA-97DC-44DC-B32C-9220FC4F5F60}"/>
          </ac:spMkLst>
        </pc:spChg>
        <pc:spChg chg="add del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5" creationId="{1C2275C0-1B93-4DB1-A79F-BC35AC873594}"/>
          </ac:spMkLst>
        </pc:spChg>
        <pc:spChg chg="add mod ord">
          <ac:chgData name="Cheng Ran" userId="dbeed8448c6bb12c" providerId="LiveId" clId="{D3E44819-094A-4FF7-BC8B-39CE69467472}" dt="2022-02-14T06:57:43.887" v="325" actId="700"/>
          <ac:spMkLst>
            <pc:docMk/>
            <pc:sldMk cId="2678162929" sldId="260"/>
            <ac:spMk id="6" creationId="{98A2F401-73EE-4760-865A-1583AA31A55D}"/>
          </ac:spMkLst>
        </pc:spChg>
      </pc:sldChg>
      <pc:sldChg chg="addSp modSp new mod modAnim">
        <pc:chgData name="Cheng Ran" userId="dbeed8448c6bb12c" providerId="LiveId" clId="{D3E44819-094A-4FF7-BC8B-39CE69467472}" dt="2022-02-14T06:53:03.044" v="196" actId="1076"/>
        <pc:sldMkLst>
          <pc:docMk/>
          <pc:sldMk cId="756521357" sldId="261"/>
        </pc:sldMkLst>
        <pc:spChg chg="mod">
          <ac:chgData name="Cheng Ran" userId="dbeed8448c6bb12c" providerId="LiveId" clId="{D3E44819-094A-4FF7-BC8B-39CE69467472}" dt="2022-02-14T06:52:33.786" v="190" actId="20577"/>
          <ac:spMkLst>
            <pc:docMk/>
            <pc:sldMk cId="756521357" sldId="261"/>
            <ac:spMk id="2" creationId="{AC1D19C1-8F7A-4163-AB10-7F9FAE126A9E}"/>
          </ac:spMkLst>
        </pc:spChg>
        <pc:spChg chg="mod">
          <ac:chgData name="Cheng Ran" userId="dbeed8448c6bb12c" providerId="LiveId" clId="{D3E44819-094A-4FF7-BC8B-39CE69467472}" dt="2022-02-14T06:52:19.800" v="169" actId="2711"/>
          <ac:spMkLst>
            <pc:docMk/>
            <pc:sldMk cId="756521357" sldId="261"/>
            <ac:spMk id="3" creationId="{261FECE9-49EB-4399-984D-086ED97BCEDE}"/>
          </ac:spMkLst>
        </pc:spChg>
        <pc:picChg chg="add mod">
          <ac:chgData name="Cheng Ran" userId="dbeed8448c6bb12c" providerId="LiveId" clId="{D3E44819-094A-4FF7-BC8B-39CE69467472}" dt="2022-02-14T06:53:03.044" v="196" actId="1076"/>
          <ac:picMkLst>
            <pc:docMk/>
            <pc:sldMk cId="756521357" sldId="261"/>
            <ac:picMk id="4" creationId="{15923A3E-2CA5-4661-9F66-6F65836BC6DB}"/>
          </ac:picMkLst>
        </pc:picChg>
      </pc:sldChg>
      <pc:sldChg chg="addSp delSp modSp new mod">
        <pc:chgData name="Cheng Ran" userId="dbeed8448c6bb12c" providerId="LiveId" clId="{D3E44819-094A-4FF7-BC8B-39CE69467472}" dt="2022-02-14T06:55:42.918" v="254" actId="14100"/>
        <pc:sldMkLst>
          <pc:docMk/>
          <pc:sldMk cId="1942607329" sldId="262"/>
        </pc:sldMkLst>
        <pc:spChg chg="mod">
          <ac:chgData name="Cheng Ran" userId="dbeed8448c6bb12c" providerId="LiveId" clId="{D3E44819-094A-4FF7-BC8B-39CE69467472}" dt="2022-02-14T06:53:23.462" v="214" actId="20577"/>
          <ac:spMkLst>
            <pc:docMk/>
            <pc:sldMk cId="1942607329" sldId="262"/>
            <ac:spMk id="2" creationId="{0DF0A08B-A217-4FB7-9A92-2805F116D4E8}"/>
          </ac:spMkLst>
        </pc:spChg>
        <pc:spChg chg="mod">
          <ac:chgData name="Cheng Ran" userId="dbeed8448c6bb12c" providerId="LiveId" clId="{D3E44819-094A-4FF7-BC8B-39CE69467472}" dt="2022-02-14T06:55:42.918" v="254" actId="14100"/>
          <ac:spMkLst>
            <pc:docMk/>
            <pc:sldMk cId="1942607329" sldId="262"/>
            <ac:spMk id="3" creationId="{F8A1FF81-A945-42BE-AE10-CA5D0E5EF31E}"/>
          </ac:spMkLst>
        </pc:spChg>
        <pc:spChg chg="add del mod">
          <ac:chgData name="Cheng Ran" userId="dbeed8448c6bb12c" providerId="LiveId" clId="{D3E44819-094A-4FF7-BC8B-39CE69467472}" dt="2022-02-14T06:54:11.642" v="222" actId="478"/>
          <ac:spMkLst>
            <pc:docMk/>
            <pc:sldMk cId="1942607329" sldId="262"/>
            <ac:spMk id="4" creationId="{E2221161-3520-4145-8A98-88ED4B812C18}"/>
          </ac:spMkLst>
        </pc:spChg>
        <pc:spChg chg="add mod">
          <ac:chgData name="Cheng Ran" userId="dbeed8448c6bb12c" providerId="LiveId" clId="{D3E44819-094A-4FF7-BC8B-39CE69467472}" dt="2022-02-14T06:54:23.221" v="223" actId="1076"/>
          <ac:spMkLst>
            <pc:docMk/>
            <pc:sldMk cId="1942607329" sldId="262"/>
            <ac:spMk id="5" creationId="{6EF1FCD6-A209-4241-8E5D-085782F5FC44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6" creationId="{4983187F-4DA4-413B-84C6-3859ED2D7EBA}"/>
          </ac:spMkLst>
        </pc:spChg>
        <pc:spChg chg="add mod">
          <ac:chgData name="Cheng Ran" userId="dbeed8448c6bb12c" providerId="LiveId" clId="{D3E44819-094A-4FF7-BC8B-39CE69467472}" dt="2022-02-14T06:54:47.538" v="232" actId="14100"/>
          <ac:spMkLst>
            <pc:docMk/>
            <pc:sldMk cId="1942607329" sldId="262"/>
            <ac:spMk id="7" creationId="{4866B1BC-CBF8-454A-A015-F99C64E952A8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8" creationId="{9F636BCA-4453-4C4F-A0CF-CB4A71D3930C}"/>
          </ac:spMkLst>
        </pc:spChg>
        <pc:spChg chg="add del mod">
          <ac:chgData name="Cheng Ran" userId="dbeed8448c6bb12c" providerId="LiveId" clId="{D3E44819-094A-4FF7-BC8B-39CE69467472}" dt="2022-02-14T06:55:13.211" v="235" actId="478"/>
          <ac:spMkLst>
            <pc:docMk/>
            <pc:sldMk cId="1942607329" sldId="262"/>
            <ac:spMk id="9" creationId="{47A8F132-C9ED-4FFD-BE59-C5C6E8F91346}"/>
          </ac:spMkLst>
        </pc:spChg>
        <pc:spChg chg="add mod">
          <ac:chgData name="Cheng Ran" userId="dbeed8448c6bb12c" providerId="LiveId" clId="{D3E44819-094A-4FF7-BC8B-39CE69467472}" dt="2022-02-14T06:55:24.950" v="239" actId="1076"/>
          <ac:spMkLst>
            <pc:docMk/>
            <pc:sldMk cId="1942607329" sldId="262"/>
            <ac:spMk id="10" creationId="{F202687E-E485-451E-B958-6BCA2BD6B63B}"/>
          </ac:spMkLst>
        </pc:spChg>
        <pc:spChg chg="add mod">
          <ac:chgData name="Cheng Ran" userId="dbeed8448c6bb12c" providerId="LiveId" clId="{D3E44819-094A-4FF7-BC8B-39CE69467472}" dt="2022-02-14T06:54:26.180" v="224" actId="1076"/>
          <ac:spMkLst>
            <pc:docMk/>
            <pc:sldMk cId="1942607329" sldId="262"/>
            <ac:spMk id="11" creationId="{96881E66-0D92-4D32-A1C5-44BF3BAD668D}"/>
          </ac:spMkLst>
        </pc:spChg>
        <pc:spChg chg="add mod">
          <ac:chgData name="Cheng Ran" userId="dbeed8448c6bb12c" providerId="LiveId" clId="{D3E44819-094A-4FF7-BC8B-39CE69467472}" dt="2022-02-14T06:55:35.425" v="253" actId="1035"/>
          <ac:spMkLst>
            <pc:docMk/>
            <pc:sldMk cId="1942607329" sldId="262"/>
            <ac:spMk id="12" creationId="{D3C3FAFA-84DF-4E60-84C0-5F6DDF6DE5D8}"/>
          </ac:spMkLst>
        </pc:spChg>
      </pc:sldChg>
      <pc:sldChg chg="addSp delSp modSp new mod">
        <pc:chgData name="Cheng Ran" userId="dbeed8448c6bb12c" providerId="LiveId" clId="{D3E44819-094A-4FF7-BC8B-39CE69467472}" dt="2022-02-14T06:57:03.754" v="321" actId="2711"/>
        <pc:sldMkLst>
          <pc:docMk/>
          <pc:sldMk cId="643232237" sldId="263"/>
        </pc:sldMkLst>
        <pc:spChg chg="mod">
          <ac:chgData name="Cheng Ran" userId="dbeed8448c6bb12c" providerId="LiveId" clId="{D3E44819-094A-4FF7-BC8B-39CE69467472}" dt="2022-02-14T06:56:37.627" v="286" actId="20577"/>
          <ac:spMkLst>
            <pc:docMk/>
            <pc:sldMk cId="643232237" sldId="263"/>
            <ac:spMk id="2" creationId="{C416EE59-D171-4084-B15C-CE68FB2AA6D6}"/>
          </ac:spMkLst>
        </pc:spChg>
        <pc:spChg chg="del">
          <ac:chgData name="Cheng Ran" userId="dbeed8448c6bb12c" providerId="LiveId" clId="{D3E44819-094A-4FF7-BC8B-39CE69467472}" dt="2022-02-14T06:56:51.722" v="320" actId="478"/>
          <ac:spMkLst>
            <pc:docMk/>
            <pc:sldMk cId="643232237" sldId="263"/>
            <ac:spMk id="3" creationId="{1126F33F-8D74-4AE2-BE2A-AA41A5576707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4" creationId="{025A78BD-0F2F-4D61-8E21-9FC9A0295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5" creationId="{53C92582-C374-4563-8EE6-8B8BDD4B39F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6" creationId="{84593AE6-9B64-4A9F-B8EE-252EFCD50BE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7" creationId="{FE83B653-1601-4364-8C00-8C7735EE9F2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8" creationId="{2DA798BF-67EF-47FF-B8E5-AA36296B906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9" creationId="{2A0265A4-D4C8-423C-A9BF-3E4B24A9ECA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0" creationId="{BEA8F05E-D82E-4569-AFA9-AD69F4276BB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1" creationId="{DA412236-B1CB-4F59-ACF1-038C988ED69F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2" creationId="{84638C11-91F7-4B99-9E30-734F7840DC92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3" creationId="{BA20BC34-27E2-4AA3-9C98-8651CB181F55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4" creationId="{7EFE8705-C34A-497B-9F0B-FAC466EFD34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5" creationId="{720B5ABF-C259-42C0-A462-BA12906A0E91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6" creationId="{1C8CB3EB-D31B-4CC4-860A-24DFEE81A39B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7" creationId="{7F1D3782-6E76-4201-8598-8623336D8239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8" creationId="{8F825DEB-5092-46C0-BA68-C192A9B2DABA}"/>
          </ac:spMkLst>
        </pc:spChg>
        <pc:spChg chg="add mod">
          <ac:chgData name="Cheng Ran" userId="dbeed8448c6bb12c" providerId="LiveId" clId="{D3E44819-094A-4FF7-BC8B-39CE69467472}" dt="2022-02-14T06:57:03.754" v="321" actId="2711"/>
          <ac:spMkLst>
            <pc:docMk/>
            <pc:sldMk cId="643232237" sldId="263"/>
            <ac:spMk id="19" creationId="{F44783C0-054D-4DF1-967D-689FD4A8D716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42.040" v="631" actId="700"/>
        <pc:sldMkLst>
          <pc:docMk/>
          <pc:sldMk cId="1918986422" sldId="264"/>
        </pc:sldMkLst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2" creationId="{45470237-5218-4212-AFDF-082B6140E36A}"/>
          </ac:spMkLst>
        </pc:spChg>
        <pc:spChg chg="del mod ord">
          <ac:chgData name="Cheng Ran" userId="dbeed8448c6bb12c" providerId="LiveId" clId="{D3E44819-094A-4FF7-BC8B-39CE69467472}" dt="2022-02-14T06:57:30.521" v="323" actId="700"/>
          <ac:spMkLst>
            <pc:docMk/>
            <pc:sldMk cId="1918986422" sldId="264"/>
            <ac:spMk id="3" creationId="{BE60A505-9697-4CD0-A079-F375EA4E9B0D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4" creationId="{5809FA12-43AA-4C8B-AD6D-D6D74ED7F670}"/>
          </ac:spMkLst>
        </pc:spChg>
        <pc:spChg chg="add mod ord">
          <ac:chgData name="Cheng Ran" userId="dbeed8448c6bb12c" providerId="LiveId" clId="{D3E44819-094A-4FF7-BC8B-39CE69467472}" dt="2022-02-14T07:04:42.040" v="631" actId="700"/>
          <ac:spMkLst>
            <pc:docMk/>
            <pc:sldMk cId="1918986422" sldId="264"/>
            <ac:spMk id="5" creationId="{C774D15C-9D9C-4F09-B947-AB7763740ECE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4:34.976" v="630" actId="700"/>
        <pc:sldMkLst>
          <pc:docMk/>
          <pc:sldMk cId="3572111270" sldId="265"/>
        </pc:sldMkLst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2" creationId="{7B689017-976A-40D6-A320-D446D20EED8D}"/>
          </ac:spMkLst>
        </pc:spChg>
        <pc:spChg chg="del mod ord">
          <ac:chgData name="Cheng Ran" userId="dbeed8448c6bb12c" providerId="LiveId" clId="{D3E44819-094A-4FF7-BC8B-39CE69467472}" dt="2022-02-14T06:58:06.663" v="328" actId="700"/>
          <ac:spMkLst>
            <pc:docMk/>
            <pc:sldMk cId="3572111270" sldId="265"/>
            <ac:spMk id="3" creationId="{645CC0F0-3218-4396-8D39-AD5CC990B5C1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4" creationId="{4DA621EA-9CC0-49A5-98D1-7957A93AA9AD}"/>
          </ac:spMkLst>
        </pc:spChg>
        <pc:spChg chg="add del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5" creationId="{06B89A7A-FF9D-44EB-962D-B71CCDCB4C45}"/>
          </ac:spMkLst>
        </pc:spChg>
        <pc:spChg chg="add mod ord">
          <ac:chgData name="Cheng Ran" userId="dbeed8448c6bb12c" providerId="LiveId" clId="{D3E44819-094A-4FF7-BC8B-39CE69467472}" dt="2022-02-14T07:04:34.976" v="630" actId="700"/>
          <ac:spMkLst>
            <pc:docMk/>
            <pc:sldMk cId="3572111270" sldId="265"/>
            <ac:spMk id="6" creationId="{2CFAEA2D-D1A3-4184-8497-588F82723A1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02:54.477" v="533" actId="2711"/>
        <pc:sldMkLst>
          <pc:docMk/>
          <pc:sldMk cId="818886023" sldId="266"/>
        </pc:sldMkLst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2" creationId="{5F6EC15B-42AE-4AB1-80E9-5B2217F366CC}"/>
          </ac:spMkLst>
        </pc:spChg>
        <pc:spChg chg="del mod ord">
          <ac:chgData name="Cheng Ran" userId="dbeed8448c6bb12c" providerId="LiveId" clId="{D3E44819-094A-4FF7-BC8B-39CE69467472}" dt="2022-02-14T07:00:03.929" v="475" actId="700"/>
          <ac:spMkLst>
            <pc:docMk/>
            <pc:sldMk cId="818886023" sldId="266"/>
            <ac:spMk id="3" creationId="{4BAF7CDB-5E3D-42B0-B092-41131438484F}"/>
          </ac:spMkLst>
        </pc:spChg>
        <pc:spChg chg="add mod ord">
          <ac:chgData name="Cheng Ran" userId="dbeed8448c6bb12c" providerId="LiveId" clId="{D3E44819-094A-4FF7-BC8B-39CE69467472}" dt="2022-02-14T07:00:37.689" v="500" actId="20577"/>
          <ac:spMkLst>
            <pc:docMk/>
            <pc:sldMk cId="818886023" sldId="266"/>
            <ac:spMk id="4" creationId="{4D2F9BD6-65AD-446B-87B5-FFE7B8451B96}"/>
          </ac:spMkLst>
        </pc:spChg>
        <pc:spChg chg="add mod ord">
          <ac:chgData name="Cheng Ran" userId="dbeed8448c6bb12c" providerId="LiveId" clId="{D3E44819-094A-4FF7-BC8B-39CE69467472}" dt="2022-02-14T07:02:54.477" v="533" actId="2711"/>
          <ac:spMkLst>
            <pc:docMk/>
            <pc:sldMk cId="818886023" sldId="266"/>
            <ac:spMk id="5" creationId="{9A88BA15-2EBD-4240-AA5E-20DC746D307B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0" creationId="{AA580F68-7BA1-4138-9CBB-6B62453138D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1" creationId="{471D5FDE-4262-4628-8560-42CB8586451D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2" creationId="{DCF731D1-5EF1-44D1-9D7D-05F40893101C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3" creationId="{73C01DC1-3358-43F4-B518-73E4E6E39C68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4" creationId="{1A7DAB9F-240B-4550-9934-0FD68F636362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5" creationId="{F4F9AB50-8579-4C03-8A84-3A067794B2EE}"/>
          </ac:spMkLst>
        </pc:spChg>
        <pc:spChg chg="add mod">
          <ac:chgData name="Cheng Ran" userId="dbeed8448c6bb12c" providerId="LiveId" clId="{D3E44819-094A-4FF7-BC8B-39CE69467472}" dt="2022-02-14T07:01:27.007" v="506" actId="1076"/>
          <ac:spMkLst>
            <pc:docMk/>
            <pc:sldMk cId="818886023" sldId="266"/>
            <ac:spMk id="16" creationId="{BA7D6A0F-FA52-4D35-95A0-5A5CB641D73F}"/>
          </ac:spMkLst>
        </pc:spChg>
        <pc:spChg chg="add mod ord">
          <ac:chgData name="Cheng Ran" userId="dbeed8448c6bb12c" providerId="LiveId" clId="{D3E44819-094A-4FF7-BC8B-39CE69467472}" dt="2022-02-14T07:01:58.799" v="513" actId="1076"/>
          <ac:spMkLst>
            <pc:docMk/>
            <pc:sldMk cId="818886023" sldId="266"/>
            <ac:spMk id="17" creationId="{BE2DC112-9B22-49E6-A9ED-DCBE563A064D}"/>
          </ac:spMkLst>
        </pc:sp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6" creationId="{674A6C70-0433-4A7A-8064-09E1197B65D1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7" creationId="{E043F660-0A74-44FC-922C-3569EEF7BEC0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8" creationId="{A8709280-6204-432A-BA40-2B6F59150DE6}"/>
          </ac:picMkLst>
        </pc:picChg>
        <pc:picChg chg="add mod">
          <ac:chgData name="Cheng Ran" userId="dbeed8448c6bb12c" providerId="LiveId" clId="{D3E44819-094A-4FF7-BC8B-39CE69467472}" dt="2022-02-14T07:01:27.007" v="506" actId="1076"/>
          <ac:picMkLst>
            <pc:docMk/>
            <pc:sldMk cId="818886023" sldId="266"/>
            <ac:picMk id="9" creationId="{1999EBC5-E8B0-4E7F-9B40-BF6A66462A9E}"/>
          </ac:picMkLst>
        </pc:picChg>
        <pc:picChg chg="add mod">
          <ac:chgData name="Cheng Ran" userId="dbeed8448c6bb12c" providerId="LiveId" clId="{D3E44819-094A-4FF7-BC8B-39CE69467472}" dt="2022-02-14T07:01:52.548" v="512" actId="1076"/>
          <ac:picMkLst>
            <pc:docMk/>
            <pc:sldMk cId="818886023" sldId="266"/>
            <ac:picMk id="18" creationId="{F62B7DC8-E6D9-4B84-9580-58F95CAE51F2}"/>
          </ac:picMkLst>
        </pc:picChg>
      </pc:sldChg>
      <pc:sldChg chg="addSp modSp new mod">
        <pc:chgData name="Cheng Ran" userId="dbeed8448c6bb12c" providerId="LiveId" clId="{D3E44819-094A-4FF7-BC8B-39CE69467472}" dt="2022-02-14T07:03:57.252" v="625" actId="14100"/>
        <pc:sldMkLst>
          <pc:docMk/>
          <pc:sldMk cId="264240106" sldId="267"/>
        </pc:sldMkLst>
        <pc:spChg chg="mod">
          <ac:chgData name="Cheng Ran" userId="dbeed8448c6bb12c" providerId="LiveId" clId="{D3E44819-094A-4FF7-BC8B-39CE69467472}" dt="2022-02-14T07:03:17.467" v="553" actId="20577"/>
          <ac:spMkLst>
            <pc:docMk/>
            <pc:sldMk cId="264240106" sldId="267"/>
            <ac:spMk id="2" creationId="{905A6A52-BFA0-4FC4-8492-8339BFE41C8E}"/>
          </ac:spMkLst>
        </pc:spChg>
        <pc:spChg chg="mod">
          <ac:chgData name="Cheng Ran" userId="dbeed8448c6bb12c" providerId="LiveId" clId="{D3E44819-094A-4FF7-BC8B-39CE69467472}" dt="2022-02-14T07:03:57.252" v="625" actId="14100"/>
          <ac:spMkLst>
            <pc:docMk/>
            <pc:sldMk cId="264240106" sldId="267"/>
            <ac:spMk id="3" creationId="{71535D8B-57DC-48DB-AA72-00412EACE6D7}"/>
          </ac:spMkLst>
        </pc:spChg>
        <pc:spChg chg="add mod">
          <ac:chgData name="Cheng Ran" userId="dbeed8448c6bb12c" providerId="LiveId" clId="{D3E44819-094A-4FF7-BC8B-39CE69467472}" dt="2022-02-14T07:03:52.233" v="624" actId="1038"/>
          <ac:spMkLst>
            <pc:docMk/>
            <pc:sldMk cId="264240106" sldId="267"/>
            <ac:spMk id="5" creationId="{741B5F73-52B5-41D7-94A6-1A93327BD038}"/>
          </ac:spMkLst>
        </pc:spChg>
        <pc:graphicFrameChg chg="add mod">
          <ac:chgData name="Cheng Ran" userId="dbeed8448c6bb12c" providerId="LiveId" clId="{D3E44819-094A-4FF7-BC8B-39CE69467472}" dt="2022-02-14T07:03:52.233" v="624" actId="1038"/>
          <ac:graphicFrameMkLst>
            <pc:docMk/>
            <pc:sldMk cId="264240106" sldId="267"/>
            <ac:graphicFrameMk id="4" creationId="{48F06FFA-C0A7-467B-B355-3AD5E48BE207}"/>
          </ac:graphicFrameMkLst>
        </pc:graphicFrameChg>
      </pc:sldChg>
      <pc:sldChg chg="new del">
        <pc:chgData name="Cheng Ran" userId="dbeed8448c6bb12c" providerId="LiveId" clId="{D3E44819-094A-4FF7-BC8B-39CE69467472}" dt="2022-02-14T07:04:21.139" v="627" actId="680"/>
        <pc:sldMkLst>
          <pc:docMk/>
          <pc:sldMk cId="2744187709" sldId="268"/>
        </pc:sldMkLst>
      </pc:sldChg>
      <pc:sldChg chg="addSp delSp modSp new mod modClrScheme chgLayout">
        <pc:chgData name="Cheng Ran" userId="dbeed8448c6bb12c" providerId="LiveId" clId="{D3E44819-094A-4FF7-BC8B-39CE69467472}" dt="2022-02-14T07:06:14.479" v="715" actId="20577"/>
        <pc:sldMkLst>
          <pc:docMk/>
          <pc:sldMk cId="3806023767" sldId="268"/>
        </pc:sldMkLst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2" creationId="{AC000F5F-F9D7-4E30-9C39-F732BD7BF655}"/>
          </ac:spMkLst>
        </pc:spChg>
        <pc:spChg chg="del mod ord">
          <ac:chgData name="Cheng Ran" userId="dbeed8448c6bb12c" providerId="LiveId" clId="{D3E44819-094A-4FF7-BC8B-39CE69467472}" dt="2022-02-14T07:04:29.997" v="629" actId="700"/>
          <ac:spMkLst>
            <pc:docMk/>
            <pc:sldMk cId="3806023767" sldId="268"/>
            <ac:spMk id="3" creationId="{35536060-88D9-4B95-95F2-B8C2A1E616F9}"/>
          </ac:spMkLst>
        </pc:spChg>
        <pc:spChg chg="add mod ord">
          <ac:chgData name="Cheng Ran" userId="dbeed8448c6bb12c" providerId="LiveId" clId="{D3E44819-094A-4FF7-BC8B-39CE69467472}" dt="2022-02-14T07:06:08.091" v="691" actId="20577"/>
          <ac:spMkLst>
            <pc:docMk/>
            <pc:sldMk cId="3806023767" sldId="268"/>
            <ac:spMk id="4" creationId="{29A7C679-1107-4D5D-8342-A437A12706DA}"/>
          </ac:spMkLst>
        </pc:spChg>
        <pc:spChg chg="add mod ord">
          <ac:chgData name="Cheng Ran" userId="dbeed8448c6bb12c" providerId="LiveId" clId="{D3E44819-094A-4FF7-BC8B-39CE69467472}" dt="2022-02-14T07:06:14.479" v="715" actId="20577"/>
          <ac:spMkLst>
            <pc:docMk/>
            <pc:sldMk cId="3806023767" sldId="268"/>
            <ac:spMk id="5" creationId="{4CCEAAED-FF89-4193-B00E-0CA9C59A9975}"/>
          </ac:spMkLst>
        </pc:spChg>
      </pc:sldChg>
      <pc:sldChg chg="addSp delSp modSp new mod">
        <pc:chgData name="Cheng Ran" userId="dbeed8448c6bb12c" providerId="LiveId" clId="{D3E44819-094A-4FF7-BC8B-39CE69467472}" dt="2022-02-14T07:08:56.732" v="902"/>
        <pc:sldMkLst>
          <pc:docMk/>
          <pc:sldMk cId="2065799902" sldId="269"/>
        </pc:sldMkLst>
        <pc:spChg chg="mod">
          <ac:chgData name="Cheng Ran" userId="dbeed8448c6bb12c" providerId="LiveId" clId="{D3E44819-094A-4FF7-BC8B-39CE69467472}" dt="2022-02-14T07:07:07.744" v="736" actId="20577"/>
          <ac:spMkLst>
            <pc:docMk/>
            <pc:sldMk cId="2065799902" sldId="269"/>
            <ac:spMk id="2" creationId="{034B5C74-2659-4384-A482-0406BF7BCC2B}"/>
          </ac:spMkLst>
        </pc:spChg>
        <pc:spChg chg="add del mod">
          <ac:chgData name="Cheng Ran" userId="dbeed8448c6bb12c" providerId="LiveId" clId="{D3E44819-094A-4FF7-BC8B-39CE69467472}" dt="2022-02-14T07:07:03.214" v="723" actId="478"/>
          <ac:spMkLst>
            <pc:docMk/>
            <pc:sldMk cId="2065799902" sldId="269"/>
            <ac:spMk id="7" creationId="{08180837-FF6E-4715-B0BA-89E440231FD5}"/>
          </ac:spMkLst>
        </pc:spChg>
        <pc:spChg chg="add del mod">
          <ac:chgData name="Cheng Ran" userId="dbeed8448c6bb12c" providerId="LiveId" clId="{D3E44819-094A-4FF7-BC8B-39CE69467472}" dt="2022-02-14T07:08:56.732" v="902"/>
          <ac:spMkLst>
            <pc:docMk/>
            <pc:sldMk cId="2065799902" sldId="269"/>
            <ac:spMk id="8" creationId="{EA78EEBF-CC34-458E-AE05-165D03B4ED3E}"/>
          </ac:spMkLst>
        </pc:spChg>
        <pc:picChg chg="add mod">
          <ac:chgData name="Cheng Ran" userId="dbeed8448c6bb12c" providerId="LiveId" clId="{D3E44819-094A-4FF7-BC8B-39CE69467472}" dt="2022-02-14T07:07:15.570" v="737" actId="1076"/>
          <ac:picMkLst>
            <pc:docMk/>
            <pc:sldMk cId="2065799902" sldId="269"/>
            <ac:picMk id="4" creationId="{5D5AD672-C5EC-47FE-B7D4-E74AE5A32442}"/>
          </ac:picMkLst>
        </pc:picChg>
        <pc:picChg chg="add mod">
          <ac:chgData name="Cheng Ran" userId="dbeed8448c6bb12c" providerId="LiveId" clId="{D3E44819-094A-4FF7-BC8B-39CE69467472}" dt="2022-02-14T07:07:17.628" v="738" actId="1076"/>
          <ac:picMkLst>
            <pc:docMk/>
            <pc:sldMk cId="2065799902" sldId="269"/>
            <ac:picMk id="5" creationId="{95F63624-395D-4D29-9385-C4D04C202E9B}"/>
          </ac:picMkLst>
        </pc:picChg>
        <pc:picChg chg="add del mod">
          <ac:chgData name="Cheng Ran" userId="dbeed8448c6bb12c" providerId="LiveId" clId="{D3E44819-094A-4FF7-BC8B-39CE69467472}" dt="2022-02-14T07:07:03.214" v="723" actId="478"/>
          <ac:picMkLst>
            <pc:docMk/>
            <pc:sldMk cId="2065799902" sldId="269"/>
            <ac:picMk id="6" creationId="{AE45C602-3444-48B2-8982-8B0B2ABBC8CD}"/>
          </ac:picMkLst>
        </pc:picChg>
      </pc:sldChg>
      <pc:sldChg chg="addSp delSp modSp new mod">
        <pc:chgData name="Cheng Ran" userId="dbeed8448c6bb12c" providerId="LiveId" clId="{D3E44819-094A-4FF7-BC8B-39CE69467472}" dt="2022-02-14T07:09:25.022" v="906" actId="1076"/>
        <pc:sldMkLst>
          <pc:docMk/>
          <pc:sldMk cId="1191028368" sldId="270"/>
        </pc:sldMkLst>
        <pc:spChg chg="del">
          <ac:chgData name="Cheng Ran" userId="dbeed8448c6bb12c" providerId="LiveId" clId="{D3E44819-094A-4FF7-BC8B-39CE69467472}" dt="2022-02-14T07:07:50.733" v="805" actId="478"/>
          <ac:spMkLst>
            <pc:docMk/>
            <pc:sldMk cId="1191028368" sldId="270"/>
            <ac:spMk id="2" creationId="{59AD3F71-A982-4208-B9B7-A70576460F9E}"/>
          </ac:spMkLst>
        </pc:spChg>
        <pc:spChg chg="del">
          <ac:chgData name="Cheng Ran" userId="dbeed8448c6bb12c" providerId="LiveId" clId="{D3E44819-094A-4FF7-BC8B-39CE69467472}" dt="2022-02-14T07:07:48.966" v="804" actId="478"/>
          <ac:spMkLst>
            <pc:docMk/>
            <pc:sldMk cId="1191028368" sldId="270"/>
            <ac:spMk id="3" creationId="{A908544E-7C78-402F-8E66-BB5E18482BC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6" creationId="{3E4296C3-7105-4A96-AC89-40D471CA045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7" creationId="{8F9838F6-20E8-44E4-B4C9-8D337C4E8D6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8" creationId="{88596EB6-C719-494C-AB58-B42EB998ABF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9" creationId="{74E4967E-635A-4D9B-BD8B-1A50CAD701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0" creationId="{00CC80A2-F169-45C1-B37C-DF50BEFFD2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1" creationId="{8436F179-6E15-4FFA-A2CA-0D2250A873C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2" creationId="{117D836B-40BF-4781-B50C-BB2E1653C5C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3" creationId="{E6E45050-8A12-4A0C-B438-592038D09BE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4" creationId="{7DA16820-2E14-4344-BA7E-565D1A59CA7F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5" creationId="{98AEA009-5A7B-4185-B223-890F870AEC22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6" creationId="{662370D0-9F52-470C-9492-9C86CF6D3E7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7" creationId="{0DF6264A-FFE1-4F74-9825-76FC20AD434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8" creationId="{3808D1CF-3128-445B-8D4A-C5C1A872775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19" creationId="{FE6E439A-8852-4636-A38F-8B19F0CB9D9D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0" creationId="{75AB075C-E3F7-4D10-86E8-5B449C4D88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1" creationId="{C47AECC0-0893-4471-B9EB-7F1F69BE9CB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2" creationId="{95FD19F8-3F4F-4BEC-A91C-A71D3B8F2E6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3" creationId="{C6217D34-F448-4DBE-A286-82C99A20439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4" creationId="{38F09604-3CA3-49D4-AFF9-21D02DDFEC6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5" creationId="{A88DF7DE-C75D-4C73-8E75-5A88F6C034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6" creationId="{9716B8C4-AB77-4819-A568-4862C7C2BE4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7" creationId="{2EA10EF5-FE09-4432-88B0-705F54FF08E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8" creationId="{13EB0F18-C584-4109-9EE5-42B744F8C6F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29" creationId="{B6856B0E-3971-4FF5-91F4-7169E7768726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0" creationId="{34D00B02-8ABA-49D1-9B66-F7B0FBC2376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1" creationId="{1421ED8A-FD2A-4F3C-B851-D1DAF758AF2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2" creationId="{32317910-3762-4E84-8B1F-5BED95A82441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3" creationId="{C8FAA9B1-19C3-466F-B237-496D8554792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4" creationId="{34981FAF-8A7E-42EC-87A7-492B58C9047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5" creationId="{298E73C6-15B6-4074-8772-97080018453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6" creationId="{E6FFEA31-9211-4E08-842E-72CD706E45A3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7" creationId="{0E5E1BF8-1666-49E3-8523-1732247FDC9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8" creationId="{517672D5-4D1B-4C36-8A99-B4C86CC61D5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39" creationId="{534092CB-4801-434F-919C-EC8F0CAB5E1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0" creationId="{5C4CCCE0-7F2D-4BFE-979E-756235B8331E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1" creationId="{BE12EAD4-C75C-409C-B10E-7CA3F0A9E2E5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2" creationId="{CC98E7C8-B11B-4337-B181-CAF8015457A4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3" creationId="{11208526-3AF0-4783-93A4-163A3477CD1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4" creationId="{9A64DE26-AE57-44F6-98A2-02F6A458ABF8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5" creationId="{FE221571-207A-4CC0-9E62-35D856B3C890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6" creationId="{C3CC76F1-6E0F-4197-9BB2-CD364228F147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7" creationId="{3342E5AA-A5CE-4380-BCD0-67FD5F2230A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8" creationId="{D137AE6B-BDB7-47B9-AAA3-5445540956E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49" creationId="{8999555A-6E69-4CB1-8869-578536E1963B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0" creationId="{28A10A2B-DF79-4C5A-BC86-89AB05C44899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1" creationId="{4FA840FB-95AD-4730-B9A2-74C8E3FC13CC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2" creationId="{9E97312D-03C0-4C04-9C1A-C2FBA3A54F4A}"/>
          </ac:spMkLst>
        </pc:spChg>
        <pc:spChg chg="add mod">
          <ac:chgData name="Cheng Ran" userId="dbeed8448c6bb12c" providerId="LiveId" clId="{D3E44819-094A-4FF7-BC8B-39CE69467472}" dt="2022-02-14T07:07:44.745" v="803" actId="1037"/>
          <ac:spMkLst>
            <pc:docMk/>
            <pc:sldMk cId="1191028368" sldId="270"/>
            <ac:spMk id="53" creationId="{B6AEE70E-6F77-4950-999C-8ED1ADBF0B46}"/>
          </ac:spMkLst>
        </pc:spChg>
        <pc:spChg chg="add mod">
          <ac:chgData name="Cheng Ran" userId="dbeed8448c6bb12c" providerId="LiveId" clId="{D3E44819-094A-4FF7-BC8B-39CE69467472}" dt="2022-02-14T07:09:17.357" v="904" actId="1076"/>
          <ac:spMkLst>
            <pc:docMk/>
            <pc:sldMk cId="1191028368" sldId="270"/>
            <ac:spMk id="54" creationId="{78FF5C0F-9DF2-43BF-A481-965FD714158E}"/>
          </ac:spMkLst>
        </pc:spChg>
        <pc:picChg chg="add mod">
          <ac:chgData name="Cheng Ran" userId="dbeed8448c6bb12c" providerId="LiveId" clId="{D3E44819-094A-4FF7-BC8B-39CE69467472}" dt="2022-02-14T07:09:25.022" v="906" actId="1076"/>
          <ac:picMkLst>
            <pc:docMk/>
            <pc:sldMk cId="1191028368" sldId="270"/>
            <ac:picMk id="55" creationId="{55C9D6A6-3AE9-4735-A309-6A48D76A539F}"/>
          </ac:picMkLst>
        </pc:pic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4" creationId="{29E90F7C-FA70-4677-B6A9-914229E2CA46}"/>
          </ac:cxnSpMkLst>
        </pc:cxnChg>
        <pc:cxnChg chg="add mod">
          <ac:chgData name="Cheng Ran" userId="dbeed8448c6bb12c" providerId="LiveId" clId="{D3E44819-094A-4FF7-BC8B-39CE69467472}" dt="2022-02-14T07:07:44.745" v="803" actId="1037"/>
          <ac:cxnSpMkLst>
            <pc:docMk/>
            <pc:sldMk cId="1191028368" sldId="270"/>
            <ac:cxnSpMk id="5" creationId="{15054853-CD77-4DD8-8554-2AB87A84BA51}"/>
          </ac:cxnSpMkLst>
        </pc:cxnChg>
      </pc:sldChg>
      <pc:sldChg chg="addSp delSp modSp new mod modAnim">
        <pc:chgData name="Cheng Ran" userId="dbeed8448c6bb12c" providerId="LiveId" clId="{D3E44819-094A-4FF7-BC8B-39CE69467472}" dt="2022-02-14T07:08:31.161" v="896" actId="1038"/>
        <pc:sldMkLst>
          <pc:docMk/>
          <pc:sldMk cId="3294332934" sldId="271"/>
        </pc:sldMkLst>
        <pc:spChg chg="del">
          <ac:chgData name="Cheng Ran" userId="dbeed8448c6bb12c" providerId="LiveId" clId="{D3E44819-094A-4FF7-BC8B-39CE69467472}" dt="2022-02-14T07:08:22.238" v="808" actId="478"/>
          <ac:spMkLst>
            <pc:docMk/>
            <pc:sldMk cId="3294332934" sldId="271"/>
            <ac:spMk id="2" creationId="{F572B8EF-1699-440D-AFB5-97F2D47EE134}"/>
          </ac:spMkLst>
        </pc:spChg>
        <pc:spChg chg="del">
          <ac:chgData name="Cheng Ran" userId="dbeed8448c6bb12c" providerId="LiveId" clId="{D3E44819-094A-4FF7-BC8B-39CE69467472}" dt="2022-02-14T07:08:20.570" v="807" actId="478"/>
          <ac:spMkLst>
            <pc:docMk/>
            <pc:sldMk cId="3294332934" sldId="271"/>
            <ac:spMk id="3" creationId="{D63FCEAC-E3A1-49BF-A511-F95F01491A0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7" creationId="{80244904-2E55-4F61-B011-C2A7F98DB77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8" creationId="{59DD69D4-0117-462E-8B4A-4E000FC20C33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9" creationId="{03A0D178-1C7C-404C-B248-6FF6A0EBD58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0" creationId="{AB48EC15-D602-4B29-B70E-8EAAC4E245B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1" creationId="{5302C0FE-8E91-437B-8D2F-F2A075CC84AC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2" creationId="{AF34876F-8CF7-4DD0-98BB-BBE44EA5203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3" creationId="{997B4D30-F13A-4952-B751-CE42976917FD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4" creationId="{DD6ADF3C-CF97-4DD2-92CC-8E89FA861601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5" creationId="{C1B05CE9-FF9C-4911-9A2B-26A5B84FCF0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6" creationId="{98A07DC1-F6F2-4C52-906E-694C8E90E1B2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7" creationId="{9106A6B5-5C50-4E76-95F3-E2496AB3E2BA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8" creationId="{F36B4E14-2E4C-4115-8971-1988662F9D78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19" creationId="{DA3EE7F8-04FB-4205-9AA0-9355F7F4E25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0" creationId="{05C91EF1-1A8A-49A7-B2E7-37137DA357B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1" creationId="{5F8F12A5-5054-4A14-ACF8-38756A644D90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2" creationId="{20C7E11F-8793-4B2C-8894-A9529036AAB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3" creationId="{A1A8772A-085F-4DD4-9C35-D8C31A733B5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4" creationId="{B7B44A8C-FA54-4C6C-A079-3E3DC034D3DB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5" creationId="{47520E04-326C-4445-8B74-A2D188C7A069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6" creationId="{24BDA94B-8C24-42F1-B26B-DB7230C7C96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7" creationId="{72A1BE97-8560-4219-B973-E335BBC3B69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8" creationId="{D856A56C-F208-4398-A0E1-8F120C1DCAF7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29" creationId="{90F25C99-6D48-4C38-8769-91EE911B00E6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0" creationId="{EED6FBCC-C7D9-495F-AF50-DF155969E85E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1" creationId="{167AE32F-F668-4E0C-8DFC-319733E26684}"/>
          </ac:spMkLst>
        </pc:spChg>
        <pc:spChg chg="add mod">
          <ac:chgData name="Cheng Ran" userId="dbeed8448c6bb12c" providerId="LiveId" clId="{D3E44819-094A-4FF7-BC8B-39CE69467472}" dt="2022-02-14T07:08:31.161" v="896" actId="1038"/>
          <ac:spMkLst>
            <pc:docMk/>
            <pc:sldMk cId="3294332934" sldId="271"/>
            <ac:spMk id="32" creationId="{BEFEE1A2-FD96-4CB4-AE51-2D8CF9062D46}"/>
          </ac:spMkLst>
        </pc:spChg>
        <pc:picChg chg="add mod">
          <ac:chgData name="Cheng Ran" userId="dbeed8448c6bb12c" providerId="LiveId" clId="{D3E44819-094A-4FF7-BC8B-39CE69467472}" dt="2022-02-14T07:08:31.161" v="896" actId="1038"/>
          <ac:picMkLst>
            <pc:docMk/>
            <pc:sldMk cId="3294332934" sldId="271"/>
            <ac:picMk id="4" creationId="{60C55CBC-3C28-4EE2-BF6C-C8B03B8B5B85}"/>
          </ac:picMkLst>
        </pc:pic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5" creationId="{6B1F5105-6092-4781-BFE6-E1ABD97103EB}"/>
          </ac:cxnSpMkLst>
        </pc:cxnChg>
        <pc:cxnChg chg="add mod">
          <ac:chgData name="Cheng Ran" userId="dbeed8448c6bb12c" providerId="LiveId" clId="{D3E44819-094A-4FF7-BC8B-39CE69467472}" dt="2022-02-14T07:08:31.161" v="896" actId="1038"/>
          <ac:cxnSpMkLst>
            <pc:docMk/>
            <pc:sldMk cId="3294332934" sldId="271"/>
            <ac:cxnSpMk id="6" creationId="{5CE19D95-5EC3-4E6C-9194-3D0C51970E4B}"/>
          </ac:cxnSpMkLst>
        </pc:cxnChg>
      </pc:sldChg>
      <pc:sldChg chg="addSp modSp new mod modAnim">
        <pc:chgData name="Cheng Ran" userId="dbeed8448c6bb12c" providerId="LiveId" clId="{D3E44819-094A-4FF7-BC8B-39CE69467472}" dt="2022-02-14T07:10:04.964" v="977" actId="1038"/>
        <pc:sldMkLst>
          <pc:docMk/>
          <pc:sldMk cId="1094252760" sldId="272"/>
        </pc:sldMkLst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5" creationId="{F42E4162-6B95-4697-B9CB-769D38C6E0AA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6" creationId="{6B963F60-B783-437B-8235-68FCCEFE1D9B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7" creationId="{C1C19DF0-3BA5-422C-9A84-6D563B62E595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8" creationId="{679579D7-73E7-4CA9-ACA9-AD99B8700301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9" creationId="{22EA4A8F-A15B-4772-B4AC-F4F25A201A59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0" creationId="{9689E608-E37C-46C6-8B76-205F9E5715D8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1" creationId="{D3B559DF-F906-499A-BD45-0285BCED4276}"/>
          </ac:spMkLst>
        </pc:spChg>
        <pc:spChg chg="add mod">
          <ac:chgData name="Cheng Ran" userId="dbeed8448c6bb12c" providerId="LiveId" clId="{D3E44819-094A-4FF7-BC8B-39CE69467472}" dt="2022-02-14T07:10:04.964" v="977" actId="1038"/>
          <ac:spMkLst>
            <pc:docMk/>
            <pc:sldMk cId="1094252760" sldId="272"/>
            <ac:spMk id="12" creationId="{195036E0-9398-453C-AFF7-BE6A1F879D43}"/>
          </ac:spMkLst>
        </pc:sp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4" creationId="{8B88C2EC-7171-4125-B668-F09650834676}"/>
          </ac:picMkLst>
        </pc:picChg>
        <pc:picChg chg="add mod">
          <ac:chgData name="Cheng Ran" userId="dbeed8448c6bb12c" providerId="LiveId" clId="{D3E44819-094A-4FF7-BC8B-39CE69467472}" dt="2022-02-14T07:10:04.964" v="977" actId="1038"/>
          <ac:picMkLst>
            <pc:docMk/>
            <pc:sldMk cId="1094252760" sldId="272"/>
            <ac:picMk id="13" creationId="{5E1E9320-AA1A-47C0-9145-0EF78BF975C2}"/>
          </ac:picMkLst>
        </pc:picChg>
      </pc:sldChg>
      <pc:sldChg chg="addSp modSp new mod modAnim">
        <pc:chgData name="Cheng Ran" userId="dbeed8448c6bb12c" providerId="LiveId" clId="{D3E44819-094A-4FF7-BC8B-39CE69467472}" dt="2022-02-14T07:10:28.862" v="1045" actId="1037"/>
        <pc:sldMkLst>
          <pc:docMk/>
          <pc:sldMk cId="3391222188" sldId="273"/>
        </pc:sldMkLst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5" creationId="{31426458-B165-45B4-B1F1-DA6906859CF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6" creationId="{46C27431-B4FE-4E4B-8108-E8399117C02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8" creationId="{FC4F6743-A84C-43AE-9D4A-3A0F3247EC62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9" creationId="{31E14E59-EEF7-42A2-91FA-358FC9B2969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0" creationId="{919A2649-1068-46C1-A5D2-7D524B9CF7AD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1" creationId="{106C3807-767F-4A91-97C9-A8720C573705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2" creationId="{CEFA1C49-8876-4350-9EDD-50D25309C037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3" creationId="{0D7F501E-F8D3-454A-B57C-2D3859238C5B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4" creationId="{84F5495B-E4DC-4026-8B35-6D8783320F5F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5" creationId="{2AA6CFDD-BBCF-44A6-9F1B-E427059FE524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6" creationId="{35C06999-07F4-42E5-9411-B3685CB35189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7" creationId="{C50CF74D-39F1-42FE-94E8-40F50AE06F20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8" creationId="{CF509680-9D34-4D81-86FC-BE076C5E215E}"/>
          </ac:spMkLst>
        </pc:spChg>
        <pc:spChg chg="add mod">
          <ac:chgData name="Cheng Ran" userId="dbeed8448c6bb12c" providerId="LiveId" clId="{D3E44819-094A-4FF7-BC8B-39CE69467472}" dt="2022-02-14T07:10:28.862" v="1045" actId="1037"/>
          <ac:spMkLst>
            <pc:docMk/>
            <pc:sldMk cId="3391222188" sldId="273"/>
            <ac:spMk id="19" creationId="{1BC32CC2-724E-4E70-8984-BF7CC488485C}"/>
          </ac:spMkLst>
        </pc:sp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4" creationId="{CA75CF7B-4EF3-408B-BBA0-1CB146F2DE4F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7" creationId="{8B7D82ED-F134-4185-A68F-F732A746E5F3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4" creationId="{4D6DDAC7-BCF5-4DF8-B7C8-0306A00DE9AE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5" creationId="{7DE4959B-DD98-40E0-BE7C-0058FAAB0CC4}"/>
          </ac:picMkLst>
        </pc:picChg>
        <pc:picChg chg="add mod">
          <ac:chgData name="Cheng Ran" userId="dbeed8448c6bb12c" providerId="LiveId" clId="{D3E44819-094A-4FF7-BC8B-39CE69467472}" dt="2022-02-14T07:10:28.862" v="1045" actId="1037"/>
          <ac:picMkLst>
            <pc:docMk/>
            <pc:sldMk cId="3391222188" sldId="273"/>
            <ac:picMk id="36" creationId="{10F50013-23FE-4209-8783-F55684DF767D}"/>
          </ac:picMkLst>
        </pc:pic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0" creationId="{9EAE1788-D430-4F15-96E5-0EA4F6211670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1" creationId="{CA52AC97-FCA7-4706-9613-C55497B3519A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2" creationId="{83D4235D-7194-4AFD-842D-DC8D242A23A3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3" creationId="{A30A089C-D75C-4A4C-BABE-7D363AB1A35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4" creationId="{C98DEF48-B2C0-4C6B-8BA7-00CD65D5D325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5" creationId="{FCC6CF2C-F939-49AE-8367-941DA9DC13E7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6" creationId="{83D5CF7C-91F3-4605-96DA-CDC4E5DFC6B8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7" creationId="{C19D9A10-0FB6-4CFE-B619-75C52D7DE16D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8" creationId="{6D9D4776-687F-4420-BEF3-55523330F4D6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29" creationId="{1CC79BD3-885C-4152-8BD6-53246AE556D9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0" creationId="{A22A412F-7BC0-4ED9-BF5C-8B6D1107A522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1" creationId="{1A0A7110-858C-4F4E-956A-A59A7E4FC9B1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2" creationId="{320ABAD2-A09B-4D78-8C4D-5A92FCE183E4}"/>
          </ac:cxnSpMkLst>
        </pc:cxnChg>
        <pc:cxnChg chg="add mod">
          <ac:chgData name="Cheng Ran" userId="dbeed8448c6bb12c" providerId="LiveId" clId="{D3E44819-094A-4FF7-BC8B-39CE69467472}" dt="2022-02-14T07:10:28.862" v="1045" actId="1037"/>
          <ac:cxnSpMkLst>
            <pc:docMk/>
            <pc:sldMk cId="3391222188" sldId="273"/>
            <ac:cxnSpMk id="33" creationId="{C708EB8E-4024-4C5D-B409-196ECF6101C1}"/>
          </ac:cxnSpMkLst>
        </pc:cxnChg>
      </pc:sldChg>
      <pc:sldChg chg="modSp new add del mod">
        <pc:chgData name="Cheng Ran" userId="dbeed8448c6bb12c" providerId="LiveId" clId="{D3E44819-094A-4FF7-BC8B-39CE69467472}" dt="2022-02-14T07:15:09.290" v="1137" actId="20577"/>
        <pc:sldMkLst>
          <pc:docMk/>
          <pc:sldMk cId="1318962520" sldId="274"/>
        </pc:sldMkLst>
        <pc:spChg chg="mod">
          <ac:chgData name="Cheng Ran" userId="dbeed8448c6bb12c" providerId="LiveId" clId="{D3E44819-094A-4FF7-BC8B-39CE69467472}" dt="2022-02-14T07:13:32.627" v="1088" actId="20577"/>
          <ac:spMkLst>
            <pc:docMk/>
            <pc:sldMk cId="1318962520" sldId="274"/>
            <ac:spMk id="2" creationId="{5C012AF1-C2D7-4881-8B8F-F7B403A50D65}"/>
          </ac:spMkLst>
        </pc:spChg>
        <pc:spChg chg="mod">
          <ac:chgData name="Cheng Ran" userId="dbeed8448c6bb12c" providerId="LiveId" clId="{D3E44819-094A-4FF7-BC8B-39CE69467472}" dt="2022-02-14T07:15:09.290" v="1137" actId="20577"/>
          <ac:spMkLst>
            <pc:docMk/>
            <pc:sldMk cId="1318962520" sldId="274"/>
            <ac:spMk id="3" creationId="{E09D2045-608D-4B6C-AA76-DE619C783655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16:10.825" v="1212" actId="20577"/>
        <pc:sldMkLst>
          <pc:docMk/>
          <pc:sldMk cId="1058885491" sldId="275"/>
        </pc:sldMkLst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2" creationId="{AF206115-AAF5-46F9-815C-36E1B83A5BB5}"/>
          </ac:spMkLst>
        </pc:spChg>
        <pc:spChg chg="del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3" creationId="{E22FF8D9-B6A5-4F3F-BE8C-C05B0F9A75E3}"/>
          </ac:spMkLst>
        </pc:spChg>
        <pc:spChg chg="add mod ord">
          <ac:chgData name="Cheng Ran" userId="dbeed8448c6bb12c" providerId="LiveId" clId="{D3E44819-094A-4FF7-BC8B-39CE69467472}" dt="2022-02-14T07:16:10.825" v="1212" actId="20577"/>
          <ac:spMkLst>
            <pc:docMk/>
            <pc:sldMk cId="1058885491" sldId="275"/>
            <ac:spMk id="4" creationId="{1B9B4E14-AE93-4EC7-8A0A-DA1754018C52}"/>
          </ac:spMkLst>
        </pc:spChg>
        <pc:spChg chg="add mod ord">
          <ac:chgData name="Cheng Ran" userId="dbeed8448c6bb12c" providerId="LiveId" clId="{D3E44819-094A-4FF7-BC8B-39CE69467472}" dt="2022-02-14T07:15:22.306" v="1139" actId="700"/>
          <ac:spMkLst>
            <pc:docMk/>
            <pc:sldMk cId="1058885491" sldId="275"/>
            <ac:spMk id="5" creationId="{5BD0659A-5405-41AA-BEAA-8C8155A4F0C7}"/>
          </ac:spMkLst>
        </pc:spChg>
      </pc:sldChg>
      <pc:sldChg chg="addSp modSp new mod">
        <pc:chgData name="Cheng Ran" userId="dbeed8448c6bb12c" providerId="LiveId" clId="{D3E44819-094A-4FF7-BC8B-39CE69467472}" dt="2022-02-14T07:16:59.033" v="1248" actId="1076"/>
        <pc:sldMkLst>
          <pc:docMk/>
          <pc:sldMk cId="3999420046" sldId="276"/>
        </pc:sldMkLst>
        <pc:spChg chg="mod">
          <ac:chgData name="Cheng Ran" userId="dbeed8448c6bb12c" providerId="LiveId" clId="{D3E44819-094A-4FF7-BC8B-39CE69467472}" dt="2022-02-14T07:16:21.790" v="1243" actId="20577"/>
          <ac:spMkLst>
            <pc:docMk/>
            <pc:sldMk cId="3999420046" sldId="276"/>
            <ac:spMk id="2" creationId="{EB398C26-6F33-4CD4-A873-6DC5AA7B3095}"/>
          </ac:spMkLst>
        </pc:spChg>
        <pc:spChg chg="mod">
          <ac:chgData name="Cheng Ran" userId="dbeed8448c6bb12c" providerId="LiveId" clId="{D3E44819-094A-4FF7-BC8B-39CE69467472}" dt="2022-02-14T07:15:49.769" v="1168"/>
          <ac:spMkLst>
            <pc:docMk/>
            <pc:sldMk cId="3999420046" sldId="276"/>
            <ac:spMk id="3" creationId="{537A20A3-9FF3-4982-BB71-D8C72B80F21B}"/>
          </ac:spMkLst>
        </pc:spChg>
        <pc:picChg chg="add mod">
          <ac:chgData name="Cheng Ran" userId="dbeed8448c6bb12c" providerId="LiveId" clId="{D3E44819-094A-4FF7-BC8B-39CE69467472}" dt="2022-02-14T07:16:48.821" v="1246" actId="1076"/>
          <ac:picMkLst>
            <pc:docMk/>
            <pc:sldMk cId="3999420046" sldId="276"/>
            <ac:picMk id="4" creationId="{A2EA41CD-8E2D-4A5B-8907-385EF6CB00F4}"/>
          </ac:picMkLst>
        </pc:picChg>
        <pc:picChg chg="add mod">
          <ac:chgData name="Cheng Ran" userId="dbeed8448c6bb12c" providerId="LiveId" clId="{D3E44819-094A-4FF7-BC8B-39CE69467472}" dt="2022-02-14T07:16:59.033" v="1248" actId="1076"/>
          <ac:picMkLst>
            <pc:docMk/>
            <pc:sldMk cId="3999420046" sldId="276"/>
            <ac:picMk id="6" creationId="{E2D00327-3707-4F88-ACF5-8045800261C4}"/>
          </ac:picMkLst>
        </pc:picChg>
      </pc:sldChg>
      <pc:sldChg chg="addSp modSp new mod modAnim">
        <pc:chgData name="Cheng Ran" userId="dbeed8448c6bb12c" providerId="LiveId" clId="{D3E44819-094A-4FF7-BC8B-39CE69467472}" dt="2022-02-14T07:21:29.661" v="1298" actId="14100"/>
        <pc:sldMkLst>
          <pc:docMk/>
          <pc:sldMk cId="1393896810" sldId="277"/>
        </pc:sldMkLst>
        <pc:spChg chg="mod">
          <ac:chgData name="Cheng Ran" userId="dbeed8448c6bb12c" providerId="LiveId" clId="{D3E44819-094A-4FF7-BC8B-39CE69467472}" dt="2022-02-14T07:20:49.366" v="1292" actId="20577"/>
          <ac:spMkLst>
            <pc:docMk/>
            <pc:sldMk cId="1393896810" sldId="277"/>
            <ac:spMk id="2" creationId="{483AD8D6-5B9D-45C2-AB85-7F11CA66FD34}"/>
          </ac:spMkLst>
        </pc:spChg>
        <pc:spChg chg="mod">
          <ac:chgData name="Cheng Ran" userId="dbeed8448c6bb12c" providerId="LiveId" clId="{D3E44819-094A-4FF7-BC8B-39CE69467472}" dt="2022-02-14T07:20:58.159" v="1295" actId="2711"/>
          <ac:spMkLst>
            <pc:docMk/>
            <pc:sldMk cId="1393896810" sldId="277"/>
            <ac:spMk id="3" creationId="{569FD97D-B258-4751-A67F-4B45C89EF5AA}"/>
          </ac:spMkLst>
        </pc:spChg>
        <pc:spChg chg="add mod">
          <ac:chgData name="Cheng Ran" userId="dbeed8448c6bb12c" providerId="LiveId" clId="{D3E44819-094A-4FF7-BC8B-39CE69467472}" dt="2022-02-14T07:21:29.661" v="1298" actId="14100"/>
          <ac:spMkLst>
            <pc:docMk/>
            <pc:sldMk cId="1393896810" sldId="277"/>
            <ac:spMk id="5" creationId="{175763B3-8C3B-4339-A017-6666A33F7E42}"/>
          </ac:spMkLst>
        </pc:spChg>
        <pc:picChg chg="add mod">
          <ac:chgData name="Cheng Ran" userId="dbeed8448c6bb12c" providerId="LiveId" clId="{D3E44819-094A-4FF7-BC8B-39CE69467472}" dt="2022-02-14T07:21:26.436" v="1297" actId="1076"/>
          <ac:picMkLst>
            <pc:docMk/>
            <pc:sldMk cId="1393896810" sldId="277"/>
            <ac:picMk id="4" creationId="{B25D7E90-1AB7-42DB-97E4-AADC3CDAD2DA}"/>
          </ac:picMkLst>
        </pc:picChg>
      </pc:sldChg>
      <pc:sldChg chg="addSp delSp modSp new mod delAnim modAnim">
        <pc:chgData name="Cheng Ran" userId="dbeed8448c6bb12c" providerId="LiveId" clId="{D3E44819-094A-4FF7-BC8B-39CE69467472}" dt="2022-02-14T07:28:31.395" v="1579"/>
        <pc:sldMkLst>
          <pc:docMk/>
          <pc:sldMk cId="2589101338" sldId="278"/>
        </pc:sldMkLst>
        <pc:spChg chg="mod">
          <ac:chgData name="Cheng Ran" userId="dbeed8448c6bb12c" providerId="LiveId" clId="{D3E44819-094A-4FF7-BC8B-39CE69467472}" dt="2022-02-14T07:28:31.395" v="1579"/>
          <ac:spMkLst>
            <pc:docMk/>
            <pc:sldMk cId="2589101338" sldId="278"/>
            <ac:spMk id="2" creationId="{0F97C7A2-BCDC-4D3E-A629-7B8838DF2076}"/>
          </ac:spMkLst>
        </pc:spChg>
        <pc:spChg chg="mod">
          <ac:chgData name="Cheng Ran" userId="dbeed8448c6bb12c" providerId="LiveId" clId="{D3E44819-094A-4FF7-BC8B-39CE69467472}" dt="2022-02-14T07:28:16.012" v="1568" actId="14100"/>
          <ac:spMkLst>
            <pc:docMk/>
            <pc:sldMk cId="2589101338" sldId="278"/>
            <ac:spMk id="3" creationId="{07440513-454B-4958-8D8E-B3486B01CBE8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6" creationId="{B62F2BC5-60B6-4D2F-8618-CFFE9293FC5B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7" creationId="{EA2FBD67-346A-4E00-9A20-CAB8855050C6}"/>
          </ac:spMkLst>
        </pc:spChg>
        <pc:spChg chg="add del mod">
          <ac:chgData name="Cheng Ran" userId="dbeed8448c6bb12c" providerId="LiveId" clId="{D3E44819-094A-4FF7-BC8B-39CE69467472}" dt="2022-02-14T07:23:30.057" v="1315"/>
          <ac:spMkLst>
            <pc:docMk/>
            <pc:sldMk cId="2589101338" sldId="278"/>
            <ac:spMk id="8" creationId="{8019F546-66A0-4BBD-A350-8789E5C9BAC2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9" creationId="{BA41544C-DD42-41BE-A00A-3F8EF372E4E9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0" creationId="{A3EC29CC-575A-4FA9-B52E-FCAB0A4A1F56}"/>
          </ac:spMkLst>
        </pc:spChg>
        <pc:spChg chg="add del mod or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1" creationId="{C29ED5FB-4114-461F-B42B-F4FC39B6E14B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2" creationId="{BAE217CB-22D2-46C3-8EF4-D7C7CE8B1164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3" creationId="{140ED325-8762-4461-A56B-B54B28736510}"/>
          </ac:spMkLst>
        </pc:spChg>
        <pc:spChg chg="add del mod">
          <ac:chgData name="Cheng Ran" userId="dbeed8448c6bb12c" providerId="LiveId" clId="{D3E44819-094A-4FF7-BC8B-39CE69467472}" dt="2022-02-14T07:27:42.293" v="1558" actId="478"/>
          <ac:spMkLst>
            <pc:docMk/>
            <pc:sldMk cId="2589101338" sldId="278"/>
            <ac:spMk id="14" creationId="{4419A5B6-C525-4615-9445-01236CA3AFAF}"/>
          </ac:spMkLst>
        </pc:spChg>
        <pc:spChg chg="add del mod">
          <ac:chgData name="Cheng Ran" userId="dbeed8448c6bb12c" providerId="LiveId" clId="{D3E44819-094A-4FF7-BC8B-39CE69467472}" dt="2022-02-14T07:26:17.040" v="1511" actId="478"/>
          <ac:spMkLst>
            <pc:docMk/>
            <pc:sldMk cId="2589101338" sldId="278"/>
            <ac:spMk id="15" creationId="{129E0475-AAAF-4D06-B254-427100AE4FC0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19" creationId="{1A2E4933-C892-4350-B9F7-7E18F5C26304}"/>
          </ac:spMkLst>
        </pc:spChg>
        <pc:spChg chg="add mod">
          <ac:chgData name="Cheng Ran" userId="dbeed8448c6bb12c" providerId="LiveId" clId="{D3E44819-094A-4FF7-BC8B-39CE69467472}" dt="2022-02-14T07:27:47.018" v="1559"/>
          <ac:spMkLst>
            <pc:docMk/>
            <pc:sldMk cId="2589101338" sldId="278"/>
            <ac:spMk id="20" creationId="{1E7B56F0-7A03-4A63-8CF2-791AE99D3725}"/>
          </ac:spMkLst>
        </pc:spChg>
        <pc:spChg chg="add mod">
          <ac:chgData name="Cheng Ran" userId="dbeed8448c6bb12c" providerId="LiveId" clId="{D3E44819-094A-4FF7-BC8B-39CE69467472}" dt="2022-02-14T07:28:01.148" v="1562" actId="1076"/>
          <ac:spMkLst>
            <pc:docMk/>
            <pc:sldMk cId="2589101338" sldId="278"/>
            <ac:spMk id="21" creationId="{449C74D6-9797-4B60-ADBF-8F77A222ADE7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2" creationId="{A514BF09-DA35-4C92-8CBE-0DEA170B6D9F}"/>
          </ac:spMkLst>
        </pc:spChg>
        <pc:spChg chg="add mod">
          <ac:chgData name="Cheng Ran" userId="dbeed8448c6bb12c" providerId="LiveId" clId="{D3E44819-094A-4FF7-BC8B-39CE69467472}" dt="2022-02-14T07:27:53.515" v="1560"/>
          <ac:spMkLst>
            <pc:docMk/>
            <pc:sldMk cId="2589101338" sldId="278"/>
            <ac:spMk id="23" creationId="{73421DB7-8C4A-4FC7-8BC1-95D9CDDAB71F}"/>
          </ac:spMkLst>
        </pc:spChg>
        <pc:spChg chg="add mod">
          <ac:chgData name="Cheng Ran" userId="dbeed8448c6bb12c" providerId="LiveId" clId="{D3E44819-094A-4FF7-BC8B-39CE69467472}" dt="2022-02-14T07:27:57.045" v="1561" actId="1076"/>
          <ac:spMkLst>
            <pc:docMk/>
            <pc:sldMk cId="2589101338" sldId="278"/>
            <ac:spMk id="24" creationId="{34C4E11A-0F92-45E4-814B-0B65C43E8363}"/>
          </ac:spMkLst>
        </pc:spChg>
        <pc:picChg chg="add del mod">
          <ac:chgData name="Cheng Ran" userId="dbeed8448c6bb12c" providerId="LiveId" clId="{D3E44819-094A-4FF7-BC8B-39CE69467472}" dt="2022-02-14T07:22:28.675" v="1309" actId="22"/>
          <ac:picMkLst>
            <pc:docMk/>
            <pc:sldMk cId="2589101338" sldId="278"/>
            <ac:picMk id="5" creationId="{3E323CAC-D723-496D-A48A-61950634E440}"/>
          </ac:picMkLst>
        </pc:picChg>
        <pc:cxnChg chg="add del mod">
          <ac:chgData name="Cheng Ran" userId="dbeed8448c6bb12c" providerId="LiveId" clId="{D3E44819-094A-4FF7-BC8B-39CE69467472}" dt="2022-02-14T07:27:05.700" v="1516" actId="478"/>
          <ac:cxnSpMkLst>
            <pc:docMk/>
            <pc:sldMk cId="2589101338" sldId="278"/>
            <ac:cxnSpMk id="17" creationId="{BE5EE3DB-7819-408B-B2D0-EF458CF8999E}"/>
          </ac:cxnSpMkLst>
        </pc:cxn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670890250" sldId="278"/>
        </pc:sldMkLst>
      </pc:sldChg>
      <pc:sldChg chg="modSp new mod">
        <pc:chgData name="Cheng Ran" userId="dbeed8448c6bb12c" providerId="LiveId" clId="{D3E44819-094A-4FF7-BC8B-39CE69467472}" dt="2022-02-14T07:30:01.246" v="1651" actId="27636"/>
        <pc:sldMkLst>
          <pc:docMk/>
          <pc:sldMk cId="2322556458" sldId="279"/>
        </pc:sldMkLst>
        <pc:spChg chg="mod">
          <ac:chgData name="Cheng Ran" userId="dbeed8448c6bb12c" providerId="LiveId" clId="{D3E44819-094A-4FF7-BC8B-39CE69467472}" dt="2022-02-14T07:29:41.782" v="1628" actId="20577"/>
          <ac:spMkLst>
            <pc:docMk/>
            <pc:sldMk cId="2322556458" sldId="279"/>
            <ac:spMk id="2" creationId="{495049D0-8444-49E0-AE5F-627971BCC563}"/>
          </ac:spMkLst>
        </pc:spChg>
        <pc:spChg chg="mod">
          <ac:chgData name="Cheng Ran" userId="dbeed8448c6bb12c" providerId="LiveId" clId="{D3E44819-094A-4FF7-BC8B-39CE69467472}" dt="2022-02-14T07:30:01.246" v="1651" actId="27636"/>
          <ac:spMkLst>
            <pc:docMk/>
            <pc:sldMk cId="2322556458" sldId="279"/>
            <ac:spMk id="3" creationId="{D858679C-F56C-46E6-A622-2347F16A57EF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28:51.673" v="1600" actId="20577"/>
        <pc:sldMkLst>
          <pc:docMk/>
          <pc:sldMk cId="3628340342" sldId="280"/>
        </pc:sldMkLst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2" creationId="{5DB43339-BCC9-48DE-B763-E5626DF09930}"/>
          </ac:spMkLst>
        </pc:spChg>
        <pc:spChg chg="del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3" creationId="{497ACF48-C434-4BCE-BBCF-40E6FE155A67}"/>
          </ac:spMkLst>
        </pc:spChg>
        <pc:spChg chg="add mod ord">
          <ac:chgData name="Cheng Ran" userId="dbeed8448c6bb12c" providerId="LiveId" clId="{D3E44819-094A-4FF7-BC8B-39CE69467472}" dt="2022-02-14T07:28:51.673" v="1600" actId="20577"/>
          <ac:spMkLst>
            <pc:docMk/>
            <pc:sldMk cId="3628340342" sldId="280"/>
            <ac:spMk id="4" creationId="{76CA190C-094E-4F95-8A37-CF426C100A29}"/>
          </ac:spMkLst>
        </pc:spChg>
        <pc:spChg chg="add mod ord">
          <ac:chgData name="Cheng Ran" userId="dbeed8448c6bb12c" providerId="LiveId" clId="{D3E44819-094A-4FF7-BC8B-39CE69467472}" dt="2022-02-14T07:28:45.551" v="1581" actId="700"/>
          <ac:spMkLst>
            <pc:docMk/>
            <pc:sldMk cId="3628340342" sldId="280"/>
            <ac:spMk id="5" creationId="{9891A0E7-9668-441D-AC02-060341EFDE5A}"/>
          </ac:spMkLst>
        </pc:spChg>
      </pc:sldChg>
      <pc:sldChg chg="modSp new mod">
        <pc:chgData name="Cheng Ran" userId="dbeed8448c6bb12c" providerId="LiveId" clId="{D3E44819-094A-4FF7-BC8B-39CE69467472}" dt="2022-02-14T07:30:10.372" v="1652" actId="2711"/>
        <pc:sldMkLst>
          <pc:docMk/>
          <pc:sldMk cId="3844907058" sldId="281"/>
        </pc:sldMkLst>
        <pc:spChg chg="mod">
          <ac:chgData name="Cheng Ran" userId="dbeed8448c6bb12c" providerId="LiveId" clId="{D3E44819-094A-4FF7-BC8B-39CE69467472}" dt="2022-02-14T07:29:46.025" v="1637" actId="20577"/>
          <ac:spMkLst>
            <pc:docMk/>
            <pc:sldMk cId="3844907058" sldId="281"/>
            <ac:spMk id="2" creationId="{934CAA12-8AEF-48ED-A52E-FBD7B6CF4E5F}"/>
          </ac:spMkLst>
        </pc:spChg>
        <pc:spChg chg="mod">
          <ac:chgData name="Cheng Ran" userId="dbeed8448c6bb12c" providerId="LiveId" clId="{D3E44819-094A-4FF7-BC8B-39CE69467472}" dt="2022-02-14T07:30:10.372" v="1652" actId="2711"/>
          <ac:spMkLst>
            <pc:docMk/>
            <pc:sldMk cId="3844907058" sldId="281"/>
            <ac:spMk id="3" creationId="{634F7EDF-38CB-434E-8133-EFD310D61E5D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651479453" sldId="282"/>
        </pc:sldMkLst>
      </pc:sldChg>
      <pc:sldChg chg="modSp new mod">
        <pc:chgData name="Cheng Ran" userId="dbeed8448c6bb12c" providerId="LiveId" clId="{D3E44819-094A-4FF7-BC8B-39CE69467472}" dt="2022-02-14T07:32:32.957" v="1781" actId="20577"/>
        <pc:sldMkLst>
          <pc:docMk/>
          <pc:sldMk cId="4097794756" sldId="282"/>
        </pc:sldMkLst>
        <pc:spChg chg="mod">
          <ac:chgData name="Cheng Ran" userId="dbeed8448c6bb12c" providerId="LiveId" clId="{D3E44819-094A-4FF7-BC8B-39CE69467472}" dt="2022-02-14T07:32:32.957" v="1781" actId="20577"/>
          <ac:spMkLst>
            <pc:docMk/>
            <pc:sldMk cId="4097794756" sldId="282"/>
            <ac:spMk id="2" creationId="{2F113792-6971-417E-847D-1E97CC7CBF96}"/>
          </ac:spMkLst>
        </pc:spChg>
        <pc:spChg chg="mod">
          <ac:chgData name="Cheng Ran" userId="dbeed8448c6bb12c" providerId="LiveId" clId="{D3E44819-094A-4FF7-BC8B-39CE69467472}" dt="2022-02-14T07:32:05.639" v="1740" actId="27636"/>
          <ac:spMkLst>
            <pc:docMk/>
            <pc:sldMk cId="4097794756" sldId="282"/>
            <ac:spMk id="3" creationId="{A3BD6AEB-E235-4EA3-B5EC-3165106C9A47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3515493050" sldId="283"/>
        </pc:sldMkLst>
      </pc:sldChg>
      <pc:sldChg chg="modSp new mod">
        <pc:chgData name="Cheng Ran" userId="dbeed8448c6bb12c" providerId="LiveId" clId="{D3E44819-094A-4FF7-BC8B-39CE69467472}" dt="2022-02-14T07:33:03.426" v="1817" actId="20577"/>
        <pc:sldMkLst>
          <pc:docMk/>
          <pc:sldMk cId="3750497665" sldId="283"/>
        </pc:sldMkLst>
        <pc:spChg chg="mod">
          <ac:chgData name="Cheng Ran" userId="dbeed8448c6bb12c" providerId="LiveId" clId="{D3E44819-094A-4FF7-BC8B-39CE69467472}" dt="2022-02-14T07:33:03.426" v="1817" actId="20577"/>
          <ac:spMkLst>
            <pc:docMk/>
            <pc:sldMk cId="3750497665" sldId="283"/>
            <ac:spMk id="2" creationId="{A1811A0C-A1BC-463F-BD6B-5116850DBABD}"/>
          </ac:spMkLst>
        </pc:spChg>
        <pc:spChg chg="mod">
          <ac:chgData name="Cheng Ran" userId="dbeed8448c6bb12c" providerId="LiveId" clId="{D3E44819-094A-4FF7-BC8B-39CE69467472}" dt="2022-02-14T07:32:53.468" v="1786" actId="27636"/>
          <ac:spMkLst>
            <pc:docMk/>
            <pc:sldMk cId="3750497665" sldId="283"/>
            <ac:spMk id="3" creationId="{F4DE1254-02EF-4537-B8AE-60165D828146}"/>
          </ac:spMkLst>
        </pc:spChg>
      </pc:sldChg>
      <pc:sldChg chg="modSp new mod">
        <pc:chgData name="Cheng Ran" userId="dbeed8448c6bb12c" providerId="LiveId" clId="{D3E44819-094A-4FF7-BC8B-39CE69467472}" dt="2022-02-14T07:33:51.559" v="1825" actId="20577"/>
        <pc:sldMkLst>
          <pc:docMk/>
          <pc:sldMk cId="920123509" sldId="284"/>
        </pc:sldMkLst>
        <pc:spChg chg="mod">
          <ac:chgData name="Cheng Ran" userId="dbeed8448c6bb12c" providerId="LiveId" clId="{D3E44819-094A-4FF7-BC8B-39CE69467472}" dt="2022-02-14T07:33:32.807" v="1820"/>
          <ac:spMkLst>
            <pc:docMk/>
            <pc:sldMk cId="920123509" sldId="284"/>
            <ac:spMk id="2" creationId="{1B1A8AAD-AD24-4D37-94D3-4B91B9AB2925}"/>
          </ac:spMkLst>
        </pc:spChg>
        <pc:spChg chg="mod">
          <ac:chgData name="Cheng Ran" userId="dbeed8448c6bb12c" providerId="LiveId" clId="{D3E44819-094A-4FF7-BC8B-39CE69467472}" dt="2022-02-14T07:33:51.559" v="1825" actId="20577"/>
          <ac:spMkLst>
            <pc:docMk/>
            <pc:sldMk cId="920123509" sldId="284"/>
            <ac:spMk id="3" creationId="{81016910-DF19-4E8E-8D5B-E5A3A808B35E}"/>
          </ac:spMkLst>
        </pc:spChg>
      </pc:sldChg>
      <pc:sldChg chg="modSp new mod">
        <pc:chgData name="Cheng Ran" userId="dbeed8448c6bb12c" providerId="LiveId" clId="{D3E44819-094A-4FF7-BC8B-39CE69467472}" dt="2022-02-14T07:34:59.425" v="1884" actId="27636"/>
        <pc:sldMkLst>
          <pc:docMk/>
          <pc:sldMk cId="2945139366" sldId="285"/>
        </pc:sldMkLst>
        <pc:spChg chg="mod">
          <ac:chgData name="Cheng Ran" userId="dbeed8448c6bb12c" providerId="LiveId" clId="{D3E44819-094A-4FF7-BC8B-39CE69467472}" dt="2022-02-14T07:34:27.393" v="1875" actId="20577"/>
          <ac:spMkLst>
            <pc:docMk/>
            <pc:sldMk cId="2945139366" sldId="285"/>
            <ac:spMk id="2" creationId="{AF905A29-FB2D-451F-B50A-BD432E17A2DB}"/>
          </ac:spMkLst>
        </pc:spChg>
        <pc:spChg chg="mod">
          <ac:chgData name="Cheng Ran" userId="dbeed8448c6bb12c" providerId="LiveId" clId="{D3E44819-094A-4FF7-BC8B-39CE69467472}" dt="2022-02-14T07:34:59.425" v="1884" actId="27636"/>
          <ac:spMkLst>
            <pc:docMk/>
            <pc:sldMk cId="2945139366" sldId="285"/>
            <ac:spMk id="3" creationId="{E55D344B-266A-408A-80E2-D79360F8D18E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34749244" sldId="286"/>
        </pc:sldMkLst>
      </pc:sldChg>
      <pc:sldChg chg="modSp new mod modAnim">
        <pc:chgData name="Cheng Ran" userId="dbeed8448c6bb12c" providerId="LiveId" clId="{D3E44819-094A-4FF7-BC8B-39CE69467472}" dt="2022-02-14T07:36:04.431" v="1948"/>
        <pc:sldMkLst>
          <pc:docMk/>
          <pc:sldMk cId="2819709825" sldId="286"/>
        </pc:sldMkLst>
        <pc:spChg chg="mod">
          <ac:chgData name="Cheng Ran" userId="dbeed8448c6bb12c" providerId="LiveId" clId="{D3E44819-094A-4FF7-BC8B-39CE69467472}" dt="2022-02-14T07:35:26.282" v="1935" actId="20577"/>
          <ac:spMkLst>
            <pc:docMk/>
            <pc:sldMk cId="2819709825" sldId="286"/>
            <ac:spMk id="2" creationId="{45272A52-3AA7-4FF2-BA3D-33DE7F391BD6}"/>
          </ac:spMkLst>
        </pc:spChg>
        <pc:spChg chg="mod">
          <ac:chgData name="Cheng Ran" userId="dbeed8448c6bb12c" providerId="LiveId" clId="{D3E44819-094A-4FF7-BC8B-39CE69467472}" dt="2022-02-14T07:35:43.603" v="1947" actId="20577"/>
          <ac:spMkLst>
            <pc:docMk/>
            <pc:sldMk cId="2819709825" sldId="286"/>
            <ac:spMk id="3" creationId="{C35F9AE4-415A-4973-8C66-40A4EDBF3AC7}"/>
          </ac:spMkLst>
        </pc:spChg>
      </pc:sldChg>
      <pc:sldChg chg="modSp new mod modAnim">
        <pc:chgData name="Cheng Ran" userId="dbeed8448c6bb12c" providerId="LiveId" clId="{D3E44819-094A-4FF7-BC8B-39CE69467472}" dt="2022-02-14T07:37:31.426" v="1987" actId="20577"/>
        <pc:sldMkLst>
          <pc:docMk/>
          <pc:sldMk cId="4282138035" sldId="287"/>
        </pc:sldMkLst>
        <pc:spChg chg="mod">
          <ac:chgData name="Cheng Ran" userId="dbeed8448c6bb12c" providerId="LiveId" clId="{D3E44819-094A-4FF7-BC8B-39CE69467472}" dt="2022-02-14T07:36:47.863" v="1976" actId="20577"/>
          <ac:spMkLst>
            <pc:docMk/>
            <pc:sldMk cId="4282138035" sldId="287"/>
            <ac:spMk id="2" creationId="{8DA995E9-32CD-4D90-8F8D-B84823F147B4}"/>
          </ac:spMkLst>
        </pc:spChg>
        <pc:spChg chg="mod">
          <ac:chgData name="Cheng Ran" userId="dbeed8448c6bb12c" providerId="LiveId" clId="{D3E44819-094A-4FF7-BC8B-39CE69467472}" dt="2022-02-14T07:37:31.426" v="1987" actId="20577"/>
          <ac:spMkLst>
            <pc:docMk/>
            <pc:sldMk cId="4282138035" sldId="287"/>
            <ac:spMk id="3" creationId="{667CEF97-2461-4C03-814B-8FCAE6D67076}"/>
          </ac:spMkLst>
        </pc:spChg>
      </pc:sldChg>
      <pc:sldChg chg="modSp new mod">
        <pc:chgData name="Cheng Ran" userId="dbeed8448c6bb12c" providerId="LiveId" clId="{D3E44819-094A-4FF7-BC8B-39CE69467472}" dt="2022-02-14T07:38:24.978" v="2029" actId="20577"/>
        <pc:sldMkLst>
          <pc:docMk/>
          <pc:sldMk cId="2502641594" sldId="288"/>
        </pc:sldMkLst>
        <pc:spChg chg="mod">
          <ac:chgData name="Cheng Ran" userId="dbeed8448c6bb12c" providerId="LiveId" clId="{D3E44819-094A-4FF7-BC8B-39CE69467472}" dt="2022-02-14T07:38:01.023" v="2024" actId="20577"/>
          <ac:spMkLst>
            <pc:docMk/>
            <pc:sldMk cId="2502641594" sldId="288"/>
            <ac:spMk id="2" creationId="{BD47AC69-E009-4BE9-8C23-AF203AFE9DCF}"/>
          </ac:spMkLst>
        </pc:spChg>
        <pc:spChg chg="mod">
          <ac:chgData name="Cheng Ran" userId="dbeed8448c6bb12c" providerId="LiveId" clId="{D3E44819-094A-4FF7-BC8B-39CE69467472}" dt="2022-02-14T07:38:24.978" v="2029" actId="20577"/>
          <ac:spMkLst>
            <pc:docMk/>
            <pc:sldMk cId="2502641594" sldId="288"/>
            <ac:spMk id="3" creationId="{23D683AB-42C0-4252-A60A-3C75FB001D73}"/>
          </ac:spMkLst>
        </pc:spChg>
      </pc:sldChg>
      <pc:sldChg chg="addSp delSp modSp new mod modClrScheme chgLayout">
        <pc:chgData name="Cheng Ran" userId="dbeed8448c6bb12c" providerId="LiveId" clId="{D3E44819-094A-4FF7-BC8B-39CE69467472}" dt="2022-02-14T07:38:54.455" v="2040" actId="20577"/>
        <pc:sldMkLst>
          <pc:docMk/>
          <pc:sldMk cId="420599735" sldId="289"/>
        </pc:sldMkLst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2" creationId="{5A4EDD64-BCA0-4582-8EC6-8C738903EEA3}"/>
          </ac:spMkLst>
        </pc:spChg>
        <pc:spChg chg="del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3" creationId="{A75917B7-1E33-4F8C-9C6E-4D2595A7C3CB}"/>
          </ac:spMkLst>
        </pc:spChg>
        <pc:spChg chg="add mod ord">
          <ac:chgData name="Cheng Ran" userId="dbeed8448c6bb12c" providerId="LiveId" clId="{D3E44819-094A-4FF7-BC8B-39CE69467472}" dt="2022-02-14T07:38:54.455" v="2040" actId="20577"/>
          <ac:spMkLst>
            <pc:docMk/>
            <pc:sldMk cId="420599735" sldId="289"/>
            <ac:spMk id="4" creationId="{6D9C8602-AE97-45C3-814C-3E0E69FC660D}"/>
          </ac:spMkLst>
        </pc:spChg>
        <pc:spChg chg="add mod ord">
          <ac:chgData name="Cheng Ran" userId="dbeed8448c6bb12c" providerId="LiveId" clId="{D3E44819-094A-4FF7-BC8B-39CE69467472}" dt="2022-02-14T07:38:51.262" v="2031" actId="700"/>
          <ac:spMkLst>
            <pc:docMk/>
            <pc:sldMk cId="420599735" sldId="289"/>
            <ac:spMk id="5" creationId="{CFA0F981-66DD-4282-AE14-0B6412971543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264834715" sldId="289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210557315" sldId="290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165598394" sldId="291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165598394" sldId="291"/>
            <ac:spMk id="24580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594917969" sldId="292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2154894100" sldId="293"/>
        </pc:sldMkLst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1486606376" sldId="294"/>
        </pc:sldMkLst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2905275293" sldId="297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2905275293" sldId="297"/>
            <ac:spMk id="24580" creationId="{00000000-0000-0000-0000-000000000000}"/>
          </ac:spMkLst>
        </pc:spChg>
      </pc:sldChg>
      <pc:sldChg chg="modSp del mod">
        <pc:chgData name="Cheng Ran" userId="dbeed8448c6bb12c" providerId="LiveId" clId="{D3E44819-094A-4FF7-BC8B-39CE69467472}" dt="2022-02-14T07:12:56.610" v="1064"/>
        <pc:sldMkLst>
          <pc:docMk/>
          <pc:sldMk cId="3878891907" sldId="298"/>
        </pc:sldMkLst>
        <pc:spChg chg="mod">
          <ac:chgData name="Cheng Ran" userId="dbeed8448c6bb12c" providerId="LiveId" clId="{D3E44819-094A-4FF7-BC8B-39CE69467472}" dt="2022-02-14T07:12:56.610" v="1064"/>
          <ac:spMkLst>
            <pc:docMk/>
            <pc:sldMk cId="3878891907" sldId="298"/>
            <ac:spMk id="24580" creationId="{00000000-0000-0000-0000-000000000000}"/>
          </ac:spMkLst>
        </pc:spChg>
      </pc:sldChg>
      <pc:sldChg chg="addSp delSp modSp del mod modClrScheme chgLayout">
        <pc:chgData name="Cheng Ran" userId="dbeed8448c6bb12c" providerId="LiveId" clId="{D3E44819-094A-4FF7-BC8B-39CE69467472}" dt="2022-02-14T07:12:56.610" v="1064"/>
        <pc:sldMkLst>
          <pc:docMk/>
          <pc:sldMk cId="2429952507" sldId="301"/>
        </pc:sldMkLst>
        <pc:spChg chg="add del 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" creationId="{F9BFC8D1-70C0-4636-BB04-86985F36B58B}"/>
          </ac:spMkLst>
        </pc:spChg>
        <pc:spChg chg="mod ord">
          <ac:chgData name="Cheng Ran" userId="dbeed8448c6bb12c" providerId="LiveId" clId="{D3E44819-094A-4FF7-BC8B-39CE69467472}" dt="2022-02-14T07:12:55.632" v="1061" actId="700"/>
          <ac:spMkLst>
            <pc:docMk/>
            <pc:sldMk cId="2429952507" sldId="301"/>
            <ac:spMk id="29698" creationId="{00000000-0000-0000-0000-000000000000}"/>
          </ac:spMkLst>
        </pc:spChg>
        <pc:spChg chg="mod ord">
          <ac:chgData name="Cheng Ran" userId="dbeed8448c6bb12c" providerId="LiveId" clId="{D3E44819-094A-4FF7-BC8B-39CE69467472}" dt="2022-02-14T07:12:56.610" v="1064"/>
          <ac:spMkLst>
            <pc:docMk/>
            <pc:sldMk cId="2429952507" sldId="301"/>
            <ac:spMk id="29699" creationId="{00000000-0000-0000-0000-000000000000}"/>
          </ac:spMkLst>
        </pc:spChg>
      </pc:sldChg>
      <pc:sldChg chg="del">
        <pc:chgData name="Cheng Ran" userId="dbeed8448c6bb12c" providerId="LiveId" clId="{D3E44819-094A-4FF7-BC8B-39CE69467472}" dt="2022-02-14T07:12:56.610" v="1064"/>
        <pc:sldMkLst>
          <pc:docMk/>
          <pc:sldMk cId="4009265630" sldId="304"/>
        </pc:sldMkLst>
      </pc:sldChg>
    </pc:docChg>
  </pc:docChgLst>
  <pc:docChgLst>
    <pc:chgData name="Cheng Ran" userId="dbeed8448c6bb12c" providerId="LiveId" clId="{327DEF0D-2C20-46B7-8F5E-1F02054F7CA4}"/>
    <pc:docChg chg="custSel addSld modSld">
      <pc:chgData name="Cheng Ran" userId="dbeed8448c6bb12c" providerId="LiveId" clId="{327DEF0D-2C20-46B7-8F5E-1F02054F7CA4}" dt="2022-02-14T06:02:20.486" v="1" actId="700"/>
      <pc:docMkLst>
        <pc:docMk/>
      </pc:docMkLst>
      <pc:sldChg chg="addSp modSp mod chgLayout">
        <pc:chgData name="Cheng Ran" userId="dbeed8448c6bb12c" providerId="LiveId" clId="{327DEF0D-2C20-46B7-8F5E-1F02054F7CA4}" dt="2022-02-14T06:02:20.486" v="1" actId="700"/>
        <pc:sldMkLst>
          <pc:docMk/>
          <pc:sldMk cId="3385293733" sldId="257"/>
        </pc:sldMkLst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2" creationId="{33FD282A-579E-4C33-B7C3-4DA1F4362495}"/>
          </ac:spMkLst>
        </pc:spChg>
        <pc:spChg chg="add mod">
          <ac:chgData name="Cheng Ran" userId="dbeed8448c6bb12c" providerId="LiveId" clId="{327DEF0D-2C20-46B7-8F5E-1F02054F7CA4}" dt="2022-02-14T06:02:20.486" v="1" actId="700"/>
          <ac:spMkLst>
            <pc:docMk/>
            <pc:sldMk cId="3385293733" sldId="257"/>
            <ac:spMk id="3" creationId="{C3973F8E-F6DB-4C64-9CDB-205C1FBF22F3}"/>
          </ac:spMkLst>
        </pc:spChg>
      </pc:sldChg>
      <pc:sldChg chg="new">
        <pc:chgData name="Cheng Ran" userId="dbeed8448c6bb12c" providerId="LiveId" clId="{327DEF0D-2C20-46B7-8F5E-1F02054F7CA4}" dt="2022-02-14T06:02:13.123" v="0" actId="680"/>
        <pc:sldMkLst>
          <pc:docMk/>
          <pc:sldMk cId="3523772265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75412-6FAF-ED4F-A180-B014DFA9B31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2FA0-CD3F-B746-A298-089E2552F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2FA0-CD3F-B746-A298-089E2552F1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98-CA9D-41FB-8482-9C6D4F7A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CA19-E88C-448D-8D54-E577F9BF6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915-44BD-4DC4-B11F-CA3258F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A330-E7B6-4DDD-8A7D-587C2672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2910-DBF8-4D11-849E-552A6A3E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92B-1483-440F-B284-D5EFBE6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21BC-0092-4642-A929-B4B6C157D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D06-A0F8-4CC8-84F4-AEF0F8B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C4A-AD5F-4A7A-A827-63AB0C16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E8F3-DCF2-4598-BD3A-5387261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2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807B3-6DBB-472B-8973-8C700285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379B-D393-4F95-9463-B37878E2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B3C-612D-46F1-946D-DC0766C6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E90F4-72D7-4AF6-AB40-CD5C479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A578-C67A-4272-BCC4-63CDC86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46C7-F017-4149-9936-A07BCC5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06F-835C-433B-977F-F42F180D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2EDC-ED84-4BA2-BC4E-98C04FE5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D33A-B161-44C2-B6CB-C03B5E63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53327-49FE-4EBA-8EBC-9D0D0E5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EC33-6351-4DA3-8042-D72C70E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486C-3BE3-445F-A374-C345DA4E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3B5-57BD-42DB-AE7A-8676B5B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E2DE-21E3-4D4B-9C80-27A49439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F615-C53C-452B-B078-B70616C4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61-B88E-4BAA-8CEB-33464632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72AD-40A0-42A6-9AA1-F563B4D41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EA7E-B185-453F-B509-B311D1248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8E258-3524-483C-ABBA-8643C916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AA47-4A7C-43A3-920C-DFF2D02A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C8D67-6941-4BD7-8505-5681F598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2AAF-F029-4B87-AAF8-2FE46C67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A5E7-843E-4A57-9821-89B9EFCBF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9F62-4AE2-4B2A-9822-B1C23C3C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0B32-BFA9-41F3-A63B-59CF2A2E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AEE7-659B-4632-A69F-CF88CD04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10B7-B84E-4DA5-9435-B3151BDF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6B14-5D82-4D2D-8E1A-ACF0006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C7E53-193B-4015-8CBB-DFF9AD4C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F89C-6E1D-460C-B338-CFBC9F27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DFB7B-DE8D-4B87-89D5-12BEF9F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362F-3190-4A82-988E-70D29243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3324-8A52-446C-9A0C-D3C38693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6EB1-56FF-4DE9-A821-E5195809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634FC-33BA-4561-9689-DD7B931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758C-4D8D-42AC-AEF8-19FF650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CC9-6A27-4AAD-80B9-C6370693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3B9C-9B88-43C9-827A-CA6515C7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494-33AA-4FE6-B5FA-83CDD0E8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6E96D-197C-47B5-9B4B-7052DED3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7A4C-4DEC-4CB0-8171-B5B10CD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1F77-FA6B-4A66-842B-81082F4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0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CA5-AD81-43CB-A166-B1662C16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BCA85-15B3-4F28-BF06-B10325E39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6426-D60B-4182-A221-FA1CAAF9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BE09-CB05-4EEB-B3D3-B11104FD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B52FB-8A0A-40A2-8044-CF632D01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D3540-5E2F-48D8-A488-C079369E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EF5E4-A755-4C1F-ABAE-E3C4F59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698E-5439-4FA1-8520-FDC7F7E3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1E3-7C35-4D32-8CF4-6AEE6ABCB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027-8B1F-4C29-883A-0669E3BFF61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364-BE58-42C0-AB34-1D329978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CD9-2A65-4084-B74C-E74B143C9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2866-3C0D-4AEF-B59E-57352E860F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形 294">
            <a:extLst>
              <a:ext uri="{FF2B5EF4-FFF2-40B4-BE49-F238E27FC236}">
                <a16:creationId xmlns:a16="http://schemas.microsoft.com/office/drawing/2014/main" id="{34F9A744-2D25-7C47-B38B-FE5B204CE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903" y="6311900"/>
            <a:ext cx="2502664" cy="459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1707-A3FB-4442-AD06-643F016339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r="60401"/>
          <a:stretch/>
        </p:blipFill>
        <p:spPr>
          <a:xfrm>
            <a:off x="0" y="6174711"/>
            <a:ext cx="3334768" cy="6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gran.te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mi.sustech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D282A-579E-4C33-B7C3-4DA1F4362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4</a:t>
            </a:r>
            <a:br>
              <a:rPr lang="en-US" altLang="zh-CN" dirty="0"/>
            </a:br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73F8E-F6DB-4C64-9CDB-205C1FBF2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9068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Ran Cheng (</a:t>
            </a:r>
            <a:r>
              <a:rPr lang="zh-CN" altLang="en-US" dirty="0"/>
              <a:t>程然</a:t>
            </a:r>
            <a:r>
              <a:rPr lang="en-US" altLang="zh-CN" dirty="0"/>
              <a:t>)</a:t>
            </a: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https://chengran.tech/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https://emi.sustech.edu.cn/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9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Definition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Operators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Illustrative Example</a:t>
            </a:r>
            <a:endParaRPr lang="zh-CN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7AE0B9-82A8-4F89-A7D8-5C042189A434}"/>
              </a:ext>
            </a:extLst>
          </p:cNvPr>
          <p:cNvSpPr/>
          <p:nvPr/>
        </p:nvSpPr>
        <p:spPr>
          <a:xfrm>
            <a:off x="5166223" y="1825625"/>
            <a:ext cx="2329815" cy="1497965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869" y="661288"/>
                </a:moveTo>
                <a:lnTo>
                  <a:pt x="0" y="777748"/>
                </a:lnTo>
                <a:lnTo>
                  <a:pt x="637667" y="1497964"/>
                </a:lnTo>
                <a:lnTo>
                  <a:pt x="1183892" y="1014349"/>
                </a:lnTo>
                <a:lnTo>
                  <a:pt x="661543" y="1014349"/>
                </a:lnTo>
                <a:lnTo>
                  <a:pt x="348869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79" y="279908"/>
                </a:lnTo>
                <a:lnTo>
                  <a:pt x="661543" y="1014349"/>
                </a:lnTo>
                <a:lnTo>
                  <a:pt x="1183892" y="1014349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541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FC984-1145-41FE-9043-16AE38E6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Operators of Linked List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C722203-C1B2-4D9D-9241-9AC41B2F9FAC}"/>
              </a:ext>
            </a:extLst>
          </p:cNvPr>
          <p:cNvSpPr txBox="1"/>
          <p:nvPr/>
        </p:nvSpPr>
        <p:spPr>
          <a:xfrm>
            <a:off x="2048691" y="2346876"/>
            <a:ext cx="183533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①</a:t>
            </a:r>
            <a:r>
              <a:rPr sz="2000" spc="285" dirty="0">
                <a:cs typeface="DejaVu Sans"/>
              </a:rPr>
              <a:t> </a:t>
            </a:r>
            <a:r>
              <a:rPr sz="2000" spc="-40" dirty="0">
                <a:cs typeface="Georgia"/>
              </a:rPr>
              <a:t>q </a:t>
            </a:r>
            <a:r>
              <a:rPr lang="zh-CN" altLang="en-US" sz="2000" spc="-5" dirty="0">
                <a:cs typeface="Georgia"/>
              </a:rPr>
              <a:t>←</a:t>
            </a:r>
            <a:r>
              <a:rPr sz="2000" spc="-140" dirty="0">
                <a:cs typeface="Times New Roman"/>
              </a:rPr>
              <a:t> </a:t>
            </a:r>
            <a:r>
              <a:rPr sz="2000" spc="-45" dirty="0">
                <a:cs typeface="Georgia"/>
              </a:rPr>
              <a:t>p</a:t>
            </a:r>
            <a:endParaRPr sz="2000" dirty="0">
              <a:cs typeface="Georgi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33E2C5-AE5E-420B-8D7F-74BD0524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70" y="2038654"/>
            <a:ext cx="1485976" cy="831893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9A77D35-EA7F-4239-BF21-CB79F81C828B}"/>
              </a:ext>
            </a:extLst>
          </p:cNvPr>
          <p:cNvSpPr txBox="1"/>
          <p:nvPr/>
        </p:nvSpPr>
        <p:spPr>
          <a:xfrm>
            <a:off x="2048692" y="3492053"/>
            <a:ext cx="255814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②</a:t>
            </a:r>
            <a:r>
              <a:rPr lang="en-US" sz="2000" spc="285" dirty="0">
                <a:cs typeface="DejaVu Sans"/>
              </a:rPr>
              <a:t> q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sz="2000" spc="285" dirty="0">
                <a:cs typeface="DejaVu Sans"/>
              </a:rPr>
              <a:t>next of p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CF3C09-1BEE-473A-A8BD-28C6EB1A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70" y="3047969"/>
            <a:ext cx="2057506" cy="800141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25F04300-F36A-40C9-97C5-0ACE26D2099B}"/>
              </a:ext>
            </a:extLst>
          </p:cNvPr>
          <p:cNvSpPr txBox="1"/>
          <p:nvPr/>
        </p:nvSpPr>
        <p:spPr>
          <a:xfrm>
            <a:off x="2048691" y="4641500"/>
            <a:ext cx="255814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③</a:t>
            </a:r>
            <a:r>
              <a:rPr lang="en-US" sz="2000" spc="285" dirty="0">
                <a:cs typeface="DejaVu Sans"/>
              </a:rPr>
              <a:t> </a:t>
            </a:r>
            <a:r>
              <a:rPr lang="en-US" altLang="zh-CN" sz="2000" spc="285" dirty="0">
                <a:cs typeface="DejaVu Sans"/>
              </a:rPr>
              <a:t>p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sz="2000" spc="285" dirty="0">
                <a:cs typeface="DejaVu Sans"/>
              </a:rPr>
              <a:t>next of p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80A583D-3752-47A5-9F9E-2667791F0C8F}"/>
              </a:ext>
            </a:extLst>
          </p:cNvPr>
          <p:cNvSpPr txBox="1"/>
          <p:nvPr/>
        </p:nvSpPr>
        <p:spPr>
          <a:xfrm>
            <a:off x="2048691" y="5613377"/>
            <a:ext cx="297615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④</a:t>
            </a:r>
            <a:r>
              <a:rPr lang="en-US" sz="2000" spc="285" dirty="0">
                <a:cs typeface="DejaVu Sans"/>
              </a:rPr>
              <a:t> </a:t>
            </a:r>
            <a:r>
              <a:rPr lang="en-US" altLang="zh-CN" sz="2000" spc="285" dirty="0">
                <a:cs typeface="DejaVu Sans"/>
              </a:rPr>
              <a:t>next of q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sz="2000" spc="285" dirty="0">
                <a:cs typeface="DejaVu Sans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285" dirty="0">
                <a:cs typeface="DejaVu Sans"/>
              </a:rPr>
              <a:t>          (a)</a:t>
            </a:r>
          </a:p>
        </p:txBody>
      </p:sp>
      <p:sp>
        <p:nvSpPr>
          <p:cNvPr id="15" name="object 95">
            <a:extLst>
              <a:ext uri="{FF2B5EF4-FFF2-40B4-BE49-F238E27FC236}">
                <a16:creationId xmlns:a16="http://schemas.microsoft.com/office/drawing/2014/main" id="{5274A7EC-F624-44A3-92B8-7541569CD6D1}"/>
              </a:ext>
            </a:extLst>
          </p:cNvPr>
          <p:cNvSpPr txBox="1"/>
          <p:nvPr/>
        </p:nvSpPr>
        <p:spPr>
          <a:xfrm>
            <a:off x="5471780" y="1361842"/>
            <a:ext cx="1273266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lang="en-US" altLang="zh-CN" sz="2400" dirty="0">
                <a:cs typeface="Times New Roman"/>
              </a:rPr>
              <a:t>Before</a:t>
            </a:r>
            <a:endParaRPr sz="2400" dirty="0">
              <a:cs typeface="Georgi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90EA9F-62F7-4D03-B301-D8A43D660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70" y="4136921"/>
            <a:ext cx="2057506" cy="8001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35F164-A92F-4081-935D-E9BDEDA42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66" y="5097318"/>
            <a:ext cx="2133710" cy="1143059"/>
          </a:xfrm>
          <a:prstGeom prst="rect">
            <a:avLst/>
          </a:prstGeom>
        </p:spPr>
      </p:pic>
      <p:sp>
        <p:nvSpPr>
          <p:cNvPr id="19" name="object 95">
            <a:extLst>
              <a:ext uri="{FF2B5EF4-FFF2-40B4-BE49-F238E27FC236}">
                <a16:creationId xmlns:a16="http://schemas.microsoft.com/office/drawing/2014/main" id="{5297508F-525E-4A37-BBCB-1CCDCCFA08A0}"/>
              </a:ext>
            </a:extLst>
          </p:cNvPr>
          <p:cNvSpPr txBox="1"/>
          <p:nvPr/>
        </p:nvSpPr>
        <p:spPr>
          <a:xfrm>
            <a:off x="8637346" y="1267861"/>
            <a:ext cx="1273266" cy="51680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lang="en-US" altLang="zh-CN" sz="2400" dirty="0">
                <a:cs typeface="Times New Roman"/>
              </a:rPr>
              <a:t>After</a:t>
            </a:r>
            <a:endParaRPr sz="2400" dirty="0">
              <a:cs typeface="Georgi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980788-9C19-49B5-8323-C376F3C2D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662" y="2021236"/>
            <a:ext cx="1606633" cy="80014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EC6ED72-46B5-4C47-960F-4B1A7E385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225" y="3065387"/>
            <a:ext cx="2057506" cy="8318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DF3F125-FE00-4DA3-BCC0-21D4ECACC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225" y="4141290"/>
            <a:ext cx="2006703" cy="7620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24CBB52-F8D0-400B-AA17-12452FB59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225" y="5129921"/>
            <a:ext cx="2089257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ECEE0-DC54-4FDC-8A2B-0BD30104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Operators of Linked List</a:t>
            </a:r>
            <a:endParaRPr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1C40A8D-4BFA-4905-B32D-181FAD96C202}"/>
              </a:ext>
            </a:extLst>
          </p:cNvPr>
          <p:cNvSpPr txBox="1"/>
          <p:nvPr/>
        </p:nvSpPr>
        <p:spPr>
          <a:xfrm>
            <a:off x="1387740" y="2352540"/>
            <a:ext cx="297615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④</a:t>
            </a:r>
            <a:r>
              <a:rPr lang="en-US" sz="2000" spc="285" dirty="0">
                <a:cs typeface="DejaVu Sans"/>
              </a:rPr>
              <a:t> </a:t>
            </a:r>
            <a:r>
              <a:rPr lang="en-US" altLang="zh-CN" sz="2000" spc="285" dirty="0">
                <a:cs typeface="DejaVu Sans"/>
              </a:rPr>
              <a:t>next of q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sz="2000" spc="285" dirty="0">
                <a:cs typeface="DejaVu Sans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285" dirty="0">
                <a:cs typeface="DejaVu Sans"/>
              </a:rPr>
              <a:t>          (</a:t>
            </a:r>
            <a:r>
              <a:rPr lang="en-US" altLang="zh-CN" sz="2000" spc="285" dirty="0">
                <a:cs typeface="DejaVu Sans"/>
              </a:rPr>
              <a:t>b</a:t>
            </a:r>
            <a:r>
              <a:rPr lang="en-US" sz="2000" spc="285" dirty="0">
                <a:cs typeface="DejaVu Sans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D03913-A4E9-4E49-92D9-C08CBC18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35" y="1690688"/>
            <a:ext cx="4019757" cy="161298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3019C0E-2D7D-4C99-9DB5-8BBEB6848900}"/>
              </a:ext>
            </a:extLst>
          </p:cNvPr>
          <p:cNvSpPr txBox="1"/>
          <p:nvPr/>
        </p:nvSpPr>
        <p:spPr>
          <a:xfrm>
            <a:off x="1387739" y="3959269"/>
            <a:ext cx="3121199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⑤</a:t>
            </a:r>
            <a:r>
              <a:rPr lang="en-US" sz="2000" spc="285" dirty="0">
                <a:cs typeface="DejaVu Sans"/>
              </a:rPr>
              <a:t> </a:t>
            </a:r>
            <a:r>
              <a:rPr lang="en-US" altLang="zh-CN" sz="2000" spc="285" dirty="0">
                <a:cs typeface="DejaVu Sans"/>
              </a:rPr>
              <a:t>next of q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altLang="zh-CN" sz="2000" spc="-5" dirty="0">
                <a:cs typeface="Georgia"/>
              </a:rPr>
              <a:t>next of </a:t>
            </a:r>
            <a:r>
              <a:rPr lang="en-US" altLang="zh-CN" sz="2000" spc="285" dirty="0">
                <a:cs typeface="DejaVu Sans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spc="285" dirty="0">
                <a:cs typeface="DejaVu Sans"/>
              </a:rPr>
              <a:t>             (a)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900C4D-5062-4E57-814F-B70FEAEAC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25" y="3474690"/>
            <a:ext cx="2355971" cy="12891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3CFF95-6617-428A-895B-B6E0D6E0A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082" y="3522317"/>
            <a:ext cx="2324219" cy="11938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D0ABB52-15E9-4181-9CD3-F4F66FD7E16C}"/>
              </a:ext>
            </a:extLst>
          </p:cNvPr>
          <p:cNvSpPr txBox="1"/>
          <p:nvPr/>
        </p:nvSpPr>
        <p:spPr>
          <a:xfrm>
            <a:off x="1387738" y="5427146"/>
            <a:ext cx="3184262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000" spc="285" dirty="0">
                <a:cs typeface="DejaVu Sans"/>
              </a:rPr>
              <a:t>⑥</a:t>
            </a:r>
            <a:r>
              <a:rPr lang="en-US" sz="2000" spc="285" dirty="0">
                <a:cs typeface="DejaVu Sans"/>
              </a:rPr>
              <a:t> </a:t>
            </a:r>
            <a:r>
              <a:rPr lang="en-US" altLang="zh-CN" sz="2000" spc="285" dirty="0">
                <a:cs typeface="DejaVu Sans"/>
              </a:rPr>
              <a:t>next of q</a:t>
            </a:r>
            <a:r>
              <a:rPr lang="zh-CN" altLang="en-US" sz="2000" spc="-5" dirty="0">
                <a:cs typeface="Georgia"/>
              </a:rPr>
              <a:t> ← </a:t>
            </a:r>
            <a:r>
              <a:rPr lang="en-US" altLang="zh-CN" sz="2000" spc="-5" dirty="0">
                <a:cs typeface="Georgia"/>
              </a:rPr>
              <a:t>next of </a:t>
            </a:r>
            <a:r>
              <a:rPr lang="en-US" altLang="zh-CN" sz="2000" spc="285" dirty="0">
                <a:cs typeface="DejaVu Sans"/>
              </a:rPr>
              <a:t>p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000" spc="285" dirty="0">
                <a:cs typeface="DejaVu Sans"/>
              </a:rPr>
              <a:t>             (b)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4B6DD3-980E-4FBE-82B9-E5320C09E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425" y="4982453"/>
            <a:ext cx="3937392" cy="1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9F7C-56DD-49FC-A7D7-D14B97C4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Traverse a Linked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021B5-53B0-4383-9C4E-C5FFE176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3377" cy="88274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Many tasks require us to traverse or “walk down” a linked list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6A2A0C-0568-4C3B-A74C-FB03F8C34BBD}"/>
                  </a:ext>
                </a:extLst>
              </p:cNvPr>
              <p:cNvSpPr txBox="1"/>
              <p:nvPr/>
            </p:nvSpPr>
            <p:spPr>
              <a:xfrm>
                <a:off x="1027611" y="2987040"/>
                <a:ext cx="40233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Traverse(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if 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return</a:t>
                </a:r>
              </a:p>
              <a:p>
                <a:r>
                  <a:rPr lang="en-US" altLang="zh-CN" sz="2400" dirty="0"/>
                  <a:t>    else</a:t>
                </a:r>
              </a:p>
              <a:p>
                <a:r>
                  <a:rPr lang="en-US" altLang="zh-CN" sz="2400" dirty="0"/>
                  <a:t>             print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traverse(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CN" sz="2400" dirty="0"/>
                  <a:t>)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6A2A0C-0568-4C3B-A74C-FB03F8C34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1" y="2987040"/>
                <a:ext cx="4023360" cy="2308324"/>
              </a:xfrm>
              <a:prstGeom prst="rect">
                <a:avLst/>
              </a:prstGeom>
              <a:blipFill>
                <a:blip r:embed="rId2"/>
                <a:stretch>
                  <a:fillRect l="-2424" t="-1847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67B5AB7-0934-4AA2-9A81-A14651D5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90" y="3275390"/>
            <a:ext cx="6210619" cy="12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4553-54E3-49F8-B167-15361A9D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Traverse a Linked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F0F3A-448D-4F85-AA9B-E480A816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98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It can also be done using iteration (for loops, while  loops, etc.)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3468D8-C1CB-4A83-BD27-5AC844C1CF49}"/>
                  </a:ext>
                </a:extLst>
              </p:cNvPr>
              <p:cNvSpPr txBox="1"/>
              <p:nvPr/>
            </p:nvSpPr>
            <p:spPr>
              <a:xfrm>
                <a:off x="1132113" y="2743198"/>
                <a:ext cx="51641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Traverse_Iteration(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𝑡𝑟𝑎𝑣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while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𝑡𝑟𝑎𝑣</m:t>
                    </m:r>
                  </m:oMath>
                </a14:m>
                <a:r>
                  <a:rPr lang="en-US" altLang="zh-CN" sz="2400" dirty="0"/>
                  <a:t> !=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 print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𝑡𝑟𝑎𝑣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𝑡𝑟𝑎𝑣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𝑡𝑟𝑎𝑣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3468D8-C1CB-4A83-BD27-5AC844C1C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3" y="2743198"/>
                <a:ext cx="5164183" cy="2308324"/>
              </a:xfrm>
              <a:prstGeom prst="rect">
                <a:avLst/>
              </a:prstGeom>
              <a:blipFill>
                <a:blip r:embed="rId2"/>
                <a:stretch>
                  <a:fillRect l="-1889" t="-1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6">
            <a:extLst>
              <a:ext uri="{FF2B5EF4-FFF2-40B4-BE49-F238E27FC236}">
                <a16:creationId xmlns:a16="http://schemas.microsoft.com/office/drawing/2014/main" id="{F1E2BC9E-AD41-495E-B2C2-3DD8DB9D0B9B}"/>
              </a:ext>
            </a:extLst>
          </p:cNvPr>
          <p:cNvSpPr txBox="1"/>
          <p:nvPr/>
        </p:nvSpPr>
        <p:spPr>
          <a:xfrm>
            <a:off x="1027610" y="5155838"/>
            <a:ext cx="837764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2400" spc="-135" dirty="0">
                <a:cs typeface="Georgia"/>
              </a:rPr>
              <a:t>We </a:t>
            </a:r>
            <a:r>
              <a:rPr sz="2400" spc="-25" dirty="0">
                <a:cs typeface="Georgia"/>
              </a:rPr>
              <a:t>use </a:t>
            </a:r>
            <a:r>
              <a:rPr sz="2400" spc="-30" dirty="0">
                <a:cs typeface="Georgia"/>
              </a:rPr>
              <a:t>iteration </a:t>
            </a:r>
            <a:r>
              <a:rPr sz="2400" spc="-60" dirty="0">
                <a:cs typeface="Georgia"/>
              </a:rPr>
              <a:t>in </a:t>
            </a:r>
            <a:r>
              <a:rPr sz="2400" spc="-30" dirty="0">
                <a:cs typeface="Georgia"/>
              </a:rPr>
              <a:t>the </a:t>
            </a:r>
            <a:r>
              <a:rPr sz="2400" spc="-35" dirty="0">
                <a:cs typeface="Georgia"/>
              </a:rPr>
              <a:t>following operators, </a:t>
            </a:r>
            <a:r>
              <a:rPr sz="2400" spc="-45" dirty="0">
                <a:cs typeface="Georgia"/>
              </a:rPr>
              <a:t>but </a:t>
            </a:r>
            <a:r>
              <a:rPr sz="2400" spc="-35" dirty="0">
                <a:cs typeface="Georgia"/>
              </a:rPr>
              <a:t>you </a:t>
            </a:r>
            <a:r>
              <a:rPr sz="2400" spc="-50" dirty="0">
                <a:cs typeface="Georgia"/>
              </a:rPr>
              <a:t>can </a:t>
            </a:r>
            <a:r>
              <a:rPr sz="2400" spc="5" dirty="0">
                <a:cs typeface="Georgia"/>
              </a:rPr>
              <a:t>try</a:t>
            </a:r>
            <a:r>
              <a:rPr sz="2400" spc="-155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to </a:t>
            </a:r>
            <a:r>
              <a:rPr sz="2400" spc="-25" dirty="0">
                <a:cs typeface="Georgia"/>
              </a:rPr>
              <a:t>use </a:t>
            </a:r>
            <a:r>
              <a:rPr sz="2400" spc="-30" dirty="0">
                <a:cs typeface="Georgia"/>
              </a:rPr>
              <a:t>recursion </a:t>
            </a:r>
            <a:r>
              <a:rPr sz="2400" spc="-35" dirty="0">
                <a:cs typeface="Georgia"/>
              </a:rPr>
              <a:t>to </a:t>
            </a:r>
            <a:r>
              <a:rPr sz="2400" spc="-50" dirty="0">
                <a:cs typeface="Georgia"/>
              </a:rPr>
              <a:t>implement </a:t>
            </a:r>
            <a:r>
              <a:rPr sz="2400" spc="-15" dirty="0">
                <a:cs typeface="Georgia"/>
              </a:rPr>
              <a:t>these</a:t>
            </a:r>
            <a:r>
              <a:rPr sz="2400" spc="-130" dirty="0">
                <a:cs typeface="Georgia"/>
              </a:rPr>
              <a:t> </a:t>
            </a:r>
            <a:r>
              <a:rPr sz="2400" spc="-35" dirty="0">
                <a:cs typeface="Georgia"/>
              </a:rPr>
              <a:t>operators.</a:t>
            </a:r>
            <a:endParaRPr sz="2400" dirty="0"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409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DDF8343-9ADF-4935-9516-92B336011B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Inserting an Item at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DDF8343-9ADF-4935-9516-92B336011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A4918-167B-4B11-A6B8-9398D4BD1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12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zh-CN" dirty="0"/>
                  <a:t> in linked list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at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A4918-167B-4B11-A6B8-9398D4BD1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12775"/>
              </a:xfrm>
              <a:blipFill>
                <a:blip r:embed="rId3"/>
                <a:stretch>
                  <a:fillRect l="-1217" t="-16832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240940-C3EF-427F-9F00-537065966ABA}"/>
              </a:ext>
            </a:extLst>
          </p:cNvPr>
          <p:cNvSpPr txBox="1">
            <a:spLocks/>
          </p:cNvSpPr>
          <p:nvPr/>
        </p:nvSpPr>
        <p:spPr>
          <a:xfrm>
            <a:off x="8175098" y="1825625"/>
            <a:ext cx="341158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How to do that?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701408-4FDF-4B1B-AB2E-9B36E44235D0}"/>
              </a:ext>
            </a:extLst>
          </p:cNvPr>
          <p:cNvCxnSpPr>
            <a:cxnSpLocks/>
          </p:cNvCxnSpPr>
          <p:nvPr/>
        </p:nvCxnSpPr>
        <p:spPr>
          <a:xfrm flipH="1">
            <a:off x="5568551" y="3735977"/>
            <a:ext cx="7284" cy="1042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DC7D9881-31A8-478E-A38F-6EA304043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26" y="2674824"/>
            <a:ext cx="6159817" cy="11748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87E015C-E0A1-4C60-A513-E84C4BB1F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540" y="4788004"/>
            <a:ext cx="6572588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8768304-C435-4AD0-BD24-602F045CCF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Inserting an Item at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8768304-C435-4AD0-BD24-602F045CC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840B61-1D68-48BD-AAC3-05029EEC278A}"/>
                  </a:ext>
                </a:extLst>
              </p:cNvPr>
              <p:cNvSpPr txBox="1"/>
              <p:nvPr/>
            </p:nvSpPr>
            <p:spPr>
              <a:xfrm>
                <a:off x="1097279" y="2159725"/>
                <a:ext cx="516418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</a:t>
                </a:r>
                <a:r>
                  <a:rPr lang="en-US" altLang="zh-CN" sz="2400" dirty="0" err="1"/>
                  <a:t>nsertNode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,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:r>
                  <a:rPr lang="en-US" altLang="zh-CN" sz="2400" b="1" dirty="0"/>
                  <a:t>while</a:t>
                </a:r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400" dirty="0"/>
                      <m:t>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spc="210" dirty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altLang="zh-CN" sz="2400" b="0" i="1" spc="210" dirty="0" smtClean="0"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en-US" altLang="zh-CN" sz="2400" i="1" spc="210" dirty="0" smtClean="0">
                        <a:latin typeface="Cambria Math" panose="02040503050406030204" pitchFamily="18" charset="0"/>
                        <a:cs typeface="Arial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      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840B61-1D68-48BD-AAC3-05029EEC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159725"/>
                <a:ext cx="5164183" cy="3785652"/>
              </a:xfrm>
              <a:prstGeom prst="rect">
                <a:avLst/>
              </a:prstGeom>
              <a:blipFill>
                <a:blip r:embed="rId3"/>
                <a:stretch>
                  <a:fillRect l="-1771" t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2D77CC-F795-44B9-BE5D-69803032E2A4}"/>
                  </a:ext>
                </a:extLst>
              </p:cNvPr>
              <p:cNvSpPr txBox="1"/>
              <p:nvPr/>
            </p:nvSpPr>
            <p:spPr>
              <a:xfrm>
                <a:off x="7267302" y="3561806"/>
                <a:ext cx="3679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2D77CC-F795-44B9-BE5D-69803032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02" y="3561806"/>
                <a:ext cx="3679372" cy="830997"/>
              </a:xfrm>
              <a:prstGeom prst="rect">
                <a:avLst/>
              </a:prstGeom>
              <a:blipFill>
                <a:blip r:embed="rId4"/>
                <a:stretch>
                  <a:fillRect l="-248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8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98C8D1-D9B0-4C3C-84D4-C400774B2A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Deleting an Item at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98C8D1-D9B0-4C3C-84D4-C400774B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F54CA-F1ED-443C-AC9D-FEADAC9E6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Delete item at 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 in linked list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CF54CA-F1ED-443C-AC9D-FEADAC9E6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5B09A22-BDEE-47B3-80C6-B3FD6A64B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595" y="2727076"/>
            <a:ext cx="6159817" cy="11748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1158B1-B14C-4639-B19F-CC8080AE0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595" y="4629935"/>
            <a:ext cx="5880402" cy="123831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CC21ACB-0EBB-4240-A6B6-D868AB5ED183}"/>
              </a:ext>
            </a:extLst>
          </p:cNvPr>
          <p:cNvCxnSpPr>
            <a:stCxn id="4" idx="2"/>
          </p:cNvCxnSpPr>
          <p:nvPr/>
        </p:nvCxnSpPr>
        <p:spPr>
          <a:xfrm flipH="1">
            <a:off x="5645503" y="3901886"/>
            <a:ext cx="1" cy="65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5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8E7FF-BC35-46A4-9B3A-E6AD4A11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Deleting an Item at Position </a:t>
            </a:r>
            <a:r>
              <a:rPr lang="zh-CN" altLang="en-US" dirty="0"/>
              <a:t>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/>
              <p:nvPr/>
            </p:nvSpPr>
            <p:spPr>
              <a:xfrm>
                <a:off x="1097279" y="2159725"/>
                <a:ext cx="516418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DeleteNode(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,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:r>
                  <a:rPr lang="en-US" altLang="zh-CN" sz="2400" b="1" dirty="0"/>
                  <a:t>while</a:t>
                </a:r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 &lt;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r>
                  <a:rPr lang="zh-CN" altLang="en-US" sz="2400" dirty="0"/>
                  <a:t> ←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free(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b="1" dirty="0"/>
                  <a:t>         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159725"/>
                <a:ext cx="5164183" cy="3785652"/>
              </a:xfrm>
              <a:prstGeom prst="rect">
                <a:avLst/>
              </a:prstGeom>
              <a:blipFill>
                <a:blip r:embed="rId2"/>
                <a:stretch>
                  <a:fillRect l="-1771" t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/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blipFill>
                <a:blip r:embed="rId3"/>
                <a:stretch>
                  <a:fillRect l="-248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2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8E7FF-BC35-46A4-9B3A-E6AD4A11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an Item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/>
              <p:nvPr/>
            </p:nvSpPr>
            <p:spPr>
              <a:xfrm>
                <a:off x="1097279" y="2159725"/>
                <a:ext cx="5164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FindNode(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:r>
                  <a:rPr lang="en-US" altLang="zh-CN" sz="2400" b="1" dirty="0"/>
                  <a:t>while</a:t>
                </a:r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!=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if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       </a:t>
                </a:r>
                <a:r>
                  <a:rPr lang="en-US" altLang="zh-CN" sz="2400" b="1" dirty="0"/>
                  <a:t>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     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159725"/>
                <a:ext cx="5164183" cy="3046988"/>
              </a:xfrm>
              <a:prstGeom prst="rect">
                <a:avLst/>
              </a:prstGeom>
              <a:blipFill>
                <a:blip r:embed="rId2"/>
                <a:stretch>
                  <a:fillRect l="-1771" t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/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blipFill>
                <a:blip r:embed="rId3"/>
                <a:stretch>
                  <a:fillRect l="-248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1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Definition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Operators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Illustrative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20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8E7FF-BC35-46A4-9B3A-E6AD4A11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an Item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/>
              <p:nvPr/>
            </p:nvSpPr>
            <p:spPr>
              <a:xfrm>
                <a:off x="1097279" y="2159725"/>
                <a:ext cx="516418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UpdateNode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node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:r>
                  <a:rPr lang="en-US" altLang="zh-CN" sz="2400" b="1" dirty="0"/>
                  <a:t>while</a:t>
                </a:r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!=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if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zh-CN" altLang="en-US" sz="24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 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      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378908-2F95-4699-BA3D-88FF07C37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159725"/>
                <a:ext cx="5164183" cy="3046988"/>
              </a:xfrm>
              <a:prstGeom prst="rect">
                <a:avLst/>
              </a:prstGeom>
              <a:blipFill>
                <a:blip r:embed="rId2"/>
                <a:stretch>
                  <a:fillRect l="-1771" t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/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73538A-6A7B-40ED-A079-6C6C9F09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02" y="3013501"/>
                <a:ext cx="3679372" cy="830997"/>
              </a:xfrm>
              <a:prstGeom prst="rect">
                <a:avLst/>
              </a:prstGeom>
              <a:blipFill>
                <a:blip r:embed="rId3"/>
                <a:stretch>
                  <a:fillRect l="-248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9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0DE6-40D6-412A-A906-0A14C078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Roadmap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B18A-BB17-4C35-8DA9-D908300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Definition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Operators of Linked List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Illustrative Example</a:t>
            </a:r>
            <a:endParaRPr lang="zh-CN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97AE0B9-82A8-4F89-A7D8-5C042189A434}"/>
              </a:ext>
            </a:extLst>
          </p:cNvPr>
          <p:cNvSpPr/>
          <p:nvPr/>
        </p:nvSpPr>
        <p:spPr>
          <a:xfrm>
            <a:off x="5209766" y="1686877"/>
            <a:ext cx="2329815" cy="1497965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869" y="661288"/>
                </a:moveTo>
                <a:lnTo>
                  <a:pt x="0" y="777748"/>
                </a:lnTo>
                <a:lnTo>
                  <a:pt x="637667" y="1497964"/>
                </a:lnTo>
                <a:lnTo>
                  <a:pt x="1183892" y="1014349"/>
                </a:lnTo>
                <a:lnTo>
                  <a:pt x="661543" y="1014349"/>
                </a:lnTo>
                <a:lnTo>
                  <a:pt x="348869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79" y="279908"/>
                </a:lnTo>
                <a:lnTo>
                  <a:pt x="661543" y="1014349"/>
                </a:lnTo>
                <a:lnTo>
                  <a:pt x="1183892" y="1014349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83B0CD0-5E5E-4982-8DDD-5592E70F9908}"/>
              </a:ext>
            </a:extLst>
          </p:cNvPr>
          <p:cNvSpPr/>
          <p:nvPr/>
        </p:nvSpPr>
        <p:spPr>
          <a:xfrm>
            <a:off x="5066075" y="3252311"/>
            <a:ext cx="2329815" cy="1497965"/>
          </a:xfrm>
          <a:custGeom>
            <a:avLst/>
            <a:gdLst/>
            <a:ahLst/>
            <a:cxnLst/>
            <a:rect l="l" t="t" r="r" b="b"/>
            <a:pathLst>
              <a:path w="2329815" h="1497964">
                <a:moveTo>
                  <a:pt x="348869" y="661288"/>
                </a:moveTo>
                <a:lnTo>
                  <a:pt x="0" y="777748"/>
                </a:lnTo>
                <a:lnTo>
                  <a:pt x="637667" y="1497964"/>
                </a:lnTo>
                <a:lnTo>
                  <a:pt x="1183892" y="1014349"/>
                </a:lnTo>
                <a:lnTo>
                  <a:pt x="661543" y="1014349"/>
                </a:lnTo>
                <a:lnTo>
                  <a:pt x="348869" y="661288"/>
                </a:lnTo>
                <a:close/>
              </a:path>
              <a:path w="2329815" h="1497964">
                <a:moveTo>
                  <a:pt x="2329561" y="0"/>
                </a:moveTo>
                <a:lnTo>
                  <a:pt x="1490979" y="279908"/>
                </a:lnTo>
                <a:lnTo>
                  <a:pt x="661543" y="1014349"/>
                </a:lnTo>
                <a:lnTo>
                  <a:pt x="1183892" y="1014349"/>
                </a:lnTo>
                <a:lnTo>
                  <a:pt x="2329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82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92153-E279-41E1-9126-D76DA453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 on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EAE5F-D940-428C-A1EA-452C1D72D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Polynomials: </a:t>
                </a:r>
                <a14:m>
                  <m:oMath xmlns:m="http://schemas.openxmlformats.org/officeDocument/2006/math">
                    <m:r>
                      <a:rPr lang="en-US" altLang="zh-CN" sz="2800" i="1" spc="-20" dirty="0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d>
                      <m:dPr>
                        <m:ctrlPr>
                          <a:rPr lang="en-US" altLang="zh-CN" sz="2800" i="1" spc="-20" dirty="0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en-US" altLang="zh-CN" sz="2800" i="1" spc="-20" dirty="0" smtClean="0">
                            <a:latin typeface="Cambria Math" panose="02040503050406030204" pitchFamily="18" charset="0"/>
                            <a:cs typeface="Georgia"/>
                          </a:rPr>
                          <m:t>𝑥</m:t>
                        </m:r>
                      </m:e>
                    </m:d>
                    <m:r>
                      <a:rPr lang="en-US" altLang="zh-CN" sz="2800" i="1" spc="-254" dirty="0" smtClean="0">
                        <a:latin typeface="Cambria Math" panose="02040503050406030204" pitchFamily="18" charset="0"/>
                        <a:cs typeface="Georgia"/>
                      </a:rPr>
                      <m:t>= </m:t>
                    </m:r>
                    <m:r>
                      <a:rPr lang="en-US" altLang="zh-CN" sz="2800" i="1" spc="-75" dirty="0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r>
                      <a:rPr lang="en-US" altLang="zh-CN" sz="2775" i="1" spc="-112" baseline="-21021" dirty="0" smtClean="0">
                        <a:latin typeface="Cambria Math" panose="02040503050406030204" pitchFamily="18" charset="0"/>
                        <a:cs typeface="Georgia"/>
                      </a:rPr>
                      <m:t>0</m:t>
                    </m:r>
                    <m:r>
                      <a:rPr lang="en-US" altLang="zh-CN" sz="2800" i="1" spc="-254" dirty="0" smtClean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en-US" altLang="zh-CN" sz="2800" i="1" spc="40" dirty="0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r>
                      <a:rPr lang="en-US" altLang="zh-CN" sz="2775" i="1" spc="60" baseline="-21021" dirty="0" smtClean="0">
                        <a:latin typeface="Cambria Math" panose="02040503050406030204" pitchFamily="18" charset="0"/>
                        <a:cs typeface="Georgia"/>
                      </a:rPr>
                      <m:t>1</m:t>
                    </m:r>
                    <m:r>
                      <a:rPr lang="en-US" altLang="zh-CN" sz="2800" i="1" spc="40" dirty="0" smtClean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en-US" altLang="zh-CN" sz="2800" i="1" spc="-254" dirty="0" smtClean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en-US" altLang="zh-CN" sz="2800" i="1" spc="-75" dirty="0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r>
                      <a:rPr lang="en-US" altLang="zh-CN" sz="2775" i="1" spc="-112" baseline="-21021" dirty="0" smtClean="0">
                        <a:latin typeface="Cambria Math" panose="02040503050406030204" pitchFamily="18" charset="0"/>
                        <a:cs typeface="Georgia"/>
                      </a:rPr>
                      <m:t>2</m:t>
                    </m:r>
                    <m:r>
                      <a:rPr lang="en-US" altLang="zh-CN" sz="2800" i="1" spc="-75" dirty="0" smtClean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en-US" altLang="zh-CN" sz="2775" i="1" spc="-112" baseline="25525" dirty="0" smtClean="0">
                        <a:latin typeface="Cambria Math" panose="02040503050406030204" pitchFamily="18" charset="0"/>
                        <a:cs typeface="Georgia"/>
                      </a:rPr>
                      <m:t>2</m:t>
                    </m:r>
                    <m:r>
                      <a:rPr lang="en-US" altLang="zh-CN" sz="2800" i="1" spc="-75" dirty="0" smtClean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en-US" altLang="zh-CN" sz="2800" i="1" spc="-160" dirty="0" smtClean="0">
                        <a:latin typeface="Cambria Math" panose="02040503050406030204" pitchFamily="18" charset="0"/>
                        <a:cs typeface="Georgia"/>
                      </a:rPr>
                      <m:t>…</m:t>
                    </m:r>
                    <m:r>
                      <a:rPr lang="en-US" altLang="zh-CN" sz="2800" i="1" spc="-95" dirty="0" smtClean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en-US" altLang="zh-CN" sz="2800" i="1" spc="-95" dirty="0" err="1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r>
                      <a:rPr lang="en-US" altLang="zh-CN" sz="2775" i="1" spc="-142" baseline="-21021" dirty="0" err="1" smtClean="0">
                        <a:latin typeface="Cambria Math" panose="02040503050406030204" pitchFamily="18" charset="0"/>
                        <a:cs typeface="Georgia"/>
                      </a:rPr>
                      <m:t>𝑛</m:t>
                    </m:r>
                    <m:r>
                      <a:rPr lang="en-US" altLang="zh-CN" sz="2800" i="1" spc="-95" dirty="0" err="1" smtClean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en-US" altLang="zh-CN" sz="2775" i="1" spc="-142" baseline="25525" dirty="0" err="1" smtClean="0">
                        <a:latin typeface="Cambria Math" panose="02040503050406030204" pitchFamily="18" charset="0"/>
                        <a:cs typeface="Georgia"/>
                      </a:rPr>
                      <m:t>𝑛</m:t>
                    </m:r>
                  </m:oMath>
                </a14:m>
                <a:endParaRPr lang="en-US" altLang="zh-CN" sz="2775" spc="-142" baseline="25525" dirty="0">
                  <a:cs typeface="Georgia"/>
                </a:endParaRPr>
              </a:p>
              <a:p>
                <a:r>
                  <a:rPr lang="en-US" altLang="zh-CN" dirty="0"/>
                  <a:t>A set of ordered pairs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 coefficient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is the exponent.</a:t>
                </a:r>
              </a:p>
              <a:p>
                <a:r>
                  <a:rPr lang="en-US" altLang="zh-CN" dirty="0"/>
                  <a:t>We use linked list to store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altLang="zh-CN" dirty="0"/>
                  <a:t>pairs of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EAE5F-D940-428C-A1EA-452C1D72D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FADFE51-1424-4CFD-A3DA-A3AF59A441B5}"/>
              </a:ext>
            </a:extLst>
          </p:cNvPr>
          <p:cNvSpPr txBox="1"/>
          <p:nvPr/>
        </p:nvSpPr>
        <p:spPr>
          <a:xfrm>
            <a:off x="1461407" y="3863990"/>
            <a:ext cx="7097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Node representation:</a:t>
            </a:r>
          </a:p>
          <a:p>
            <a:r>
              <a:rPr lang="en-US" altLang="zh-CN" sz="2400" dirty="0"/>
              <a:t>      node </a:t>
            </a:r>
            <a:r>
              <a:rPr lang="en-US" altLang="zh-CN" sz="2400" dirty="0" err="1"/>
              <a:t>polyItem</a:t>
            </a:r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           float </a:t>
            </a:r>
            <a:r>
              <a:rPr lang="en-US" altLang="zh-CN" sz="2400" dirty="0" err="1"/>
              <a:t>coef</a:t>
            </a:r>
            <a:r>
              <a:rPr lang="en-US" altLang="zh-CN" sz="2400" dirty="0"/>
              <a:t>   // record pi</a:t>
            </a:r>
          </a:p>
          <a:p>
            <a:r>
              <a:rPr lang="en-US" altLang="zh-CN" sz="2400" b="0" dirty="0"/>
              <a:t>               int expo     // record exponent</a:t>
            </a:r>
          </a:p>
          <a:p>
            <a:r>
              <a:rPr lang="en-US" altLang="zh-CN" sz="2400" dirty="0"/>
              <a:t>               node next  // reference to next </a:t>
            </a:r>
            <a:r>
              <a:rPr lang="en-US" altLang="zh-CN" sz="2400" dirty="0" err="1"/>
              <a:t>polyItem</a:t>
            </a:r>
            <a:endParaRPr lang="en-US" altLang="zh-CN" sz="2400" dirty="0"/>
          </a:p>
          <a:p>
            <a:r>
              <a:rPr lang="en-US" altLang="zh-CN" sz="2400" b="0" dirty="0"/>
              <a:t>     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723683-69B4-4AF4-966D-D8608A2EB928}"/>
              </a:ext>
            </a:extLst>
          </p:cNvPr>
          <p:cNvSpPr txBox="1"/>
          <p:nvPr/>
        </p:nvSpPr>
        <p:spPr>
          <a:xfrm>
            <a:off x="8574134" y="4207684"/>
            <a:ext cx="327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Question: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 about using array?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7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degree of a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Polynomials: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= 3+2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 l="-1217" t="-20000" b="-2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986077F-BDE2-400B-9D6B-F0DFC04B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08" y="2477543"/>
            <a:ext cx="4965955" cy="1295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BFA41B-D647-49EC-AB50-06A0E34406E0}"/>
                  </a:ext>
                </a:extLst>
              </p:cNvPr>
              <p:cNvSpPr txBox="1"/>
              <p:nvPr/>
            </p:nvSpPr>
            <p:spPr>
              <a:xfrm>
                <a:off x="3720630" y="4073409"/>
                <a:ext cx="46047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FindDgree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):</a:t>
                </a:r>
              </a:p>
              <a:p>
                <a:r>
                  <a:rPr lang="en-US" altLang="zh-CN" sz="2400" dirty="0"/>
                  <a:t>          node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←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</a:t>
                </a:r>
                <a:r>
                  <a:rPr lang="en-US" altLang="zh-CN" sz="2400" b="1" dirty="0"/>
                  <a:t>while</a:t>
                </a:r>
                <a:r>
                  <a:rPr lang="en-US" altLang="zh-CN" sz="24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r>
                  <a:rPr lang="en-US" altLang="zh-CN" sz="2400" dirty="0"/>
                  <a:t> !=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𝑁𝑈𝐿𝐿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𝑡𝑚𝑝</m:t>
                    </m:r>
                  </m:oMath>
                </a14:m>
                <a:r>
                  <a:rPr lang="zh-CN" altLang="en-US" sz="2400" dirty="0"/>
                  <a:t> ←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𝑛𝑒𝑥𝑡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      return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𝑡𝑚𝑝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𝑒𝑥𝑝𝑜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BFA41B-D647-49EC-AB50-06A0E344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630" y="4073409"/>
                <a:ext cx="4604766" cy="1938992"/>
              </a:xfrm>
              <a:prstGeom prst="rect">
                <a:avLst/>
              </a:prstGeom>
              <a:blipFill>
                <a:blip r:embed="rId4"/>
                <a:stretch>
                  <a:fillRect l="-1984" t="-2201" r="-132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2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two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Polynomials: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3+2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 l="-1217" t="-20000" b="-2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986077F-BDE2-400B-9D6B-F0DFC04B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08" y="2634300"/>
            <a:ext cx="4965955" cy="1295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Polynomials:	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  <a:blipFill>
                <a:blip r:embed="rId4"/>
                <a:stretch>
                  <a:fillRect l="-1217" t="-18824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9F0616-82CD-4EEC-84FF-E0E7D88C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508" y="4902891"/>
            <a:ext cx="5810549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two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34"/>
                  </a:spcBef>
                  <a:buNone/>
                  <a:tabLst>
                    <a:tab pos="3549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pc="-10" dirty="0" smtClean="0">
                          <a:latin typeface="Cambria Math" panose="02040503050406030204" pitchFamily="18" charset="0"/>
                          <a:cs typeface="Georgia"/>
                        </a:rPr>
                        <m:t>𝑠</m:t>
                      </m:r>
                      <m:d>
                        <m:dPr>
                          <m:ctrlPr>
                            <a:rPr lang="pt-BR" altLang="zh-CN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pt-BR" altLang="zh-CN" i="1" spc="-254" dirty="0">
                          <a:latin typeface="Cambria Math" panose="02040503050406030204" pitchFamily="18" charset="0"/>
                          <a:cs typeface="Georgia"/>
                        </a:rPr>
                        <m:t>= </m:t>
                      </m:r>
                      <m:r>
                        <a:rPr lang="pt-BR" altLang="zh-CN" i="1" spc="-25" dirty="0">
                          <a:latin typeface="Cambria Math" panose="02040503050406030204" pitchFamily="18" charset="0"/>
                          <a:cs typeface="Georgia"/>
                        </a:rPr>
                        <m:t>𝑝</m:t>
                      </m:r>
                      <m:d>
                        <m:dPr>
                          <m:ctrlPr>
                            <a:rPr lang="pt-BR" altLang="zh-CN" i="1" spc="-25" dirty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25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pt-BR" altLang="zh-CN" i="1" spc="-254" dirty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-360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𝑟</m:t>
                      </m:r>
                      <m:d>
                        <m:dPr>
                          <m:ctrlP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pt-BR" altLang="zh-CN" i="1" spc="-254" dirty="0" smtClean="0">
                          <a:latin typeface="Cambria Math" panose="02040503050406030204" pitchFamily="18" charset="0"/>
                          <a:cs typeface="Georgia"/>
                        </a:rPr>
                        <m:t>=</m:t>
                      </m:r>
                      <m:r>
                        <a:rPr lang="pt-BR" altLang="zh-CN" i="1" spc="-60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pt-BR" altLang="zh-CN" i="1" dirty="0">
                          <a:latin typeface="Cambria Math" panose="02040503050406030204" pitchFamily="18" charset="0"/>
                          <a:cs typeface="Georgia"/>
                        </a:rPr>
                        <m:t>3</m:t>
                      </m:r>
                      <m:r>
                        <a:rPr lang="pt-BR" altLang="zh-CN" i="1" spc="-254" dirty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-30" dirty="0">
                          <a:latin typeface="Cambria Math" panose="02040503050406030204" pitchFamily="18" charset="0"/>
                          <a:cs typeface="Georgia"/>
                        </a:rPr>
                        <m:t>4</m:t>
                      </m:r>
                      <m:r>
                        <a:rPr lang="pt-BR" altLang="zh-CN" i="1" spc="-3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-44" baseline="25525" dirty="0">
                          <a:latin typeface="Cambria Math" panose="02040503050406030204" pitchFamily="18" charset="0"/>
                          <a:cs typeface="Georgia"/>
                        </a:rPr>
                        <m:t>2</m:t>
                      </m:r>
                      <m:r>
                        <a:rPr lang="pt-BR" altLang="zh-CN" i="1" spc="-254" dirty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-20" dirty="0">
                          <a:latin typeface="Cambria Math" panose="02040503050406030204" pitchFamily="18" charset="0"/>
                          <a:cs typeface="Georgia"/>
                        </a:rPr>
                        <m:t>3</m:t>
                      </m:r>
                      <m:r>
                        <a:rPr lang="pt-BR" altLang="zh-CN" i="1" spc="-2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-30" baseline="25525" dirty="0">
                          <a:latin typeface="Cambria Math" panose="02040503050406030204" pitchFamily="18" charset="0"/>
                          <a:cs typeface="Georgia"/>
                        </a:rPr>
                        <m:t>3</m:t>
                      </m:r>
                      <m:r>
                        <a:rPr lang="pt-BR" altLang="zh-CN" sz="2775" i="1" spc="247" baseline="25525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b="0" i="1" spc="-55" dirty="0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10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30" baseline="25525" dirty="0">
                          <a:latin typeface="Cambria Math" panose="02040503050406030204" pitchFamily="18" charset="0"/>
                          <a:cs typeface="Georgia"/>
                        </a:rPr>
                        <m:t>4</m:t>
                      </m:r>
                      <m:r>
                        <a:rPr lang="pt-BR" altLang="zh-CN" sz="2775" i="1" spc="262" baseline="25525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pt-BR" altLang="zh-CN" i="1" spc="-120" dirty="0">
                          <a:latin typeface="Cambria Math" panose="02040503050406030204" pitchFamily="18" charset="0"/>
                          <a:cs typeface="Georgia"/>
                        </a:rPr>
                        <m:t>−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5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30" baseline="25525" dirty="0">
                          <a:latin typeface="Cambria Math" panose="02040503050406030204" pitchFamily="18" charset="0"/>
                          <a:cs typeface="Georgia"/>
                        </a:rPr>
                        <m:t>5</m:t>
                      </m:r>
                      <m:r>
                        <a:rPr lang="pt-BR" altLang="zh-CN" i="1" spc="-254" dirty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7</m:t>
                      </m:r>
                      <m:r>
                        <a:rPr lang="pt-BR" altLang="zh-CN" i="1" spc="2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30" baseline="25525" dirty="0">
                          <a:latin typeface="Cambria Math" panose="02040503050406030204" pitchFamily="18" charset="0"/>
                          <a:cs typeface="Georgia"/>
                        </a:rPr>
                        <m:t>6</m:t>
                      </m:r>
                      <m:r>
                        <a:rPr lang="pt-BR" altLang="zh-CN" sz="2775" i="1" spc="247" baseline="25525" dirty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en-US" altLang="zh-CN" b="0" i="1" spc="-55" dirty="0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5" dirty="0" smtClean="0">
                          <a:latin typeface="Cambria Math" panose="02040503050406030204" pitchFamily="18" charset="0"/>
                          <a:cs typeface="Georgia"/>
                        </a:rPr>
                        <m:t>9</m:t>
                      </m:r>
                      <m:r>
                        <a:rPr lang="pt-BR" altLang="zh-CN" i="1" spc="5" dirty="0" smtClean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7" baseline="25525" dirty="0" smtClean="0">
                          <a:latin typeface="Cambria Math" panose="02040503050406030204" pitchFamily="18" charset="0"/>
                          <a:cs typeface="Georgia"/>
                        </a:rPr>
                        <m:t>7</m:t>
                      </m:r>
                      <m:r>
                        <a:rPr lang="pt-BR" altLang="zh-CN" i="1" spc="-120" dirty="0" smtClean="0">
                          <a:latin typeface="Cambria Math" panose="02040503050406030204" pitchFamily="18" charset="0"/>
                          <a:cs typeface="Georgia"/>
                        </a:rPr>
                        <m:t>−</m:t>
                      </m:r>
                      <m:r>
                        <a:rPr lang="pt-BR" altLang="zh-CN" i="1" spc="-145" dirty="0" smtClean="0">
                          <a:latin typeface="Cambria Math" panose="02040503050406030204" pitchFamily="18" charset="0"/>
                          <a:cs typeface="Georgia"/>
                        </a:rPr>
                        <m:t> </m:t>
                      </m:r>
                      <m:r>
                        <a:rPr lang="pt-BR" altLang="zh-CN" i="1" spc="-85" dirty="0">
                          <a:latin typeface="Cambria Math" panose="02040503050406030204" pitchFamily="18" charset="0"/>
                          <a:cs typeface="Georgia"/>
                        </a:rPr>
                        <m:t>8</m:t>
                      </m:r>
                      <m:r>
                        <a:rPr lang="pt-BR" altLang="zh-CN" i="1" spc="-85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sz="2775" i="1" spc="-127" baseline="25525" dirty="0">
                          <a:latin typeface="Cambria Math" panose="02040503050406030204" pitchFamily="18" charset="0"/>
                          <a:cs typeface="Georgia"/>
                        </a:rPr>
                        <m:t>8</m:t>
                      </m:r>
                    </m:oMath>
                  </m:oMathPara>
                </a14:m>
                <a:endParaRPr lang="pt-BR" altLang="zh-CN" sz="2775" baseline="25525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FC9E1DB-EAAF-4C47-9A3E-E710E23D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573" y="2832747"/>
            <a:ext cx="5924854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3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Subtracting two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Polynomials: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3+2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 l="-1217" t="-20000" b="-2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986077F-BDE2-400B-9D6B-F0DFC04B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08" y="2634300"/>
            <a:ext cx="4965955" cy="1295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/>
                  <a:t>Polynomials:	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  <a:blipFill>
                <a:blip r:embed="rId4"/>
                <a:stretch>
                  <a:fillRect l="-1217" t="-18824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9F0616-82CD-4EEC-84FF-E0E7D88C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508" y="4902891"/>
            <a:ext cx="5810549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Subtracting two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434"/>
                  </a:spcBef>
                  <a:buNone/>
                  <a:tabLst>
                    <a:tab pos="3549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i="1" spc="-10" dirty="0" smtClean="0">
                          <a:latin typeface="Cambria Math" panose="02040503050406030204" pitchFamily="18" charset="0"/>
                          <a:cs typeface="Georgia"/>
                        </a:rPr>
                        <m:t>𝑠</m:t>
                      </m:r>
                      <m:d>
                        <m:dPr>
                          <m:ctrlP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= 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𝑝</m:t>
                      </m:r>
                      <m:d>
                        <m:dPr>
                          <m:ctrlP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en-US" altLang="zh-CN" b="0" i="1" spc="-10" dirty="0" smtClean="0">
                          <a:latin typeface="Cambria Math" panose="02040503050406030204" pitchFamily="18" charset="0"/>
                          <a:cs typeface="Georgia"/>
                        </a:rPr>
                        <m:t>−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𝑟</m:t>
                      </m:r>
                      <m:d>
                        <m:dPr>
                          <m:ctrlP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d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</m:d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=3+4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𝑥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pc="-10" dirty="0" smtClean="0">
                          <a:latin typeface="Cambria Math" panose="02040503050406030204" pitchFamily="18" charset="0"/>
                          <a:cs typeface="Georgia"/>
                        </a:rPr>
                        <m:t>−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3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3</m:t>
                          </m:r>
                        </m:sup>
                      </m:sSup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+5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pc="-10" dirty="0" smtClean="0">
                          <a:latin typeface="Cambria Math" panose="02040503050406030204" pitchFamily="18" charset="0"/>
                          <a:cs typeface="Georgia"/>
                        </a:rPr>
                        <m:t>−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7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pc="-10" dirty="0" smtClean="0">
                          <a:latin typeface="Cambria Math" panose="02040503050406030204" pitchFamily="18" charset="0"/>
                          <a:cs typeface="Georgia"/>
                        </a:rPr>
                        <m:t>+</m:t>
                      </m:r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9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7</m:t>
                          </m:r>
                        </m:sup>
                      </m:sSup>
                      <m:r>
                        <a:rPr lang="pt-BR" altLang="zh-CN" i="1" spc="-10" dirty="0">
                          <a:latin typeface="Cambria Math" panose="02040503050406030204" pitchFamily="18" charset="0"/>
                          <a:cs typeface="Georgia"/>
                        </a:rPr>
                        <m:t>+8</m:t>
                      </m:r>
                      <m:sSup>
                        <m:sSupPr>
                          <m:ctrlPr>
                            <a:rPr lang="en-US" altLang="zh-CN" b="0" i="1" spc="-10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pPr>
                        <m:e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𝑥</m:t>
                          </m:r>
                        </m:e>
                        <m:sup>
                          <m:r>
                            <a:rPr lang="pt-BR" altLang="zh-CN" i="1" spc="-10" dirty="0">
                              <a:latin typeface="Cambria Math" panose="02040503050406030204" pitchFamily="18" charset="0"/>
                              <a:cs typeface="Georgia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925259C-456E-41C5-83F9-58614170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025" y="2739403"/>
            <a:ext cx="5835950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5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Multiplying two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4531" cy="18145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)= 3+2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pt-BR" altLang="zh-CN" dirty="0"/>
              </a:p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)=−2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pt-BR" altLang="zh-CN" dirty="0"/>
              </a:p>
              <a:p>
                <a:pPr marL="0" indent="0">
                  <a:buNone/>
                </a:pPr>
                <a:r>
                  <a:rPr lang="pt-BR" altLang="zh-CN" dirty="0"/>
                  <a:t>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pt-BR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+21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altLang="zh-CN" i="1" dirty="0">
                        <a:latin typeface="Cambria Math" panose="02040503050406030204" pitchFamily="18" charset="0"/>
                      </a:rPr>
                      <m:t>31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+11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− 41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+30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 + 45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−85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+63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pt-BR" altLang="zh-CN" i="1" dirty="0">
                        <a:latin typeface="Cambria Math" panose="02040503050406030204" pitchFamily="18" charset="0"/>
                      </a:rPr>
                      <m:t>−72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zh-CN" i="1" dirty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pt-BR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4531" cy="18145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7004A39-43D1-4413-AB15-3289EC92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087" y="3775120"/>
            <a:ext cx="5816899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0E48-0357-4E22-9A4A-BF36B52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Differentiating of polynomials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= 3+2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F36465-0930-440E-BA10-A9C2306C7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169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95"/>
                  </a:spcBef>
                  <a:buNone/>
                  <a:tabLst>
                    <a:tab pos="355600" algn="l"/>
                    <a:tab pos="1496695" algn="l"/>
                  </a:tabLst>
                </a:pPr>
                <a:r>
                  <a:rPr lang="en-US" altLang="zh-CN" spc="-35" dirty="0"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CN" i="1" spc="-35" dirty="0" smtClean="0">
                        <a:latin typeface="Cambria Math" panose="02040503050406030204" pitchFamily="18" charset="0"/>
                        <a:cs typeface="Georgia"/>
                      </a:rPr>
                      <m:t>𝑝</m:t>
                    </m:r>
                    <m:r>
                      <a:rPr lang="pl-PL" altLang="zh-CN" i="1" spc="-35" dirty="0" smtClean="0">
                        <a:latin typeface="Cambria Math" panose="02040503050406030204" pitchFamily="18" charset="0"/>
                        <a:cs typeface="Georgia"/>
                      </a:rPr>
                      <m:t>’(</m:t>
                    </m:r>
                    <m:r>
                      <a:rPr lang="pl-PL" altLang="zh-CN" i="1" spc="-35" dirty="0" smtClean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pl-PL" altLang="zh-CN" i="1" spc="-35" dirty="0" smtClean="0">
                        <a:latin typeface="Cambria Math" panose="02040503050406030204" pitchFamily="18" charset="0"/>
                        <a:cs typeface="Georgia"/>
                      </a:rPr>
                      <m:t>) = 2+8</m:t>
                    </m:r>
                    <m:r>
                      <a:rPr lang="pl-PL" altLang="zh-CN" i="1" spc="-95" dirty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pl-PL" altLang="zh-CN" i="1" spc="-254" dirty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pl-PL" altLang="zh-CN" i="1" spc="-60" dirty="0">
                        <a:latin typeface="Cambria Math" panose="02040503050406030204" pitchFamily="18" charset="0"/>
                        <a:cs typeface="Georgia"/>
                      </a:rPr>
                      <m:t>20</m:t>
                    </m:r>
                    <m:r>
                      <a:rPr lang="pl-PL" altLang="zh-CN" i="1" spc="-60" dirty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pl-PL" altLang="zh-CN" sz="2775" i="1" spc="-89" baseline="25525" dirty="0">
                        <a:latin typeface="Cambria Math" panose="02040503050406030204" pitchFamily="18" charset="0"/>
                        <a:cs typeface="Georgia"/>
                      </a:rPr>
                      <m:t>3</m:t>
                    </m:r>
                    <m:r>
                      <a:rPr lang="pl-PL" altLang="zh-CN" i="1" spc="-254" dirty="0">
                        <a:latin typeface="Cambria Math" panose="02040503050406030204" pitchFamily="18" charset="0"/>
                        <a:cs typeface="Georgia"/>
                      </a:rPr>
                      <m:t>+</m:t>
                    </m:r>
                    <m:r>
                      <a:rPr lang="pl-PL" altLang="zh-CN" i="1" spc="-30" dirty="0">
                        <a:latin typeface="Cambria Math" panose="02040503050406030204" pitchFamily="18" charset="0"/>
                        <a:cs typeface="Georgia"/>
                      </a:rPr>
                      <m:t>63</m:t>
                    </m:r>
                    <m:r>
                      <a:rPr lang="pl-PL" altLang="zh-CN" i="1" spc="-30" dirty="0">
                        <a:latin typeface="Cambria Math" panose="02040503050406030204" pitchFamily="18" charset="0"/>
                        <a:cs typeface="Georgia"/>
                      </a:rPr>
                      <m:t>𝑥</m:t>
                    </m:r>
                    <m:r>
                      <a:rPr lang="pl-PL" altLang="zh-CN" sz="2775" i="1" spc="-44" baseline="25525" dirty="0">
                        <a:latin typeface="Cambria Math" panose="02040503050406030204" pitchFamily="18" charset="0"/>
                        <a:cs typeface="Georgia"/>
                      </a:rPr>
                      <m:t>6</m:t>
                    </m:r>
                  </m:oMath>
                </a14:m>
                <a:endParaRPr lang="pl-PL" altLang="zh-CN" sz="2775" baseline="25525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9C9E615-3E8B-46CC-97B1-15D8CC8B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56904"/>
                <a:ext cx="10515600" cy="516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2DA833C6-0717-4593-8702-02861103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54" y="2690123"/>
            <a:ext cx="4813547" cy="12192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EE9EDF-B2C0-4223-8786-7E3BDF218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054" y="4948976"/>
            <a:ext cx="3918151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C7C9E-826E-4D4F-BB47-C91B2BEE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Representing a Sequence of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333F3-061B-46C2-8C9D-4CC3DC06C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3200" spc="-140" dirty="0">
                    <a:cs typeface="Times New Roman" panose="02020603050405020304" pitchFamily="18" charset="0"/>
                  </a:rPr>
                  <a:t>An ordered collection of items (position matters)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2800" spc="-140" dirty="0">
                    <a:cs typeface="Times New Roman" panose="02020603050405020304" pitchFamily="18" charset="0"/>
                  </a:rPr>
                  <a:t>Arrays, lists, stacks, and queues</a:t>
                </a:r>
              </a:p>
              <a:p>
                <a:pPr marL="12700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3200" spc="-140" dirty="0">
                    <a:cs typeface="Times New Roman" panose="02020603050405020304" pitchFamily="18" charset="0"/>
                  </a:rPr>
                  <a:t>What did you study before? Array!</a:t>
                </a:r>
              </a:p>
              <a:p>
                <a:pPr marL="12700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3200" spc="-140" dirty="0">
                    <a:cs typeface="Times New Roman" panose="02020603050405020304" pitchFamily="18" charset="0"/>
                  </a:rPr>
                  <a:t>Advantages of using an array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2800" spc="-140" dirty="0">
                    <a:cs typeface="Times New Roman" panose="02020603050405020304" pitchFamily="18" charset="0"/>
                  </a:rPr>
                  <a:t>Easy and efficient access to any item in the sequence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14:m>
                  <m:oMath xmlns:m="http://schemas.openxmlformats.org/officeDocument/2006/math"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𝑖𝑡𝑒𝑚</m:t>
                    </m:r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i="1" spc="-14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spc="-140" dirty="0">
                    <a:cs typeface="Times New Roman" panose="02020603050405020304" pitchFamily="18" charset="0"/>
                  </a:rPr>
                  <a:t>: return the </a:t>
                </a:r>
                <a14:m>
                  <m:oMath xmlns:m="http://schemas.openxmlformats.org/officeDocument/2006/math"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pc="-14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</m:t>
                    </m:r>
                  </m:oMath>
                </a14:m>
                <a:r>
                  <a:rPr lang="en-US" altLang="zh-CN" sz="2800" spc="-140" dirty="0">
                    <a:cs typeface="Times New Roman" panose="02020603050405020304" pitchFamily="18" charset="0"/>
                  </a:rPr>
                  <a:t> element in array item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2800" spc="-140" dirty="0">
                    <a:cs typeface="Times New Roman" panose="02020603050405020304" pitchFamily="18" charset="0"/>
                  </a:rPr>
                  <a:t>Every item can be accessed in constant time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2800" spc="-140" dirty="0">
                    <a:cs typeface="Times New Roman" panose="02020603050405020304" pitchFamily="18" charset="0"/>
                  </a:rPr>
                  <a:t>This feature of arrays is known as “random access”</a:t>
                </a:r>
              </a:p>
              <a:p>
                <a:pPr marL="469900" lvl="1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2800" spc="-140" dirty="0">
                    <a:cs typeface="Times New Roman" panose="02020603050405020304" pitchFamily="18" charset="0"/>
                  </a:rPr>
                  <a:t>Very compact (in terms of memory)</a:t>
                </a:r>
              </a:p>
              <a:p>
                <a:pPr marL="12700">
                  <a:lnSpc>
                    <a:spcPct val="100000"/>
                  </a:lnSpc>
                  <a:spcBef>
                    <a:spcPts val="910"/>
                  </a:spcBef>
                  <a:tabLst>
                    <a:tab pos="354965" algn="l"/>
                  </a:tabLst>
                </a:pPr>
                <a:r>
                  <a:rPr lang="en-US" altLang="zh-CN" sz="3200" spc="-140" dirty="0">
                    <a:cs typeface="Times New Roman" panose="02020603050405020304" pitchFamily="18" charset="0"/>
                  </a:rPr>
                  <a:t>Disadvantages of using an array 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3333F3-061B-46C2-8C9D-4CC3DC06C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8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5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FF63-D38F-4110-8401-19C965A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variants of Lined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2F951-B74F-44A8-A27C-BA4F3F57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Doubled Linked List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B942CC-02FF-4BB1-BAA8-AC20E070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67" y="2888941"/>
            <a:ext cx="6256779" cy="16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FF63-D38F-4110-8401-19C965AA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variants of Lined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2F951-B74F-44A8-A27C-BA4F3F57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Circular linked list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83FF43-F554-413B-903E-289F561B6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10" y="2858685"/>
            <a:ext cx="6394779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9C8602-AE97-45C3-814C-3E0E69FC6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FA0F981-66DD-4282-AE14-0B6412971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E189E-7C75-4146-B684-4EEB3B03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an Array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31C72-2E46-44C4-A1CB-CB43ECDA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Have to specify an initial array size</a:t>
                </a:r>
              </a:p>
              <a:p>
                <a:r>
                  <a:rPr lang="en-US" altLang="zh-CN" dirty="0"/>
                  <a:t>Resize an array is possible, but not so easy</a:t>
                </a:r>
              </a:p>
              <a:p>
                <a:r>
                  <a:rPr lang="en-US" altLang="zh-CN" dirty="0"/>
                  <a:t>Difficult to insert/delete elements at arbitrary positions</a:t>
                </a:r>
              </a:p>
              <a:p>
                <a:r>
                  <a:rPr lang="en-US" altLang="zh-CN" dirty="0"/>
                  <a:t>Delete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in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B31C72-2E46-44C4-A1CB-CB43ECDA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6E6BBE-D389-4D18-AE33-8F0D05BF9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322"/>
              </p:ext>
            </p:extLst>
          </p:nvPr>
        </p:nvGraphicFramePr>
        <p:xfrm>
          <a:off x="2554868" y="3932085"/>
          <a:ext cx="657225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8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7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10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50" dirty="0">
                          <a:latin typeface="Georgia"/>
                          <a:cs typeface="Georgia"/>
                        </a:rPr>
                        <a:t>13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30" dirty="0">
                          <a:latin typeface="Georgia"/>
                          <a:cs typeface="Georgia"/>
                        </a:rPr>
                        <a:t>16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30" dirty="0">
                          <a:latin typeface="Georgia"/>
                          <a:cs typeface="Georgia"/>
                        </a:rPr>
                        <a:t>19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55" dirty="0">
                          <a:latin typeface="Georgia"/>
                          <a:cs typeface="Georgia"/>
                        </a:rPr>
                        <a:t>27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30" dirty="0">
                          <a:latin typeface="Georgia"/>
                          <a:cs typeface="Georgia"/>
                        </a:rPr>
                        <a:t>46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80" dirty="0">
                          <a:latin typeface="Georgia"/>
                          <a:cs typeface="Georgia"/>
                        </a:rPr>
                        <a:t>51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70" dirty="0">
                          <a:latin typeface="Georgia"/>
                          <a:cs typeface="Georgia"/>
                        </a:rPr>
                        <a:t>86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442CFA-CB47-435A-B7C3-7DE4D91F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32516"/>
              </p:ext>
            </p:extLst>
          </p:nvPr>
        </p:nvGraphicFramePr>
        <p:xfrm>
          <a:off x="2554868" y="4875315"/>
          <a:ext cx="657225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8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50" dirty="0">
                          <a:latin typeface="Georgia"/>
                          <a:cs typeface="Georgia"/>
                        </a:rPr>
                        <a:t>13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35" dirty="0">
                          <a:latin typeface="Georgia"/>
                          <a:cs typeface="Georgia"/>
                        </a:rPr>
                        <a:t>16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35" dirty="0">
                          <a:latin typeface="Georgia"/>
                          <a:cs typeface="Georgia"/>
                        </a:rPr>
                        <a:t>19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55" dirty="0">
                          <a:latin typeface="Georgia"/>
                          <a:cs typeface="Georgia"/>
                        </a:rPr>
                        <a:t>27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30" dirty="0">
                          <a:latin typeface="Georgia"/>
                          <a:cs typeface="Georgia"/>
                        </a:rPr>
                        <a:t>46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180" dirty="0">
                          <a:latin typeface="Georgia"/>
                          <a:cs typeface="Georgia"/>
                        </a:rPr>
                        <a:t>51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86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2A4EDC-B091-446C-82EB-C5DBADD3E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91609"/>
              </p:ext>
            </p:extLst>
          </p:nvPr>
        </p:nvGraphicFramePr>
        <p:xfrm>
          <a:off x="2554868" y="5809615"/>
          <a:ext cx="657225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5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dirty="0">
                          <a:latin typeface="Georgia"/>
                          <a:cs typeface="Georgia"/>
                        </a:rPr>
                        <a:t>8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150" dirty="0">
                          <a:latin typeface="Georgia"/>
                          <a:cs typeface="Georgia"/>
                        </a:rPr>
                        <a:t>13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130" dirty="0">
                          <a:latin typeface="Georgia"/>
                          <a:cs typeface="Georgia"/>
                        </a:rPr>
                        <a:t>16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130" dirty="0">
                          <a:latin typeface="Georgia"/>
                          <a:cs typeface="Georgia"/>
                        </a:rPr>
                        <a:t>19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55" dirty="0">
                          <a:latin typeface="Georgia"/>
                          <a:cs typeface="Georgia"/>
                        </a:rPr>
                        <a:t>27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30" dirty="0">
                          <a:latin typeface="Georgia"/>
                          <a:cs typeface="Georgia"/>
                        </a:rPr>
                        <a:t>46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175" dirty="0">
                          <a:latin typeface="Georgia"/>
                          <a:cs typeface="Georgia"/>
                        </a:rPr>
                        <a:t>51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86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FEAF96-A83D-4C5F-B054-0826E83C6A08}"/>
                  </a:ext>
                </a:extLst>
              </p:cNvPr>
              <p:cNvSpPr txBox="1"/>
              <p:nvPr/>
            </p:nvSpPr>
            <p:spPr>
              <a:xfrm>
                <a:off x="1901053" y="4056209"/>
                <a:ext cx="627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FEAF96-A83D-4C5F-B054-0826E83C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3" y="4056209"/>
                <a:ext cx="62799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5BDBD-6960-4CC2-AA52-6C32F1803D2A}"/>
                  </a:ext>
                </a:extLst>
              </p:cNvPr>
              <p:cNvSpPr txBox="1"/>
              <p:nvPr/>
            </p:nvSpPr>
            <p:spPr>
              <a:xfrm>
                <a:off x="1901054" y="4986112"/>
                <a:ext cx="627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5BDBD-6960-4CC2-AA52-6C32F180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4" y="4986112"/>
                <a:ext cx="62799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90B48F-E5EB-461D-A315-D13AB54C0E25}"/>
                  </a:ext>
                </a:extLst>
              </p:cNvPr>
              <p:cNvSpPr txBox="1"/>
              <p:nvPr/>
            </p:nvSpPr>
            <p:spPr>
              <a:xfrm>
                <a:off x="1901055" y="5922589"/>
                <a:ext cx="627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90B48F-E5EB-461D-A315-D13AB54C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5" y="5922589"/>
                <a:ext cx="6279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8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0372-B401-4B80-91AB-06E517C8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Linked List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FF1AD-785C-4720-84CC-55E93899A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0399"/>
                <a:ext cx="10515600" cy="2976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 linked list stores a sequence of elements in  separate nodes</a:t>
                </a:r>
              </a:p>
              <a:p>
                <a:r>
                  <a:rPr lang="en-US" altLang="zh-CN" dirty="0"/>
                  <a:t>Each node contains: a single item, a “link” to the node containing the next item:</a:t>
                </a:r>
              </a:p>
              <a:p>
                <a:r>
                  <a:rPr lang="en-US" altLang="zh-CN" dirty="0"/>
                  <a:t>The last node in the linked list has a link value of “NULL”:</a:t>
                </a:r>
              </a:p>
              <a:p>
                <a:r>
                  <a:rPr lang="en-US" altLang="zh-CN" dirty="0"/>
                  <a:t>The linked list as a whole is represented by a variable that holds a reference to the first node (e.g.,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6FF1AD-785C-4720-84CC-55E93899A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0399"/>
                <a:ext cx="10515600" cy="2976563"/>
              </a:xfrm>
              <a:blipFill>
                <a:blip r:embed="rId2"/>
                <a:stretch>
                  <a:fillRect l="-1043" t="-368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0">
            <a:extLst>
              <a:ext uri="{FF2B5EF4-FFF2-40B4-BE49-F238E27FC236}">
                <a16:creationId xmlns:a16="http://schemas.microsoft.com/office/drawing/2014/main" id="{1BCB80F7-BB7F-4A56-A4CD-9DAF536B09A4}"/>
              </a:ext>
            </a:extLst>
          </p:cNvPr>
          <p:cNvSpPr/>
          <p:nvPr/>
        </p:nvSpPr>
        <p:spPr>
          <a:xfrm>
            <a:off x="3069463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BB4AC96-D61D-4F2D-B3CF-2229FA6E4ACC}"/>
              </a:ext>
            </a:extLst>
          </p:cNvPr>
          <p:cNvSpPr/>
          <p:nvPr/>
        </p:nvSpPr>
        <p:spPr>
          <a:xfrm>
            <a:off x="2658872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740045A8-C751-4FDF-AE7E-E2E853EB3684}"/>
              </a:ext>
            </a:extLst>
          </p:cNvPr>
          <p:cNvSpPr/>
          <p:nvPr/>
        </p:nvSpPr>
        <p:spPr>
          <a:xfrm>
            <a:off x="3336417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32AE8ACE-0259-4478-B646-C3224770C015}"/>
              </a:ext>
            </a:extLst>
          </p:cNvPr>
          <p:cNvSpPr/>
          <p:nvPr/>
        </p:nvSpPr>
        <p:spPr>
          <a:xfrm>
            <a:off x="2652522" y="160981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4">
                <a:moveTo>
                  <a:pt x="0" y="0"/>
                </a:moveTo>
                <a:lnTo>
                  <a:pt x="6902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00065AEE-3FA5-4E88-88DE-02E88959B1CF}"/>
              </a:ext>
            </a:extLst>
          </p:cNvPr>
          <p:cNvSpPr/>
          <p:nvPr/>
        </p:nvSpPr>
        <p:spPr>
          <a:xfrm>
            <a:off x="2652522" y="206701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4">
                <a:moveTo>
                  <a:pt x="0" y="0"/>
                </a:moveTo>
                <a:lnTo>
                  <a:pt x="6902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91E952A1-BE5A-4B00-B385-B4FA366553C7}"/>
              </a:ext>
            </a:extLst>
          </p:cNvPr>
          <p:cNvSpPr/>
          <p:nvPr/>
        </p:nvSpPr>
        <p:spPr>
          <a:xfrm>
            <a:off x="3134105" y="1765895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69" h="78105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5" y="51816"/>
                </a:lnTo>
                <a:lnTo>
                  <a:pt x="342645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69" h="78105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69" h="78105">
                <a:moveTo>
                  <a:pt x="381508" y="25908"/>
                </a:moveTo>
                <a:lnTo>
                  <a:pt x="342645" y="25908"/>
                </a:lnTo>
                <a:lnTo>
                  <a:pt x="342645" y="51816"/>
                </a:lnTo>
                <a:lnTo>
                  <a:pt x="381507" y="51816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AB80749-68BC-4FFD-A760-E0FC1DC2759B}"/>
              </a:ext>
            </a:extLst>
          </p:cNvPr>
          <p:cNvSpPr/>
          <p:nvPr/>
        </p:nvSpPr>
        <p:spPr>
          <a:xfrm>
            <a:off x="3134105" y="1765895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69" h="78105">
                <a:moveTo>
                  <a:pt x="329692" y="0"/>
                </a:moveTo>
                <a:lnTo>
                  <a:pt x="329692" y="77724"/>
                </a:lnTo>
                <a:lnTo>
                  <a:pt x="381507" y="51816"/>
                </a:lnTo>
                <a:lnTo>
                  <a:pt x="342645" y="51816"/>
                </a:lnTo>
                <a:lnTo>
                  <a:pt x="342645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69" h="78105">
                <a:moveTo>
                  <a:pt x="329692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29692" y="51816"/>
                </a:lnTo>
                <a:lnTo>
                  <a:pt x="329692" y="25908"/>
                </a:lnTo>
                <a:close/>
              </a:path>
              <a:path w="407669" h="78105">
                <a:moveTo>
                  <a:pt x="381508" y="25908"/>
                </a:moveTo>
                <a:lnTo>
                  <a:pt x="342645" y="25908"/>
                </a:lnTo>
                <a:lnTo>
                  <a:pt x="342645" y="51816"/>
                </a:lnTo>
                <a:lnTo>
                  <a:pt x="381507" y="51816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13839F0A-E2BE-4BDC-8C7D-F40805C74CBD}"/>
              </a:ext>
            </a:extLst>
          </p:cNvPr>
          <p:cNvSpPr/>
          <p:nvPr/>
        </p:nvSpPr>
        <p:spPr>
          <a:xfrm>
            <a:off x="3961129" y="160524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60FA7EE5-5D90-4A16-A4A0-880CB44718A3}"/>
              </a:ext>
            </a:extLst>
          </p:cNvPr>
          <p:cNvSpPr/>
          <p:nvPr/>
        </p:nvSpPr>
        <p:spPr>
          <a:xfrm>
            <a:off x="4228210" y="1605241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F9339F5C-6856-43E2-925A-8F19A77B1903}"/>
              </a:ext>
            </a:extLst>
          </p:cNvPr>
          <p:cNvSpPr/>
          <p:nvPr/>
        </p:nvSpPr>
        <p:spPr>
          <a:xfrm>
            <a:off x="3544316" y="1611591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4">
                <a:moveTo>
                  <a:pt x="0" y="0"/>
                </a:moveTo>
                <a:lnTo>
                  <a:pt x="6902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BB9E2A1E-AAC5-4CF9-B640-BED732820CE6}"/>
              </a:ext>
            </a:extLst>
          </p:cNvPr>
          <p:cNvSpPr/>
          <p:nvPr/>
        </p:nvSpPr>
        <p:spPr>
          <a:xfrm>
            <a:off x="3544316" y="2068791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4">
                <a:moveTo>
                  <a:pt x="0" y="0"/>
                </a:moveTo>
                <a:lnTo>
                  <a:pt x="6902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7DFC636-2D20-42B5-A40E-B139AC572DFA}"/>
              </a:ext>
            </a:extLst>
          </p:cNvPr>
          <p:cNvSpPr txBox="1"/>
          <p:nvPr/>
        </p:nvSpPr>
        <p:spPr>
          <a:xfrm>
            <a:off x="3550666" y="1611591"/>
            <a:ext cx="41084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00"/>
              </a:spcBef>
            </a:pPr>
            <a:r>
              <a:rPr sz="2400" spc="60" dirty="0">
                <a:latin typeface="Georgia"/>
                <a:cs typeface="Georgia"/>
              </a:rPr>
              <a:t>5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B83160B-C02A-4A8C-B34F-7BE57A7F80A2}"/>
              </a:ext>
            </a:extLst>
          </p:cNvPr>
          <p:cNvSpPr/>
          <p:nvPr/>
        </p:nvSpPr>
        <p:spPr>
          <a:xfrm>
            <a:off x="4025645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BBB3F63A-D179-481A-A57C-96200169E92F}"/>
              </a:ext>
            </a:extLst>
          </p:cNvPr>
          <p:cNvSpPr/>
          <p:nvPr/>
        </p:nvSpPr>
        <p:spPr>
          <a:xfrm>
            <a:off x="4025645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965FE5D-0A01-4549-9915-28DF72BB7753}"/>
              </a:ext>
            </a:extLst>
          </p:cNvPr>
          <p:cNvSpPr/>
          <p:nvPr/>
        </p:nvSpPr>
        <p:spPr>
          <a:xfrm>
            <a:off x="4852923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8AAF56B7-82EA-4838-B1DE-470B0BBF3D74}"/>
              </a:ext>
            </a:extLst>
          </p:cNvPr>
          <p:cNvSpPr/>
          <p:nvPr/>
        </p:nvSpPr>
        <p:spPr>
          <a:xfrm>
            <a:off x="4442459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2E589D1B-4BE7-49B4-B34C-94759980171A}"/>
              </a:ext>
            </a:extLst>
          </p:cNvPr>
          <p:cNvSpPr/>
          <p:nvPr/>
        </p:nvSpPr>
        <p:spPr>
          <a:xfrm>
            <a:off x="5120004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141844B7-FF23-4659-B785-6254CF890DF9}"/>
              </a:ext>
            </a:extLst>
          </p:cNvPr>
          <p:cNvSpPr/>
          <p:nvPr/>
        </p:nvSpPr>
        <p:spPr>
          <a:xfrm>
            <a:off x="4436109" y="160981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>
                <a:moveTo>
                  <a:pt x="0" y="0"/>
                </a:moveTo>
                <a:lnTo>
                  <a:pt x="6902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02ED8AF6-DD1B-4D94-B06F-4EDEFAC0F6FD}"/>
              </a:ext>
            </a:extLst>
          </p:cNvPr>
          <p:cNvSpPr/>
          <p:nvPr/>
        </p:nvSpPr>
        <p:spPr>
          <a:xfrm>
            <a:off x="4436109" y="2067013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>
                <a:moveTo>
                  <a:pt x="0" y="0"/>
                </a:moveTo>
                <a:lnTo>
                  <a:pt x="6902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F47A25A0-2859-4BAB-922D-2F9C6E2C9653}"/>
              </a:ext>
            </a:extLst>
          </p:cNvPr>
          <p:cNvSpPr txBox="1"/>
          <p:nvPr/>
        </p:nvSpPr>
        <p:spPr>
          <a:xfrm>
            <a:off x="4442459" y="1609813"/>
            <a:ext cx="41084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00"/>
              </a:spcBef>
            </a:pPr>
            <a:r>
              <a:rPr sz="2400" spc="-105" dirty="0">
                <a:latin typeface="Georgia"/>
                <a:cs typeface="Georgia"/>
              </a:rPr>
              <a:t>8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88DEC4B7-58BA-4475-A5F9-FE36B265325D}"/>
              </a:ext>
            </a:extLst>
          </p:cNvPr>
          <p:cNvSpPr/>
          <p:nvPr/>
        </p:nvSpPr>
        <p:spPr>
          <a:xfrm>
            <a:off x="4917185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1" y="0"/>
                </a:moveTo>
                <a:lnTo>
                  <a:pt x="329691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1" y="0"/>
                </a:lnTo>
                <a:close/>
              </a:path>
              <a:path w="407670" h="78105">
                <a:moveTo>
                  <a:pt x="32969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1" y="51815"/>
                </a:lnTo>
                <a:lnTo>
                  <a:pt x="329691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5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9F5310AD-7289-42EE-94C8-19CB90499719}"/>
              </a:ext>
            </a:extLst>
          </p:cNvPr>
          <p:cNvSpPr/>
          <p:nvPr/>
        </p:nvSpPr>
        <p:spPr>
          <a:xfrm>
            <a:off x="4917185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1" y="0"/>
                </a:moveTo>
                <a:lnTo>
                  <a:pt x="329691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1" y="0"/>
                </a:lnTo>
                <a:close/>
              </a:path>
              <a:path w="407670" h="78105">
                <a:moveTo>
                  <a:pt x="329691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1" y="51815"/>
                </a:lnTo>
                <a:lnTo>
                  <a:pt x="329691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5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286DB284-3528-4D1A-8294-05E89EECD28B}"/>
              </a:ext>
            </a:extLst>
          </p:cNvPr>
          <p:cNvSpPr/>
          <p:nvPr/>
        </p:nvSpPr>
        <p:spPr>
          <a:xfrm>
            <a:off x="5874511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4AC24EDD-F9C4-4B92-A65C-FF3E69D0025C}"/>
              </a:ext>
            </a:extLst>
          </p:cNvPr>
          <p:cNvSpPr/>
          <p:nvPr/>
        </p:nvSpPr>
        <p:spPr>
          <a:xfrm>
            <a:off x="5334253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BBD041C7-4420-4D5C-AD54-5D711EEF22CD}"/>
              </a:ext>
            </a:extLst>
          </p:cNvPr>
          <p:cNvSpPr/>
          <p:nvPr/>
        </p:nvSpPr>
        <p:spPr>
          <a:xfrm>
            <a:off x="6226047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3AA0A4E5-489A-45D4-909C-1D64E29D1C9E}"/>
              </a:ext>
            </a:extLst>
          </p:cNvPr>
          <p:cNvSpPr/>
          <p:nvPr/>
        </p:nvSpPr>
        <p:spPr>
          <a:xfrm>
            <a:off x="5327903" y="1609813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8F8ED708-8AE4-44A3-B2EA-27109DC0C8EE}"/>
              </a:ext>
            </a:extLst>
          </p:cNvPr>
          <p:cNvSpPr/>
          <p:nvPr/>
        </p:nvSpPr>
        <p:spPr>
          <a:xfrm>
            <a:off x="5327903" y="2067013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181E3A10-E474-405C-826D-0830D5787A59}"/>
              </a:ext>
            </a:extLst>
          </p:cNvPr>
          <p:cNvSpPr txBox="1"/>
          <p:nvPr/>
        </p:nvSpPr>
        <p:spPr>
          <a:xfrm>
            <a:off x="5334253" y="1609813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00"/>
              </a:spcBef>
            </a:pPr>
            <a:r>
              <a:rPr sz="2400" spc="75" dirty="0">
                <a:latin typeface="Georgia"/>
                <a:cs typeface="Georgia"/>
              </a:rPr>
              <a:t>10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DF9C23EA-F834-406D-AEC6-661300C586B9}"/>
              </a:ext>
            </a:extLst>
          </p:cNvPr>
          <p:cNvSpPr/>
          <p:nvPr/>
        </p:nvSpPr>
        <p:spPr>
          <a:xfrm>
            <a:off x="5956553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8732D899-BC37-41D0-A577-1F16CFC480F6}"/>
              </a:ext>
            </a:extLst>
          </p:cNvPr>
          <p:cNvSpPr/>
          <p:nvPr/>
        </p:nvSpPr>
        <p:spPr>
          <a:xfrm>
            <a:off x="5956553" y="1762848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72AA25C0-949C-4326-B0E5-F59E560C3FB6}"/>
              </a:ext>
            </a:extLst>
          </p:cNvPr>
          <p:cNvSpPr/>
          <p:nvPr/>
        </p:nvSpPr>
        <p:spPr>
          <a:xfrm>
            <a:off x="6914388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245BB99D-8854-4331-87C6-A6714CF68729}"/>
              </a:ext>
            </a:extLst>
          </p:cNvPr>
          <p:cNvSpPr/>
          <p:nvPr/>
        </p:nvSpPr>
        <p:spPr>
          <a:xfrm>
            <a:off x="6374003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DA7F9D64-9A50-4E7F-B5FD-F1D50887549F}"/>
              </a:ext>
            </a:extLst>
          </p:cNvPr>
          <p:cNvSpPr/>
          <p:nvPr/>
        </p:nvSpPr>
        <p:spPr>
          <a:xfrm>
            <a:off x="7265796" y="160346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BADEB9DC-02C8-485A-9039-A387A122918F}"/>
              </a:ext>
            </a:extLst>
          </p:cNvPr>
          <p:cNvSpPr/>
          <p:nvPr/>
        </p:nvSpPr>
        <p:spPr>
          <a:xfrm>
            <a:off x="6367653" y="1609813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4892DD8F-1A98-41A4-8CDE-A0030DD9379F}"/>
              </a:ext>
            </a:extLst>
          </p:cNvPr>
          <p:cNvSpPr/>
          <p:nvPr/>
        </p:nvSpPr>
        <p:spPr>
          <a:xfrm>
            <a:off x="6367653" y="2067013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490FB6AA-CD3F-40C8-9E17-5B1FFD0F78B6}"/>
              </a:ext>
            </a:extLst>
          </p:cNvPr>
          <p:cNvSpPr txBox="1"/>
          <p:nvPr/>
        </p:nvSpPr>
        <p:spPr>
          <a:xfrm>
            <a:off x="6374003" y="1609813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400" spc="150" dirty="0">
                <a:latin typeface="Georgia"/>
                <a:cs typeface="Georgia"/>
              </a:rPr>
              <a:t>13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98D1AADA-3437-4FF1-A13B-2500F3C3EF03}"/>
              </a:ext>
            </a:extLst>
          </p:cNvPr>
          <p:cNvSpPr/>
          <p:nvPr/>
        </p:nvSpPr>
        <p:spPr>
          <a:xfrm>
            <a:off x="7062978" y="177503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D41C7DAC-9220-48AC-9785-C76C6B6805ED}"/>
              </a:ext>
            </a:extLst>
          </p:cNvPr>
          <p:cNvSpPr/>
          <p:nvPr/>
        </p:nvSpPr>
        <p:spPr>
          <a:xfrm>
            <a:off x="7062978" y="177503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F7B46F0-0536-48FF-A070-4B7E943968B0}"/>
              </a:ext>
            </a:extLst>
          </p:cNvPr>
          <p:cNvSpPr/>
          <p:nvPr/>
        </p:nvSpPr>
        <p:spPr>
          <a:xfrm>
            <a:off x="8020431" y="161501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2EE42CA-E3DE-4EE7-9C00-760CC7D1F5B7}"/>
              </a:ext>
            </a:extLst>
          </p:cNvPr>
          <p:cNvSpPr/>
          <p:nvPr/>
        </p:nvSpPr>
        <p:spPr>
          <a:xfrm>
            <a:off x="7480046" y="161501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2FA6835-5E8C-4F05-A540-D90769F199B3}"/>
              </a:ext>
            </a:extLst>
          </p:cNvPr>
          <p:cNvSpPr/>
          <p:nvPr/>
        </p:nvSpPr>
        <p:spPr>
          <a:xfrm>
            <a:off x="8371840" y="1615019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6542DE9D-35B1-42DF-A799-068C9CD08463}"/>
              </a:ext>
            </a:extLst>
          </p:cNvPr>
          <p:cNvSpPr/>
          <p:nvPr/>
        </p:nvSpPr>
        <p:spPr>
          <a:xfrm>
            <a:off x="7473696" y="1621369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CCECE97-AB9C-490D-B40A-9C88E07160DC}"/>
              </a:ext>
            </a:extLst>
          </p:cNvPr>
          <p:cNvSpPr/>
          <p:nvPr/>
        </p:nvSpPr>
        <p:spPr>
          <a:xfrm>
            <a:off x="7473696" y="207857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4F2FBB1D-D567-4939-8E68-A07B82C5D584}"/>
              </a:ext>
            </a:extLst>
          </p:cNvPr>
          <p:cNvSpPr txBox="1"/>
          <p:nvPr/>
        </p:nvSpPr>
        <p:spPr>
          <a:xfrm>
            <a:off x="7480046" y="1621369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0"/>
              </a:spcBef>
            </a:pPr>
            <a:r>
              <a:rPr sz="2400" spc="135" dirty="0">
                <a:latin typeface="Georgia"/>
                <a:cs typeface="Georgia"/>
              </a:rPr>
              <a:t>16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8" name="object 54">
            <a:extLst>
              <a:ext uri="{FF2B5EF4-FFF2-40B4-BE49-F238E27FC236}">
                <a16:creationId xmlns:a16="http://schemas.microsoft.com/office/drawing/2014/main" id="{5D5AAC33-B3B1-495A-B617-418AA924A309}"/>
              </a:ext>
            </a:extLst>
          </p:cNvPr>
          <p:cNvSpPr/>
          <p:nvPr/>
        </p:nvSpPr>
        <p:spPr>
          <a:xfrm>
            <a:off x="4960873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5">
            <a:extLst>
              <a:ext uri="{FF2B5EF4-FFF2-40B4-BE49-F238E27FC236}">
                <a16:creationId xmlns:a16="http://schemas.microsoft.com/office/drawing/2014/main" id="{F2B671F1-2161-46EE-A032-EAE22200E69B}"/>
              </a:ext>
            </a:extLst>
          </p:cNvPr>
          <p:cNvSpPr/>
          <p:nvPr/>
        </p:nvSpPr>
        <p:spPr>
          <a:xfrm>
            <a:off x="4420615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">
            <a:extLst>
              <a:ext uri="{FF2B5EF4-FFF2-40B4-BE49-F238E27FC236}">
                <a16:creationId xmlns:a16="http://schemas.microsoft.com/office/drawing/2014/main" id="{369177BB-E9F8-4CBB-990F-8E6F718EDC5E}"/>
              </a:ext>
            </a:extLst>
          </p:cNvPr>
          <p:cNvSpPr/>
          <p:nvPr/>
        </p:nvSpPr>
        <p:spPr>
          <a:xfrm>
            <a:off x="5312283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7">
            <a:extLst>
              <a:ext uri="{FF2B5EF4-FFF2-40B4-BE49-F238E27FC236}">
                <a16:creationId xmlns:a16="http://schemas.microsoft.com/office/drawing/2014/main" id="{DB1C770D-0772-4540-AC52-678D053C82E0}"/>
              </a:ext>
            </a:extLst>
          </p:cNvPr>
          <p:cNvSpPr/>
          <p:nvPr/>
        </p:nvSpPr>
        <p:spPr>
          <a:xfrm>
            <a:off x="4414265" y="24637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8">
            <a:extLst>
              <a:ext uri="{FF2B5EF4-FFF2-40B4-BE49-F238E27FC236}">
                <a16:creationId xmlns:a16="http://schemas.microsoft.com/office/drawing/2014/main" id="{7D6AD9CA-C01A-43BD-91A8-BA24EEB90188}"/>
              </a:ext>
            </a:extLst>
          </p:cNvPr>
          <p:cNvSpPr/>
          <p:nvPr/>
        </p:nvSpPr>
        <p:spPr>
          <a:xfrm>
            <a:off x="4414265" y="29209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36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572307F3-F486-4A68-A015-75CE514E6DAB}"/>
              </a:ext>
            </a:extLst>
          </p:cNvPr>
          <p:cNvSpPr txBox="1"/>
          <p:nvPr/>
        </p:nvSpPr>
        <p:spPr>
          <a:xfrm>
            <a:off x="4420615" y="2463760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05"/>
              </a:spcBef>
            </a:pPr>
            <a:r>
              <a:rPr sz="2400" spc="130" dirty="0">
                <a:latin typeface="Georgia"/>
                <a:cs typeface="Georgia"/>
              </a:rPr>
              <a:t>19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4" name="object 60">
            <a:extLst>
              <a:ext uri="{FF2B5EF4-FFF2-40B4-BE49-F238E27FC236}">
                <a16:creationId xmlns:a16="http://schemas.microsoft.com/office/drawing/2014/main" id="{F9E5349A-1370-41D6-A3A8-4E308EE8EE11}"/>
              </a:ext>
            </a:extLst>
          </p:cNvPr>
          <p:cNvSpPr/>
          <p:nvPr/>
        </p:nvSpPr>
        <p:spPr>
          <a:xfrm>
            <a:off x="5043678" y="2617811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1">
            <a:extLst>
              <a:ext uri="{FF2B5EF4-FFF2-40B4-BE49-F238E27FC236}">
                <a16:creationId xmlns:a16="http://schemas.microsoft.com/office/drawing/2014/main" id="{66A78C1F-7CC9-4FA4-9335-AAA76811B716}"/>
              </a:ext>
            </a:extLst>
          </p:cNvPr>
          <p:cNvSpPr/>
          <p:nvPr/>
        </p:nvSpPr>
        <p:spPr>
          <a:xfrm>
            <a:off x="5043678" y="2617811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2">
            <a:extLst>
              <a:ext uri="{FF2B5EF4-FFF2-40B4-BE49-F238E27FC236}">
                <a16:creationId xmlns:a16="http://schemas.microsoft.com/office/drawing/2014/main" id="{7981D607-9F04-41D5-B5C4-178687E238C1}"/>
              </a:ext>
            </a:extLst>
          </p:cNvPr>
          <p:cNvSpPr/>
          <p:nvPr/>
        </p:nvSpPr>
        <p:spPr>
          <a:xfrm>
            <a:off x="6000622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>
            <a:extLst>
              <a:ext uri="{FF2B5EF4-FFF2-40B4-BE49-F238E27FC236}">
                <a16:creationId xmlns:a16="http://schemas.microsoft.com/office/drawing/2014/main" id="{6D033E74-78EB-411B-A5B4-97ADB3DA2430}"/>
              </a:ext>
            </a:extLst>
          </p:cNvPr>
          <p:cNvSpPr/>
          <p:nvPr/>
        </p:nvSpPr>
        <p:spPr>
          <a:xfrm>
            <a:off x="5460365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4">
            <a:extLst>
              <a:ext uri="{FF2B5EF4-FFF2-40B4-BE49-F238E27FC236}">
                <a16:creationId xmlns:a16="http://schemas.microsoft.com/office/drawing/2014/main" id="{FA47E9DE-AFCC-41CF-A674-3048A1EEA369}"/>
              </a:ext>
            </a:extLst>
          </p:cNvPr>
          <p:cNvSpPr/>
          <p:nvPr/>
        </p:nvSpPr>
        <p:spPr>
          <a:xfrm>
            <a:off x="6352159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>
            <a:extLst>
              <a:ext uri="{FF2B5EF4-FFF2-40B4-BE49-F238E27FC236}">
                <a16:creationId xmlns:a16="http://schemas.microsoft.com/office/drawing/2014/main" id="{33431CBE-F71D-4B61-9EB1-D4256C322360}"/>
              </a:ext>
            </a:extLst>
          </p:cNvPr>
          <p:cNvSpPr/>
          <p:nvPr/>
        </p:nvSpPr>
        <p:spPr>
          <a:xfrm>
            <a:off x="5454015" y="24637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6">
            <a:extLst>
              <a:ext uri="{FF2B5EF4-FFF2-40B4-BE49-F238E27FC236}">
                <a16:creationId xmlns:a16="http://schemas.microsoft.com/office/drawing/2014/main" id="{01B30B22-A9C8-4EC7-AB12-C0C073E97433}"/>
              </a:ext>
            </a:extLst>
          </p:cNvPr>
          <p:cNvSpPr/>
          <p:nvPr/>
        </p:nvSpPr>
        <p:spPr>
          <a:xfrm>
            <a:off x="5454015" y="29209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A166A67D-ED24-4E71-8D61-C14DDC4C2226}"/>
              </a:ext>
            </a:extLst>
          </p:cNvPr>
          <p:cNvSpPr txBox="1"/>
          <p:nvPr/>
        </p:nvSpPr>
        <p:spPr>
          <a:xfrm>
            <a:off x="5460365" y="2463760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05"/>
              </a:spcBef>
            </a:pPr>
            <a:r>
              <a:rPr sz="2400" spc="55" dirty="0">
                <a:latin typeface="Georgia"/>
                <a:cs typeface="Georgia"/>
              </a:rPr>
              <a:t>27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2" name="object 68">
            <a:extLst>
              <a:ext uri="{FF2B5EF4-FFF2-40B4-BE49-F238E27FC236}">
                <a16:creationId xmlns:a16="http://schemas.microsoft.com/office/drawing/2014/main" id="{7D090664-795D-4445-9874-50A3836A3153}"/>
              </a:ext>
            </a:extLst>
          </p:cNvPr>
          <p:cNvSpPr/>
          <p:nvPr/>
        </p:nvSpPr>
        <p:spPr>
          <a:xfrm>
            <a:off x="6148578" y="262847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9">
            <a:extLst>
              <a:ext uri="{FF2B5EF4-FFF2-40B4-BE49-F238E27FC236}">
                <a16:creationId xmlns:a16="http://schemas.microsoft.com/office/drawing/2014/main" id="{7F67AFAB-158A-4C39-8914-3F526EC525E6}"/>
              </a:ext>
            </a:extLst>
          </p:cNvPr>
          <p:cNvSpPr/>
          <p:nvPr/>
        </p:nvSpPr>
        <p:spPr>
          <a:xfrm>
            <a:off x="6148578" y="262847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6">
            <a:extLst>
              <a:ext uri="{FF2B5EF4-FFF2-40B4-BE49-F238E27FC236}">
                <a16:creationId xmlns:a16="http://schemas.microsoft.com/office/drawing/2014/main" id="{267C1BD6-9CEC-4B73-B985-4FEE15A10E68}"/>
              </a:ext>
            </a:extLst>
          </p:cNvPr>
          <p:cNvSpPr/>
          <p:nvPr/>
        </p:nvSpPr>
        <p:spPr>
          <a:xfrm>
            <a:off x="7287005" y="2617811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77">
            <a:extLst>
              <a:ext uri="{FF2B5EF4-FFF2-40B4-BE49-F238E27FC236}">
                <a16:creationId xmlns:a16="http://schemas.microsoft.com/office/drawing/2014/main" id="{F9646862-3C80-4704-9C47-78EDDC32205A}"/>
              </a:ext>
            </a:extLst>
          </p:cNvPr>
          <p:cNvSpPr/>
          <p:nvPr/>
        </p:nvSpPr>
        <p:spPr>
          <a:xfrm>
            <a:off x="7287005" y="2617811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7"/>
                </a:lnTo>
                <a:lnTo>
                  <a:pt x="381507" y="25907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7"/>
                </a:lnTo>
                <a:close/>
              </a:path>
              <a:path w="407670" h="78105">
                <a:moveTo>
                  <a:pt x="381507" y="25907"/>
                </a:moveTo>
                <a:lnTo>
                  <a:pt x="342646" y="25907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7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78">
            <a:extLst>
              <a:ext uri="{FF2B5EF4-FFF2-40B4-BE49-F238E27FC236}">
                <a16:creationId xmlns:a16="http://schemas.microsoft.com/office/drawing/2014/main" id="{EC6E7A3D-C507-4736-A496-17B0675A3646}"/>
              </a:ext>
            </a:extLst>
          </p:cNvPr>
          <p:cNvSpPr/>
          <p:nvPr/>
        </p:nvSpPr>
        <p:spPr>
          <a:xfrm>
            <a:off x="8243823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9">
            <a:extLst>
              <a:ext uri="{FF2B5EF4-FFF2-40B4-BE49-F238E27FC236}">
                <a16:creationId xmlns:a16="http://schemas.microsoft.com/office/drawing/2014/main" id="{043578AC-7B6F-4EB9-BD4F-A7C914B85506}"/>
              </a:ext>
            </a:extLst>
          </p:cNvPr>
          <p:cNvSpPr/>
          <p:nvPr/>
        </p:nvSpPr>
        <p:spPr>
          <a:xfrm>
            <a:off x="7703566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0">
            <a:extLst>
              <a:ext uri="{FF2B5EF4-FFF2-40B4-BE49-F238E27FC236}">
                <a16:creationId xmlns:a16="http://schemas.microsoft.com/office/drawing/2014/main" id="{9DD2CC48-2149-466D-98FF-05C4F7F20849}"/>
              </a:ext>
            </a:extLst>
          </p:cNvPr>
          <p:cNvSpPr/>
          <p:nvPr/>
        </p:nvSpPr>
        <p:spPr>
          <a:xfrm>
            <a:off x="8595359" y="2457410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81">
            <a:extLst>
              <a:ext uri="{FF2B5EF4-FFF2-40B4-BE49-F238E27FC236}">
                <a16:creationId xmlns:a16="http://schemas.microsoft.com/office/drawing/2014/main" id="{93853C3E-B3FD-4495-B81E-FA5A3B7EF187}"/>
              </a:ext>
            </a:extLst>
          </p:cNvPr>
          <p:cNvSpPr/>
          <p:nvPr/>
        </p:nvSpPr>
        <p:spPr>
          <a:xfrm>
            <a:off x="7697216" y="24637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82">
            <a:extLst>
              <a:ext uri="{FF2B5EF4-FFF2-40B4-BE49-F238E27FC236}">
                <a16:creationId xmlns:a16="http://schemas.microsoft.com/office/drawing/2014/main" id="{40D59C8B-D5F3-4814-B236-3269CA5CA1B5}"/>
              </a:ext>
            </a:extLst>
          </p:cNvPr>
          <p:cNvSpPr/>
          <p:nvPr/>
        </p:nvSpPr>
        <p:spPr>
          <a:xfrm>
            <a:off x="7697216" y="2920960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83">
            <a:extLst>
              <a:ext uri="{FF2B5EF4-FFF2-40B4-BE49-F238E27FC236}">
                <a16:creationId xmlns:a16="http://schemas.microsoft.com/office/drawing/2014/main" id="{31C0D80B-CD09-4164-9706-59D8C9BE2A09}"/>
              </a:ext>
            </a:extLst>
          </p:cNvPr>
          <p:cNvSpPr txBox="1"/>
          <p:nvPr/>
        </p:nvSpPr>
        <p:spPr>
          <a:xfrm>
            <a:off x="7703566" y="2463760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5"/>
              </a:spcBef>
            </a:pPr>
            <a:r>
              <a:rPr sz="2400" spc="175" dirty="0">
                <a:latin typeface="Georgia"/>
                <a:cs typeface="Georgia"/>
              </a:rPr>
              <a:t>51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3" name="object 84">
            <a:extLst>
              <a:ext uri="{FF2B5EF4-FFF2-40B4-BE49-F238E27FC236}">
                <a16:creationId xmlns:a16="http://schemas.microsoft.com/office/drawing/2014/main" id="{D1E72E6D-A62D-4F4A-8995-48EC923DB1D3}"/>
              </a:ext>
            </a:extLst>
          </p:cNvPr>
          <p:cNvSpPr/>
          <p:nvPr/>
        </p:nvSpPr>
        <p:spPr>
          <a:xfrm>
            <a:off x="8391906" y="262847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85">
            <a:extLst>
              <a:ext uri="{FF2B5EF4-FFF2-40B4-BE49-F238E27FC236}">
                <a16:creationId xmlns:a16="http://schemas.microsoft.com/office/drawing/2014/main" id="{188F039D-A39D-451C-9703-67188D9FEE8D}"/>
              </a:ext>
            </a:extLst>
          </p:cNvPr>
          <p:cNvSpPr/>
          <p:nvPr/>
        </p:nvSpPr>
        <p:spPr>
          <a:xfrm>
            <a:off x="8391906" y="2628479"/>
            <a:ext cx="407670" cy="78105"/>
          </a:xfrm>
          <a:custGeom>
            <a:avLst/>
            <a:gdLst/>
            <a:ahLst/>
            <a:cxnLst/>
            <a:rect l="l" t="t" r="r" b="b"/>
            <a:pathLst>
              <a:path w="407670" h="78105">
                <a:moveTo>
                  <a:pt x="329692" y="0"/>
                </a:moveTo>
                <a:lnTo>
                  <a:pt x="329692" y="77724"/>
                </a:lnTo>
                <a:lnTo>
                  <a:pt x="381508" y="51815"/>
                </a:lnTo>
                <a:lnTo>
                  <a:pt x="342646" y="51815"/>
                </a:lnTo>
                <a:lnTo>
                  <a:pt x="342646" y="25908"/>
                </a:lnTo>
                <a:lnTo>
                  <a:pt x="381508" y="25908"/>
                </a:lnTo>
                <a:lnTo>
                  <a:pt x="329692" y="0"/>
                </a:lnTo>
                <a:close/>
              </a:path>
              <a:path w="407670" h="78105">
                <a:moveTo>
                  <a:pt x="329692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29692" y="51815"/>
                </a:lnTo>
                <a:lnTo>
                  <a:pt x="329692" y="25908"/>
                </a:lnTo>
                <a:close/>
              </a:path>
              <a:path w="407670" h="78105">
                <a:moveTo>
                  <a:pt x="381508" y="25908"/>
                </a:moveTo>
                <a:lnTo>
                  <a:pt x="342646" y="25908"/>
                </a:lnTo>
                <a:lnTo>
                  <a:pt x="342646" y="51815"/>
                </a:lnTo>
                <a:lnTo>
                  <a:pt x="381508" y="51815"/>
                </a:lnTo>
                <a:lnTo>
                  <a:pt x="407416" y="38862"/>
                </a:lnTo>
                <a:lnTo>
                  <a:pt x="3815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86">
            <a:extLst>
              <a:ext uri="{FF2B5EF4-FFF2-40B4-BE49-F238E27FC236}">
                <a16:creationId xmlns:a16="http://schemas.microsoft.com/office/drawing/2014/main" id="{E644873D-C62E-4899-BC7D-5093D9CD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62747"/>
              </p:ext>
            </p:extLst>
          </p:nvPr>
        </p:nvGraphicFramePr>
        <p:xfrm>
          <a:off x="8803258" y="2468967"/>
          <a:ext cx="89217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65" dirty="0">
                          <a:latin typeface="Georgia"/>
                          <a:cs typeface="Georgia"/>
                        </a:rPr>
                        <a:t>86</a:t>
                      </a:r>
                      <a:endParaRPr sz="24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^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bject 87">
            <a:extLst>
              <a:ext uri="{FF2B5EF4-FFF2-40B4-BE49-F238E27FC236}">
                <a16:creationId xmlns:a16="http://schemas.microsoft.com/office/drawing/2014/main" id="{770362F5-B627-4189-8DC0-74B1F29C1D2E}"/>
              </a:ext>
            </a:extLst>
          </p:cNvPr>
          <p:cNvSpPr/>
          <p:nvPr/>
        </p:nvSpPr>
        <p:spPr>
          <a:xfrm>
            <a:off x="4180498" y="1837523"/>
            <a:ext cx="4434840" cy="878840"/>
          </a:xfrm>
          <a:custGeom>
            <a:avLst/>
            <a:gdLst/>
            <a:ahLst/>
            <a:cxnLst/>
            <a:rect l="l" t="t" r="r" b="b"/>
            <a:pathLst>
              <a:path w="4434840" h="878839">
                <a:moveTo>
                  <a:pt x="172807" y="802004"/>
                </a:moveTo>
                <a:lnTo>
                  <a:pt x="167892" y="826625"/>
                </a:lnTo>
                <a:lnTo>
                  <a:pt x="181189" y="830199"/>
                </a:lnTo>
                <a:lnTo>
                  <a:pt x="174585" y="855217"/>
                </a:lnTo>
                <a:lnTo>
                  <a:pt x="162183" y="855217"/>
                </a:lnTo>
                <a:lnTo>
                  <a:pt x="157567" y="878331"/>
                </a:lnTo>
                <a:lnTo>
                  <a:pt x="241387" y="855344"/>
                </a:lnTo>
                <a:lnTo>
                  <a:pt x="241224" y="855217"/>
                </a:lnTo>
                <a:lnTo>
                  <a:pt x="174585" y="855217"/>
                </a:lnTo>
                <a:lnTo>
                  <a:pt x="162810" y="852073"/>
                </a:lnTo>
                <a:lnTo>
                  <a:pt x="237181" y="852073"/>
                </a:lnTo>
                <a:lnTo>
                  <a:pt x="172807" y="802004"/>
                </a:lnTo>
                <a:close/>
              </a:path>
              <a:path w="4434840" h="878839">
                <a:moveTo>
                  <a:pt x="167892" y="826625"/>
                </a:moveTo>
                <a:lnTo>
                  <a:pt x="162810" y="852073"/>
                </a:lnTo>
                <a:lnTo>
                  <a:pt x="174585" y="855217"/>
                </a:lnTo>
                <a:lnTo>
                  <a:pt x="181189" y="830199"/>
                </a:lnTo>
                <a:lnTo>
                  <a:pt x="167892" y="826625"/>
                </a:lnTo>
                <a:close/>
              </a:path>
              <a:path w="4434840" h="878839">
                <a:moveTo>
                  <a:pt x="4401056" y="232746"/>
                </a:moveTo>
                <a:lnTo>
                  <a:pt x="4366347" y="251078"/>
                </a:lnTo>
                <a:lnTo>
                  <a:pt x="4308689" y="269748"/>
                </a:lnTo>
                <a:lnTo>
                  <a:pt x="4271478" y="279018"/>
                </a:lnTo>
                <a:lnTo>
                  <a:pt x="4229187" y="288289"/>
                </a:lnTo>
                <a:lnTo>
                  <a:pt x="4181943" y="297306"/>
                </a:lnTo>
                <a:lnTo>
                  <a:pt x="4129873" y="306324"/>
                </a:lnTo>
                <a:lnTo>
                  <a:pt x="4073358" y="315087"/>
                </a:lnTo>
                <a:lnTo>
                  <a:pt x="4012652" y="323723"/>
                </a:lnTo>
                <a:lnTo>
                  <a:pt x="3947882" y="331977"/>
                </a:lnTo>
                <a:lnTo>
                  <a:pt x="3806912" y="347979"/>
                </a:lnTo>
                <a:lnTo>
                  <a:pt x="3652226" y="362712"/>
                </a:lnTo>
                <a:lnTo>
                  <a:pt x="3485348" y="376174"/>
                </a:lnTo>
                <a:lnTo>
                  <a:pt x="3215981" y="393573"/>
                </a:lnTo>
                <a:lnTo>
                  <a:pt x="2928199" y="407162"/>
                </a:lnTo>
                <a:lnTo>
                  <a:pt x="2627844" y="416432"/>
                </a:lnTo>
                <a:lnTo>
                  <a:pt x="2423247" y="419988"/>
                </a:lnTo>
                <a:lnTo>
                  <a:pt x="2010624" y="422401"/>
                </a:lnTo>
                <a:lnTo>
                  <a:pt x="1805773" y="425957"/>
                </a:lnTo>
                <a:lnTo>
                  <a:pt x="1604097" y="431545"/>
                </a:lnTo>
                <a:lnTo>
                  <a:pt x="1407120" y="439292"/>
                </a:lnTo>
                <a:lnTo>
                  <a:pt x="1124545" y="454278"/>
                </a:lnTo>
                <a:lnTo>
                  <a:pt x="861782" y="472820"/>
                </a:lnTo>
                <a:lnTo>
                  <a:pt x="624546" y="494538"/>
                </a:lnTo>
                <a:lnTo>
                  <a:pt x="483195" y="510666"/>
                </a:lnTo>
                <a:lnTo>
                  <a:pt x="418044" y="519049"/>
                </a:lnTo>
                <a:lnTo>
                  <a:pt x="357084" y="527557"/>
                </a:lnTo>
                <a:lnTo>
                  <a:pt x="300188" y="536448"/>
                </a:lnTo>
                <a:lnTo>
                  <a:pt x="247737" y="545464"/>
                </a:lnTo>
                <a:lnTo>
                  <a:pt x="199858" y="554736"/>
                </a:lnTo>
                <a:lnTo>
                  <a:pt x="156805" y="564133"/>
                </a:lnTo>
                <a:lnTo>
                  <a:pt x="118705" y="573658"/>
                </a:lnTo>
                <a:lnTo>
                  <a:pt x="57999" y="593343"/>
                </a:lnTo>
                <a:lnTo>
                  <a:pt x="18629" y="614044"/>
                </a:lnTo>
                <a:lnTo>
                  <a:pt x="17994" y="614426"/>
                </a:lnTo>
                <a:lnTo>
                  <a:pt x="17486" y="614933"/>
                </a:lnTo>
                <a:lnTo>
                  <a:pt x="16851" y="615441"/>
                </a:lnTo>
                <a:lnTo>
                  <a:pt x="11390" y="620394"/>
                </a:lnTo>
                <a:lnTo>
                  <a:pt x="10882" y="620776"/>
                </a:lnTo>
                <a:lnTo>
                  <a:pt x="10374" y="621283"/>
                </a:lnTo>
                <a:lnTo>
                  <a:pt x="9993" y="621918"/>
                </a:lnTo>
                <a:lnTo>
                  <a:pt x="5421" y="627506"/>
                </a:lnTo>
                <a:lnTo>
                  <a:pt x="0" y="646683"/>
                </a:lnTo>
                <a:lnTo>
                  <a:pt x="214" y="655065"/>
                </a:lnTo>
                <a:lnTo>
                  <a:pt x="8342" y="697229"/>
                </a:lnTo>
                <a:lnTo>
                  <a:pt x="31583" y="746759"/>
                </a:lnTo>
                <a:lnTo>
                  <a:pt x="59015" y="782574"/>
                </a:lnTo>
                <a:lnTo>
                  <a:pt x="92543" y="813562"/>
                </a:lnTo>
                <a:lnTo>
                  <a:pt x="131151" y="838834"/>
                </a:lnTo>
                <a:lnTo>
                  <a:pt x="162810" y="852073"/>
                </a:lnTo>
                <a:lnTo>
                  <a:pt x="167892" y="826625"/>
                </a:lnTo>
                <a:lnTo>
                  <a:pt x="164177" y="825626"/>
                </a:lnTo>
                <a:lnTo>
                  <a:pt x="163155" y="825626"/>
                </a:lnTo>
                <a:lnTo>
                  <a:pt x="160869" y="824738"/>
                </a:lnTo>
                <a:lnTo>
                  <a:pt x="161302" y="824738"/>
                </a:lnTo>
                <a:lnTo>
                  <a:pt x="144359" y="816609"/>
                </a:lnTo>
                <a:lnTo>
                  <a:pt x="126452" y="805941"/>
                </a:lnTo>
                <a:lnTo>
                  <a:pt x="93432" y="780288"/>
                </a:lnTo>
                <a:lnTo>
                  <a:pt x="65746" y="750315"/>
                </a:lnTo>
                <a:lnTo>
                  <a:pt x="44410" y="716914"/>
                </a:lnTo>
                <a:lnTo>
                  <a:pt x="30694" y="681227"/>
                </a:lnTo>
                <a:lnTo>
                  <a:pt x="25927" y="646683"/>
                </a:lnTo>
                <a:lnTo>
                  <a:pt x="25741" y="646683"/>
                </a:lnTo>
                <a:lnTo>
                  <a:pt x="25805" y="645540"/>
                </a:lnTo>
                <a:lnTo>
                  <a:pt x="25233" y="645540"/>
                </a:lnTo>
                <a:lnTo>
                  <a:pt x="26503" y="641730"/>
                </a:lnTo>
                <a:lnTo>
                  <a:pt x="26985" y="641730"/>
                </a:lnTo>
                <a:lnTo>
                  <a:pt x="27646" y="640588"/>
                </a:lnTo>
                <a:lnTo>
                  <a:pt x="28167" y="640588"/>
                </a:lnTo>
                <a:lnTo>
                  <a:pt x="28975" y="639571"/>
                </a:lnTo>
                <a:lnTo>
                  <a:pt x="28662" y="639571"/>
                </a:lnTo>
                <a:lnTo>
                  <a:pt x="30186" y="638048"/>
                </a:lnTo>
                <a:lnTo>
                  <a:pt x="30382" y="638048"/>
                </a:lnTo>
                <a:lnTo>
                  <a:pt x="32674" y="636015"/>
                </a:lnTo>
                <a:lnTo>
                  <a:pt x="32472" y="636015"/>
                </a:lnTo>
                <a:lnTo>
                  <a:pt x="34250" y="634618"/>
                </a:lnTo>
                <a:lnTo>
                  <a:pt x="34637" y="634618"/>
                </a:lnTo>
                <a:lnTo>
                  <a:pt x="46442" y="626999"/>
                </a:lnTo>
                <a:lnTo>
                  <a:pt x="66762" y="617727"/>
                </a:lnTo>
                <a:lnTo>
                  <a:pt x="125055" y="598804"/>
                </a:lnTo>
                <a:lnTo>
                  <a:pt x="162393" y="589406"/>
                </a:lnTo>
                <a:lnTo>
                  <a:pt x="204811" y="580136"/>
                </a:lnTo>
                <a:lnTo>
                  <a:pt x="252055" y="570991"/>
                </a:lnTo>
                <a:lnTo>
                  <a:pt x="304125" y="562101"/>
                </a:lnTo>
                <a:lnTo>
                  <a:pt x="360640" y="553212"/>
                </a:lnTo>
                <a:lnTo>
                  <a:pt x="421346" y="544702"/>
                </a:lnTo>
                <a:lnTo>
                  <a:pt x="486116" y="536320"/>
                </a:lnTo>
                <a:lnTo>
                  <a:pt x="627086" y="520318"/>
                </a:lnTo>
                <a:lnTo>
                  <a:pt x="781899" y="505587"/>
                </a:lnTo>
                <a:lnTo>
                  <a:pt x="1036153" y="485901"/>
                </a:lnTo>
                <a:lnTo>
                  <a:pt x="1312378" y="469773"/>
                </a:lnTo>
                <a:lnTo>
                  <a:pt x="1604732" y="457453"/>
                </a:lnTo>
                <a:lnTo>
                  <a:pt x="1806154" y="451865"/>
                </a:lnTo>
                <a:lnTo>
                  <a:pt x="2010751" y="448309"/>
                </a:lnTo>
                <a:lnTo>
                  <a:pt x="2423755" y="445896"/>
                </a:lnTo>
                <a:lnTo>
                  <a:pt x="2628606" y="442340"/>
                </a:lnTo>
                <a:lnTo>
                  <a:pt x="2929342" y="433069"/>
                </a:lnTo>
                <a:lnTo>
                  <a:pt x="3217505" y="419480"/>
                </a:lnTo>
                <a:lnTo>
                  <a:pt x="3487380" y="401954"/>
                </a:lnTo>
                <a:lnTo>
                  <a:pt x="3654639" y="388492"/>
                </a:lnTo>
                <a:lnTo>
                  <a:pt x="3809706" y="373633"/>
                </a:lnTo>
                <a:lnTo>
                  <a:pt x="3882350" y="365887"/>
                </a:lnTo>
                <a:lnTo>
                  <a:pt x="4016335" y="349376"/>
                </a:lnTo>
                <a:lnTo>
                  <a:pt x="4077422" y="340613"/>
                </a:lnTo>
                <a:lnTo>
                  <a:pt x="4134318" y="331850"/>
                </a:lnTo>
                <a:lnTo>
                  <a:pt x="4186769" y="322706"/>
                </a:lnTo>
                <a:lnTo>
                  <a:pt x="4234648" y="313563"/>
                </a:lnTo>
                <a:lnTo>
                  <a:pt x="4277828" y="304164"/>
                </a:lnTo>
                <a:lnTo>
                  <a:pt x="4316055" y="294513"/>
                </a:lnTo>
                <a:lnTo>
                  <a:pt x="4377269" y="274700"/>
                </a:lnTo>
                <a:lnTo>
                  <a:pt x="4415623" y="254253"/>
                </a:lnTo>
                <a:lnTo>
                  <a:pt x="4416258" y="253873"/>
                </a:lnTo>
                <a:lnTo>
                  <a:pt x="4417274" y="252856"/>
                </a:lnTo>
                <a:lnTo>
                  <a:pt x="4422862" y="247903"/>
                </a:lnTo>
                <a:lnTo>
                  <a:pt x="4423370" y="247523"/>
                </a:lnTo>
                <a:lnTo>
                  <a:pt x="4423878" y="247014"/>
                </a:lnTo>
                <a:lnTo>
                  <a:pt x="4424259" y="246379"/>
                </a:lnTo>
                <a:lnTo>
                  <a:pt x="4428831" y="240791"/>
                </a:lnTo>
                <a:lnTo>
                  <a:pt x="4429212" y="240029"/>
                </a:lnTo>
                <a:lnTo>
                  <a:pt x="4429720" y="239267"/>
                </a:lnTo>
                <a:lnTo>
                  <a:pt x="4432457" y="233679"/>
                </a:lnTo>
                <a:lnTo>
                  <a:pt x="4400002" y="233679"/>
                </a:lnTo>
                <a:lnTo>
                  <a:pt x="4401056" y="232746"/>
                </a:lnTo>
                <a:close/>
              </a:path>
              <a:path w="4434840" h="878839">
                <a:moveTo>
                  <a:pt x="160869" y="824738"/>
                </a:moveTo>
                <a:lnTo>
                  <a:pt x="163155" y="825626"/>
                </a:lnTo>
                <a:lnTo>
                  <a:pt x="161854" y="825002"/>
                </a:lnTo>
                <a:lnTo>
                  <a:pt x="160869" y="824738"/>
                </a:lnTo>
                <a:close/>
              </a:path>
              <a:path w="4434840" h="878839">
                <a:moveTo>
                  <a:pt x="161854" y="825002"/>
                </a:moveTo>
                <a:lnTo>
                  <a:pt x="163155" y="825626"/>
                </a:lnTo>
                <a:lnTo>
                  <a:pt x="164177" y="825626"/>
                </a:lnTo>
                <a:lnTo>
                  <a:pt x="161854" y="825002"/>
                </a:lnTo>
                <a:close/>
              </a:path>
              <a:path w="4434840" h="878839">
                <a:moveTo>
                  <a:pt x="161302" y="824738"/>
                </a:moveTo>
                <a:lnTo>
                  <a:pt x="160869" y="824738"/>
                </a:lnTo>
                <a:lnTo>
                  <a:pt x="161854" y="825002"/>
                </a:lnTo>
                <a:lnTo>
                  <a:pt x="161302" y="824738"/>
                </a:lnTo>
                <a:close/>
              </a:path>
              <a:path w="4434840" h="878839">
                <a:moveTo>
                  <a:pt x="25868" y="644398"/>
                </a:moveTo>
                <a:lnTo>
                  <a:pt x="25741" y="646683"/>
                </a:lnTo>
                <a:lnTo>
                  <a:pt x="25901" y="645649"/>
                </a:lnTo>
                <a:lnTo>
                  <a:pt x="25868" y="644398"/>
                </a:lnTo>
                <a:close/>
              </a:path>
              <a:path w="4434840" h="878839">
                <a:moveTo>
                  <a:pt x="25901" y="645649"/>
                </a:moveTo>
                <a:lnTo>
                  <a:pt x="25741" y="646683"/>
                </a:lnTo>
                <a:lnTo>
                  <a:pt x="25927" y="646683"/>
                </a:lnTo>
                <a:lnTo>
                  <a:pt x="25901" y="645649"/>
                </a:lnTo>
                <a:close/>
              </a:path>
              <a:path w="4434840" h="878839">
                <a:moveTo>
                  <a:pt x="26093" y="644398"/>
                </a:moveTo>
                <a:lnTo>
                  <a:pt x="25868" y="644398"/>
                </a:lnTo>
                <a:lnTo>
                  <a:pt x="25901" y="645649"/>
                </a:lnTo>
                <a:lnTo>
                  <a:pt x="26093" y="644398"/>
                </a:lnTo>
                <a:close/>
              </a:path>
              <a:path w="4434840" h="878839">
                <a:moveTo>
                  <a:pt x="26503" y="641730"/>
                </a:moveTo>
                <a:lnTo>
                  <a:pt x="25233" y="645540"/>
                </a:lnTo>
                <a:lnTo>
                  <a:pt x="26223" y="643508"/>
                </a:lnTo>
                <a:lnTo>
                  <a:pt x="26249" y="643001"/>
                </a:lnTo>
                <a:lnTo>
                  <a:pt x="26329" y="642863"/>
                </a:lnTo>
                <a:lnTo>
                  <a:pt x="26503" y="641730"/>
                </a:lnTo>
                <a:close/>
              </a:path>
              <a:path w="4434840" h="878839">
                <a:moveTo>
                  <a:pt x="26233" y="643489"/>
                </a:moveTo>
                <a:lnTo>
                  <a:pt x="25233" y="645540"/>
                </a:lnTo>
                <a:lnTo>
                  <a:pt x="25805" y="645540"/>
                </a:lnTo>
                <a:lnTo>
                  <a:pt x="25868" y="644398"/>
                </a:lnTo>
                <a:lnTo>
                  <a:pt x="26093" y="644398"/>
                </a:lnTo>
                <a:lnTo>
                  <a:pt x="26233" y="643489"/>
                </a:lnTo>
                <a:close/>
              </a:path>
              <a:path w="4434840" h="878839">
                <a:moveTo>
                  <a:pt x="26821" y="642281"/>
                </a:moveTo>
                <a:lnTo>
                  <a:pt x="26359" y="642863"/>
                </a:lnTo>
                <a:lnTo>
                  <a:pt x="26233" y="643489"/>
                </a:lnTo>
                <a:lnTo>
                  <a:pt x="26821" y="642281"/>
                </a:lnTo>
                <a:close/>
              </a:path>
              <a:path w="4434840" h="878839">
                <a:moveTo>
                  <a:pt x="26322" y="642909"/>
                </a:moveTo>
                <a:close/>
              </a:path>
              <a:path w="4434840" h="878839">
                <a:moveTo>
                  <a:pt x="27646" y="640588"/>
                </a:moveTo>
                <a:lnTo>
                  <a:pt x="26329" y="642863"/>
                </a:lnTo>
                <a:lnTo>
                  <a:pt x="26821" y="642281"/>
                </a:lnTo>
                <a:lnTo>
                  <a:pt x="27646" y="640588"/>
                </a:lnTo>
                <a:close/>
              </a:path>
              <a:path w="4434840" h="878839">
                <a:moveTo>
                  <a:pt x="26985" y="641730"/>
                </a:moveTo>
                <a:lnTo>
                  <a:pt x="26503" y="641730"/>
                </a:lnTo>
                <a:lnTo>
                  <a:pt x="26329" y="642863"/>
                </a:lnTo>
                <a:lnTo>
                  <a:pt x="26985" y="641730"/>
                </a:lnTo>
                <a:close/>
              </a:path>
              <a:path w="4434840" h="878839">
                <a:moveTo>
                  <a:pt x="28167" y="640588"/>
                </a:moveTo>
                <a:lnTo>
                  <a:pt x="27646" y="640588"/>
                </a:lnTo>
                <a:lnTo>
                  <a:pt x="26821" y="642281"/>
                </a:lnTo>
                <a:lnTo>
                  <a:pt x="28167" y="640588"/>
                </a:lnTo>
                <a:close/>
              </a:path>
              <a:path w="4434840" h="878839">
                <a:moveTo>
                  <a:pt x="30186" y="638048"/>
                </a:moveTo>
                <a:lnTo>
                  <a:pt x="28662" y="639571"/>
                </a:lnTo>
                <a:lnTo>
                  <a:pt x="29721" y="638634"/>
                </a:lnTo>
                <a:lnTo>
                  <a:pt x="30186" y="638048"/>
                </a:lnTo>
                <a:close/>
              </a:path>
              <a:path w="4434840" h="878839">
                <a:moveTo>
                  <a:pt x="29721" y="638634"/>
                </a:moveTo>
                <a:lnTo>
                  <a:pt x="28662" y="639571"/>
                </a:lnTo>
                <a:lnTo>
                  <a:pt x="28975" y="639571"/>
                </a:lnTo>
                <a:lnTo>
                  <a:pt x="29721" y="638634"/>
                </a:lnTo>
                <a:close/>
              </a:path>
              <a:path w="4434840" h="878839">
                <a:moveTo>
                  <a:pt x="30382" y="638048"/>
                </a:moveTo>
                <a:lnTo>
                  <a:pt x="30186" y="638048"/>
                </a:lnTo>
                <a:lnTo>
                  <a:pt x="29721" y="638634"/>
                </a:lnTo>
                <a:lnTo>
                  <a:pt x="30382" y="638048"/>
                </a:lnTo>
                <a:close/>
              </a:path>
              <a:path w="4434840" h="878839">
                <a:moveTo>
                  <a:pt x="34250" y="634618"/>
                </a:moveTo>
                <a:lnTo>
                  <a:pt x="32472" y="636015"/>
                </a:lnTo>
                <a:lnTo>
                  <a:pt x="33215" y="635536"/>
                </a:lnTo>
                <a:lnTo>
                  <a:pt x="34250" y="634618"/>
                </a:lnTo>
                <a:close/>
              </a:path>
              <a:path w="4434840" h="878839">
                <a:moveTo>
                  <a:pt x="33215" y="635536"/>
                </a:moveTo>
                <a:lnTo>
                  <a:pt x="32472" y="636015"/>
                </a:lnTo>
                <a:lnTo>
                  <a:pt x="32674" y="636015"/>
                </a:lnTo>
                <a:lnTo>
                  <a:pt x="33215" y="635536"/>
                </a:lnTo>
                <a:close/>
              </a:path>
              <a:path w="4434840" h="878839">
                <a:moveTo>
                  <a:pt x="34637" y="634618"/>
                </a:moveTo>
                <a:lnTo>
                  <a:pt x="34250" y="634618"/>
                </a:lnTo>
                <a:lnTo>
                  <a:pt x="33215" y="635536"/>
                </a:lnTo>
                <a:lnTo>
                  <a:pt x="34637" y="634618"/>
                </a:lnTo>
                <a:close/>
              </a:path>
              <a:path w="4434840" h="878839">
                <a:moveTo>
                  <a:pt x="4401780" y="232282"/>
                </a:moveTo>
                <a:lnTo>
                  <a:pt x="4401056" y="232746"/>
                </a:lnTo>
                <a:lnTo>
                  <a:pt x="4400002" y="233679"/>
                </a:lnTo>
                <a:lnTo>
                  <a:pt x="4401780" y="232282"/>
                </a:lnTo>
                <a:close/>
              </a:path>
              <a:path w="4434840" h="878839">
                <a:moveTo>
                  <a:pt x="4432997" y="232282"/>
                </a:moveTo>
                <a:lnTo>
                  <a:pt x="4401780" y="232282"/>
                </a:lnTo>
                <a:lnTo>
                  <a:pt x="4400002" y="233679"/>
                </a:lnTo>
                <a:lnTo>
                  <a:pt x="4432457" y="233679"/>
                </a:lnTo>
                <a:lnTo>
                  <a:pt x="4432768" y="233044"/>
                </a:lnTo>
                <a:lnTo>
                  <a:pt x="4432997" y="232282"/>
                </a:lnTo>
                <a:close/>
              </a:path>
              <a:path w="4434840" h="878839">
                <a:moveTo>
                  <a:pt x="4404532" y="229664"/>
                </a:moveTo>
                <a:lnTo>
                  <a:pt x="4401056" y="232746"/>
                </a:lnTo>
                <a:lnTo>
                  <a:pt x="4401780" y="232282"/>
                </a:lnTo>
                <a:lnTo>
                  <a:pt x="4432997" y="232282"/>
                </a:lnTo>
                <a:lnTo>
                  <a:pt x="4433149" y="231775"/>
                </a:lnTo>
                <a:lnTo>
                  <a:pt x="4433443" y="230250"/>
                </a:lnTo>
                <a:lnTo>
                  <a:pt x="4404066" y="230250"/>
                </a:lnTo>
                <a:lnTo>
                  <a:pt x="4404532" y="229664"/>
                </a:lnTo>
                <a:close/>
              </a:path>
              <a:path w="4434840" h="878839">
                <a:moveTo>
                  <a:pt x="4405590" y="228726"/>
                </a:moveTo>
                <a:lnTo>
                  <a:pt x="4404532" y="229664"/>
                </a:lnTo>
                <a:lnTo>
                  <a:pt x="4404066" y="230250"/>
                </a:lnTo>
                <a:lnTo>
                  <a:pt x="4405590" y="228726"/>
                </a:lnTo>
                <a:close/>
              </a:path>
              <a:path w="4434840" h="878839">
                <a:moveTo>
                  <a:pt x="4433680" y="228726"/>
                </a:moveTo>
                <a:lnTo>
                  <a:pt x="4405590" y="228726"/>
                </a:lnTo>
                <a:lnTo>
                  <a:pt x="4404066" y="230250"/>
                </a:lnTo>
                <a:lnTo>
                  <a:pt x="4433443" y="230250"/>
                </a:lnTo>
                <a:lnTo>
                  <a:pt x="4433680" y="228726"/>
                </a:lnTo>
                <a:close/>
              </a:path>
              <a:path w="4434840" h="878839">
                <a:moveTo>
                  <a:pt x="4407196" y="226314"/>
                </a:moveTo>
                <a:lnTo>
                  <a:pt x="4404532" y="229664"/>
                </a:lnTo>
                <a:lnTo>
                  <a:pt x="4405590" y="228726"/>
                </a:lnTo>
                <a:lnTo>
                  <a:pt x="4433680" y="228726"/>
                </a:lnTo>
                <a:lnTo>
                  <a:pt x="4433838" y="227711"/>
                </a:lnTo>
                <a:lnTo>
                  <a:pt x="4406479" y="227711"/>
                </a:lnTo>
                <a:lnTo>
                  <a:pt x="4407196" y="226314"/>
                </a:lnTo>
                <a:close/>
              </a:path>
              <a:path w="4434840" h="878839">
                <a:moveTo>
                  <a:pt x="4407931" y="225389"/>
                </a:moveTo>
                <a:lnTo>
                  <a:pt x="4407196" y="226314"/>
                </a:lnTo>
                <a:lnTo>
                  <a:pt x="4406479" y="227711"/>
                </a:lnTo>
                <a:lnTo>
                  <a:pt x="4407931" y="225389"/>
                </a:lnTo>
                <a:close/>
              </a:path>
              <a:path w="4434840" h="878839">
                <a:moveTo>
                  <a:pt x="4407926" y="225420"/>
                </a:moveTo>
                <a:lnTo>
                  <a:pt x="4406479" y="227711"/>
                </a:lnTo>
                <a:lnTo>
                  <a:pt x="4433838" y="227711"/>
                </a:lnTo>
                <a:lnTo>
                  <a:pt x="4434016" y="226567"/>
                </a:lnTo>
                <a:lnTo>
                  <a:pt x="4407749" y="226567"/>
                </a:lnTo>
                <a:lnTo>
                  <a:pt x="4407926" y="225420"/>
                </a:lnTo>
                <a:close/>
              </a:path>
              <a:path w="4434840" h="878839">
                <a:moveTo>
                  <a:pt x="4408173" y="225298"/>
                </a:moveTo>
                <a:lnTo>
                  <a:pt x="4408003" y="225298"/>
                </a:lnTo>
                <a:lnTo>
                  <a:pt x="4407749" y="226567"/>
                </a:lnTo>
                <a:lnTo>
                  <a:pt x="4408173" y="225298"/>
                </a:lnTo>
                <a:close/>
              </a:path>
              <a:path w="4434840" h="878839">
                <a:moveTo>
                  <a:pt x="4434279" y="222757"/>
                </a:moveTo>
                <a:lnTo>
                  <a:pt x="4409019" y="222757"/>
                </a:lnTo>
                <a:lnTo>
                  <a:pt x="4407749" y="226567"/>
                </a:lnTo>
                <a:lnTo>
                  <a:pt x="4434016" y="226567"/>
                </a:lnTo>
                <a:lnTo>
                  <a:pt x="4434194" y="225420"/>
                </a:lnTo>
                <a:lnTo>
                  <a:pt x="4434279" y="222757"/>
                </a:lnTo>
                <a:close/>
              </a:path>
              <a:path w="4434840" h="878839">
                <a:moveTo>
                  <a:pt x="4408043" y="224663"/>
                </a:moveTo>
                <a:lnTo>
                  <a:pt x="4407196" y="226314"/>
                </a:lnTo>
                <a:lnTo>
                  <a:pt x="4407906" y="225420"/>
                </a:lnTo>
                <a:lnTo>
                  <a:pt x="4408043" y="224663"/>
                </a:lnTo>
                <a:close/>
              </a:path>
              <a:path w="4434840" h="878839">
                <a:moveTo>
                  <a:pt x="4409019" y="222757"/>
                </a:moveTo>
                <a:lnTo>
                  <a:pt x="4408043" y="224663"/>
                </a:lnTo>
                <a:lnTo>
                  <a:pt x="4407931" y="225389"/>
                </a:lnTo>
                <a:lnTo>
                  <a:pt x="4408173" y="225298"/>
                </a:lnTo>
                <a:lnTo>
                  <a:pt x="4409019" y="222757"/>
                </a:lnTo>
                <a:close/>
              </a:path>
              <a:path w="4434840" h="878839">
                <a:moveTo>
                  <a:pt x="4408349" y="222669"/>
                </a:moveTo>
                <a:lnTo>
                  <a:pt x="4408043" y="224663"/>
                </a:lnTo>
                <a:lnTo>
                  <a:pt x="4408433" y="223900"/>
                </a:lnTo>
                <a:lnTo>
                  <a:pt x="4408349" y="222669"/>
                </a:lnTo>
                <a:close/>
              </a:path>
              <a:path w="4434840" h="878839">
                <a:moveTo>
                  <a:pt x="4434239" y="221614"/>
                </a:moveTo>
                <a:lnTo>
                  <a:pt x="4408511" y="221614"/>
                </a:lnTo>
                <a:lnTo>
                  <a:pt x="4408384" y="223900"/>
                </a:lnTo>
                <a:lnTo>
                  <a:pt x="4409019" y="222757"/>
                </a:lnTo>
                <a:lnTo>
                  <a:pt x="4434279" y="222757"/>
                </a:lnTo>
                <a:lnTo>
                  <a:pt x="4434239" y="221614"/>
                </a:lnTo>
                <a:close/>
              </a:path>
              <a:path w="4434840" h="878839">
                <a:moveTo>
                  <a:pt x="4193119" y="0"/>
                </a:moveTo>
                <a:lnTo>
                  <a:pt x="4192357" y="25907"/>
                </a:lnTo>
                <a:lnTo>
                  <a:pt x="4203025" y="26162"/>
                </a:lnTo>
                <a:lnTo>
                  <a:pt x="4213058" y="27050"/>
                </a:lnTo>
                <a:lnTo>
                  <a:pt x="4252936" y="35813"/>
                </a:lnTo>
                <a:lnTo>
                  <a:pt x="4290782" y="52196"/>
                </a:lnTo>
                <a:lnTo>
                  <a:pt x="4325707" y="75183"/>
                </a:lnTo>
                <a:lnTo>
                  <a:pt x="4356060" y="103377"/>
                </a:lnTo>
                <a:lnTo>
                  <a:pt x="4380698" y="135508"/>
                </a:lnTo>
                <a:lnTo>
                  <a:pt x="4398143" y="170306"/>
                </a:lnTo>
                <a:lnTo>
                  <a:pt x="4408130" y="215011"/>
                </a:lnTo>
                <a:lnTo>
                  <a:pt x="4408349" y="222669"/>
                </a:lnTo>
                <a:lnTo>
                  <a:pt x="4408511" y="221614"/>
                </a:lnTo>
                <a:lnTo>
                  <a:pt x="4434239" y="221614"/>
                </a:lnTo>
                <a:lnTo>
                  <a:pt x="4433911" y="212216"/>
                </a:lnTo>
                <a:lnTo>
                  <a:pt x="4425611" y="170179"/>
                </a:lnTo>
                <a:lnTo>
                  <a:pt x="4401907" y="120523"/>
                </a:lnTo>
                <a:lnTo>
                  <a:pt x="4374475" y="85089"/>
                </a:lnTo>
                <a:lnTo>
                  <a:pt x="4340693" y="53975"/>
                </a:lnTo>
                <a:lnTo>
                  <a:pt x="4301958" y="28955"/>
                </a:lnTo>
                <a:lnTo>
                  <a:pt x="4259667" y="10794"/>
                </a:lnTo>
                <a:lnTo>
                  <a:pt x="4215344" y="1269"/>
                </a:lnTo>
                <a:lnTo>
                  <a:pt x="4203787" y="253"/>
                </a:lnTo>
                <a:lnTo>
                  <a:pt x="419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88">
            <a:extLst>
              <a:ext uri="{FF2B5EF4-FFF2-40B4-BE49-F238E27FC236}">
                <a16:creationId xmlns:a16="http://schemas.microsoft.com/office/drawing/2014/main" id="{0355552B-D7C4-4820-B735-5B2520369A93}"/>
              </a:ext>
            </a:extLst>
          </p:cNvPr>
          <p:cNvSpPr/>
          <p:nvPr/>
        </p:nvSpPr>
        <p:spPr>
          <a:xfrm>
            <a:off x="4180498" y="1837523"/>
            <a:ext cx="4434840" cy="878840"/>
          </a:xfrm>
          <a:custGeom>
            <a:avLst/>
            <a:gdLst/>
            <a:ahLst/>
            <a:cxnLst/>
            <a:rect l="l" t="t" r="r" b="b"/>
            <a:pathLst>
              <a:path w="4434840" h="878839">
                <a:moveTo>
                  <a:pt x="172807" y="802004"/>
                </a:moveTo>
                <a:lnTo>
                  <a:pt x="167892" y="826625"/>
                </a:lnTo>
                <a:lnTo>
                  <a:pt x="181189" y="830199"/>
                </a:lnTo>
                <a:lnTo>
                  <a:pt x="174585" y="855217"/>
                </a:lnTo>
                <a:lnTo>
                  <a:pt x="162183" y="855217"/>
                </a:lnTo>
                <a:lnTo>
                  <a:pt x="157567" y="878331"/>
                </a:lnTo>
                <a:lnTo>
                  <a:pt x="241387" y="855344"/>
                </a:lnTo>
                <a:lnTo>
                  <a:pt x="241224" y="855217"/>
                </a:lnTo>
                <a:lnTo>
                  <a:pt x="174585" y="855217"/>
                </a:lnTo>
                <a:lnTo>
                  <a:pt x="162810" y="852073"/>
                </a:lnTo>
                <a:lnTo>
                  <a:pt x="237181" y="852073"/>
                </a:lnTo>
                <a:lnTo>
                  <a:pt x="172807" y="802004"/>
                </a:lnTo>
                <a:close/>
              </a:path>
              <a:path w="4434840" h="878839">
                <a:moveTo>
                  <a:pt x="167892" y="826625"/>
                </a:moveTo>
                <a:lnTo>
                  <a:pt x="162810" y="852073"/>
                </a:lnTo>
                <a:lnTo>
                  <a:pt x="174585" y="855217"/>
                </a:lnTo>
                <a:lnTo>
                  <a:pt x="181189" y="830199"/>
                </a:lnTo>
                <a:lnTo>
                  <a:pt x="167892" y="826625"/>
                </a:lnTo>
                <a:close/>
              </a:path>
              <a:path w="4434840" h="878839">
                <a:moveTo>
                  <a:pt x="4401056" y="232746"/>
                </a:moveTo>
                <a:lnTo>
                  <a:pt x="4366347" y="251078"/>
                </a:lnTo>
                <a:lnTo>
                  <a:pt x="4308689" y="269748"/>
                </a:lnTo>
                <a:lnTo>
                  <a:pt x="4271478" y="279018"/>
                </a:lnTo>
                <a:lnTo>
                  <a:pt x="4229187" y="288289"/>
                </a:lnTo>
                <a:lnTo>
                  <a:pt x="4181943" y="297306"/>
                </a:lnTo>
                <a:lnTo>
                  <a:pt x="4129873" y="306324"/>
                </a:lnTo>
                <a:lnTo>
                  <a:pt x="4073358" y="315087"/>
                </a:lnTo>
                <a:lnTo>
                  <a:pt x="4012652" y="323723"/>
                </a:lnTo>
                <a:lnTo>
                  <a:pt x="3947882" y="331977"/>
                </a:lnTo>
                <a:lnTo>
                  <a:pt x="3806912" y="347979"/>
                </a:lnTo>
                <a:lnTo>
                  <a:pt x="3652226" y="362712"/>
                </a:lnTo>
                <a:lnTo>
                  <a:pt x="3485348" y="376174"/>
                </a:lnTo>
                <a:lnTo>
                  <a:pt x="3215981" y="393573"/>
                </a:lnTo>
                <a:lnTo>
                  <a:pt x="2928199" y="407162"/>
                </a:lnTo>
                <a:lnTo>
                  <a:pt x="2627844" y="416432"/>
                </a:lnTo>
                <a:lnTo>
                  <a:pt x="2423247" y="419988"/>
                </a:lnTo>
                <a:lnTo>
                  <a:pt x="2010624" y="422401"/>
                </a:lnTo>
                <a:lnTo>
                  <a:pt x="1805773" y="425957"/>
                </a:lnTo>
                <a:lnTo>
                  <a:pt x="1604097" y="431545"/>
                </a:lnTo>
                <a:lnTo>
                  <a:pt x="1407120" y="439292"/>
                </a:lnTo>
                <a:lnTo>
                  <a:pt x="1124545" y="454278"/>
                </a:lnTo>
                <a:lnTo>
                  <a:pt x="861782" y="472820"/>
                </a:lnTo>
                <a:lnTo>
                  <a:pt x="624546" y="494538"/>
                </a:lnTo>
                <a:lnTo>
                  <a:pt x="483195" y="510666"/>
                </a:lnTo>
                <a:lnTo>
                  <a:pt x="418044" y="519049"/>
                </a:lnTo>
                <a:lnTo>
                  <a:pt x="357084" y="527557"/>
                </a:lnTo>
                <a:lnTo>
                  <a:pt x="300188" y="536448"/>
                </a:lnTo>
                <a:lnTo>
                  <a:pt x="247737" y="545464"/>
                </a:lnTo>
                <a:lnTo>
                  <a:pt x="199858" y="554736"/>
                </a:lnTo>
                <a:lnTo>
                  <a:pt x="156805" y="564133"/>
                </a:lnTo>
                <a:lnTo>
                  <a:pt x="118705" y="573658"/>
                </a:lnTo>
                <a:lnTo>
                  <a:pt x="57999" y="593343"/>
                </a:lnTo>
                <a:lnTo>
                  <a:pt x="18629" y="614044"/>
                </a:lnTo>
                <a:lnTo>
                  <a:pt x="17994" y="614426"/>
                </a:lnTo>
                <a:lnTo>
                  <a:pt x="17486" y="614933"/>
                </a:lnTo>
                <a:lnTo>
                  <a:pt x="16851" y="615441"/>
                </a:lnTo>
                <a:lnTo>
                  <a:pt x="11390" y="620394"/>
                </a:lnTo>
                <a:lnTo>
                  <a:pt x="10882" y="620776"/>
                </a:lnTo>
                <a:lnTo>
                  <a:pt x="10374" y="621283"/>
                </a:lnTo>
                <a:lnTo>
                  <a:pt x="9993" y="621918"/>
                </a:lnTo>
                <a:lnTo>
                  <a:pt x="5421" y="627506"/>
                </a:lnTo>
                <a:lnTo>
                  <a:pt x="0" y="646683"/>
                </a:lnTo>
                <a:lnTo>
                  <a:pt x="214" y="655065"/>
                </a:lnTo>
                <a:lnTo>
                  <a:pt x="8342" y="697229"/>
                </a:lnTo>
                <a:lnTo>
                  <a:pt x="31583" y="746759"/>
                </a:lnTo>
                <a:lnTo>
                  <a:pt x="59015" y="782574"/>
                </a:lnTo>
                <a:lnTo>
                  <a:pt x="92543" y="813562"/>
                </a:lnTo>
                <a:lnTo>
                  <a:pt x="131151" y="838834"/>
                </a:lnTo>
                <a:lnTo>
                  <a:pt x="162810" y="852073"/>
                </a:lnTo>
                <a:lnTo>
                  <a:pt x="167892" y="826625"/>
                </a:lnTo>
                <a:lnTo>
                  <a:pt x="164177" y="825626"/>
                </a:lnTo>
                <a:lnTo>
                  <a:pt x="163155" y="825626"/>
                </a:lnTo>
                <a:lnTo>
                  <a:pt x="160869" y="824738"/>
                </a:lnTo>
                <a:lnTo>
                  <a:pt x="161302" y="824738"/>
                </a:lnTo>
                <a:lnTo>
                  <a:pt x="144359" y="816609"/>
                </a:lnTo>
                <a:lnTo>
                  <a:pt x="126452" y="805941"/>
                </a:lnTo>
                <a:lnTo>
                  <a:pt x="93432" y="780288"/>
                </a:lnTo>
                <a:lnTo>
                  <a:pt x="65746" y="750315"/>
                </a:lnTo>
                <a:lnTo>
                  <a:pt x="44410" y="716914"/>
                </a:lnTo>
                <a:lnTo>
                  <a:pt x="30694" y="681227"/>
                </a:lnTo>
                <a:lnTo>
                  <a:pt x="25927" y="646683"/>
                </a:lnTo>
                <a:lnTo>
                  <a:pt x="25741" y="646683"/>
                </a:lnTo>
                <a:lnTo>
                  <a:pt x="25805" y="645540"/>
                </a:lnTo>
                <a:lnTo>
                  <a:pt x="25233" y="645540"/>
                </a:lnTo>
                <a:lnTo>
                  <a:pt x="26503" y="641730"/>
                </a:lnTo>
                <a:lnTo>
                  <a:pt x="26985" y="641730"/>
                </a:lnTo>
                <a:lnTo>
                  <a:pt x="27646" y="640588"/>
                </a:lnTo>
                <a:lnTo>
                  <a:pt x="28167" y="640588"/>
                </a:lnTo>
                <a:lnTo>
                  <a:pt x="28975" y="639571"/>
                </a:lnTo>
                <a:lnTo>
                  <a:pt x="28662" y="639571"/>
                </a:lnTo>
                <a:lnTo>
                  <a:pt x="30186" y="638048"/>
                </a:lnTo>
                <a:lnTo>
                  <a:pt x="30382" y="638048"/>
                </a:lnTo>
                <a:lnTo>
                  <a:pt x="32674" y="636015"/>
                </a:lnTo>
                <a:lnTo>
                  <a:pt x="32472" y="636015"/>
                </a:lnTo>
                <a:lnTo>
                  <a:pt x="34250" y="634618"/>
                </a:lnTo>
                <a:lnTo>
                  <a:pt x="34637" y="634618"/>
                </a:lnTo>
                <a:lnTo>
                  <a:pt x="46442" y="626999"/>
                </a:lnTo>
                <a:lnTo>
                  <a:pt x="66762" y="617727"/>
                </a:lnTo>
                <a:lnTo>
                  <a:pt x="125055" y="598804"/>
                </a:lnTo>
                <a:lnTo>
                  <a:pt x="162393" y="589406"/>
                </a:lnTo>
                <a:lnTo>
                  <a:pt x="204811" y="580136"/>
                </a:lnTo>
                <a:lnTo>
                  <a:pt x="252055" y="570991"/>
                </a:lnTo>
                <a:lnTo>
                  <a:pt x="304125" y="562101"/>
                </a:lnTo>
                <a:lnTo>
                  <a:pt x="360640" y="553212"/>
                </a:lnTo>
                <a:lnTo>
                  <a:pt x="421346" y="544702"/>
                </a:lnTo>
                <a:lnTo>
                  <a:pt x="486116" y="536320"/>
                </a:lnTo>
                <a:lnTo>
                  <a:pt x="627086" y="520318"/>
                </a:lnTo>
                <a:lnTo>
                  <a:pt x="781899" y="505587"/>
                </a:lnTo>
                <a:lnTo>
                  <a:pt x="1036153" y="485901"/>
                </a:lnTo>
                <a:lnTo>
                  <a:pt x="1312378" y="469773"/>
                </a:lnTo>
                <a:lnTo>
                  <a:pt x="1604732" y="457453"/>
                </a:lnTo>
                <a:lnTo>
                  <a:pt x="1806154" y="451865"/>
                </a:lnTo>
                <a:lnTo>
                  <a:pt x="2010751" y="448309"/>
                </a:lnTo>
                <a:lnTo>
                  <a:pt x="2423755" y="445896"/>
                </a:lnTo>
                <a:lnTo>
                  <a:pt x="2628606" y="442340"/>
                </a:lnTo>
                <a:lnTo>
                  <a:pt x="2929342" y="433069"/>
                </a:lnTo>
                <a:lnTo>
                  <a:pt x="3217505" y="419480"/>
                </a:lnTo>
                <a:lnTo>
                  <a:pt x="3487380" y="401954"/>
                </a:lnTo>
                <a:lnTo>
                  <a:pt x="3654639" y="388492"/>
                </a:lnTo>
                <a:lnTo>
                  <a:pt x="3809706" y="373633"/>
                </a:lnTo>
                <a:lnTo>
                  <a:pt x="3882350" y="365887"/>
                </a:lnTo>
                <a:lnTo>
                  <a:pt x="4016335" y="349376"/>
                </a:lnTo>
                <a:lnTo>
                  <a:pt x="4077422" y="340613"/>
                </a:lnTo>
                <a:lnTo>
                  <a:pt x="4134318" y="331850"/>
                </a:lnTo>
                <a:lnTo>
                  <a:pt x="4186769" y="322706"/>
                </a:lnTo>
                <a:lnTo>
                  <a:pt x="4234648" y="313563"/>
                </a:lnTo>
                <a:lnTo>
                  <a:pt x="4277828" y="304164"/>
                </a:lnTo>
                <a:lnTo>
                  <a:pt x="4316055" y="294513"/>
                </a:lnTo>
                <a:lnTo>
                  <a:pt x="4377269" y="274700"/>
                </a:lnTo>
                <a:lnTo>
                  <a:pt x="4415623" y="254253"/>
                </a:lnTo>
                <a:lnTo>
                  <a:pt x="4416258" y="253873"/>
                </a:lnTo>
                <a:lnTo>
                  <a:pt x="4417274" y="252856"/>
                </a:lnTo>
                <a:lnTo>
                  <a:pt x="4422862" y="247903"/>
                </a:lnTo>
                <a:lnTo>
                  <a:pt x="4423370" y="247523"/>
                </a:lnTo>
                <a:lnTo>
                  <a:pt x="4423878" y="247014"/>
                </a:lnTo>
                <a:lnTo>
                  <a:pt x="4424259" y="246379"/>
                </a:lnTo>
                <a:lnTo>
                  <a:pt x="4428831" y="240791"/>
                </a:lnTo>
                <a:lnTo>
                  <a:pt x="4429212" y="240029"/>
                </a:lnTo>
                <a:lnTo>
                  <a:pt x="4429720" y="239267"/>
                </a:lnTo>
                <a:lnTo>
                  <a:pt x="4432457" y="233679"/>
                </a:lnTo>
                <a:lnTo>
                  <a:pt x="4400002" y="233679"/>
                </a:lnTo>
                <a:lnTo>
                  <a:pt x="4401056" y="232746"/>
                </a:lnTo>
                <a:close/>
              </a:path>
              <a:path w="4434840" h="878839">
                <a:moveTo>
                  <a:pt x="160869" y="824738"/>
                </a:moveTo>
                <a:lnTo>
                  <a:pt x="163155" y="825626"/>
                </a:lnTo>
                <a:lnTo>
                  <a:pt x="161854" y="825002"/>
                </a:lnTo>
                <a:lnTo>
                  <a:pt x="160869" y="824738"/>
                </a:lnTo>
                <a:close/>
              </a:path>
              <a:path w="4434840" h="878839">
                <a:moveTo>
                  <a:pt x="161854" y="825002"/>
                </a:moveTo>
                <a:lnTo>
                  <a:pt x="163155" y="825626"/>
                </a:lnTo>
                <a:lnTo>
                  <a:pt x="164177" y="825626"/>
                </a:lnTo>
                <a:lnTo>
                  <a:pt x="161854" y="825002"/>
                </a:lnTo>
                <a:close/>
              </a:path>
              <a:path w="4434840" h="878839">
                <a:moveTo>
                  <a:pt x="161302" y="824738"/>
                </a:moveTo>
                <a:lnTo>
                  <a:pt x="160869" y="824738"/>
                </a:lnTo>
                <a:lnTo>
                  <a:pt x="161854" y="825002"/>
                </a:lnTo>
                <a:lnTo>
                  <a:pt x="161302" y="824738"/>
                </a:lnTo>
                <a:close/>
              </a:path>
              <a:path w="4434840" h="878839">
                <a:moveTo>
                  <a:pt x="25868" y="644398"/>
                </a:moveTo>
                <a:lnTo>
                  <a:pt x="25741" y="646683"/>
                </a:lnTo>
                <a:lnTo>
                  <a:pt x="25901" y="645649"/>
                </a:lnTo>
                <a:lnTo>
                  <a:pt x="25868" y="644398"/>
                </a:lnTo>
                <a:close/>
              </a:path>
              <a:path w="4434840" h="878839">
                <a:moveTo>
                  <a:pt x="25901" y="645649"/>
                </a:moveTo>
                <a:lnTo>
                  <a:pt x="25741" y="646683"/>
                </a:lnTo>
                <a:lnTo>
                  <a:pt x="25927" y="646683"/>
                </a:lnTo>
                <a:lnTo>
                  <a:pt x="25901" y="645649"/>
                </a:lnTo>
                <a:close/>
              </a:path>
              <a:path w="4434840" h="878839">
                <a:moveTo>
                  <a:pt x="26093" y="644398"/>
                </a:moveTo>
                <a:lnTo>
                  <a:pt x="25868" y="644398"/>
                </a:lnTo>
                <a:lnTo>
                  <a:pt x="25901" y="645649"/>
                </a:lnTo>
                <a:lnTo>
                  <a:pt x="26093" y="644398"/>
                </a:lnTo>
                <a:close/>
              </a:path>
              <a:path w="4434840" h="878839">
                <a:moveTo>
                  <a:pt x="26503" y="641730"/>
                </a:moveTo>
                <a:lnTo>
                  <a:pt x="25233" y="645540"/>
                </a:lnTo>
                <a:lnTo>
                  <a:pt x="26223" y="643508"/>
                </a:lnTo>
                <a:lnTo>
                  <a:pt x="26249" y="643001"/>
                </a:lnTo>
                <a:lnTo>
                  <a:pt x="26329" y="642863"/>
                </a:lnTo>
                <a:lnTo>
                  <a:pt x="26503" y="641730"/>
                </a:lnTo>
                <a:close/>
              </a:path>
              <a:path w="4434840" h="878839">
                <a:moveTo>
                  <a:pt x="26233" y="643489"/>
                </a:moveTo>
                <a:lnTo>
                  <a:pt x="25233" y="645540"/>
                </a:lnTo>
                <a:lnTo>
                  <a:pt x="25805" y="645540"/>
                </a:lnTo>
                <a:lnTo>
                  <a:pt x="25868" y="644398"/>
                </a:lnTo>
                <a:lnTo>
                  <a:pt x="26093" y="644398"/>
                </a:lnTo>
                <a:lnTo>
                  <a:pt x="26233" y="643489"/>
                </a:lnTo>
                <a:close/>
              </a:path>
              <a:path w="4434840" h="878839">
                <a:moveTo>
                  <a:pt x="26821" y="642281"/>
                </a:moveTo>
                <a:lnTo>
                  <a:pt x="26359" y="642863"/>
                </a:lnTo>
                <a:lnTo>
                  <a:pt x="26233" y="643489"/>
                </a:lnTo>
                <a:lnTo>
                  <a:pt x="26821" y="642281"/>
                </a:lnTo>
                <a:close/>
              </a:path>
              <a:path w="4434840" h="878839">
                <a:moveTo>
                  <a:pt x="26322" y="642909"/>
                </a:moveTo>
                <a:close/>
              </a:path>
              <a:path w="4434840" h="878839">
                <a:moveTo>
                  <a:pt x="27646" y="640588"/>
                </a:moveTo>
                <a:lnTo>
                  <a:pt x="26329" y="642863"/>
                </a:lnTo>
                <a:lnTo>
                  <a:pt x="26821" y="642281"/>
                </a:lnTo>
                <a:lnTo>
                  <a:pt x="27646" y="640588"/>
                </a:lnTo>
                <a:close/>
              </a:path>
              <a:path w="4434840" h="878839">
                <a:moveTo>
                  <a:pt x="26985" y="641730"/>
                </a:moveTo>
                <a:lnTo>
                  <a:pt x="26503" y="641730"/>
                </a:lnTo>
                <a:lnTo>
                  <a:pt x="26329" y="642863"/>
                </a:lnTo>
                <a:lnTo>
                  <a:pt x="26985" y="641730"/>
                </a:lnTo>
                <a:close/>
              </a:path>
              <a:path w="4434840" h="878839">
                <a:moveTo>
                  <a:pt x="28167" y="640588"/>
                </a:moveTo>
                <a:lnTo>
                  <a:pt x="27646" y="640588"/>
                </a:lnTo>
                <a:lnTo>
                  <a:pt x="26821" y="642281"/>
                </a:lnTo>
                <a:lnTo>
                  <a:pt x="28167" y="640588"/>
                </a:lnTo>
                <a:close/>
              </a:path>
              <a:path w="4434840" h="878839">
                <a:moveTo>
                  <a:pt x="30186" y="638048"/>
                </a:moveTo>
                <a:lnTo>
                  <a:pt x="28662" y="639571"/>
                </a:lnTo>
                <a:lnTo>
                  <a:pt x="29721" y="638634"/>
                </a:lnTo>
                <a:lnTo>
                  <a:pt x="30186" y="638048"/>
                </a:lnTo>
                <a:close/>
              </a:path>
              <a:path w="4434840" h="878839">
                <a:moveTo>
                  <a:pt x="29721" y="638634"/>
                </a:moveTo>
                <a:lnTo>
                  <a:pt x="28662" y="639571"/>
                </a:lnTo>
                <a:lnTo>
                  <a:pt x="28975" y="639571"/>
                </a:lnTo>
                <a:lnTo>
                  <a:pt x="29721" y="638634"/>
                </a:lnTo>
                <a:close/>
              </a:path>
              <a:path w="4434840" h="878839">
                <a:moveTo>
                  <a:pt x="30382" y="638048"/>
                </a:moveTo>
                <a:lnTo>
                  <a:pt x="30186" y="638048"/>
                </a:lnTo>
                <a:lnTo>
                  <a:pt x="29721" y="638634"/>
                </a:lnTo>
                <a:lnTo>
                  <a:pt x="30382" y="638048"/>
                </a:lnTo>
                <a:close/>
              </a:path>
              <a:path w="4434840" h="878839">
                <a:moveTo>
                  <a:pt x="34250" y="634618"/>
                </a:moveTo>
                <a:lnTo>
                  <a:pt x="32472" y="636015"/>
                </a:lnTo>
                <a:lnTo>
                  <a:pt x="33215" y="635536"/>
                </a:lnTo>
                <a:lnTo>
                  <a:pt x="34250" y="634618"/>
                </a:lnTo>
                <a:close/>
              </a:path>
              <a:path w="4434840" h="878839">
                <a:moveTo>
                  <a:pt x="33215" y="635536"/>
                </a:moveTo>
                <a:lnTo>
                  <a:pt x="32472" y="636015"/>
                </a:lnTo>
                <a:lnTo>
                  <a:pt x="32674" y="636015"/>
                </a:lnTo>
                <a:lnTo>
                  <a:pt x="33215" y="635536"/>
                </a:lnTo>
                <a:close/>
              </a:path>
              <a:path w="4434840" h="878839">
                <a:moveTo>
                  <a:pt x="34637" y="634618"/>
                </a:moveTo>
                <a:lnTo>
                  <a:pt x="34250" y="634618"/>
                </a:lnTo>
                <a:lnTo>
                  <a:pt x="33215" y="635536"/>
                </a:lnTo>
                <a:lnTo>
                  <a:pt x="34637" y="634618"/>
                </a:lnTo>
                <a:close/>
              </a:path>
              <a:path w="4434840" h="878839">
                <a:moveTo>
                  <a:pt x="4401780" y="232282"/>
                </a:moveTo>
                <a:lnTo>
                  <a:pt x="4401056" y="232746"/>
                </a:lnTo>
                <a:lnTo>
                  <a:pt x="4400002" y="233679"/>
                </a:lnTo>
                <a:lnTo>
                  <a:pt x="4401780" y="232282"/>
                </a:lnTo>
                <a:close/>
              </a:path>
              <a:path w="4434840" h="878839">
                <a:moveTo>
                  <a:pt x="4432997" y="232282"/>
                </a:moveTo>
                <a:lnTo>
                  <a:pt x="4401780" y="232282"/>
                </a:lnTo>
                <a:lnTo>
                  <a:pt x="4400002" y="233679"/>
                </a:lnTo>
                <a:lnTo>
                  <a:pt x="4432457" y="233679"/>
                </a:lnTo>
                <a:lnTo>
                  <a:pt x="4432768" y="233044"/>
                </a:lnTo>
                <a:lnTo>
                  <a:pt x="4432997" y="232282"/>
                </a:lnTo>
                <a:close/>
              </a:path>
              <a:path w="4434840" h="878839">
                <a:moveTo>
                  <a:pt x="4404532" y="229664"/>
                </a:moveTo>
                <a:lnTo>
                  <a:pt x="4401056" y="232746"/>
                </a:lnTo>
                <a:lnTo>
                  <a:pt x="4401780" y="232282"/>
                </a:lnTo>
                <a:lnTo>
                  <a:pt x="4432997" y="232282"/>
                </a:lnTo>
                <a:lnTo>
                  <a:pt x="4433149" y="231775"/>
                </a:lnTo>
                <a:lnTo>
                  <a:pt x="4433443" y="230250"/>
                </a:lnTo>
                <a:lnTo>
                  <a:pt x="4404066" y="230250"/>
                </a:lnTo>
                <a:lnTo>
                  <a:pt x="4404532" y="229664"/>
                </a:lnTo>
                <a:close/>
              </a:path>
              <a:path w="4434840" h="878839">
                <a:moveTo>
                  <a:pt x="4405590" y="228726"/>
                </a:moveTo>
                <a:lnTo>
                  <a:pt x="4404532" y="229664"/>
                </a:lnTo>
                <a:lnTo>
                  <a:pt x="4404066" y="230250"/>
                </a:lnTo>
                <a:lnTo>
                  <a:pt x="4405590" y="228726"/>
                </a:lnTo>
                <a:close/>
              </a:path>
              <a:path w="4434840" h="878839">
                <a:moveTo>
                  <a:pt x="4433680" y="228726"/>
                </a:moveTo>
                <a:lnTo>
                  <a:pt x="4405590" y="228726"/>
                </a:lnTo>
                <a:lnTo>
                  <a:pt x="4404066" y="230250"/>
                </a:lnTo>
                <a:lnTo>
                  <a:pt x="4433443" y="230250"/>
                </a:lnTo>
                <a:lnTo>
                  <a:pt x="4433680" y="228726"/>
                </a:lnTo>
                <a:close/>
              </a:path>
              <a:path w="4434840" h="878839">
                <a:moveTo>
                  <a:pt x="4407196" y="226314"/>
                </a:moveTo>
                <a:lnTo>
                  <a:pt x="4404532" y="229664"/>
                </a:lnTo>
                <a:lnTo>
                  <a:pt x="4405590" y="228726"/>
                </a:lnTo>
                <a:lnTo>
                  <a:pt x="4433680" y="228726"/>
                </a:lnTo>
                <a:lnTo>
                  <a:pt x="4433838" y="227711"/>
                </a:lnTo>
                <a:lnTo>
                  <a:pt x="4406479" y="227711"/>
                </a:lnTo>
                <a:lnTo>
                  <a:pt x="4407196" y="226314"/>
                </a:lnTo>
                <a:close/>
              </a:path>
              <a:path w="4434840" h="878839">
                <a:moveTo>
                  <a:pt x="4407931" y="225389"/>
                </a:moveTo>
                <a:lnTo>
                  <a:pt x="4407196" y="226314"/>
                </a:lnTo>
                <a:lnTo>
                  <a:pt x="4406479" y="227711"/>
                </a:lnTo>
                <a:lnTo>
                  <a:pt x="4407931" y="225389"/>
                </a:lnTo>
                <a:close/>
              </a:path>
              <a:path w="4434840" h="878839">
                <a:moveTo>
                  <a:pt x="4407926" y="225420"/>
                </a:moveTo>
                <a:lnTo>
                  <a:pt x="4406479" y="227711"/>
                </a:lnTo>
                <a:lnTo>
                  <a:pt x="4433838" y="227711"/>
                </a:lnTo>
                <a:lnTo>
                  <a:pt x="4434016" y="226567"/>
                </a:lnTo>
                <a:lnTo>
                  <a:pt x="4407749" y="226567"/>
                </a:lnTo>
                <a:lnTo>
                  <a:pt x="4407926" y="225420"/>
                </a:lnTo>
                <a:close/>
              </a:path>
              <a:path w="4434840" h="878839">
                <a:moveTo>
                  <a:pt x="4408173" y="225298"/>
                </a:moveTo>
                <a:lnTo>
                  <a:pt x="4408003" y="225298"/>
                </a:lnTo>
                <a:lnTo>
                  <a:pt x="4407749" y="226567"/>
                </a:lnTo>
                <a:lnTo>
                  <a:pt x="4408173" y="225298"/>
                </a:lnTo>
                <a:close/>
              </a:path>
              <a:path w="4434840" h="878839">
                <a:moveTo>
                  <a:pt x="4434279" y="222757"/>
                </a:moveTo>
                <a:lnTo>
                  <a:pt x="4409019" y="222757"/>
                </a:lnTo>
                <a:lnTo>
                  <a:pt x="4407749" y="226567"/>
                </a:lnTo>
                <a:lnTo>
                  <a:pt x="4434016" y="226567"/>
                </a:lnTo>
                <a:lnTo>
                  <a:pt x="4434194" y="225420"/>
                </a:lnTo>
                <a:lnTo>
                  <a:pt x="4434279" y="222757"/>
                </a:lnTo>
                <a:close/>
              </a:path>
              <a:path w="4434840" h="878839">
                <a:moveTo>
                  <a:pt x="4408043" y="224663"/>
                </a:moveTo>
                <a:lnTo>
                  <a:pt x="4407196" y="226314"/>
                </a:lnTo>
                <a:lnTo>
                  <a:pt x="4407906" y="225420"/>
                </a:lnTo>
                <a:lnTo>
                  <a:pt x="4408043" y="224663"/>
                </a:lnTo>
                <a:close/>
              </a:path>
              <a:path w="4434840" h="878839">
                <a:moveTo>
                  <a:pt x="4409019" y="222757"/>
                </a:moveTo>
                <a:lnTo>
                  <a:pt x="4408043" y="224663"/>
                </a:lnTo>
                <a:lnTo>
                  <a:pt x="4407931" y="225389"/>
                </a:lnTo>
                <a:lnTo>
                  <a:pt x="4408173" y="225298"/>
                </a:lnTo>
                <a:lnTo>
                  <a:pt x="4409019" y="222757"/>
                </a:lnTo>
                <a:close/>
              </a:path>
              <a:path w="4434840" h="878839">
                <a:moveTo>
                  <a:pt x="4408349" y="222669"/>
                </a:moveTo>
                <a:lnTo>
                  <a:pt x="4408043" y="224663"/>
                </a:lnTo>
                <a:lnTo>
                  <a:pt x="4408433" y="223900"/>
                </a:lnTo>
                <a:lnTo>
                  <a:pt x="4408349" y="222669"/>
                </a:lnTo>
                <a:close/>
              </a:path>
              <a:path w="4434840" h="878839">
                <a:moveTo>
                  <a:pt x="4434239" y="221614"/>
                </a:moveTo>
                <a:lnTo>
                  <a:pt x="4408511" y="221614"/>
                </a:lnTo>
                <a:lnTo>
                  <a:pt x="4408384" y="223900"/>
                </a:lnTo>
                <a:lnTo>
                  <a:pt x="4409019" y="222757"/>
                </a:lnTo>
                <a:lnTo>
                  <a:pt x="4434279" y="222757"/>
                </a:lnTo>
                <a:lnTo>
                  <a:pt x="4434239" y="221614"/>
                </a:lnTo>
                <a:close/>
              </a:path>
              <a:path w="4434840" h="878839">
                <a:moveTo>
                  <a:pt x="4193119" y="0"/>
                </a:moveTo>
                <a:lnTo>
                  <a:pt x="4192357" y="25907"/>
                </a:lnTo>
                <a:lnTo>
                  <a:pt x="4203025" y="26162"/>
                </a:lnTo>
                <a:lnTo>
                  <a:pt x="4213058" y="27050"/>
                </a:lnTo>
                <a:lnTo>
                  <a:pt x="4252936" y="35813"/>
                </a:lnTo>
                <a:lnTo>
                  <a:pt x="4290782" y="52196"/>
                </a:lnTo>
                <a:lnTo>
                  <a:pt x="4325707" y="75183"/>
                </a:lnTo>
                <a:lnTo>
                  <a:pt x="4356060" y="103377"/>
                </a:lnTo>
                <a:lnTo>
                  <a:pt x="4380698" y="135508"/>
                </a:lnTo>
                <a:lnTo>
                  <a:pt x="4398143" y="170306"/>
                </a:lnTo>
                <a:lnTo>
                  <a:pt x="4408130" y="215011"/>
                </a:lnTo>
                <a:lnTo>
                  <a:pt x="4408349" y="222669"/>
                </a:lnTo>
                <a:lnTo>
                  <a:pt x="4408511" y="221614"/>
                </a:lnTo>
                <a:lnTo>
                  <a:pt x="4434239" y="221614"/>
                </a:lnTo>
                <a:lnTo>
                  <a:pt x="4433911" y="212216"/>
                </a:lnTo>
                <a:lnTo>
                  <a:pt x="4425611" y="170179"/>
                </a:lnTo>
                <a:lnTo>
                  <a:pt x="4401907" y="120523"/>
                </a:lnTo>
                <a:lnTo>
                  <a:pt x="4374475" y="85089"/>
                </a:lnTo>
                <a:lnTo>
                  <a:pt x="4340693" y="53975"/>
                </a:lnTo>
                <a:lnTo>
                  <a:pt x="4301958" y="28955"/>
                </a:lnTo>
                <a:lnTo>
                  <a:pt x="4259667" y="10794"/>
                </a:lnTo>
                <a:lnTo>
                  <a:pt x="4215344" y="1269"/>
                </a:lnTo>
                <a:lnTo>
                  <a:pt x="4203787" y="253"/>
                </a:lnTo>
                <a:lnTo>
                  <a:pt x="419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97">
            <a:extLst>
              <a:ext uri="{FF2B5EF4-FFF2-40B4-BE49-F238E27FC236}">
                <a16:creationId xmlns:a16="http://schemas.microsoft.com/office/drawing/2014/main" id="{5FD99BE5-5AB5-4B4F-AC1B-1DF8564A2761}"/>
              </a:ext>
            </a:extLst>
          </p:cNvPr>
          <p:cNvSpPr txBox="1"/>
          <p:nvPr/>
        </p:nvSpPr>
        <p:spPr>
          <a:xfrm>
            <a:off x="2610738" y="2150705"/>
            <a:ext cx="76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Georgia"/>
                <a:cs typeface="Georgia"/>
              </a:rPr>
              <a:t>h</a:t>
            </a:r>
            <a:r>
              <a:rPr sz="2800" spc="-30" dirty="0">
                <a:latin typeface="Georgia"/>
                <a:cs typeface="Georgia"/>
              </a:rPr>
              <a:t>e</a:t>
            </a:r>
            <a:r>
              <a:rPr sz="2800" spc="-60" dirty="0">
                <a:latin typeface="Georgia"/>
                <a:cs typeface="Georgia"/>
              </a:rPr>
              <a:t>ad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9" name="object 70">
            <a:extLst>
              <a:ext uri="{FF2B5EF4-FFF2-40B4-BE49-F238E27FC236}">
                <a16:creationId xmlns:a16="http://schemas.microsoft.com/office/drawing/2014/main" id="{D9A13E62-E9EB-49E9-871E-7847432DBE23}"/>
              </a:ext>
            </a:extLst>
          </p:cNvPr>
          <p:cNvSpPr/>
          <p:nvPr/>
        </p:nvSpPr>
        <p:spPr>
          <a:xfrm>
            <a:off x="7082511" y="244436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1">
            <a:extLst>
              <a:ext uri="{FF2B5EF4-FFF2-40B4-BE49-F238E27FC236}">
                <a16:creationId xmlns:a16="http://schemas.microsoft.com/office/drawing/2014/main" id="{7FF1FA64-8267-430A-A4A9-3472DC17E974}"/>
              </a:ext>
            </a:extLst>
          </p:cNvPr>
          <p:cNvSpPr/>
          <p:nvPr/>
        </p:nvSpPr>
        <p:spPr>
          <a:xfrm>
            <a:off x="6542254" y="244436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2">
            <a:extLst>
              <a:ext uri="{FF2B5EF4-FFF2-40B4-BE49-F238E27FC236}">
                <a16:creationId xmlns:a16="http://schemas.microsoft.com/office/drawing/2014/main" id="{6DC05A2F-0EA1-404A-980E-90FB947B0E53}"/>
              </a:ext>
            </a:extLst>
          </p:cNvPr>
          <p:cNvSpPr/>
          <p:nvPr/>
        </p:nvSpPr>
        <p:spPr>
          <a:xfrm>
            <a:off x="7434048" y="244436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3">
            <a:extLst>
              <a:ext uri="{FF2B5EF4-FFF2-40B4-BE49-F238E27FC236}">
                <a16:creationId xmlns:a16="http://schemas.microsoft.com/office/drawing/2014/main" id="{96C72663-6D19-4284-89D4-8ADB8B033F5E}"/>
              </a:ext>
            </a:extLst>
          </p:cNvPr>
          <p:cNvSpPr/>
          <p:nvPr/>
        </p:nvSpPr>
        <p:spPr>
          <a:xfrm>
            <a:off x="6535904" y="2450718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4">
            <a:extLst>
              <a:ext uri="{FF2B5EF4-FFF2-40B4-BE49-F238E27FC236}">
                <a16:creationId xmlns:a16="http://schemas.microsoft.com/office/drawing/2014/main" id="{410237CF-A2C3-4BA2-82FF-41F8C4487068}"/>
              </a:ext>
            </a:extLst>
          </p:cNvPr>
          <p:cNvSpPr/>
          <p:nvPr/>
        </p:nvSpPr>
        <p:spPr>
          <a:xfrm>
            <a:off x="6535904" y="2907918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49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5">
            <a:extLst>
              <a:ext uri="{FF2B5EF4-FFF2-40B4-BE49-F238E27FC236}">
                <a16:creationId xmlns:a16="http://schemas.microsoft.com/office/drawing/2014/main" id="{8F8B5BB8-3E67-41A0-B029-7EB4812DB66C}"/>
              </a:ext>
            </a:extLst>
          </p:cNvPr>
          <p:cNvSpPr txBox="1"/>
          <p:nvPr/>
        </p:nvSpPr>
        <p:spPr>
          <a:xfrm>
            <a:off x="6542254" y="2450718"/>
            <a:ext cx="540385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05"/>
              </a:spcBef>
            </a:pPr>
            <a:r>
              <a:rPr sz="2400" spc="-30" dirty="0">
                <a:latin typeface="Georgia"/>
                <a:cs typeface="Georgia"/>
              </a:rPr>
              <a:t>46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D105ED49-2FB2-4755-B7ED-EAE292A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249" y="4112536"/>
            <a:ext cx="1141015" cy="505513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D3094CA2-5B20-4D0B-92C5-355C8C126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912" y="4618049"/>
            <a:ext cx="959222" cy="501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BA90DFE-7616-4E24-BCE6-FFA999842CAA}"/>
                  </a:ext>
                </a:extLst>
              </p:cNvPr>
              <p:cNvSpPr txBox="1"/>
              <p:nvPr/>
            </p:nvSpPr>
            <p:spPr>
              <a:xfrm>
                <a:off x="2064861" y="1620810"/>
                <a:ext cx="553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2BA90DFE-7616-4E24-BCE6-FFA99984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61" y="1620810"/>
                <a:ext cx="55305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2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4709-0420-45F1-9D62-3396A268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vs. Linked List in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2925F-EBE4-41F5-8C42-64E0EB23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866"/>
            <a:ext cx="7147034" cy="1043700"/>
          </a:xfrm>
        </p:spPr>
        <p:txBody>
          <a:bodyPr>
            <a:normAutofit/>
          </a:bodyPr>
          <a:lstStyle/>
          <a:p>
            <a:r>
              <a:rPr lang="en-US" altLang="zh-CN" dirty="0"/>
              <a:t>In an array, the elements occupy consecutive memory locations: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55E9C-054B-499B-B544-72AA7D4B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4" y="3054281"/>
            <a:ext cx="5913738" cy="74943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65155B1-9526-41E6-AFF1-EC33B034B499}"/>
              </a:ext>
            </a:extLst>
          </p:cNvPr>
          <p:cNvSpPr txBox="1">
            <a:spLocks/>
          </p:cNvSpPr>
          <p:nvPr/>
        </p:nvSpPr>
        <p:spPr>
          <a:xfrm>
            <a:off x="838200" y="4279176"/>
            <a:ext cx="6831724" cy="1829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linked list, each node is a distinct object. The nodes do NOT have to be  next to each other in memory. That’s  why we need the links to get from one  node to the next.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337825-7CB5-40B0-82CB-AB47E433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18" y="490018"/>
            <a:ext cx="2706910" cy="561912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F569F19-D3FC-4593-B425-E28F9E25CD3B}"/>
              </a:ext>
            </a:extLst>
          </p:cNvPr>
          <p:cNvCxnSpPr>
            <a:endCxn id="10" idx="1"/>
          </p:cNvCxnSpPr>
          <p:nvPr/>
        </p:nvCxnSpPr>
        <p:spPr>
          <a:xfrm flipV="1">
            <a:off x="7725103" y="3299578"/>
            <a:ext cx="1000615" cy="1603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FF6D7-B5ED-40AA-8766-8CB7F82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Linked List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496E-6FC6-4A2E-B660-C1F3EA154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27175"/>
              </a:xfrm>
            </p:spPr>
            <p:txBody>
              <a:bodyPr/>
              <a:lstStyle/>
              <a:p>
                <a:r>
                  <a:rPr lang="en-US" altLang="zh-CN" dirty="0"/>
                  <a:t>It can grow without limit (not fixed length) </a:t>
                </a:r>
              </a:p>
              <a:p>
                <a:r>
                  <a:rPr lang="en-US" altLang="zh-CN" dirty="0"/>
                  <a:t>Easy to insert/delete an element</a:t>
                </a:r>
              </a:p>
              <a:p>
                <a:r>
                  <a:rPr lang="en-US" altLang="zh-CN" dirty="0"/>
                  <a:t>Delete 10 in Linked List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before: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41496E-6FC6-4A2E-B660-C1F3EA154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27175"/>
              </a:xfrm>
              <a:blipFill>
                <a:blip r:embed="rId2"/>
                <a:stretch>
                  <a:fillRect l="-1043" t="-7171" b="-8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16A9FA5-EBBA-4A62-8981-542752A1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70" y="3505201"/>
            <a:ext cx="6153466" cy="1200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8A5ACF-D115-49B8-AF59-3B37F249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961" y="5301689"/>
            <a:ext cx="6236020" cy="121291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AB05B1-1C26-4DEB-A225-3071FB40E5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895703" y="4705413"/>
            <a:ext cx="2268" cy="59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6B317-D449-4EBD-A616-A5B5E526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Linked List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4FA3B-3FB6-471D-A7E5-492E6EA93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6649"/>
              </a:xfrm>
            </p:spPr>
            <p:txBody>
              <a:bodyPr/>
              <a:lstStyle/>
              <a:p>
                <a:r>
                  <a:rPr lang="en-US" altLang="zh-CN" dirty="0"/>
                  <a:t>Insert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zh-CN" dirty="0"/>
                  <a:t> into a linked list at the position between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4FA3B-3FB6-471D-A7E5-492E6EA93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6649"/>
              </a:xfrm>
              <a:blipFill>
                <a:blip r:embed="rId2"/>
                <a:stretch>
                  <a:fillRect l="-1043" t="-17526" b="-9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4014C62-2733-4F23-8698-58F5478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13" y="2547211"/>
            <a:ext cx="6166167" cy="117481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EDF8EA-9F30-4B8A-9885-49FB3039F1F4}"/>
              </a:ext>
            </a:extLst>
          </p:cNvPr>
          <p:cNvCxnSpPr>
            <a:stCxn id="8" idx="2"/>
          </p:cNvCxnSpPr>
          <p:nvPr/>
        </p:nvCxnSpPr>
        <p:spPr>
          <a:xfrm flipH="1">
            <a:off x="5686696" y="3722021"/>
            <a:ext cx="1" cy="86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6D54DBF-913D-45EC-ABFF-B2DA196B1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351" y="4655619"/>
            <a:ext cx="6446690" cy="16241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9DC0CD3-FBB4-410E-823B-879C0BE1E217}"/>
              </a:ext>
            </a:extLst>
          </p:cNvPr>
          <p:cNvSpPr txBox="1"/>
          <p:nvPr/>
        </p:nvSpPr>
        <p:spPr>
          <a:xfrm>
            <a:off x="9300754" y="5467702"/>
            <a:ext cx="2647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Time Complexity?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43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CBCD4-1E4D-4498-B009-B9613CDD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of Linked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70B6-C1D2-4B71-875F-323C1B5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Disadvantages of Linked List</a:t>
            </a:r>
          </a:p>
          <a:p>
            <a:pPr lvl="1"/>
            <a:r>
              <a:rPr lang="en-US" altLang="zh-CN" dirty="0"/>
              <a:t>They do not provide random access</a:t>
            </a:r>
          </a:p>
          <a:p>
            <a:pPr lvl="1"/>
            <a:r>
              <a:rPr lang="en-US" altLang="zh-CN" dirty="0"/>
              <a:t>Need to “walk down” the list to access an  item</a:t>
            </a:r>
          </a:p>
          <a:p>
            <a:pPr lvl="1"/>
            <a:r>
              <a:rPr lang="en-US" altLang="zh-CN" dirty="0"/>
              <a:t>The links take up additional memory</a:t>
            </a:r>
          </a:p>
          <a:p>
            <a:pPr lvl="1"/>
            <a:r>
              <a:rPr lang="en-US" altLang="zh-CN" dirty="0"/>
              <a:t>Not compact (in terms of Memory)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Linked List vs. Array</a:t>
            </a:r>
          </a:p>
          <a:p>
            <a:pPr lvl="1"/>
            <a:r>
              <a:rPr lang="en-US" altLang="zh-CN" dirty="0"/>
              <a:t>Space complexity</a:t>
            </a:r>
          </a:p>
          <a:p>
            <a:pPr lvl="1"/>
            <a:r>
              <a:rPr lang="en-US" altLang="zh-CN" dirty="0"/>
              <a:t>Time Complexity: Insert, Delete, Find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1431</Words>
  <Application>Microsoft Office PowerPoint</Application>
  <PresentationFormat>宽屏</PresentationFormat>
  <Paragraphs>241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Cambria Math</vt:lpstr>
      <vt:lpstr>Georgia</vt:lpstr>
      <vt:lpstr>Times New Roman</vt:lpstr>
      <vt:lpstr>Office Theme</vt:lpstr>
      <vt:lpstr>Lecture 4 Linked List</vt:lpstr>
      <vt:lpstr>Our Roadmap </vt:lpstr>
      <vt:lpstr>Representing a Sequence of Data</vt:lpstr>
      <vt:lpstr>Disadvantages of an Array</vt:lpstr>
      <vt:lpstr>A Linked List</vt:lpstr>
      <vt:lpstr>Array vs. Linked List in Memory</vt:lpstr>
      <vt:lpstr>Features of Linked List</vt:lpstr>
      <vt:lpstr>Features of Linked List</vt:lpstr>
      <vt:lpstr>Features of Linked List</vt:lpstr>
      <vt:lpstr>Our Roadmap </vt:lpstr>
      <vt:lpstr>Basic Operators of Linked List</vt:lpstr>
      <vt:lpstr>Basic Operators of Linked List</vt:lpstr>
      <vt:lpstr>Traverse a Linked List</vt:lpstr>
      <vt:lpstr>Traverse a Linked List</vt:lpstr>
      <vt:lpstr>Inserting an Item at Position i</vt:lpstr>
      <vt:lpstr>Inserting an Item at Position i</vt:lpstr>
      <vt:lpstr>Deleting an Item at Position i</vt:lpstr>
      <vt:lpstr>Deleting an Item at Position 𝑖</vt:lpstr>
      <vt:lpstr>Find an Item</vt:lpstr>
      <vt:lpstr>Update an Item</vt:lpstr>
      <vt:lpstr>Our Roadmap </vt:lpstr>
      <vt:lpstr>Operators on Polynomials</vt:lpstr>
      <vt:lpstr>Finding degree of a Polynomials</vt:lpstr>
      <vt:lpstr>Adding two polynomials</vt:lpstr>
      <vt:lpstr>Adding two polynomials</vt:lpstr>
      <vt:lpstr>Subtracting two polynomials</vt:lpstr>
      <vt:lpstr>Subtracting two polynomials</vt:lpstr>
      <vt:lpstr>Multiplying two polynomials</vt:lpstr>
      <vt:lpstr>Differentiating of polynomials</vt:lpstr>
      <vt:lpstr>Other variants of Lined List</vt:lpstr>
      <vt:lpstr>Other variants of Lined List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小妞 黄</dc:creator>
  <cp:lastModifiedBy>Cheng Ran</cp:lastModifiedBy>
  <cp:revision>24</cp:revision>
  <dcterms:created xsi:type="dcterms:W3CDTF">2020-09-16T07:26:50Z</dcterms:created>
  <dcterms:modified xsi:type="dcterms:W3CDTF">2022-03-07T10:27:50Z</dcterms:modified>
</cp:coreProperties>
</file>