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29" r:id="rId3"/>
    <p:sldId id="290" r:id="rId4"/>
    <p:sldId id="335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9" r:id="rId32"/>
    <p:sldId id="385" r:id="rId33"/>
    <p:sldId id="386" r:id="rId34"/>
    <p:sldId id="388" r:id="rId35"/>
    <p:sldId id="387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>
      <p:cViewPr varScale="1">
        <p:scale>
          <a:sx n="156" d="100"/>
          <a:sy n="156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6C75F16A-FC30-4F24-98EE-CED4265303CE}"/>
    <pc:docChg chg="undo redo custSel addSld delSld modSld">
      <pc:chgData name="Cheng Ran" userId="dbeed8448c6bb12c" providerId="LiveId" clId="{6C75F16A-FC30-4F24-98EE-CED4265303CE}" dt="2022-03-14T10:01:33.051" v="2841" actId="114"/>
      <pc:docMkLst>
        <pc:docMk/>
      </pc:docMkLst>
      <pc:sldChg chg="modSp mod">
        <pc:chgData name="Cheng Ran" userId="dbeed8448c6bb12c" providerId="LiveId" clId="{6C75F16A-FC30-4F24-98EE-CED4265303CE}" dt="2022-03-14T02:19:40.347" v="17" actId="20577"/>
        <pc:sldMkLst>
          <pc:docMk/>
          <pc:sldMk cId="3385293733" sldId="257"/>
        </pc:sldMkLst>
        <pc:spChg chg="mod">
          <ac:chgData name="Cheng Ran" userId="dbeed8448c6bb12c" providerId="LiveId" clId="{6C75F16A-FC30-4F24-98EE-CED4265303CE}" dt="2022-03-14T02:19:40.347" v="17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6C75F16A-FC30-4F24-98EE-CED4265303CE}" dt="2022-03-14T08:24:52.525" v="2817" actId="20577"/>
        <pc:sldMkLst>
          <pc:docMk/>
          <pc:sldMk cId="2556556609" sldId="290"/>
        </pc:sldMkLst>
        <pc:spChg chg="mod">
          <ac:chgData name="Cheng Ran" userId="dbeed8448c6bb12c" providerId="LiveId" clId="{6C75F16A-FC30-4F24-98EE-CED4265303CE}" dt="2022-03-14T02:20:13.860" v="49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6C75F16A-FC30-4F24-98EE-CED4265303CE}" dt="2022-03-14T08:24:52.525" v="2817" actId="20577"/>
          <ac:spMkLst>
            <pc:docMk/>
            <pc:sldMk cId="2556556609" sldId="290"/>
            <ac:spMk id="3" creationId="{A03333F3-061B-46C2-8C9D-4CC3DC06C1D7}"/>
          </ac:spMkLst>
        </pc:spChg>
        <pc:spChg chg="add del mod">
          <ac:chgData name="Cheng Ran" userId="dbeed8448c6bb12c" providerId="LiveId" clId="{6C75F16A-FC30-4F24-98EE-CED4265303CE}" dt="2022-03-14T02:21:36.310" v="116" actId="478"/>
          <ac:spMkLst>
            <pc:docMk/>
            <pc:sldMk cId="2556556609" sldId="290"/>
            <ac:spMk id="4" creationId="{97FBCDCA-D3B7-47EE-801A-18D027EE4350}"/>
          </ac:spMkLst>
        </pc:spChg>
        <pc:spChg chg="add del mod">
          <ac:chgData name="Cheng Ran" userId="dbeed8448c6bb12c" providerId="LiveId" clId="{6C75F16A-FC30-4F24-98EE-CED4265303CE}" dt="2022-03-14T02:21:35.708" v="115" actId="478"/>
          <ac:spMkLst>
            <pc:docMk/>
            <pc:sldMk cId="2556556609" sldId="290"/>
            <ac:spMk id="5" creationId="{AB0181A2-86F9-44B8-9D61-CCDBC5EC60D9}"/>
          </ac:spMkLst>
        </pc:spChg>
        <pc:spChg chg="add del mod">
          <ac:chgData name="Cheng Ran" userId="dbeed8448c6bb12c" providerId="LiveId" clId="{6C75F16A-FC30-4F24-98EE-CED4265303CE}" dt="2022-03-14T02:21:29.869" v="112" actId="478"/>
          <ac:spMkLst>
            <pc:docMk/>
            <pc:sldMk cId="2556556609" sldId="290"/>
            <ac:spMk id="6" creationId="{1A3416B5-524C-4827-AE23-32FA52C83BA5}"/>
          </ac:spMkLst>
        </pc:spChg>
        <pc:picChg chg="add del mod">
          <ac:chgData name="Cheng Ran" userId="dbeed8448c6bb12c" providerId="LiveId" clId="{6C75F16A-FC30-4F24-98EE-CED4265303CE}" dt="2022-03-14T02:22:07.640" v="122" actId="478"/>
          <ac:picMkLst>
            <pc:docMk/>
            <pc:sldMk cId="2556556609" sldId="290"/>
            <ac:picMk id="1026" creationId="{6674B71C-89CB-41A4-BA4B-2262EB8D1FEF}"/>
          </ac:picMkLst>
        </pc:picChg>
        <pc:picChg chg="add mod">
          <ac:chgData name="Cheng Ran" userId="dbeed8448c6bb12c" providerId="LiveId" clId="{6C75F16A-FC30-4F24-98EE-CED4265303CE}" dt="2022-03-14T02:22:14.815" v="128" actId="1076"/>
          <ac:picMkLst>
            <pc:docMk/>
            <pc:sldMk cId="2556556609" sldId="290"/>
            <ac:picMk id="1028" creationId="{B188CEC4-D811-48CC-A3F9-45298C6EEC37}"/>
          </ac:picMkLst>
        </pc:picChg>
        <pc:picChg chg="add del mod">
          <ac:chgData name="Cheng Ran" userId="dbeed8448c6bb12c" providerId="LiveId" clId="{6C75F16A-FC30-4F24-98EE-CED4265303CE}" dt="2022-03-14T02:23:10.517" v="132" actId="478"/>
          <ac:picMkLst>
            <pc:docMk/>
            <pc:sldMk cId="2556556609" sldId="290"/>
            <ac:picMk id="1030" creationId="{FCDF9120-5A6F-4E40-988C-C439623149D5}"/>
          </ac:picMkLst>
        </pc:picChg>
        <pc:picChg chg="add mod">
          <ac:chgData name="Cheng Ran" userId="dbeed8448c6bb12c" providerId="LiveId" clId="{6C75F16A-FC30-4F24-98EE-CED4265303CE}" dt="2022-03-14T02:23:33.187" v="136" actId="1076"/>
          <ac:picMkLst>
            <pc:docMk/>
            <pc:sldMk cId="2556556609" sldId="290"/>
            <ac:picMk id="1032" creationId="{0F515A65-9A83-41EB-87D2-217457419543}"/>
          </ac:picMkLst>
        </pc:picChg>
      </pc:sldChg>
      <pc:sldChg chg="modSp mod">
        <pc:chgData name="Cheng Ran" userId="dbeed8448c6bb12c" providerId="LiveId" clId="{6C75F16A-FC30-4F24-98EE-CED4265303CE}" dt="2022-03-14T02:20:05.376" v="44" actId="20577"/>
        <pc:sldMkLst>
          <pc:docMk/>
          <pc:sldMk cId="1004202419" sldId="329"/>
        </pc:sldMkLst>
        <pc:spChg chg="mod">
          <ac:chgData name="Cheng Ran" userId="dbeed8448c6bb12c" providerId="LiveId" clId="{6C75F16A-FC30-4F24-98EE-CED4265303CE}" dt="2022-03-14T02:20:05.376" v="44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del">
        <pc:chgData name="Cheng Ran" userId="dbeed8448c6bb12c" providerId="LiveId" clId="{6C75F16A-FC30-4F24-98EE-CED4265303CE}" dt="2022-03-14T02:23:43.016" v="137" actId="47"/>
        <pc:sldMkLst>
          <pc:docMk/>
          <pc:sldMk cId="3430886518" sldId="330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225219057" sldId="331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411634740" sldId="332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741119322" sldId="333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2044307562" sldId="334"/>
        </pc:sldMkLst>
      </pc:sldChg>
      <pc:sldChg chg="addSp delSp modSp mod modClrScheme modAnim chgLayout">
        <pc:chgData name="Cheng Ran" userId="dbeed8448c6bb12c" providerId="LiveId" clId="{6C75F16A-FC30-4F24-98EE-CED4265303CE}" dt="2022-03-14T08:30:42.574" v="2832" actId="20577"/>
        <pc:sldMkLst>
          <pc:docMk/>
          <pc:sldMk cId="2713732991" sldId="335"/>
        </pc:sldMkLst>
        <pc:spChg chg="del mod">
          <ac:chgData name="Cheng Ran" userId="dbeed8448c6bb12c" providerId="LiveId" clId="{6C75F16A-FC30-4F24-98EE-CED4265303CE}" dt="2022-03-14T02:24:52.594" v="151" actId="478"/>
          <ac:spMkLst>
            <pc:docMk/>
            <pc:sldMk cId="2713732991" sldId="335"/>
            <ac:spMk id="2" creationId="{00CCBCD4-1E4D-4498-B009-B9613CDD5762}"/>
          </ac:spMkLst>
        </pc:spChg>
        <pc:spChg chg="mod ord">
          <ac:chgData name="Cheng Ran" userId="dbeed8448c6bb12c" providerId="LiveId" clId="{6C75F16A-FC30-4F24-98EE-CED4265303CE}" dt="2022-03-14T08:30:42.574" v="2832" actId="20577"/>
          <ac:spMkLst>
            <pc:docMk/>
            <pc:sldMk cId="2713732991" sldId="335"/>
            <ac:spMk id="3" creationId="{439770B6-C1D2-4B71-875F-323C1B587321}"/>
          </ac:spMkLst>
        </pc:spChg>
        <pc:spChg chg="add del mod">
          <ac:chgData name="Cheng Ran" userId="dbeed8448c6bb12c" providerId="LiveId" clId="{6C75F16A-FC30-4F24-98EE-CED4265303CE}" dt="2022-03-14T02:27:36.553" v="257" actId="478"/>
          <ac:spMkLst>
            <pc:docMk/>
            <pc:sldMk cId="2713732991" sldId="335"/>
            <ac:spMk id="5" creationId="{177678EE-078E-4BF8-B533-58FF743C948E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6" creationId="{472755A0-D5C1-4051-A04E-4FD9AD33ED2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7" creationId="{E0FFFA3F-11B4-487E-92CB-CA2A87A136D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8" creationId="{625DE191-9FA1-4B25-8DB8-DA328B5D43C6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9" creationId="{25F37FC0-64E2-472A-9834-29580B3F3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1" creationId="{24A32B7F-2101-41B8-B5BB-654F1EACF4A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2" creationId="{52659267-D70F-4C97-B99B-F24ACC467583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4" creationId="{EB299091-5BDD-4D47-849F-F2D4F1A6014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5" creationId="{006D55A1-34B4-4D27-AE32-4AAB92615C91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7" creationId="{281AB817-AE9E-4C8D-87D3-336E7A6F8B1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8" creationId="{48073F20-5935-4CC8-BCF0-74CED9F160F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0" creationId="{6F4C5C80-03E4-4C1D-8015-12B757C3F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1" creationId="{BE8B555B-8BC2-4BB5-BB81-ED3E093B2856}"/>
          </ac:spMkLst>
        </pc:spChg>
        <pc:spChg chg="add del mod">
          <ac:chgData name="Cheng Ran" userId="dbeed8448c6bb12c" providerId="LiveId" clId="{6C75F16A-FC30-4F24-98EE-CED4265303CE}" dt="2022-03-14T02:27:55.824" v="260" actId="478"/>
          <ac:spMkLst>
            <pc:docMk/>
            <pc:sldMk cId="2713732991" sldId="335"/>
            <ac:spMk id="23" creationId="{FC8CDC39-9EB2-4E60-B234-3F535807FDE5}"/>
          </ac:spMkLst>
        </pc:sp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0" creationId="{8744D3AB-AAEE-4C47-A814-CEC23AE89415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3" creationId="{E6E6E416-C21F-4A90-835C-6D10F7262EB6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6" creationId="{E2214B8C-6E8E-4EDD-AA24-CB866659363D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9" creationId="{22DD9851-F3F9-43C5-86C1-C8C75C78117B}"/>
          </ac:graphicFrameMkLst>
        </pc:graphicFrameChg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485414522" sldId="33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927201358" sldId="33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12147710" sldId="33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42103513" sldId="33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440953022" sldId="34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13888483" sldId="34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92836571" sldId="34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177159315" sldId="34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99295983" sldId="34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4174119074" sldId="34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26190233" sldId="34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82828215" sldId="34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63709586" sldId="34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959125396" sldId="35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62755337" sldId="35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585393116" sldId="35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71457146" sldId="35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60759080" sldId="35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68077067" sldId="35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52587290" sldId="35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2454348" sldId="35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65428112" sldId="358"/>
        </pc:sldMkLst>
      </pc:sldChg>
      <pc:sldChg chg="addSp delSp modSp new mod">
        <pc:chgData name="Cheng Ran" userId="dbeed8448c6bb12c" providerId="LiveId" clId="{6C75F16A-FC30-4F24-98EE-CED4265303CE}" dt="2022-03-14T08:31:37.676" v="2834" actId="1076"/>
        <pc:sldMkLst>
          <pc:docMk/>
          <pc:sldMk cId="2343232601" sldId="359"/>
        </pc:sldMkLst>
        <pc:spChg chg="del mod">
          <ac:chgData name="Cheng Ran" userId="dbeed8448c6bb12c" providerId="LiveId" clId="{6C75F16A-FC30-4F24-98EE-CED4265303CE}" dt="2022-03-14T02:27:27.878" v="256" actId="478"/>
          <ac:spMkLst>
            <pc:docMk/>
            <pc:sldMk cId="2343232601" sldId="359"/>
            <ac:spMk id="2" creationId="{0608847B-9725-4865-8557-9F9768C5EF2A}"/>
          </ac:spMkLst>
        </pc:spChg>
        <pc:spChg chg="mod">
          <ac:chgData name="Cheng Ran" userId="dbeed8448c6bb12c" providerId="LiveId" clId="{6C75F16A-FC30-4F24-98EE-CED4265303CE}" dt="2022-03-14T02:29:43.793" v="367"/>
          <ac:spMkLst>
            <pc:docMk/>
            <pc:sldMk cId="2343232601" sldId="359"/>
            <ac:spMk id="3" creationId="{222C8417-56B3-47BD-979D-5285638B698E}"/>
          </ac:spMkLst>
        </pc:spChg>
        <pc:spChg chg="add del mod">
          <ac:chgData name="Cheng Ran" userId="dbeed8448c6bb12c" providerId="LiveId" clId="{6C75F16A-FC30-4F24-98EE-CED4265303CE}" dt="2022-03-14T02:28:43.777" v="283" actId="478"/>
          <ac:spMkLst>
            <pc:docMk/>
            <pc:sldMk cId="2343232601" sldId="359"/>
            <ac:spMk id="5" creationId="{E1FA93F0-F73F-4DF9-8A8F-A411F6277FC4}"/>
          </ac:spMkLst>
        </pc:spChg>
        <pc:spChg chg="add del mod">
          <ac:chgData name="Cheng Ran" userId="dbeed8448c6bb12c" providerId="LiveId" clId="{6C75F16A-FC30-4F24-98EE-CED4265303CE}" dt="2022-03-14T02:29:06.144" v="359" actId="478"/>
          <ac:spMkLst>
            <pc:docMk/>
            <pc:sldMk cId="2343232601" sldId="359"/>
            <ac:spMk id="6" creationId="{CA8AC486-54CC-4622-AD60-875BC1C4587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7" creationId="{74245327-5DFA-4A5C-B141-E50B7E17136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8" creationId="{9750F010-EC16-4F40-A70B-78EBB4DE8075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9" creationId="{EA131F81-EE0D-4E62-83DE-8EB775DF2C2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1" creationId="{2F9B2384-1B62-4171-95B5-9A7E867611A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2" creationId="{9FE76A41-DE8C-4CD1-AF7B-421C3FC7795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4" creationId="{42D28F12-81AA-48D4-8768-22C4440BD6D9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6" creationId="{F6505A7E-CA06-45B8-ABE2-6F4CF492B0C2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7" creationId="{864600B7-0F85-41E5-8DDC-4CC022608EFB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9" creationId="{65EE8312-F85A-4920-8E7E-E66C15BA58F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20" creationId="{809BDEA9-F002-4D29-8E59-C2BF5410AA0F}"/>
          </ac:spMkLst>
        </pc:spChg>
        <pc:spChg chg="add mod">
          <ac:chgData name="Cheng Ran" userId="dbeed8448c6bb12c" providerId="LiveId" clId="{6C75F16A-FC30-4F24-98EE-CED4265303CE}" dt="2022-03-14T08:31:37.676" v="2834" actId="1076"/>
          <ac:spMkLst>
            <pc:docMk/>
            <pc:sldMk cId="2343232601" sldId="359"/>
            <ac:spMk id="21" creationId="{74171783-B4AA-452C-B435-7C9A91ACC343}"/>
          </ac:spMkLst>
        </pc:sp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0" creationId="{602B922D-09C7-4EA4-8F1E-A6D152E09384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3" creationId="{E44928E4-DAA4-4677-9418-96929821FFBF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5" creationId="{CD300840-6AC9-4513-A2F7-86FBEB6A7A3C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8" creationId="{6D548BCB-555A-4B68-B44D-8349F4183AB6}"/>
          </ac:graphicFrameMkLst>
        </pc:graphicFrameChg>
      </pc:sldChg>
      <pc:sldChg chg="addSp delSp modSp new mod modAnim">
        <pc:chgData name="Cheng Ran" userId="dbeed8448c6bb12c" providerId="LiveId" clId="{6C75F16A-FC30-4F24-98EE-CED4265303CE}" dt="2022-03-14T02:33:06.601" v="443" actId="20577"/>
        <pc:sldMkLst>
          <pc:docMk/>
          <pc:sldMk cId="1237476882" sldId="360"/>
        </pc:sldMkLst>
        <pc:spChg chg="mod">
          <ac:chgData name="Cheng Ran" userId="dbeed8448c6bb12c" providerId="LiveId" clId="{6C75F16A-FC30-4F24-98EE-CED4265303CE}" dt="2022-03-14T02:33:06.601" v="443" actId="20577"/>
          <ac:spMkLst>
            <pc:docMk/>
            <pc:sldMk cId="1237476882" sldId="360"/>
            <ac:spMk id="2" creationId="{AE9725E1-4B83-44A7-AC3A-255CC438888F}"/>
          </ac:spMkLst>
        </pc:spChg>
        <pc:spChg chg="del">
          <ac:chgData name="Cheng Ran" userId="dbeed8448c6bb12c" providerId="LiveId" clId="{6C75F16A-FC30-4F24-98EE-CED4265303CE}" dt="2022-03-14T02:30:19.132" v="383" actId="478"/>
          <ac:spMkLst>
            <pc:docMk/>
            <pc:sldMk cId="1237476882" sldId="360"/>
            <ac:spMk id="3" creationId="{9DFBBFDB-E74E-4318-AA49-016D3536932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5" creationId="{27A2732B-FE82-43C8-8FE5-3EBD6DF80E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6" creationId="{A1E6BCE9-6CED-468B-9991-00FAE127F292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7" creationId="{6ED8C79C-CF57-4D57-AA35-927919677F9F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8" creationId="{30A5EEC3-4549-4CF7-8B15-6FB4F714CBB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9" creationId="{A6E2BBE2-A517-4249-9812-72FD6D49FAC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0" creationId="{A38CA476-3564-471C-993B-E3CEAA16662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1" creationId="{68B20963-24D3-467E-9DD1-37BCBAF247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2" creationId="{A921B5C5-C8DF-4AB4-B5E5-31BBBEB1D21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3" creationId="{ABD3B09F-295D-4705-A302-82DBC35C2169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4" creationId="{95EC4B40-EAB0-486F-AEA8-E87D5828CB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5" creationId="{454D1507-33E4-4681-95A3-6A1C04623FE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6" creationId="{394A9E47-8B95-496A-88C6-9FEA992B8AF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7" creationId="{652E0AF3-CE72-45E4-81E7-CA42647C436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8" creationId="{EE67877D-5EFB-418A-A9A2-85116D8BE6A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9" creationId="{E22BEC23-1A0F-447E-98B3-99757EBD467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0" creationId="{110C6178-35C4-4F41-BD4E-65CB66D1B1D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1" creationId="{CE5CDFCA-C640-4B38-B97C-BF936F5685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2" creationId="{C07A226A-470C-4BE0-885E-2026A5A7F94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3" creationId="{22FC4253-A26F-4EE8-B4E2-E7766895170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4" creationId="{4DD594F5-727B-43CC-A594-6612652184B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5" creationId="{580570C0-B6E6-4630-9C8D-EA3941E08CF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6" creationId="{ADE7B178-A605-46FF-8192-02672118629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7" creationId="{ECE2D231-E2DF-4A70-A10F-88D46A399EA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8" creationId="{9F356E12-A52F-4D59-9FB4-F0679E1C811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9" creationId="{364B7007-ABC1-4223-A61F-9DFCA3EC798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0" creationId="{0666C1E4-C327-4AB5-98A0-8F584E96414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1" creationId="{4948B56A-5049-4540-A8A5-28381B6175D8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2" creationId="{8D3820C1-9AC2-4999-8AC4-56B1F7FA8E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3" creationId="{56360371-A03A-4033-85BC-A59ADE7EAEA0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4" creationId="{3A127260-1835-4D8B-BAE6-FCA319270F3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5" creationId="{55BC59D0-607F-4ED8-9C1B-E7910197D19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6" creationId="{DF8F3BEC-3D44-452B-B11C-C253A8E2ED0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7" creationId="{6917BB4E-9178-4658-A464-703C4E3A8DD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8" creationId="{D89A3A8A-4355-4BA7-93D6-71D0D7C8A9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9" creationId="{F86E1723-9431-4F5E-A039-61EBDF9E5CE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1" creationId="{4654CB70-2E3E-479C-8B51-38D39130697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2" creationId="{9EC1517A-DE4E-4852-9F94-E77008A8AAEE}"/>
          </ac:spMkLst>
        </pc:sp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" creationId="{0B1390E6-9183-40BF-A975-F09C98FE0A95}"/>
          </ac:graphicFrameMkLst>
        </pc:graphicFrame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0" creationId="{9F66253C-0A28-49B7-9640-90C26D7D0188}"/>
          </ac:graphicFrameMkLst>
        </pc:graphicFrameChg>
      </pc:sldChg>
      <pc:sldChg chg="addSp modSp new mod">
        <pc:chgData name="Cheng Ran" userId="dbeed8448c6bb12c" providerId="LiveId" clId="{6C75F16A-FC30-4F24-98EE-CED4265303CE}" dt="2022-03-14T08:36:40.385" v="2835" actId="14100"/>
        <pc:sldMkLst>
          <pc:docMk/>
          <pc:sldMk cId="621683426" sldId="361"/>
        </pc:sldMkLst>
        <pc:spChg chg="mod">
          <ac:chgData name="Cheng Ran" userId="dbeed8448c6bb12c" providerId="LiveId" clId="{6C75F16A-FC30-4F24-98EE-CED4265303CE}" dt="2022-03-14T04:05:12.419" v="1753" actId="20577"/>
          <ac:spMkLst>
            <pc:docMk/>
            <pc:sldMk cId="621683426" sldId="361"/>
            <ac:spMk id="2" creationId="{1AA3F9DF-C22A-4FA7-A0D8-6F1D693B2911}"/>
          </ac:spMkLst>
        </pc:spChg>
        <pc:spChg chg="mod">
          <ac:chgData name="Cheng Ran" userId="dbeed8448c6bb12c" providerId="LiveId" clId="{6C75F16A-FC30-4F24-98EE-CED4265303CE}" dt="2022-03-14T08:36:40.385" v="2835" actId="14100"/>
          <ac:spMkLst>
            <pc:docMk/>
            <pc:sldMk cId="621683426" sldId="361"/>
            <ac:spMk id="3" creationId="{350D55A7-D151-4A92-97B1-A2FFC9AE6341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4" creationId="{20445037-604D-4CFD-B7AB-07FB2AE1EA0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5" creationId="{01B19329-64D6-49C3-BF6F-9BDC07A8121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6" creationId="{5C06AD5D-A57C-41CB-AFC1-2BA09F26C0F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7" creationId="{B54A6161-2D4D-4910-BDD7-672C85EAEE65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8" creationId="{07C2512D-AD05-4808-BBA1-3C9224DC617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9" creationId="{B47BDBF4-3639-4445-9D8B-D8B5BCC9F494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0" creationId="{00A51882-EA47-4C7D-B1B8-67BCF267775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1" creationId="{A38CEB8B-B3CC-4255-944D-8BDD92206B46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3" creationId="{05DD72C6-84CC-4FF2-BAF3-0FFBDF7772B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4" creationId="{F5C2CBE0-E713-4BA6-B0EC-F9D3FB4F062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5" creationId="{4C17D0D3-5117-4EAF-B3CD-63481733D20B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6" creationId="{85B0D33C-E653-415F-B68D-E3ABB70258F0}"/>
          </ac:spMkLst>
        </pc:spChg>
        <pc:graphicFrameChg chg="add mod">
          <ac:chgData name="Cheng Ran" userId="dbeed8448c6bb12c" providerId="LiveId" clId="{6C75F16A-FC30-4F24-98EE-CED4265303CE}" dt="2022-03-14T02:36:32.236" v="465" actId="1076"/>
          <ac:graphicFrameMkLst>
            <pc:docMk/>
            <pc:sldMk cId="621683426" sldId="361"/>
            <ac:graphicFrameMk id="12" creationId="{57E33BAE-A8A7-4210-B5ED-0BE2AFA28106}"/>
          </ac:graphicFrameMkLst>
        </pc:graphicFrameChg>
      </pc:sldChg>
      <pc:sldChg chg="addSp delSp modSp new del mod delAnim modAnim">
        <pc:chgData name="Cheng Ran" userId="dbeed8448c6bb12c" providerId="LiveId" clId="{6C75F16A-FC30-4F24-98EE-CED4265303CE}" dt="2022-03-14T02:49:25.289" v="625" actId="47"/>
        <pc:sldMkLst>
          <pc:docMk/>
          <pc:sldMk cId="205204354" sldId="362"/>
        </pc:sldMkLst>
        <pc:spChg chg="mod">
          <ac:chgData name="Cheng Ran" userId="dbeed8448c6bb12c" providerId="LiveId" clId="{6C75F16A-FC30-4F24-98EE-CED4265303CE}" dt="2022-03-14T02:41:18.392" v="553" actId="1076"/>
          <ac:spMkLst>
            <pc:docMk/>
            <pc:sldMk cId="205204354" sldId="362"/>
            <ac:spMk id="2" creationId="{4AA86B86-7051-4728-AEE3-0CABBDFF5C82}"/>
          </ac:spMkLst>
        </pc:spChg>
        <pc:spChg chg="mod">
          <ac:chgData name="Cheng Ran" userId="dbeed8448c6bb12c" providerId="LiveId" clId="{6C75F16A-FC30-4F24-98EE-CED4265303CE}" dt="2022-03-14T02:49:04.739" v="620" actId="20577"/>
          <ac:spMkLst>
            <pc:docMk/>
            <pc:sldMk cId="205204354" sldId="362"/>
            <ac:spMk id="3" creationId="{87E8B41D-C9F1-4CEE-8F6C-49A95274682F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4" creationId="{D737E7B4-6452-44B1-BC62-CAB498CA2C0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5" creationId="{EAFE36B8-91B0-4246-814E-65C8AB7E8F83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6" creationId="{A61266CD-0B3C-4481-A0E0-5D3BC574F30C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7" creationId="{2AC8C802-460E-4597-8326-7484B595B28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8" creationId="{F3435632-3936-461C-B56A-2B7EE672A635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0" creationId="{2A5A635E-B794-4577-A24E-0F9342E8BB5A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1" creationId="{105C0FCB-0B00-4221-B501-8589499A6CB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2" creationId="{9EF1702F-8CAA-4EF7-A33E-B05C9B14495D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3" creationId="{EA114350-63FE-49F6-8B9A-30E6A855C8A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4" creationId="{58298F7E-69C6-4E06-8115-8071145E0FDB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5" creationId="{4A17006F-21E4-4BA5-AEAF-BFA1D2614D62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6" creationId="{ABA938A3-C13D-4A87-8AD7-F20321B95F7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7" creationId="{1A0AB450-86E8-4367-A304-58B94F64AC3A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8" creationId="{8885E34D-B9A6-4D3F-B8E8-D5ED8AF88EC3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9" creationId="{607A833A-E58F-401F-9760-D0ECC3ADCE6C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0" creationId="{4EDA9400-7668-4A05-8F00-EFF6675AE0C7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1" creationId="{310EBC2F-E0C2-4734-B0F0-575B898CF329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3" creationId="{109C0860-F445-4373-B11B-A9CDEBB47C9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4" creationId="{61B96966-87D9-40F0-897D-0F569934BD21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5" creationId="{57A9C979-9757-4C9C-821A-B1D3D8E56BC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6" creationId="{5BB78C14-B3DF-4A22-9C70-67F077E5BDB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7" creationId="{A1FD516F-9C5D-4688-AAB2-2A3214F4500D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8" creationId="{06752025-6169-4293-BD56-BBD2BF4D1A0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9" creationId="{C133E3E9-04E2-4278-8813-BE36882A8A7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2" creationId="{B7C32D81-8E76-47E0-BF90-B085C91CE76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3" creationId="{CD9FB885-93CE-4904-95AD-A3AE1439873E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4" creationId="{2D86A0F5-612F-43AF-BD8E-EBFA212705B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5" creationId="{03295A42-E6F2-4163-AE1C-2593677F0414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6" creationId="{3539D248-A06B-4701-A2CF-3982F2F53D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7" creationId="{1D3C7CB6-90F6-461C-9341-760BB7F1C21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8" creationId="{72739EB9-27B4-4B02-8C44-AAD06355E92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9" creationId="{743D612F-06CB-4C67-AE0D-8DC4B564F30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1" creationId="{D0505C2B-9F20-4433-AAE8-69163AFCA24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2" creationId="{1D8CBF96-929D-441B-8508-1641170891C9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3" creationId="{C3C87D69-F82D-4794-A330-7FCD912E38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4" creationId="{2286A094-3800-43D8-B470-6BA19BAE7D9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5" creationId="{2D7FA9E6-9917-4D37-A862-22D82A4184D8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6" creationId="{C382BB3F-C440-49E0-BBB5-CA0C49CACE91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7" creationId="{5FFBCD35-2E80-475E-BFEF-93E892F3830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8" creationId="{3768CF1A-2373-478A-94AA-1AE0E2C0F0B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9" creationId="{DAD49BDF-0A3F-4A0D-A131-4F0D44D48FC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50" creationId="{754B8142-FDC5-4034-8205-88A3F18039C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1" creationId="{F19CDB2A-55EC-4A83-B2F9-23FFFB741F0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2" creationId="{CEF7D96C-0E49-42B6-B4BF-221957C2850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3" creationId="{1566693F-159F-4E8A-94B4-4969C4D8A02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4" creationId="{32BEFE4A-364F-4418-B25B-8FD5991CF231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5" creationId="{BC345AD4-9D12-43B4-9A91-AB0FAED42317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6" creationId="{1EEB8AEE-A3E4-44A8-9509-C33FD48866B2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7" creationId="{C9F72F13-D9AA-49D9-BBA6-0B1125756FCE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8" creationId="{9BE980F6-7C18-46D7-BB9F-B1C622B14F9B}"/>
          </ac:spMkLst>
        </pc:spChg>
        <pc:spChg chg="add del mod">
          <ac:chgData name="Cheng Ran" userId="dbeed8448c6bb12c" providerId="LiveId" clId="{6C75F16A-FC30-4F24-98EE-CED4265303CE}" dt="2022-03-14T02:44:17.800" v="578" actId="478"/>
          <ac:spMkLst>
            <pc:docMk/>
            <pc:sldMk cId="205204354" sldId="362"/>
            <ac:spMk id="60" creationId="{3DBDEAAA-0FE0-4A29-B454-96CEB7750011}"/>
          </ac:spMkLst>
        </pc:spChg>
        <pc:spChg chg="add del mod">
          <ac:chgData name="Cheng Ran" userId="dbeed8448c6bb12c" providerId="LiveId" clId="{6C75F16A-FC30-4F24-98EE-CED4265303CE}" dt="2022-03-14T02:44:13.657" v="577" actId="478"/>
          <ac:spMkLst>
            <pc:docMk/>
            <pc:sldMk cId="205204354" sldId="362"/>
            <ac:spMk id="61" creationId="{5B92DA47-5D7E-4EA7-B9D6-A216A39896D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2" creationId="{EB9370DA-E9E2-44F3-97F6-3FFBD403F2F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3" creationId="{2599BA56-539A-4F92-9E18-31671F639BC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4" creationId="{EC81D4EE-3631-46B4-83B0-B6ECD4FECDF7}"/>
          </ac:spMkLst>
        </pc:spChg>
        <pc:spChg chg="add del mod">
          <ac:chgData name="Cheng Ran" userId="dbeed8448c6bb12c" providerId="LiveId" clId="{6C75F16A-FC30-4F24-98EE-CED4265303CE}" dt="2022-03-14T02:44:22.062" v="581" actId="478"/>
          <ac:spMkLst>
            <pc:docMk/>
            <pc:sldMk cId="205204354" sldId="362"/>
            <ac:spMk id="65" creationId="{433B345E-2782-4FB9-AEB2-7931CDB82DAB}"/>
          </ac:spMkLst>
        </pc:spChg>
        <pc:spChg chg="add del mod">
          <ac:chgData name="Cheng Ran" userId="dbeed8448c6bb12c" providerId="LiveId" clId="{6C75F16A-FC30-4F24-98EE-CED4265303CE}" dt="2022-03-14T02:44:19.284" v="579" actId="478"/>
          <ac:spMkLst>
            <pc:docMk/>
            <pc:sldMk cId="205204354" sldId="362"/>
            <ac:spMk id="66" creationId="{3A8A487F-9533-4075-B8F3-8D8D5AD7947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7" creationId="{A49A2B16-71F9-4AB9-B551-EE6D8D2E04C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8" creationId="{09E55128-A645-48EC-B2EC-8CDEDD2AF0EC}"/>
          </ac:spMkLst>
        </pc:spChg>
        <pc:spChg chg="add mod">
          <ac:chgData name="Cheng Ran" userId="dbeed8448c6bb12c" providerId="LiveId" clId="{6C75F16A-FC30-4F24-98EE-CED4265303CE}" dt="2022-03-14T02:49:11.902" v="622" actId="20577"/>
          <ac:spMkLst>
            <pc:docMk/>
            <pc:sldMk cId="205204354" sldId="362"/>
            <ac:spMk id="69" creationId="{7BC1C6C5-74FA-4AED-A117-4968768D7920}"/>
          </ac:spMkLst>
        </pc:spChg>
        <pc:spChg chg="add del mod">
          <ac:chgData name="Cheng Ran" userId="dbeed8448c6bb12c" providerId="LiveId" clId="{6C75F16A-FC30-4F24-98EE-CED4265303CE}" dt="2022-03-14T02:44:23.156" v="582" actId="478"/>
          <ac:spMkLst>
            <pc:docMk/>
            <pc:sldMk cId="205204354" sldId="362"/>
            <ac:spMk id="70" creationId="{A714E1BD-AAC4-4755-A108-A674B8C52D92}"/>
          </ac:spMkLst>
        </pc:spChg>
        <pc:spChg chg="add del mod">
          <ac:chgData name="Cheng Ran" userId="dbeed8448c6bb12c" providerId="LiveId" clId="{6C75F16A-FC30-4F24-98EE-CED4265303CE}" dt="2022-03-14T02:44:20.325" v="580" actId="478"/>
          <ac:spMkLst>
            <pc:docMk/>
            <pc:sldMk cId="205204354" sldId="362"/>
            <ac:spMk id="71" creationId="{557260FF-9D01-4D67-9540-73944C09E2D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2" creationId="{232A1A25-0A8D-4014-83AF-4A4C98179B63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3" creationId="{53342025-D218-4C10-A243-2CAE936622A0}"/>
          </ac:spMkLst>
        </pc:spChg>
        <pc:spChg chg="add mod">
          <ac:chgData name="Cheng Ran" userId="dbeed8448c6bb12c" providerId="LiveId" clId="{6C75F16A-FC30-4F24-98EE-CED4265303CE}" dt="2022-03-14T02:49:14.119" v="623" actId="20577"/>
          <ac:spMkLst>
            <pc:docMk/>
            <pc:sldMk cId="205204354" sldId="362"/>
            <ac:spMk id="74" creationId="{3995BD19-721F-4754-A393-1FB3E78959BD}"/>
          </ac:spMkLst>
        </pc:spChg>
        <pc:spChg chg="add del mod">
          <ac:chgData name="Cheng Ran" userId="dbeed8448c6bb12c" providerId="LiveId" clId="{6C75F16A-FC30-4F24-98EE-CED4265303CE}" dt="2022-03-14T02:44:42.221" v="589" actId="478"/>
          <ac:spMkLst>
            <pc:docMk/>
            <pc:sldMk cId="205204354" sldId="362"/>
            <ac:spMk id="75" creationId="{FBB208B0-F417-434C-BD91-DD41DB2A2FE0}"/>
          </ac:spMkLst>
        </pc:spChg>
        <pc:spChg chg="add del mod">
          <ac:chgData name="Cheng Ran" userId="dbeed8448c6bb12c" providerId="LiveId" clId="{6C75F16A-FC30-4F24-98EE-CED4265303CE}" dt="2022-03-14T02:44:24.093" v="583" actId="478"/>
          <ac:spMkLst>
            <pc:docMk/>
            <pc:sldMk cId="205204354" sldId="362"/>
            <ac:spMk id="76" creationId="{CDD458F6-1153-4E7A-A960-3E0167FFB177}"/>
          </ac:spMkLst>
        </pc:spChg>
        <pc:spChg chg="add mod">
          <ac:chgData name="Cheng Ran" userId="dbeed8448c6bb12c" providerId="LiveId" clId="{6C75F16A-FC30-4F24-98EE-CED4265303CE}" dt="2022-03-14T02:49:09.228" v="621" actId="20577"/>
          <ac:spMkLst>
            <pc:docMk/>
            <pc:sldMk cId="205204354" sldId="362"/>
            <ac:spMk id="77" creationId="{4F39E1E6-8D37-4448-8399-BB2020E2CE64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8" creationId="{DA320077-D478-49BE-8AB2-3A7D2348625B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9" creationId="{83CF276F-98B8-4376-8FC2-920B10A6DF3F}"/>
          </ac:spMkLst>
        </pc:spChg>
        <pc:spChg chg="add mod">
          <ac:chgData name="Cheng Ran" userId="dbeed8448c6bb12c" providerId="LiveId" clId="{6C75F16A-FC30-4F24-98EE-CED4265303CE}" dt="2022-03-14T02:44:03.644" v="576" actId="255"/>
          <ac:spMkLst>
            <pc:docMk/>
            <pc:sldMk cId="205204354" sldId="362"/>
            <ac:spMk id="80" creationId="{3EA2AB73-B2DD-424A-902C-A7BA05BF332F}"/>
          </ac:spMkLst>
        </pc:spChg>
        <pc:spChg chg="add mod">
          <ac:chgData name="Cheng Ran" userId="dbeed8448c6bb12c" providerId="LiveId" clId="{6C75F16A-FC30-4F24-98EE-CED4265303CE}" dt="2022-03-14T02:49:15.858" v="624" actId="20577"/>
          <ac:spMkLst>
            <pc:docMk/>
            <pc:sldMk cId="205204354" sldId="362"/>
            <ac:spMk id="81" creationId="{379D42F6-55B0-4D0F-9ECA-5A3BD31D89BE}"/>
          </ac:spMkLst>
        </pc:spChg>
        <pc:spChg chg="add mod">
          <ac:chgData name="Cheng Ran" userId="dbeed8448c6bb12c" providerId="LiveId" clId="{6C75F16A-FC30-4F24-98EE-CED4265303CE}" dt="2022-03-14T02:44:39.402" v="588" actId="1076"/>
          <ac:spMkLst>
            <pc:docMk/>
            <pc:sldMk cId="205204354" sldId="362"/>
            <ac:spMk id="82" creationId="{95F4A25B-69E5-414C-BB5C-ACB89D5CD14B}"/>
          </ac:spMkLst>
        </pc:spChg>
        <pc:spChg chg="add del mod">
          <ac:chgData name="Cheng Ran" userId="dbeed8448c6bb12c" providerId="LiveId" clId="{6C75F16A-FC30-4F24-98EE-CED4265303CE}" dt="2022-03-14T02:44:49.964" v="591" actId="478"/>
          <ac:spMkLst>
            <pc:docMk/>
            <pc:sldMk cId="205204354" sldId="362"/>
            <ac:spMk id="83" creationId="{4E2DF466-EBD1-4700-B2F2-01742DCB552F}"/>
          </ac:spMkLst>
        </pc:spChg>
        <pc:spChg chg="add mod">
          <ac:chgData name="Cheng Ran" userId="dbeed8448c6bb12c" providerId="LiveId" clId="{6C75F16A-FC30-4F24-98EE-CED4265303CE}" dt="2022-03-14T02:44:57.220" v="593" actId="1076"/>
          <ac:spMkLst>
            <pc:docMk/>
            <pc:sldMk cId="205204354" sldId="362"/>
            <ac:spMk id="84" creationId="{08F1CBF1-05B1-4C5C-954D-D7C86370DD4C}"/>
          </ac:spMkLst>
        </pc:spChg>
        <pc:spChg chg="add mod">
          <ac:chgData name="Cheng Ran" userId="dbeed8448c6bb12c" providerId="LiveId" clId="{6C75F16A-FC30-4F24-98EE-CED4265303CE}" dt="2022-03-14T02:45:29.609" v="595" actId="1076"/>
          <ac:spMkLst>
            <pc:docMk/>
            <pc:sldMk cId="205204354" sldId="362"/>
            <ac:spMk id="85" creationId="{A7EE88A2-3EE9-4798-89D1-CB09160668C0}"/>
          </ac:spMkLst>
        </pc:spChg>
        <pc:spChg chg="add mod">
          <ac:chgData name="Cheng Ran" userId="dbeed8448c6bb12c" providerId="LiveId" clId="{6C75F16A-FC30-4F24-98EE-CED4265303CE}" dt="2022-03-14T02:45:35.474" v="597" actId="1076"/>
          <ac:spMkLst>
            <pc:docMk/>
            <pc:sldMk cId="205204354" sldId="362"/>
            <ac:spMk id="86" creationId="{C189C21F-A972-4E95-9FCF-596DB5D34804}"/>
          </ac:spMkLst>
        </pc:spChg>
        <pc:graphicFrameChg chg="add del mod">
          <ac:chgData name="Cheng Ran" userId="dbeed8448c6bb12c" providerId="LiveId" clId="{6C75F16A-FC30-4F24-98EE-CED4265303CE}" dt="2022-03-14T02:37:57.149" v="497"/>
          <ac:graphicFrameMkLst>
            <pc:docMk/>
            <pc:sldMk cId="205204354" sldId="362"/>
            <ac:graphicFrameMk id="9" creationId="{8215214C-CAD1-4539-87F3-9EA97F0D4869}"/>
          </ac:graphicFrameMkLst>
        </pc:graphicFrameChg>
        <pc:graphicFrameChg chg="add del mod">
          <ac:chgData name="Cheng Ran" userId="dbeed8448c6bb12c" providerId="LiveId" clId="{6C75F16A-FC30-4F24-98EE-CED4265303CE}" dt="2022-03-14T02:38:03.898" v="499"/>
          <ac:graphicFrameMkLst>
            <pc:docMk/>
            <pc:sldMk cId="205204354" sldId="362"/>
            <ac:graphicFrameMk id="22" creationId="{B332B62C-7FB5-4548-AE30-EF8EEBFE0A8D}"/>
          </ac:graphicFrameMkLst>
        </pc:graphicFrameChg>
        <pc:graphicFrameChg chg="add del mod">
          <ac:chgData name="Cheng Ran" userId="dbeed8448c6bb12c" providerId="LiveId" clId="{6C75F16A-FC30-4F24-98EE-CED4265303CE}" dt="2022-03-14T02:42:52.805" v="569" actId="478"/>
          <ac:graphicFrameMkLst>
            <pc:docMk/>
            <pc:sldMk cId="205204354" sldId="362"/>
            <ac:graphicFrameMk id="40" creationId="{0AB2192E-4C62-416E-A47B-34CD00EEEA11}"/>
          </ac:graphicFrameMkLst>
        </pc:graphicFrameChg>
        <pc:graphicFrameChg chg="add mod">
          <ac:chgData name="Cheng Ran" userId="dbeed8448c6bb12c" providerId="LiveId" clId="{6C75F16A-FC30-4F24-98EE-CED4265303CE}" dt="2022-03-14T02:43:24.024" v="571" actId="1076"/>
          <ac:graphicFrameMkLst>
            <pc:docMk/>
            <pc:sldMk cId="205204354" sldId="362"/>
            <ac:graphicFrameMk id="59" creationId="{066F13AB-B788-49DE-9810-E3C20A47EDA0}"/>
          </ac:graphicFrameMkLst>
        </pc:graphicFrameChg>
        <pc:picChg chg="add del mod">
          <ac:chgData name="Cheng Ran" userId="dbeed8448c6bb12c" providerId="LiveId" clId="{6C75F16A-FC30-4F24-98EE-CED4265303CE}" dt="2022-03-14T02:39:55.331" v="528" actId="478"/>
          <ac:picMkLst>
            <pc:docMk/>
            <pc:sldMk cId="205204354" sldId="362"/>
            <ac:picMk id="31" creationId="{66523326-E35B-4C23-9BF3-2911E9AF2D7E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3:25:37.349" v="959"/>
        <pc:sldMkLst>
          <pc:docMk/>
          <pc:sldMk cId="462873067" sldId="362"/>
        </pc:sldMkLst>
        <pc:spChg chg="mod">
          <ac:chgData name="Cheng Ran" userId="dbeed8448c6bb12c" providerId="LiveId" clId="{6C75F16A-FC30-4F24-98EE-CED4265303CE}" dt="2022-03-14T02:50:49.163" v="659" actId="20577"/>
          <ac:spMkLst>
            <pc:docMk/>
            <pc:sldMk cId="462873067" sldId="362"/>
            <ac:spMk id="2" creationId="{268814E9-1AC7-4632-B86C-D2F52F8AE983}"/>
          </ac:spMkLst>
        </pc:spChg>
        <pc:spChg chg="mod">
          <ac:chgData name="Cheng Ran" userId="dbeed8448c6bb12c" providerId="LiveId" clId="{6C75F16A-FC30-4F24-98EE-CED4265303CE}" dt="2022-03-14T03:04:35.325" v="891" actId="1076"/>
          <ac:spMkLst>
            <pc:docMk/>
            <pc:sldMk cId="462873067" sldId="362"/>
            <ac:spMk id="3" creationId="{EF23486E-9568-4E3F-B8B0-64D8541A9E9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4" creationId="{1B9BC8C8-E76C-49B4-8221-F9FA81E09BBC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5" creationId="{199F22C5-D4C0-4837-8F87-7F27E17A929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6" creationId="{62408221-9A55-4E2C-B8A9-1926438C9FA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7" creationId="{D3EBA8F2-038E-423F-A089-999E16ADF42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8" creationId="{8DD1E45A-75B6-4BB6-AB6A-C17170E2FA5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9" creationId="{DCAFB3D8-7373-45CA-BF43-A3620D7FB947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0" creationId="{128AA3F9-6985-425C-BC1F-F11A3D12DDB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1" creationId="{55CAC687-7340-4C10-894F-BB40EE294AEB}"/>
          </ac:spMkLst>
        </pc:spChg>
        <pc:spChg chg="add del mod">
          <ac:chgData name="Cheng Ran" userId="dbeed8448c6bb12c" providerId="LiveId" clId="{6C75F16A-FC30-4F24-98EE-CED4265303CE}" dt="2022-03-14T02:52:07.996" v="676" actId="478"/>
          <ac:spMkLst>
            <pc:docMk/>
            <pc:sldMk cId="462873067" sldId="362"/>
            <ac:spMk id="13" creationId="{D18A9B49-943E-43C1-AA28-C2E23633B80F}"/>
          </ac:spMkLst>
        </pc:spChg>
        <pc:spChg chg="add del mod">
          <ac:chgData name="Cheng Ran" userId="dbeed8448c6bb12c" providerId="LiveId" clId="{6C75F16A-FC30-4F24-98EE-CED4265303CE}" dt="2022-03-14T02:52:05.836" v="675" actId="478"/>
          <ac:spMkLst>
            <pc:docMk/>
            <pc:sldMk cId="462873067" sldId="362"/>
            <ac:spMk id="14" creationId="{E9385C53-B6D5-4BFD-B892-80D8FBA5192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5" creationId="{8FE118F5-3BC4-4F62-9750-4D783E9ABC9C}"/>
          </ac:spMkLst>
        </pc:spChg>
        <pc:spChg chg="add del mod">
          <ac:chgData name="Cheng Ran" userId="dbeed8448c6bb12c" providerId="LiveId" clId="{6C75F16A-FC30-4F24-98EE-CED4265303CE}" dt="2022-03-14T03:24:55.196" v="953" actId="478"/>
          <ac:spMkLst>
            <pc:docMk/>
            <pc:sldMk cId="462873067" sldId="362"/>
            <ac:spMk id="16" creationId="{DCC62DAE-12DC-4B84-A2EF-4854EF34C0E6}"/>
          </ac:spMkLst>
        </pc:spChg>
        <pc:spChg chg="add mod">
          <ac:chgData name="Cheng Ran" userId="dbeed8448c6bb12c" providerId="LiveId" clId="{6C75F16A-FC30-4F24-98EE-CED4265303CE}" dt="2022-03-14T03:24:59.946" v="954" actId="1076"/>
          <ac:spMkLst>
            <pc:docMk/>
            <pc:sldMk cId="462873067" sldId="362"/>
            <ac:spMk id="17" creationId="{AA105F1B-250F-4C92-88B7-EE31375078A8}"/>
          </ac:spMkLst>
        </pc:spChg>
        <pc:spChg chg="add del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18" creationId="{6D1E4DE8-54F5-4DDA-B5D5-7F377F547A4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9" creationId="{FEE928B9-1D68-4FA3-AB17-63A5DF673247}"/>
          </ac:spMkLst>
        </pc:spChg>
        <pc:spChg chg="add mod">
          <ac:chgData name="Cheng Ran" userId="dbeed8448c6bb12c" providerId="LiveId" clId="{6C75F16A-FC30-4F24-98EE-CED4265303CE}" dt="2022-03-14T02:52:20.793" v="680" actId="1076"/>
          <ac:spMkLst>
            <pc:docMk/>
            <pc:sldMk cId="462873067" sldId="362"/>
            <ac:spMk id="20" creationId="{BDBE1D47-8993-443F-9056-C29EF55FF93A}"/>
          </ac:spMkLst>
        </pc:spChg>
        <pc:spChg chg="add del mod">
          <ac:chgData name="Cheng Ran" userId="dbeed8448c6bb12c" providerId="LiveId" clId="{6C75F16A-FC30-4F24-98EE-CED4265303CE}" dt="2022-03-14T03:00:15.771" v="821" actId="478"/>
          <ac:spMkLst>
            <pc:docMk/>
            <pc:sldMk cId="462873067" sldId="362"/>
            <ac:spMk id="21" creationId="{F351C719-3AD4-43A9-8679-F0C9E9B5FBBF}"/>
          </ac:spMkLst>
        </pc:spChg>
        <pc:spChg chg="add del mod">
          <ac:chgData name="Cheng Ran" userId="dbeed8448c6bb12c" providerId="LiveId" clId="{6C75F16A-FC30-4F24-98EE-CED4265303CE}" dt="2022-03-14T03:00:18.232" v="823" actId="478"/>
          <ac:spMkLst>
            <pc:docMk/>
            <pc:sldMk cId="462873067" sldId="362"/>
            <ac:spMk id="22" creationId="{695C3B21-DFD5-41F2-BF63-0618CA7C7233}"/>
          </ac:spMkLst>
        </pc:spChg>
        <pc:spChg chg="add del mod">
          <ac:chgData name="Cheng Ran" userId="dbeed8448c6bb12c" providerId="LiveId" clId="{6C75F16A-FC30-4F24-98EE-CED4265303CE}" dt="2022-03-14T03:00:19.330" v="824" actId="478"/>
          <ac:spMkLst>
            <pc:docMk/>
            <pc:sldMk cId="462873067" sldId="362"/>
            <ac:spMk id="23" creationId="{5A7D27DA-F5B3-4251-9C6A-08CE5BF11FB4}"/>
          </ac:spMkLst>
        </pc:spChg>
        <pc:spChg chg="add del mod">
          <ac:chgData name="Cheng Ran" userId="dbeed8448c6bb12c" providerId="LiveId" clId="{6C75F16A-FC30-4F24-98EE-CED4265303CE}" dt="2022-03-14T03:00:16.755" v="822" actId="478"/>
          <ac:spMkLst>
            <pc:docMk/>
            <pc:sldMk cId="462873067" sldId="362"/>
            <ac:spMk id="24" creationId="{C447F445-AA10-4152-8353-D727AA13E04D}"/>
          </ac:spMkLst>
        </pc:spChg>
        <pc:spChg chg="add mod">
          <ac:chgData name="Cheng Ran" userId="dbeed8448c6bb12c" providerId="LiveId" clId="{6C75F16A-FC30-4F24-98EE-CED4265303CE}" dt="2022-03-14T02:56:05.220" v="734" actId="571"/>
          <ac:spMkLst>
            <pc:docMk/>
            <pc:sldMk cId="462873067" sldId="362"/>
            <ac:spMk id="25" creationId="{4382E376-EFD1-468F-9A9D-71F33AD23A89}"/>
          </ac:spMkLst>
        </pc:spChg>
        <pc:spChg chg="add del mod">
          <ac:chgData name="Cheng Ran" userId="dbeed8448c6bb12c" providerId="LiveId" clId="{6C75F16A-FC30-4F24-98EE-CED4265303CE}" dt="2022-03-14T02:57:48.796" v="764" actId="478"/>
          <ac:spMkLst>
            <pc:docMk/>
            <pc:sldMk cId="462873067" sldId="362"/>
            <ac:spMk id="26" creationId="{7DF064A0-296B-46E3-AFD0-33E710674495}"/>
          </ac:spMkLst>
        </pc:spChg>
        <pc:spChg chg="add del mod">
          <ac:chgData name="Cheng Ran" userId="dbeed8448c6bb12c" providerId="LiveId" clId="{6C75F16A-FC30-4F24-98EE-CED4265303CE}" dt="2022-03-14T02:57:49.829" v="765" actId="478"/>
          <ac:spMkLst>
            <pc:docMk/>
            <pc:sldMk cId="462873067" sldId="362"/>
            <ac:spMk id="27" creationId="{291A3532-611D-42EF-A369-AC6FEA764A69}"/>
          </ac:spMkLst>
        </pc:spChg>
        <pc:spChg chg="add del mod">
          <ac:chgData name="Cheng Ran" userId="dbeed8448c6bb12c" providerId="LiveId" clId="{6C75F16A-FC30-4F24-98EE-CED4265303CE}" dt="2022-03-14T02:57:53.172" v="766" actId="478"/>
          <ac:spMkLst>
            <pc:docMk/>
            <pc:sldMk cId="462873067" sldId="362"/>
            <ac:spMk id="28" creationId="{5DA049F4-FBFD-4013-85A1-418B62179158}"/>
          </ac:spMkLst>
        </pc:spChg>
        <pc:spChg chg="add del mod">
          <ac:chgData name="Cheng Ran" userId="dbeed8448c6bb12c" providerId="LiveId" clId="{6C75F16A-FC30-4F24-98EE-CED4265303CE}" dt="2022-03-14T02:57:46.839" v="763" actId="478"/>
          <ac:spMkLst>
            <pc:docMk/>
            <pc:sldMk cId="462873067" sldId="362"/>
            <ac:spMk id="29" creationId="{F7440BDF-7198-4F49-9FFD-6AFB153E5A7D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0" creationId="{58E3D137-33B9-4D86-A671-E426B0EC88F7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1" creationId="{998AC78F-2AD2-4D73-8DB8-BC489183D62C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2" creationId="{62A72F2B-B67A-4C3D-9687-63EE83F48402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3" creationId="{DEF7D480-55A7-40D5-AFA0-625B4A84CC78}"/>
          </ac:spMkLst>
        </pc:spChg>
        <pc:spChg chg="add del mod">
          <ac:chgData name="Cheng Ran" userId="dbeed8448c6bb12c" providerId="LiveId" clId="{6C75F16A-FC30-4F24-98EE-CED4265303CE}" dt="2022-03-14T02:56:49.023" v="745"/>
          <ac:spMkLst>
            <pc:docMk/>
            <pc:sldMk cId="462873067" sldId="362"/>
            <ac:spMk id="34" creationId="{804CE1BE-DA5C-4210-9F54-3D48B2EF0E0B}"/>
          </ac:spMkLst>
        </pc:spChg>
        <pc:spChg chg="add del mod">
          <ac:chgData name="Cheng Ran" userId="dbeed8448c6bb12c" providerId="LiveId" clId="{6C75F16A-FC30-4F24-98EE-CED4265303CE}" dt="2022-03-14T02:57:05.011" v="749"/>
          <ac:spMkLst>
            <pc:docMk/>
            <pc:sldMk cId="462873067" sldId="362"/>
            <ac:spMk id="35" creationId="{18A0654D-39AE-43A8-BC41-3CF7E90896E5}"/>
          </ac:spMkLst>
        </pc:spChg>
        <pc:spChg chg="add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36" creationId="{9DBACB72-292C-41FC-8C9A-CC5892B214AF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7" creationId="{86D16EBC-CF8B-40F0-A1F4-52A60DBCBC23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8" creationId="{472DE047-2064-4F00-91FE-CBFAB251FCB8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9" creationId="{6D58ED3D-7EF3-455B-A0A6-C861EF754C1C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0" creationId="{F5F207F2-8A50-4D87-B83B-159C44F5D2D6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1" creationId="{C8531C43-152F-4CC0-B3C7-202CA44946AA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2" creationId="{8BC0E6A0-8ED9-4B73-BC8E-207BAEEB6851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3" creationId="{EB090C85-9008-4C5E-87E3-593253D082CE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4" creationId="{998072CE-EDCE-4BB9-A165-2FFB84F05859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5" creationId="{77636F5E-7465-480D-94C7-B9183CA153AC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6" creationId="{3BD753F4-0809-4DE3-8729-6B4D075C1CFA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7" creationId="{10239DD7-DFB5-4E00-A1E2-F0CD56E9F5A6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8" creationId="{9398B73D-CC14-4A4A-950E-9F024DC71EB4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9" creationId="{F663DFC4-4568-4EC6-99D2-5483F9A74490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0" creationId="{2EBBEF6C-7847-4127-9805-0E46BA15FED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1" creationId="{DBD549B5-6E6E-4139-892A-FA2243C279F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2" creationId="{FA1337B3-7037-4E17-8751-12CBB6B85BE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3" creationId="{E0DC4031-4299-49CD-B531-90C438F528A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4" creationId="{E04E4263-8C8A-45AA-B94F-9C9EB9602F73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5" creationId="{0F0EF9C6-F103-491B-A4CA-6926844B00E6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6" creationId="{16B1C98E-9659-4798-9B55-28C8514E19C9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7" creationId="{DB93C335-F809-475D-A121-1D6D12C3EB0B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8" creationId="{99198552-B726-4B1C-B4CE-2ECB94D99CE5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9" creationId="{4C72F8E1-B2BC-45BC-A31D-2418005E44ED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60" creationId="{30EF224C-800C-4DC2-9E47-7BD205BF6374}"/>
          </ac:spMkLst>
        </pc:spChg>
        <pc:spChg chg="add mod">
          <ac:chgData name="Cheng Ran" userId="dbeed8448c6bb12c" providerId="LiveId" clId="{6C75F16A-FC30-4F24-98EE-CED4265303CE}" dt="2022-03-14T03:05:05.606" v="901" actId="14100"/>
          <ac:spMkLst>
            <pc:docMk/>
            <pc:sldMk cId="462873067" sldId="362"/>
            <ac:spMk id="61" creationId="{4DE43F6A-348B-4911-BABC-C4D97B0564D5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2" creationId="{02C9AC1F-B556-4A27-BA21-8D8977C37412}"/>
          </ac:spMkLst>
        </pc:spChg>
        <pc:spChg chg="add mod">
          <ac:chgData name="Cheng Ran" userId="dbeed8448c6bb12c" providerId="LiveId" clId="{6C75F16A-FC30-4F24-98EE-CED4265303CE}" dt="2022-03-14T03:07:22.602" v="947" actId="20577"/>
          <ac:spMkLst>
            <pc:docMk/>
            <pc:sldMk cId="462873067" sldId="362"/>
            <ac:spMk id="63" creationId="{D9BE774D-51AA-458B-94A1-D47884C4F0C6}"/>
          </ac:spMkLst>
        </pc:spChg>
        <pc:spChg chg="add mod">
          <ac:chgData name="Cheng Ran" userId="dbeed8448c6bb12c" providerId="LiveId" clId="{6C75F16A-FC30-4F24-98EE-CED4265303CE}" dt="2022-03-14T03:04:48.293" v="892" actId="20577"/>
          <ac:spMkLst>
            <pc:docMk/>
            <pc:sldMk cId="462873067" sldId="362"/>
            <ac:spMk id="64" creationId="{CFEE76D6-A1D7-4B21-BFE7-FEDC9B42285E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5" creationId="{D2365BC4-DBF0-4D43-AC00-8A250311B0FD}"/>
          </ac:spMkLst>
        </pc:spChg>
        <pc:spChg chg="add mod">
          <ac:chgData name="Cheng Ran" userId="dbeed8448c6bb12c" providerId="LiveId" clId="{6C75F16A-FC30-4F24-98EE-CED4265303CE}" dt="2022-03-14T03:04:51.515" v="893" actId="20577"/>
          <ac:spMkLst>
            <pc:docMk/>
            <pc:sldMk cId="462873067" sldId="362"/>
            <ac:spMk id="66" creationId="{B2CBC4FC-A156-4982-BD43-10497EA15E77}"/>
          </ac:spMkLst>
        </pc:spChg>
        <pc:spChg chg="add mod">
          <ac:chgData name="Cheng Ran" userId="dbeed8448c6bb12c" providerId="LiveId" clId="{6C75F16A-FC30-4F24-98EE-CED4265303CE}" dt="2022-03-14T03:05:08.352" v="903" actId="14100"/>
          <ac:spMkLst>
            <pc:docMk/>
            <pc:sldMk cId="462873067" sldId="362"/>
            <ac:spMk id="67" creationId="{72B7BA69-4235-4EEB-83CD-8F121EAF6E6C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68" creationId="{4837AD2E-E4BE-4B91-AFD8-45AC71385631}"/>
          </ac:spMkLst>
        </pc:spChg>
        <pc:spChg chg="add mod">
          <ac:chgData name="Cheng Ran" userId="dbeed8448c6bb12c" providerId="LiveId" clId="{6C75F16A-FC30-4F24-98EE-CED4265303CE}" dt="2022-03-14T03:07:23.846" v="948" actId="20577"/>
          <ac:spMkLst>
            <pc:docMk/>
            <pc:sldMk cId="462873067" sldId="362"/>
            <ac:spMk id="69" creationId="{D836E0D3-F1E4-4098-84A0-BD713F8D4909}"/>
          </ac:spMkLst>
        </pc:spChg>
        <pc:spChg chg="add mod">
          <ac:chgData name="Cheng Ran" userId="dbeed8448c6bb12c" providerId="LiveId" clId="{6C75F16A-FC30-4F24-98EE-CED4265303CE}" dt="2022-03-14T03:05:23.810" v="910" actId="20577"/>
          <ac:spMkLst>
            <pc:docMk/>
            <pc:sldMk cId="462873067" sldId="362"/>
            <ac:spMk id="70" creationId="{FF76BADD-D8BC-406D-B8A5-6CBF63A531CA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71" creationId="{084860EC-8834-4C80-8106-954187F8A11E}"/>
          </ac:spMkLst>
        </pc:spChg>
        <pc:spChg chg="add mod">
          <ac:chgData name="Cheng Ran" userId="dbeed8448c6bb12c" providerId="LiveId" clId="{6C75F16A-FC30-4F24-98EE-CED4265303CE}" dt="2022-03-14T03:04:52.579" v="894" actId="20577"/>
          <ac:spMkLst>
            <pc:docMk/>
            <pc:sldMk cId="462873067" sldId="362"/>
            <ac:spMk id="72" creationId="{6D7C8A38-883B-44C1-A534-58DD92DFEFAD}"/>
          </ac:spMkLst>
        </pc:spChg>
        <pc:spChg chg="add mod">
          <ac:chgData name="Cheng Ran" userId="dbeed8448c6bb12c" providerId="LiveId" clId="{6C75F16A-FC30-4F24-98EE-CED4265303CE}" dt="2022-03-14T03:05:11.029" v="905" actId="14100"/>
          <ac:spMkLst>
            <pc:docMk/>
            <pc:sldMk cId="462873067" sldId="362"/>
            <ac:spMk id="73" creationId="{81667C1D-E661-4F0B-95FC-1308486FC55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4" creationId="{DC884DC4-727F-473C-A16D-2BB8533B807C}"/>
          </ac:spMkLst>
        </pc:spChg>
        <pc:spChg chg="add mod">
          <ac:chgData name="Cheng Ran" userId="dbeed8448c6bb12c" providerId="LiveId" clId="{6C75F16A-FC30-4F24-98EE-CED4265303CE}" dt="2022-03-14T03:07:26.350" v="949" actId="20577"/>
          <ac:spMkLst>
            <pc:docMk/>
            <pc:sldMk cId="462873067" sldId="362"/>
            <ac:spMk id="75" creationId="{4CAF1B80-688E-40D1-A042-A7823D584F8B}"/>
          </ac:spMkLst>
        </pc:spChg>
        <pc:spChg chg="add mod">
          <ac:chgData name="Cheng Ran" userId="dbeed8448c6bb12c" providerId="LiveId" clId="{6C75F16A-FC30-4F24-98EE-CED4265303CE}" dt="2022-03-14T03:05:25.397" v="911" actId="20577"/>
          <ac:spMkLst>
            <pc:docMk/>
            <pc:sldMk cId="462873067" sldId="362"/>
            <ac:spMk id="76" creationId="{3EE641AC-9930-4103-BDB8-A2A315F715B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7" creationId="{F14F8DF6-0E85-4AC7-9DA6-5676E591C7B5}"/>
          </ac:spMkLst>
        </pc:spChg>
        <pc:spChg chg="add mod">
          <ac:chgData name="Cheng Ran" userId="dbeed8448c6bb12c" providerId="LiveId" clId="{6C75F16A-FC30-4F24-98EE-CED4265303CE}" dt="2022-03-14T03:04:54.285" v="895" actId="20577"/>
          <ac:spMkLst>
            <pc:docMk/>
            <pc:sldMk cId="462873067" sldId="362"/>
            <ac:spMk id="78" creationId="{2EFFC42F-9EF1-49BB-BBB3-5F7198F1CEB0}"/>
          </ac:spMkLst>
        </pc:spChg>
        <pc:spChg chg="add mod">
          <ac:chgData name="Cheng Ran" userId="dbeed8448c6bb12c" providerId="LiveId" clId="{6C75F16A-FC30-4F24-98EE-CED4265303CE}" dt="2022-03-14T03:05:14.353" v="907" actId="14100"/>
          <ac:spMkLst>
            <pc:docMk/>
            <pc:sldMk cId="462873067" sldId="362"/>
            <ac:spMk id="79" creationId="{4B416984-0993-4BA9-BDF8-BCD6C260C833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0" creationId="{23F53035-FF63-4B39-8273-4976D0EA7986}"/>
          </ac:spMkLst>
        </pc:spChg>
        <pc:spChg chg="add mod">
          <ac:chgData name="Cheng Ran" userId="dbeed8448c6bb12c" providerId="LiveId" clId="{6C75F16A-FC30-4F24-98EE-CED4265303CE}" dt="2022-03-14T03:07:27.486" v="950" actId="20577"/>
          <ac:spMkLst>
            <pc:docMk/>
            <pc:sldMk cId="462873067" sldId="362"/>
            <ac:spMk id="81" creationId="{647ED924-FF3D-4650-88B8-D3AE05F979FC}"/>
          </ac:spMkLst>
        </pc:spChg>
        <pc:spChg chg="add mod">
          <ac:chgData name="Cheng Ran" userId="dbeed8448c6bb12c" providerId="LiveId" clId="{6C75F16A-FC30-4F24-98EE-CED4265303CE}" dt="2022-03-14T03:05:26.486" v="912" actId="20577"/>
          <ac:spMkLst>
            <pc:docMk/>
            <pc:sldMk cId="462873067" sldId="362"/>
            <ac:spMk id="82" creationId="{2B6C08EE-69B1-4032-9CB9-436C0B3BA4ED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3" creationId="{646B84B0-63F8-4B1F-88CB-F006635384B4}"/>
          </ac:spMkLst>
        </pc:spChg>
        <pc:spChg chg="add mod">
          <ac:chgData name="Cheng Ran" userId="dbeed8448c6bb12c" providerId="LiveId" clId="{6C75F16A-FC30-4F24-98EE-CED4265303CE}" dt="2022-03-14T03:04:56.122" v="896" actId="20577"/>
          <ac:spMkLst>
            <pc:docMk/>
            <pc:sldMk cId="462873067" sldId="362"/>
            <ac:spMk id="84" creationId="{9CA610CD-75F7-4852-A018-89FF3CB940A8}"/>
          </ac:spMkLst>
        </pc:spChg>
        <pc:spChg chg="add mod">
          <ac:chgData name="Cheng Ran" userId="dbeed8448c6bb12c" providerId="LiveId" clId="{6C75F16A-FC30-4F24-98EE-CED4265303CE}" dt="2022-03-14T03:05:19.099" v="909" actId="14100"/>
          <ac:spMkLst>
            <pc:docMk/>
            <pc:sldMk cId="462873067" sldId="362"/>
            <ac:spMk id="85" creationId="{FA8BFE24-AD77-4E2C-8E6D-EDF00D2E19D1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6" creationId="{BD552E66-D7B2-4698-9C7C-F6A0F5EBF5DC}"/>
          </ac:spMkLst>
        </pc:spChg>
        <pc:spChg chg="add mod">
          <ac:chgData name="Cheng Ran" userId="dbeed8448c6bb12c" providerId="LiveId" clId="{6C75F16A-FC30-4F24-98EE-CED4265303CE}" dt="2022-03-14T03:07:30.943" v="951" actId="20577"/>
          <ac:spMkLst>
            <pc:docMk/>
            <pc:sldMk cId="462873067" sldId="362"/>
            <ac:spMk id="87" creationId="{A862C972-505D-4BAE-9C67-56F5CF04041E}"/>
          </ac:spMkLst>
        </pc:spChg>
        <pc:spChg chg="add mod">
          <ac:chgData name="Cheng Ran" userId="dbeed8448c6bb12c" providerId="LiveId" clId="{6C75F16A-FC30-4F24-98EE-CED4265303CE}" dt="2022-03-14T03:05:41.248" v="917" actId="1076"/>
          <ac:spMkLst>
            <pc:docMk/>
            <pc:sldMk cId="462873067" sldId="362"/>
            <ac:spMk id="88" creationId="{B6CF2D97-74CB-49CF-B294-93AEC1C8A507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9" creationId="{E7A612AA-BDFA-4AA2-A60A-46AA80E075B2}"/>
          </ac:spMkLst>
        </pc:spChg>
        <pc:spChg chg="add mod">
          <ac:chgData name="Cheng Ran" userId="dbeed8448c6bb12c" providerId="LiveId" clId="{6C75F16A-FC30-4F24-98EE-CED4265303CE}" dt="2022-03-14T03:04:57.911" v="897" actId="20577"/>
          <ac:spMkLst>
            <pc:docMk/>
            <pc:sldMk cId="462873067" sldId="362"/>
            <ac:spMk id="90" creationId="{97E758F5-4C6C-40E7-AF27-F80FB518C994}"/>
          </ac:spMkLst>
        </pc:spChg>
        <pc:spChg chg="add mod">
          <ac:chgData name="Cheng Ran" userId="dbeed8448c6bb12c" providerId="LiveId" clId="{6C75F16A-FC30-4F24-98EE-CED4265303CE}" dt="2022-03-14T03:06:04.324" v="939" actId="20577"/>
          <ac:spMkLst>
            <pc:docMk/>
            <pc:sldMk cId="462873067" sldId="362"/>
            <ac:spMk id="91" creationId="{2DD897C6-D21C-427C-A439-E2BA79C833AF}"/>
          </ac:spMkLst>
        </pc:spChg>
        <pc:spChg chg="add del">
          <ac:chgData name="Cheng Ran" userId="dbeed8448c6bb12c" providerId="LiveId" clId="{6C75F16A-FC30-4F24-98EE-CED4265303CE}" dt="2022-03-14T03:06:26.863" v="942" actId="11529"/>
          <ac:spMkLst>
            <pc:docMk/>
            <pc:sldMk cId="462873067" sldId="362"/>
            <ac:spMk id="92" creationId="{A557E3A9-36D3-4FC6-B181-AA6F044E46E9}"/>
          </ac:spMkLst>
        </pc:spChg>
        <pc:graphicFrameChg chg="add mod">
          <ac:chgData name="Cheng Ran" userId="dbeed8448c6bb12c" providerId="LiveId" clId="{6C75F16A-FC30-4F24-98EE-CED4265303CE}" dt="2022-03-14T03:02:44.533" v="868" actId="1076"/>
          <ac:graphicFrameMkLst>
            <pc:docMk/>
            <pc:sldMk cId="462873067" sldId="362"/>
            <ac:graphicFrameMk id="12" creationId="{69692AB2-D7BF-4232-827A-5B444B70446E}"/>
          </ac:graphicFrameMkLst>
        </pc:graphicFrameChg>
        <pc:cxnChg chg="add mod">
          <ac:chgData name="Cheng Ran" userId="dbeed8448c6bb12c" providerId="LiveId" clId="{6C75F16A-FC30-4F24-98EE-CED4265303CE}" dt="2022-03-14T03:07:03.565" v="944" actId="13822"/>
          <ac:cxnSpMkLst>
            <pc:docMk/>
            <pc:sldMk cId="462873067" sldId="362"/>
            <ac:cxnSpMk id="94" creationId="{E55D6882-F0C0-48D6-8E33-6BA7B43EDA78}"/>
          </ac:cxnSpMkLst>
        </pc:cxnChg>
      </pc:sldChg>
      <pc:sldChg chg="add del">
        <pc:chgData name="Cheng Ran" userId="dbeed8448c6bb12c" providerId="LiveId" clId="{6C75F16A-FC30-4F24-98EE-CED4265303CE}" dt="2022-03-14T02:32:45.705" v="439"/>
        <pc:sldMkLst>
          <pc:docMk/>
          <pc:sldMk cId="1250599484" sldId="362"/>
        </pc:sldMkLst>
      </pc:sldChg>
      <pc:sldChg chg="addSp delSp modSp new del mod">
        <pc:chgData name="Cheng Ran" userId="dbeed8448c6bb12c" providerId="LiveId" clId="{6C75F16A-FC30-4F24-98EE-CED4265303CE}" dt="2022-03-14T02:50:41.267" v="645" actId="680"/>
        <pc:sldMkLst>
          <pc:docMk/>
          <pc:sldMk cId="1992865046" sldId="362"/>
        </pc:sldMkLst>
        <pc:spChg chg="mod">
          <ac:chgData name="Cheng Ran" userId="dbeed8448c6bb12c" providerId="LiveId" clId="{6C75F16A-FC30-4F24-98EE-CED4265303CE}" dt="2022-03-14T02:50:40.762" v="644" actId="20577"/>
          <ac:spMkLst>
            <pc:docMk/>
            <pc:sldMk cId="1992865046" sldId="362"/>
            <ac:spMk id="2" creationId="{19930763-89ED-4752-A3AB-8CACD55C265F}"/>
          </ac:spMkLst>
        </pc:spChg>
        <pc:spChg chg="add del">
          <ac:chgData name="Cheng Ran" userId="dbeed8448c6bb12c" providerId="LiveId" clId="{6C75F16A-FC30-4F24-98EE-CED4265303CE}" dt="2022-03-14T02:50:40.219" v="643" actId="478"/>
          <ac:spMkLst>
            <pc:docMk/>
            <pc:sldMk cId="1992865046" sldId="362"/>
            <ac:spMk id="3" creationId="{D1873450-51C7-470D-8D5D-980321B6BED9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4" creationId="{8CA7259F-765B-43EC-AE34-CACEAF109577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5" creationId="{1CB51E70-9AE2-4AA2-9BCA-56FC9B27CD4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6" creationId="{74BA8E2E-2770-45B2-8054-5AF2A0D81CD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7" creationId="{95DDD8FB-BAB7-458A-BAA5-66B4C4F0C7DA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8" creationId="{4800B4FB-85DA-4340-81AE-58817CB0706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9" creationId="{22F2776C-4D72-45FE-8A7E-2085702734B0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0" creationId="{D6A975D5-9E0C-4528-8D33-3EC853A1BD9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1" creationId="{851149C6-4EE9-4AFF-9496-C09B07735CB5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2" creationId="{58979B88-4E46-492D-B0D2-5B592AF2C3E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4" creationId="{3AA28A1D-81B9-4B2D-8971-3583F1A935B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5" creationId="{36C60F30-A336-45E9-AF88-A460B397292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6" creationId="{2B5D50E7-CBB5-4FD9-B790-8D7838DCCA6F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7" creationId="{2982C395-3BB3-4026-9373-B33B5627F58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8" creationId="{2AED58CB-F063-4D89-BC3F-903FC7E8357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9" creationId="{FD1AA04A-23D9-442D-9C30-68661C7CB1E3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20" creationId="{B4560B89-4C3D-435C-AD9D-AFE9202F95D6}"/>
          </ac:spMkLst>
        </pc:spChg>
        <pc:graphicFrameChg chg="add del mod">
          <ac:chgData name="Cheng Ran" userId="dbeed8448c6bb12c" providerId="LiveId" clId="{6C75F16A-FC30-4F24-98EE-CED4265303CE}" dt="2022-03-14T02:50:31.285" v="642"/>
          <ac:graphicFrameMkLst>
            <pc:docMk/>
            <pc:sldMk cId="1992865046" sldId="362"/>
            <ac:graphicFrameMk id="13" creationId="{AF09BD2F-D3E4-4315-A3B0-AF96B60FE922}"/>
          </ac:graphicFrameMkLst>
        </pc:graphicFrameChg>
      </pc:sldChg>
      <pc:sldChg chg="addSp delSp modSp new mod modClrScheme chgLayout">
        <pc:chgData name="Cheng Ran" userId="dbeed8448c6bb12c" providerId="LiveId" clId="{6C75F16A-FC30-4F24-98EE-CED4265303CE}" dt="2022-03-14T03:28:58.377" v="1005" actId="1076"/>
        <pc:sldMkLst>
          <pc:docMk/>
          <pc:sldMk cId="2865473776" sldId="363"/>
        </pc:sldMkLst>
        <pc:spChg chg="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2" creationId="{550B5E9E-4BDE-48A0-87DD-D477B6A63C23}"/>
          </ac:spMkLst>
        </pc:spChg>
        <pc:spChg chg="del 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3" creationId="{CD03DAFC-B90F-4009-8D96-3A057A774E92}"/>
          </ac:spMkLst>
        </pc:spChg>
        <pc:spChg chg="add mod ord">
          <ac:chgData name="Cheng Ran" userId="dbeed8448c6bb12c" providerId="LiveId" clId="{6C75F16A-FC30-4F24-98EE-CED4265303CE}" dt="2022-03-14T03:28:58.377" v="1005" actId="1076"/>
          <ac:spMkLst>
            <pc:docMk/>
            <pc:sldMk cId="2865473776" sldId="363"/>
            <ac:spMk id="4" creationId="{AEB85EF6-21A3-44ED-AE2D-7746708499AF}"/>
          </ac:spMkLst>
        </pc:spChg>
        <pc:spChg chg="add mod ord">
          <ac:chgData name="Cheng Ran" userId="dbeed8448c6bb12c" providerId="LiveId" clId="{6C75F16A-FC30-4F24-98EE-CED4265303CE}" dt="2022-03-14T03:28:39.072" v="999" actId="20577"/>
          <ac:spMkLst>
            <pc:docMk/>
            <pc:sldMk cId="2865473776" sldId="363"/>
            <ac:spMk id="5" creationId="{C1097A3E-9AA3-4138-852F-CEADEE5D4010}"/>
          </ac:spMkLst>
        </pc:spChg>
        <pc:picChg chg="add mod">
          <ac:chgData name="Cheng Ran" userId="dbeed8448c6bb12c" providerId="LiveId" clId="{6C75F16A-FC30-4F24-98EE-CED4265303CE}" dt="2022-03-14T03:28:29.536" v="990" actId="1076"/>
          <ac:picMkLst>
            <pc:docMk/>
            <pc:sldMk cId="2865473776" sldId="363"/>
            <ac:picMk id="7" creationId="{E646D6BD-DD36-4293-8293-60A707AD88BE}"/>
          </ac:picMkLst>
        </pc:picChg>
        <pc:picChg chg="add mod">
          <ac:chgData name="Cheng Ran" userId="dbeed8448c6bb12c" providerId="LiveId" clId="{6C75F16A-FC30-4F24-98EE-CED4265303CE}" dt="2022-03-14T03:28:55.574" v="1004" actId="14100"/>
          <ac:picMkLst>
            <pc:docMk/>
            <pc:sldMk cId="2865473776" sldId="363"/>
            <ac:picMk id="9" creationId="{5F9057D2-2114-4A25-934F-F8D00F802BBC}"/>
          </ac:picMkLst>
        </pc:picChg>
      </pc:sldChg>
      <pc:sldChg chg="addSp delSp modSp add del mod">
        <pc:chgData name="Cheng Ran" userId="dbeed8448c6bb12c" providerId="LiveId" clId="{6C75F16A-FC30-4F24-98EE-CED4265303CE}" dt="2022-03-14T02:39:56.090" v="529" actId="47"/>
        <pc:sldMkLst>
          <pc:docMk/>
          <pc:sldMk cId="4003763145" sldId="363"/>
        </pc:sldMkLst>
        <pc:spChg chg="mod">
          <ac:chgData name="Cheng Ran" userId="dbeed8448c6bb12c" providerId="LiveId" clId="{6C75F16A-FC30-4F24-98EE-CED4265303CE}" dt="2022-03-14T02:38:59.789" v="521" actId="27636"/>
          <ac:spMkLst>
            <pc:docMk/>
            <pc:sldMk cId="4003763145" sldId="363"/>
            <ac:spMk id="3" creationId="{87E8B41D-C9F1-4CEE-8F6C-49A95274682F}"/>
          </ac:spMkLst>
        </pc:spChg>
        <pc:picChg chg="add mod">
          <ac:chgData name="Cheng Ran" userId="dbeed8448c6bb12c" providerId="LiveId" clId="{6C75F16A-FC30-4F24-98EE-CED4265303CE}" dt="2022-03-14T02:39:16.440" v="526" actId="1076"/>
          <ac:picMkLst>
            <pc:docMk/>
            <pc:sldMk cId="4003763145" sldId="363"/>
            <ac:picMk id="5" creationId="{CD699297-8AA6-4A1B-BBB8-CDBA945200FB}"/>
          </ac:picMkLst>
        </pc:picChg>
        <pc:picChg chg="del">
          <ac:chgData name="Cheng Ran" userId="dbeed8448c6bb12c" providerId="LiveId" clId="{6C75F16A-FC30-4F24-98EE-CED4265303CE}" dt="2022-03-14T02:39:02.255" v="522" actId="478"/>
          <ac:picMkLst>
            <pc:docMk/>
            <pc:sldMk cId="4003763145" sldId="363"/>
            <ac:picMk id="31" creationId="{66523326-E35B-4C23-9BF3-2911E9AF2D7E}"/>
          </ac:picMkLst>
        </pc:picChg>
      </pc:sldChg>
      <pc:sldChg chg="add del">
        <pc:chgData name="Cheng Ran" userId="dbeed8448c6bb12c" providerId="LiveId" clId="{6C75F16A-FC30-4F24-98EE-CED4265303CE}" dt="2022-03-14T02:40:00.069" v="530" actId="47"/>
        <pc:sldMkLst>
          <pc:docMk/>
          <pc:sldMk cId="2980749118" sldId="364"/>
        </pc:sldMkLst>
      </pc:sldChg>
      <pc:sldChg chg="addSp delSp modSp new mod modClrScheme chgLayout">
        <pc:chgData name="Cheng Ran" userId="dbeed8448c6bb12c" providerId="LiveId" clId="{6C75F16A-FC30-4F24-98EE-CED4265303CE}" dt="2022-03-14T08:47:11.722" v="2836" actId="20577"/>
        <pc:sldMkLst>
          <pc:docMk/>
          <pc:sldMk cId="3377111855" sldId="364"/>
        </pc:sldMkLst>
        <pc:spChg chg="mod ord">
          <ac:chgData name="Cheng Ran" userId="dbeed8448c6bb12c" providerId="LiveId" clId="{6C75F16A-FC30-4F24-98EE-CED4265303CE}" dt="2022-03-14T08:47:11.722" v="2836" actId="20577"/>
          <ac:spMkLst>
            <pc:docMk/>
            <pc:sldMk cId="3377111855" sldId="364"/>
            <ac:spMk id="2" creationId="{EDD68C95-2DB7-49EF-8F2A-C065A2859880}"/>
          </ac:spMkLst>
        </pc:spChg>
        <pc:spChg chg="del mod ord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3" creationId="{FFB10B04-D288-4CD9-A7B7-CF0295D8A6AD}"/>
          </ac:spMkLst>
        </pc:spChg>
        <pc:spChg chg="del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4" creationId="{A27E39D3-EE56-42D2-A128-2A0F8066C5B1}"/>
          </ac:spMkLst>
        </pc:spChg>
        <pc:spChg chg="add mod ord">
          <ac:chgData name="Cheng Ran" userId="dbeed8448c6bb12c" providerId="LiveId" clId="{6C75F16A-FC30-4F24-98EE-CED4265303CE}" dt="2022-03-14T03:30:43.180" v="1056" actId="113"/>
          <ac:spMkLst>
            <pc:docMk/>
            <pc:sldMk cId="3377111855" sldId="364"/>
            <ac:spMk id="5" creationId="{3A1EE9A9-3085-4B71-8CC5-129605D12B40}"/>
          </ac:spMkLst>
        </pc:spChg>
      </pc:sldChg>
      <pc:sldChg chg="modSp new mod">
        <pc:chgData name="Cheng Ran" userId="dbeed8448c6bb12c" providerId="LiveId" clId="{6C75F16A-FC30-4F24-98EE-CED4265303CE}" dt="2022-03-14T08:51:16.635" v="2837" actId="20577"/>
        <pc:sldMkLst>
          <pc:docMk/>
          <pc:sldMk cId="245190055" sldId="365"/>
        </pc:sldMkLst>
        <pc:spChg chg="mod">
          <ac:chgData name="Cheng Ran" userId="dbeed8448c6bb12c" providerId="LiveId" clId="{6C75F16A-FC30-4F24-98EE-CED4265303CE}" dt="2022-03-14T03:31:32.103" v="1089" actId="20577"/>
          <ac:spMkLst>
            <pc:docMk/>
            <pc:sldMk cId="245190055" sldId="365"/>
            <ac:spMk id="2" creationId="{399F9E62-818E-47E2-B8BB-ACE1447006B5}"/>
          </ac:spMkLst>
        </pc:spChg>
        <pc:spChg chg="mod">
          <ac:chgData name="Cheng Ran" userId="dbeed8448c6bb12c" providerId="LiveId" clId="{6C75F16A-FC30-4F24-98EE-CED4265303CE}" dt="2022-03-14T08:51:16.635" v="2837" actId="20577"/>
          <ac:spMkLst>
            <pc:docMk/>
            <pc:sldMk cId="245190055" sldId="365"/>
            <ac:spMk id="3" creationId="{7B7986CD-8609-437B-BC76-FED381EB9B51}"/>
          </ac:spMkLst>
        </pc:spChg>
      </pc:sldChg>
      <pc:sldChg chg="modSp new mod modAnim">
        <pc:chgData name="Cheng Ran" userId="dbeed8448c6bb12c" providerId="LiveId" clId="{6C75F16A-FC30-4F24-98EE-CED4265303CE}" dt="2022-03-14T03:34:34.942" v="1166"/>
        <pc:sldMkLst>
          <pc:docMk/>
          <pc:sldMk cId="2789014090" sldId="366"/>
        </pc:sldMkLst>
        <pc:spChg chg="mod">
          <ac:chgData name="Cheng Ran" userId="dbeed8448c6bb12c" providerId="LiveId" clId="{6C75F16A-FC30-4F24-98EE-CED4265303CE}" dt="2022-03-14T03:32:15.555" v="1131" actId="20577"/>
          <ac:spMkLst>
            <pc:docMk/>
            <pc:sldMk cId="2789014090" sldId="366"/>
            <ac:spMk id="2" creationId="{0A55A0D5-7C04-48BD-93A4-D13FC4A653B2}"/>
          </ac:spMkLst>
        </pc:spChg>
        <pc:spChg chg="mod">
          <ac:chgData name="Cheng Ran" userId="dbeed8448c6bb12c" providerId="LiveId" clId="{6C75F16A-FC30-4F24-98EE-CED4265303CE}" dt="2022-03-14T03:34:26.613" v="1165" actId="255"/>
          <ac:spMkLst>
            <pc:docMk/>
            <pc:sldMk cId="2789014090" sldId="366"/>
            <ac:spMk id="3" creationId="{FBFA5DB1-28A1-478A-912F-F9D1BE19DB92}"/>
          </ac:spMkLst>
        </pc:spChg>
      </pc:sldChg>
      <pc:sldChg chg="modSp new mod">
        <pc:chgData name="Cheng Ran" userId="dbeed8448c6bb12c" providerId="LiveId" clId="{6C75F16A-FC30-4F24-98EE-CED4265303CE}" dt="2022-03-14T03:38:49.260" v="1223" actId="12"/>
        <pc:sldMkLst>
          <pc:docMk/>
          <pc:sldMk cId="897908417" sldId="367"/>
        </pc:sldMkLst>
        <pc:spChg chg="mod">
          <ac:chgData name="Cheng Ran" userId="dbeed8448c6bb12c" providerId="LiveId" clId="{6C75F16A-FC30-4F24-98EE-CED4265303CE}" dt="2022-03-14T03:34:57.362" v="1168"/>
          <ac:spMkLst>
            <pc:docMk/>
            <pc:sldMk cId="897908417" sldId="367"/>
            <ac:spMk id="2" creationId="{29323F03-9BAA-4905-9A92-57A8D5BF0644}"/>
          </ac:spMkLst>
        </pc:spChg>
        <pc:spChg chg="mod">
          <ac:chgData name="Cheng Ran" userId="dbeed8448c6bb12c" providerId="LiveId" clId="{6C75F16A-FC30-4F24-98EE-CED4265303CE}" dt="2022-03-14T03:38:49.260" v="1223" actId="12"/>
          <ac:spMkLst>
            <pc:docMk/>
            <pc:sldMk cId="897908417" sldId="367"/>
            <ac:spMk id="3" creationId="{84E641E2-9617-4BA8-B32A-45B88799398B}"/>
          </ac:spMkLst>
        </pc:spChg>
      </pc:sldChg>
      <pc:sldChg chg="modSp new mod modAnim">
        <pc:chgData name="Cheng Ran" userId="dbeed8448c6bb12c" providerId="LiveId" clId="{6C75F16A-FC30-4F24-98EE-CED4265303CE}" dt="2022-03-14T09:23:38.607" v="2838"/>
        <pc:sldMkLst>
          <pc:docMk/>
          <pc:sldMk cId="2841681786" sldId="368"/>
        </pc:sldMkLst>
        <pc:spChg chg="mod">
          <ac:chgData name="Cheng Ran" userId="dbeed8448c6bb12c" providerId="LiveId" clId="{6C75F16A-FC30-4F24-98EE-CED4265303CE}" dt="2022-03-14T03:35:49.315" v="1202" actId="20577"/>
          <ac:spMkLst>
            <pc:docMk/>
            <pc:sldMk cId="2841681786" sldId="368"/>
            <ac:spMk id="2" creationId="{514B260C-7C6C-4194-9A42-B9A8CCEA6C15}"/>
          </ac:spMkLst>
        </pc:spChg>
        <pc:spChg chg="mod">
          <ac:chgData name="Cheng Ran" userId="dbeed8448c6bb12c" providerId="LiveId" clId="{6C75F16A-FC30-4F24-98EE-CED4265303CE}" dt="2022-03-14T03:38:34.991" v="1219" actId="20577"/>
          <ac:spMkLst>
            <pc:docMk/>
            <pc:sldMk cId="2841681786" sldId="368"/>
            <ac:spMk id="3" creationId="{BC41A074-579A-4C81-BFD0-22C43F8C4AD4}"/>
          </ac:spMkLst>
        </pc:spChg>
      </pc:sldChg>
      <pc:sldChg chg="modSp new mod">
        <pc:chgData name="Cheng Ran" userId="dbeed8448c6bb12c" providerId="LiveId" clId="{6C75F16A-FC30-4F24-98EE-CED4265303CE}" dt="2022-03-14T03:39:20.028" v="1239" actId="20577"/>
        <pc:sldMkLst>
          <pc:docMk/>
          <pc:sldMk cId="915597938" sldId="369"/>
        </pc:sldMkLst>
        <pc:spChg chg="mod">
          <ac:chgData name="Cheng Ran" userId="dbeed8448c6bb12c" providerId="LiveId" clId="{6C75F16A-FC30-4F24-98EE-CED4265303CE}" dt="2022-03-14T03:39:09.800" v="1234" actId="20577"/>
          <ac:spMkLst>
            <pc:docMk/>
            <pc:sldMk cId="915597938" sldId="369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39:20.028" v="1239" actId="20577"/>
          <ac:spMkLst>
            <pc:docMk/>
            <pc:sldMk cId="915597938" sldId="369"/>
            <ac:spMk id="3" creationId="{37FF3923-8917-4CD9-A5CC-321C0A17575D}"/>
          </ac:spMkLst>
        </pc:spChg>
      </pc:sldChg>
      <pc:sldChg chg="addSp delSp modSp add mod">
        <pc:chgData name="Cheng Ran" userId="dbeed8448c6bb12c" providerId="LiveId" clId="{6C75F16A-FC30-4F24-98EE-CED4265303CE}" dt="2022-03-14T03:44:40.509" v="1303" actId="1076"/>
        <pc:sldMkLst>
          <pc:docMk/>
          <pc:sldMk cId="239106531" sldId="370"/>
        </pc:sldMkLst>
        <pc:spChg chg="del">
          <ac:chgData name="Cheng Ran" userId="dbeed8448c6bb12c" providerId="LiveId" clId="{6C75F16A-FC30-4F24-98EE-CED4265303CE}" dt="2022-03-14T03:40:12.169" v="1249" actId="478"/>
          <ac:spMkLst>
            <pc:docMk/>
            <pc:sldMk cId="239106531" sldId="370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40:27.339" v="1255" actId="21"/>
          <ac:spMkLst>
            <pc:docMk/>
            <pc:sldMk cId="239106531" sldId="370"/>
            <ac:spMk id="3" creationId="{37FF3923-8917-4CD9-A5CC-321C0A17575D}"/>
          </ac:spMkLst>
        </pc:spChg>
        <pc:spChg chg="add mod">
          <ac:chgData name="Cheng Ran" userId="dbeed8448c6bb12c" providerId="LiveId" clId="{6C75F16A-FC30-4F24-98EE-CED4265303CE}" dt="2022-03-14T03:40:36.429" v="1262" actId="20577"/>
          <ac:spMkLst>
            <pc:docMk/>
            <pc:sldMk cId="239106531" sldId="370"/>
            <ac:spMk id="6" creationId="{7329D47B-D477-4B4F-93D7-3EF7333D1FB6}"/>
          </ac:spMkLst>
        </pc:spChg>
        <pc:picChg chg="add del mod">
          <ac:chgData name="Cheng Ran" userId="dbeed8448c6bb12c" providerId="LiveId" clId="{6C75F16A-FC30-4F24-98EE-CED4265303CE}" dt="2022-03-14T03:40:53.999" v="1266" actId="478"/>
          <ac:picMkLst>
            <pc:docMk/>
            <pc:sldMk cId="239106531" sldId="370"/>
            <ac:picMk id="4" creationId="{3831FCEC-5AF1-458D-9A42-B9FC77AEE4DA}"/>
          </ac:picMkLst>
        </pc:picChg>
        <pc:picChg chg="add del mod">
          <ac:chgData name="Cheng Ran" userId="dbeed8448c6bb12c" providerId="LiveId" clId="{6C75F16A-FC30-4F24-98EE-CED4265303CE}" dt="2022-03-14T03:44:35.970" v="1301" actId="478"/>
          <ac:picMkLst>
            <pc:docMk/>
            <pc:sldMk cId="239106531" sldId="370"/>
            <ac:picMk id="8" creationId="{E5144A69-71BE-4243-BFD2-1BADD4E4D461}"/>
          </ac:picMkLst>
        </pc:picChg>
        <pc:picChg chg="add mod">
          <ac:chgData name="Cheng Ran" userId="dbeed8448c6bb12c" providerId="LiveId" clId="{6C75F16A-FC30-4F24-98EE-CED4265303CE}" dt="2022-03-14T03:44:40.509" v="1303" actId="1076"/>
          <ac:picMkLst>
            <pc:docMk/>
            <pc:sldMk cId="239106531" sldId="370"/>
            <ac:picMk id="9" creationId="{A68F268D-4839-4112-9D07-8F41AE0DABA6}"/>
          </ac:picMkLst>
        </pc:picChg>
      </pc:sldChg>
      <pc:sldChg chg="addSp delSp modSp add mod">
        <pc:chgData name="Cheng Ran" userId="dbeed8448c6bb12c" providerId="LiveId" clId="{6C75F16A-FC30-4F24-98EE-CED4265303CE}" dt="2022-03-14T03:47:28.687" v="1311" actId="1076"/>
        <pc:sldMkLst>
          <pc:docMk/>
          <pc:sldMk cId="1981206711" sldId="371"/>
        </pc:sldMkLst>
        <pc:picChg chg="add del mod">
          <ac:chgData name="Cheng Ran" userId="dbeed8448c6bb12c" providerId="LiveId" clId="{6C75F16A-FC30-4F24-98EE-CED4265303CE}" dt="2022-03-14T03:44:44.527" v="1305" actId="478"/>
          <ac:picMkLst>
            <pc:docMk/>
            <pc:sldMk cId="1981206711" sldId="371"/>
            <ac:picMk id="4" creationId="{489566DE-FB5D-496D-ACAB-C51C39EC757F}"/>
          </ac:picMkLst>
        </pc:picChg>
        <pc:picChg chg="add del">
          <ac:chgData name="Cheng Ran" userId="dbeed8448c6bb12c" providerId="LiveId" clId="{6C75F16A-FC30-4F24-98EE-CED4265303CE}" dt="2022-03-14T03:44:42.987" v="1304" actId="478"/>
          <ac:picMkLst>
            <pc:docMk/>
            <pc:sldMk cId="1981206711" sldId="371"/>
            <ac:picMk id="7" creationId="{46DE3278-369E-438D-8C55-53D0568207E8}"/>
          </ac:picMkLst>
        </pc:picChg>
        <pc:picChg chg="del">
          <ac:chgData name="Cheng Ran" userId="dbeed8448c6bb12c" providerId="LiveId" clId="{6C75F16A-FC30-4F24-98EE-CED4265303CE}" dt="2022-03-14T03:41:32.555" v="1271" actId="478"/>
          <ac:picMkLst>
            <pc:docMk/>
            <pc:sldMk cId="1981206711" sldId="371"/>
            <ac:picMk id="8" creationId="{E5144A69-71BE-4243-BFD2-1BADD4E4D461}"/>
          </ac:picMkLst>
        </pc:picChg>
        <pc:picChg chg="add del">
          <ac:chgData name="Cheng Ran" userId="dbeed8448c6bb12c" providerId="LiveId" clId="{6C75F16A-FC30-4F24-98EE-CED4265303CE}" dt="2022-03-14T03:42:13.333" v="1278" actId="22"/>
          <ac:picMkLst>
            <pc:docMk/>
            <pc:sldMk cId="1981206711" sldId="371"/>
            <ac:picMk id="10" creationId="{6E3AE9BA-4A0F-4BF2-8C8D-A08ECAD55DF1}"/>
          </ac:picMkLst>
        </pc:picChg>
        <pc:picChg chg="add mod">
          <ac:chgData name="Cheng Ran" userId="dbeed8448c6bb12c" providerId="LiveId" clId="{6C75F16A-FC30-4F24-98EE-CED4265303CE}" dt="2022-03-14T03:47:28.687" v="1311" actId="1076"/>
          <ac:picMkLst>
            <pc:docMk/>
            <pc:sldMk cId="1981206711" sldId="371"/>
            <ac:picMk id="11" creationId="{D4FE7116-50D4-4BA4-9BE6-CA29A127F7C3}"/>
          </ac:picMkLst>
        </pc:picChg>
      </pc:sldChg>
      <pc:sldChg chg="addSp delSp modSp add mod">
        <pc:chgData name="Cheng Ran" userId="dbeed8448c6bb12c" providerId="LiveId" clId="{6C75F16A-FC30-4F24-98EE-CED4265303CE}" dt="2022-03-14T03:48:42.288" v="1315" actId="1076"/>
        <pc:sldMkLst>
          <pc:docMk/>
          <pc:sldMk cId="2868617749" sldId="372"/>
        </pc:sldMkLst>
        <pc:picChg chg="del">
          <ac:chgData name="Cheng Ran" userId="dbeed8448c6bb12c" providerId="LiveId" clId="{6C75F16A-FC30-4F24-98EE-CED4265303CE}" dt="2022-03-14T03:42:35.323" v="1283" actId="478"/>
          <ac:picMkLst>
            <pc:docMk/>
            <pc:sldMk cId="2868617749" sldId="372"/>
            <ac:picMk id="4" creationId="{489566DE-FB5D-496D-ACAB-C51C39EC757F}"/>
          </ac:picMkLst>
        </pc:picChg>
        <pc:picChg chg="add del mod">
          <ac:chgData name="Cheng Ran" userId="dbeed8448c6bb12c" providerId="LiveId" clId="{6C75F16A-FC30-4F24-98EE-CED4265303CE}" dt="2022-03-14T03:42:54.023" v="1286" actId="478"/>
          <ac:picMkLst>
            <pc:docMk/>
            <pc:sldMk cId="2868617749" sldId="372"/>
            <ac:picMk id="5" creationId="{82E619B4-911F-4834-BCF2-996F45EB3D58}"/>
          </ac:picMkLst>
        </pc:picChg>
        <pc:picChg chg="del">
          <ac:chgData name="Cheng Ran" userId="dbeed8448c6bb12c" providerId="LiveId" clId="{6C75F16A-FC30-4F24-98EE-CED4265303CE}" dt="2022-03-14T03:42:32.146" v="1280" actId="478"/>
          <ac:picMkLst>
            <pc:docMk/>
            <pc:sldMk cId="2868617749" sldId="372"/>
            <ac:picMk id="7" creationId="{46DE3278-369E-438D-8C55-53D0568207E8}"/>
          </ac:picMkLst>
        </pc:picChg>
        <pc:picChg chg="add del mod">
          <ac:chgData name="Cheng Ran" userId="dbeed8448c6bb12c" providerId="LiveId" clId="{6C75F16A-FC30-4F24-98EE-CED4265303CE}" dt="2022-03-14T03:42:33.341" v="1282"/>
          <ac:picMkLst>
            <pc:docMk/>
            <pc:sldMk cId="2868617749" sldId="372"/>
            <ac:picMk id="8" creationId="{95F9C245-959A-4C3D-B8F8-AF497C71B124}"/>
          </ac:picMkLst>
        </pc:picChg>
        <pc:picChg chg="add del mod">
          <ac:chgData name="Cheng Ran" userId="dbeed8448c6bb12c" providerId="LiveId" clId="{6C75F16A-FC30-4F24-98EE-CED4265303CE}" dt="2022-03-14T03:43:15.114" v="1289" actId="478"/>
          <ac:picMkLst>
            <pc:docMk/>
            <pc:sldMk cId="2868617749" sldId="372"/>
            <ac:picMk id="9" creationId="{2C800020-907B-4ED5-825B-C6698DCCBEA0}"/>
          </ac:picMkLst>
        </pc:picChg>
        <pc:picChg chg="add del mod">
          <ac:chgData name="Cheng Ran" userId="dbeed8448c6bb12c" providerId="LiveId" clId="{6C75F16A-FC30-4F24-98EE-CED4265303CE}" dt="2022-03-14T03:44:48.927" v="1306" actId="478"/>
          <ac:picMkLst>
            <pc:docMk/>
            <pc:sldMk cId="2868617749" sldId="372"/>
            <ac:picMk id="11" creationId="{7DE42259-F69E-4794-910B-941C1AD27C4C}"/>
          </ac:picMkLst>
        </pc:picChg>
        <pc:picChg chg="add mod">
          <ac:chgData name="Cheng Ran" userId="dbeed8448c6bb12c" providerId="LiveId" clId="{6C75F16A-FC30-4F24-98EE-CED4265303CE}" dt="2022-03-14T03:48:42.288" v="1315" actId="1076"/>
          <ac:picMkLst>
            <pc:docMk/>
            <pc:sldMk cId="2868617749" sldId="372"/>
            <ac:picMk id="12" creationId="{53AA790C-C9FA-4C2A-B8E6-4B7C2B96388A}"/>
          </ac:picMkLst>
        </pc:picChg>
      </pc:sldChg>
      <pc:sldChg chg="new del">
        <pc:chgData name="Cheng Ran" userId="dbeed8448c6bb12c" providerId="LiveId" clId="{6C75F16A-FC30-4F24-98EE-CED4265303CE}" dt="2022-03-14T03:42:09.744" v="1275" actId="47"/>
        <pc:sldMkLst>
          <pc:docMk/>
          <pc:sldMk cId="3549947655" sldId="372"/>
        </pc:sldMkLst>
      </pc:sldChg>
      <pc:sldChg chg="addSp delSp modSp add mod">
        <pc:chgData name="Cheng Ran" userId="dbeed8448c6bb12c" providerId="LiveId" clId="{6C75F16A-FC30-4F24-98EE-CED4265303CE}" dt="2022-03-14T03:48:55.326" v="1319" actId="1076"/>
        <pc:sldMkLst>
          <pc:docMk/>
          <pc:sldMk cId="3845296388" sldId="373"/>
        </pc:sldMkLst>
        <pc:picChg chg="add del mod">
          <ac:chgData name="Cheng Ran" userId="dbeed8448c6bb12c" providerId="LiveId" clId="{6C75F16A-FC30-4F24-98EE-CED4265303CE}" dt="2022-03-14T03:44:51.100" v="1307" actId="478"/>
          <ac:picMkLst>
            <pc:docMk/>
            <pc:sldMk cId="3845296388" sldId="373"/>
            <ac:picMk id="4" creationId="{A1F94156-AF93-4476-BDE3-FF417937EE77}"/>
          </ac:picMkLst>
        </pc:picChg>
        <pc:picChg chg="add mod">
          <ac:chgData name="Cheng Ran" userId="dbeed8448c6bb12c" providerId="LiveId" clId="{6C75F16A-FC30-4F24-98EE-CED4265303CE}" dt="2022-03-14T03:48:55.326" v="1319" actId="1076"/>
          <ac:picMkLst>
            <pc:docMk/>
            <pc:sldMk cId="3845296388" sldId="373"/>
            <ac:picMk id="7" creationId="{E31B5EFF-389B-4305-B048-652BD6AAFBEA}"/>
          </ac:picMkLst>
        </pc:picChg>
        <pc:picChg chg="del">
          <ac:chgData name="Cheng Ran" userId="dbeed8448c6bb12c" providerId="LiveId" clId="{6C75F16A-FC30-4F24-98EE-CED4265303CE}" dt="2022-03-14T03:43:35.339" v="1293" actId="478"/>
          <ac:picMkLst>
            <pc:docMk/>
            <pc:sldMk cId="3845296388" sldId="373"/>
            <ac:picMk id="11" creationId="{7DE42259-F69E-4794-910B-941C1AD27C4C}"/>
          </ac:picMkLst>
        </pc:picChg>
      </pc:sldChg>
      <pc:sldChg chg="modSp new mod">
        <pc:chgData name="Cheng Ran" userId="dbeed8448c6bb12c" providerId="LiveId" clId="{6C75F16A-FC30-4F24-98EE-CED4265303CE}" dt="2022-03-14T03:50:57.516" v="1379" actId="20577"/>
        <pc:sldMkLst>
          <pc:docMk/>
          <pc:sldMk cId="1019376840" sldId="374"/>
        </pc:sldMkLst>
        <pc:spChg chg="mod">
          <ac:chgData name="Cheng Ran" userId="dbeed8448c6bb12c" providerId="LiveId" clId="{6C75F16A-FC30-4F24-98EE-CED4265303CE}" dt="2022-03-14T03:49:49.840" v="1352" actId="20577"/>
          <ac:spMkLst>
            <pc:docMk/>
            <pc:sldMk cId="1019376840" sldId="374"/>
            <ac:spMk id="2" creationId="{DA1053EB-D5FE-44A9-9B72-09DA738DC014}"/>
          </ac:spMkLst>
        </pc:spChg>
        <pc:spChg chg="mod">
          <ac:chgData name="Cheng Ran" userId="dbeed8448c6bb12c" providerId="LiveId" clId="{6C75F16A-FC30-4F24-98EE-CED4265303CE}" dt="2022-03-14T03:50:57.516" v="1379" actId="20577"/>
          <ac:spMkLst>
            <pc:docMk/>
            <pc:sldMk cId="1019376840" sldId="374"/>
            <ac:spMk id="3" creationId="{AB520187-86D3-48B1-BE84-F68E6BA63C03}"/>
          </ac:spMkLst>
        </pc:spChg>
      </pc:sldChg>
      <pc:sldChg chg="addSp delSp modSp new mod">
        <pc:chgData name="Cheng Ran" userId="dbeed8448c6bb12c" providerId="LiveId" clId="{6C75F16A-FC30-4F24-98EE-CED4265303CE}" dt="2022-03-14T03:58:28.916" v="1619" actId="1076"/>
        <pc:sldMkLst>
          <pc:docMk/>
          <pc:sldMk cId="4161798884" sldId="375"/>
        </pc:sldMkLst>
        <pc:spChg chg="mod">
          <ac:chgData name="Cheng Ran" userId="dbeed8448c6bb12c" providerId="LiveId" clId="{6C75F16A-FC30-4F24-98EE-CED4265303CE}" dt="2022-03-14T03:51:24.441" v="1381"/>
          <ac:spMkLst>
            <pc:docMk/>
            <pc:sldMk cId="4161798884" sldId="375"/>
            <ac:spMk id="2" creationId="{C649E024-7AC4-4BBA-92FA-A6979F8D62D1}"/>
          </ac:spMkLst>
        </pc:spChg>
        <pc:spChg chg="del mod">
          <ac:chgData name="Cheng Ran" userId="dbeed8448c6bb12c" providerId="LiveId" clId="{6C75F16A-FC30-4F24-98EE-CED4265303CE}" dt="2022-03-14T03:51:40.408" v="1385" actId="478"/>
          <ac:spMkLst>
            <pc:docMk/>
            <pc:sldMk cId="4161798884" sldId="375"/>
            <ac:spMk id="3" creationId="{EB0D51FD-B6A8-4E1D-B890-96E62DBD0C8F}"/>
          </ac:spMkLst>
        </pc:spChg>
        <pc:graphicFrameChg chg="add del mod modGraphic">
          <ac:chgData name="Cheng Ran" userId="dbeed8448c6bb12c" providerId="LiveId" clId="{6C75F16A-FC30-4F24-98EE-CED4265303CE}" dt="2022-03-14T03:54:44.860" v="1452" actId="478"/>
          <ac:graphicFrameMkLst>
            <pc:docMk/>
            <pc:sldMk cId="4161798884" sldId="375"/>
            <ac:graphicFrameMk id="4" creationId="{A0045FC5-54BA-40EC-827C-7BF970740561}"/>
          </ac:graphicFrameMkLst>
        </pc:graphicFrameChg>
        <pc:graphicFrameChg chg="add del mod modGraphic">
          <ac:chgData name="Cheng Ran" userId="dbeed8448c6bb12c" providerId="LiveId" clId="{6C75F16A-FC30-4F24-98EE-CED4265303CE}" dt="2022-03-14T03:55:42.432" v="1485" actId="478"/>
          <ac:graphicFrameMkLst>
            <pc:docMk/>
            <pc:sldMk cId="4161798884" sldId="375"/>
            <ac:graphicFrameMk id="5" creationId="{86D4A266-B0BD-4663-BC35-A577F478AD38}"/>
          </ac:graphicFrameMkLst>
        </pc:graphicFrameChg>
        <pc:graphicFrameChg chg="add mod modGraphic">
          <ac:chgData name="Cheng Ran" userId="dbeed8448c6bb12c" providerId="LiveId" clId="{6C75F16A-FC30-4F24-98EE-CED4265303CE}" dt="2022-03-14T03:58:28.916" v="1619" actId="1076"/>
          <ac:graphicFrameMkLst>
            <pc:docMk/>
            <pc:sldMk cId="4161798884" sldId="375"/>
            <ac:graphicFrameMk id="6" creationId="{7A8813E4-CB89-4C68-AF72-A082E6E5F7AD}"/>
          </ac:graphicFrameMkLst>
        </pc:graphicFrameChg>
      </pc:sldChg>
      <pc:sldChg chg="addSp modSp add mod">
        <pc:chgData name="Cheng Ran" userId="dbeed8448c6bb12c" providerId="LiveId" clId="{6C75F16A-FC30-4F24-98EE-CED4265303CE}" dt="2022-03-14T03:59:08.642" v="1626" actId="1076"/>
        <pc:sldMkLst>
          <pc:docMk/>
          <pc:sldMk cId="2816037403" sldId="376"/>
        </pc:sldMkLst>
        <pc:spChg chg="add mod">
          <ac:chgData name="Cheng Ran" userId="dbeed8448c6bb12c" providerId="LiveId" clId="{6C75F16A-FC30-4F24-98EE-CED4265303CE}" dt="2022-03-14T03:59:08.642" v="1626" actId="1076"/>
          <ac:spMkLst>
            <pc:docMk/>
            <pc:sldMk cId="2816037403" sldId="376"/>
            <ac:spMk id="4" creationId="{0335E513-203E-48CB-8247-50745D7497E3}"/>
          </ac:spMkLst>
        </pc:spChg>
      </pc:sldChg>
      <pc:sldChg chg="addSp delSp modSp new mod">
        <pc:chgData name="Cheng Ran" userId="dbeed8448c6bb12c" providerId="LiveId" clId="{6C75F16A-FC30-4F24-98EE-CED4265303CE}" dt="2022-03-14T04:00:42.376" v="1652" actId="20577"/>
        <pc:sldMkLst>
          <pc:docMk/>
          <pc:sldMk cId="1910700862" sldId="377"/>
        </pc:sldMkLst>
        <pc:spChg chg="mod">
          <ac:chgData name="Cheng Ran" userId="dbeed8448c6bb12c" providerId="LiveId" clId="{6C75F16A-FC30-4F24-98EE-CED4265303CE}" dt="2022-03-14T03:59:22.203" v="1632" actId="20577"/>
          <ac:spMkLst>
            <pc:docMk/>
            <pc:sldMk cId="1910700862" sldId="377"/>
            <ac:spMk id="2" creationId="{3681390B-E8FA-48B0-B089-4FEC5C02510D}"/>
          </ac:spMkLst>
        </pc:spChg>
        <pc:spChg chg="mod">
          <ac:chgData name="Cheng Ran" userId="dbeed8448c6bb12c" providerId="LiveId" clId="{6C75F16A-FC30-4F24-98EE-CED4265303CE}" dt="2022-03-14T04:00:42.376" v="1652" actId="20577"/>
          <ac:spMkLst>
            <pc:docMk/>
            <pc:sldMk cId="1910700862" sldId="377"/>
            <ac:spMk id="3" creationId="{366DEF86-7221-4F1D-89DB-B115CF0B7DAE}"/>
          </ac:spMkLst>
        </pc:spChg>
        <pc:spChg chg="add mod">
          <ac:chgData name="Cheng Ran" userId="dbeed8448c6bb12c" providerId="LiveId" clId="{6C75F16A-FC30-4F24-98EE-CED4265303CE}" dt="2022-03-14T04:00:31.396" v="1649" actId="1076"/>
          <ac:spMkLst>
            <pc:docMk/>
            <pc:sldMk cId="1910700862" sldId="377"/>
            <ac:spMk id="4" creationId="{AC40A21A-3991-433C-A541-36A6B73EF9B7}"/>
          </ac:spMkLst>
        </pc:spChg>
        <pc:spChg chg="add del mod">
          <ac:chgData name="Cheng Ran" userId="dbeed8448c6bb12c" providerId="LiveId" clId="{6C75F16A-FC30-4F24-98EE-CED4265303CE}" dt="2022-03-14T03:59:48.814" v="1645" actId="478"/>
          <ac:spMkLst>
            <pc:docMk/>
            <pc:sldMk cId="1910700862" sldId="377"/>
            <ac:spMk id="5" creationId="{A455A166-180D-468A-8B38-8ECE40CE7848}"/>
          </ac:spMkLst>
        </pc:spChg>
        <pc:picChg chg="add mod">
          <ac:chgData name="Cheng Ran" userId="dbeed8448c6bb12c" providerId="LiveId" clId="{6C75F16A-FC30-4F24-98EE-CED4265303CE}" dt="2022-03-14T04:00:34.491" v="1650" actId="1076"/>
          <ac:picMkLst>
            <pc:docMk/>
            <pc:sldMk cId="1910700862" sldId="377"/>
            <ac:picMk id="2050" creationId="{57E86B9B-FE35-436F-B438-12C7BB40ED23}"/>
          </ac:picMkLst>
        </pc:picChg>
      </pc:sldChg>
      <pc:sldChg chg="addSp modSp new mod">
        <pc:chgData name="Cheng Ran" userId="dbeed8448c6bb12c" providerId="LiveId" clId="{6C75F16A-FC30-4F24-98EE-CED4265303CE}" dt="2022-03-14T04:01:38.462" v="1671" actId="1076"/>
        <pc:sldMkLst>
          <pc:docMk/>
          <pc:sldMk cId="3261960242" sldId="378"/>
        </pc:sldMkLst>
        <pc:spChg chg="mod">
          <ac:chgData name="Cheng Ran" userId="dbeed8448c6bb12c" providerId="LiveId" clId="{6C75F16A-FC30-4F24-98EE-CED4265303CE}" dt="2022-03-14T04:00:55.332" v="1658" actId="20577"/>
          <ac:spMkLst>
            <pc:docMk/>
            <pc:sldMk cId="3261960242" sldId="378"/>
            <ac:spMk id="2" creationId="{03549685-FE93-4794-BB39-2226E4CD7372}"/>
          </ac:spMkLst>
        </pc:spChg>
        <pc:spChg chg="mod">
          <ac:chgData name="Cheng Ran" userId="dbeed8448c6bb12c" providerId="LiveId" clId="{6C75F16A-FC30-4F24-98EE-CED4265303CE}" dt="2022-03-14T04:01:28.532" v="1669" actId="14100"/>
          <ac:spMkLst>
            <pc:docMk/>
            <pc:sldMk cId="3261960242" sldId="378"/>
            <ac:spMk id="3" creationId="{E7CB3232-F442-4C0A-AEE7-68570686601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4" creationId="{73F5977B-4143-4339-8DC2-3F2529D9D042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5" creationId="{755D07F8-7B1C-42A3-B86F-E0A0ECC8A778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6" creationId="{3BF2D660-C744-4647-8097-77D9D112D14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7" creationId="{42E31F80-0F26-4C07-9CB3-C005AC3007CC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8" creationId="{70212A58-17BA-43C5-9B61-0AF4C72654DE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9" creationId="{81A05A4D-F0CB-46BC-A564-81992A9B8387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0" creationId="{26A961D0-C900-43F9-A64E-88C29D26924B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1" creationId="{D20107F6-1A4F-44D1-B5AA-47027A54FCF9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2" creationId="{A31FEAB5-6A1C-4501-8D0C-8A3F1ADBA570}"/>
          </ac:spMkLst>
        </pc:spChg>
      </pc:sldChg>
      <pc:sldChg chg="modSp new mod">
        <pc:chgData name="Cheng Ran" userId="dbeed8448c6bb12c" providerId="LiveId" clId="{6C75F16A-FC30-4F24-98EE-CED4265303CE}" dt="2022-03-14T04:04:05.161" v="1699" actId="14100"/>
        <pc:sldMkLst>
          <pc:docMk/>
          <pc:sldMk cId="194388761" sldId="379"/>
        </pc:sldMkLst>
        <pc:spChg chg="mod">
          <ac:chgData name="Cheng Ran" userId="dbeed8448c6bb12c" providerId="LiveId" clId="{6C75F16A-FC30-4F24-98EE-CED4265303CE}" dt="2022-03-14T04:01:50.971" v="1690" actId="20577"/>
          <ac:spMkLst>
            <pc:docMk/>
            <pc:sldMk cId="194388761" sldId="379"/>
            <ac:spMk id="2" creationId="{628AB8DA-C9C0-4180-8831-4B08EE404DC8}"/>
          </ac:spMkLst>
        </pc:spChg>
        <pc:spChg chg="mod">
          <ac:chgData name="Cheng Ran" userId="dbeed8448c6bb12c" providerId="LiveId" clId="{6C75F16A-FC30-4F24-98EE-CED4265303CE}" dt="2022-03-14T04:04:05.161" v="1699" actId="14100"/>
          <ac:spMkLst>
            <pc:docMk/>
            <pc:sldMk cId="194388761" sldId="379"/>
            <ac:spMk id="3" creationId="{E949935B-EC4A-477D-AB59-BE67A6E22483}"/>
          </ac:spMkLst>
        </pc:spChg>
      </pc:sldChg>
      <pc:sldChg chg="addSp delSp modSp new mod">
        <pc:chgData name="Cheng Ran" userId="dbeed8448c6bb12c" providerId="LiveId" clId="{6C75F16A-FC30-4F24-98EE-CED4265303CE}" dt="2022-03-14T04:05:29.600" v="1767" actId="1035"/>
        <pc:sldMkLst>
          <pc:docMk/>
          <pc:sldMk cId="3288415113" sldId="380"/>
        </pc:sldMkLst>
        <pc:spChg chg="mod">
          <ac:chgData name="Cheng Ran" userId="dbeed8448c6bb12c" providerId="LiveId" clId="{6C75F16A-FC30-4F24-98EE-CED4265303CE}" dt="2022-03-14T04:04:33.702" v="1720" actId="20577"/>
          <ac:spMkLst>
            <pc:docMk/>
            <pc:sldMk cId="3288415113" sldId="380"/>
            <ac:spMk id="2" creationId="{48C072B1-7D29-4CB8-9234-352457A6B495}"/>
          </ac:spMkLst>
        </pc:spChg>
        <pc:spChg chg="del">
          <ac:chgData name="Cheng Ran" userId="dbeed8448c6bb12c" providerId="LiveId" clId="{6C75F16A-FC30-4F24-98EE-CED4265303CE}" dt="2022-03-14T04:05:21.242" v="1754" actId="478"/>
          <ac:spMkLst>
            <pc:docMk/>
            <pc:sldMk cId="3288415113" sldId="380"/>
            <ac:spMk id="3" creationId="{51BCC76D-E140-495B-BE42-0875372B0CC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4" creationId="{2F3C4375-EB68-44EF-90E4-44CEF3414CAB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6" creationId="{79BFA51F-12CC-4615-9CD2-60BC16B58F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9" creationId="{AE8C6EAC-E486-4673-9AF3-A5A37139C792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0" creationId="{B0C23DF7-893B-4214-B0A3-9EC24D240D29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1" creationId="{6813702C-E9CC-4B85-AA02-489D4F3562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2" creationId="{EE7C5DEF-5899-4194-9363-60942DAAA02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3" creationId="{B63E634C-1F02-482F-9A41-E6AE14E3986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4" creationId="{DC80B661-5D88-4C52-8D21-353FF8514C34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5" creationId="{58FAEA44-4A4A-466A-98C2-9C09532ECE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6" creationId="{77873BF1-7909-423E-9A18-71149FEE3F0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7" creationId="{E38B0461-6349-459E-AF5B-DA0783DE0067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8" creationId="{21AB58A1-D5E4-4124-BA09-386BE6B3471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9" creationId="{BFAFF130-7F3B-478E-84CF-508B129B28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20" creationId="{F3A97C44-8D01-4D28-BD54-268AC0C73ABE}"/>
          </ac:spMkLst>
        </pc:sp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5" creationId="{44A5957E-42D6-452C-8BB2-9DD7227B72AC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7" creationId="{8FF2A57F-D720-41CB-920B-F4618FF673EB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8" creationId="{6C16A024-E163-4A67-8A34-E3509F489159}"/>
          </ac:graphicFrameMkLst>
        </pc:graphicFrameChg>
      </pc:sldChg>
      <pc:sldChg chg="addSp modSp new mod">
        <pc:chgData name="Cheng Ran" userId="dbeed8448c6bb12c" providerId="LiveId" clId="{6C75F16A-FC30-4F24-98EE-CED4265303CE}" dt="2022-03-14T09:51:41.808" v="2840" actId="20577"/>
        <pc:sldMkLst>
          <pc:docMk/>
          <pc:sldMk cId="156735427" sldId="381"/>
        </pc:sldMkLst>
        <pc:spChg chg="mod">
          <ac:chgData name="Cheng Ran" userId="dbeed8448c6bb12c" providerId="LiveId" clId="{6C75F16A-FC30-4F24-98EE-CED4265303CE}" dt="2022-03-14T04:04:54.115" v="1744" actId="20577"/>
          <ac:spMkLst>
            <pc:docMk/>
            <pc:sldMk cId="156735427" sldId="381"/>
            <ac:spMk id="2" creationId="{43AEBFDC-69F8-435C-8A07-88A2A3CA4F7B}"/>
          </ac:spMkLst>
        </pc:spChg>
        <pc:spChg chg="mod">
          <ac:chgData name="Cheng Ran" userId="dbeed8448c6bb12c" providerId="LiveId" clId="{6C75F16A-FC30-4F24-98EE-CED4265303CE}" dt="2022-03-14T09:51:41.808" v="2840" actId="20577"/>
          <ac:spMkLst>
            <pc:docMk/>
            <pc:sldMk cId="156735427" sldId="381"/>
            <ac:spMk id="3" creationId="{B74BB63D-1D5B-4D49-96E4-448D90B89BF6}"/>
          </ac:spMkLst>
        </pc:spChg>
        <pc:picChg chg="add mod">
          <ac:chgData name="Cheng Ran" userId="dbeed8448c6bb12c" providerId="LiveId" clId="{6C75F16A-FC30-4F24-98EE-CED4265303CE}" dt="2022-03-14T04:08:04.783" v="1798" actId="1076"/>
          <ac:picMkLst>
            <pc:docMk/>
            <pc:sldMk cId="156735427" sldId="381"/>
            <ac:picMk id="5" creationId="{16539336-F3BB-4C96-B311-AD71F9F7B1B2}"/>
          </ac:picMkLst>
        </pc:picChg>
      </pc:sldChg>
      <pc:sldChg chg="addSp delSp modSp new mod delAnim modAnim">
        <pc:chgData name="Cheng Ran" userId="dbeed8448c6bb12c" providerId="LiveId" clId="{6C75F16A-FC30-4F24-98EE-CED4265303CE}" dt="2022-03-14T04:30:22.931" v="2071"/>
        <pc:sldMkLst>
          <pc:docMk/>
          <pc:sldMk cId="1232346287" sldId="382"/>
        </pc:sldMkLst>
        <pc:spChg chg="mod">
          <ac:chgData name="Cheng Ran" userId="dbeed8448c6bb12c" providerId="LiveId" clId="{6C75F16A-FC30-4F24-98EE-CED4265303CE}" dt="2022-03-14T04:08:17.803" v="1816" actId="20577"/>
          <ac:spMkLst>
            <pc:docMk/>
            <pc:sldMk cId="1232346287" sldId="382"/>
            <ac:spMk id="2" creationId="{3CD44B2B-2457-4653-9538-106FA3700E0B}"/>
          </ac:spMkLst>
        </pc:spChg>
        <pc:spChg chg="del mod">
          <ac:chgData name="Cheng Ran" userId="dbeed8448c6bb12c" providerId="LiveId" clId="{6C75F16A-FC30-4F24-98EE-CED4265303CE}" dt="2022-03-14T04:09:34.344" v="1819" actId="22"/>
          <ac:spMkLst>
            <pc:docMk/>
            <pc:sldMk cId="1232346287" sldId="382"/>
            <ac:spMk id="3" creationId="{835E7DEB-58D3-488F-A8EF-2F0132AFF2D4}"/>
          </ac:spMkLst>
        </pc:spChg>
        <pc:spChg chg="add mod">
          <ac:chgData name="Cheng Ran" userId="dbeed8448c6bb12c" providerId="LiveId" clId="{6C75F16A-FC30-4F24-98EE-CED4265303CE}" dt="2022-03-14T04:16:27.937" v="1881" actId="20577"/>
          <ac:spMkLst>
            <pc:docMk/>
            <pc:sldMk cId="1232346287" sldId="382"/>
            <ac:spMk id="7" creationId="{93AF8E91-09F5-424C-A195-A58E241E7E71}"/>
          </ac:spMkLst>
        </pc:spChg>
        <pc:spChg chg="add del mod">
          <ac:chgData name="Cheng Ran" userId="dbeed8448c6bb12c" providerId="LiveId" clId="{6C75F16A-FC30-4F24-98EE-CED4265303CE}" dt="2022-03-14T04:12:21.921" v="1837" actId="478"/>
          <ac:spMkLst>
            <pc:docMk/>
            <pc:sldMk cId="1232346287" sldId="382"/>
            <ac:spMk id="9" creationId="{E1E50B6D-9B5C-476C-B881-1D0A060404D3}"/>
          </ac:spMkLst>
        </pc:spChg>
        <pc:spChg chg="add del mod">
          <ac:chgData name="Cheng Ran" userId="dbeed8448c6bb12c" providerId="LiveId" clId="{6C75F16A-FC30-4F24-98EE-CED4265303CE}" dt="2022-03-14T04:12:19.388" v="1836" actId="478"/>
          <ac:spMkLst>
            <pc:docMk/>
            <pc:sldMk cId="1232346287" sldId="382"/>
            <ac:spMk id="10" creationId="{D6E04D83-AB53-4692-B32C-CA2551EADFD2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1" creationId="{02ABF907-2C95-483C-B6BC-206761C7F654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2" creationId="{BE0F0DF9-B9A4-45A4-A278-522613D7A569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3" creationId="{739021D5-EE71-43EE-8924-81A4D32EE256}"/>
          </ac:spMkLst>
        </pc:spChg>
        <pc:spChg chg="add del mod">
          <ac:chgData name="Cheng Ran" userId="dbeed8448c6bb12c" providerId="LiveId" clId="{6C75F16A-FC30-4F24-98EE-CED4265303CE}" dt="2022-03-14T04:28:36.499" v="2055" actId="478"/>
          <ac:spMkLst>
            <pc:docMk/>
            <pc:sldMk cId="1232346287" sldId="382"/>
            <ac:spMk id="14" creationId="{9C2B9E52-6FB5-40A5-9C9D-02FA3A3C0F9D}"/>
          </ac:spMkLst>
        </pc:spChg>
        <pc:spChg chg="add del mod">
          <ac:chgData name="Cheng Ran" userId="dbeed8448c6bb12c" providerId="LiveId" clId="{6C75F16A-FC30-4F24-98EE-CED4265303CE}" dt="2022-03-14T04:12:28.337" v="1840" actId="478"/>
          <ac:spMkLst>
            <pc:docMk/>
            <pc:sldMk cId="1232346287" sldId="382"/>
            <ac:spMk id="15" creationId="{9351C6F6-8E4F-4728-80E2-33ED02221526}"/>
          </ac:spMkLst>
        </pc:spChg>
        <pc:spChg chg="add del mod">
          <ac:chgData name="Cheng Ran" userId="dbeed8448c6bb12c" providerId="LiveId" clId="{6C75F16A-FC30-4F24-98EE-CED4265303CE}" dt="2022-03-14T04:28:34.800" v="2054" actId="478"/>
          <ac:spMkLst>
            <pc:docMk/>
            <pc:sldMk cId="1232346287" sldId="382"/>
            <ac:spMk id="16" creationId="{45A7A0EB-45C8-4E62-AF9F-1C0FBF4AB1D5}"/>
          </ac:spMkLst>
        </pc:spChg>
        <pc:spChg chg="add mod">
          <ac:chgData name="Cheng Ran" userId="dbeed8448c6bb12c" providerId="LiveId" clId="{6C75F16A-FC30-4F24-98EE-CED4265303CE}" dt="2022-03-14T04:15:38.294" v="1868" actId="1076"/>
          <ac:spMkLst>
            <pc:docMk/>
            <pc:sldMk cId="1232346287" sldId="382"/>
            <ac:spMk id="17" creationId="{A857290D-8CCC-4DBD-ADA6-A2B10E4E34ED}"/>
          </ac:spMkLst>
        </pc:spChg>
        <pc:spChg chg="add del mod">
          <ac:chgData name="Cheng Ran" userId="dbeed8448c6bb12c" providerId="LiveId" clId="{6C75F16A-FC30-4F24-98EE-CED4265303CE}" dt="2022-03-14T04:15:54.523" v="1871"/>
          <ac:spMkLst>
            <pc:docMk/>
            <pc:sldMk cId="1232346287" sldId="382"/>
            <ac:spMk id="18" creationId="{838AB36F-371D-4A51-BCBA-736225B9DD6C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19" creationId="{C2DFD198-341C-4AAD-AD81-89E1C1F2C091}"/>
          </ac:spMkLst>
        </pc:spChg>
        <pc:spChg chg="add mod">
          <ac:chgData name="Cheng Ran" userId="dbeed8448c6bb12c" providerId="LiveId" clId="{6C75F16A-FC30-4F24-98EE-CED4265303CE}" dt="2022-03-14T04:27:59.717" v="2051" actId="20577"/>
          <ac:spMkLst>
            <pc:docMk/>
            <pc:sldMk cId="1232346287" sldId="382"/>
            <ac:spMk id="20" creationId="{EFAB54EA-50F6-47FD-BC77-1CF9D99CB335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21" creationId="{2289B349-668A-4CED-8858-343E94AC9142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2" creationId="{9AFEE5D7-C8F0-4A60-8044-62845C392C1B}"/>
          </ac:spMkLst>
        </pc:spChg>
        <pc:spChg chg="add mod">
          <ac:chgData name="Cheng Ran" userId="dbeed8448c6bb12c" providerId="LiveId" clId="{6C75F16A-FC30-4F24-98EE-CED4265303CE}" dt="2022-03-14T04:28:00.857" v="2052" actId="20577"/>
          <ac:spMkLst>
            <pc:docMk/>
            <pc:sldMk cId="1232346287" sldId="382"/>
            <ac:spMk id="23" creationId="{CC058ABF-CE79-46BA-926A-E8AB569832CF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4" creationId="{C5416D76-AFF0-4A27-BC32-A66E04970980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5" creationId="{4AE68FD2-25AB-4353-BF21-DA22B23FA8DB}"/>
          </ac:spMkLst>
        </pc:spChg>
        <pc:spChg chg="add mod">
          <ac:chgData name="Cheng Ran" userId="dbeed8448c6bb12c" providerId="LiveId" clId="{6C75F16A-FC30-4F24-98EE-CED4265303CE}" dt="2022-03-14T04:28:01.754" v="2053" actId="20577"/>
          <ac:spMkLst>
            <pc:docMk/>
            <pc:sldMk cId="1232346287" sldId="382"/>
            <ac:spMk id="26" creationId="{059C4CD4-A8A3-464A-A5AC-903DDC29718D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7" creationId="{97E6468D-CD35-46DC-A816-69997F9DDD1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28" creationId="{BD7BF424-E246-4442-8B93-8A0AA015AFA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0" creationId="{A74680C5-96BD-4BDF-B03D-21E19263E56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1" creationId="{7F147A74-7366-4669-AAC1-1587C595CDF7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2" creationId="{3EB4CC12-5328-4D42-B48D-761A28A964AB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3" creationId="{E9F47ABF-21D8-4EA8-AECD-1AD8E1CA6F18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4" creationId="{20D6536E-8C39-457C-A503-1F57B55FF424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5" creationId="{DA5FA33B-065F-4AD6-93C0-D5C7BFA48FD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6" creationId="{270237EB-9915-4D4C-8AB0-FC9706C8A210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7" creationId="{625D806B-AEC9-447A-AEC5-52A8ADF104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8" creationId="{1385365C-78E6-4430-8500-EA8BA55D86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9" creationId="{36B1BE03-F387-45E8-B682-F726A263268E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0" creationId="{701A89AC-7CDF-4FF2-A1C4-727C90E841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1" creationId="{F4DF814B-A4A8-4191-9F6E-04E7FFCD83B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2" creationId="{AA5FE752-927C-4294-AD70-E178269693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3" creationId="{59DF1CA8-8111-46FD-A1D4-5D3E78F014B9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4" creationId="{F47B6FE0-A511-4E65-A855-82FDBD30937C}"/>
          </ac:spMkLst>
        </pc:spChg>
        <pc:spChg chg="add mod">
          <ac:chgData name="Cheng Ran" userId="dbeed8448c6bb12c" providerId="LiveId" clId="{6C75F16A-FC30-4F24-98EE-CED4265303CE}" dt="2022-03-14T04:29:31.607" v="2065" actId="1076"/>
          <ac:spMkLst>
            <pc:docMk/>
            <pc:sldMk cId="1232346287" sldId="382"/>
            <ac:spMk id="45" creationId="{19DEF2E6-F4BD-41C7-A7CF-5C17BAADA136}"/>
          </ac:spMkLst>
        </pc:spChg>
        <pc:spChg chg="add mod">
          <ac:chgData name="Cheng Ran" userId="dbeed8448c6bb12c" providerId="LiveId" clId="{6C75F16A-FC30-4F24-98EE-CED4265303CE}" dt="2022-03-14T04:29:32.680" v="2066" actId="20577"/>
          <ac:spMkLst>
            <pc:docMk/>
            <pc:sldMk cId="1232346287" sldId="382"/>
            <ac:spMk id="46" creationId="{82A5E37D-4AA3-442C-AC9A-1C836B5EEB02}"/>
          </ac:spMkLst>
        </pc:spChg>
        <pc:graphicFrameChg chg="add mod modGraphic">
          <ac:chgData name="Cheng Ran" userId="dbeed8448c6bb12c" providerId="LiveId" clId="{6C75F16A-FC30-4F24-98EE-CED4265303CE}" dt="2022-03-14T04:29:14.267" v="2062" actId="1076"/>
          <ac:graphicFrameMkLst>
            <pc:docMk/>
            <pc:sldMk cId="1232346287" sldId="382"/>
            <ac:graphicFrameMk id="8" creationId="{48D1152C-1600-4A27-A784-E8C5C9517FF2}"/>
          </ac:graphicFrameMkLst>
        </pc:graphicFrameChg>
        <pc:graphicFrameChg chg="add mod">
          <ac:chgData name="Cheng Ran" userId="dbeed8448c6bb12c" providerId="LiveId" clId="{6C75F16A-FC30-4F24-98EE-CED4265303CE}" dt="2022-03-14T04:18:40.021" v="1917" actId="571"/>
          <ac:graphicFrameMkLst>
            <pc:docMk/>
            <pc:sldMk cId="1232346287" sldId="382"/>
            <ac:graphicFrameMk id="29" creationId="{A338A196-22CB-4CC5-8E34-4EBAF213EFEE}"/>
          </ac:graphicFrameMkLst>
        </pc:graphicFrameChg>
        <pc:picChg chg="add mod ord">
          <ac:chgData name="Cheng Ran" userId="dbeed8448c6bb12c" providerId="LiveId" clId="{6C75F16A-FC30-4F24-98EE-CED4265303CE}" dt="2022-03-14T04:10:24.608" v="1830" actId="1076"/>
          <ac:picMkLst>
            <pc:docMk/>
            <pc:sldMk cId="1232346287" sldId="382"/>
            <ac:picMk id="5" creationId="{F9B7DB6B-8791-411C-B45D-C944F28A63D0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7:33:49.487" v="2461" actId="20577"/>
        <pc:sldMkLst>
          <pc:docMk/>
          <pc:sldMk cId="2450593770" sldId="383"/>
        </pc:sldMkLst>
        <pc:spChg chg="mod">
          <ac:chgData name="Cheng Ran" userId="dbeed8448c6bb12c" providerId="LiveId" clId="{6C75F16A-FC30-4F24-98EE-CED4265303CE}" dt="2022-03-14T04:17:09.787" v="1907" actId="20577"/>
          <ac:spMkLst>
            <pc:docMk/>
            <pc:sldMk cId="2450593770" sldId="383"/>
            <ac:spMk id="2" creationId="{FC6AB685-8AB1-4997-9AA4-58CC248109ED}"/>
          </ac:spMkLst>
        </pc:spChg>
        <pc:spChg chg="del">
          <ac:chgData name="Cheng Ran" userId="dbeed8448c6bb12c" providerId="LiveId" clId="{6C75F16A-FC30-4F24-98EE-CED4265303CE}" dt="2022-03-14T04:17:37.106" v="1908" actId="22"/>
          <ac:spMkLst>
            <pc:docMk/>
            <pc:sldMk cId="2450593770" sldId="383"/>
            <ac:spMk id="3" creationId="{0D58B6FA-6198-4FB7-A05E-9ABE59EB9C4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6" creationId="{C7FD0A5F-9ECD-4C22-B4FD-EE7A63F20FAB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8" creationId="{53679C87-472F-448C-85B0-802033C85E5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9" creationId="{03C08756-FC1C-4027-821E-FCEFD7E5DEF7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0" creationId="{8CE70236-1300-4472-A325-2E63B9E0F97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1" creationId="{BDDA8823-9EC2-4B09-AD52-B13F611BC994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2" creationId="{5B48802A-0D9E-4F0B-8F6B-9100E44B4D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3" creationId="{E2445E3A-8D4C-49E6-AE10-D478E74EC20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4" creationId="{4FA69990-B4D7-4299-A61D-CE61D6254AC0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5" creationId="{8F746912-186D-4FAD-AE56-CBC2E1614D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6" creationId="{A1F9D5B7-C9D2-47B1-991F-C757445502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7" creationId="{C49D3DCA-C643-47BA-BB31-C3C31B1D4EC9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8" creationId="{16FC4C38-48DC-4653-BCCA-14065E0C6C7F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9" creationId="{6CE94745-3184-4C00-8AE2-F4ED285EB931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0" creationId="{D005DB27-6E81-4A61-B764-EB165186DE6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1" creationId="{9C472ED5-7CC2-40D6-A07C-62EC357A2E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2" creationId="{FB89559F-9F7E-420B-874E-B055A18C033F}"/>
          </ac:spMkLst>
        </pc:spChg>
        <pc:spChg chg="add del mod">
          <ac:chgData name="Cheng Ran" userId="dbeed8448c6bb12c" providerId="LiveId" clId="{6C75F16A-FC30-4F24-98EE-CED4265303CE}" dt="2022-03-14T04:18:50.371" v="1923" actId="478"/>
          <ac:spMkLst>
            <pc:docMk/>
            <pc:sldMk cId="2450593770" sldId="383"/>
            <ac:spMk id="24" creationId="{CA92CA90-4924-409E-A884-ECAB812407AD}"/>
          </ac:spMkLst>
        </pc:spChg>
        <pc:spChg chg="add mod">
          <ac:chgData name="Cheng Ran" userId="dbeed8448c6bb12c" providerId="LiveId" clId="{6C75F16A-FC30-4F24-98EE-CED4265303CE}" dt="2022-03-14T04:21:18.292" v="1971"/>
          <ac:spMkLst>
            <pc:docMk/>
            <pc:sldMk cId="2450593770" sldId="383"/>
            <ac:spMk id="29" creationId="{39A67BA7-372C-44FA-A4F6-F49E76C808F8}"/>
          </ac:spMkLst>
        </pc:spChg>
        <pc:spChg chg="add del mod">
          <ac:chgData name="Cheng Ran" userId="dbeed8448c6bb12c" providerId="LiveId" clId="{6C75F16A-FC30-4F24-98EE-CED4265303CE}" dt="2022-03-14T07:31:45.849" v="2443" actId="478"/>
          <ac:spMkLst>
            <pc:docMk/>
            <pc:sldMk cId="2450593770" sldId="383"/>
            <ac:spMk id="31" creationId="{C4AE7DD2-679F-4130-851B-F7AFC21CD28B}"/>
          </ac:spMkLst>
        </pc:spChg>
        <pc:spChg chg="add del mod">
          <ac:chgData name="Cheng Ran" userId="dbeed8448c6bb12c" providerId="LiveId" clId="{6C75F16A-FC30-4F24-98EE-CED4265303CE}" dt="2022-03-14T04:26:16.896" v="2018" actId="478"/>
          <ac:spMkLst>
            <pc:docMk/>
            <pc:sldMk cId="2450593770" sldId="383"/>
            <ac:spMk id="32" creationId="{9E494F32-2226-4C0A-984E-4D7CFCD89BA0}"/>
          </ac:spMkLst>
        </pc:spChg>
        <pc:spChg chg="add del mod">
          <ac:chgData name="Cheng Ran" userId="dbeed8448c6bb12c" providerId="LiveId" clId="{6C75F16A-FC30-4F24-98EE-CED4265303CE}" dt="2022-03-14T07:31:37.285" v="2442" actId="478"/>
          <ac:spMkLst>
            <pc:docMk/>
            <pc:sldMk cId="2450593770" sldId="383"/>
            <ac:spMk id="33" creationId="{1735CC87-2981-4D76-814A-6A5A81ADCF90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4" creationId="{8F0217E0-66C9-44E2-A949-216EB441E90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5" creationId="{F5A479F5-1347-4F3F-BFEA-3B00908B30AC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6" creationId="{1621BA6D-94D3-4892-9B09-6A6C5996094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7" creationId="{5629E8E2-3A58-495C-8112-369CF4667E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8" creationId="{A570EC70-7A96-4324-8508-B77CE9FF22B6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9" creationId="{E34E6464-58E6-4F7A-83D0-120D5F7B19EB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0" creationId="{060D0B6F-B0EC-40D1-97A8-4D6FCC76B5FE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1" creationId="{324C3626-3C67-4417-A7FF-B43103AD0CE3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2" creationId="{AB854DBD-4E60-4A2C-8520-94B0B4757A0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3" creationId="{74682940-0E9F-4AEA-AB65-6FA70B6147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4" creationId="{2B3025B0-FB3D-484B-BDEC-C6A2C15332A0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5" creationId="{27F2A1EB-B08A-496A-A0F5-0E8140931230}"/>
          </ac:spMkLst>
        </pc:spChg>
        <pc:spChg chg="add mod">
          <ac:chgData name="Cheng Ran" userId="dbeed8448c6bb12c" providerId="LiveId" clId="{6C75F16A-FC30-4F24-98EE-CED4265303CE}" dt="2022-03-14T04:21:04.372" v="1961" actId="1076"/>
          <ac:spMkLst>
            <pc:docMk/>
            <pc:sldMk cId="2450593770" sldId="383"/>
            <ac:spMk id="46" creationId="{AB2D196A-1489-4619-8FE8-AE3DF9D86252}"/>
          </ac:spMkLst>
        </pc:spChg>
        <pc:spChg chg="add del mod ord">
          <ac:chgData name="Cheng Ran" userId="dbeed8448c6bb12c" providerId="LiveId" clId="{6C75F16A-FC30-4F24-98EE-CED4265303CE}" dt="2022-03-14T04:23:10.166" v="1993" actId="1076"/>
          <ac:spMkLst>
            <pc:docMk/>
            <pc:sldMk cId="2450593770" sldId="383"/>
            <ac:spMk id="49" creationId="{B1B9E321-7DA7-4982-AFE8-B85476C21979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0" creationId="{6E8A664D-1555-4BF8-BE0B-1FE54B5D9BE9}"/>
          </ac:spMkLst>
        </pc:spChg>
        <pc:spChg chg="add mod">
          <ac:chgData name="Cheng Ran" userId="dbeed8448c6bb12c" providerId="LiveId" clId="{6C75F16A-FC30-4F24-98EE-CED4265303CE}" dt="2022-03-14T04:24:17.952" v="2003" actId="20577"/>
          <ac:spMkLst>
            <pc:docMk/>
            <pc:sldMk cId="2450593770" sldId="383"/>
            <ac:spMk id="51" creationId="{8676AB77-F4EB-41F8-9DE7-6C252DE878AD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2" creationId="{9DB48DBE-8623-4465-B3D2-52A701CF18B8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3" creationId="{047D5479-E506-477E-BDD4-B94BD8F4954A}"/>
          </ac:spMkLst>
        </pc:spChg>
        <pc:spChg chg="add mod">
          <ac:chgData name="Cheng Ran" userId="dbeed8448c6bb12c" providerId="LiveId" clId="{6C75F16A-FC30-4F24-98EE-CED4265303CE}" dt="2022-03-14T04:24:27.424" v="2006" actId="20577"/>
          <ac:spMkLst>
            <pc:docMk/>
            <pc:sldMk cId="2450593770" sldId="383"/>
            <ac:spMk id="54" creationId="{4BA058C6-4209-4211-8907-BE0CDF115B72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5" creationId="{EF56BF00-5DE6-48A5-A3D5-B9280EF89BD5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6" creationId="{C34DE820-6DE0-4AD2-84E6-929C1427EB5F}"/>
          </ac:spMkLst>
        </pc:spChg>
        <pc:spChg chg="add mod">
          <ac:chgData name="Cheng Ran" userId="dbeed8448c6bb12c" providerId="LiveId" clId="{6C75F16A-FC30-4F24-98EE-CED4265303CE}" dt="2022-03-14T04:24:35.002" v="2009" actId="20577"/>
          <ac:spMkLst>
            <pc:docMk/>
            <pc:sldMk cId="2450593770" sldId="383"/>
            <ac:spMk id="57" creationId="{99B8D2C9-50B5-47B1-9108-A22D9B29DF6E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8" creationId="{E2C7FA1C-B9E3-466D-ABFF-909EFE87BF9C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59" creationId="{CFA00735-4A9C-48AF-9D38-5A0D70499C19}"/>
          </ac:spMkLst>
        </pc:spChg>
        <pc:spChg chg="add mod">
          <ac:chgData name="Cheng Ran" userId="dbeed8448c6bb12c" providerId="LiveId" clId="{6C75F16A-FC30-4F24-98EE-CED4265303CE}" dt="2022-03-14T04:27:41.541" v="2049" actId="20577"/>
          <ac:spMkLst>
            <pc:docMk/>
            <pc:sldMk cId="2450593770" sldId="383"/>
            <ac:spMk id="60" creationId="{86AA5042-BC62-4065-96FE-7DC07EAF422F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61" creationId="{E5C768B4-174C-4A31-AB73-76BC32D4427D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2" creationId="{B46402A6-77DE-4D24-86D8-DF4A426E82E4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3" creationId="{959364C9-5815-402D-A755-485ED3801ACF}"/>
          </ac:spMkLst>
        </pc:spChg>
        <pc:spChg chg="add mod">
          <ac:chgData name="Cheng Ran" userId="dbeed8448c6bb12c" providerId="LiveId" clId="{6C75F16A-FC30-4F24-98EE-CED4265303CE}" dt="2022-03-14T04:34:42.497" v="2172" actId="114"/>
          <ac:spMkLst>
            <pc:docMk/>
            <pc:sldMk cId="2450593770" sldId="383"/>
            <ac:spMk id="64" creationId="{6DC2911B-C6E5-4CC6-BEC7-6CEC9783C5E0}"/>
          </ac:spMkLst>
        </pc:spChg>
        <pc:spChg chg="add del">
          <ac:chgData name="Cheng Ran" userId="dbeed8448c6bb12c" providerId="LiveId" clId="{6C75F16A-FC30-4F24-98EE-CED4265303CE}" dt="2022-03-14T04:33:01.432" v="2156" actId="11529"/>
          <ac:spMkLst>
            <pc:docMk/>
            <pc:sldMk cId="2450593770" sldId="383"/>
            <ac:spMk id="65" creationId="{0F25B34D-72D8-4F31-9418-91FA628B4D4E}"/>
          </ac:spMkLst>
        </pc:spChg>
        <pc:spChg chg="add del">
          <ac:chgData name="Cheng Ran" userId="dbeed8448c6bb12c" providerId="LiveId" clId="{6C75F16A-FC30-4F24-98EE-CED4265303CE}" dt="2022-03-14T04:33:11.088" v="2158" actId="11529"/>
          <ac:spMkLst>
            <pc:docMk/>
            <pc:sldMk cId="2450593770" sldId="383"/>
            <ac:spMk id="66" creationId="{2C5A9819-7219-4B0C-AF59-87C1C1BD5CD0}"/>
          </ac:spMkLst>
        </pc:spChg>
        <pc:spChg chg="add mod">
          <ac:chgData name="Cheng Ran" userId="dbeed8448c6bb12c" providerId="LiveId" clId="{6C75F16A-FC30-4F24-98EE-CED4265303CE}" dt="2022-03-14T07:33:25.817" v="2458" actId="1076"/>
          <ac:spMkLst>
            <pc:docMk/>
            <pc:sldMk cId="2450593770" sldId="383"/>
            <ac:spMk id="70" creationId="{E7CBE0A8-9DD6-478B-B073-3778E0CEBFA4}"/>
          </ac:spMkLst>
        </pc:spChg>
        <pc:spChg chg="add mod">
          <ac:chgData name="Cheng Ran" userId="dbeed8448c6bb12c" providerId="LiveId" clId="{6C75F16A-FC30-4F24-98EE-CED4265303CE}" dt="2022-03-14T07:33:49.487" v="2461" actId="20577"/>
          <ac:spMkLst>
            <pc:docMk/>
            <pc:sldMk cId="2450593770" sldId="383"/>
            <ac:spMk id="71" creationId="{23253F2D-43E9-4131-A407-4F87DB1A5005}"/>
          </ac:spMkLst>
        </pc:spChg>
        <pc:graphicFrameChg chg="add del mod">
          <ac:chgData name="Cheng Ran" userId="dbeed8448c6bb12c" providerId="LiveId" clId="{6C75F16A-FC30-4F24-98EE-CED4265303CE}" dt="2022-03-14T04:18:10.605" v="1916"/>
          <ac:graphicFrameMkLst>
            <pc:docMk/>
            <pc:sldMk cId="2450593770" sldId="383"/>
            <ac:graphicFrameMk id="7" creationId="{F56EB274-3310-4E02-AAF7-E844B7CB9C52}"/>
          </ac:graphicFrameMkLst>
        </pc:graphicFrameChg>
        <pc:graphicFrameChg chg="add mod">
          <ac:chgData name="Cheng Ran" userId="dbeed8448c6bb12c" providerId="LiveId" clId="{6C75F16A-FC30-4F24-98EE-CED4265303CE}" dt="2022-03-14T04:19:38.873" v="1931" actId="1076"/>
          <ac:graphicFrameMkLst>
            <pc:docMk/>
            <pc:sldMk cId="2450593770" sldId="383"/>
            <ac:graphicFrameMk id="30" creationId="{5A2EDFD3-6EA1-4E8C-8BE2-2C220B2A2C89}"/>
          </ac:graphicFrameMkLst>
        </pc:graphicFrameChg>
        <pc:picChg chg="add del mod ord">
          <ac:chgData name="Cheng Ran" userId="dbeed8448c6bb12c" providerId="LiveId" clId="{6C75F16A-FC30-4F24-98EE-CED4265303CE}" dt="2022-03-14T04:18:45.171" v="1918" actId="478"/>
          <ac:picMkLst>
            <pc:docMk/>
            <pc:sldMk cId="2450593770" sldId="383"/>
            <ac:picMk id="5" creationId="{B73CF297-1942-4D38-AFB1-EE19944F2D6D}"/>
          </ac:picMkLst>
        </pc:picChg>
        <pc:picChg chg="add del mod">
          <ac:chgData name="Cheng Ran" userId="dbeed8448c6bb12c" providerId="LiveId" clId="{6C75F16A-FC30-4F24-98EE-CED4265303CE}" dt="2022-03-14T04:18:55.146" v="1925" actId="478"/>
          <ac:picMkLst>
            <pc:docMk/>
            <pc:sldMk cId="2450593770" sldId="383"/>
            <ac:picMk id="26" creationId="{59E5FE0D-CBF3-4648-AA3F-3E500DB23F26}"/>
          </ac:picMkLst>
        </pc:picChg>
        <pc:picChg chg="add del mod">
          <ac:chgData name="Cheng Ran" userId="dbeed8448c6bb12c" providerId="LiveId" clId="{6C75F16A-FC30-4F24-98EE-CED4265303CE}" dt="2022-03-14T04:20:00.606" v="1936" actId="478"/>
          <ac:picMkLst>
            <pc:docMk/>
            <pc:sldMk cId="2450593770" sldId="383"/>
            <ac:picMk id="28" creationId="{D97C8827-FDE0-4CBE-8942-29B5C5B8F2CA}"/>
          </ac:picMkLst>
        </pc:picChg>
        <pc:picChg chg="add mod">
          <ac:chgData name="Cheng Ran" userId="dbeed8448c6bb12c" providerId="LiveId" clId="{6C75F16A-FC30-4F24-98EE-CED4265303CE}" dt="2022-03-14T04:25:01.793" v="2010" actId="1076"/>
          <ac:picMkLst>
            <pc:docMk/>
            <pc:sldMk cId="2450593770" sldId="383"/>
            <ac:picMk id="48" creationId="{44730E40-809E-46BC-B337-1E59FB35B629}"/>
          </ac:picMkLst>
        </pc:picChg>
        <pc:cxnChg chg="add mod">
          <ac:chgData name="Cheng Ran" userId="dbeed8448c6bb12c" providerId="LiveId" clId="{6C75F16A-FC30-4F24-98EE-CED4265303CE}" dt="2022-03-14T04:33:58.606" v="2163" actId="14100"/>
          <ac:cxnSpMkLst>
            <pc:docMk/>
            <pc:sldMk cId="2450593770" sldId="383"/>
            <ac:cxnSpMk id="68" creationId="{D6322EAF-C2CC-4116-98E4-9C9D650876B7}"/>
          </ac:cxnSpMkLst>
        </pc:cxnChg>
      </pc:sldChg>
      <pc:sldChg chg="addSp delSp modSp new mod addAnim delAnim modAnim">
        <pc:chgData name="Cheng Ran" userId="dbeed8448c6bb12c" providerId="LiveId" clId="{6C75F16A-FC30-4F24-98EE-CED4265303CE}" dt="2022-03-14T10:01:33.051" v="2841" actId="114"/>
        <pc:sldMkLst>
          <pc:docMk/>
          <pc:sldMk cId="1136741119" sldId="384"/>
        </pc:sldMkLst>
        <pc:spChg chg="mod">
          <ac:chgData name="Cheng Ran" userId="dbeed8448c6bb12c" providerId="LiveId" clId="{6C75F16A-FC30-4F24-98EE-CED4265303CE}" dt="2022-03-14T07:44:23.519" v="2499" actId="27636"/>
          <ac:spMkLst>
            <pc:docMk/>
            <pc:sldMk cId="1136741119" sldId="384"/>
            <ac:spMk id="2" creationId="{CE8893CE-E0D5-4483-B6FF-7CEDE9114010}"/>
          </ac:spMkLst>
        </pc:spChg>
        <pc:spChg chg="del">
          <ac:chgData name="Cheng Ran" userId="dbeed8448c6bb12c" providerId="LiveId" clId="{6C75F16A-FC30-4F24-98EE-CED4265303CE}" dt="2022-03-14T04:35:15.164" v="2183" actId="478"/>
          <ac:spMkLst>
            <pc:docMk/>
            <pc:sldMk cId="1136741119" sldId="384"/>
            <ac:spMk id="3" creationId="{D53F2526-F47C-4DF8-804E-E89DAEB687D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" creationId="{7BA1B53D-BAAB-4317-A7B7-1F1569C0B4E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" creationId="{9901FD6A-4CDD-4B85-A440-F575128155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" creationId="{D4A1E106-BC21-4629-A264-50CE148FB4B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" creationId="{32DF32B1-B039-4EC9-A47D-5872DFEC72E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" creationId="{84024DF4-1C6A-4DB7-94A3-F7655AD8069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" creationId="{9E705772-AF91-420A-ACBF-90D78E1057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" creationId="{9A186D0E-AE41-4308-9C90-592725AB97A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" creationId="{ED74E262-9796-44AF-8AC1-D49BABDD30E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" creationId="{62CA33C9-410B-4AEF-A9BC-743C1E42F58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3" creationId="{1902CB93-5D39-41D4-A3C0-FA2E28F071F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4" creationId="{BEFF4EA0-954E-4B69-A80B-35576C4F9B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5" creationId="{4530CC4B-D739-4E05-8ED0-81E6750935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6" creationId="{FE0F1147-56F8-4E95-8E3E-B07DD1570BE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7" creationId="{FD0018FD-B9EE-45A9-B185-DAEC43BAA7D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8" creationId="{571B5EF0-0AD6-4868-8253-BED56EB18B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9" creationId="{7B6EB208-2895-4EE4-A375-F191A2B396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0" creationId="{7C58A2D7-467C-4571-B264-C454C60002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1" creationId="{04C8AEA8-5EB4-4E8E-978E-181FA0E1C0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2" creationId="{19A4E4D4-BAEA-4C1D-B372-1018FDC3E6D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3" creationId="{8867FB07-7011-40E5-9CDB-BF788F28D6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4" creationId="{687C5768-94AE-48A1-A9A7-0EE9368B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5" creationId="{2E64D00D-B9B7-4A38-BC6B-6A2971A1291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6" creationId="{CA93F116-FFC8-4F67-B08D-C51B6D8D9BC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7" creationId="{6DCC2C04-FF56-470C-81AE-27420178C24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8" creationId="{5CEC3EB0-6E52-4364-B2B5-87443B35BD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9" creationId="{B63BFD0F-E24F-40C6-B390-BE6F86A99E4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0" creationId="{BA0977D2-83D4-41D1-B236-E2AB21A09B7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1" creationId="{23969769-0919-4CFE-812A-BD551F92D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2" creationId="{87A4AB9D-06B0-44DE-ACF4-4472E4838C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3" creationId="{72EC4612-85FC-45C3-8BCC-4959A1412C9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4" creationId="{7E35F8FF-612A-41E1-ADE0-33C5DC3645B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5" creationId="{F4C6CDAB-497F-4A6B-88A5-B208873DEE3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6" creationId="{8954E449-6552-4F44-8B75-3DA41E41A2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7" creationId="{D7AFD5C6-78DA-45B6-A92D-834C3C6C33F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8" creationId="{F50FDE26-A1A1-4040-B21F-083239AC95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9" creationId="{EBD8D86C-68B5-4AC0-AE4B-DB823E5641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0" creationId="{BDE0D7AF-42D6-48AA-8DEE-EC7CE41B316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1" creationId="{AACDC56F-4E43-422A-AF85-DF4E8FB0781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2" creationId="{C520D26F-017C-44E9-88DA-2D9FCD42841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3" creationId="{24747E31-9B3F-4261-88B5-1A25E32128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4" creationId="{F14EBC1C-DD6D-42C4-9C86-B5A168A6004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5" creationId="{A0156D62-6AF6-4C7A-8770-7869CAD8FD8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6" creationId="{2293ACB4-CC1F-4ED2-89D4-12C6DEB8F3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7" creationId="{259E74AC-AF2C-47DF-8FC4-B59C9F3901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8" creationId="{EECA480A-ECB9-4E4E-8C5D-19C163721C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9" creationId="{9EBDBC75-D23D-453F-B21B-DCC8D6F3614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0" creationId="{BE3CE1EE-B259-4D32-A351-2DF9CCE663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1" creationId="{C514CC83-A0C8-457D-8D89-C22FBBE7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2" creationId="{7DC60F84-C0E0-4291-B54D-2A7B2B7FDF3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3" creationId="{18D9A367-1DB4-4BB0-80E2-A2171450B2A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4" creationId="{65B6698C-5839-4F2E-97CC-1B9EFBBE260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5" creationId="{78591BC9-6403-4C84-8777-D30F016525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6" creationId="{5E03DC8C-0231-4A7D-8C2E-3C7728DCEC1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7" creationId="{E513E4C7-E0B2-42E4-8B90-9EF21551CC5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8" creationId="{84B24E10-ED73-4929-9A8F-6CCC6B44A81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9" creationId="{1A067DA9-430E-43A5-8201-DE729E707C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0" creationId="{336963D6-DD9E-4DCB-80AD-EEBEA3E8B55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1" creationId="{342AE671-944A-498E-AA37-0CCCCD6E0A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2" creationId="{04DD7E37-8611-413B-BF08-060F8913A87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3" creationId="{BDBB69E9-6904-46A5-88EF-3D7C395DC3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4" creationId="{863D755C-B14A-4693-8D0F-F03FAD18B41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5" creationId="{0A76D1D8-180A-4BA6-98FE-0CE3B789000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6" creationId="{6C117BD5-3FDE-4ECC-AF1A-45B886CDF97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7" creationId="{F877C8EB-425E-431F-A69A-EAA0C2BF76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8" creationId="{F6789348-F215-4034-A375-6ACDCA1D57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9" creationId="{8326BD38-6589-468C-9239-A888AC2AA5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0" creationId="{99904CC0-F62E-4067-834C-FB463A3DA69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1" creationId="{CDF76348-B15D-4975-8262-B1420F3CFA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2" creationId="{9C533788-E589-455B-8757-E8E3CB8D07C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3" creationId="{2FA96848-3FE2-45EB-92B3-126D4F61B3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4" creationId="{40DA1D82-D392-486E-BAD2-70408724B0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5" creationId="{365B3D33-1167-427B-9115-438356D003D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6" creationId="{55192B33-9D67-436E-92D5-9D99D97CC1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7" creationId="{118009DB-3AF4-4D2C-9667-4DF6B3DBE5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8" creationId="{3D9959E1-C774-4EAD-BB23-BFC7559E3F2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9" creationId="{091C2860-1566-4FF5-8560-1202C6A2AF9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0" creationId="{E0722D7C-F09C-402E-B88D-59F5855DFCD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1" creationId="{4B07F749-6D54-4963-AD63-343F7C37368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2" creationId="{DCE40C1C-2B3F-4340-A908-9CAD66BEDF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3" creationId="{E01C5D49-ADF0-4F1D-A855-7B0A6670ED4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4" creationId="{B1FE8431-59AF-4D30-B45D-76536FF40C6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5" creationId="{39F03112-DF07-48B0-B435-BEEE9FF8A06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6" creationId="{A9C2F6D8-3C5D-4A2B-813A-CFEBC12202D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7" creationId="{DED4A76D-A1FA-48C6-970B-79E48432593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8" creationId="{7729637E-E176-4B3A-AE4E-35EB0989094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9" creationId="{02D55D37-1830-4D1B-B62A-5A55FB40EB4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0" creationId="{B58CBAD7-4072-4330-95AC-E769FC458FF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1" creationId="{576334F1-8135-46D5-AC21-907FD7ED52D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2" creationId="{359C1388-D6DE-45CC-B862-A08CA105663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3" creationId="{F39751FD-1F83-4733-ABD0-F0B3C5DD9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4" creationId="{129E1393-11CF-4F01-AC97-5A72D775A1B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5" creationId="{9191D48E-F024-43BA-A42D-DB37F79F630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6" creationId="{7FD9FDF7-D381-4916-92B0-7BCDA8BE187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7" creationId="{CBEBD5E7-BB5B-4EB1-8C98-95EADB67AD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8" creationId="{C91E7205-87BF-4DD1-AA77-2B801A4F84F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9" creationId="{1D8E26D8-86A9-4650-9465-9585273D74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0" creationId="{7E938D1D-C16D-4AAA-A862-A6E5BC38DCE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1" creationId="{2C7936C5-4BBE-4CAB-A84E-4AA771DCEA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2" creationId="{DACC6995-8CDD-4FCB-9995-97B67B4B616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3" creationId="{B05DE78F-A7AF-4630-864F-310D069E8D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4" creationId="{03B95B96-BAF3-47EE-A445-6061FD419A3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5" creationId="{B367BD70-72AA-4AD7-B0A6-481BBF8451E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6" creationId="{D613BADD-1C90-4DEB-A1FE-F598BB118C1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7" creationId="{1BE5F2C8-6DF1-4F13-97DE-743C63AA68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8" creationId="{C5C60627-A24B-4228-9D1B-2BBC17B4859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9" creationId="{ED4C5D36-0788-4E23-AE47-9BC15E9DBF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0" creationId="{B05F8750-6F43-4789-A598-E47DD8140DA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1" creationId="{FB0E2AAD-B2C9-4059-9926-09EBE36DEA1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2" creationId="{2CDD81A1-2ED4-4215-B610-C70BB35AFED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3" creationId="{92AEE9EE-5F83-47DA-AA65-4CBE1231A8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4" creationId="{256DF052-5005-4F80-9275-11155A8B7F2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5" creationId="{11455EA7-8177-466B-9326-56FE2D06094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6" creationId="{147F35A5-5F1F-4AE7-B731-1878AF22A64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7" creationId="{964A3354-F7F3-4255-9D75-F714E2BA003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8" creationId="{4F4EBDAF-A892-481A-BF92-8C8A15F8D7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9" creationId="{E7380DD4-A7DB-465D-AE1C-A7B34B186A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0" creationId="{4FAADF57-708F-4F1E-B732-933FDF158F0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1" creationId="{C20859C9-1E1D-4DA6-B519-B38D95D99A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2" creationId="{816892D0-2357-422E-9D36-93D912AF7D9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3" creationId="{D2901A4D-2777-4A70-92A6-CAF87618221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4" creationId="{4EE874A9-B276-495A-B934-F0419C9E98A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5" creationId="{09A4BA98-7032-403E-ADC1-9031619C11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6" creationId="{09EE315C-F29B-402E-8B1E-557ACDA54AC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7" creationId="{AACF35A3-AE33-49AF-8DF5-A39F88085EE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8" creationId="{7EF011F7-D76F-4D9E-88D0-77B5D42B231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9" creationId="{C380C25E-4409-4A18-852A-416B7680525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0" creationId="{19D9B1DD-B2CF-4A8B-8EC9-EDBB5AB5058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1" creationId="{A35307F7-9B9F-43B9-B3C4-3B5188E599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2" creationId="{EEEF22A1-9B43-4721-8083-13FC574FA6D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3" creationId="{8465FEE4-F8C8-407D-B90E-8DE6523B70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4" creationId="{413D3B0F-94A5-491C-B868-76396A80DC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5" creationId="{7F44C0E6-E8EB-4ED1-986E-B5F533DFEA3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6" creationId="{0493457B-6003-4AE4-8E06-D644A2257B9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7" creationId="{C59A7E7F-F6FE-4ECA-88FA-61BB7D15640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8" creationId="{E3C7B36D-0B73-497A-9E6F-9BA7E091AB8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9" creationId="{3E621744-35D9-495E-896C-8ABA98236C9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0" creationId="{32DE9556-4A25-4C3F-B9DC-A649874EFB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1" creationId="{32614DDE-6685-4E4F-9F84-F811258F5E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2" creationId="{98A72BB6-4E8D-4A63-B103-24DE8BF781C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3" creationId="{4CF1E224-65C1-4BC3-A980-74197A4C2E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4" creationId="{88DB872B-EF94-4045-99B0-EB742842234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5" creationId="{DF8545DA-F26A-41AB-AC42-E44863161C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6" creationId="{B14B8FD7-8856-4C5C-9B23-4331815D3B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7" creationId="{B3D8C8C3-2F41-41BF-A882-CA8A32B6E75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8" creationId="{14E39207-EE02-49C1-B949-566FCF3E91A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9" creationId="{42D6B2A1-5AED-4739-84D2-E5E1909C5D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0" creationId="{B3993FA9-52B1-4AB4-AD78-793C6411E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1" creationId="{8DF2F097-6F94-4780-A0AC-C38A21A8868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2" creationId="{3A6D338D-AA4F-4742-9FD7-BA716B765E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3" creationId="{B6FB2287-46D7-497D-BE69-6E2EFF4DEA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4" creationId="{C34B7DB0-C168-4FB6-84C7-626CEDC2287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5" creationId="{847521F3-ED20-46B0-BA77-D318C9B68C1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6" creationId="{345C3B46-FAE5-4458-B318-76983F0CF67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7" creationId="{2532EDAB-649A-491D-9F56-79F0240E40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8" creationId="{A3EA778F-8463-444D-BB96-40D4C3F0127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9" creationId="{D85F793B-63CF-4826-856A-84D5AC0A83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0" creationId="{9FC44F4C-0AFB-4671-91E0-C41577DB720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1" creationId="{3947C880-094C-48A6-889F-4A8FA0EBEB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2" creationId="{95ECB28E-E0BD-4E57-A377-BF5FB2FFF5D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3" creationId="{47142E69-4E60-43F9-9706-38548EF633B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4" creationId="{68A7C5CD-8AB4-4647-91CA-1F275C3960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5" creationId="{FC7C1C8F-8BAB-4441-9B69-EA2E7DD839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6" creationId="{5BF5FC73-EB33-42C2-A734-B64EAE6BD9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7" creationId="{35C781F7-1275-46BC-8FE1-9835BE61060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8" creationId="{47F1CFD1-F507-4C21-ACA4-8D3F9984FEC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9" creationId="{9B8D71A2-B77E-4067-BB29-630D8B4720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0" creationId="{27D14140-3607-46B7-A1BB-D54481DC027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1" creationId="{97724ECA-E97F-42FF-BDCF-DDFC64455C3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2" creationId="{5D47A43C-8F53-4247-ABF8-619584BF75A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3" creationId="{9AA2FD71-EDC4-4EBE-A4E1-6C819A70B0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4" creationId="{C7E26B4D-DDC6-4E26-BE57-230AF37655E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5" creationId="{099E3037-B889-4770-ABF2-A1822400DBA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6" creationId="{D3B558BE-7D51-4DE7-BFCC-967B4BF79E2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7" creationId="{3A1FABB2-455B-4046-87E5-D021DC5692C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8" creationId="{4E1B6D30-9C45-437C-9087-F8052FEE60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9" creationId="{B76F17D5-1096-49B8-A401-8961988404C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0" creationId="{07DD3A91-DBD1-4D5C-B55A-71EBFF3715A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1" creationId="{39E392CF-C802-4167-8A28-B7E5C55A999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2" creationId="{82562AF7-8FF0-4992-A055-3BF2A6626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3" creationId="{664AECF2-B25B-4DDE-98A5-9907FFD65E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4" creationId="{A2F1CCC9-01DC-4F7B-B5E9-FE3E2444EEE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5" creationId="{E61CC62D-ECB1-40C2-84A2-04352AD77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6" creationId="{3420528E-A422-487C-B61D-F62D79D3363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7" creationId="{029347F3-AB30-4A97-8365-37780B0E7F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8" creationId="{2E38473B-DCD0-4CF2-9E81-D2C790436A3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9" creationId="{57B6CE8C-E9D5-4005-A270-6A12389D14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0" creationId="{D30873D5-D8C7-413E-A627-D69EBA6C8C0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1" creationId="{3689F282-6049-4B5F-A2F2-7777EEFCD6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2" creationId="{E644E8D0-FB8D-47EB-819C-89AE3FCADBB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3" creationId="{869EDB09-F9E4-4258-BC18-73F5A938F06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4" creationId="{6C7792AE-71B4-4602-844E-A403E8CF94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5" creationId="{0923298D-0134-484D-B663-57B37F949A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6" creationId="{B0525AB6-DE05-48AD-861A-C7B3BAD6A6B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7" creationId="{05F419DE-512A-4533-915D-59724495E54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8" creationId="{B30B2C81-4D35-468A-94BB-D2CEACE16D3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9" creationId="{CD30D168-ABE6-47C4-A02F-75F5232CFE8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0" creationId="{1D99E247-0E64-4A3A-AD11-4AA3E703035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1" creationId="{D1B0D514-4EC9-4079-8550-B5417D4E1DE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2" creationId="{6E9932EF-7B27-4622-88E1-2381563619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3" creationId="{030DCCD2-F57F-49B3-B4FE-CB649F0C8FA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4" creationId="{828C0819-C31E-4DB4-ADDB-92DB3650F14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5" creationId="{BCBAF3FA-785A-45AE-8B04-B565920B56F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6" creationId="{6D4752C0-7CFF-4D8D-9764-36A8AF41513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7" creationId="{32085564-09F8-47AC-A827-9D54C51207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8" creationId="{06CF2B2F-B671-4253-9376-7F3D50BC8B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9" creationId="{5BA30CD9-F19E-4BAA-8CE6-C46FE5636E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0" creationId="{725B3CA1-DB23-497F-8C19-663C1766391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1" creationId="{FE2B3EFC-CB5E-4AFD-9D30-8753F9B773F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2" creationId="{5D7199AE-D98E-4BC5-879C-302EFB4560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3" creationId="{869612E7-FCDF-4992-8898-0391860EEEF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4" creationId="{1617E142-A615-4867-9A0B-EE84FB6737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5" creationId="{ED638B39-C600-45ED-B7CB-0270C0954A2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6" creationId="{B8C9978A-8415-4B8C-8CD5-AE9DD3EB607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7" creationId="{9C8EB905-B0D8-48E4-96BD-E9DC5B4CC1F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8" creationId="{D1B33863-36A6-45FE-9828-5C2BAD8FDED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9" creationId="{81BE4823-A761-4054-8C35-8DFCA67E157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0" creationId="{18CD03D7-1E79-4827-82CA-7EA9155E144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1" creationId="{39AF4F90-B625-4503-9452-1821E8152E8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2" creationId="{3E32760C-2F0D-4FE3-BF39-5B001015A86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3" creationId="{A4F020A0-0241-4695-92DD-08AB9531F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4" creationId="{0CC7F57D-A190-4F22-9497-8D4DBD3449F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5" creationId="{35694D92-60E4-4127-A53B-E01ED3004E5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6" creationId="{7B1B8438-3A08-483F-BF13-5A32FADBA1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7" creationId="{5D7450DF-F3BA-47A8-AE2A-4B16F0FED8B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8" creationId="{37C01B5B-5466-4CDC-A03A-74444C3F21D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9" creationId="{13BE740C-F847-4C98-9663-51307FD5B25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0" creationId="{BE8145DA-6678-4BDB-9B3C-98EE63821E2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1" creationId="{BB65C500-6273-492F-AC38-B66343F24F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2" creationId="{DDF1ECF8-321A-4DFE-A526-4C6AE087CD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3" creationId="{11F9E1CA-55D6-462D-A54D-C3C630850A8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4" creationId="{87FB6ADA-7BF9-4D56-9136-1990A062CBB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5" creationId="{8B27F0D3-9AF5-4597-81A0-B436BCD5570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6" creationId="{6AC3FB4C-E805-4E18-B116-CE0322B6E2A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7" creationId="{209947A6-9590-4210-8CD4-7BACDED268E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3" creationId="{8BF1820F-E6AA-4D3F-820A-64A596AC84BC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4" creationId="{21EAD57D-857E-47D1-AFA7-1A9CD3A8A3D1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5" creationId="{AD0E0690-52BA-43CD-A7FD-805AE2E3D4C8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6" creationId="{D87D131E-2E16-4F4B-A16D-F28F13368EC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7" creationId="{6D1A5716-0D1B-4752-9D37-5CA35082DB1A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8" creationId="{014BF021-D897-4105-8AD4-418684126883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9" creationId="{E2ADF55E-A151-4F23-9C03-7478D7E0EC1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0" creationId="{726365E4-1854-47A1-BA98-DCE24C035C5E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1" creationId="{4F92CB01-2E14-49C0-B5C8-6E082DDFE49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2" creationId="{AA910174-770F-42FE-B24F-C1C0D4EDCC1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3" creationId="{87D76B7D-2648-4D4A-80E7-E75CC8CF863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4" creationId="{74BC0A31-E003-4C98-8C68-B1588B81339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5" creationId="{931FCBC6-03FA-400D-B21E-3213D969845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6" creationId="{9D7734B7-439B-4BFF-B0C0-BA0DC15152C5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7" creationId="{AC80FF6D-C171-439B-809C-FE576A0338C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8" creationId="{088255A9-E752-4DE5-9153-D4274AE610B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9" creationId="{5C382829-0FCE-47DE-B68C-599D758AE949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60" creationId="{2054BAFC-A484-4242-A087-60DB454A796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1" creationId="{990AE35B-D568-4632-A2AB-47DEDA370F0A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2" creationId="{75041026-AABC-4A09-9361-808476E24FB5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3" creationId="{C8C016A4-08DA-497B-B85B-25472F9841E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4" creationId="{8B0D2405-064D-4CB3-BD45-65AC984E8763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5" creationId="{F3A4E742-C2D3-40C8-90A3-5ACA7EDA5AC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6" creationId="{D1B6F976-B249-4428-9F06-BC080193E20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7" creationId="{C4C973EE-76E5-46D4-99A6-C45FEEE792B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8" creationId="{D9842E8B-B53E-496B-A00B-52C7035480E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9" creationId="{1CA7B493-6394-4A1C-811F-A00C224FC0A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0" creationId="{41EA4E0D-CF47-440C-BCF0-C2F0810D4B5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1" creationId="{4E442FDA-59D8-4312-A816-9FB9EE112C29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2" creationId="{1B94F27A-F183-440A-BAEB-0295B0DEBDC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3" creationId="{A5CA144F-FD3B-45ED-9A8C-21A71076A22F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4" creationId="{B6BD87FA-4ED1-4225-996D-378E6E878EAD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5" creationId="{190650F9-2B9B-4A1C-9627-8469B9CC364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6" creationId="{9202A069-0ACB-49A9-BF6B-3C12480B510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7" creationId="{5E01E5EB-8A34-4264-B5D9-117DADD38DD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8" creationId="{61C80826-A306-4483-B1DE-E35AABFBC32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9" creationId="{B449F0BC-F7E2-46F0-AD73-2EC913EC47C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0" creationId="{F927A4B3-A69E-4405-A880-E6766457FAD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1" creationId="{756CEDF1-9851-4411-8CC1-B4CE9F51D69D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2" creationId="{1C03AB12-FCFD-455F-A91E-D641C1F54C3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3" creationId="{14DF8BFD-20ED-4475-BE76-0899DAAF2A5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4" creationId="{38928355-F6C5-406C-8A06-D5BD2C82D6B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5" creationId="{02CB8929-6CAC-468E-9549-89C1B43AB7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6" creationId="{05F99CA4-8028-48FB-856F-2CC421FC5F1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7" creationId="{696A226E-F2CB-423C-8531-694E7C5B70FE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8" creationId="{7E41D54A-096E-4768-BA62-54618175162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9" creationId="{8EA33D47-96D0-4742-90F5-C16E6B11DB22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0" creationId="{FBA5CEC8-0BFA-4EAA-9779-5EF208E5270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1" creationId="{64812BF4-BC48-45BC-A6B6-B81357676B7A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2" creationId="{6AAC453B-B154-48CF-955F-50B40111ED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3" creationId="{5F060D48-0FDE-4811-86E0-FA442B7BBDD8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4" creationId="{723EE151-4F83-4C1E-9A2F-AEC79886458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5" creationId="{EF0F8D11-135D-415F-B33A-F7D46EF1558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6" creationId="{DC15C2AA-05FA-4AB6-A420-67F6AAEBB30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7" creationId="{00B35CA7-675F-4420-AB06-97310B82F66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8" creationId="{B6EFD1DE-967C-41B8-B823-2A9293D59A3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9" creationId="{256DFC8C-F780-453D-8C33-AB5AC5988F2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0" creationId="{F8C8A043-879F-41E5-AB1B-4EF22A87C94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1" creationId="{AEB38399-F7A0-406E-AAC7-C44225E3307B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2" creationId="{4423AAC7-D365-4ABC-9C3C-F01A67227F20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3" creationId="{3E156356-CA08-4301-8E56-5D86B285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4" creationId="{3D629753-85A2-4ADB-BA36-9771C0713BE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5" creationId="{06763D54-21C7-41A4-BA51-068E58EC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6" creationId="{8D7C1EA1-B86D-4C8D-B953-BA5E2993A13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7" creationId="{431D63C3-6534-4067-A770-88506590DD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8" creationId="{CC39EDB2-4AB7-4D0F-B77E-97A86F3306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9" creationId="{47C9783A-665C-430F-8F3C-60515A3F5CB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0" creationId="{88FA30BF-B5B7-4403-B5F7-68B061D3C68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1" creationId="{1584D3AC-6C2B-403B-9D0B-D60975FC34E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2" creationId="{3453EC05-06A7-4612-B6F3-AB2409B3B3F7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3" creationId="{951A0011-0AC3-404A-81C5-0BC18F10808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4" creationId="{976B129A-84AC-41BB-AA35-85D332244DD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5" creationId="{51AAA02C-9709-4796-A194-AC6278512DC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6" creationId="{FE2CCC03-DE43-4A63-920A-8DFA3195864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7" creationId="{F9B3070A-2B1E-4DCA-B108-3607063548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8" creationId="{0326D244-FEC0-4AC3-BF4D-5B7F08078C0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9" creationId="{C59C335E-7AF1-4A22-98FD-511026D3AAD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0" creationId="{DE745D65-071C-4576-AE3D-30BE360347C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1" creationId="{C4DC32C7-ED28-47A5-8DCB-98CB0247A1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2" creationId="{D75F49BD-D606-421B-BD43-76374C09DC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3" creationId="{F90A6407-2DC4-409E-B194-1C5DD57A86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4" creationId="{745E60C5-EB24-42E5-B3B6-087948B42FF9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5" creationId="{9508FD0E-E2E9-4BFB-BA63-D54B5DA937F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6" creationId="{46A12E47-E8B9-4944-89F4-2252001482D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7" creationId="{13CE9ED0-DEFE-4948-B463-A0F17184FE0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8" creationId="{FF42EF6F-E3B7-41D9-9669-56945ADE13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9" creationId="{A6674471-BDA6-48BC-849E-42B9F1BDD5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0" creationId="{1A125FFB-2BCD-44DD-908B-170D152831B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1" creationId="{EB9FC3B2-60B3-4AD0-9F7D-294377BEF6E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2" creationId="{46B41923-F392-4656-848C-17D63E337A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3" creationId="{B55186E5-704E-4EDA-BA24-4084A8D9F42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4" creationId="{1369E0C1-0891-47F4-8473-0726EC5C01B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5" creationId="{DE39EC16-C439-4FB9-894B-DE63403D4DA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6" creationId="{96AA5053-9945-4F35-A1BA-34B80E9040F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7" creationId="{B9E59C70-5757-4B8E-9A72-250D63AEBB0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8" creationId="{A6E5D83E-1CB1-439E-81AF-B841E995F90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9" creationId="{DF9C14D0-C20D-4B19-9D0C-CA79ABBF74E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0" creationId="{D4BF3963-A378-4D80-976D-07BBAE2D68D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1" creationId="{879E81EA-475B-4EB6-854C-08A71681FA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2" creationId="{B937EFE2-AD72-4CFA-8E9B-A3471BEE521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3" creationId="{FCA1720F-5457-40CD-99E6-69E386D2CB7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4" creationId="{7AB1DDA2-405F-4774-A8B2-3F4A031D115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5" creationId="{F58C9827-8A05-48D3-B7F3-8E3D8397D79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6" creationId="{F053B8F6-9EEF-46D0-90EC-4A9FBD9D8E6B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7" creationId="{2FFCD1AB-144F-4BB8-BF23-0183B00DBEB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8" creationId="{DCB951F0-3DED-42E7-A686-2AE3C2448AEA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9" creationId="{26CD2965-CFCA-4414-997A-22DBD715944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0" creationId="{EDBBAE4B-BFFC-43D9-A761-0C6A34C4FE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1" creationId="{7187F738-0DD0-4CB8-9953-E91B5B22B08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2" creationId="{63862B02-18EA-4F81-BFE5-548EA0BB1B0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3" creationId="{080FD675-6648-4F54-9443-214AB85CDC7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4" creationId="{E3A246C6-924D-4A5A-AA99-4E332E45472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5" creationId="{9180015E-1AC7-4908-907A-8B7DEA22CDA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6" creationId="{AFDC78B3-D469-4C9B-8F0B-8522F2AF380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7" creationId="{B9A4411E-99DF-454D-9C51-CB66AC5D7F3B}"/>
          </ac:spMkLst>
        </pc:spChg>
        <pc:spChg chg="add del mod">
          <ac:chgData name="Cheng Ran" userId="dbeed8448c6bb12c" providerId="LiveId" clId="{6C75F16A-FC30-4F24-98EE-CED4265303CE}" dt="2022-03-14T07:48:09.100" v="2578" actId="478"/>
          <ac:spMkLst>
            <pc:docMk/>
            <pc:sldMk cId="1136741119" sldId="384"/>
            <ac:spMk id="358" creationId="{A3EC5D42-2885-4F5C-AE24-F9B4ECE7586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9" creationId="{D69219E7-D990-44C9-9040-0304D54FE90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0" creationId="{E3468CF7-8471-4572-96B2-A12DE6200A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1" creationId="{8F061BD6-DBF4-489B-AFE2-68A9F18AD78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2" creationId="{178FEDD9-5F24-4249-AAAC-F8081C875BBC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3" creationId="{6D1B57FF-7BE1-4770-A6B6-DC17F8E9E78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4" creationId="{1A21C32C-57B8-47BD-8F55-1BA680F2994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5" creationId="{547A5E7B-7730-4CDA-9015-26A76ACEF28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6" creationId="{72198EA9-27E3-4929-8BFA-F0A197297C2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7" creationId="{C49D6AF8-EE80-4AC0-8AF0-96E211BC70D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8" creationId="{0D971FEF-8925-4F21-88BF-85C29D32BEC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9" creationId="{4BD04B3A-4EB6-4692-B9AD-7B05D1AB162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0" creationId="{DCBCBC43-D03E-402B-AFDF-37FADFCC740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1" creationId="{45F6ECA0-728C-4FE1-AD3F-B40F209E719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2" creationId="{ADE2889C-87B8-4B80-A3CD-1B5ACDD8771F}"/>
          </ac:spMkLst>
        </pc:spChg>
        <pc:spChg chg="add del mod">
          <ac:chgData name="Cheng Ran" userId="dbeed8448c6bb12c" providerId="LiveId" clId="{6C75F16A-FC30-4F24-98EE-CED4265303CE}" dt="2022-03-14T07:48:10.759" v="2579" actId="478"/>
          <ac:spMkLst>
            <pc:docMk/>
            <pc:sldMk cId="1136741119" sldId="384"/>
            <ac:spMk id="373" creationId="{E656DDF2-1724-45ED-B98C-7318AD73467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4" creationId="{3B9AC469-0CF8-419B-8C7C-CA25DC0EA3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5" creationId="{18BC3AF7-B6DA-4D45-BE1C-1DC02D62A9F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6" creationId="{4BC7501F-4F63-46C7-82B8-ED88A4E0883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7" creationId="{80FE7B33-1240-4F7A-B259-DA9EDBE7D465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8" creationId="{02D504E6-74F7-4200-AF20-648646B760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9" creationId="{6615429C-04CE-41AD-874B-A85972A9A00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0" creationId="{B64E8F3E-70F1-4EB5-B3E7-CC30798F822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1" creationId="{190D0C9F-4B4C-44EB-858C-8A0143EDCC7D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2" creationId="{F9940238-EDB2-48CF-89CE-41FBD59D783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3" creationId="{0285C87E-87CD-4131-877D-C9B9895FC2D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4" creationId="{76B368BA-8A19-4A52-B2FF-4888D4B9252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5" creationId="{B6ADD421-E7D9-4BAC-B88B-EB28B42FFB3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6" creationId="{BFB3B8D9-FAEE-437F-80C1-829C742B8F9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7" creationId="{120E0630-BBD3-4B08-9579-09DC007E2B9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8" creationId="{56D754E0-2CE9-4162-BA28-88DF5BEA7E3C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9" creationId="{E81A938C-A416-414A-BBC2-487446D5EDA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0" creationId="{E1A93030-E5FB-42CD-AE45-2659F051AA8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1" creationId="{4A56A0A4-AF71-4842-8E4C-EC8338A5AEB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2" creationId="{93635EEA-2508-40A3-81F4-6C13F1707E5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3" creationId="{9500956B-A0FD-4B76-885F-EB6D99A47EF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4" creationId="{C7C04BED-2A87-4740-9006-F41AEAA9D2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5" creationId="{244D8FA7-69F3-4999-8413-6E15BDCC49A0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6" creationId="{E3B43BFF-3412-4876-9AEE-61E5E9E2ACF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7" creationId="{F3DBFA56-D457-49B4-B449-00EAE6863CD3}"/>
          </ac:spMkLst>
        </pc:spChg>
        <pc:spChg chg="add del mod">
          <ac:chgData name="Cheng Ran" userId="dbeed8448c6bb12c" providerId="LiveId" clId="{6C75F16A-FC30-4F24-98EE-CED4265303CE}" dt="2022-03-14T07:48:00.576" v="2564"/>
          <ac:spMkLst>
            <pc:docMk/>
            <pc:sldMk cId="1136741119" sldId="384"/>
            <ac:spMk id="398" creationId="{85F17365-4C3E-4210-B4E4-BEC2612C9476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3" creationId="{761A8B82-7B24-4AB2-89C0-E4C99C568EF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4" creationId="{846F4753-E634-4079-A7DB-675408FB69EA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5" creationId="{03C98E15-615D-4AD1-88E0-B5C035D6AD7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6" creationId="{26F238EB-9A87-4159-928C-D5FBD7B0A9F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7" creationId="{0A4C3D08-D8E3-42AE-BC4F-64BA6408AD5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8" creationId="{519D6E7F-56A5-4D5A-A014-101A6DEEF1A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9" creationId="{5AFE0181-ECBC-42E8-ACED-C9A2A9998313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0" creationId="{2E538962-FFDE-41E5-B61A-05C13CA134A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1" creationId="{7858A2AB-F752-434C-B482-F53F6C7B6B9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2" creationId="{44C03FCA-8F0F-4A99-87B6-6134ECA8C877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3" creationId="{17A7A359-6E44-4F2B-8572-956A52FD81D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4" creationId="{B6E49AFA-3D45-4BF4-ADE6-503BFA96794C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5" creationId="{22819A7F-8321-4B65-B2A7-9133D736D404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6" creationId="{CE02D3D7-7991-4C1F-A0ED-BAB14969BA32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7" creationId="{4D93D8B7-5260-4C5F-B642-39E6C20834F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8" creationId="{11148B44-137B-449D-9F08-D7693A1B62D0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9" creationId="{A1BA645C-BEF7-4E47-84CF-94D444B8113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0" creationId="{309CE24C-E04C-45A6-AEB1-B104354E7211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1" creationId="{A55D32DE-5651-4791-8EE5-7C0418D35559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2" creationId="{2C4023A6-92CF-4C46-988F-868E5E08F7D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3" creationId="{41D7EDFF-F611-490F-9044-265246F7063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4" creationId="{2DC8E1F6-B3D3-4090-A02E-20D7DC43F7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5" creationId="{57E638E5-A7A8-4E45-8E04-81AC24E7F671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6" creationId="{140BCF74-FBB9-43B3-A8B0-B887C129E8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7" creationId="{79BD8162-4EA6-4A53-A14F-43606701A21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8" creationId="{81EB55FE-3A5A-4928-9290-7A75C841746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9" creationId="{CE51A646-84AB-4005-92DC-726B1AD74C80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0" creationId="{1DA08633-7CAE-498C-8C9C-941F6A11D5E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1" creationId="{28768EFC-0062-41D1-9130-8E1070AA5FA3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2" creationId="{6FF95D2E-0798-4D63-A447-035775488954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3" creationId="{0348C24D-7369-41D5-BBF9-173D57690A2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4" creationId="{234A356D-D605-4358-BA99-DCD7BC66512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5" creationId="{FC72B7AB-016E-40F4-91C4-6DCAC38ECE4E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6" creationId="{45DED097-6AA1-4A84-AC67-4E82ECA04236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7" creationId="{FD4A5D1E-E1F1-4477-8937-9556C2025F8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8" creationId="{D737DDE7-4BE9-4B10-A972-8C4248C341A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9" creationId="{B57F8487-F55D-42D3-BC97-0099DF47563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0" creationId="{72F0D8FB-BCDF-47BA-BAEB-33676B56342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1" creationId="{A791C8D9-FC43-449F-8251-165B17453247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2" creationId="{15A86230-6CF0-4E38-A754-4A256F5B3F5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3" creationId="{AD2D07A9-8601-4564-8BA9-258AB402995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4" creationId="{D90AEFAF-AC52-4C2F-8BB6-73B55B79944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5" creationId="{D04EB6B3-3463-4FBF-BDDD-FEA99057ED1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6" creationId="{67613E99-A798-4FE8-932C-BCA9EF0AAF5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7" creationId="{304BF7B8-AB61-4EDE-BAF5-19D953FD8116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8" creationId="{ED2FF2D1-9A44-4F77-8E42-6A8D2FF8E99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9" creationId="{88EC8747-ECAF-4EFE-9A4E-E1B2E2F7A9F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0" creationId="{353E87E0-C494-463F-BBE3-7B334280270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1" creationId="{52018C70-8ED0-4C38-944B-29FE50C661F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2" creationId="{017BBF4F-FB77-444D-AB3B-E33303A4E8CF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3" creationId="{FA861140-3657-4769-87A5-D0781E564F42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4" creationId="{E838BFB3-27DE-4222-9C1A-9759006D752F}"/>
          </ac:spMkLst>
        </pc:spChg>
        <pc:spChg chg="add mod">
          <ac:chgData name="Cheng Ran" userId="dbeed8448c6bb12c" providerId="LiveId" clId="{6C75F16A-FC30-4F24-98EE-CED4265303CE}" dt="2022-03-14T10:01:33.051" v="2841" actId="114"/>
          <ac:spMkLst>
            <pc:docMk/>
            <pc:sldMk cId="1136741119" sldId="384"/>
            <ac:spMk id="455" creationId="{D890AAA7-0E76-4D8A-AB3F-99577D64B9B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6" creationId="{758DB359-6E13-41A6-AB15-C6834218FD5D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7" creationId="{DBC91B6E-6925-4C2A-85BB-AF07848F5A3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8" creationId="{E88E9EF1-12AF-45B0-807C-294CC7C080F7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9" creationId="{DB4B85D2-1607-4C51-99AD-8DD057605EF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0" creationId="{8532EAF7-89AF-46EC-828E-2D9271458AB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1" creationId="{AA67FBFB-C08E-4C4A-89AF-98D86F841B13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2" creationId="{A7FD9001-CA3A-4D26-B3AB-364CF4EC8C1D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3" creationId="{F58EFB79-F2FF-4180-8F4F-02E348936EE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4" creationId="{2B76A61F-05E6-41C2-841C-24B0A75AE975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5" creationId="{D90A38AF-591F-47D6-BA48-FD6C6FAEB61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6" creationId="{A1DD93E3-FE73-47B5-8CA5-04D051319E2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7" creationId="{002599D4-03CD-4F4F-96AE-6018B1426FA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8" creationId="{A1D980B0-6BB5-4B01-955C-7ABAB8C24F51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9" creationId="{83436F64-73B0-475F-A424-9DFD8A453F37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0" creationId="{9135EBD7-DF92-492B-BAA4-44CAFD4CB211}"/>
          </ac:spMkLst>
        </pc:spChg>
        <pc:spChg chg="add mod">
          <ac:chgData name="Cheng Ran" userId="dbeed8448c6bb12c" providerId="LiveId" clId="{6C75F16A-FC30-4F24-98EE-CED4265303CE}" dt="2022-03-14T07:54:34.620" v="2660" actId="114"/>
          <ac:spMkLst>
            <pc:docMk/>
            <pc:sldMk cId="1136741119" sldId="384"/>
            <ac:spMk id="471" creationId="{A20DAAFD-7451-44FF-825B-A01F2CAD360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2" creationId="{8BE00AAA-5010-42F6-8F1D-BA9C22B38329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3" creationId="{9936B7E0-1BDE-4ABF-8F55-BD57A308B091}"/>
          </ac:spMkLst>
        </pc:spChg>
        <pc:spChg chg="add mod">
          <ac:chgData name="Cheng Ran" userId="dbeed8448c6bb12c" providerId="LiveId" clId="{6C75F16A-FC30-4F24-98EE-CED4265303CE}" dt="2022-03-14T07:53:19.568" v="2648" actId="1076"/>
          <ac:spMkLst>
            <pc:docMk/>
            <pc:sldMk cId="1136741119" sldId="384"/>
            <ac:spMk id="474" creationId="{DD1141D5-E85E-45AC-AD09-57E29E199CF3}"/>
          </ac:spMkLst>
        </pc:spChg>
        <pc:spChg chg="add del mod">
          <ac:chgData name="Cheng Ran" userId="dbeed8448c6bb12c" providerId="LiveId" clId="{6C75F16A-FC30-4F24-98EE-CED4265303CE}" dt="2022-03-14T07:53:16.474" v="2647" actId="1076"/>
          <ac:spMkLst>
            <pc:docMk/>
            <pc:sldMk cId="1136741119" sldId="384"/>
            <ac:spMk id="475" creationId="{6131C9A5-7488-4FEA-B19D-1DD8AA43DE8B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6" creationId="{0E61F647-D15F-4764-A0FA-62EC4AE52584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7" creationId="{76058722-8F6E-447F-B234-051296533E93}"/>
          </ac:spMkLst>
        </pc:spChg>
        <pc:spChg chg="add del mod">
          <ac:chgData name="Cheng Ran" userId="dbeed8448c6bb12c" providerId="LiveId" clId="{6C75F16A-FC30-4F24-98EE-CED4265303CE}" dt="2022-03-14T07:52:15.684" v="2621" actId="478"/>
          <ac:spMkLst>
            <pc:docMk/>
            <pc:sldMk cId="1136741119" sldId="384"/>
            <ac:spMk id="478" creationId="{3D84C36F-77AC-4321-B982-6BC0CBDF78B8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9" creationId="{C754D3DF-FA4A-4E52-932A-80F4BFFF8FE1}"/>
          </ac:spMkLst>
        </pc:spChg>
        <pc:spChg chg="add del mod">
          <ac:chgData name="Cheng Ran" userId="dbeed8448c6bb12c" providerId="LiveId" clId="{6C75F16A-FC30-4F24-98EE-CED4265303CE}" dt="2022-03-14T07:52:12.150" v="2620" actId="478"/>
          <ac:spMkLst>
            <pc:docMk/>
            <pc:sldMk cId="1136741119" sldId="384"/>
            <ac:spMk id="480" creationId="{D882DE49-2CC2-4285-8491-B14C17B312EF}"/>
          </ac:spMkLst>
        </pc:spChg>
        <pc:spChg chg="add mod">
          <ac:chgData name="Cheng Ran" userId="dbeed8448c6bb12c" providerId="LiveId" clId="{6C75F16A-FC30-4F24-98EE-CED4265303CE}" dt="2022-03-14T07:53:49.910" v="2653" actId="1076"/>
          <ac:spMkLst>
            <pc:docMk/>
            <pc:sldMk cId="1136741119" sldId="384"/>
            <ac:spMk id="481" creationId="{131761A8-3E66-415F-9320-6ACD04E1AB5A}"/>
          </ac:spMkLst>
        </pc:spChg>
        <pc:spChg chg="add del mod">
          <ac:chgData name="Cheng Ran" userId="dbeed8448c6bb12c" providerId="LiveId" clId="{6C75F16A-FC30-4F24-98EE-CED4265303CE}" dt="2022-03-14T07:53:03.460" v="2642"/>
          <ac:spMkLst>
            <pc:docMk/>
            <pc:sldMk cId="1136741119" sldId="384"/>
            <ac:spMk id="482" creationId="{95B48931-F2EC-4CFB-9E94-AE6A9E3B38B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3" creationId="{E30C1A6C-1A4D-4AA4-A292-ACD570425A5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4" creationId="{65A46559-C0E5-4113-9DA0-AF45B4E5A4D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5" creationId="{F4EE6ABB-5715-4727-9E65-E60E46FC2A2F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6" creationId="{BD7935E8-E8D7-44B7-90C1-F8C92DE2A53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7" creationId="{E2D06220-600B-45BB-A5BA-4F99D23A8780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8" creationId="{C61D8665-57DA-4D04-BFC9-A8BD33D5A527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9" creationId="{8EDF7953-2C29-4D97-AAE7-6C925A8192E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0" creationId="{A40F1887-A15B-4413-8411-AACB760F2CC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1" creationId="{DDC3E5A0-C7A1-417C-A193-592E7E69079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2" creationId="{FE30BC97-94BB-4C35-A250-B8BA24E6348C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3" creationId="{80F5170A-BBF3-4F59-A006-26427EDACB10}"/>
          </ac:spMkLst>
        </pc:spChg>
        <pc:spChg chg="add mod">
          <ac:chgData name="Cheng Ran" userId="dbeed8448c6bb12c" providerId="LiveId" clId="{6C75F16A-FC30-4F24-98EE-CED4265303CE}" dt="2022-03-14T07:54:31.333" v="2659" actId="114"/>
          <ac:spMkLst>
            <pc:docMk/>
            <pc:sldMk cId="1136741119" sldId="384"/>
            <ac:spMk id="494" creationId="{5AE2235C-ABCA-49DD-A369-4D0AC59021E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5" creationId="{DFA1D15B-B007-4206-AA9D-25336FE8DC2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6" creationId="{67A67D25-B6B0-45F5-B09D-068F1F3F51A6}"/>
          </ac:spMkLst>
        </pc:spChg>
        <pc:spChg chg="add del mod">
          <ac:chgData name="Cheng Ran" userId="dbeed8448c6bb12c" providerId="LiveId" clId="{6C75F16A-FC30-4F24-98EE-CED4265303CE}" dt="2022-03-14T07:53:43.119" v="2651" actId="478"/>
          <ac:spMkLst>
            <pc:docMk/>
            <pc:sldMk cId="1136741119" sldId="384"/>
            <ac:spMk id="497" creationId="{BC61B5D9-F593-4152-9260-12C07CE099DA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8" creationId="{A0B30EE3-D4F6-4197-BD82-D071E6D87A4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9" creationId="{FCE97EE5-ACE3-4787-9015-5412EDA659B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500" creationId="{933C5E8F-2A4B-4138-BE44-6F9B35F81EF6}"/>
          </ac:spMkLst>
        </pc:spChg>
        <pc:spChg chg="add mod">
          <ac:chgData name="Cheng Ran" userId="dbeed8448c6bb12c" providerId="LiveId" clId="{6C75F16A-FC30-4F24-98EE-CED4265303CE}" dt="2022-03-14T07:55:05.409" v="2661" actId="1076"/>
          <ac:spMkLst>
            <pc:docMk/>
            <pc:sldMk cId="1136741119" sldId="384"/>
            <ac:spMk id="501" creationId="{B3EE0293-EE0E-4F2B-B93B-6A78C77431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2" creationId="{DEA0CD17-4FF1-46E7-A148-1B561C4C1BF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3" creationId="{4246D2DD-7E53-4EAE-B211-D41166A921E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4" creationId="{D48DD748-A8C2-4CC9-A70D-54FE366334B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5" creationId="{E476359F-120D-46A1-A7D6-A96E39F03B1E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6" creationId="{26AB9EAF-05FD-4133-BDDF-3D61D73580C7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7" creationId="{36213E4D-E1ED-4433-99BF-4A7B21B3F33B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8" creationId="{06202529-B0E6-4A00-9E8D-B6F5789AC466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9" creationId="{1C17234A-0BA0-44DF-971B-8EE6F66E32C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0" creationId="{3A608FC8-7171-45D7-9C04-8A47EC18436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1" creationId="{729E420F-FFF6-47E9-A243-7DDBF06A3194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2" creationId="{9537EDAC-B573-436B-A046-D85643F2077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3" creationId="{884DA938-329E-496C-A553-4CCC561E4FD5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4" creationId="{3B5F7351-FC7F-457E-9593-713D26A02DA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5" creationId="{C0FBDD2E-E989-4F16-ADA0-97B0D7C7C940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6" creationId="{2DDAFCE5-7175-4BD3-8414-B46C939124F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7" creationId="{FD978617-4814-40E1-A67D-4089539EF93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8" creationId="{D6C3C9D9-D055-4DA8-9E8D-303EBB6DBE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9" creationId="{D2171B59-21DA-4BD9-8129-373D418A7A4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0" creationId="{A658F78E-800B-4BB4-BC70-5F152DCF2AB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1" creationId="{E0508F83-18D5-4C10-90FB-4C118A67881C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2" creationId="{E7E4E363-0741-4BF6-A614-6434056FA1B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3" creationId="{9130B53E-FAAC-4183-A5B6-F94FA5810007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4" creationId="{9FBE706A-AF01-49B8-BF8D-925DD59B018D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5" creationId="{E625CED1-B949-4821-A392-87D71C97C16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6" creationId="{9B95A593-A87D-4E56-BC6A-79A03F0DE7AA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7" creationId="{AFA109C1-CA22-4BD6-95CF-0578D98F419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8" creationId="{12064DDB-59D7-486B-9DF2-D5E676B9CE4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9" creationId="{D7594291-3F7E-4998-B4C8-46AC69AA886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0" creationId="{FD963BB5-0083-4542-9044-B42971F21A90}"/>
          </ac:spMkLst>
        </pc:spChg>
        <pc:spChg chg="add mod">
          <ac:chgData name="Cheng Ran" userId="dbeed8448c6bb12c" providerId="LiveId" clId="{6C75F16A-FC30-4F24-98EE-CED4265303CE}" dt="2022-03-14T07:57:45.893" v="2679" actId="1076"/>
          <ac:spMkLst>
            <pc:docMk/>
            <pc:sldMk cId="1136741119" sldId="384"/>
            <ac:spMk id="531" creationId="{8F83D7D6-AE9E-4A42-BB9B-0148D781DD88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2" creationId="{F240EA9D-02BF-433B-BE0D-AD25D7C3A39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3" creationId="{D51E0088-B34E-4BBA-BF59-5827B9B65C7B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4" creationId="{3EC42896-27FE-4DC9-B526-542CC6D3C20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5" creationId="{64849E40-9575-473E-84B9-0E3F18177CE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6" creationId="{0E89789C-8159-44F3-B4DF-31C5E3E77CF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7" creationId="{E31553E0-E272-49F0-8F49-516982E601F3}"/>
          </ac:spMkLst>
        </pc:spChg>
        <pc:spChg chg="add del mod">
          <ac:chgData name="Cheng Ran" userId="dbeed8448c6bb12c" providerId="LiveId" clId="{6C75F16A-FC30-4F24-98EE-CED4265303CE}" dt="2022-03-14T07:55:33.795" v="2667" actId="478"/>
          <ac:spMkLst>
            <pc:docMk/>
            <pc:sldMk cId="1136741119" sldId="384"/>
            <ac:spMk id="538" creationId="{F79DA7D7-A056-44E6-81AA-739226D771C0}"/>
          </ac:spMkLst>
        </pc:spChg>
        <pc:spChg chg="add mod">
          <ac:chgData name="Cheng Ran" userId="dbeed8448c6bb12c" providerId="LiveId" clId="{6C75F16A-FC30-4F24-98EE-CED4265303CE}" dt="2022-03-14T07:55:37.986" v="2668" actId="1076"/>
          <ac:spMkLst>
            <pc:docMk/>
            <pc:sldMk cId="1136741119" sldId="384"/>
            <ac:spMk id="539" creationId="{6094CF41-2F0D-483F-AA86-2328B5F0C11A}"/>
          </ac:spMkLst>
        </pc:spChg>
        <pc:spChg chg="add mod">
          <ac:chgData name="Cheng Ran" userId="dbeed8448c6bb12c" providerId="LiveId" clId="{6C75F16A-FC30-4F24-98EE-CED4265303CE}" dt="2022-03-14T07:55:46.063" v="2670" actId="1076"/>
          <ac:spMkLst>
            <pc:docMk/>
            <pc:sldMk cId="1136741119" sldId="384"/>
            <ac:spMk id="540" creationId="{1932F30B-E7A1-443E-BBCB-E62BBDF758E6}"/>
          </ac:spMkLst>
        </pc:spChg>
        <pc:picChg chg="add del mod">
          <ac:chgData name="Cheng Ran" userId="dbeed8448c6bb12c" providerId="LiveId" clId="{6C75F16A-FC30-4F24-98EE-CED4265303CE}" dt="2022-03-14T07:39:12.322" v="2462" actId="478"/>
          <ac:picMkLst>
            <pc:docMk/>
            <pc:sldMk cId="1136741119" sldId="384"/>
            <ac:picMk id="239" creationId="{85C9A251-E955-493A-ADC7-E634A6E130A2}"/>
          </ac:picMkLst>
        </pc:picChg>
        <pc:picChg chg="add del mod">
          <ac:chgData name="Cheng Ran" userId="dbeed8448c6bb12c" providerId="LiveId" clId="{6C75F16A-FC30-4F24-98EE-CED4265303CE}" dt="2022-03-14T07:40:57.610" v="2470" actId="478"/>
          <ac:picMkLst>
            <pc:docMk/>
            <pc:sldMk cId="1136741119" sldId="384"/>
            <ac:picMk id="241" creationId="{86C07D2E-BF68-4184-8E09-2F17E6C2366E}"/>
          </ac:picMkLst>
        </pc:picChg>
        <pc:picChg chg="add del mod">
          <ac:chgData name="Cheng Ran" userId="dbeed8448c6bb12c" providerId="LiveId" clId="{6C75F16A-FC30-4F24-98EE-CED4265303CE}" dt="2022-03-14T07:49:00.790" v="2589" actId="478"/>
          <ac:picMkLst>
            <pc:docMk/>
            <pc:sldMk cId="1136741119" sldId="384"/>
            <ac:picMk id="3072" creationId="{2F6BD3AD-FEB6-46E2-852B-ED37B7A76069}"/>
          </ac:picMkLst>
        </pc:picChg>
        <pc:picChg chg="add del mod">
          <ac:chgData name="Cheng Ran" userId="dbeed8448c6bb12c" providerId="LiveId" clId="{6C75F16A-FC30-4F24-98EE-CED4265303CE}" dt="2022-03-14T07:41:32.884" v="2477" actId="478"/>
          <ac:picMkLst>
            <pc:docMk/>
            <pc:sldMk cId="1136741119" sldId="384"/>
            <ac:picMk id="3074" creationId="{E1344745-9840-43B3-A56D-6693314AA84F}"/>
          </ac:picMkLst>
        </pc:picChg>
        <pc:picChg chg="add del mod">
          <ac:chgData name="Cheng Ran" userId="dbeed8448c6bb12c" providerId="LiveId" clId="{6C75F16A-FC30-4F24-98EE-CED4265303CE}" dt="2022-03-14T07:48:43.715" v="2588" actId="22"/>
          <ac:picMkLst>
            <pc:docMk/>
            <pc:sldMk cId="1136741119" sldId="384"/>
            <ac:picMk id="3075" creationId="{B3639378-7232-490D-AD30-C9CD26F6B8B0}"/>
          </ac:picMkLst>
        </pc:picChg>
      </pc:sldChg>
      <pc:sldChg chg="addSp modSp add mod">
        <pc:chgData name="Cheng Ran" userId="dbeed8448c6bb12c" providerId="LiveId" clId="{6C75F16A-FC30-4F24-98EE-CED4265303CE}" dt="2022-03-14T07:15:21.872" v="2194" actId="1076"/>
        <pc:sldMkLst>
          <pc:docMk/>
          <pc:sldMk cId="2543736087" sldId="385"/>
        </pc:sldMkLst>
        <pc:spChg chg="add mod">
          <ac:chgData name="Cheng Ran" userId="dbeed8448c6bb12c" providerId="LiveId" clId="{6C75F16A-FC30-4F24-98EE-CED4265303CE}" dt="2022-03-14T07:15:21.872" v="2194" actId="1076"/>
          <ac:spMkLst>
            <pc:docMk/>
            <pc:sldMk cId="2543736087" sldId="385"/>
            <ac:spMk id="5" creationId="{C58A623F-7B9A-49B6-8E33-18BF46BCC8CA}"/>
          </ac:spMkLst>
        </pc:spChg>
      </pc:sldChg>
      <pc:sldChg chg="addSp delSp modSp new mod">
        <pc:chgData name="Cheng Ran" userId="dbeed8448c6bb12c" providerId="LiveId" clId="{6C75F16A-FC30-4F24-98EE-CED4265303CE}" dt="2022-03-14T07:26:16.748" v="2414" actId="20577"/>
        <pc:sldMkLst>
          <pc:docMk/>
          <pc:sldMk cId="620826121" sldId="386"/>
        </pc:sldMkLst>
        <pc:spChg chg="mod">
          <ac:chgData name="Cheng Ran" userId="dbeed8448c6bb12c" providerId="LiveId" clId="{6C75F16A-FC30-4F24-98EE-CED4265303CE}" dt="2022-03-14T07:15:54.979" v="2216" actId="20577"/>
          <ac:spMkLst>
            <pc:docMk/>
            <pc:sldMk cId="620826121" sldId="386"/>
            <ac:spMk id="2" creationId="{5414D2C6-BD0E-45D4-AECA-D34E3594C5D5}"/>
          </ac:spMkLst>
        </pc:spChg>
        <pc:spChg chg="del mod">
          <ac:chgData name="Cheng Ran" userId="dbeed8448c6bb12c" providerId="LiveId" clId="{6C75F16A-FC30-4F24-98EE-CED4265303CE}" dt="2022-03-14T07:16:04.063" v="2220" actId="478"/>
          <ac:spMkLst>
            <pc:docMk/>
            <pc:sldMk cId="620826121" sldId="386"/>
            <ac:spMk id="3" creationId="{199211F1-ECDC-41B9-96C3-9DDA5CB4B19B}"/>
          </ac:spMkLst>
        </pc:spChg>
        <pc:graphicFrameChg chg="add del mod modGraphic">
          <ac:chgData name="Cheng Ran" userId="dbeed8448c6bb12c" providerId="LiveId" clId="{6C75F16A-FC30-4F24-98EE-CED4265303CE}" dt="2022-03-14T07:22:43.369" v="2251" actId="478"/>
          <ac:graphicFrameMkLst>
            <pc:docMk/>
            <pc:sldMk cId="620826121" sldId="386"/>
            <ac:graphicFrameMk id="4" creationId="{EDDF953F-7FE9-4038-961C-447974FFC821}"/>
          </ac:graphicFrameMkLst>
        </pc:graphicFrameChg>
        <pc:graphicFrameChg chg="add mod modGraphic">
          <ac:chgData name="Cheng Ran" userId="dbeed8448c6bb12c" providerId="LiveId" clId="{6C75F16A-FC30-4F24-98EE-CED4265303CE}" dt="2022-03-14T07:26:16.748" v="2414" actId="20577"/>
          <ac:graphicFrameMkLst>
            <pc:docMk/>
            <pc:sldMk cId="620826121" sldId="386"/>
            <ac:graphicFrameMk id="5" creationId="{86796B3B-009B-4855-9658-B2094A39AEC7}"/>
          </ac:graphicFrameMkLst>
        </pc:graphicFrameChg>
      </pc:sldChg>
      <pc:sldChg chg="addSp modSp add mod">
        <pc:chgData name="Cheng Ran" userId="dbeed8448c6bb12c" providerId="LiveId" clId="{6C75F16A-FC30-4F24-98EE-CED4265303CE}" dt="2022-03-14T07:26:31.376" v="2417" actId="1076"/>
        <pc:sldMkLst>
          <pc:docMk/>
          <pc:sldMk cId="1699338493" sldId="387"/>
        </pc:sldMkLst>
        <pc:spChg chg="add mod">
          <ac:chgData name="Cheng Ran" userId="dbeed8448c6bb12c" providerId="LiveId" clId="{6C75F16A-FC30-4F24-98EE-CED4265303CE}" dt="2022-03-14T07:26:31.376" v="2417" actId="1076"/>
          <ac:spMkLst>
            <pc:docMk/>
            <pc:sldMk cId="1699338493" sldId="387"/>
            <ac:spMk id="6" creationId="{A603923E-7CCF-4C0C-AC80-15A9A75B2179}"/>
          </ac:spMkLst>
        </pc:spChg>
      </pc:sldChg>
      <pc:sldChg chg="addSp delSp modSp new mod modAnim">
        <pc:chgData name="Cheng Ran" userId="dbeed8448c6bb12c" providerId="LiveId" clId="{6C75F16A-FC30-4F24-98EE-CED4265303CE}" dt="2022-03-14T07:29:45.971" v="2441"/>
        <pc:sldMkLst>
          <pc:docMk/>
          <pc:sldMk cId="1811362493" sldId="388"/>
        </pc:sldMkLst>
        <pc:spChg chg="mod">
          <ac:chgData name="Cheng Ran" userId="dbeed8448c6bb12c" providerId="LiveId" clId="{6C75F16A-FC30-4F24-98EE-CED4265303CE}" dt="2022-03-14T07:28:06.344" v="2429" actId="20577"/>
          <ac:spMkLst>
            <pc:docMk/>
            <pc:sldMk cId="1811362493" sldId="388"/>
            <ac:spMk id="2" creationId="{DFC9E371-158D-419B-B55C-F06393BD0B7B}"/>
          </ac:spMkLst>
        </pc:spChg>
        <pc:spChg chg="del">
          <ac:chgData name="Cheng Ran" userId="dbeed8448c6bb12c" providerId="LiveId" clId="{6C75F16A-FC30-4F24-98EE-CED4265303CE}" dt="2022-03-14T07:28:11.179" v="2430" actId="478"/>
          <ac:spMkLst>
            <pc:docMk/>
            <pc:sldMk cId="1811362493" sldId="388"/>
            <ac:spMk id="3" creationId="{4097C0DC-A182-49F6-8862-8C89ED6E9C9E}"/>
          </ac:spMkLst>
        </pc:spChg>
        <pc:spChg chg="add mod">
          <ac:chgData name="Cheng Ran" userId="dbeed8448c6bb12c" providerId="LiveId" clId="{6C75F16A-FC30-4F24-98EE-CED4265303CE}" dt="2022-03-14T07:28:25.184" v="2435" actId="1076"/>
          <ac:spMkLst>
            <pc:docMk/>
            <pc:sldMk cId="1811362493" sldId="388"/>
            <ac:spMk id="4" creationId="{850703E1-F499-4947-86B2-BF3610D5C015}"/>
          </ac:spMkLst>
        </pc:spChg>
        <pc:spChg chg="add mod">
          <ac:chgData name="Cheng Ran" userId="dbeed8448c6bb12c" providerId="LiveId" clId="{6C75F16A-FC30-4F24-98EE-CED4265303CE}" dt="2022-03-14T07:28:36.075" v="2437" actId="1076"/>
          <ac:spMkLst>
            <pc:docMk/>
            <pc:sldMk cId="1811362493" sldId="388"/>
            <ac:spMk id="5" creationId="{B4F1A52C-2006-408C-B896-5DC834E0C710}"/>
          </ac:spMkLst>
        </pc:spChg>
        <pc:spChg chg="add mod">
          <ac:chgData name="Cheng Ran" userId="dbeed8448c6bb12c" providerId="LiveId" clId="{6C75F16A-FC30-4F24-98EE-CED4265303CE}" dt="2022-03-14T07:28:38.206" v="2439" actId="1076"/>
          <ac:spMkLst>
            <pc:docMk/>
            <pc:sldMk cId="1811362493" sldId="388"/>
            <ac:spMk id="6" creationId="{9AE7F8EA-9C8F-44E9-A7BA-4C607BBF9708}"/>
          </ac:spMkLst>
        </pc:spChg>
      </pc:sldChg>
      <pc:sldChg chg="addSp delSp modSp new mod modAnim">
        <pc:chgData name="Cheng Ran" userId="dbeed8448c6bb12c" providerId="LiveId" clId="{6C75F16A-FC30-4F24-98EE-CED4265303CE}" dt="2022-03-14T08:11:17.916" v="2812" actId="1076"/>
        <pc:sldMkLst>
          <pc:docMk/>
          <pc:sldMk cId="632165750" sldId="389"/>
        </pc:sldMkLst>
        <pc:spChg chg="mod">
          <ac:chgData name="Cheng Ran" userId="dbeed8448c6bb12c" providerId="LiveId" clId="{6C75F16A-FC30-4F24-98EE-CED4265303CE}" dt="2022-03-14T08:01:06.518" v="2690" actId="20577"/>
          <ac:spMkLst>
            <pc:docMk/>
            <pc:sldMk cId="632165750" sldId="389"/>
            <ac:spMk id="2" creationId="{27B75662-C2C1-48EA-94ED-80517D64E2D4}"/>
          </ac:spMkLst>
        </pc:spChg>
        <pc:spChg chg="mod">
          <ac:chgData name="Cheng Ran" userId="dbeed8448c6bb12c" providerId="LiveId" clId="{6C75F16A-FC30-4F24-98EE-CED4265303CE}" dt="2022-03-14T08:11:11.217" v="2811" actId="1076"/>
          <ac:spMkLst>
            <pc:docMk/>
            <pc:sldMk cId="632165750" sldId="389"/>
            <ac:spMk id="3" creationId="{D24AE81E-5901-41BA-A436-ED8B88242C1B}"/>
          </ac:spMkLst>
        </pc:spChg>
        <pc:picChg chg="add mod">
          <ac:chgData name="Cheng Ran" userId="dbeed8448c6bb12c" providerId="LiveId" clId="{6C75F16A-FC30-4F24-98EE-CED4265303CE}" dt="2022-03-14T08:09:43.779" v="2801" actId="14100"/>
          <ac:picMkLst>
            <pc:docMk/>
            <pc:sldMk cId="632165750" sldId="389"/>
            <ac:picMk id="5" creationId="{CFEB7889-35F6-4465-84BE-12D7CDB12368}"/>
          </ac:picMkLst>
        </pc:picChg>
        <pc:picChg chg="add del mod">
          <ac:chgData name="Cheng Ran" userId="dbeed8448c6bb12c" providerId="LiveId" clId="{6C75F16A-FC30-4F24-98EE-CED4265303CE}" dt="2022-03-14T08:08:34.587" v="2790" actId="21"/>
          <ac:picMkLst>
            <pc:docMk/>
            <pc:sldMk cId="632165750" sldId="389"/>
            <ac:picMk id="7" creationId="{B3D1578E-6569-4ACE-AE6E-AC6E7D9ED42F}"/>
          </ac:picMkLst>
        </pc:picChg>
        <pc:picChg chg="add del mod">
          <ac:chgData name="Cheng Ran" userId="dbeed8448c6bb12c" providerId="LiveId" clId="{6C75F16A-FC30-4F24-98EE-CED4265303CE}" dt="2022-03-14T08:09:17.866" v="2795" actId="478"/>
          <ac:picMkLst>
            <pc:docMk/>
            <pc:sldMk cId="632165750" sldId="389"/>
            <ac:picMk id="9" creationId="{39CB65B0-F602-4F32-A4A0-90D5195CBFF4}"/>
          </ac:picMkLst>
        </pc:picChg>
        <pc:picChg chg="add mod">
          <ac:chgData name="Cheng Ran" userId="dbeed8448c6bb12c" providerId="LiveId" clId="{6C75F16A-FC30-4F24-98EE-CED4265303CE}" dt="2022-03-14T08:09:38.977" v="2798" actId="1076"/>
          <ac:picMkLst>
            <pc:docMk/>
            <pc:sldMk cId="632165750" sldId="389"/>
            <ac:picMk id="11" creationId="{6C4A472F-29C9-465D-85BE-3D4D88D7E422}"/>
          </ac:picMkLst>
        </pc:picChg>
        <pc:picChg chg="add mod">
          <ac:chgData name="Cheng Ran" userId="dbeed8448c6bb12c" providerId="LiveId" clId="{6C75F16A-FC30-4F24-98EE-CED4265303CE}" dt="2022-03-14T08:11:17.916" v="2812" actId="1076"/>
          <ac:picMkLst>
            <pc:docMk/>
            <pc:sldMk cId="632165750" sldId="389"/>
            <ac:picMk id="13" creationId="{6E082C8D-6508-4E36-B6B7-EE39CBA34FB6}"/>
          </ac:picMkLst>
        </pc:picChg>
      </pc:sldChg>
    </pc:docChg>
  </pc:docChgLst>
  <pc:docChgLst>
    <pc:chgData name="Cheng Ran" userId="dbeed8448c6bb12c" providerId="LiveId" clId="{4BEA71DC-28E7-4D99-B396-D1B51C397CD1}"/>
    <pc:docChg chg="undo custSel addSld delSld modSld addSection delSection">
      <pc:chgData name="Cheng Ran" userId="dbeed8448c6bb12c" providerId="LiveId" clId="{4BEA71DC-28E7-4D99-B396-D1B51C397CD1}" dt="2022-03-03T05:09:56.590" v="3388" actId="20577"/>
      <pc:docMkLst>
        <pc:docMk/>
      </pc:docMkLst>
      <pc:sldChg chg="modSp mod">
        <pc:chgData name="Cheng Ran" userId="dbeed8448c6bb12c" providerId="LiveId" clId="{4BEA71DC-28E7-4D99-B396-D1B51C397CD1}" dt="2022-02-28T06:39:20.101" v="20" actId="20577"/>
        <pc:sldMkLst>
          <pc:docMk/>
          <pc:sldMk cId="3385293733" sldId="257"/>
        </pc:sldMkLst>
        <pc:spChg chg="mod">
          <ac:chgData name="Cheng Ran" userId="dbeed8448c6bb12c" providerId="LiveId" clId="{4BEA71DC-28E7-4D99-B396-D1B51C397CD1}" dt="2022-02-28T06:39:20.101" v="20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684922242" sldId="290"/>
        </pc:sldMkLst>
      </pc:sldChg>
      <pc:sldChg chg="modSp new mod">
        <pc:chgData name="Cheng Ran" userId="dbeed8448c6bb12c" providerId="LiveId" clId="{4BEA71DC-28E7-4D99-B396-D1B51C397CD1}" dt="2022-02-28T08:24:57.259" v="2273" actId="2711"/>
        <pc:sldMkLst>
          <pc:docMk/>
          <pc:sldMk cId="2556556609" sldId="290"/>
        </pc:sldMkLst>
        <pc:spChg chg="mod">
          <ac:chgData name="Cheng Ran" userId="dbeed8448c6bb12c" providerId="LiveId" clId="{4BEA71DC-28E7-4D99-B396-D1B51C397CD1}" dt="2022-02-28T06:42:50.612" v="47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4BEA71DC-28E7-4D99-B396-D1B51C397CD1}" dt="2022-02-28T08:24:57.259" v="2273" actId="2711"/>
          <ac:spMkLst>
            <pc:docMk/>
            <pc:sldMk cId="2556556609" sldId="290"/>
            <ac:spMk id="3" creationId="{A03333F3-061B-46C2-8C9D-4CC3DC06C1D7}"/>
          </ac:spMkLst>
        </pc:spChg>
      </pc:sldChg>
      <pc:sldChg chg="modSp new mod">
        <pc:chgData name="Cheng Ran" userId="dbeed8448c6bb12c" providerId="LiveId" clId="{4BEA71DC-28E7-4D99-B396-D1B51C397CD1}" dt="2022-02-28T06:46:48.189" v="126"/>
        <pc:sldMkLst>
          <pc:docMk/>
          <pc:sldMk cId="581111486" sldId="291"/>
        </pc:sldMkLst>
        <pc:spChg chg="mod">
          <ac:chgData name="Cheng Ran" userId="dbeed8448c6bb12c" providerId="LiveId" clId="{4BEA71DC-28E7-4D99-B396-D1B51C397CD1}" dt="2022-02-28T06:44:38.559" v="89" actId="20577"/>
          <ac:spMkLst>
            <pc:docMk/>
            <pc:sldMk cId="581111486" sldId="291"/>
            <ac:spMk id="2" creationId="{9AF4F5C6-446E-4F17-8017-38E868B6EC8E}"/>
          </ac:spMkLst>
        </pc:spChg>
        <pc:spChg chg="mod">
          <ac:chgData name="Cheng Ran" userId="dbeed8448c6bb12c" providerId="LiveId" clId="{4BEA71DC-28E7-4D99-B396-D1B51C397CD1}" dt="2022-02-28T06:46:48.189" v="126"/>
          <ac:spMkLst>
            <pc:docMk/>
            <pc:sldMk cId="581111486" sldId="291"/>
            <ac:spMk id="3" creationId="{2AD7A389-91F6-46E8-942C-3CB7DC42CB9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33330309" sldId="291"/>
        </pc:sldMkLst>
      </pc:sldChg>
      <pc:sldChg chg="addSp delSp modSp new mod modClrScheme chgLayout">
        <pc:chgData name="Cheng Ran" userId="dbeed8448c6bb12c" providerId="LiveId" clId="{4BEA71DC-28E7-4D99-B396-D1B51C397CD1}" dt="2022-02-28T07:15:50.646" v="967"/>
        <pc:sldMkLst>
          <pc:docMk/>
          <pc:sldMk cId="2432146985" sldId="292"/>
        </pc:sldMkLst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2" creationId="{B22AF8DD-DA15-403E-8349-FDBB7D19E16D}"/>
          </ac:spMkLst>
        </pc:spChg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3" creationId="{1923A7FD-A426-4594-97AE-B352D42BAF6F}"/>
          </ac:spMkLst>
        </pc:spChg>
        <pc:spChg chg="add mod ord">
          <ac:chgData name="Cheng Ran" userId="dbeed8448c6bb12c" providerId="LiveId" clId="{4BEA71DC-28E7-4D99-B396-D1B51C397CD1}" dt="2022-02-28T06:47:49.494" v="205" actId="20577"/>
          <ac:spMkLst>
            <pc:docMk/>
            <pc:sldMk cId="2432146985" sldId="292"/>
            <ac:spMk id="4" creationId="{6674458B-D68B-4B13-A411-5D557BF848A6}"/>
          </ac:spMkLst>
        </pc:spChg>
        <pc:spChg chg="add mod ord">
          <ac:chgData name="Cheng Ran" userId="dbeed8448c6bb12c" providerId="LiveId" clId="{4BEA71DC-28E7-4D99-B396-D1B51C397CD1}" dt="2022-02-28T07:15:50.646" v="967"/>
          <ac:spMkLst>
            <pc:docMk/>
            <pc:sldMk cId="2432146985" sldId="292"/>
            <ac:spMk id="5" creationId="{B7F2C28E-E140-499F-9573-0E6BAB61FCE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54375578" sldId="29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99301301" sldId="293"/>
        </pc:sldMkLst>
      </pc:sldChg>
      <pc:sldChg chg="addSp modSp new mod">
        <pc:chgData name="Cheng Ran" userId="dbeed8448c6bb12c" providerId="LiveId" clId="{4BEA71DC-28E7-4D99-B396-D1B51C397CD1}" dt="2022-02-28T07:08:17.918" v="649" actId="20577"/>
        <pc:sldMkLst>
          <pc:docMk/>
          <pc:sldMk cId="3258775816" sldId="293"/>
        </pc:sldMkLst>
        <pc:spChg chg="mod">
          <ac:chgData name="Cheng Ran" userId="dbeed8448c6bb12c" providerId="LiveId" clId="{4BEA71DC-28E7-4D99-B396-D1B51C397CD1}" dt="2022-02-28T07:08:17.918" v="649" actId="20577"/>
          <ac:spMkLst>
            <pc:docMk/>
            <pc:sldMk cId="3258775816" sldId="293"/>
            <ac:spMk id="2" creationId="{78A664FD-3160-4EBD-8AAF-893BFF64FA7C}"/>
          </ac:spMkLst>
        </pc:spChg>
        <pc:spChg chg="mod">
          <ac:chgData name="Cheng Ran" userId="dbeed8448c6bb12c" providerId="LiveId" clId="{4BEA71DC-28E7-4D99-B396-D1B51C397CD1}" dt="2022-02-28T06:48:26.058" v="225" actId="20577"/>
          <ac:spMkLst>
            <pc:docMk/>
            <pc:sldMk cId="3258775816" sldId="293"/>
            <ac:spMk id="3" creationId="{53A7E018-A308-45D4-A1E4-719372B65CF8}"/>
          </ac:spMkLst>
        </pc:spChg>
        <pc:spChg chg="add mod">
          <ac:chgData name="Cheng Ran" userId="dbeed8448c6bb12c" providerId="LiveId" clId="{4BEA71DC-28E7-4D99-B396-D1B51C397CD1}" dt="2022-02-28T06:48:32.715" v="227" actId="1076"/>
          <ac:spMkLst>
            <pc:docMk/>
            <pc:sldMk cId="3258775816" sldId="293"/>
            <ac:spMk id="4" creationId="{D9FAAF88-0FF6-424B-AE7A-29E9F419CA80}"/>
          </ac:spMkLst>
        </pc:spChg>
        <pc:spChg chg="add mod">
          <ac:chgData name="Cheng Ran" userId="dbeed8448c6bb12c" providerId="LiveId" clId="{4BEA71DC-28E7-4D99-B396-D1B51C397CD1}" dt="2022-02-28T06:49:03.984" v="248" actId="1076"/>
          <ac:spMkLst>
            <pc:docMk/>
            <pc:sldMk cId="3258775816" sldId="293"/>
            <ac:spMk id="5" creationId="{5DF9959D-9EC0-41FA-9958-49DE0EA86DCC}"/>
          </ac:spMkLst>
        </pc:spChg>
      </pc:sldChg>
      <pc:sldChg chg="addSp modSp new mod">
        <pc:chgData name="Cheng Ran" userId="dbeed8448c6bb12c" providerId="LiveId" clId="{4BEA71DC-28E7-4D99-B396-D1B51C397CD1}" dt="2022-02-28T07:08:22.877" v="661" actId="20577"/>
        <pc:sldMkLst>
          <pc:docMk/>
          <pc:sldMk cId="56771586" sldId="294"/>
        </pc:sldMkLst>
        <pc:spChg chg="mod">
          <ac:chgData name="Cheng Ran" userId="dbeed8448c6bb12c" providerId="LiveId" clId="{4BEA71DC-28E7-4D99-B396-D1B51C397CD1}" dt="2022-02-28T07:08:22.877" v="661" actId="20577"/>
          <ac:spMkLst>
            <pc:docMk/>
            <pc:sldMk cId="56771586" sldId="294"/>
            <ac:spMk id="2" creationId="{111CF026-3F2B-4E1F-9F18-894A80807B4D}"/>
          </ac:spMkLst>
        </pc:spChg>
        <pc:spChg chg="mod">
          <ac:chgData name="Cheng Ran" userId="dbeed8448c6bb12c" providerId="LiveId" clId="{4BEA71DC-28E7-4D99-B396-D1B51C397CD1}" dt="2022-02-28T06:57:43.051" v="509"/>
          <ac:spMkLst>
            <pc:docMk/>
            <pc:sldMk cId="56771586" sldId="294"/>
            <ac:spMk id="3" creationId="{D969FD63-6ED5-46C0-AF02-420F172377A2}"/>
          </ac:spMkLst>
        </pc:spChg>
        <pc:spChg chg="add mod">
          <ac:chgData name="Cheng Ran" userId="dbeed8448c6bb12c" providerId="LiveId" clId="{4BEA71DC-28E7-4D99-B396-D1B51C397CD1}" dt="2022-02-28T06:55:40.433" v="438" actId="14100"/>
          <ac:spMkLst>
            <pc:docMk/>
            <pc:sldMk cId="56771586" sldId="294"/>
            <ac:spMk id="4" creationId="{8643BF9C-88AF-484F-9672-E8E99D680D3D}"/>
          </ac:spMkLst>
        </pc:spChg>
        <pc:spChg chg="add mod">
          <ac:chgData name="Cheng Ran" userId="dbeed8448c6bb12c" providerId="LiveId" clId="{4BEA71DC-28E7-4D99-B396-D1B51C397CD1}" dt="2022-02-28T06:57:17.399" v="506" actId="688"/>
          <ac:spMkLst>
            <pc:docMk/>
            <pc:sldMk cId="56771586" sldId="294"/>
            <ac:spMk id="5" creationId="{F71ED4B7-E6FD-40B2-9717-52FFE8AA7B3E}"/>
          </ac:spMkLst>
        </pc:spChg>
        <pc:spChg chg="add mod">
          <ac:chgData name="Cheng Ran" userId="dbeed8448c6bb12c" providerId="LiveId" clId="{4BEA71DC-28E7-4D99-B396-D1B51C397CD1}" dt="2022-02-28T06:56:26.400" v="489" actId="1076"/>
          <ac:spMkLst>
            <pc:docMk/>
            <pc:sldMk cId="56771586" sldId="294"/>
            <ac:spMk id="6" creationId="{52477AEB-4CEF-44A3-BB56-C50BA35FFDAF}"/>
          </ac:spMkLst>
        </pc:spChg>
        <pc:spChg chg="add mod">
          <ac:chgData name="Cheng Ran" userId="dbeed8448c6bb12c" providerId="LiveId" clId="{4BEA71DC-28E7-4D99-B396-D1B51C397CD1}" dt="2022-02-28T06:55:46.700" v="439" actId="14100"/>
          <ac:spMkLst>
            <pc:docMk/>
            <pc:sldMk cId="56771586" sldId="294"/>
            <ac:spMk id="7" creationId="{7287B5B3-5AE9-4915-BAC8-F6B8006A1ABD}"/>
          </ac:spMkLst>
        </pc:spChg>
        <pc:spChg chg="add mod">
          <ac:chgData name="Cheng Ran" userId="dbeed8448c6bb12c" providerId="LiveId" clId="{4BEA71DC-28E7-4D99-B396-D1B51C397CD1}" dt="2022-02-28T06:57:15.065" v="505" actId="688"/>
          <ac:spMkLst>
            <pc:docMk/>
            <pc:sldMk cId="56771586" sldId="294"/>
            <ac:spMk id="8" creationId="{6E81E90F-8C8B-4101-8657-C45C40999298}"/>
          </ac:spMkLst>
        </pc:spChg>
        <pc:spChg chg="add mod">
          <ac:chgData name="Cheng Ran" userId="dbeed8448c6bb12c" providerId="LiveId" clId="{4BEA71DC-28E7-4D99-B396-D1B51C397CD1}" dt="2022-02-28T06:56:49.472" v="499" actId="688"/>
          <ac:spMkLst>
            <pc:docMk/>
            <pc:sldMk cId="56771586" sldId="294"/>
            <ac:spMk id="9" creationId="{986BCEEE-A2C1-4377-8950-26BF7FF4A0C2}"/>
          </ac:spMkLst>
        </pc:spChg>
        <pc:spChg chg="add mod">
          <ac:chgData name="Cheng Ran" userId="dbeed8448c6bb12c" providerId="LiveId" clId="{4BEA71DC-28E7-4D99-B396-D1B51C397CD1}" dt="2022-02-28T06:56:41.001" v="497" actId="1076"/>
          <ac:spMkLst>
            <pc:docMk/>
            <pc:sldMk cId="56771586" sldId="294"/>
            <ac:spMk id="10" creationId="{E1B4EF42-4E27-4797-99FB-F9C8FB9EA47C}"/>
          </ac:spMkLst>
        </pc:spChg>
        <pc:spChg chg="add mod">
          <ac:chgData name="Cheng Ran" userId="dbeed8448c6bb12c" providerId="LiveId" clId="{4BEA71DC-28E7-4D99-B396-D1B51C397CD1}" dt="2022-02-28T06:56:08.294" v="486" actId="14100"/>
          <ac:spMkLst>
            <pc:docMk/>
            <pc:sldMk cId="56771586" sldId="294"/>
            <ac:spMk id="11" creationId="{7337F70B-95E1-4E73-9741-73066ED35610}"/>
          </ac:spMkLst>
        </pc:spChg>
        <pc:spChg chg="add mod">
          <ac:chgData name="Cheng Ran" userId="dbeed8448c6bb12c" providerId="LiveId" clId="{4BEA71DC-28E7-4D99-B396-D1B51C397CD1}" dt="2022-02-28T06:57:03.982" v="503" actId="688"/>
          <ac:spMkLst>
            <pc:docMk/>
            <pc:sldMk cId="56771586" sldId="294"/>
            <ac:spMk id="12" creationId="{4098DABB-E5D6-4DC2-BDE3-A1A4890AC49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68381481" sldId="29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99718560" sldId="295"/>
        </pc:sldMkLst>
      </pc:sldChg>
      <pc:sldChg chg="addSp modSp new mod modAnim">
        <pc:chgData name="Cheng Ran" userId="dbeed8448c6bb12c" providerId="LiveId" clId="{4BEA71DC-28E7-4D99-B396-D1B51C397CD1}" dt="2022-02-28T07:26:16.786" v="1165" actId="122"/>
        <pc:sldMkLst>
          <pc:docMk/>
          <pc:sldMk cId="2012848373" sldId="295"/>
        </pc:sldMkLst>
        <pc:spChg chg="mod">
          <ac:chgData name="Cheng Ran" userId="dbeed8448c6bb12c" providerId="LiveId" clId="{4BEA71DC-28E7-4D99-B396-D1B51C397CD1}" dt="2022-02-28T07:08:25.751" v="662" actId="20577"/>
          <ac:spMkLst>
            <pc:docMk/>
            <pc:sldMk cId="2012848373" sldId="295"/>
            <ac:spMk id="2" creationId="{EB082C50-F6A5-4592-974E-6DEEE0E5B069}"/>
          </ac:spMkLst>
        </pc:spChg>
        <pc:spChg chg="mod">
          <ac:chgData name="Cheng Ran" userId="dbeed8448c6bb12c" providerId="LiveId" clId="{4BEA71DC-28E7-4D99-B396-D1B51C397CD1}" dt="2022-02-28T07:26:16.786" v="1165" actId="122"/>
          <ac:spMkLst>
            <pc:docMk/>
            <pc:sldMk cId="2012848373" sldId="295"/>
            <ac:spMk id="3" creationId="{EB8144FE-4B5B-402F-B2C2-6C2EE3C4E22C}"/>
          </ac:spMkLst>
        </pc:spChg>
        <pc:spChg chg="add mod">
          <ac:chgData name="Cheng Ran" userId="dbeed8448c6bb12c" providerId="LiveId" clId="{4BEA71DC-28E7-4D99-B396-D1B51C397CD1}" dt="2022-02-28T07:13:23.277" v="882" actId="1038"/>
          <ac:spMkLst>
            <pc:docMk/>
            <pc:sldMk cId="2012848373" sldId="295"/>
            <ac:spMk id="4" creationId="{337A3CFC-B942-45F6-9B21-CABFED70454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184272537" sldId="296"/>
        </pc:sldMkLst>
      </pc:sldChg>
      <pc:sldChg chg="addSp delSp modSp new mod modClrScheme chgLayout">
        <pc:chgData name="Cheng Ran" userId="dbeed8448c6bb12c" providerId="LiveId" clId="{4BEA71DC-28E7-4D99-B396-D1B51C397CD1}" dt="2022-02-28T07:15:56.005" v="968"/>
        <pc:sldMkLst>
          <pc:docMk/>
          <pc:sldMk cId="3705333570" sldId="296"/>
        </pc:sldMkLst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2" creationId="{F93D2778-5324-4228-853D-8C549137F881}"/>
          </ac:spMkLst>
        </pc:spChg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3" creationId="{3AA92856-D42D-420B-AF68-DE0DDDD53514}"/>
          </ac:spMkLst>
        </pc:spChg>
        <pc:spChg chg="add mod ord">
          <ac:chgData name="Cheng Ran" userId="dbeed8448c6bb12c" providerId="LiveId" clId="{4BEA71DC-28E7-4D99-B396-D1B51C397CD1}" dt="2022-02-28T07:05:11.214" v="608" actId="20577"/>
          <ac:spMkLst>
            <pc:docMk/>
            <pc:sldMk cId="3705333570" sldId="296"/>
            <ac:spMk id="4" creationId="{B93A837C-0D20-4496-A3CD-613D69DE19E7}"/>
          </ac:spMkLst>
        </pc:spChg>
        <pc:spChg chg="add mod ord">
          <ac:chgData name="Cheng Ran" userId="dbeed8448c6bb12c" providerId="LiveId" clId="{4BEA71DC-28E7-4D99-B396-D1B51C397CD1}" dt="2022-02-28T07:15:56.005" v="968"/>
          <ac:spMkLst>
            <pc:docMk/>
            <pc:sldMk cId="3705333570" sldId="296"/>
            <ac:spMk id="5" creationId="{76342470-788D-45E3-940D-6EA622C55C73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56971627" sldId="297"/>
        </pc:sldMkLst>
      </pc:sldChg>
      <pc:sldChg chg="addSp modSp new mod">
        <pc:chgData name="Cheng Ran" userId="dbeed8448c6bb12c" providerId="LiveId" clId="{4BEA71DC-28E7-4D99-B396-D1B51C397CD1}" dt="2022-02-28T07:08:30.553" v="666" actId="20577"/>
        <pc:sldMkLst>
          <pc:docMk/>
          <pc:sldMk cId="2761130220" sldId="297"/>
        </pc:sldMkLst>
        <pc:spChg chg="mod">
          <ac:chgData name="Cheng Ran" userId="dbeed8448c6bb12c" providerId="LiveId" clId="{4BEA71DC-28E7-4D99-B396-D1B51C397CD1}" dt="2022-02-28T07:08:30.553" v="666" actId="20577"/>
          <ac:spMkLst>
            <pc:docMk/>
            <pc:sldMk cId="2761130220" sldId="297"/>
            <ac:spMk id="2" creationId="{F2A51001-0553-4F04-86E0-9DEE76045B11}"/>
          </ac:spMkLst>
        </pc:spChg>
        <pc:spChg chg="mod">
          <ac:chgData name="Cheng Ran" userId="dbeed8448c6bb12c" providerId="LiveId" clId="{4BEA71DC-28E7-4D99-B396-D1B51C397CD1}" dt="2022-02-28T07:07:54.280" v="642" actId="14100"/>
          <ac:spMkLst>
            <pc:docMk/>
            <pc:sldMk cId="2761130220" sldId="297"/>
            <ac:spMk id="3" creationId="{2DA759B2-CF47-4F4B-B49A-64F1B1CE32D7}"/>
          </ac:spMkLst>
        </pc:spChg>
        <pc:picChg chg="add mod">
          <ac:chgData name="Cheng Ran" userId="dbeed8448c6bb12c" providerId="LiveId" clId="{4BEA71DC-28E7-4D99-B396-D1B51C397CD1}" dt="2022-02-28T07:06:23.397" v="640" actId="1076"/>
          <ac:picMkLst>
            <pc:docMk/>
            <pc:sldMk cId="2761130220" sldId="297"/>
            <ac:picMk id="4" creationId="{AE12307C-716E-4702-8C5E-04E696DEC9E5}"/>
          </ac:picMkLst>
        </pc:picChg>
        <pc:picChg chg="add mod">
          <ac:chgData name="Cheng Ran" userId="dbeed8448c6bb12c" providerId="LiveId" clId="{4BEA71DC-28E7-4D99-B396-D1B51C397CD1}" dt="2022-02-28T07:08:03.288" v="644" actId="1076"/>
          <ac:picMkLst>
            <pc:docMk/>
            <pc:sldMk cId="2761130220" sldId="297"/>
            <ac:picMk id="1026" creationId="{4CC141AB-3652-4602-B7D9-B66D849DF81E}"/>
          </ac:picMkLst>
        </pc:picChg>
      </pc:sldChg>
      <pc:sldChg chg="addSp modSp new mod">
        <pc:chgData name="Cheng Ran" userId="dbeed8448c6bb12c" providerId="LiveId" clId="{4BEA71DC-28E7-4D99-B396-D1B51C397CD1}" dt="2022-02-28T07:18:09.588" v="985" actId="1076"/>
        <pc:sldMkLst>
          <pc:docMk/>
          <pc:sldMk cId="3623438723" sldId="298"/>
        </pc:sldMkLst>
        <pc:spChg chg="mod">
          <ac:chgData name="Cheng Ran" userId="dbeed8448c6bb12c" providerId="LiveId" clId="{4BEA71DC-28E7-4D99-B396-D1B51C397CD1}" dt="2022-02-28T07:17:43.084" v="973" actId="20577"/>
          <ac:spMkLst>
            <pc:docMk/>
            <pc:sldMk cId="3623438723" sldId="298"/>
            <ac:spMk id="2" creationId="{A6BEEB15-051D-41AC-8AF3-B8FFFED5A969}"/>
          </ac:spMkLst>
        </pc:spChg>
        <pc:spChg chg="mod">
          <ac:chgData name="Cheng Ran" userId="dbeed8448c6bb12c" providerId="LiveId" clId="{4BEA71DC-28E7-4D99-B396-D1B51C397CD1}" dt="2022-02-28T07:17:53.288" v="978" actId="15"/>
          <ac:spMkLst>
            <pc:docMk/>
            <pc:sldMk cId="3623438723" sldId="298"/>
            <ac:spMk id="3" creationId="{E7A0BA57-DBB5-4791-8833-0CB78BE2F34A}"/>
          </ac:spMkLst>
        </pc:spChg>
        <pc:picChg chg="add mod">
          <ac:chgData name="Cheng Ran" userId="dbeed8448c6bb12c" providerId="LiveId" clId="{4BEA71DC-28E7-4D99-B396-D1B51C397CD1}" dt="2022-02-28T07:18:06.193" v="982" actId="1076"/>
          <ac:picMkLst>
            <pc:docMk/>
            <pc:sldMk cId="3623438723" sldId="298"/>
            <ac:picMk id="4" creationId="{E8BCB578-81A4-4825-BE2F-CC29E7CD4F51}"/>
          </ac:picMkLst>
        </pc:picChg>
        <pc:picChg chg="add mod">
          <ac:chgData name="Cheng Ran" userId="dbeed8448c6bb12c" providerId="LiveId" clId="{4BEA71DC-28E7-4D99-B396-D1B51C397CD1}" dt="2022-02-28T07:18:09.588" v="985" actId="1076"/>
          <ac:picMkLst>
            <pc:docMk/>
            <pc:sldMk cId="3623438723" sldId="298"/>
            <ac:picMk id="5" creationId="{55E92D5E-1228-4264-9686-D137ABD80C31}"/>
          </ac:picMkLst>
        </pc:picChg>
      </pc:sldChg>
      <pc:sldChg chg="addSp modSp new mod">
        <pc:chgData name="Cheng Ran" userId="dbeed8448c6bb12c" providerId="LiveId" clId="{4BEA71DC-28E7-4D99-B396-D1B51C397CD1}" dt="2022-02-28T07:15:06.725" v="944"/>
        <pc:sldMkLst>
          <pc:docMk/>
          <pc:sldMk cId="1332847501" sldId="299"/>
        </pc:sldMkLst>
        <pc:spChg chg="mod">
          <ac:chgData name="Cheng Ran" userId="dbeed8448c6bb12c" providerId="LiveId" clId="{4BEA71DC-28E7-4D99-B396-D1B51C397CD1}" dt="2022-02-28T07:08:35.289" v="675" actId="20577"/>
          <ac:spMkLst>
            <pc:docMk/>
            <pc:sldMk cId="1332847501" sldId="299"/>
            <ac:spMk id="2" creationId="{966A4CA9-037E-4CD6-B262-B28E59B9A994}"/>
          </ac:spMkLst>
        </pc:spChg>
        <pc:spChg chg="mod">
          <ac:chgData name="Cheng Ran" userId="dbeed8448c6bb12c" providerId="LiveId" clId="{4BEA71DC-28E7-4D99-B396-D1B51C397CD1}" dt="2022-02-28T07:15:06.725" v="944"/>
          <ac:spMkLst>
            <pc:docMk/>
            <pc:sldMk cId="1332847501" sldId="299"/>
            <ac:spMk id="3" creationId="{BCCA4A2E-B6D5-49E3-9182-A911DD954E91}"/>
          </ac:spMkLst>
        </pc:spChg>
        <pc:spChg chg="add mod">
          <ac:chgData name="Cheng Ran" userId="dbeed8448c6bb12c" providerId="LiveId" clId="{4BEA71DC-28E7-4D99-B396-D1B51C397CD1}" dt="2022-02-28T07:10:59.514" v="806" actId="14100"/>
          <ac:spMkLst>
            <pc:docMk/>
            <pc:sldMk cId="1332847501" sldId="299"/>
            <ac:spMk id="4" creationId="{C327962F-F9D5-4716-841C-D6BE6D7B1EB8}"/>
          </ac:spMkLst>
        </pc:spChg>
        <pc:spChg chg="add mod">
          <ac:chgData name="Cheng Ran" userId="dbeed8448c6bb12c" providerId="LiveId" clId="{4BEA71DC-28E7-4D99-B396-D1B51C397CD1}" dt="2022-02-28T07:11:05.057" v="809" actId="14100"/>
          <ac:spMkLst>
            <pc:docMk/>
            <pc:sldMk cId="1332847501" sldId="299"/>
            <ac:spMk id="5" creationId="{6BBCD495-8A28-4AF0-93D5-7A33BE5EE49E}"/>
          </ac:spMkLst>
        </pc:spChg>
        <pc:spChg chg="add mod">
          <ac:chgData name="Cheng Ran" userId="dbeed8448c6bb12c" providerId="LiveId" clId="{4BEA71DC-28E7-4D99-B396-D1B51C397CD1}" dt="2022-02-28T07:11:44.937" v="817" actId="1076"/>
          <ac:spMkLst>
            <pc:docMk/>
            <pc:sldMk cId="1332847501" sldId="299"/>
            <ac:spMk id="6" creationId="{C6A48B88-5653-42FD-B055-2962A0ECD5ED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7" creationId="{1CAF1973-AD0A-4775-8A48-764D39F32B3A}"/>
          </ac:spMkLst>
        </pc:spChg>
        <pc:spChg chg="add mod">
          <ac:chgData name="Cheng Ran" userId="dbeed8448c6bb12c" providerId="LiveId" clId="{4BEA71DC-28E7-4D99-B396-D1B51C397CD1}" dt="2022-02-28T07:11:07.700" v="810" actId="14100"/>
          <ac:spMkLst>
            <pc:docMk/>
            <pc:sldMk cId="1332847501" sldId="299"/>
            <ac:spMk id="8" creationId="{E3AAB6FA-134B-4586-84AF-92AD44B8DCD4}"/>
          </ac:spMkLst>
        </pc:spChg>
        <pc:spChg chg="add mod">
          <ac:chgData name="Cheng Ran" userId="dbeed8448c6bb12c" providerId="LiveId" clId="{4BEA71DC-28E7-4D99-B396-D1B51C397CD1}" dt="2022-02-28T07:11:47.036" v="818" actId="1076"/>
          <ac:spMkLst>
            <pc:docMk/>
            <pc:sldMk cId="1332847501" sldId="299"/>
            <ac:spMk id="9" creationId="{CC9F51B1-CE76-449A-98C6-78EF59DB33BE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0" creationId="{C71DF677-8237-4AC7-B7E5-797C1B3AC48F}"/>
          </ac:spMkLst>
        </pc:spChg>
        <pc:spChg chg="add mod">
          <ac:chgData name="Cheng Ran" userId="dbeed8448c6bb12c" providerId="LiveId" clId="{4BEA71DC-28E7-4D99-B396-D1B51C397CD1}" dt="2022-02-28T07:11:14.474" v="813" actId="20577"/>
          <ac:spMkLst>
            <pc:docMk/>
            <pc:sldMk cId="1332847501" sldId="299"/>
            <ac:spMk id="11" creationId="{68133C6E-6AF5-409A-9CB3-DC8229684DE0}"/>
          </ac:spMkLst>
        </pc:spChg>
        <pc:spChg chg="add mod">
          <ac:chgData name="Cheng Ran" userId="dbeed8448c6bb12c" providerId="LiveId" clId="{4BEA71DC-28E7-4D99-B396-D1B51C397CD1}" dt="2022-02-28T07:11:40.968" v="816" actId="1076"/>
          <ac:spMkLst>
            <pc:docMk/>
            <pc:sldMk cId="1332847501" sldId="299"/>
            <ac:spMk id="12" creationId="{9D562EBB-FCDC-436B-8081-A5038857669F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3" creationId="{A2D13C45-AF47-4339-9866-628CEDEEB09E}"/>
          </ac:spMkLst>
        </pc:spChg>
        <pc:spChg chg="add mod">
          <ac:chgData name="Cheng Ran" userId="dbeed8448c6bb12c" providerId="LiveId" clId="{4BEA71DC-28E7-4D99-B396-D1B51C397CD1}" dt="2022-02-28T07:11:33.394" v="814" actId="1076"/>
          <ac:spMkLst>
            <pc:docMk/>
            <pc:sldMk cId="1332847501" sldId="299"/>
            <ac:spMk id="14" creationId="{C7161FD3-C3F5-4912-9169-C797DEC639D9}"/>
          </ac:spMkLst>
        </pc:spChg>
        <pc:spChg chg="add mod">
          <ac:chgData name="Cheng Ran" userId="dbeed8448c6bb12c" providerId="LiveId" clId="{4BEA71DC-28E7-4D99-B396-D1B51C397CD1}" dt="2022-02-28T07:11:35.192" v="815" actId="1076"/>
          <ac:spMkLst>
            <pc:docMk/>
            <pc:sldMk cId="1332847501" sldId="299"/>
            <ac:spMk id="15" creationId="{82F5209F-8AFA-4C1E-9038-C3CB2D352797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46886536" sldId="299"/>
        </pc:sldMkLst>
      </pc:sldChg>
      <pc:sldChg chg="addSp modSp new mod modAnim">
        <pc:chgData name="Cheng Ran" userId="dbeed8448c6bb12c" providerId="LiveId" clId="{4BEA71DC-28E7-4D99-B396-D1B51C397CD1}" dt="2022-02-28T11:33:35.914" v="3380"/>
        <pc:sldMkLst>
          <pc:docMk/>
          <pc:sldMk cId="3785737040" sldId="300"/>
        </pc:sldMkLst>
        <pc:spChg chg="mod">
          <ac:chgData name="Cheng Ran" userId="dbeed8448c6bb12c" providerId="LiveId" clId="{4BEA71DC-28E7-4D99-B396-D1B51C397CD1}" dt="2022-02-28T07:12:56.908" v="841" actId="20577"/>
          <ac:spMkLst>
            <pc:docMk/>
            <pc:sldMk cId="3785737040" sldId="300"/>
            <ac:spMk id="2" creationId="{F161C41B-FC4D-48D6-82CF-C0B42662F09A}"/>
          </ac:spMkLst>
        </pc:spChg>
        <pc:spChg chg="mod">
          <ac:chgData name="Cheng Ran" userId="dbeed8448c6bb12c" providerId="LiveId" clId="{4BEA71DC-28E7-4D99-B396-D1B51C397CD1}" dt="2022-02-28T07:26:25.125" v="1169" actId="20577"/>
          <ac:spMkLst>
            <pc:docMk/>
            <pc:sldMk cId="3785737040" sldId="300"/>
            <ac:spMk id="3" creationId="{6E1A5532-96DD-4E01-BB9A-F84F99185FB9}"/>
          </ac:spMkLst>
        </pc:spChg>
        <pc:spChg chg="add mod">
          <ac:chgData name="Cheng Ran" userId="dbeed8448c6bb12c" providerId="LiveId" clId="{4BEA71DC-28E7-4D99-B396-D1B51C397CD1}" dt="2022-02-28T07:13:46.533" v="890" actId="1076"/>
          <ac:spMkLst>
            <pc:docMk/>
            <pc:sldMk cId="3785737040" sldId="300"/>
            <ac:spMk id="4" creationId="{F603458A-2541-4DA8-8261-988E105DF516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02757248" sldId="300"/>
        </pc:sldMkLst>
      </pc:sldChg>
      <pc:sldChg chg="addSp delSp modSp new mod modClrScheme chgLayout">
        <pc:chgData name="Cheng Ran" userId="dbeed8448c6bb12c" providerId="LiveId" clId="{4BEA71DC-28E7-4D99-B396-D1B51C397CD1}" dt="2022-02-28T07:15:59.745" v="969"/>
        <pc:sldMkLst>
          <pc:docMk/>
          <pc:sldMk cId="3132872474" sldId="301"/>
        </pc:sldMkLst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2" creationId="{480FE136-8613-4BE4-9428-8B9388914E11}"/>
          </ac:spMkLst>
        </pc:spChg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3" creationId="{7EF81608-7055-4B01-A242-34D197C7D524}"/>
          </ac:spMkLst>
        </pc:spChg>
        <pc:spChg chg="add mod ord">
          <ac:chgData name="Cheng Ran" userId="dbeed8448c6bb12c" providerId="LiveId" clId="{4BEA71DC-28E7-4D99-B396-D1B51C397CD1}" dt="2022-02-28T07:15:27.185" v="960" actId="20577"/>
          <ac:spMkLst>
            <pc:docMk/>
            <pc:sldMk cId="3132872474" sldId="301"/>
            <ac:spMk id="4" creationId="{52BCDBA6-D5BE-46E2-9C1A-BC1445313496}"/>
          </ac:spMkLst>
        </pc:spChg>
        <pc:spChg chg="add mod ord">
          <ac:chgData name="Cheng Ran" userId="dbeed8448c6bb12c" providerId="LiveId" clId="{4BEA71DC-28E7-4D99-B396-D1B51C397CD1}" dt="2022-02-28T07:15:59.745" v="969"/>
          <ac:spMkLst>
            <pc:docMk/>
            <pc:sldMk cId="3132872474" sldId="301"/>
            <ac:spMk id="5" creationId="{52CD6908-553C-4EED-B96E-01388821AFC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14020858" sldId="301"/>
        </pc:sldMkLst>
      </pc:sldChg>
      <pc:sldChg chg="addSp delSp modSp new mod">
        <pc:chgData name="Cheng Ran" userId="dbeed8448c6bb12c" providerId="LiveId" clId="{4BEA71DC-28E7-4D99-B396-D1B51C397CD1}" dt="2022-02-28T08:56:44.245" v="2293" actId="20577"/>
        <pc:sldMkLst>
          <pc:docMk/>
          <pc:sldMk cId="229536411" sldId="302"/>
        </pc:sldMkLst>
        <pc:spChg chg="mod">
          <ac:chgData name="Cheng Ran" userId="dbeed8448c6bb12c" providerId="LiveId" clId="{4BEA71DC-28E7-4D99-B396-D1B51C397CD1}" dt="2022-02-28T07:18:18.492" v="995" actId="20577"/>
          <ac:spMkLst>
            <pc:docMk/>
            <pc:sldMk cId="229536411" sldId="302"/>
            <ac:spMk id="2" creationId="{1C2B046C-A639-4411-B063-4D445325310B}"/>
          </ac:spMkLst>
        </pc:spChg>
        <pc:spChg chg="mod">
          <ac:chgData name="Cheng Ran" userId="dbeed8448c6bb12c" providerId="LiveId" clId="{4BEA71DC-28E7-4D99-B396-D1B51C397CD1}" dt="2022-02-28T08:56:44.245" v="2293" actId="20577"/>
          <ac:spMkLst>
            <pc:docMk/>
            <pc:sldMk cId="229536411" sldId="302"/>
            <ac:spMk id="3" creationId="{772C502E-E065-4CFC-93E9-C02F05339E04}"/>
          </ac:spMkLst>
        </pc:spChg>
        <pc:spChg chg="add mod">
          <ac:chgData name="Cheng Ran" userId="dbeed8448c6bb12c" providerId="LiveId" clId="{4BEA71DC-28E7-4D99-B396-D1B51C397CD1}" dt="2022-02-28T07:22:04.585" v="1076" actId="1076"/>
          <ac:spMkLst>
            <pc:docMk/>
            <pc:sldMk cId="229536411" sldId="302"/>
            <ac:spMk id="4" creationId="{1121AC6B-48D5-41CC-A77F-05C1828C4107}"/>
          </ac:spMkLst>
        </pc:spChg>
        <pc:spChg chg="add mod">
          <ac:chgData name="Cheng Ran" userId="dbeed8448c6bb12c" providerId="LiveId" clId="{4BEA71DC-28E7-4D99-B396-D1B51C397CD1}" dt="2022-02-28T07:21:42.583" v="1070" actId="14100"/>
          <ac:spMkLst>
            <pc:docMk/>
            <pc:sldMk cId="229536411" sldId="302"/>
            <ac:spMk id="5" creationId="{9B7498C2-2E0C-492A-84CF-2BC591A1C87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6" creationId="{2AFBBBB8-2BFA-46F1-BDF9-E372CCCBAE08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7" creationId="{67C91923-CC81-4FC1-AE01-A47ABAE326E6}"/>
          </ac:spMkLst>
        </pc:spChg>
        <pc:spChg chg="add mod">
          <ac:chgData name="Cheng Ran" userId="dbeed8448c6bb12c" providerId="LiveId" clId="{4BEA71DC-28E7-4D99-B396-D1B51C397CD1}" dt="2022-02-28T07:21:50.331" v="1071" actId="14100"/>
          <ac:spMkLst>
            <pc:docMk/>
            <pc:sldMk cId="229536411" sldId="302"/>
            <ac:spMk id="8" creationId="{BC5C2687-55F1-4FA6-806E-2F450DA10C4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9" creationId="{B9CE26C3-5535-487F-9804-D9B2E81EAB88}"/>
          </ac:spMkLst>
        </pc:spChg>
        <pc:spChg chg="add mod">
          <ac:chgData name="Cheng Ran" userId="dbeed8448c6bb12c" providerId="LiveId" clId="{4BEA71DC-28E7-4D99-B396-D1B51C397CD1}" dt="2022-02-28T07:22:31.657" v="1087" actId="14100"/>
          <ac:spMkLst>
            <pc:docMk/>
            <pc:sldMk cId="229536411" sldId="302"/>
            <ac:spMk id="10" creationId="{DC59BD35-ED73-4FDE-AF90-13938ECF3056}"/>
          </ac:spMkLst>
        </pc:spChg>
        <pc:spChg chg="add del mod">
          <ac:chgData name="Cheng Ran" userId="dbeed8448c6bb12c" providerId="LiveId" clId="{4BEA71DC-28E7-4D99-B396-D1B51C397CD1}" dt="2022-02-28T07:21:15.793" v="1064" actId="478"/>
          <ac:spMkLst>
            <pc:docMk/>
            <pc:sldMk cId="229536411" sldId="302"/>
            <ac:spMk id="11" creationId="{D1F83DC7-F125-4352-8898-9FF8F3D78D8D}"/>
          </ac:spMkLst>
        </pc:spChg>
        <pc:spChg chg="add mod">
          <ac:chgData name="Cheng Ran" userId="dbeed8448c6bb12c" providerId="LiveId" clId="{4BEA71DC-28E7-4D99-B396-D1B51C397CD1}" dt="2022-02-28T07:22:38.369" v="1088" actId="14100"/>
          <ac:spMkLst>
            <pc:docMk/>
            <pc:sldMk cId="229536411" sldId="302"/>
            <ac:spMk id="12" creationId="{CAE1402C-A25F-4810-A728-9A98A15E2363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3" creationId="{111FD2D2-0217-4E41-B3BF-4C652938DB7E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4" creationId="{3CE34762-D632-4904-8930-2FC4C8C643BB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5" creationId="{B627FD7E-6F58-4B23-92F9-E5E66482EC0F}"/>
          </ac:spMkLst>
        </pc:spChg>
        <pc:spChg chg="add mod">
          <ac:chgData name="Cheng Ran" userId="dbeed8448c6bb12c" providerId="LiveId" clId="{4BEA71DC-28E7-4D99-B396-D1B51C397CD1}" dt="2022-02-28T07:21:58.401" v="1074"/>
          <ac:spMkLst>
            <pc:docMk/>
            <pc:sldMk cId="229536411" sldId="302"/>
            <ac:spMk id="16" creationId="{411E21C2-D855-4606-ACF5-3DE8BD4D5E1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66096146" sldId="30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02348628" sldId="303"/>
        </pc:sldMkLst>
      </pc:sldChg>
      <pc:sldChg chg="addSp modSp new mod modAnim">
        <pc:chgData name="Cheng Ran" userId="dbeed8448c6bb12c" providerId="LiveId" clId="{4BEA71DC-28E7-4D99-B396-D1B51C397CD1}" dt="2022-02-28T07:26:38.514" v="1171"/>
        <pc:sldMkLst>
          <pc:docMk/>
          <pc:sldMk cId="3984742946" sldId="303"/>
        </pc:sldMkLst>
        <pc:spChg chg="mod">
          <ac:chgData name="Cheng Ran" userId="dbeed8448c6bb12c" providerId="LiveId" clId="{4BEA71DC-28E7-4D99-B396-D1B51C397CD1}" dt="2022-02-28T07:23:41.831" v="1107" actId="20577"/>
          <ac:spMkLst>
            <pc:docMk/>
            <pc:sldMk cId="3984742946" sldId="303"/>
            <ac:spMk id="2" creationId="{2A6779F6-8A61-4260-9FE5-D76A780FB15D}"/>
          </ac:spMkLst>
        </pc:spChg>
        <pc:spChg chg="mod">
          <ac:chgData name="Cheng Ran" userId="dbeed8448c6bb12c" providerId="LiveId" clId="{4BEA71DC-28E7-4D99-B396-D1B51C397CD1}" dt="2022-02-28T07:25:05.314" v="1150" actId="2711"/>
          <ac:spMkLst>
            <pc:docMk/>
            <pc:sldMk cId="3984742946" sldId="303"/>
            <ac:spMk id="3" creationId="{C6617891-1CCA-4494-BD7C-4184A6894A0E}"/>
          </ac:spMkLst>
        </pc:spChg>
        <pc:spChg chg="add mod">
          <ac:chgData name="Cheng Ran" userId="dbeed8448c6bb12c" providerId="LiveId" clId="{4BEA71DC-28E7-4D99-B396-D1B51C397CD1}" dt="2022-02-28T07:24:19.007" v="1118" actId="1076"/>
          <ac:spMkLst>
            <pc:docMk/>
            <pc:sldMk cId="3984742946" sldId="303"/>
            <ac:spMk id="4" creationId="{E2D2A4BD-D915-4119-A8F6-F98532744B79}"/>
          </ac:spMkLst>
        </pc:spChg>
      </pc:sldChg>
      <pc:sldChg chg="addSp delSp modSp new mod">
        <pc:chgData name="Cheng Ran" userId="dbeed8448c6bb12c" providerId="LiveId" clId="{4BEA71DC-28E7-4D99-B396-D1B51C397CD1}" dt="2022-02-28T07:27:47.014" v="1238" actId="20577"/>
        <pc:sldMkLst>
          <pc:docMk/>
          <pc:sldMk cId="2675848601" sldId="304"/>
        </pc:sldMkLst>
        <pc:spChg chg="mod">
          <ac:chgData name="Cheng Ran" userId="dbeed8448c6bb12c" providerId="LiveId" clId="{4BEA71DC-28E7-4D99-B396-D1B51C397CD1}" dt="2022-02-28T07:27:47.014" v="1238" actId="20577"/>
          <ac:spMkLst>
            <pc:docMk/>
            <pc:sldMk cId="2675848601" sldId="304"/>
            <ac:spMk id="2" creationId="{F93531AF-E705-4DEE-BF8D-F6D9F3E16E7D}"/>
          </ac:spMkLst>
        </pc:spChg>
        <pc:spChg chg="del">
          <ac:chgData name="Cheng Ran" userId="dbeed8448c6bb12c" providerId="LiveId" clId="{4BEA71DC-28E7-4D99-B396-D1B51C397CD1}" dt="2022-02-28T07:27:09.964" v="1205" actId="478"/>
          <ac:spMkLst>
            <pc:docMk/>
            <pc:sldMk cId="2675848601" sldId="304"/>
            <ac:spMk id="3" creationId="{DC34BCFC-00B7-4299-ACB7-E5F5895BC472}"/>
          </ac:spMkLst>
        </pc:spChg>
        <pc:picChg chg="add mod">
          <ac:chgData name="Cheng Ran" userId="dbeed8448c6bb12c" providerId="LiveId" clId="{4BEA71DC-28E7-4D99-B396-D1B51C397CD1}" dt="2022-02-28T07:27:26.882" v="1211" actId="1076"/>
          <ac:picMkLst>
            <pc:docMk/>
            <pc:sldMk cId="2675848601" sldId="304"/>
            <ac:picMk id="4" creationId="{ED6D3BF8-1C39-4B85-9FD7-8673AB7AF57E}"/>
          </ac:picMkLst>
        </pc:picChg>
        <pc:picChg chg="add mod">
          <ac:chgData name="Cheng Ran" userId="dbeed8448c6bb12c" providerId="LiveId" clId="{4BEA71DC-28E7-4D99-B396-D1B51C397CD1}" dt="2022-02-28T07:27:36.244" v="1224" actId="1037"/>
          <ac:picMkLst>
            <pc:docMk/>
            <pc:sldMk cId="2675848601" sldId="304"/>
            <ac:picMk id="5" creationId="{7C6D239F-DE9F-493F-BCFD-E1458A11F76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37487902" sldId="304"/>
        </pc:sldMkLst>
      </pc:sldChg>
      <pc:sldChg chg="addSp modSp new mod modAnim">
        <pc:chgData name="Cheng Ran" userId="dbeed8448c6bb12c" providerId="LiveId" clId="{4BEA71DC-28E7-4D99-B396-D1B51C397CD1}" dt="2022-02-28T07:32:25.436" v="1284"/>
        <pc:sldMkLst>
          <pc:docMk/>
          <pc:sldMk cId="1027266635" sldId="305"/>
        </pc:sldMkLst>
        <pc:spChg chg="mod">
          <ac:chgData name="Cheng Ran" userId="dbeed8448c6bb12c" providerId="LiveId" clId="{4BEA71DC-28E7-4D99-B396-D1B51C397CD1}" dt="2022-02-28T07:28:10.578" v="1247" actId="20577"/>
          <ac:spMkLst>
            <pc:docMk/>
            <pc:sldMk cId="1027266635" sldId="305"/>
            <ac:spMk id="2" creationId="{06F3EB48-E028-4D17-81F8-4920B4771283}"/>
          </ac:spMkLst>
        </pc:spChg>
        <pc:spChg chg="mod">
          <ac:chgData name="Cheng Ran" userId="dbeed8448c6bb12c" providerId="LiveId" clId="{4BEA71DC-28E7-4D99-B396-D1B51C397CD1}" dt="2022-02-28T07:29:35.399" v="1283" actId="20577"/>
          <ac:spMkLst>
            <pc:docMk/>
            <pc:sldMk cId="1027266635" sldId="305"/>
            <ac:spMk id="3" creationId="{8165B56D-DCEB-4423-8234-EB7BB6F8A489}"/>
          </ac:spMkLst>
        </pc:spChg>
        <pc:spChg chg="add mod">
          <ac:chgData name="Cheng Ran" userId="dbeed8448c6bb12c" providerId="LiveId" clId="{4BEA71DC-28E7-4D99-B396-D1B51C397CD1}" dt="2022-02-28T07:29:21.989" v="1282" actId="1076"/>
          <ac:spMkLst>
            <pc:docMk/>
            <pc:sldMk cId="1027266635" sldId="305"/>
            <ac:spMk id="4" creationId="{60108D39-A26C-4CAA-A38E-0AA118146CAC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199217075" sldId="30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390682575" sldId="306"/>
        </pc:sldMkLst>
      </pc:sldChg>
      <pc:sldChg chg="addSp delSp modSp new mod modClrScheme chgLayout">
        <pc:chgData name="Cheng Ran" userId="dbeed8448c6bb12c" providerId="LiveId" clId="{4BEA71DC-28E7-4D99-B396-D1B51C397CD1}" dt="2022-02-28T07:36:10.755" v="1323" actId="20577"/>
        <pc:sldMkLst>
          <pc:docMk/>
          <pc:sldMk cId="3630730139" sldId="306"/>
        </pc:sldMkLst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2" creationId="{80E511BF-12FB-4881-B5D5-EB32AE87F539}"/>
          </ac:spMkLst>
        </pc:spChg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3" creationId="{8FA32B4B-F799-4442-A880-3E1E651707B4}"/>
          </ac:spMkLst>
        </pc:spChg>
        <pc:spChg chg="add mod ord">
          <ac:chgData name="Cheng Ran" userId="dbeed8448c6bb12c" providerId="LiveId" clId="{4BEA71DC-28E7-4D99-B396-D1B51C397CD1}" dt="2022-02-28T07:35:25.705" v="1302" actId="20577"/>
          <ac:spMkLst>
            <pc:docMk/>
            <pc:sldMk cId="3630730139" sldId="306"/>
            <ac:spMk id="4" creationId="{74F7D3B5-E468-4BB4-90F6-3813FC026EAB}"/>
          </ac:spMkLst>
        </pc:spChg>
        <pc:spChg chg="add mod ord">
          <ac:chgData name="Cheng Ran" userId="dbeed8448c6bb12c" providerId="LiveId" clId="{4BEA71DC-28E7-4D99-B396-D1B51C397CD1}" dt="2022-02-28T07:36:10.755" v="1323" actId="20577"/>
          <ac:spMkLst>
            <pc:docMk/>
            <pc:sldMk cId="3630730139" sldId="306"/>
            <ac:spMk id="5" creationId="{8C42D957-D489-4400-BB42-B07EE2E104F7}"/>
          </ac:spMkLst>
        </pc:spChg>
      </pc:sldChg>
      <pc:sldChg chg="addSp delSp modSp new mod">
        <pc:chgData name="Cheng Ran" userId="dbeed8448c6bb12c" providerId="LiveId" clId="{4BEA71DC-28E7-4D99-B396-D1B51C397CD1}" dt="2022-02-28T07:42:12.036" v="1387" actId="14100"/>
        <pc:sldMkLst>
          <pc:docMk/>
          <pc:sldMk cId="908532704" sldId="307"/>
        </pc:sldMkLst>
        <pc:spChg chg="mod">
          <ac:chgData name="Cheng Ran" userId="dbeed8448c6bb12c" providerId="LiveId" clId="{4BEA71DC-28E7-4D99-B396-D1B51C397CD1}" dt="2022-02-28T07:36:57.002" v="1337" actId="20577"/>
          <ac:spMkLst>
            <pc:docMk/>
            <pc:sldMk cId="908532704" sldId="307"/>
            <ac:spMk id="2" creationId="{847F3F18-5848-43ED-829C-3DF7BBC7893F}"/>
          </ac:spMkLst>
        </pc:spChg>
        <pc:spChg chg="mod">
          <ac:chgData name="Cheng Ran" userId="dbeed8448c6bb12c" providerId="LiveId" clId="{4BEA71DC-28E7-4D99-B396-D1B51C397CD1}" dt="2022-02-28T07:42:12.036" v="1387" actId="14100"/>
          <ac:spMkLst>
            <pc:docMk/>
            <pc:sldMk cId="908532704" sldId="307"/>
            <ac:spMk id="3" creationId="{CE10F925-A422-46A2-A31C-8289611461D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4" creationId="{DB27CC2A-7E6A-4436-A136-DC6A740A554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5" creationId="{4820808C-F754-48AF-8235-6040DE82B7B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6" creationId="{900EF945-5D8E-45C8-9FE3-82AE1640F0E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7" creationId="{74E5466A-10CD-423D-9E70-96C27E0B7450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8" creationId="{641C0807-F2F5-4F88-A707-563048223C42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9" creationId="{908D20D6-F36D-4022-A244-70F8B23B183D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0" creationId="{22FB4F50-B457-4B95-BDB8-DA0D1E3D507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1" creationId="{409A88F9-C79E-47DD-B298-51A16D89896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2" creationId="{81EBDA4D-C82C-4E8E-9CAA-3F353558111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3" creationId="{BF36394E-4357-4B0B-A60F-81B956FA2DBF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4" creationId="{76820A4E-5EEA-4C0D-91E5-2C8A75135D6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5" creationId="{7285405B-86FE-4286-A8A2-CBDB8374D63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6" creationId="{27329DD7-305F-4FEF-B92C-D39D9B4D280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7" creationId="{B8C7CC0F-8FD2-48A4-B232-58F295F60C9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8" creationId="{5FEB1D81-A79A-4756-AE3C-1D16355E2AF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9" creationId="{703451E9-C069-4F6E-B7F2-645CDE2AB57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0" creationId="{D6ADC11F-5E3E-4DE8-B147-B497BB52788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1" creationId="{4325FC23-14B5-42FC-8D0E-5C124AF2DF3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2" creationId="{5A19C4FD-152F-4E1D-838E-2EC6E9FEBAE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3" creationId="{0D756985-562A-4EDB-8608-7E1048E697B4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4" creationId="{5434369B-CAEE-4ED5-85CF-CE6F27EDB19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5" creationId="{865B5F60-3A27-4C0F-A926-80A7CAC00B9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6" creationId="{4CFC0727-AB13-4DBA-9110-D9996269B56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7" creationId="{83B1ABF1-B5D0-4D49-AAC0-A809D0AD901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8" creationId="{653D2456-7877-4453-9BE4-9DB27923477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9" creationId="{6E3A7A7D-0E41-4FDF-B82E-5BA0F33D6A3F}"/>
          </ac:spMkLst>
        </pc:spChg>
        <pc:spChg chg="add mod">
          <ac:chgData name="Cheng Ran" userId="dbeed8448c6bb12c" providerId="LiveId" clId="{4BEA71DC-28E7-4D99-B396-D1B51C397CD1}" dt="2022-02-28T07:38:18.642" v="1381" actId="1076"/>
          <ac:spMkLst>
            <pc:docMk/>
            <pc:sldMk cId="908532704" sldId="307"/>
            <ac:spMk id="30" creationId="{704EB230-A157-4FE6-971A-4627F31641B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1" creationId="{867963C9-3F67-4537-B85B-005A649091B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2" creationId="{72CB9DC7-9BCC-4A18-A71E-BA0C65EBD2C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3" creationId="{9EAC1B80-AADA-4F1B-9F10-7FDA262FF075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4" creationId="{9702D305-BD65-4DBE-8A75-B5E5E9A337D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5" creationId="{A081AE70-1C1B-4233-B7B0-87FFE076924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6" creationId="{B5B3186B-AA17-40AC-93F3-4D5386794E1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7" creationId="{73202C4E-31F7-4F57-9468-71A393C1872D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8" creationId="{D4BA19B8-CABA-42A2-8C25-0E34DA21A4A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9" creationId="{A1D0FF48-E51E-4E3E-A4EC-355C42A8F80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0" creationId="{5D14E4CB-15BD-41D2-98A6-02F1E961F47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1" creationId="{167D917F-2894-459F-9ECA-291500D992E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2" creationId="{95B53DC7-525F-4B3B-AA0C-B71D56BA523E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3" creationId="{A5B6ADA1-B8E2-4CDB-82FE-A803637CED3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4" creationId="{4F4D79D4-5BDF-44B5-A38A-765A4D91B2E3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5" creationId="{30E5A12F-4545-402C-AC2B-7F57E63AF1AC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6" creationId="{8256F113-97CA-4E34-92BC-EF5319DE5C4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7" creationId="{271F8F2D-13B2-4CE1-8498-BA5278B2C64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8" creationId="{6C41744B-796C-4204-8CAB-928BF0013CA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9" creationId="{D1DBF13F-5DA8-482A-A192-BF0AD33ECF2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50" creationId="{EA198304-8419-40BC-95FA-93AAA7B995C2}"/>
          </ac:spMkLst>
        </pc:spChg>
        <pc:spChg chg="add del mod">
          <ac:chgData name="Cheng Ran" userId="dbeed8448c6bb12c" providerId="LiveId" clId="{4BEA71DC-28E7-4D99-B396-D1B51C397CD1}" dt="2022-02-28T07:38:08.947" v="1378" actId="478"/>
          <ac:spMkLst>
            <pc:docMk/>
            <pc:sldMk cId="908532704" sldId="307"/>
            <ac:spMk id="51" creationId="{18B67283-933F-4B03-B3E2-06C87F8FFDFE}"/>
          </ac:spMkLst>
        </pc:spChg>
        <pc:spChg chg="add mod">
          <ac:chgData name="Cheng Ran" userId="dbeed8448c6bb12c" providerId="LiveId" clId="{4BEA71DC-28E7-4D99-B396-D1B51C397CD1}" dt="2022-02-28T07:38:27.210" v="1383" actId="20577"/>
          <ac:spMkLst>
            <pc:docMk/>
            <pc:sldMk cId="908532704" sldId="307"/>
            <ac:spMk id="52" creationId="{93AE5BF8-F3D5-4F5C-9332-E05615720D70}"/>
          </ac:spMkLst>
        </pc:spChg>
        <pc:spChg chg="add">
          <ac:chgData name="Cheng Ran" userId="dbeed8448c6bb12c" providerId="LiveId" clId="{4BEA71DC-28E7-4D99-B396-D1B51C397CD1}" dt="2022-02-28T07:41:14.762" v="1384"/>
          <ac:spMkLst>
            <pc:docMk/>
            <pc:sldMk cId="908532704" sldId="307"/>
            <ac:spMk id="53" creationId="{8EBE7324-3B2C-4874-94B4-B1AE61AA96B9}"/>
          </ac:spMkLst>
        </pc:spChg>
        <pc:spChg chg="add mod">
          <ac:chgData name="Cheng Ran" userId="dbeed8448c6bb12c" providerId="LiveId" clId="{4BEA71DC-28E7-4D99-B396-D1B51C397CD1}" dt="2022-02-28T07:42:02.621" v="1385"/>
          <ac:spMkLst>
            <pc:docMk/>
            <pc:sldMk cId="908532704" sldId="307"/>
            <ac:spMk id="54" creationId="{920FE01C-98A3-404A-B873-868603265728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61340809" sldId="307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24054568" sldId="308"/>
        </pc:sldMkLst>
      </pc:sldChg>
      <pc:sldChg chg="addSp modSp new mod modAnim">
        <pc:chgData name="Cheng Ran" userId="dbeed8448c6bb12c" providerId="LiveId" clId="{4BEA71DC-28E7-4D99-B396-D1B51C397CD1}" dt="2022-02-28T07:47:14.044" v="1508"/>
        <pc:sldMkLst>
          <pc:docMk/>
          <pc:sldMk cId="3323660910" sldId="308"/>
        </pc:sldMkLst>
        <pc:spChg chg="mod">
          <ac:chgData name="Cheng Ran" userId="dbeed8448c6bb12c" providerId="LiveId" clId="{4BEA71DC-28E7-4D99-B396-D1B51C397CD1}" dt="2022-02-28T07:42:42.470" v="1397" actId="20577"/>
          <ac:spMkLst>
            <pc:docMk/>
            <pc:sldMk cId="3323660910" sldId="308"/>
            <ac:spMk id="2" creationId="{024A3293-4924-48C2-B3C1-EEF4B5136552}"/>
          </ac:spMkLst>
        </pc:spChg>
        <pc:spChg chg="mod">
          <ac:chgData name="Cheng Ran" userId="dbeed8448c6bb12c" providerId="LiveId" clId="{4BEA71DC-28E7-4D99-B396-D1B51C397CD1}" dt="2022-02-28T07:47:11.765" v="1507" actId="122"/>
          <ac:spMkLst>
            <pc:docMk/>
            <pc:sldMk cId="3323660910" sldId="308"/>
            <ac:spMk id="3" creationId="{7B1D5416-E0FB-430E-9666-5259055CCD42}"/>
          </ac:spMkLst>
        </pc:spChg>
        <pc:spChg chg="add mod">
          <ac:chgData name="Cheng Ran" userId="dbeed8448c6bb12c" providerId="LiveId" clId="{4BEA71DC-28E7-4D99-B396-D1B51C397CD1}" dt="2022-02-28T07:47:03.724" v="1506"/>
          <ac:spMkLst>
            <pc:docMk/>
            <pc:sldMk cId="3323660910" sldId="308"/>
            <ac:spMk id="4" creationId="{E0999C40-A28D-4EB7-8339-48EC7E92744A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24313999" sldId="309"/>
        </pc:sldMkLst>
      </pc:sldChg>
      <pc:sldChg chg="addSp delSp modSp new del mod">
        <pc:chgData name="Cheng Ran" userId="dbeed8448c6bb12c" providerId="LiveId" clId="{4BEA71DC-28E7-4D99-B396-D1B51C397CD1}" dt="2022-02-28T07:48:53.389" v="1524" actId="47"/>
        <pc:sldMkLst>
          <pc:docMk/>
          <pc:sldMk cId="3705468285" sldId="309"/>
        </pc:sldMkLst>
        <pc:spChg chg="mod">
          <ac:chgData name="Cheng Ran" userId="dbeed8448c6bb12c" providerId="LiveId" clId="{4BEA71DC-28E7-4D99-B396-D1B51C397CD1}" dt="2022-02-28T07:47:27.125" v="1513" actId="20577"/>
          <ac:spMkLst>
            <pc:docMk/>
            <pc:sldMk cId="3705468285" sldId="309"/>
            <ac:spMk id="2" creationId="{5233BCF6-9B9B-4BD0-AA53-BFA3C6F00A3D}"/>
          </ac:spMkLst>
        </pc:spChg>
        <pc:spChg chg="del">
          <ac:chgData name="Cheng Ran" userId="dbeed8448c6bb12c" providerId="LiveId" clId="{4BEA71DC-28E7-4D99-B396-D1B51C397CD1}" dt="2022-02-28T07:48:00.463" v="1514"/>
          <ac:spMkLst>
            <pc:docMk/>
            <pc:sldMk cId="3705468285" sldId="309"/>
            <ac:spMk id="3" creationId="{9CBBFA86-6F63-4C0C-AB86-C15EFCA885D8}"/>
          </ac:spMkLst>
        </pc:spChg>
        <pc:spChg chg="add mod">
          <ac:chgData name="Cheng Ran" userId="dbeed8448c6bb12c" providerId="LiveId" clId="{4BEA71DC-28E7-4D99-B396-D1B51C397CD1}" dt="2022-02-28T07:48:47.917" v="1523" actId="478"/>
          <ac:spMkLst>
            <pc:docMk/>
            <pc:sldMk cId="3705468285" sldId="309"/>
            <ac:spMk id="7" creationId="{A7E976D1-0A4F-4D57-974D-D1DC4B9104D7}"/>
          </ac:spMkLst>
        </pc:spChg>
        <pc:picChg chg="add del mod">
          <ac:chgData name="Cheng Ran" userId="dbeed8448c6bb12c" providerId="LiveId" clId="{4BEA71DC-28E7-4D99-B396-D1B51C397CD1}" dt="2022-02-28T07:48:47.917" v="1523" actId="478"/>
          <ac:picMkLst>
            <pc:docMk/>
            <pc:sldMk cId="3705468285" sldId="309"/>
            <ac:picMk id="5" creationId="{963AC786-05B1-4482-B9B7-843865AE6EC6}"/>
          </ac:picMkLst>
        </pc:picChg>
      </pc:sldChg>
      <pc:sldChg chg="addSp delSp modSp new mod">
        <pc:chgData name="Cheng Ran" userId="dbeed8448c6bb12c" providerId="LiveId" clId="{4BEA71DC-28E7-4D99-B396-D1B51C397CD1}" dt="2022-02-28T07:50:08.774" v="1607" actId="1076"/>
        <pc:sldMkLst>
          <pc:docMk/>
          <pc:sldMk cId="3975282879" sldId="309"/>
        </pc:sldMkLst>
        <pc:spChg chg="mod">
          <ac:chgData name="Cheng Ran" userId="dbeed8448c6bb12c" providerId="LiveId" clId="{4BEA71DC-28E7-4D99-B396-D1B51C397CD1}" dt="2022-02-28T07:50:08.774" v="1607" actId="1076"/>
          <ac:spMkLst>
            <pc:docMk/>
            <pc:sldMk cId="3975282879" sldId="309"/>
            <ac:spMk id="2" creationId="{B4D8F568-0F0F-4A00-A177-3A47743F18F1}"/>
          </ac:spMkLst>
        </pc:spChg>
        <pc:spChg chg="del">
          <ac:chgData name="Cheng Ran" userId="dbeed8448c6bb12c" providerId="LiveId" clId="{4BEA71DC-28E7-4D99-B396-D1B51C397CD1}" dt="2022-02-28T07:49:18.365" v="1530" actId="478"/>
          <ac:spMkLst>
            <pc:docMk/>
            <pc:sldMk cId="3975282879" sldId="309"/>
            <ac:spMk id="3" creationId="{CA6E0989-1B30-437B-B06E-026D4D81675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" creationId="{E17216CF-CC86-47F5-8BBF-8F77C319D1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" creationId="{E66F66B1-1C7C-431D-BA9B-A25D4C7AF6E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6" creationId="{771515DF-0E59-43FE-AC95-F67C4101DA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7" creationId="{3D449931-45B9-48BB-9E5E-B43F26253AF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8" creationId="{A2DF531D-DB8C-4F4F-87FE-3A09B45B232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9" creationId="{7D7461A4-0585-423D-8B15-B76583CC300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0" creationId="{50FF61EE-51FF-4006-96A9-8627EAB9B24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1" creationId="{7AE02D3F-0205-4089-A2AC-2F326AA329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2" creationId="{CEDEE6D8-6E7D-4A0B-8CB3-53E384391B6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3" creationId="{3557BFBF-8327-45A4-A209-2D07FC4E3E9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4" creationId="{C4317803-EE42-4B06-AC2D-FBD86E7B819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5" creationId="{15555955-7EA5-4EBA-B8E5-E997CDC58A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6" creationId="{2DBF9E30-A9E0-4E9E-A07C-1606829A3D1C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7" creationId="{51DD7D61-A7BD-4B66-98C1-176D3A0FC8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8" creationId="{AFB70060-416D-4497-8A80-14FD5C7706E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9" creationId="{6E4A51D9-F350-4473-9917-8C26E925FEF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0" creationId="{E4D19C5D-3807-4095-B9E5-BEDDC856108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1" creationId="{3FCCB2DF-7765-438A-AA38-E6CCB3BBAAB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2" creationId="{A2C04071-A2FB-4650-96F4-AE554B27C78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3" creationId="{0D5D1EE9-65A4-427F-8304-8014528C8E5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4" creationId="{78E2A908-7B79-44A2-AC69-C7DDB005138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5" creationId="{7137B0CD-62E9-4BE4-8A85-898554F51E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6" creationId="{C08DEFB0-9E54-4088-AFDD-E09E0966282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7" creationId="{B67535A7-9EA1-472F-8110-430D94AD41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8" creationId="{64750A82-1682-4AA0-B6A3-82D35A8E29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9" creationId="{239EE5F5-BFDA-4412-ABC2-FB9F4B08B09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0" creationId="{8DBB462B-8FC1-4CCF-9F28-AC2DB401C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1" creationId="{49FEF607-34A5-47D3-8734-AB43D71D9B23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2" creationId="{0CC2D394-EF78-427A-B0A3-9DC1A445E62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3" creationId="{29115E63-4570-4479-BDAA-90FC8658640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4" creationId="{DCC750F1-88FA-4CB0-B04C-39B6D08C2389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5" creationId="{AE9D5846-3D6B-412F-8444-3436FE62898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6" creationId="{C86851F0-043C-4D22-BA71-7FC3F514E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7" creationId="{886F6622-8C36-45A5-9389-C23413F3FE6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8" creationId="{ACA1F77D-A049-46DB-824E-69C5D5266D0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9" creationId="{9948098B-53A7-4304-B762-7B25DCE2A76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0" creationId="{BF223AF8-9161-41A2-BD2B-858DD7F3D1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1" creationId="{91D12CA5-5113-4000-84FE-52680AA509A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2" creationId="{40C495CC-8299-4B95-AE3A-D24418255B7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3" creationId="{B518936A-C61D-454A-A26E-473F673BE2F9}"/>
          </ac:spMkLst>
        </pc:spChg>
        <pc:spChg chg="add mod">
          <ac:chgData name="Cheng Ran" userId="dbeed8448c6bb12c" providerId="LiveId" clId="{4BEA71DC-28E7-4D99-B396-D1B51C397CD1}" dt="2022-02-28T07:49:42.474" v="1603" actId="14100"/>
          <ac:spMkLst>
            <pc:docMk/>
            <pc:sldMk cId="3975282879" sldId="309"/>
            <ac:spMk id="44" creationId="{61AF7D95-58EF-481C-95ED-CF24EBEFE38F}"/>
          </ac:spMkLst>
        </pc:spChg>
        <pc:spChg chg="add mod">
          <ac:chgData name="Cheng Ran" userId="dbeed8448c6bb12c" providerId="LiveId" clId="{4BEA71DC-28E7-4D99-B396-D1B51C397CD1}" dt="2022-02-28T07:49:44.207" v="1604" actId="14100"/>
          <ac:spMkLst>
            <pc:docMk/>
            <pc:sldMk cId="3975282879" sldId="309"/>
            <ac:spMk id="45" creationId="{D67AC6F5-27D2-447B-B95F-E81B99BF37B9}"/>
          </ac:spMkLst>
        </pc:spChg>
        <pc:spChg chg="add mod">
          <ac:chgData name="Cheng Ran" userId="dbeed8448c6bb12c" providerId="LiveId" clId="{4BEA71DC-28E7-4D99-B396-D1B51C397CD1}" dt="2022-02-28T07:49:46.918" v="1605" actId="14100"/>
          <ac:spMkLst>
            <pc:docMk/>
            <pc:sldMk cId="3975282879" sldId="309"/>
            <ac:spMk id="46" creationId="{4C029497-0C32-4B65-B870-390E00B811D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7" creationId="{3B3D0E65-8E0B-4BE6-8D8E-F845C211E7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8" creationId="{7A4A02AA-C783-4F0E-9C3A-E9D0371F59AA}"/>
          </ac:spMkLst>
        </pc:spChg>
        <pc:spChg chg="add mod">
          <ac:chgData name="Cheng Ran" userId="dbeed8448c6bb12c" providerId="LiveId" clId="{4BEA71DC-28E7-4D99-B396-D1B51C397CD1}" dt="2022-02-28T07:49:49.055" v="1606" actId="14100"/>
          <ac:spMkLst>
            <pc:docMk/>
            <pc:sldMk cId="3975282879" sldId="309"/>
            <ac:spMk id="49" creationId="{3EE5D3DF-F5C6-494A-BE5C-5FB96EB5E82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0" creationId="{D279D0C3-80EA-4AEE-87C8-F80A217B211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1" creationId="{E3250C19-7A30-460E-B592-CB65589EC48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2" creationId="{A0661593-3403-4404-AEEF-736F78BA5D40}"/>
          </ac:spMkLst>
        </pc:spChg>
      </pc:sldChg>
      <pc:sldChg chg="addSp delSp modSp new mod">
        <pc:chgData name="Cheng Ran" userId="dbeed8448c6bb12c" providerId="LiveId" clId="{4BEA71DC-28E7-4D99-B396-D1B51C397CD1}" dt="2022-02-28T07:52:19.119" v="1720" actId="20577"/>
        <pc:sldMkLst>
          <pc:docMk/>
          <pc:sldMk cId="255988667" sldId="310"/>
        </pc:sldMkLst>
        <pc:spChg chg="mod">
          <ac:chgData name="Cheng Ran" userId="dbeed8448c6bb12c" providerId="LiveId" clId="{4BEA71DC-28E7-4D99-B396-D1B51C397CD1}" dt="2022-02-28T07:52:19.119" v="1720" actId="20577"/>
          <ac:spMkLst>
            <pc:docMk/>
            <pc:sldMk cId="255988667" sldId="310"/>
            <ac:spMk id="2" creationId="{4C009382-0BE0-49A3-A156-1F00FDC0676B}"/>
          </ac:spMkLst>
        </pc:spChg>
        <pc:spChg chg="mod">
          <ac:chgData name="Cheng Ran" userId="dbeed8448c6bb12c" providerId="LiveId" clId="{4BEA71DC-28E7-4D99-B396-D1B51C397CD1}" dt="2022-02-28T07:51:42.459" v="1660" actId="14100"/>
          <ac:spMkLst>
            <pc:docMk/>
            <pc:sldMk cId="255988667" sldId="310"/>
            <ac:spMk id="3" creationId="{EFCBCC78-C461-4528-BAD8-08C75C0F9DBF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4" creationId="{EED644EC-E9BE-4AD8-8DCD-620DEE201B23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5" creationId="{6DE841BC-2103-46DA-8303-B78BA575A0E0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6" creationId="{5909F60E-2034-45E5-849B-3C78789D32D8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7" creationId="{3503BA3D-DCC2-4030-A843-554939303E9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8" creationId="{17DEA010-E88B-4007-B428-567D2CB5032E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9" creationId="{E22A7D9A-87AF-40A5-8604-FEE95D6196B7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0" creationId="{C9CE1433-D1C2-4DE2-816B-E6B1FD164A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1" creationId="{272AABFB-FCC5-4AF1-93C7-F243BE2FD7AB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2" creationId="{3C1F23D6-7F7B-4C80-9A65-AA3BD2AFD0A4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3" creationId="{7A6E9DA1-8AE5-482C-9A6E-423BCBA81BDC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4" creationId="{1025FFDA-D063-4A8D-9D2C-A654CB9578D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5" creationId="{CC00E491-3975-472D-8C8B-27E8FDBF91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6" creationId="{125EAB2A-3997-49F4-9CB4-3149BD4FAFF6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7" creationId="{F5D9C8D6-AEF8-486E-A6E1-CFA1BC791289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8" creationId="{108FF3EC-0831-4F66-9C2A-7F1ED54F53B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9" creationId="{10E8ABAE-A09B-4FD0-9C2A-66D76C98C94E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0" creationId="{09EB16DA-5390-48A0-BEE0-7301315BDC14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1" creationId="{F5C65E9E-654A-403C-97DB-DA5C4DC99C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2" creationId="{C65EA7E2-5AE7-4A06-89CD-037142AB2B9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3" creationId="{F21E772E-B3FE-460E-87F9-FF91708450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4" creationId="{3FCFF564-01E7-4C88-B7F9-117DFBA874A1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5" creationId="{E306FB5C-056F-4113-89DF-DD84E329E19D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6" creationId="{6BB447D8-B2C7-41D4-9DB3-18E384868030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7" creationId="{CDFAF0B3-84F4-4A99-A676-BDC84F3F951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8" creationId="{861F6217-4D0D-4FF1-929F-3DC8A8682042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9" creationId="{C11AF89E-7D92-406E-86E3-2D2B39403C7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0" creationId="{B7065CCD-5928-4498-B073-0C83BA02A629}"/>
          </ac:spMkLst>
        </pc:spChg>
        <pc:spChg chg="add mod">
          <ac:chgData name="Cheng Ran" userId="dbeed8448c6bb12c" providerId="LiveId" clId="{4BEA71DC-28E7-4D99-B396-D1B51C397CD1}" dt="2022-02-28T07:51:55.803" v="1716" actId="2711"/>
          <ac:spMkLst>
            <pc:docMk/>
            <pc:sldMk cId="255988667" sldId="310"/>
            <ac:spMk id="31" creationId="{B0E02F1E-8255-4486-BB18-B675BD717D1F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2" creationId="{FC7A075F-D026-4DB7-A279-EF7675B2EE1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3" creationId="{40D7917E-68E4-4DD8-AA0D-FC8C24DCF8BA}"/>
          </ac:spMkLst>
        </pc:spChg>
        <pc:spChg chg="add mod">
          <ac:chgData name="Cheng Ran" userId="dbeed8448c6bb12c" providerId="LiveId" clId="{4BEA71DC-28E7-4D99-B396-D1B51C397CD1}" dt="2022-02-28T07:52:08.186" v="1718" actId="2711"/>
          <ac:spMkLst>
            <pc:docMk/>
            <pc:sldMk cId="255988667" sldId="310"/>
            <ac:spMk id="34" creationId="{C636DC4C-7A9C-42BE-BBA2-FBA33C09EE03}"/>
          </ac:spMkLst>
        </pc:spChg>
        <pc:spChg chg="add mod">
          <ac:chgData name="Cheng Ran" userId="dbeed8448c6bb12c" providerId="LiveId" clId="{4BEA71DC-28E7-4D99-B396-D1B51C397CD1}" dt="2022-02-28T07:52:02.511" v="1717" actId="2711"/>
          <ac:spMkLst>
            <pc:docMk/>
            <pc:sldMk cId="255988667" sldId="310"/>
            <ac:spMk id="35" creationId="{6F24D1CA-BF52-432B-B3D5-7EE03E254A8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60034610" sldId="310"/>
        </pc:sldMkLst>
      </pc:sldChg>
      <pc:sldChg chg="addSp delSp modSp new mod modClrScheme chgLayout">
        <pc:chgData name="Cheng Ran" userId="dbeed8448c6bb12c" providerId="LiveId" clId="{4BEA71DC-28E7-4D99-B396-D1B51C397CD1}" dt="2022-02-28T07:50:44.044" v="1621"/>
        <pc:sldMkLst>
          <pc:docMk/>
          <pc:sldMk cId="167047287" sldId="311"/>
        </pc:sldMkLst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2" creationId="{99A388A6-2FA2-4DC5-9C64-EB55964807E7}"/>
          </ac:spMkLst>
        </pc:spChg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3" creationId="{AFD1A8B4-790A-44E5-AA6D-17A8FFC8EF94}"/>
          </ac:spMkLst>
        </pc:spChg>
        <pc:spChg chg="add mod ord">
          <ac:chgData name="Cheng Ran" userId="dbeed8448c6bb12c" providerId="LiveId" clId="{4BEA71DC-28E7-4D99-B396-D1B51C397CD1}" dt="2022-02-28T07:50:30.728" v="1620" actId="20577"/>
          <ac:spMkLst>
            <pc:docMk/>
            <pc:sldMk cId="167047287" sldId="311"/>
            <ac:spMk id="4" creationId="{6DB3D901-6118-425A-836A-F7EB6C1F611B}"/>
          </ac:spMkLst>
        </pc:spChg>
        <pc:spChg chg="add mod ord">
          <ac:chgData name="Cheng Ran" userId="dbeed8448c6bb12c" providerId="LiveId" clId="{4BEA71DC-28E7-4D99-B396-D1B51C397CD1}" dt="2022-02-28T07:50:44.044" v="1621"/>
          <ac:spMkLst>
            <pc:docMk/>
            <pc:sldMk cId="167047287" sldId="311"/>
            <ac:spMk id="5" creationId="{BCEAFF13-0B12-48F0-B502-BDA98EB53B7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24466710" sldId="311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458293919" sldId="312"/>
        </pc:sldMkLst>
      </pc:sldChg>
      <pc:sldChg chg="addSp modSp new mod modAnim">
        <pc:chgData name="Cheng Ran" userId="dbeed8448c6bb12c" providerId="LiveId" clId="{4BEA71DC-28E7-4D99-B396-D1B51C397CD1}" dt="2022-02-28T11:33:10.638" v="3379" actId="113"/>
        <pc:sldMkLst>
          <pc:docMk/>
          <pc:sldMk cId="2770775750" sldId="312"/>
        </pc:sldMkLst>
        <pc:spChg chg="mod">
          <ac:chgData name="Cheng Ran" userId="dbeed8448c6bb12c" providerId="LiveId" clId="{4BEA71DC-28E7-4D99-B396-D1B51C397CD1}" dt="2022-02-28T07:52:32.771" v="1724" actId="20577"/>
          <ac:spMkLst>
            <pc:docMk/>
            <pc:sldMk cId="2770775750" sldId="312"/>
            <ac:spMk id="2" creationId="{76270F6F-20D8-4B02-9A19-A858A5C97826}"/>
          </ac:spMkLst>
        </pc:spChg>
        <pc:spChg chg="mod">
          <ac:chgData name="Cheng Ran" userId="dbeed8448c6bb12c" providerId="LiveId" clId="{4BEA71DC-28E7-4D99-B396-D1B51C397CD1}" dt="2022-02-28T11:33:10.638" v="3379" actId="113"/>
          <ac:spMkLst>
            <pc:docMk/>
            <pc:sldMk cId="2770775750" sldId="312"/>
            <ac:spMk id="3" creationId="{01947F01-CA8A-4442-A03F-FB522E28E8A0}"/>
          </ac:spMkLst>
        </pc:spChg>
        <pc:spChg chg="add mod">
          <ac:chgData name="Cheng Ran" userId="dbeed8448c6bb12c" providerId="LiveId" clId="{4BEA71DC-28E7-4D99-B396-D1B51C397CD1}" dt="2022-02-28T07:54:05.075" v="1752" actId="1076"/>
          <ac:spMkLst>
            <pc:docMk/>
            <pc:sldMk cId="2770775750" sldId="312"/>
            <ac:spMk id="4" creationId="{2BA08F3D-795E-4D6A-B1FC-6F4E84EDA7ED}"/>
          </ac:spMkLst>
        </pc:spChg>
      </pc:sldChg>
      <pc:sldChg chg="addSp delSp modSp new mod">
        <pc:chgData name="Cheng Ran" userId="dbeed8448c6bb12c" providerId="LiveId" clId="{4BEA71DC-28E7-4D99-B396-D1B51C397CD1}" dt="2022-02-28T07:57:50.934" v="1854" actId="1076"/>
        <pc:sldMkLst>
          <pc:docMk/>
          <pc:sldMk cId="2333261784" sldId="313"/>
        </pc:sldMkLst>
        <pc:spChg chg="mod">
          <ac:chgData name="Cheng Ran" userId="dbeed8448c6bb12c" providerId="LiveId" clId="{4BEA71DC-28E7-4D99-B396-D1B51C397CD1}" dt="2022-02-28T07:55:07.931" v="1781" actId="20577"/>
          <ac:spMkLst>
            <pc:docMk/>
            <pc:sldMk cId="2333261784" sldId="313"/>
            <ac:spMk id="2" creationId="{4B1F241B-C900-4393-806C-25B5CC3E7C87}"/>
          </ac:spMkLst>
        </pc:spChg>
        <pc:spChg chg="mod">
          <ac:chgData name="Cheng Ran" userId="dbeed8448c6bb12c" providerId="LiveId" clId="{4BEA71DC-28E7-4D99-B396-D1B51C397CD1}" dt="2022-02-28T07:56:41.922" v="1838" actId="27636"/>
          <ac:spMkLst>
            <pc:docMk/>
            <pc:sldMk cId="2333261784" sldId="313"/>
            <ac:spMk id="3" creationId="{682A7436-AEA5-4CAC-B7A4-6EB000075129}"/>
          </ac:spMkLst>
        </pc:spChg>
        <pc:spChg chg="add del mod">
          <ac:chgData name="Cheng Ran" userId="dbeed8448c6bb12c" providerId="LiveId" clId="{4BEA71DC-28E7-4D99-B396-D1B51C397CD1}" dt="2022-02-28T07:57:08.436" v="1844" actId="478"/>
          <ac:spMkLst>
            <pc:docMk/>
            <pc:sldMk cId="2333261784" sldId="313"/>
            <ac:spMk id="6" creationId="{FD40A084-78DB-4D9F-AE9D-64C927BDCC0E}"/>
          </ac:spMkLst>
        </pc:spChg>
        <pc:picChg chg="add mod">
          <ac:chgData name="Cheng Ran" userId="dbeed8448c6bb12c" providerId="LiveId" clId="{4BEA71DC-28E7-4D99-B396-D1B51C397CD1}" dt="2022-02-28T07:57:30.025" v="1850" actId="1076"/>
          <ac:picMkLst>
            <pc:docMk/>
            <pc:sldMk cId="2333261784" sldId="313"/>
            <ac:picMk id="4" creationId="{B8D1A665-6E9A-46F8-AC62-C1D472A0C51E}"/>
          </ac:picMkLst>
        </pc:picChg>
        <pc:picChg chg="add mod">
          <ac:chgData name="Cheng Ran" userId="dbeed8448c6bb12c" providerId="LiveId" clId="{4BEA71DC-28E7-4D99-B396-D1B51C397CD1}" dt="2022-02-28T07:57:50.934" v="1854" actId="1076"/>
          <ac:picMkLst>
            <pc:docMk/>
            <pc:sldMk cId="2333261784" sldId="313"/>
            <ac:picMk id="8" creationId="{3D198D03-55B1-4840-8258-329CDB639AC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065993886" sldId="313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57920713" sldId="314"/>
        </pc:sldMkLst>
      </pc:sldChg>
      <pc:sldChg chg="addSp delSp modSp new mod">
        <pc:chgData name="Cheng Ran" userId="dbeed8448c6bb12c" providerId="LiveId" clId="{4BEA71DC-28E7-4D99-B396-D1B51C397CD1}" dt="2022-02-28T08:02:03.334" v="1928" actId="1076"/>
        <pc:sldMkLst>
          <pc:docMk/>
          <pc:sldMk cId="2595854417" sldId="314"/>
        </pc:sldMkLst>
        <pc:spChg chg="del">
          <ac:chgData name="Cheng Ran" userId="dbeed8448c6bb12c" providerId="LiveId" clId="{4BEA71DC-28E7-4D99-B396-D1B51C397CD1}" dt="2022-02-28T07:58:09.719" v="1856" actId="478"/>
          <ac:spMkLst>
            <pc:docMk/>
            <pc:sldMk cId="2595854417" sldId="314"/>
            <ac:spMk id="2" creationId="{30B5DC0D-ED44-476B-A1FC-D0CB0425A55C}"/>
          </ac:spMkLst>
        </pc:spChg>
        <pc:spChg chg="del">
          <ac:chgData name="Cheng Ran" userId="dbeed8448c6bb12c" providerId="LiveId" clId="{4BEA71DC-28E7-4D99-B396-D1B51C397CD1}" dt="2022-02-28T07:58:11.611" v="1857" actId="478"/>
          <ac:spMkLst>
            <pc:docMk/>
            <pc:sldMk cId="2595854417" sldId="314"/>
            <ac:spMk id="3" creationId="{4DE3B5CF-9D76-4076-97D7-789DEF1671B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" creationId="{680E742E-D808-41FC-A8BB-DB18F33085F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" creationId="{B2A370AB-216C-4A60-B2E0-72B6215E32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" creationId="{3A206988-2F86-4974-9B06-E419EE8CB4E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" creationId="{D0D7EE86-9EFF-4E75-A858-656A2D8429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" creationId="{4FD8DF32-1237-4B85-839E-D5CDFEFC6A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" creationId="{7C86F485-DD73-4A66-8841-5770797D65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3" creationId="{E5DC2871-998C-44FC-9A75-30E859294C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4" creationId="{754FB0F1-6A17-4FEF-9018-147F4D60CA0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5" creationId="{ED7440DA-3C85-43A4-BEF7-A867F73536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6" creationId="{09D91220-A03F-445A-9FEF-1F04FEEB9AD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7" creationId="{EF9275E1-4A32-40C6-B10B-B237E9962F2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8" creationId="{89B92118-AE9C-4137-856B-5850EB1FC7E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9" creationId="{314E0A65-17B5-47D2-854C-0FA04EBF4BF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0" creationId="{F33914AC-0193-436E-B527-37CDF48C8680}"/>
          </ac:spMkLst>
        </pc:spChg>
        <pc:spChg chg="add del mod">
          <ac:chgData name="Cheng Ran" userId="dbeed8448c6bb12c" providerId="LiveId" clId="{4BEA71DC-28E7-4D99-B396-D1B51C397CD1}" dt="2022-02-28T08:01:45.219" v="1923" actId="478"/>
          <ac:spMkLst>
            <pc:docMk/>
            <pc:sldMk cId="2595854417" sldId="314"/>
            <ac:spMk id="21" creationId="{3FB55DD3-9790-4B96-8DB6-2B9AF9D9191E}"/>
          </ac:spMkLst>
        </pc:spChg>
        <pc:spChg chg="add del mod">
          <ac:chgData name="Cheng Ran" userId="dbeed8448c6bb12c" providerId="LiveId" clId="{4BEA71DC-28E7-4D99-B396-D1B51C397CD1}" dt="2022-02-28T08:01:47.631" v="1924" actId="478"/>
          <ac:spMkLst>
            <pc:docMk/>
            <pc:sldMk cId="2595854417" sldId="314"/>
            <ac:spMk id="22" creationId="{93EA6ED5-753C-4FDE-B929-A50A801C324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3" creationId="{9AB835D8-A60B-4AD5-9562-90CC4CD9C41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4" creationId="{9975D7FA-E809-4DB9-9239-E7F998351AF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5" creationId="{F0D1A876-8359-4008-811A-3A7F20B561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6" creationId="{14C6F23F-A8B8-4BDA-AEF5-9E749DA9A0C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7" creationId="{36AF9A57-AFC6-48B1-B887-8D4C82D5243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8" creationId="{FE0AA889-DFC9-4F4F-BF02-19A532E2FD5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9" creationId="{DFEB3827-5D46-42A9-87AA-A42AC4A21B3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0" creationId="{9B9AAA0B-9A21-4906-ADF4-C5CAA8830B4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1" creationId="{87C60EC7-BC2F-44A4-BE57-5594A8A2D72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2" creationId="{4CB59C1F-E933-4C8E-A2AB-3800697643D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3" creationId="{4E46F601-5F48-458A-9F49-8ADF8F004B8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4" creationId="{ED1897B4-3441-4520-8E56-5D9A2F4B049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5" creationId="{0BC470FD-B6D7-4884-9478-1ACCACE5A3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6" creationId="{A3921DA3-F022-4E1B-96DC-EB2048E9D17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7" creationId="{76DFD98B-2074-4C37-BFE0-3A63B64730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8" creationId="{5494F954-092D-4AA1-A0A8-B12D2D23CB4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9" creationId="{63D6BA88-74BB-4DC3-88E9-32453156887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0" creationId="{D0158FEE-6FAB-482E-9D01-2BB9DB9B636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1" creationId="{2B6EF9D6-410C-4163-A055-4486EB434D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2" creationId="{43B82248-4224-4B41-A10C-5B627AF2509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3" creationId="{4C4C9AD0-C5FD-4B1E-8BEA-D6F6FCBD32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4" creationId="{341C2A5A-62FD-436A-8651-C700F0DDF6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5" creationId="{84D4A789-80F7-4032-AE2E-4F97DE0133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6" creationId="{C2A1716C-E3BF-4B2B-8386-3773004559C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7" creationId="{52E2714A-184B-4870-9CD9-5D0BAD59778C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50" creationId="{4F413EC6-5306-468C-91AE-017BD0F5E86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2" creationId="{5007E608-968B-4D14-B1F6-A5066BA2487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3" creationId="{11254CA5-8573-445A-8CD4-25BB7D7FE4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4" creationId="{9650D292-C8A8-45E5-B413-CAC0F15EF5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5" creationId="{42359C37-22D6-4445-9A2F-7BAD7AEBDD5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6" creationId="{0B122DED-984C-4CFF-AC03-F940251563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7" creationId="{2400ACB9-E286-40D8-A8BF-B0738094929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8" creationId="{C8AC2489-EE16-4EC0-90C8-B2026B533DE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9" creationId="{A3B3F6EB-B5E0-4205-A460-A0F16315FB6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0" creationId="{6F00A630-5001-4D46-B557-CCFFE89750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1" creationId="{91FEFF52-323C-4B3C-BEB3-080427DB15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2" creationId="{CC6F73C8-6CA0-4651-A648-65FB884014A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3" creationId="{176D17C4-C0A7-49A8-986C-9AB4A184854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4" creationId="{5476D754-6B39-499C-A4E3-57808343666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5" creationId="{F589D905-C603-4DBF-95BD-5852A53AA2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6" creationId="{969B07F1-B2AE-4E5B-84B5-B3A9317FAB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7" creationId="{999F31DE-0710-47B3-A4D5-CF052AF287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8" creationId="{37F0AD38-D3C8-44EC-9397-46FBE2B0446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9" creationId="{CD34EB60-8B5C-4A0B-8730-E8DC6B46615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0" creationId="{12328FC5-000A-43D2-8578-702F3F3CCD1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1" creationId="{E2B86C8E-7FDD-41BA-8E47-C8B089E66BD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2" creationId="{B1886361-27E6-4B99-831B-4DF34B6CDA3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3" creationId="{DB3CD418-5512-41C1-AAF7-575E53613DB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4" creationId="{2523F85D-1C3D-42AA-ADC8-198EA41D48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5" creationId="{AB074465-4B63-4D25-8475-2A573132C4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6" creationId="{2822CEC5-3A85-4660-9C4C-067F19AFEE2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7" creationId="{DAF5F770-6C8D-4B0D-B96A-D8AC77011E2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8" creationId="{36BC5753-442E-454E-ACC4-DBEF066F13A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9" creationId="{4AEF93EF-70A8-43D0-BECF-CE54084ADE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0" creationId="{B403FB33-028F-4E94-AB40-100E63BCBFC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1" creationId="{E877BEB6-B4CE-49B8-ABB3-03441B9A5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2" creationId="{24DE488C-72DF-4E0F-A237-48470F8AE01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3" creationId="{639E6A56-4B15-4249-A942-4A0F8FF75E9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4" creationId="{54705299-4418-4578-A2C6-5F7E4775EFE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5" creationId="{9018FE55-710C-487F-A98F-FFE4217D0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6" creationId="{1ACE2CE5-4D5F-4833-94CF-9CD28DA2C25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7" creationId="{3EEAEF5A-DE76-4482-8410-C6CAFCA106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8" creationId="{25D81DD9-8BDE-42FF-9991-A8DB2D5F179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9" creationId="{42210D9C-B344-4A1D-BF82-43AB4EE7DD5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0" creationId="{EA02A399-56B7-4C01-A98A-6B23A645A84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1" creationId="{C40910D5-465A-49D1-A353-916BC9520C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2" creationId="{9478FF03-0F72-4939-BC02-19F2F00806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3" creationId="{55490F01-DF0C-4976-B6FE-1606FBEAAF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4" creationId="{BBE0133E-6D64-438C-B71F-C5060841C25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5" creationId="{B18D2D50-FA9D-45B9-A64C-30A5BF4359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6" creationId="{781A7FD7-C5E6-4157-9434-7B5FE4CEAD7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7" creationId="{9AAAD523-C923-4728-9738-BC641C2289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8" creationId="{9B6AD2FF-316A-4DC0-A2B3-874D6ACDB81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9" creationId="{AA0EC2F5-8694-4FAB-B1B0-9235E78A8CD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0" creationId="{6B479CCD-3E4B-43C9-8094-1FB3C3127F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1" creationId="{689893F3-CB17-45FE-9B12-482D68EF82C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2" creationId="{AC40BCA8-A001-435A-9D73-BBFA5D583B0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3" creationId="{D81145AE-060A-41E6-8336-293A58A47AF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4" creationId="{4CCE40D3-2AF1-49C9-868C-5A65687298E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5" creationId="{E59E0AED-7225-4228-897D-112EE5D7638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6" creationId="{E8DD1505-C30F-41BC-84C2-5AC1D40BA48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7" creationId="{62175EB5-B8F8-425B-BEA2-BA545B53368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8" creationId="{2C407372-73ED-4F60-BE4F-67A8E9F4065D}"/>
          </ac:spMkLst>
        </pc:spChg>
        <pc:spChg chg="add del mod">
          <ac:chgData name="Cheng Ran" userId="dbeed8448c6bb12c" providerId="LiveId" clId="{4BEA71DC-28E7-4D99-B396-D1B51C397CD1}" dt="2022-02-28T08:01:43.811" v="1922" actId="478"/>
          <ac:spMkLst>
            <pc:docMk/>
            <pc:sldMk cId="2595854417" sldId="314"/>
            <ac:spMk id="109" creationId="{AA19094C-3712-4219-9920-F6FF5C0BD7C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0" creationId="{951694CD-4A1C-4B23-AC74-C00E53D1344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1" creationId="{F93FDCB2-B107-4465-BDA7-F34F9D3263B7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2" creationId="{856C6EC2-1DD0-481D-8A9C-9045D962CA61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3" creationId="{959BE20F-4CE6-4EA3-80C6-23046CDFF076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4" creationId="{0CDD8396-5957-4277-9BD6-48F3AD4680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5" creationId="{4C1BD241-C468-4F62-BB40-E70CDEC52CF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6" creationId="{DA37FF28-6324-43D9-A397-4ABD7ACD624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7" creationId="{F2FC44FF-1FDE-4BA6-A73A-59DF2627B9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8" creationId="{F6F3138E-46F0-4641-BED5-E06C3625FEF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9" creationId="{5FF1C8AF-4C6F-4DE6-8603-89AB7A49EE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0" creationId="{9C053AEE-D49F-421C-8B56-E45644338E7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1" creationId="{D028A950-6EC3-4C1C-8C24-83B219B34C9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2" creationId="{CC886037-0456-4B18-832A-3B5D8092880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3" creationId="{57B6376C-FA2E-4D7E-8372-AFA8631D8B58}"/>
          </ac:spMkLst>
        </pc:sp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5" creationId="{106233F1-71BD-402A-8669-CBCF5D669BD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7" creationId="{05551F5C-B4F0-461C-80CF-7F6C8F83D49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8" creationId="{9BFFDBAA-250E-4AF1-A228-6526DC2D6D4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8" creationId="{E0530834-9815-4BE7-89AB-E57E1A58C47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9" creationId="{C49249BC-208B-4D28-BA60-8F454C333D68}"/>
          </ac:graphicFrameMkLst>
        </pc:graphicFrameChg>
        <pc:graphicFrameChg chg="add del mod">
          <ac:chgData name="Cheng Ran" userId="dbeed8448c6bb12c" providerId="LiveId" clId="{4BEA71DC-28E7-4D99-B396-D1B51C397CD1}" dt="2022-02-28T08:01:42.337" v="1921" actId="478"/>
          <ac:graphicFrameMkLst>
            <pc:docMk/>
            <pc:sldMk cId="2595854417" sldId="314"/>
            <ac:graphicFrameMk id="51" creationId="{6C994876-7E02-4D2B-8FB3-57893FDFD7D0}"/>
          </ac:graphicFrameMkLst>
        </pc:graphicFrameChg>
        <pc:picChg chg="add mod">
          <ac:chgData name="Cheng Ran" userId="dbeed8448c6bb12c" providerId="LiveId" clId="{4BEA71DC-28E7-4D99-B396-D1B51C397CD1}" dt="2022-02-28T08:02:03.334" v="1928" actId="1076"/>
          <ac:picMkLst>
            <pc:docMk/>
            <pc:sldMk cId="2595854417" sldId="314"/>
            <ac:picMk id="125" creationId="{BFB28ACC-A0DF-496D-AF41-5BEEC8613C61}"/>
          </ac:picMkLst>
        </pc:picChg>
      </pc:sldChg>
      <pc:sldChg chg="addSp delSp modSp new mod modAnim">
        <pc:chgData name="Cheng Ran" userId="dbeed8448c6bb12c" providerId="LiveId" clId="{4BEA71DC-28E7-4D99-B396-D1B51C397CD1}" dt="2022-02-28T08:00:49.571" v="1919"/>
        <pc:sldMkLst>
          <pc:docMk/>
          <pc:sldMk cId="410949857" sldId="315"/>
        </pc:sldMkLst>
        <pc:spChg chg="mod">
          <ac:chgData name="Cheng Ran" userId="dbeed8448c6bb12c" providerId="LiveId" clId="{4BEA71DC-28E7-4D99-B396-D1B51C397CD1}" dt="2022-02-28T07:59:18.318" v="1905" actId="20577"/>
          <ac:spMkLst>
            <pc:docMk/>
            <pc:sldMk cId="410949857" sldId="315"/>
            <ac:spMk id="2" creationId="{3A25289E-B25C-4BC2-94CB-2770A6A393E4}"/>
          </ac:spMkLst>
        </pc:spChg>
        <pc:spChg chg="del">
          <ac:chgData name="Cheng Ran" userId="dbeed8448c6bb12c" providerId="LiveId" clId="{4BEA71DC-28E7-4D99-B396-D1B51C397CD1}" dt="2022-02-28T07:59:31.310" v="1906" actId="478"/>
          <ac:spMkLst>
            <pc:docMk/>
            <pc:sldMk cId="410949857" sldId="315"/>
            <ac:spMk id="3" creationId="{1AF8111C-2334-451F-8503-6E4E466D5E8D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7" creationId="{47FF904B-CC17-4C05-B170-5B79054CA4FE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0" creationId="{44A387AE-591B-41DE-9EA3-95CFC332FCD3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1" creationId="{178B2C40-51BD-40B4-AD08-3C42614B721C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2" creationId="{9860C343-14FD-4C81-9069-BA43B84597DD}"/>
          </ac:spMkLst>
        </pc:sp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6" creationId="{499B8EDA-8845-4A2E-9C00-ACEA27493BFA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8" creationId="{6676502E-791A-4AB1-ABC0-3FD4C87BB1AD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9" creationId="{AB803F0C-B945-4B9F-98D7-033D86684757}"/>
          </ac:graphicFrameMkLst>
        </pc:graphicFrameChg>
        <pc:picChg chg="add del mod">
          <ac:chgData name="Cheng Ran" userId="dbeed8448c6bb12c" providerId="LiveId" clId="{4BEA71DC-28E7-4D99-B396-D1B51C397CD1}" dt="2022-02-28T08:00:00.309" v="1909" actId="478"/>
          <ac:picMkLst>
            <pc:docMk/>
            <pc:sldMk cId="410949857" sldId="315"/>
            <ac:picMk id="5" creationId="{708EE42C-A51D-4342-8FB5-1253C299EE9D}"/>
          </ac:picMkLst>
        </pc:picChg>
        <pc:picChg chg="add mod">
          <ac:chgData name="Cheng Ran" userId="dbeed8448c6bb12c" providerId="LiveId" clId="{4BEA71DC-28E7-4D99-B396-D1B51C397CD1}" dt="2022-02-28T08:00:30.409" v="1914" actId="1076"/>
          <ac:picMkLst>
            <pc:docMk/>
            <pc:sldMk cId="410949857" sldId="315"/>
            <ac:picMk id="14" creationId="{5B9F2964-4C0C-48E4-ACD6-5DF305B1AF1F}"/>
          </ac:picMkLst>
        </pc:picChg>
        <pc:picChg chg="add mod">
          <ac:chgData name="Cheng Ran" userId="dbeed8448c6bb12c" providerId="LiveId" clId="{4BEA71DC-28E7-4D99-B396-D1B51C397CD1}" dt="2022-02-28T08:00:44.962" v="1918" actId="1076"/>
          <ac:picMkLst>
            <pc:docMk/>
            <pc:sldMk cId="410949857" sldId="315"/>
            <ac:picMk id="16" creationId="{C97729C2-45BC-4F69-83A8-C6287EF83C82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531581531" sldId="31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26429038" sldId="316"/>
        </pc:sldMkLst>
      </pc:sldChg>
      <pc:sldChg chg="addSp delSp modSp new mod modAnim">
        <pc:chgData name="Cheng Ran" userId="dbeed8448c6bb12c" providerId="LiveId" clId="{4BEA71DC-28E7-4D99-B396-D1B51C397CD1}" dt="2022-02-28T08:04:26.116" v="1976" actId="1076"/>
        <pc:sldMkLst>
          <pc:docMk/>
          <pc:sldMk cId="2831266514" sldId="316"/>
        </pc:sldMkLst>
        <pc:spChg chg="mod">
          <ac:chgData name="Cheng Ran" userId="dbeed8448c6bb12c" providerId="LiveId" clId="{4BEA71DC-28E7-4D99-B396-D1B51C397CD1}" dt="2022-02-28T08:02:22.181" v="1944" actId="20577"/>
          <ac:spMkLst>
            <pc:docMk/>
            <pc:sldMk cId="2831266514" sldId="316"/>
            <ac:spMk id="2" creationId="{E23C90BF-5AA2-4A1F-AA31-2CBB5EE3227A}"/>
          </ac:spMkLst>
        </pc:spChg>
        <pc:spChg chg="del">
          <ac:chgData name="Cheng Ran" userId="dbeed8448c6bb12c" providerId="LiveId" clId="{4BEA71DC-28E7-4D99-B396-D1B51C397CD1}" dt="2022-02-28T08:02:35.063" v="1945" actId="22"/>
          <ac:spMkLst>
            <pc:docMk/>
            <pc:sldMk cId="2831266514" sldId="316"/>
            <ac:spMk id="3" creationId="{DE3B2D16-C6FF-4A52-A0BC-C8BCD3D971C8}"/>
          </ac:spMkLst>
        </pc:spChg>
        <pc:spChg chg="add mod">
          <ac:chgData name="Cheng Ran" userId="dbeed8448c6bb12c" providerId="LiveId" clId="{4BEA71DC-28E7-4D99-B396-D1B51C397CD1}" dt="2022-02-28T08:03:46.010" v="1967" actId="2711"/>
          <ac:spMkLst>
            <pc:docMk/>
            <pc:sldMk cId="2831266514" sldId="316"/>
            <ac:spMk id="6" creationId="{F5010434-D023-4B91-A522-AEF3DD528911}"/>
          </ac:spMkLst>
        </pc:spChg>
        <pc:spChg chg="add mod">
          <ac:chgData name="Cheng Ran" userId="dbeed8448c6bb12c" providerId="LiveId" clId="{4BEA71DC-28E7-4D99-B396-D1B51C397CD1}" dt="2022-02-28T08:04:23.056" v="1975" actId="1076"/>
          <ac:spMkLst>
            <pc:docMk/>
            <pc:sldMk cId="2831266514" sldId="316"/>
            <ac:spMk id="7" creationId="{BDDB1F59-0F5C-4DA3-84A7-D5BD02B46DBE}"/>
          </ac:spMkLst>
        </pc:spChg>
        <pc:spChg chg="add mod">
          <ac:chgData name="Cheng Ran" userId="dbeed8448c6bb12c" providerId="LiveId" clId="{4BEA71DC-28E7-4D99-B396-D1B51C397CD1}" dt="2022-02-28T08:04:26.116" v="1976" actId="1076"/>
          <ac:spMkLst>
            <pc:docMk/>
            <pc:sldMk cId="2831266514" sldId="316"/>
            <ac:spMk id="8" creationId="{8896F546-69B7-4B21-B5A0-AE101922C994}"/>
          </ac:spMkLst>
        </pc:spChg>
        <pc:picChg chg="add mod ord">
          <ac:chgData name="Cheng Ran" userId="dbeed8448c6bb12c" providerId="LiveId" clId="{4BEA71DC-28E7-4D99-B396-D1B51C397CD1}" dt="2022-02-28T08:03:27.247" v="1961" actId="1076"/>
          <ac:picMkLst>
            <pc:docMk/>
            <pc:sldMk cId="2831266514" sldId="316"/>
            <ac:picMk id="5" creationId="{CC805585-73B3-4BC9-A5EA-E4502DEF180E}"/>
          </ac:picMkLst>
        </pc:picChg>
      </pc:sldChg>
      <pc:sldChg chg="addSp delSp modSp new mod delAnim modAnim">
        <pc:chgData name="Cheng Ran" userId="dbeed8448c6bb12c" providerId="LiveId" clId="{4BEA71DC-28E7-4D99-B396-D1B51C397CD1}" dt="2022-02-28T11:32:47.086" v="3375"/>
        <pc:sldMkLst>
          <pc:docMk/>
          <pc:sldMk cId="310567717" sldId="317"/>
        </pc:sldMkLst>
        <pc:spChg chg="mod">
          <ac:chgData name="Cheng Ran" userId="dbeed8448c6bb12c" providerId="LiveId" clId="{4BEA71DC-28E7-4D99-B396-D1B51C397CD1}" dt="2022-02-28T08:04:51.237" v="1992" actId="20577"/>
          <ac:spMkLst>
            <pc:docMk/>
            <pc:sldMk cId="310567717" sldId="317"/>
            <ac:spMk id="2" creationId="{654DAC9B-57C0-4E39-A165-2139F6B0B1D5}"/>
          </ac:spMkLst>
        </pc:spChg>
        <pc:spChg chg="del">
          <ac:chgData name="Cheng Ran" userId="dbeed8448c6bb12c" providerId="LiveId" clId="{4BEA71DC-28E7-4D99-B396-D1B51C397CD1}" dt="2022-02-28T08:05:07.046" v="1993" actId="22"/>
          <ac:spMkLst>
            <pc:docMk/>
            <pc:sldMk cId="310567717" sldId="317"/>
            <ac:spMk id="3" creationId="{6CF55592-C57E-4754-8A66-8FB34399C08C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6" creationId="{532BEA3F-2D13-4503-8C09-DEAEEEDEE00B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7" creationId="{4910808D-5BBA-44C1-B30E-6A810B3FE989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8" creationId="{0B408392-16B5-4CF3-B5FB-B91783AFCBB3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9" creationId="{FB1A0B1A-D095-4D25-AA81-FEAF2120F234}"/>
          </ac:spMkLst>
        </pc:spChg>
        <pc:spChg chg="add mod">
          <ac:chgData name="Cheng Ran" userId="dbeed8448c6bb12c" providerId="LiveId" clId="{4BEA71DC-28E7-4D99-B396-D1B51C397CD1}" dt="2022-02-28T08:07:50.646" v="2068" actId="2711"/>
          <ac:spMkLst>
            <pc:docMk/>
            <pc:sldMk cId="310567717" sldId="317"/>
            <ac:spMk id="10" creationId="{18447803-7D16-4711-A766-71C7252C1DE1}"/>
          </ac:spMkLst>
        </pc:spChg>
        <pc:spChg chg="add mod">
          <ac:chgData name="Cheng Ran" userId="dbeed8448c6bb12c" providerId="LiveId" clId="{4BEA71DC-28E7-4D99-B396-D1B51C397CD1}" dt="2022-02-28T08:07:55.452" v="2069" actId="2711"/>
          <ac:spMkLst>
            <pc:docMk/>
            <pc:sldMk cId="310567717" sldId="317"/>
            <ac:spMk id="11" creationId="{31ABBBA2-CAB9-498E-8052-148D75946342}"/>
          </ac:spMkLst>
        </pc:spChg>
        <pc:spChg chg="add mod">
          <ac:chgData name="Cheng Ran" userId="dbeed8448c6bb12c" providerId="LiveId" clId="{4BEA71DC-28E7-4D99-B396-D1B51C397CD1}" dt="2022-02-28T11:32:47.086" v="3375"/>
          <ac:spMkLst>
            <pc:docMk/>
            <pc:sldMk cId="310567717" sldId="317"/>
            <ac:spMk id="12" creationId="{46D5740B-3539-4E47-9094-F5B78D30BA73}"/>
          </ac:spMkLst>
        </pc:spChg>
        <pc:spChg chg="add del mod">
          <ac:chgData name="Cheng Ran" userId="dbeed8448c6bb12c" providerId="LiveId" clId="{4BEA71DC-28E7-4D99-B396-D1B51C397CD1}" dt="2022-02-28T08:08:47.388" v="2083" actId="21"/>
          <ac:spMkLst>
            <pc:docMk/>
            <pc:sldMk cId="310567717" sldId="317"/>
            <ac:spMk id="13" creationId="{24FA2BAE-5C52-4CB4-AF2C-35862D069A3E}"/>
          </ac:spMkLst>
        </pc:spChg>
        <pc:spChg chg="add del mod">
          <ac:chgData name="Cheng Ran" userId="dbeed8448c6bb12c" providerId="LiveId" clId="{4BEA71DC-28E7-4D99-B396-D1B51C397CD1}" dt="2022-02-28T08:09:01.122" v="2094"/>
          <ac:spMkLst>
            <pc:docMk/>
            <pc:sldMk cId="310567717" sldId="317"/>
            <ac:spMk id="14" creationId="{F004D38B-5FFE-4B66-A461-8641B0E06B4B}"/>
          </ac:spMkLst>
        </pc:spChg>
        <pc:picChg chg="add mod ord">
          <ac:chgData name="Cheng Ran" userId="dbeed8448c6bb12c" providerId="LiveId" clId="{4BEA71DC-28E7-4D99-B396-D1B51C397CD1}" dt="2022-02-28T08:05:13.050" v="1998" actId="1076"/>
          <ac:picMkLst>
            <pc:docMk/>
            <pc:sldMk cId="310567717" sldId="317"/>
            <ac:picMk id="5" creationId="{FF113275-AE89-41C6-9832-4B616069C4B1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12797730" sldId="317"/>
        </pc:sldMkLst>
      </pc:sldChg>
      <pc:sldChg chg="modSp new mod">
        <pc:chgData name="Cheng Ran" userId="dbeed8448c6bb12c" providerId="LiveId" clId="{4BEA71DC-28E7-4D99-B396-D1B51C397CD1}" dt="2022-02-28T08:10:15.495" v="2108"/>
        <pc:sldMkLst>
          <pc:docMk/>
          <pc:sldMk cId="793190351" sldId="318"/>
        </pc:sldMkLst>
        <pc:spChg chg="mod">
          <ac:chgData name="Cheng Ran" userId="dbeed8448c6bb12c" providerId="LiveId" clId="{4BEA71DC-28E7-4D99-B396-D1B51C397CD1}" dt="2022-02-28T08:10:02.297" v="2096"/>
          <ac:spMkLst>
            <pc:docMk/>
            <pc:sldMk cId="793190351" sldId="318"/>
            <ac:spMk id="2" creationId="{B5B8135B-ADB0-4D43-BA71-1BB0A205BFC8}"/>
          </ac:spMkLst>
        </pc:spChg>
        <pc:spChg chg="mod">
          <ac:chgData name="Cheng Ran" userId="dbeed8448c6bb12c" providerId="LiveId" clId="{4BEA71DC-28E7-4D99-B396-D1B51C397CD1}" dt="2022-02-28T08:10:15.495" v="2108"/>
          <ac:spMkLst>
            <pc:docMk/>
            <pc:sldMk cId="793190351" sldId="318"/>
            <ac:spMk id="3" creationId="{CD2E954B-8466-4F6C-8219-C136F32969A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19945992" sldId="318"/>
        </pc:sldMkLst>
      </pc:sldChg>
      <pc:sldChg chg="addSp delSp modSp new mod">
        <pc:chgData name="Cheng Ran" userId="dbeed8448c6bb12c" providerId="LiveId" clId="{4BEA71DC-28E7-4D99-B396-D1B51C397CD1}" dt="2022-03-03T05:09:56.590" v="3388" actId="20577"/>
        <pc:sldMkLst>
          <pc:docMk/>
          <pc:sldMk cId="3888383246" sldId="319"/>
        </pc:sldMkLst>
        <pc:spChg chg="mod">
          <ac:chgData name="Cheng Ran" userId="dbeed8448c6bb12c" providerId="LiveId" clId="{4BEA71DC-28E7-4D99-B396-D1B51C397CD1}" dt="2022-02-28T08:10:28.300" v="2123" actId="20577"/>
          <ac:spMkLst>
            <pc:docMk/>
            <pc:sldMk cId="3888383246" sldId="319"/>
            <ac:spMk id="2" creationId="{3B6779B0-3FDA-438A-8028-801082E45834}"/>
          </ac:spMkLst>
        </pc:spChg>
        <pc:spChg chg="mod">
          <ac:chgData name="Cheng Ran" userId="dbeed8448c6bb12c" providerId="LiveId" clId="{4BEA71DC-28E7-4D99-B396-D1B51C397CD1}" dt="2022-02-28T11:32:37.104" v="3373" actId="20577"/>
          <ac:spMkLst>
            <pc:docMk/>
            <pc:sldMk cId="3888383246" sldId="319"/>
            <ac:spMk id="3" creationId="{6FF0FC08-DAEF-4905-82AB-1C754EA7C133}"/>
          </ac:spMkLst>
        </pc:spChg>
        <pc:spChg chg="add mod">
          <ac:chgData name="Cheng Ran" userId="dbeed8448c6bb12c" providerId="LiveId" clId="{4BEA71DC-28E7-4D99-B396-D1B51C397CD1}" dt="2022-03-03T05:09:56.590" v="3388" actId="20577"/>
          <ac:spMkLst>
            <pc:docMk/>
            <pc:sldMk cId="3888383246" sldId="319"/>
            <ac:spMk id="7" creationId="{B9B9376C-FA51-47AC-8545-2CDBBC8BEBF8}"/>
          </ac:spMkLst>
        </pc:spChg>
        <pc:picChg chg="add del mod">
          <ac:chgData name="Cheng Ran" userId="dbeed8448c6bb12c" providerId="LiveId" clId="{4BEA71DC-28E7-4D99-B396-D1B51C397CD1}" dt="2022-02-28T11:29:19.552" v="3347" actId="478"/>
          <ac:picMkLst>
            <pc:docMk/>
            <pc:sldMk cId="3888383246" sldId="319"/>
            <ac:picMk id="4" creationId="{B2644E30-83B1-4023-A25E-2DDDCCAC7A3D}"/>
          </ac:picMkLst>
        </pc:picChg>
        <pc:picChg chg="add del mod">
          <ac:chgData name="Cheng Ran" userId="dbeed8448c6bb12c" providerId="LiveId" clId="{4BEA71DC-28E7-4D99-B396-D1B51C397CD1}" dt="2022-02-28T11:29:18.731" v="3346" actId="478"/>
          <ac:picMkLst>
            <pc:docMk/>
            <pc:sldMk cId="3888383246" sldId="319"/>
            <ac:picMk id="5" creationId="{D18B2793-8CA4-4A0D-96BF-0D1728ECB327}"/>
          </ac:picMkLst>
        </pc:picChg>
        <pc:picChg chg="add del mod">
          <ac:chgData name="Cheng Ran" userId="dbeed8448c6bb12c" providerId="LiveId" clId="{4BEA71DC-28E7-4D99-B396-D1B51C397CD1}" dt="2022-02-28T11:29:16.396" v="3345" actId="478"/>
          <ac:picMkLst>
            <pc:docMk/>
            <pc:sldMk cId="3888383246" sldId="319"/>
            <ac:picMk id="6" creationId="{DBABCD60-B569-45FE-994A-982A5C00B6F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073329001" sldId="319"/>
        </pc:sldMkLst>
      </pc:sldChg>
      <pc:sldChg chg="addSp delSp modSp new mod delAnim modAnim">
        <pc:chgData name="Cheng Ran" userId="dbeed8448c6bb12c" providerId="LiveId" clId="{4BEA71DC-28E7-4D99-B396-D1B51C397CD1}" dt="2022-02-28T11:32:04.417" v="3365" actId="1076"/>
        <pc:sldMkLst>
          <pc:docMk/>
          <pc:sldMk cId="1415416800" sldId="320"/>
        </pc:sldMkLst>
        <pc:spChg chg="mod">
          <ac:chgData name="Cheng Ran" userId="dbeed8448c6bb12c" providerId="LiveId" clId="{4BEA71DC-28E7-4D99-B396-D1B51C397CD1}" dt="2022-02-28T08:11:28.038" v="2165" actId="20577"/>
          <ac:spMkLst>
            <pc:docMk/>
            <pc:sldMk cId="1415416800" sldId="320"/>
            <ac:spMk id="2" creationId="{B3B8016D-3847-457E-9528-A4A602359CC0}"/>
          </ac:spMkLst>
        </pc:spChg>
        <pc:spChg chg="mod">
          <ac:chgData name="Cheng Ran" userId="dbeed8448c6bb12c" providerId="LiveId" clId="{4BEA71DC-28E7-4D99-B396-D1B51C397CD1}" dt="2022-02-28T08:12:27.496" v="2191" actId="20577"/>
          <ac:spMkLst>
            <pc:docMk/>
            <pc:sldMk cId="1415416800" sldId="320"/>
            <ac:spMk id="3" creationId="{FD78099D-16E8-4689-ADF6-6164447A642E}"/>
          </ac:spMkLst>
        </pc:spChg>
        <pc:spChg chg="add mod">
          <ac:chgData name="Cheng Ran" userId="dbeed8448c6bb12c" providerId="LiveId" clId="{4BEA71DC-28E7-4D99-B396-D1B51C397CD1}" dt="2022-02-28T11:32:04.417" v="3365" actId="1076"/>
          <ac:spMkLst>
            <pc:docMk/>
            <pc:sldMk cId="1415416800" sldId="320"/>
            <ac:spMk id="6" creationId="{EECEF6FE-FA91-444C-93D5-90F6CBC8308C}"/>
          </ac:spMkLst>
        </pc:spChg>
        <pc:spChg chg="add mod">
          <ac:chgData name="Cheng Ran" userId="dbeed8448c6bb12c" providerId="LiveId" clId="{4BEA71DC-28E7-4D99-B396-D1B51C397CD1}" dt="2022-02-28T11:23:04.981" v="3129" actId="1076"/>
          <ac:spMkLst>
            <pc:docMk/>
            <pc:sldMk cId="1415416800" sldId="320"/>
            <ac:spMk id="7" creationId="{C5809B75-F3AA-45C7-813C-DBFA36EA0069}"/>
          </ac:spMkLst>
        </pc:spChg>
        <pc:picChg chg="add del mod">
          <ac:chgData name="Cheng Ran" userId="dbeed8448c6bb12c" providerId="LiveId" clId="{4BEA71DC-28E7-4D99-B396-D1B51C397CD1}" dt="2022-02-28T11:21:26.242" v="3099" actId="478"/>
          <ac:picMkLst>
            <pc:docMk/>
            <pc:sldMk cId="1415416800" sldId="320"/>
            <ac:picMk id="4" creationId="{D6DAC063-6BA8-432F-8C05-58A61812CA42}"/>
          </ac:picMkLst>
        </pc:picChg>
        <pc:picChg chg="add del mod">
          <ac:chgData name="Cheng Ran" userId="dbeed8448c6bb12c" providerId="LiveId" clId="{4BEA71DC-28E7-4D99-B396-D1B51C397CD1}" dt="2022-02-28T11:23:08.618" v="3130" actId="478"/>
          <ac:picMkLst>
            <pc:docMk/>
            <pc:sldMk cId="1415416800" sldId="320"/>
            <ac:picMk id="5" creationId="{A3E0868E-0108-4EF6-98DA-E1AA74A8527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139916602" sldId="320"/>
        </pc:sldMkLst>
      </pc:sldChg>
      <pc:sldChg chg="modSp new mod">
        <pc:chgData name="Cheng Ran" userId="dbeed8448c6bb12c" providerId="LiveId" clId="{4BEA71DC-28E7-4D99-B396-D1B51C397CD1}" dt="2022-02-28T10:59:28.670" v="2576" actId="20577"/>
        <pc:sldMkLst>
          <pc:docMk/>
          <pc:sldMk cId="3879907190" sldId="321"/>
        </pc:sldMkLst>
        <pc:spChg chg="mod">
          <ac:chgData name="Cheng Ran" userId="dbeed8448c6bb12c" providerId="LiveId" clId="{4BEA71DC-28E7-4D99-B396-D1B51C397CD1}" dt="2022-02-28T09:14:08.493" v="2312" actId="20577"/>
          <ac:spMkLst>
            <pc:docMk/>
            <pc:sldMk cId="3879907190" sldId="321"/>
            <ac:spMk id="2" creationId="{D7F1A8B5-1A4D-46D4-AD7D-B8032366E2D7}"/>
          </ac:spMkLst>
        </pc:spChg>
        <pc:spChg chg="mod">
          <ac:chgData name="Cheng Ran" userId="dbeed8448c6bb12c" providerId="LiveId" clId="{4BEA71DC-28E7-4D99-B396-D1B51C397CD1}" dt="2022-02-28T10:59:28.670" v="2576" actId="20577"/>
          <ac:spMkLst>
            <pc:docMk/>
            <pc:sldMk cId="3879907190" sldId="321"/>
            <ac:spMk id="3" creationId="{8C123B2F-DB22-40D4-B814-70E12A85B6E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1630153" sldId="322"/>
        </pc:sldMkLst>
      </pc:sldChg>
      <pc:sldChg chg="modSp add mod">
        <pc:chgData name="Cheng Ran" userId="dbeed8448c6bb12c" providerId="LiveId" clId="{4BEA71DC-28E7-4D99-B396-D1B51C397CD1}" dt="2022-02-28T08:13:40.749" v="2232" actId="20577"/>
        <pc:sldMkLst>
          <pc:docMk/>
          <pc:sldMk cId="3092658108" sldId="322"/>
        </pc:sldMkLst>
        <pc:spChg chg="mod">
          <ac:chgData name="Cheng Ran" userId="dbeed8448c6bb12c" providerId="LiveId" clId="{4BEA71DC-28E7-4D99-B396-D1B51C397CD1}" dt="2022-02-28T08:13:34.572" v="2219" actId="20577"/>
          <ac:spMkLst>
            <pc:docMk/>
            <pc:sldMk cId="3092658108" sldId="322"/>
            <ac:spMk id="4" creationId="{6DB3D901-6118-425A-836A-F7EB6C1F611B}"/>
          </ac:spMkLst>
        </pc:spChg>
        <pc:spChg chg="mod">
          <ac:chgData name="Cheng Ran" userId="dbeed8448c6bb12c" providerId="LiveId" clId="{4BEA71DC-28E7-4D99-B396-D1B51C397CD1}" dt="2022-02-28T08:13:40.749" v="2232" actId="20577"/>
          <ac:spMkLst>
            <pc:docMk/>
            <pc:sldMk cId="3092658108" sldId="322"/>
            <ac:spMk id="5" creationId="{BCEAFF13-0B12-48F0-B502-BDA98EB53B7D}"/>
          </ac:spMkLst>
        </pc:spChg>
      </pc:sldChg>
      <pc:sldChg chg="modSp new mod">
        <pc:chgData name="Cheng Ran" userId="dbeed8448c6bb12c" providerId="LiveId" clId="{4BEA71DC-28E7-4D99-B396-D1B51C397CD1}" dt="2022-02-28T09:54:11.156" v="2524"/>
        <pc:sldMkLst>
          <pc:docMk/>
          <pc:sldMk cId="207192148" sldId="323"/>
        </pc:sldMkLst>
        <pc:spChg chg="mod">
          <ac:chgData name="Cheng Ran" userId="dbeed8448c6bb12c" providerId="LiveId" clId="{4BEA71DC-28E7-4D99-B396-D1B51C397CD1}" dt="2022-02-28T08:13:55.952" v="2243" actId="20577"/>
          <ac:spMkLst>
            <pc:docMk/>
            <pc:sldMk cId="207192148" sldId="323"/>
            <ac:spMk id="2" creationId="{4ED1D502-9C4D-4A50-9932-AA208B68C7CD}"/>
          </ac:spMkLst>
        </pc:spChg>
        <pc:spChg chg="mod">
          <ac:chgData name="Cheng Ran" userId="dbeed8448c6bb12c" providerId="LiveId" clId="{4BEA71DC-28E7-4D99-B396-D1B51C397CD1}" dt="2022-02-28T09:54:11.156" v="2524"/>
          <ac:spMkLst>
            <pc:docMk/>
            <pc:sldMk cId="207192148" sldId="323"/>
            <ac:spMk id="3" creationId="{1E9FE8E6-4432-4832-BD14-F37C21F4DDF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13839989" sldId="323"/>
        </pc:sldMkLst>
      </pc:sldChg>
      <pc:sldChg chg="addSp delSp modSp new mod">
        <pc:chgData name="Cheng Ran" userId="dbeed8448c6bb12c" providerId="LiveId" clId="{4BEA71DC-28E7-4D99-B396-D1B51C397CD1}" dt="2022-02-28T11:10:14.538" v="2787"/>
        <pc:sldMkLst>
          <pc:docMk/>
          <pc:sldMk cId="281970874" sldId="324"/>
        </pc:sldMkLst>
        <pc:spChg chg="mod">
          <ac:chgData name="Cheng Ran" userId="dbeed8448c6bb12c" providerId="LiveId" clId="{4BEA71DC-28E7-4D99-B396-D1B51C397CD1}" dt="2022-02-28T09:14:02.691" v="2303" actId="20577"/>
          <ac:spMkLst>
            <pc:docMk/>
            <pc:sldMk cId="281970874" sldId="324"/>
            <ac:spMk id="2" creationId="{2D9BE780-94B6-49C5-B197-94E4A83526D7}"/>
          </ac:spMkLst>
        </pc:spChg>
        <pc:spChg chg="del">
          <ac:chgData name="Cheng Ran" userId="dbeed8448c6bb12c" providerId="LiveId" clId="{4BEA71DC-28E7-4D99-B396-D1B51C397CD1}" dt="2022-02-28T09:14:48.413" v="2313" actId="22"/>
          <ac:spMkLst>
            <pc:docMk/>
            <pc:sldMk cId="281970874" sldId="324"/>
            <ac:spMk id="3" creationId="{6887E994-6C21-4FBB-AB8F-646B77233BDE}"/>
          </ac:spMkLst>
        </pc:spChg>
        <pc:spChg chg="add del mod">
          <ac:chgData name="Cheng Ran" userId="dbeed8448c6bb12c" providerId="LiveId" clId="{4BEA71DC-28E7-4D99-B396-D1B51C397CD1}" dt="2022-02-28T09:15:48.705" v="2323" actId="478"/>
          <ac:spMkLst>
            <pc:docMk/>
            <pc:sldMk cId="281970874" sldId="324"/>
            <ac:spMk id="6" creationId="{4F7D248E-48BE-4E5F-8B00-E5016CB89589}"/>
          </ac:spMkLst>
        </pc:spChg>
        <pc:spChg chg="add mod">
          <ac:chgData name="Cheng Ran" userId="dbeed8448c6bb12c" providerId="LiveId" clId="{4BEA71DC-28E7-4D99-B396-D1B51C397CD1}" dt="2022-02-28T11:10:02.365" v="2786" actId="20577"/>
          <ac:spMkLst>
            <pc:docMk/>
            <pc:sldMk cId="281970874" sldId="324"/>
            <ac:spMk id="7" creationId="{7AF1F874-2163-47E2-A2F5-2EB9F0DDACEF}"/>
          </ac:spMkLst>
        </pc:spChg>
        <pc:spChg chg="add mod">
          <ac:chgData name="Cheng Ran" userId="dbeed8448c6bb12c" providerId="LiveId" clId="{4BEA71DC-28E7-4D99-B396-D1B51C397CD1}" dt="2022-02-28T11:10:14.538" v="2787"/>
          <ac:spMkLst>
            <pc:docMk/>
            <pc:sldMk cId="281970874" sldId="324"/>
            <ac:spMk id="9" creationId="{83913B5A-E958-4F6B-9BD6-4801C54B113A}"/>
          </ac:spMkLst>
        </pc:spChg>
        <pc:picChg chg="add del mod ord">
          <ac:chgData name="Cheng Ran" userId="dbeed8448c6bb12c" providerId="LiveId" clId="{4BEA71DC-28E7-4D99-B396-D1B51C397CD1}" dt="2022-02-28T10:55:22.159" v="2528" actId="478"/>
          <ac:picMkLst>
            <pc:docMk/>
            <pc:sldMk cId="281970874" sldId="324"/>
            <ac:picMk id="5" creationId="{70919BA6-50FB-4899-93EE-A80547BC0813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489898761" sldId="32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577218" sldId="325"/>
        </pc:sldMkLst>
      </pc:sldChg>
      <pc:sldChg chg="addSp delSp modSp new mod">
        <pc:chgData name="Cheng Ran" userId="dbeed8448c6bb12c" providerId="LiveId" clId="{4BEA71DC-28E7-4D99-B396-D1B51C397CD1}" dt="2022-02-28T11:04:13.285" v="2676" actId="20577"/>
        <pc:sldMkLst>
          <pc:docMk/>
          <pc:sldMk cId="277118934" sldId="325"/>
        </pc:sldMkLst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2" creationId="{B3F2D9DC-C8EC-4C07-A9E1-41274E523656}"/>
          </ac:spMkLst>
        </pc:spChg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3" creationId="{19E1E309-0D6E-4FBC-8A0B-2D964FDEA409}"/>
          </ac:spMkLst>
        </pc:spChg>
        <pc:spChg chg="add mod">
          <ac:chgData name="Cheng Ran" userId="dbeed8448c6bb12c" providerId="LiveId" clId="{4BEA71DC-28E7-4D99-B396-D1B51C397CD1}" dt="2022-02-28T11:03:39.566" v="2633" actId="14100"/>
          <ac:spMkLst>
            <pc:docMk/>
            <pc:sldMk cId="277118934" sldId="325"/>
            <ac:spMk id="4" creationId="{FD7715B3-70D0-44AC-B798-141084D8F192}"/>
          </ac:spMkLst>
        </pc:spChg>
        <pc:spChg chg="add mod">
          <ac:chgData name="Cheng Ran" userId="dbeed8448c6bb12c" providerId="LiveId" clId="{4BEA71DC-28E7-4D99-B396-D1B51C397CD1}" dt="2022-02-28T11:03:36.852" v="2632" actId="14100"/>
          <ac:spMkLst>
            <pc:docMk/>
            <pc:sldMk cId="277118934" sldId="325"/>
            <ac:spMk id="5" creationId="{CC295901-97C3-4775-AEA0-D8919DB771A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6" creationId="{7D1C5BB7-CB19-4C65-ACBE-0E05C201B9BA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7" creationId="{0858B995-F765-4256-B1CE-17E05ADF132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8" creationId="{D29A985C-EDFC-427E-8128-2A3D7A2ED7CC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9" creationId="{044C9448-AFB2-42EC-8424-B9F9C7DD28CA}"/>
          </ac:spMkLst>
        </pc:spChg>
        <pc:spChg chg="add mod">
          <ac:chgData name="Cheng Ran" userId="dbeed8448c6bb12c" providerId="LiveId" clId="{4BEA71DC-28E7-4D99-B396-D1B51C397CD1}" dt="2022-02-28T11:03:42.783" v="2634" actId="14100"/>
          <ac:spMkLst>
            <pc:docMk/>
            <pc:sldMk cId="277118934" sldId="325"/>
            <ac:spMk id="10" creationId="{986BE772-E9D5-4E9B-84D3-0F97666C7887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1" creationId="{DBBC0D4A-BA1B-47C0-94AC-F603864E5346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12" creationId="{B45E3ACC-6ED0-4C3F-BDD7-0CA48233E572}"/>
          </ac:spMkLst>
        </pc:spChg>
        <pc:spChg chg="add mod">
          <ac:chgData name="Cheng Ran" userId="dbeed8448c6bb12c" providerId="LiveId" clId="{4BEA71DC-28E7-4D99-B396-D1B51C397CD1}" dt="2022-02-28T11:04:13.285" v="2676" actId="20577"/>
          <ac:spMkLst>
            <pc:docMk/>
            <pc:sldMk cId="277118934" sldId="325"/>
            <ac:spMk id="13" creationId="{781B2DF5-EF3B-4ED8-BBB3-481E21D8AB1F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4" creationId="{63D5142F-7C0D-4A99-AB88-DC67CAC8CBFE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5" creationId="{658903C3-CB31-4164-B785-7845675B9C24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6" creationId="{C25EB8CA-4A4F-469E-B176-A60DE0299F15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7" creationId="{AB47BF44-ADD5-4997-8E10-C9C4B20E1D72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8" creationId="{FBCDACBC-6966-43AD-BF6B-61F4CD8BE7DF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9" creationId="{3030BDFF-215F-44B5-B014-69CFDE4C392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0" creationId="{07644F61-90C8-42F8-83C2-3602326EEB51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1" creationId="{03585573-D9C2-46CB-9E40-1A5EA8B2B1FA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2" creationId="{DF0AB789-010D-44AB-9F24-EFCC89F25C6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3" creationId="{19DE773C-C354-4719-9739-6F1AF9214DE3}"/>
          </ac:spMkLst>
        </pc:spChg>
      </pc:sldChg>
      <pc:sldChg chg="modSp new mod">
        <pc:chgData name="Cheng Ran" userId="dbeed8448c6bb12c" providerId="LiveId" clId="{4BEA71DC-28E7-4D99-B396-D1B51C397CD1}" dt="2022-02-28T11:00:16.299" v="2596"/>
        <pc:sldMkLst>
          <pc:docMk/>
          <pc:sldMk cId="325406773" sldId="326"/>
        </pc:sldMkLst>
        <pc:spChg chg="mod">
          <ac:chgData name="Cheng Ran" userId="dbeed8448c6bb12c" providerId="LiveId" clId="{4BEA71DC-28E7-4D99-B396-D1B51C397CD1}" dt="2022-02-28T09:17:17.199" v="2451" actId="20577"/>
          <ac:spMkLst>
            <pc:docMk/>
            <pc:sldMk cId="325406773" sldId="326"/>
            <ac:spMk id="2" creationId="{68FAA7EC-CA14-4BF3-9EE2-E57978BDBA56}"/>
          </ac:spMkLst>
        </pc:spChg>
        <pc:spChg chg="mod">
          <ac:chgData name="Cheng Ran" userId="dbeed8448c6bb12c" providerId="LiveId" clId="{4BEA71DC-28E7-4D99-B396-D1B51C397CD1}" dt="2022-02-28T11:00:16.299" v="2596"/>
          <ac:spMkLst>
            <pc:docMk/>
            <pc:sldMk cId="325406773" sldId="326"/>
            <ac:spMk id="3" creationId="{D20AC284-9811-4D89-A92B-F977A3928B10}"/>
          </ac:spMkLst>
        </pc:spChg>
      </pc:sldChg>
      <pc:sldChg chg="addSp delSp modSp new mod">
        <pc:chgData name="Cheng Ran" userId="dbeed8448c6bb12c" providerId="LiveId" clId="{4BEA71DC-28E7-4D99-B396-D1B51C397CD1}" dt="2022-02-28T11:03:23.841" v="2631" actId="1035"/>
        <pc:sldMkLst>
          <pc:docMk/>
          <pc:sldMk cId="3101097169" sldId="327"/>
        </pc:sldMkLst>
        <pc:spChg chg="mod">
          <ac:chgData name="Cheng Ran" userId="dbeed8448c6bb12c" providerId="LiveId" clId="{4BEA71DC-28E7-4D99-B396-D1B51C397CD1}" dt="2022-02-28T09:18:13.618" v="2466" actId="20577"/>
          <ac:spMkLst>
            <pc:docMk/>
            <pc:sldMk cId="3101097169" sldId="327"/>
            <ac:spMk id="2" creationId="{86411986-C519-4E1A-94CA-955AF8460630}"/>
          </ac:spMkLst>
        </pc:spChg>
        <pc:spChg chg="del">
          <ac:chgData name="Cheng Ran" userId="dbeed8448c6bb12c" providerId="LiveId" clId="{4BEA71DC-28E7-4D99-B396-D1B51C397CD1}" dt="2022-02-28T09:18:27.418" v="2467" actId="22"/>
          <ac:spMkLst>
            <pc:docMk/>
            <pc:sldMk cId="3101097169" sldId="327"/>
            <ac:spMk id="3" creationId="{CBB924EA-8D5B-4AC2-BBE0-95C9C52EF1F4}"/>
          </ac:spMkLst>
        </pc:spChg>
        <pc:spChg chg="add del mod">
          <ac:chgData name="Cheng Ran" userId="dbeed8448c6bb12c" providerId="LiveId" clId="{4BEA71DC-28E7-4D99-B396-D1B51C397CD1}" dt="2022-02-28T11:01:18.061" v="2611" actId="478"/>
          <ac:spMkLst>
            <pc:docMk/>
            <pc:sldMk cId="3101097169" sldId="327"/>
            <ac:spMk id="7" creationId="{A57B5396-EF65-489A-A9D7-204066D5A24C}"/>
          </ac:spMkLst>
        </pc:spChg>
        <pc:spChg chg="add mod">
          <ac:chgData name="Cheng Ran" userId="dbeed8448c6bb12c" providerId="LiveId" clId="{4BEA71DC-28E7-4D99-B396-D1B51C397CD1}" dt="2022-02-28T11:03:23.841" v="2631" actId="1035"/>
          <ac:spMkLst>
            <pc:docMk/>
            <pc:sldMk cId="3101097169" sldId="327"/>
            <ac:spMk id="10" creationId="{2155936D-3EAA-4541-BCEE-4346537705A8}"/>
          </ac:spMkLst>
        </pc:spChg>
        <pc:graphicFrameChg chg="add mod modGraphic">
          <ac:chgData name="Cheng Ran" userId="dbeed8448c6bb12c" providerId="LiveId" clId="{4BEA71DC-28E7-4D99-B396-D1B51C397CD1}" dt="2022-02-28T11:02:53.291" v="2622" actId="1076"/>
          <ac:graphicFrameMkLst>
            <pc:docMk/>
            <pc:sldMk cId="3101097169" sldId="327"/>
            <ac:graphicFrameMk id="8" creationId="{993F16DB-473B-42F4-8BFC-9ECC58092BAC}"/>
          </ac:graphicFrameMkLst>
        </pc:graphicFrameChg>
        <pc:picChg chg="add del mod ord">
          <ac:chgData name="Cheng Ran" userId="dbeed8448c6bb12c" providerId="LiveId" clId="{4BEA71DC-28E7-4D99-B396-D1B51C397CD1}" dt="2022-02-28T11:01:03.950" v="2610" actId="478"/>
          <ac:picMkLst>
            <pc:docMk/>
            <pc:sldMk cId="3101097169" sldId="327"/>
            <ac:picMk id="5" creationId="{F6E4F04F-BA40-4C4B-BF84-FD6551E87138}"/>
          </ac:picMkLst>
        </pc:picChg>
      </pc:sldChg>
      <pc:sldChg chg="modSp new mod">
        <pc:chgData name="Cheng Ran" userId="dbeed8448c6bb12c" providerId="LiveId" clId="{4BEA71DC-28E7-4D99-B396-D1B51C397CD1}" dt="2022-02-28T11:00:47.420" v="2608" actId="20577"/>
        <pc:sldMkLst>
          <pc:docMk/>
          <pc:sldMk cId="3866765305" sldId="328"/>
        </pc:sldMkLst>
        <pc:spChg chg="mod">
          <ac:chgData name="Cheng Ran" userId="dbeed8448c6bb12c" providerId="LiveId" clId="{4BEA71DC-28E7-4D99-B396-D1B51C397CD1}" dt="2022-02-28T09:18:42.364" v="2491" actId="20577"/>
          <ac:spMkLst>
            <pc:docMk/>
            <pc:sldMk cId="3866765305" sldId="328"/>
            <ac:spMk id="2" creationId="{BDFB4561-6098-46B6-A294-FA1FB56DF14A}"/>
          </ac:spMkLst>
        </pc:spChg>
        <pc:spChg chg="mod">
          <ac:chgData name="Cheng Ran" userId="dbeed8448c6bb12c" providerId="LiveId" clId="{4BEA71DC-28E7-4D99-B396-D1B51C397CD1}" dt="2022-02-28T11:00:47.420" v="2608" actId="20577"/>
          <ac:spMkLst>
            <pc:docMk/>
            <pc:sldMk cId="3866765305" sldId="328"/>
            <ac:spMk id="3" creationId="{62E9321A-D19B-4093-BE78-95C04EE2C2AB}"/>
          </ac:spMkLst>
        </pc:spChg>
      </pc:sldChg>
    </pc:docChg>
  </pc:docChgLst>
  <pc:docChgLst>
    <pc:chgData name="Cheng Ran" userId="dbeed8448c6bb12c" providerId="LiveId" clId="{635273D0-1DFB-4079-BA99-AA257C87458F}"/>
    <pc:docChg chg="undo redo custSel addSld delSld modSld">
      <pc:chgData name="Cheng Ran" userId="dbeed8448c6bb12c" providerId="LiveId" clId="{635273D0-1DFB-4079-BA99-AA257C87458F}" dt="2022-02-21T07:34:07.720" v="3106" actId="47"/>
      <pc:docMkLst>
        <pc:docMk/>
      </pc:docMkLst>
      <pc:sldChg chg="modSp mod">
        <pc:chgData name="Cheng Ran" userId="dbeed8448c6bb12c" providerId="LiveId" clId="{635273D0-1DFB-4079-BA99-AA257C87458F}" dt="2022-02-21T04:50:45.406" v="23" actId="20577"/>
        <pc:sldMkLst>
          <pc:docMk/>
          <pc:sldMk cId="3385293733" sldId="257"/>
        </pc:sldMkLst>
        <pc:spChg chg="mod">
          <ac:chgData name="Cheng Ran" userId="dbeed8448c6bb12c" providerId="LiveId" clId="{635273D0-1DFB-4079-BA99-AA257C87458F}" dt="2022-02-21T04:50:45.406" v="23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23772265" sldId="25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860643699" sldId="25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756521357" sldId="26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42607329" sldId="26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643232237" sldId="26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18986422" sldId="26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72111270" sldId="26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818886023" sldId="26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64240106" sldId="26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06023767" sldId="26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065799902" sldId="26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191028368" sldId="27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294332934" sldId="27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94252760" sldId="27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391222188" sldId="27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18962520" sldId="27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58885491" sldId="27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999420046" sldId="27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93896810" sldId="27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89101338" sldId="27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322556458" sldId="27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628340342" sldId="28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44907058" sldId="28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097794756" sldId="28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750497665" sldId="28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920123509" sldId="28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945139366" sldId="28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819709825" sldId="28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282138035" sldId="28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02641594" sldId="288"/>
        </pc:sldMkLst>
      </pc:sldChg>
      <pc:sldChg chg="addSp delSp modSp new mod">
        <pc:chgData name="Cheng Ran" userId="dbeed8448c6bb12c" providerId="LiveId" clId="{635273D0-1DFB-4079-BA99-AA257C87458F}" dt="2022-02-21T04:58:05.735" v="442" actId="11529"/>
        <pc:sldMkLst>
          <pc:docMk/>
          <pc:sldMk cId="684922242" sldId="290"/>
        </pc:sldMkLst>
        <pc:spChg chg="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" creationId="{50232FE4-F840-4052-B3A9-D30429F72A30}"/>
          </ac:spMkLst>
        </pc:spChg>
        <pc:spChg chg="del">
          <ac:chgData name="Cheng Ran" userId="dbeed8448c6bb12c" providerId="LiveId" clId="{635273D0-1DFB-4079-BA99-AA257C87458F}" dt="2022-02-21T04:53:23.731" v="107" actId="478"/>
          <ac:spMkLst>
            <pc:docMk/>
            <pc:sldMk cId="684922242" sldId="290"/>
            <ac:spMk id="3" creationId="{AAEFF653-1CDA-4427-B9DD-651355C776D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4" creationId="{9EAFA539-E82F-45FE-A2B5-E7E45D34F44D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5" creationId="{45BE34C5-3D3C-49BD-A050-55934CC5AD8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6" creationId="{7D7509E7-8BC6-4C20-A827-BFD16272E2B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7" creationId="{B98313AB-668F-486A-BFC2-114ED35F059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8" creationId="{0B853941-731C-48D6-9285-DF036D6A6D1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9" creationId="{4CFB981C-9DAB-4A19-804B-A0EB7141F34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0" creationId="{E51CC5EE-7267-4E34-B2F7-C798CE8AC1E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1" creationId="{9D830DCF-F355-4E17-AD9C-AB41B343CE2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2" creationId="{BB9D5B57-F950-45C6-874F-5192D59F0AAB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3" creationId="{99159DD9-5A95-458A-9637-477F7FCBD9E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4" creationId="{DF148E37-ABCE-4B1F-90EF-DF86746AE25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5" creationId="{BD2DEBDC-AFF3-40A8-AF40-620B4909814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6" creationId="{73303789-7C4B-4B39-A43F-D81D84CC31E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7" creationId="{16A60E56-CB8C-47A4-B35D-073DAE25439E}"/>
          </ac:spMkLst>
        </pc:spChg>
        <pc:spChg chg="add del mod">
          <ac:chgData name="Cheng Ran" userId="dbeed8448c6bb12c" providerId="LiveId" clId="{635273D0-1DFB-4079-BA99-AA257C87458F}" dt="2022-02-21T04:53:36.986" v="167"/>
          <ac:spMkLst>
            <pc:docMk/>
            <pc:sldMk cId="684922242" sldId="290"/>
            <ac:spMk id="18" creationId="{8FAB4554-D362-42F3-83C3-0FF2F38D621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9" creationId="{C07A1223-2225-454E-9CA9-E529C916E11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0" creationId="{41958C62-BACE-4CC1-A966-DC67309DEFB2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1" creationId="{AE740F48-C72A-4C3E-9FF9-409FE1F40B51}"/>
          </ac:spMkLst>
        </pc:spChg>
        <pc:cxnChg chg="add">
          <ac:chgData name="Cheng Ran" userId="dbeed8448c6bb12c" providerId="LiveId" clId="{635273D0-1DFB-4079-BA99-AA257C87458F}" dt="2022-02-21T04:58:05.735" v="442" actId="11529"/>
          <ac:cxnSpMkLst>
            <pc:docMk/>
            <pc:sldMk cId="684922242" sldId="290"/>
            <ac:cxnSpMk id="23" creationId="{5DE71179-CBD7-4CC8-8FCD-1624AF75CAAC}"/>
          </ac:cxnSpMkLst>
        </pc:cxnChg>
      </pc:sldChg>
      <pc:sldChg chg="addSp delSp modSp new mod chgLayout">
        <pc:chgData name="Cheng Ran" userId="dbeed8448c6bb12c" providerId="LiveId" clId="{635273D0-1DFB-4079-BA99-AA257C87458F}" dt="2022-02-21T04:57:11.277" v="432" actId="20577"/>
        <pc:sldMkLst>
          <pc:docMk/>
          <pc:sldMk cId="2733330309" sldId="291"/>
        </pc:sldMkLst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2" creationId="{687EE347-4A11-4DC0-B259-F11FFFC60EC4}"/>
          </ac:spMkLst>
        </pc:spChg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3" creationId="{EF956457-83DD-4602-91FE-5E4C0287738C}"/>
          </ac:spMkLst>
        </pc:spChg>
        <pc:spChg chg="add mod ord">
          <ac:chgData name="Cheng Ran" userId="dbeed8448c6bb12c" providerId="LiveId" clId="{635273D0-1DFB-4079-BA99-AA257C87458F}" dt="2022-02-21T04:51:27.502" v="43" actId="20577"/>
          <ac:spMkLst>
            <pc:docMk/>
            <pc:sldMk cId="2733330309" sldId="291"/>
            <ac:spMk id="4" creationId="{D7F6E061-C98D-48D5-BCAB-B3B7C2E2D483}"/>
          </ac:spMkLst>
        </pc:spChg>
        <pc:spChg chg="add mod ord">
          <ac:chgData name="Cheng Ran" userId="dbeed8448c6bb12c" providerId="LiveId" clId="{635273D0-1DFB-4079-BA99-AA257C87458F}" dt="2022-02-21T04:57:11.277" v="432" actId="20577"/>
          <ac:spMkLst>
            <pc:docMk/>
            <pc:sldMk cId="2733330309" sldId="291"/>
            <ac:spMk id="5" creationId="{06ABAD9D-935F-47F6-A1F4-F05C16AAC32C}"/>
          </ac:spMkLst>
        </pc:spChg>
      </pc:sldChg>
      <pc:sldChg chg="addSp delSp modSp new mod">
        <pc:chgData name="Cheng Ran" userId="dbeed8448c6bb12c" providerId="LiveId" clId="{635273D0-1DFB-4079-BA99-AA257C87458F}" dt="2022-02-21T04:55:07.671" v="386" actId="1036"/>
        <pc:sldMkLst>
          <pc:docMk/>
          <pc:sldMk cId="3854375578" sldId="292"/>
        </pc:sldMkLst>
        <pc:spChg chg="mod">
          <ac:chgData name="Cheng Ran" userId="dbeed8448c6bb12c" providerId="LiveId" clId="{635273D0-1DFB-4079-BA99-AA257C87458F}" dt="2022-02-21T04:54:54.051" v="324"/>
          <ac:spMkLst>
            <pc:docMk/>
            <pc:sldMk cId="3854375578" sldId="292"/>
            <ac:spMk id="2" creationId="{305A91F5-6DDB-4264-A183-358F7994838F}"/>
          </ac:spMkLst>
        </pc:spChg>
        <pc:spChg chg="del">
          <ac:chgData name="Cheng Ran" userId="dbeed8448c6bb12c" providerId="LiveId" clId="{635273D0-1DFB-4079-BA99-AA257C87458F}" dt="2022-02-21T04:55:01.429" v="325" actId="478"/>
          <ac:spMkLst>
            <pc:docMk/>
            <pc:sldMk cId="3854375578" sldId="292"/>
            <ac:spMk id="3" creationId="{5AFF9ECB-B6F7-44AA-A451-991186F2592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4" creationId="{3B302E96-1236-47F2-8296-F51B27B540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5" creationId="{1186C9C7-1542-4168-B23D-C65AE4B54D7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6" creationId="{D0BA3D9D-6B00-447A-8720-38B8968597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7" creationId="{CFBF76B8-DD52-484A-86F5-8BB74FC6367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8" creationId="{66F7BF6E-0A37-4387-86AC-FDE7943A29A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9" creationId="{DF8C1632-22DD-4980-B5E3-2AF6CB136996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0" creationId="{910970D3-2FF1-41EB-9F04-AF7D494F3D32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1" creationId="{3F2269C5-2888-4011-9566-6E07F1262204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3" creationId="{3D2FCA3C-0CED-4528-8F4E-9DFBA462DD91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4" creationId="{C90C4920-7B2C-40E2-8F57-83CBE4C345B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5" creationId="{3A2D1DE9-7F9E-4A5C-8D13-AF41DBD26E3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6" creationId="{4205A582-55B4-47E2-A600-D31A85700FA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7" creationId="{D97538E3-AD89-4DB8-BC9D-633CB90CD97E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8" creationId="{85FDE27B-3267-477E-853C-534EA6B3A027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9" creationId="{FD65423B-A371-4C6D-8397-BEC32C1385DC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0" creationId="{D4C69EAD-3237-46F1-80B3-279B7B953D6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2" creationId="{452E77A1-92E8-4678-AD0B-E65E35AEB06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3" creationId="{E116407F-A288-4B82-9F22-29F349AD12F3}"/>
          </ac:spMkLst>
        </pc:spChg>
        <pc:graphicFrameChg chg="add mod">
          <ac:chgData name="Cheng Ran" userId="dbeed8448c6bb12c" providerId="LiveId" clId="{635273D0-1DFB-4079-BA99-AA257C87458F}" dt="2022-02-21T04:55:07.671" v="386" actId="1036"/>
          <ac:graphicFrameMkLst>
            <pc:docMk/>
            <pc:sldMk cId="3854375578" sldId="292"/>
            <ac:graphicFrameMk id="12" creationId="{F1CF92FD-4EF0-4F63-BD6A-C65C88F96451}"/>
          </ac:graphicFrameMkLst>
        </pc:graphicFrame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1" creationId="{2F2D10BC-71BA-42B3-BFB8-0385275E8806}"/>
          </ac:cxnSpMkLst>
        </pc:cxn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4" creationId="{EB1EBE22-6728-476E-AFF7-528B00E0A7F6}"/>
          </ac:cxnSpMkLst>
        </pc:cxnChg>
      </pc:sldChg>
      <pc:sldChg chg="addSp delSp modSp new mod">
        <pc:chgData name="Cheng Ran" userId="dbeed8448c6bb12c" providerId="LiveId" clId="{635273D0-1DFB-4079-BA99-AA257C87458F}" dt="2022-02-21T05:46:42.851" v="488" actId="1076"/>
        <pc:sldMkLst>
          <pc:docMk/>
          <pc:sldMk cId="1099301301" sldId="293"/>
        </pc:sldMkLst>
        <pc:spChg chg="mod">
          <ac:chgData name="Cheng Ran" userId="dbeed8448c6bb12c" providerId="LiveId" clId="{635273D0-1DFB-4079-BA99-AA257C87458F}" dt="2022-02-21T04:55:46.412" v="428" actId="20577"/>
          <ac:spMkLst>
            <pc:docMk/>
            <pc:sldMk cId="1099301301" sldId="293"/>
            <ac:spMk id="2" creationId="{DA97705C-0712-48A0-9DF5-F67238673CF5}"/>
          </ac:spMkLst>
        </pc:spChg>
        <pc:spChg chg="del">
          <ac:chgData name="Cheng Ran" userId="dbeed8448c6bb12c" providerId="LiveId" clId="{635273D0-1DFB-4079-BA99-AA257C87458F}" dt="2022-02-21T04:55:36.602" v="406"/>
          <ac:spMkLst>
            <pc:docMk/>
            <pc:sldMk cId="1099301301" sldId="293"/>
            <ac:spMk id="3" creationId="{842B01C9-4A52-4F43-8FCD-CF23A7F8BC0A}"/>
          </ac:spMkLst>
        </pc:spChg>
        <pc:picChg chg="add mod">
          <ac:chgData name="Cheng Ran" userId="dbeed8448c6bb12c" providerId="LiveId" clId="{635273D0-1DFB-4079-BA99-AA257C87458F}" dt="2022-02-21T05:46:42.851" v="488" actId="1076"/>
          <ac:picMkLst>
            <pc:docMk/>
            <pc:sldMk cId="1099301301" sldId="293"/>
            <ac:picMk id="4" creationId="{881C39B6-7E3A-4269-BDE4-92E8B008AFB5}"/>
          </ac:picMkLst>
        </pc:picChg>
      </pc:sldChg>
      <pc:sldChg chg="addSp modSp add mod modAnim">
        <pc:chgData name="Cheng Ran" userId="dbeed8448c6bb12c" providerId="LiveId" clId="{635273D0-1DFB-4079-BA99-AA257C87458F}" dt="2022-02-21T05:46:24.866" v="485" actId="1076"/>
        <pc:sldMkLst>
          <pc:docMk/>
          <pc:sldMk cId="2768381481" sldId="294"/>
        </pc:sldMkLst>
        <pc:spChg chg="mod">
          <ac:chgData name="Cheng Ran" userId="dbeed8448c6bb12c" providerId="LiveId" clId="{635273D0-1DFB-4079-BA99-AA257C87458F}" dt="2022-02-21T05:43:54.412" v="453" actId="20577"/>
          <ac:spMkLst>
            <pc:docMk/>
            <pc:sldMk cId="2768381481" sldId="294"/>
            <ac:spMk id="2" creationId="{136FAD0A-6C80-45BD-91F8-B65F2609EC95}"/>
          </ac:spMkLst>
        </pc:spChg>
        <pc:spChg chg="mod">
          <ac:chgData name="Cheng Ran" userId="dbeed8448c6bb12c" providerId="LiveId" clId="{635273D0-1DFB-4079-BA99-AA257C87458F}" dt="2022-02-21T05:44:10.170" v="457" actId="14100"/>
          <ac:spMkLst>
            <pc:docMk/>
            <pc:sldMk cId="2768381481" sldId="294"/>
            <ac:spMk id="3" creationId="{A11E3C05-5225-4C7C-9C93-AB2A2408A44D}"/>
          </ac:spMkLst>
        </pc:spChg>
        <pc:spChg chg="add mod">
          <ac:chgData name="Cheng Ran" userId="dbeed8448c6bb12c" providerId="LiveId" clId="{635273D0-1DFB-4079-BA99-AA257C87458F}" dt="2022-02-21T05:44:21.656" v="461" actId="1076"/>
          <ac:spMkLst>
            <pc:docMk/>
            <pc:sldMk cId="2768381481" sldId="294"/>
            <ac:spMk id="4" creationId="{A9B46F7B-3C42-41F5-A16A-0C71B71F3D10}"/>
          </ac:spMkLst>
        </pc:spChg>
        <pc:spChg chg="add mod">
          <ac:chgData name="Cheng Ran" userId="dbeed8448c6bb12c" providerId="LiveId" clId="{635273D0-1DFB-4079-BA99-AA257C87458F}" dt="2022-02-21T05:46:24.866" v="485" actId="1076"/>
          <ac:spMkLst>
            <pc:docMk/>
            <pc:sldMk cId="2768381481" sldId="294"/>
            <ac:spMk id="5" creationId="{5E30ECCE-9D8B-41C0-97AC-A09E3186BF6F}"/>
          </ac:spMkLst>
        </pc:spChg>
      </pc:sldChg>
      <pc:sldChg chg="modSp new del mod">
        <pc:chgData name="Cheng Ran" userId="dbeed8448c6bb12c" providerId="LiveId" clId="{635273D0-1DFB-4079-BA99-AA257C87458F}" dt="2022-02-21T05:43:40.870" v="445" actId="2696"/>
        <pc:sldMkLst>
          <pc:docMk/>
          <pc:sldMk cId="3379855557" sldId="294"/>
        </pc:sldMkLst>
        <pc:spChg chg="mod">
          <ac:chgData name="Cheng Ran" userId="dbeed8448c6bb12c" providerId="LiveId" clId="{635273D0-1DFB-4079-BA99-AA257C87458F}" dt="2022-02-21T05:43:39.341" v="444"/>
          <ac:spMkLst>
            <pc:docMk/>
            <pc:sldMk cId="3379855557" sldId="294"/>
            <ac:spMk id="2" creationId="{136FAD0A-6C80-45BD-91F8-B65F2609EC95}"/>
          </ac:spMkLst>
        </pc:spChg>
      </pc:sldChg>
      <pc:sldChg chg="modSp new mod">
        <pc:chgData name="Cheng Ran" userId="dbeed8448c6bb12c" providerId="LiveId" clId="{635273D0-1DFB-4079-BA99-AA257C87458F}" dt="2022-02-21T05:48:39.969" v="545" actId="15"/>
        <pc:sldMkLst>
          <pc:docMk/>
          <pc:sldMk cId="1699718560" sldId="295"/>
        </pc:sldMkLst>
        <pc:spChg chg="mod">
          <ac:chgData name="Cheng Ran" userId="dbeed8448c6bb12c" providerId="LiveId" clId="{635273D0-1DFB-4079-BA99-AA257C87458F}" dt="2022-02-21T05:46:55.393" v="490"/>
          <ac:spMkLst>
            <pc:docMk/>
            <pc:sldMk cId="1699718560" sldId="295"/>
            <ac:spMk id="2" creationId="{9551DEF0-D5AE-420D-94BD-2C9D0E70B92C}"/>
          </ac:spMkLst>
        </pc:spChg>
        <pc:spChg chg="mod">
          <ac:chgData name="Cheng Ran" userId="dbeed8448c6bb12c" providerId="LiveId" clId="{635273D0-1DFB-4079-BA99-AA257C87458F}" dt="2022-02-21T05:48:39.969" v="545" actId="15"/>
          <ac:spMkLst>
            <pc:docMk/>
            <pc:sldMk cId="1699718560" sldId="295"/>
            <ac:spMk id="3" creationId="{5471E5D2-2D82-45B8-AE0C-67B8023790BF}"/>
          </ac:spMkLst>
        </pc:spChg>
      </pc:sldChg>
      <pc:sldChg chg="addSp modSp new mod">
        <pc:chgData name="Cheng Ran" userId="dbeed8448c6bb12c" providerId="LiveId" clId="{635273D0-1DFB-4079-BA99-AA257C87458F}" dt="2022-02-21T05:53:48.632" v="592"/>
        <pc:sldMkLst>
          <pc:docMk/>
          <pc:sldMk cId="3184272537" sldId="296"/>
        </pc:sldMkLst>
        <pc:spChg chg="mod">
          <ac:chgData name="Cheng Ran" userId="dbeed8448c6bb12c" providerId="LiveId" clId="{635273D0-1DFB-4079-BA99-AA257C87458F}" dt="2022-02-21T05:49:25.636" v="547"/>
          <ac:spMkLst>
            <pc:docMk/>
            <pc:sldMk cId="3184272537" sldId="296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3:48.632" v="592"/>
          <ac:spMkLst>
            <pc:docMk/>
            <pc:sldMk cId="3184272537" sldId="296"/>
            <ac:spMk id="3" creationId="{3495B8B4-FF27-487D-99F8-1627E3CB44C6}"/>
          </ac:spMkLst>
        </pc:spChg>
        <pc:spChg chg="add mod">
          <ac:chgData name="Cheng Ran" userId="dbeed8448c6bb12c" providerId="LiveId" clId="{635273D0-1DFB-4079-BA99-AA257C87458F}" dt="2022-02-21T05:51:14.170" v="580" actId="1076"/>
          <ac:spMkLst>
            <pc:docMk/>
            <pc:sldMk cId="3184272537" sldId="296"/>
            <ac:spMk id="4" creationId="{16636FD0-83E7-4C11-8BC7-0EE1A937907F}"/>
          </ac:spMkLst>
        </pc:spChg>
      </pc:sldChg>
      <pc:sldChg chg="addSp delSp modSp add mod">
        <pc:chgData name="Cheng Ran" userId="dbeed8448c6bb12c" providerId="LiveId" clId="{635273D0-1DFB-4079-BA99-AA257C87458F}" dt="2022-02-21T05:58:04.143" v="733" actId="20577"/>
        <pc:sldMkLst>
          <pc:docMk/>
          <pc:sldMk cId="1956971627" sldId="297"/>
        </pc:sldMkLst>
        <pc:spChg chg="mod">
          <ac:chgData name="Cheng Ran" userId="dbeed8448c6bb12c" providerId="LiveId" clId="{635273D0-1DFB-4079-BA99-AA257C87458F}" dt="2022-02-21T05:54:43.999" v="608" actId="20577"/>
          <ac:spMkLst>
            <pc:docMk/>
            <pc:sldMk cId="1956971627" sldId="297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8:04.143" v="733" actId="20577"/>
          <ac:spMkLst>
            <pc:docMk/>
            <pc:sldMk cId="1956971627" sldId="297"/>
            <ac:spMk id="3" creationId="{3495B8B4-FF27-487D-99F8-1627E3CB44C6}"/>
          </ac:spMkLst>
        </pc:spChg>
        <pc:spChg chg="del">
          <ac:chgData name="Cheng Ran" userId="dbeed8448c6bb12c" providerId="LiveId" clId="{635273D0-1DFB-4079-BA99-AA257C87458F}" dt="2022-02-21T05:54:46.238" v="609" actId="478"/>
          <ac:spMkLst>
            <pc:docMk/>
            <pc:sldMk cId="1956971627" sldId="297"/>
            <ac:spMk id="4" creationId="{16636FD0-83E7-4C11-8BC7-0EE1A937907F}"/>
          </ac:spMkLst>
        </pc:spChg>
        <pc:spChg chg="add mod">
          <ac:chgData name="Cheng Ran" userId="dbeed8448c6bb12c" providerId="LiveId" clId="{635273D0-1DFB-4079-BA99-AA257C87458F}" dt="2022-02-21T05:54:52.539" v="611" actId="1076"/>
          <ac:spMkLst>
            <pc:docMk/>
            <pc:sldMk cId="1956971627" sldId="297"/>
            <ac:spMk id="5" creationId="{899BBEC6-3B43-4970-979E-22C83937BCF2}"/>
          </ac:spMkLst>
        </pc:spChg>
      </pc:sldChg>
      <pc:sldChg chg="modSp new del mod modAnim">
        <pc:chgData name="Cheng Ran" userId="dbeed8448c6bb12c" providerId="LiveId" clId="{635273D0-1DFB-4079-BA99-AA257C87458F}" dt="2022-02-21T06:01:43.881" v="795" actId="47"/>
        <pc:sldMkLst>
          <pc:docMk/>
          <pc:sldMk cId="2172607167" sldId="298"/>
        </pc:sldMkLst>
        <pc:spChg chg="mod">
          <ac:chgData name="Cheng Ran" userId="dbeed8448c6bb12c" providerId="LiveId" clId="{635273D0-1DFB-4079-BA99-AA257C87458F}" dt="2022-02-21T05:58:30.014" v="735"/>
          <ac:spMkLst>
            <pc:docMk/>
            <pc:sldMk cId="2172607167" sldId="298"/>
            <ac:spMk id="2" creationId="{2F42CBE3-C9E9-4142-98E4-64160A1D87B1}"/>
          </ac:spMkLst>
        </pc:spChg>
        <pc:spChg chg="mod">
          <ac:chgData name="Cheng Ran" userId="dbeed8448c6bb12c" providerId="LiveId" clId="{635273D0-1DFB-4079-BA99-AA257C87458F}" dt="2022-02-21T06:00:52.678" v="779" actId="20577"/>
          <ac:spMkLst>
            <pc:docMk/>
            <pc:sldMk cId="2172607167" sldId="298"/>
            <ac:spMk id="3" creationId="{695B6CE0-4207-4EF2-BCB3-CCADB41389AD}"/>
          </ac:spMkLst>
        </pc:spChg>
      </pc:sldChg>
      <pc:sldChg chg="modSp add mod modAnim">
        <pc:chgData name="Cheng Ran" userId="dbeed8448c6bb12c" providerId="LiveId" clId="{635273D0-1DFB-4079-BA99-AA257C87458F}" dt="2022-02-21T06:17:04.073" v="1382"/>
        <pc:sldMkLst>
          <pc:docMk/>
          <pc:sldMk cId="3746886536" sldId="299"/>
        </pc:sldMkLst>
        <pc:spChg chg="mod">
          <ac:chgData name="Cheng Ran" userId="dbeed8448c6bb12c" providerId="LiveId" clId="{635273D0-1DFB-4079-BA99-AA257C87458F}" dt="2022-02-21T06:17:04.073" v="1382"/>
          <ac:spMkLst>
            <pc:docMk/>
            <pc:sldMk cId="3746886536" sldId="299"/>
            <ac:spMk id="3" creationId="{695B6CE0-4207-4EF2-BCB3-CCADB41389AD}"/>
          </ac:spMkLst>
        </pc:spChg>
      </pc:sldChg>
      <pc:sldChg chg="modSp new mod modAnim">
        <pc:chgData name="Cheng Ran" userId="dbeed8448c6bb12c" providerId="LiveId" clId="{635273D0-1DFB-4079-BA99-AA257C87458F}" dt="2022-02-21T06:16:24.656" v="1370"/>
        <pc:sldMkLst>
          <pc:docMk/>
          <pc:sldMk cId="3802757248" sldId="300"/>
        </pc:sldMkLst>
        <pc:spChg chg="mod">
          <ac:chgData name="Cheng Ran" userId="dbeed8448c6bb12c" providerId="LiveId" clId="{635273D0-1DFB-4079-BA99-AA257C87458F}" dt="2022-02-21T06:10:24.024" v="1175"/>
          <ac:spMkLst>
            <pc:docMk/>
            <pc:sldMk cId="3802757248" sldId="300"/>
            <ac:spMk id="2" creationId="{F690C74D-BEBC-421C-94AB-4FFE8A2350B9}"/>
          </ac:spMkLst>
        </pc:spChg>
        <pc:spChg chg="mod">
          <ac:chgData name="Cheng Ran" userId="dbeed8448c6bb12c" providerId="LiveId" clId="{635273D0-1DFB-4079-BA99-AA257C87458F}" dt="2022-02-21T06:16:24.656" v="1370"/>
          <ac:spMkLst>
            <pc:docMk/>
            <pc:sldMk cId="3802757248" sldId="300"/>
            <ac:spMk id="3" creationId="{BBF1AF71-F97A-436F-828C-9C98F5C98087}"/>
          </ac:spMkLst>
        </pc:spChg>
      </pc:sldChg>
      <pc:sldChg chg="addSp modSp new mod">
        <pc:chgData name="Cheng Ran" userId="dbeed8448c6bb12c" providerId="LiveId" clId="{635273D0-1DFB-4079-BA99-AA257C87458F}" dt="2022-02-21T06:12:03.555" v="1204"/>
        <pc:sldMkLst>
          <pc:docMk/>
          <pc:sldMk cId="3714020858" sldId="301"/>
        </pc:sldMkLst>
        <pc:spChg chg="mod">
          <ac:chgData name="Cheng Ran" userId="dbeed8448c6bb12c" providerId="LiveId" clId="{635273D0-1DFB-4079-BA99-AA257C87458F}" dt="2022-02-21T06:01:51.342" v="797"/>
          <ac:spMkLst>
            <pc:docMk/>
            <pc:sldMk cId="3714020858" sldId="301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12:03.555" v="1204"/>
          <ac:spMkLst>
            <pc:docMk/>
            <pc:sldMk cId="3714020858" sldId="301"/>
            <ac:spMk id="3" creationId="{58342E9B-CB41-4421-B578-0F099A2C4057}"/>
          </ac:spMkLst>
        </pc:spChg>
        <pc:spChg chg="add mod">
          <ac:chgData name="Cheng Ran" userId="dbeed8448c6bb12c" providerId="LiveId" clId="{635273D0-1DFB-4079-BA99-AA257C87458F}" dt="2022-02-21T06:08:59.693" v="1071" actId="14100"/>
          <ac:spMkLst>
            <pc:docMk/>
            <pc:sldMk cId="3714020858" sldId="301"/>
            <ac:spMk id="4" creationId="{8D1D4B95-B57D-40BF-9B08-E3853F1C3B58}"/>
          </ac:spMkLst>
        </pc:spChg>
      </pc:sldChg>
      <pc:sldChg chg="addSp delSp modSp add mod">
        <pc:chgData name="Cheng Ran" userId="dbeed8448c6bb12c" providerId="LiveId" clId="{635273D0-1DFB-4079-BA99-AA257C87458F}" dt="2022-02-21T06:14:05.812" v="1298" actId="1076"/>
        <pc:sldMkLst>
          <pc:docMk/>
          <pc:sldMk cId="2366096146" sldId="302"/>
        </pc:sldMkLst>
        <pc:spChg chg="mod">
          <ac:chgData name="Cheng Ran" userId="dbeed8448c6bb12c" providerId="LiveId" clId="{635273D0-1DFB-4079-BA99-AA257C87458F}" dt="2022-02-21T06:09:14.686" v="1073"/>
          <ac:spMkLst>
            <pc:docMk/>
            <pc:sldMk cId="2366096146" sldId="302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09:43.104" v="1077" actId="14100"/>
          <ac:spMkLst>
            <pc:docMk/>
            <pc:sldMk cId="2366096146" sldId="302"/>
            <ac:spMk id="3" creationId="{58342E9B-CB41-4421-B578-0F099A2C4057}"/>
          </ac:spMkLst>
        </pc:spChg>
        <pc:spChg chg="del">
          <ac:chgData name="Cheng Ran" userId="dbeed8448c6bb12c" providerId="LiveId" clId="{635273D0-1DFB-4079-BA99-AA257C87458F}" dt="2022-02-21T06:09:29.531" v="1076" actId="478"/>
          <ac:spMkLst>
            <pc:docMk/>
            <pc:sldMk cId="2366096146" sldId="302"/>
            <ac:spMk id="4" creationId="{8D1D4B95-B57D-40BF-9B08-E3853F1C3B58}"/>
          </ac:spMkLst>
        </pc:spChg>
        <pc:picChg chg="add mod">
          <ac:chgData name="Cheng Ran" userId="dbeed8448c6bb12c" providerId="LiveId" clId="{635273D0-1DFB-4079-BA99-AA257C87458F}" dt="2022-02-21T06:14:05.812" v="1298" actId="1076"/>
          <ac:picMkLst>
            <pc:docMk/>
            <pc:sldMk cId="2366096146" sldId="302"/>
            <ac:picMk id="5" creationId="{86C82239-C064-4321-8146-807B48F616B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6" creationId="{7F1C4C7F-E59D-4AC9-8E53-29A0991F8E1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7" creationId="{FE5B49A1-A262-4DE9-9FD7-3CA5D36A0B0A}"/>
          </ac:picMkLst>
        </pc:picChg>
      </pc:sldChg>
      <pc:sldChg chg="modSp add mod modAnim">
        <pc:chgData name="Cheng Ran" userId="dbeed8448c6bb12c" providerId="LiveId" clId="{635273D0-1DFB-4079-BA99-AA257C87458F}" dt="2022-02-21T06:15:48.522" v="1367" actId="15"/>
        <pc:sldMkLst>
          <pc:docMk/>
          <pc:sldMk cId="1702348628" sldId="303"/>
        </pc:sldMkLst>
        <pc:spChg chg="mod">
          <ac:chgData name="Cheng Ran" userId="dbeed8448c6bb12c" providerId="LiveId" clId="{635273D0-1DFB-4079-BA99-AA257C87458F}" dt="2022-02-21T06:15:48.522" v="1367" actId="15"/>
          <ac:spMkLst>
            <pc:docMk/>
            <pc:sldMk cId="1702348628" sldId="303"/>
            <ac:spMk id="3" creationId="{BBF1AF71-F97A-436F-828C-9C98F5C98087}"/>
          </ac:spMkLst>
        </pc:spChg>
      </pc:sldChg>
      <pc:sldChg chg="add del">
        <pc:chgData name="Cheng Ran" userId="dbeed8448c6bb12c" providerId="LiveId" clId="{635273D0-1DFB-4079-BA99-AA257C87458F}" dt="2022-02-21T06:11:38.316" v="1191"/>
        <pc:sldMkLst>
          <pc:docMk/>
          <pc:sldMk cId="3018477717" sldId="303"/>
        </pc:sldMkLst>
      </pc:sldChg>
      <pc:sldChg chg="modSp new mod modAnim">
        <pc:chgData name="Cheng Ran" userId="dbeed8448c6bb12c" providerId="LiveId" clId="{635273D0-1DFB-4079-BA99-AA257C87458F}" dt="2022-02-21T06:18:48.596" v="1423"/>
        <pc:sldMkLst>
          <pc:docMk/>
          <pc:sldMk cId="3637487902" sldId="304"/>
        </pc:sldMkLst>
        <pc:spChg chg="mod">
          <ac:chgData name="Cheng Ran" userId="dbeed8448c6bb12c" providerId="LiveId" clId="{635273D0-1DFB-4079-BA99-AA257C87458F}" dt="2022-02-21T06:18:41.943" v="1422" actId="20577"/>
          <ac:spMkLst>
            <pc:docMk/>
            <pc:sldMk cId="3637487902" sldId="304"/>
            <ac:spMk id="2" creationId="{102414DA-6A1B-4543-AECE-2C1E2433CC7B}"/>
          </ac:spMkLst>
        </pc:spChg>
        <pc:spChg chg="mod">
          <ac:chgData name="Cheng Ran" userId="dbeed8448c6bb12c" providerId="LiveId" clId="{635273D0-1DFB-4079-BA99-AA257C87458F}" dt="2022-02-21T06:18:23.264" v="1421" actId="20577"/>
          <ac:spMkLst>
            <pc:docMk/>
            <pc:sldMk cId="3637487902" sldId="304"/>
            <ac:spMk id="3" creationId="{AFD96DA2-8CE3-46AA-BB3A-ED821EFEAEBF}"/>
          </ac:spMkLst>
        </pc:spChg>
      </pc:sldChg>
      <pc:sldChg chg="addSp modSp add mod">
        <pc:chgData name="Cheng Ran" userId="dbeed8448c6bb12c" providerId="LiveId" clId="{635273D0-1DFB-4079-BA99-AA257C87458F}" dt="2022-02-21T06:19:17.590" v="1426" actId="1076"/>
        <pc:sldMkLst>
          <pc:docMk/>
          <pc:sldMk cId="2199217075" sldId="305"/>
        </pc:sldMkLst>
        <pc:spChg chg="add mod">
          <ac:chgData name="Cheng Ran" userId="dbeed8448c6bb12c" providerId="LiveId" clId="{635273D0-1DFB-4079-BA99-AA257C87458F}" dt="2022-02-21T06:19:17.590" v="1426" actId="1076"/>
          <ac:spMkLst>
            <pc:docMk/>
            <pc:sldMk cId="2199217075" sldId="305"/>
            <ac:spMk id="6" creationId="{B8366A61-7AE9-48D8-B5E0-4006514197BB}"/>
          </ac:spMkLst>
        </pc:spChg>
      </pc:sldChg>
      <pc:sldChg chg="addSp modSp new mod">
        <pc:chgData name="Cheng Ran" userId="dbeed8448c6bb12c" providerId="LiveId" clId="{635273D0-1DFB-4079-BA99-AA257C87458F}" dt="2022-02-21T06:26:09.746" v="1572" actId="20577"/>
        <pc:sldMkLst>
          <pc:docMk/>
          <pc:sldMk cId="1390682575" sldId="306"/>
        </pc:sldMkLst>
        <pc:spChg chg="mod">
          <ac:chgData name="Cheng Ran" userId="dbeed8448c6bb12c" providerId="LiveId" clId="{635273D0-1DFB-4079-BA99-AA257C87458F}" dt="2022-02-21T06:19:54.946" v="1441" actId="20577"/>
          <ac:spMkLst>
            <pc:docMk/>
            <pc:sldMk cId="1390682575" sldId="306"/>
            <ac:spMk id="2" creationId="{5DC1D19E-5FC5-43A4-B134-731037D7A752}"/>
          </ac:spMkLst>
        </pc:spChg>
        <pc:spChg chg="mod">
          <ac:chgData name="Cheng Ran" userId="dbeed8448c6bb12c" providerId="LiveId" clId="{635273D0-1DFB-4079-BA99-AA257C87458F}" dt="2022-02-21T06:26:09.746" v="1572" actId="20577"/>
          <ac:spMkLst>
            <pc:docMk/>
            <pc:sldMk cId="1390682575" sldId="306"/>
            <ac:spMk id="3" creationId="{6F89D666-F189-4EFB-BD00-733AC299EE1E}"/>
          </ac:spMkLst>
        </pc:spChg>
        <pc:picChg chg="add mod">
          <ac:chgData name="Cheng Ran" userId="dbeed8448c6bb12c" providerId="LiveId" clId="{635273D0-1DFB-4079-BA99-AA257C87458F}" dt="2022-02-21T06:22:23.558" v="1492" actId="1076"/>
          <ac:picMkLst>
            <pc:docMk/>
            <pc:sldMk cId="1390682575" sldId="306"/>
            <ac:picMk id="5" creationId="{1FE3FB9E-CFBB-4A33-B910-1F8842AC079C}"/>
          </ac:picMkLst>
        </pc:picChg>
      </pc:sldChg>
      <pc:sldChg chg="modSp new mod">
        <pc:chgData name="Cheng Ran" userId="dbeed8448c6bb12c" providerId="LiveId" clId="{635273D0-1DFB-4079-BA99-AA257C87458F}" dt="2022-02-21T06:27:46.825" v="1631" actId="12"/>
        <pc:sldMkLst>
          <pc:docMk/>
          <pc:sldMk cId="3661340809" sldId="307"/>
        </pc:sldMkLst>
        <pc:spChg chg="mod">
          <ac:chgData name="Cheng Ran" userId="dbeed8448c6bb12c" providerId="LiveId" clId="{635273D0-1DFB-4079-BA99-AA257C87458F}" dt="2022-02-21T06:27:39.321" v="1628" actId="20577"/>
          <ac:spMkLst>
            <pc:docMk/>
            <pc:sldMk cId="3661340809" sldId="307"/>
            <ac:spMk id="2" creationId="{E12F8217-56D1-4EA0-A791-A35E4896A327}"/>
          </ac:spMkLst>
        </pc:spChg>
        <pc:spChg chg="mod">
          <ac:chgData name="Cheng Ran" userId="dbeed8448c6bb12c" providerId="LiveId" clId="{635273D0-1DFB-4079-BA99-AA257C87458F}" dt="2022-02-21T06:27:46.825" v="1631" actId="12"/>
          <ac:spMkLst>
            <pc:docMk/>
            <pc:sldMk cId="3661340809" sldId="307"/>
            <ac:spMk id="3" creationId="{3957B701-AE91-421E-817B-691963BF204B}"/>
          </ac:spMkLst>
        </pc:spChg>
      </pc:sldChg>
      <pc:sldChg chg="addSp modSp new mod modAnim">
        <pc:chgData name="Cheng Ran" userId="dbeed8448c6bb12c" providerId="LiveId" clId="{635273D0-1DFB-4079-BA99-AA257C87458F}" dt="2022-02-21T06:30:23.331" v="1754"/>
        <pc:sldMkLst>
          <pc:docMk/>
          <pc:sldMk cId="1624054568" sldId="308"/>
        </pc:sldMkLst>
        <pc:spChg chg="mod">
          <ac:chgData name="Cheng Ran" userId="dbeed8448c6bb12c" providerId="LiveId" clId="{635273D0-1DFB-4079-BA99-AA257C87458F}" dt="2022-02-21T06:30:15.038" v="1753" actId="20577"/>
          <ac:spMkLst>
            <pc:docMk/>
            <pc:sldMk cId="1624054568" sldId="308"/>
            <ac:spMk id="2" creationId="{84211EAF-1F95-493C-864C-4D6C5DA67A3C}"/>
          </ac:spMkLst>
        </pc:spChg>
        <pc:spChg chg="mod">
          <ac:chgData name="Cheng Ran" userId="dbeed8448c6bb12c" providerId="LiveId" clId="{635273D0-1DFB-4079-BA99-AA257C87458F}" dt="2022-02-21T06:29:51.077" v="1692" actId="27636"/>
          <ac:spMkLst>
            <pc:docMk/>
            <pc:sldMk cId="1624054568" sldId="308"/>
            <ac:spMk id="3" creationId="{118F46DD-B9CF-44E9-8A74-7BB1C6B2E176}"/>
          </ac:spMkLst>
        </pc:spChg>
        <pc:picChg chg="add mod">
          <ac:chgData name="Cheng Ran" userId="dbeed8448c6bb12c" providerId="LiveId" clId="{635273D0-1DFB-4079-BA99-AA257C87458F}" dt="2022-02-21T06:28:59.346" v="1669" actId="1076"/>
          <ac:picMkLst>
            <pc:docMk/>
            <pc:sldMk cId="1624054568" sldId="308"/>
            <ac:picMk id="5" creationId="{807189F3-A8B0-4D2A-96F7-49FF5B136F02}"/>
          </ac:picMkLst>
        </pc:picChg>
      </pc:sldChg>
      <pc:sldChg chg="modSp new">
        <pc:chgData name="Cheng Ran" userId="dbeed8448c6bb12c" providerId="LiveId" clId="{635273D0-1DFB-4079-BA99-AA257C87458F}" dt="2022-02-21T06:31:23.616" v="1795" actId="20577"/>
        <pc:sldMkLst>
          <pc:docMk/>
          <pc:sldMk cId="2524313999" sldId="309"/>
        </pc:sldMkLst>
        <pc:spChg chg="mod">
          <ac:chgData name="Cheng Ran" userId="dbeed8448c6bb12c" providerId="LiveId" clId="{635273D0-1DFB-4079-BA99-AA257C87458F}" dt="2022-02-21T06:30:39.203" v="1778" actId="20577"/>
          <ac:spMkLst>
            <pc:docMk/>
            <pc:sldMk cId="2524313999" sldId="309"/>
            <ac:spMk id="2" creationId="{1D3240F5-2D10-48C0-943D-E3543C6F90C2}"/>
          </ac:spMkLst>
        </pc:spChg>
        <pc:spChg chg="mod">
          <ac:chgData name="Cheng Ran" userId="dbeed8448c6bb12c" providerId="LiveId" clId="{635273D0-1DFB-4079-BA99-AA257C87458F}" dt="2022-02-21T06:31:23.616" v="1795" actId="20577"/>
          <ac:spMkLst>
            <pc:docMk/>
            <pc:sldMk cId="2524313999" sldId="309"/>
            <ac:spMk id="3" creationId="{2586A39C-CE05-4A80-8ED2-560196C26401}"/>
          </ac:spMkLst>
        </pc:spChg>
      </pc:sldChg>
      <pc:sldChg chg="modSp new mod modAnim">
        <pc:chgData name="Cheng Ran" userId="dbeed8448c6bb12c" providerId="LiveId" clId="{635273D0-1DFB-4079-BA99-AA257C87458F}" dt="2022-02-21T06:33:17.052" v="1873"/>
        <pc:sldMkLst>
          <pc:docMk/>
          <pc:sldMk cId="2560034610" sldId="310"/>
        </pc:sldMkLst>
        <pc:spChg chg="mod">
          <ac:chgData name="Cheng Ran" userId="dbeed8448c6bb12c" providerId="LiveId" clId="{635273D0-1DFB-4079-BA99-AA257C87458F}" dt="2022-02-21T06:32:09.673" v="1845" actId="255"/>
          <ac:spMkLst>
            <pc:docMk/>
            <pc:sldMk cId="2560034610" sldId="310"/>
            <ac:spMk id="2" creationId="{FD24E4EB-E2E5-49B4-B3BC-5589CE79076C}"/>
          </ac:spMkLst>
        </pc:spChg>
        <pc:spChg chg="mod">
          <ac:chgData name="Cheng Ran" userId="dbeed8448c6bb12c" providerId="LiveId" clId="{635273D0-1DFB-4079-BA99-AA257C87458F}" dt="2022-02-21T06:33:10.693" v="1872" actId="15"/>
          <ac:spMkLst>
            <pc:docMk/>
            <pc:sldMk cId="2560034610" sldId="310"/>
            <ac:spMk id="3" creationId="{68CE7DBA-AF11-4981-9599-F96E8C9B9E44}"/>
          </ac:spMkLst>
        </pc:spChg>
      </pc:sldChg>
      <pc:sldChg chg="modSp new mod">
        <pc:chgData name="Cheng Ran" userId="dbeed8448c6bb12c" providerId="LiveId" clId="{635273D0-1DFB-4079-BA99-AA257C87458F}" dt="2022-02-21T06:37:58.780" v="2001" actId="113"/>
        <pc:sldMkLst>
          <pc:docMk/>
          <pc:sldMk cId="2324466710" sldId="311"/>
        </pc:sldMkLst>
        <pc:spChg chg="mod">
          <ac:chgData name="Cheng Ran" userId="dbeed8448c6bb12c" providerId="LiveId" clId="{635273D0-1DFB-4079-BA99-AA257C87458F}" dt="2022-02-21T06:33:37.686" v="1897" actId="20577"/>
          <ac:spMkLst>
            <pc:docMk/>
            <pc:sldMk cId="2324466710" sldId="311"/>
            <ac:spMk id="2" creationId="{EC7D114A-B73C-4541-91D0-162D9686F961}"/>
          </ac:spMkLst>
        </pc:spChg>
        <pc:spChg chg="mod">
          <ac:chgData name="Cheng Ran" userId="dbeed8448c6bb12c" providerId="LiveId" clId="{635273D0-1DFB-4079-BA99-AA257C87458F}" dt="2022-02-21T06:37:58.780" v="2001" actId="113"/>
          <ac:spMkLst>
            <pc:docMk/>
            <pc:sldMk cId="2324466710" sldId="311"/>
            <ac:spMk id="3" creationId="{7AF354AA-3926-4180-A3F5-4EDA7F642668}"/>
          </ac:spMkLst>
        </pc:spChg>
      </pc:sldChg>
      <pc:sldChg chg="addSp delSp modSp new mod">
        <pc:chgData name="Cheng Ran" userId="dbeed8448c6bb12c" providerId="LiveId" clId="{635273D0-1DFB-4079-BA99-AA257C87458F}" dt="2022-02-21T06:39:27.072" v="2041" actId="20577"/>
        <pc:sldMkLst>
          <pc:docMk/>
          <pc:sldMk cId="2458293919" sldId="312"/>
        </pc:sldMkLst>
        <pc:spChg chg="mod">
          <ac:chgData name="Cheng Ran" userId="dbeed8448c6bb12c" providerId="LiveId" clId="{635273D0-1DFB-4079-BA99-AA257C87458F}" dt="2022-02-21T06:36:38.350" v="1970" actId="20577"/>
          <ac:spMkLst>
            <pc:docMk/>
            <pc:sldMk cId="2458293919" sldId="312"/>
            <ac:spMk id="2" creationId="{278AFF9A-A78C-44E0-B065-7314FE551E89}"/>
          </ac:spMkLst>
        </pc:spChg>
        <pc:spChg chg="mod">
          <ac:chgData name="Cheng Ran" userId="dbeed8448c6bb12c" providerId="LiveId" clId="{635273D0-1DFB-4079-BA99-AA257C87458F}" dt="2022-02-21T06:37:09.990" v="1985" actId="5793"/>
          <ac:spMkLst>
            <pc:docMk/>
            <pc:sldMk cId="2458293919" sldId="312"/>
            <ac:spMk id="3" creationId="{2261A0BF-5D67-4390-A6A0-64C5B7E86A1F}"/>
          </ac:spMkLst>
        </pc:spChg>
        <pc:spChg chg="add mod">
          <ac:chgData name="Cheng Ran" userId="dbeed8448c6bb12c" providerId="LiveId" clId="{635273D0-1DFB-4079-BA99-AA257C87458F}" dt="2022-02-21T06:37:50.989" v="1999" actId="113"/>
          <ac:spMkLst>
            <pc:docMk/>
            <pc:sldMk cId="2458293919" sldId="312"/>
            <ac:spMk id="6" creationId="{7A9E5955-4806-4371-B127-A1BAA7745346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7" creationId="{984CDD26-76B4-4F60-819F-83E16ADB4AD1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8" creationId="{348D1BBA-9A35-4132-8C9A-19F619A3B4F9}"/>
          </ac:spMkLst>
        </pc:spChg>
        <pc:spChg chg="add mod">
          <ac:chgData name="Cheng Ran" userId="dbeed8448c6bb12c" providerId="LiveId" clId="{635273D0-1DFB-4079-BA99-AA257C87458F}" dt="2022-02-21T06:38:12.229" v="2006" actId="1076"/>
          <ac:spMkLst>
            <pc:docMk/>
            <pc:sldMk cId="2458293919" sldId="312"/>
            <ac:spMk id="9" creationId="{A1489795-B3A7-4592-B1FD-2911D759AF1B}"/>
          </ac:spMkLst>
        </pc:spChg>
        <pc:spChg chg="add mod">
          <ac:chgData name="Cheng Ran" userId="dbeed8448c6bb12c" providerId="LiveId" clId="{635273D0-1DFB-4079-BA99-AA257C87458F}" dt="2022-02-21T06:38:15.812" v="2008" actId="1076"/>
          <ac:spMkLst>
            <pc:docMk/>
            <pc:sldMk cId="2458293919" sldId="312"/>
            <ac:spMk id="10" creationId="{869095EE-FAD5-4B53-9F91-C5368CC8847F}"/>
          </ac:spMkLst>
        </pc:spChg>
        <pc:spChg chg="add mod">
          <ac:chgData name="Cheng Ran" userId="dbeed8448c6bb12c" providerId="LiveId" clId="{635273D0-1DFB-4079-BA99-AA257C87458F}" dt="2022-02-21T06:38:21.324" v="2010" actId="1076"/>
          <ac:spMkLst>
            <pc:docMk/>
            <pc:sldMk cId="2458293919" sldId="312"/>
            <ac:spMk id="11" creationId="{3889B081-8E3D-4F75-8DE0-A06EAD62A69D}"/>
          </ac:spMkLst>
        </pc:spChg>
        <pc:spChg chg="add del mod">
          <ac:chgData name="Cheng Ran" userId="dbeed8448c6bb12c" providerId="LiveId" clId="{635273D0-1DFB-4079-BA99-AA257C87458F}" dt="2022-02-21T06:39:04.792" v="2029"/>
          <ac:spMkLst>
            <pc:docMk/>
            <pc:sldMk cId="2458293919" sldId="312"/>
            <ac:spMk id="12" creationId="{EF092E0F-4EB2-4C7F-A1A5-676AC5A19ECD}"/>
          </ac:spMkLst>
        </pc:spChg>
        <pc:spChg chg="add mod">
          <ac:chgData name="Cheng Ran" userId="dbeed8448c6bb12c" providerId="LiveId" clId="{635273D0-1DFB-4079-BA99-AA257C87458F}" dt="2022-02-21T06:39:04.022" v="2027" actId="1076"/>
          <ac:spMkLst>
            <pc:docMk/>
            <pc:sldMk cId="2458293919" sldId="312"/>
            <ac:spMk id="13" creationId="{302D4C78-625E-4DD4-91F9-0E74A07347DC}"/>
          </ac:spMkLst>
        </pc:spChg>
        <pc:spChg chg="add mod">
          <ac:chgData name="Cheng Ran" userId="dbeed8448c6bb12c" providerId="LiveId" clId="{635273D0-1DFB-4079-BA99-AA257C87458F}" dt="2022-02-21T06:39:10.150" v="2033" actId="20577"/>
          <ac:spMkLst>
            <pc:docMk/>
            <pc:sldMk cId="2458293919" sldId="312"/>
            <ac:spMk id="14" creationId="{D9BCF76E-8275-4DC7-A778-A130AC3A44CE}"/>
          </ac:spMkLst>
        </pc:spChg>
        <pc:spChg chg="add mod">
          <ac:chgData name="Cheng Ran" userId="dbeed8448c6bb12c" providerId="LiveId" clId="{635273D0-1DFB-4079-BA99-AA257C87458F}" dt="2022-02-21T06:39:18.228" v="2037" actId="20577"/>
          <ac:spMkLst>
            <pc:docMk/>
            <pc:sldMk cId="2458293919" sldId="312"/>
            <ac:spMk id="15" creationId="{AE153181-1737-46CB-8FD6-4D2E12EE0210}"/>
          </ac:spMkLst>
        </pc:spChg>
        <pc:spChg chg="add mod">
          <ac:chgData name="Cheng Ran" userId="dbeed8448c6bb12c" providerId="LiveId" clId="{635273D0-1DFB-4079-BA99-AA257C87458F}" dt="2022-02-21T06:39:27.072" v="2041" actId="20577"/>
          <ac:spMkLst>
            <pc:docMk/>
            <pc:sldMk cId="2458293919" sldId="312"/>
            <ac:spMk id="16" creationId="{9E2A87E1-D033-4E0C-87D6-2717D28D5383}"/>
          </ac:spMkLst>
        </pc:spChg>
        <pc:picChg chg="add mod">
          <ac:chgData name="Cheng Ran" userId="dbeed8448c6bb12c" providerId="LiveId" clId="{635273D0-1DFB-4079-BA99-AA257C87458F}" dt="2022-02-21T06:36:59.654" v="1973" actId="1076"/>
          <ac:picMkLst>
            <pc:docMk/>
            <pc:sldMk cId="2458293919" sldId="312"/>
            <ac:picMk id="5" creationId="{77F6EE03-26A5-4491-BBA8-98E4E822679A}"/>
          </ac:picMkLst>
        </pc:picChg>
      </pc:sldChg>
      <pc:sldChg chg="modSp new mod">
        <pc:chgData name="Cheng Ran" userId="dbeed8448c6bb12c" providerId="LiveId" clId="{635273D0-1DFB-4079-BA99-AA257C87458F}" dt="2022-02-21T06:42:21.481" v="2145" actId="20577"/>
        <pc:sldMkLst>
          <pc:docMk/>
          <pc:sldMk cId="3065993886" sldId="313"/>
        </pc:sldMkLst>
        <pc:spChg chg="mod">
          <ac:chgData name="Cheng Ran" userId="dbeed8448c6bb12c" providerId="LiveId" clId="{635273D0-1DFB-4079-BA99-AA257C87458F}" dt="2022-02-21T06:39:55.631" v="2065" actId="20577"/>
          <ac:spMkLst>
            <pc:docMk/>
            <pc:sldMk cId="3065993886" sldId="313"/>
            <ac:spMk id="2" creationId="{29A24051-4F4B-49C4-AF22-B2365E88D634}"/>
          </ac:spMkLst>
        </pc:spChg>
        <pc:spChg chg="mod">
          <ac:chgData name="Cheng Ran" userId="dbeed8448c6bb12c" providerId="LiveId" clId="{635273D0-1DFB-4079-BA99-AA257C87458F}" dt="2022-02-21T06:42:21.481" v="2145" actId="20577"/>
          <ac:spMkLst>
            <pc:docMk/>
            <pc:sldMk cId="3065993886" sldId="313"/>
            <ac:spMk id="3" creationId="{EB3B29F2-AC6F-444F-8174-17739BF81972}"/>
          </ac:spMkLst>
        </pc:spChg>
      </pc:sldChg>
      <pc:sldChg chg="addSp delSp modSp new mod modAnim">
        <pc:chgData name="Cheng Ran" userId="dbeed8448c6bb12c" providerId="LiveId" clId="{635273D0-1DFB-4079-BA99-AA257C87458F}" dt="2022-02-21T06:43:24.116" v="2160" actId="22"/>
        <pc:sldMkLst>
          <pc:docMk/>
          <pc:sldMk cId="1757920713" sldId="314"/>
        </pc:sldMkLst>
        <pc:spChg chg="mod">
          <ac:chgData name="Cheng Ran" userId="dbeed8448c6bb12c" providerId="LiveId" clId="{635273D0-1DFB-4079-BA99-AA257C87458F}" dt="2022-02-21T06:42:50.533" v="2156" actId="20577"/>
          <ac:spMkLst>
            <pc:docMk/>
            <pc:sldMk cId="1757920713" sldId="314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6:42:55.999" v="2157"/>
          <ac:spMkLst>
            <pc:docMk/>
            <pc:sldMk cId="1757920713" sldId="314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6:43:24.116" v="2160" actId="22"/>
          <ac:spMkLst>
            <pc:docMk/>
            <pc:sldMk cId="1757920713" sldId="314"/>
            <ac:spMk id="5" creationId="{64D499D4-F78B-4A93-9474-F57FE6E7DEFF}"/>
          </ac:spMkLst>
        </pc:spChg>
      </pc:sldChg>
      <pc:sldChg chg="addSp delSp modSp add mod modAnim">
        <pc:chgData name="Cheng Ran" userId="dbeed8448c6bb12c" providerId="LiveId" clId="{635273D0-1DFB-4079-BA99-AA257C87458F}" dt="2022-02-21T07:15:54.721" v="2586" actId="20577"/>
        <pc:sldMkLst>
          <pc:docMk/>
          <pc:sldMk cId="1531581531" sldId="315"/>
        </pc:sldMkLst>
        <pc:spChg chg="mod">
          <ac:chgData name="Cheng Ran" userId="dbeed8448c6bb12c" providerId="LiveId" clId="{635273D0-1DFB-4079-BA99-AA257C87458F}" dt="2022-02-21T07:15:54.721" v="2586" actId="20577"/>
          <ac:spMkLst>
            <pc:docMk/>
            <pc:sldMk cId="1531581531" sldId="315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7:01:34.143" v="2238" actId="22"/>
          <ac:spMkLst>
            <pc:docMk/>
            <pc:sldMk cId="1531581531" sldId="315"/>
            <ac:spMk id="5" creationId="{700DE173-85D2-4CEF-9611-CC3136FC7519}"/>
          </ac:spMkLst>
        </pc:spChg>
      </pc:sldChg>
      <pc:sldChg chg="modSp add mod modAnim">
        <pc:chgData name="Cheng Ran" userId="dbeed8448c6bb12c" providerId="LiveId" clId="{635273D0-1DFB-4079-BA99-AA257C87458F}" dt="2022-02-21T07:15:38.578" v="2577"/>
        <pc:sldMkLst>
          <pc:docMk/>
          <pc:sldMk cId="326429038" sldId="316"/>
        </pc:sldMkLst>
        <pc:spChg chg="mod">
          <ac:chgData name="Cheng Ran" userId="dbeed8448c6bb12c" providerId="LiveId" clId="{635273D0-1DFB-4079-BA99-AA257C87458F}" dt="2022-02-21T07:01:53.979" v="2254" actId="20577"/>
          <ac:spMkLst>
            <pc:docMk/>
            <pc:sldMk cId="326429038" sldId="316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7:15:25.659" v="2576" actId="20577"/>
          <ac:spMkLst>
            <pc:docMk/>
            <pc:sldMk cId="326429038" sldId="316"/>
            <ac:spMk id="3" creationId="{F847A907-82E6-4171-99E3-71EB6395B906}"/>
          </ac:spMkLst>
        </pc:spChg>
      </pc:sldChg>
      <pc:sldChg chg="modSp new mod modAnim">
        <pc:chgData name="Cheng Ran" userId="dbeed8448c6bb12c" providerId="LiveId" clId="{635273D0-1DFB-4079-BA99-AA257C87458F}" dt="2022-02-21T07:15:18.811" v="2573" actId="20577"/>
        <pc:sldMkLst>
          <pc:docMk/>
          <pc:sldMk cId="1212797730" sldId="317"/>
        </pc:sldMkLst>
        <pc:spChg chg="mod">
          <ac:chgData name="Cheng Ran" userId="dbeed8448c6bb12c" providerId="LiveId" clId="{635273D0-1DFB-4079-BA99-AA257C87458F}" dt="2022-02-21T07:06:37.782" v="2399" actId="20577"/>
          <ac:spMkLst>
            <pc:docMk/>
            <pc:sldMk cId="1212797730" sldId="317"/>
            <ac:spMk id="2" creationId="{342B7E5F-9491-4542-A9DD-A6BDB7D7E1F4}"/>
          </ac:spMkLst>
        </pc:spChg>
        <pc:spChg chg="mod">
          <ac:chgData name="Cheng Ran" userId="dbeed8448c6bb12c" providerId="LiveId" clId="{635273D0-1DFB-4079-BA99-AA257C87458F}" dt="2022-02-21T07:15:18.811" v="2573" actId="20577"/>
          <ac:spMkLst>
            <pc:docMk/>
            <pc:sldMk cId="1212797730" sldId="317"/>
            <ac:spMk id="3" creationId="{DCD0B352-C543-4E48-AE81-673FF747C632}"/>
          </ac:spMkLst>
        </pc:spChg>
      </pc:sldChg>
      <pc:sldChg chg="modSp new mod modAnim">
        <pc:chgData name="Cheng Ran" userId="dbeed8448c6bb12c" providerId="LiveId" clId="{635273D0-1DFB-4079-BA99-AA257C87458F}" dt="2022-02-21T07:14:01.779" v="2548" actId="113"/>
        <pc:sldMkLst>
          <pc:docMk/>
          <pc:sldMk cId="1919945992" sldId="318"/>
        </pc:sldMkLst>
        <pc:spChg chg="mod">
          <ac:chgData name="Cheng Ran" userId="dbeed8448c6bb12c" providerId="LiveId" clId="{635273D0-1DFB-4079-BA99-AA257C87458F}" dt="2022-02-21T07:06:51.647" v="2414" actId="20577"/>
          <ac:spMkLst>
            <pc:docMk/>
            <pc:sldMk cId="1919945992" sldId="318"/>
            <ac:spMk id="2" creationId="{70817A90-2302-4AA3-9E91-F8CCBED25276}"/>
          </ac:spMkLst>
        </pc:spChg>
        <pc:spChg chg="mod">
          <ac:chgData name="Cheng Ran" userId="dbeed8448c6bb12c" providerId="LiveId" clId="{635273D0-1DFB-4079-BA99-AA257C87458F}" dt="2022-02-21T07:14:01.779" v="2548" actId="113"/>
          <ac:spMkLst>
            <pc:docMk/>
            <pc:sldMk cId="1919945992" sldId="318"/>
            <ac:spMk id="3" creationId="{136B946F-0ADF-42B3-842C-2F68D4A9E12D}"/>
          </ac:spMkLst>
        </pc:spChg>
      </pc:sldChg>
      <pc:sldChg chg="addSp delSp modSp add mod modAnim">
        <pc:chgData name="Cheng Ran" userId="dbeed8448c6bb12c" providerId="LiveId" clId="{635273D0-1DFB-4079-BA99-AA257C87458F}" dt="2022-02-21T07:13:40.604" v="2546" actId="1076"/>
        <pc:sldMkLst>
          <pc:docMk/>
          <pc:sldMk cId="4073329001" sldId="319"/>
        </pc:sldMkLst>
        <pc:spChg chg="mod">
          <ac:chgData name="Cheng Ran" userId="dbeed8448c6bb12c" providerId="LiveId" clId="{635273D0-1DFB-4079-BA99-AA257C87458F}" dt="2022-02-21T07:11:12.204" v="2527" actId="20577"/>
          <ac:spMkLst>
            <pc:docMk/>
            <pc:sldMk cId="4073329001" sldId="319"/>
            <ac:spMk id="2" creationId="{70817A90-2302-4AA3-9E91-F8CCBED25276}"/>
          </ac:spMkLst>
        </pc:spChg>
        <pc:spChg chg="del mod">
          <ac:chgData name="Cheng Ran" userId="dbeed8448c6bb12c" providerId="LiveId" clId="{635273D0-1DFB-4079-BA99-AA257C87458F}" dt="2022-02-21T07:11:07.453" v="2517"/>
          <ac:spMkLst>
            <pc:docMk/>
            <pc:sldMk cId="4073329001" sldId="319"/>
            <ac:spMk id="3" creationId="{136B946F-0ADF-42B3-842C-2F68D4A9E12D}"/>
          </ac:spMkLst>
        </pc:spChg>
        <pc:spChg chg="add del mod">
          <ac:chgData name="Cheng Ran" userId="dbeed8448c6bb12c" providerId="LiveId" clId="{635273D0-1DFB-4079-BA99-AA257C87458F}" dt="2022-02-21T07:12:48.531" v="2533" actId="478"/>
          <ac:spMkLst>
            <pc:docMk/>
            <pc:sldMk cId="4073329001" sldId="319"/>
            <ac:spMk id="5" creationId="{50D615C7-664F-41BB-A448-E9F171A799C7}"/>
          </ac:spMkLst>
        </pc:spChg>
        <pc:picChg chg="add del mod">
          <ac:chgData name="Cheng Ran" userId="dbeed8448c6bb12c" providerId="LiveId" clId="{635273D0-1DFB-4079-BA99-AA257C87458F}" dt="2022-02-21T07:12:30.323" v="2528" actId="478"/>
          <ac:picMkLst>
            <pc:docMk/>
            <pc:sldMk cId="4073329001" sldId="319"/>
            <ac:picMk id="4" creationId="{F6B1EA3C-10FF-4CC6-828C-1EE8D642061E}"/>
          </ac:picMkLst>
        </pc:picChg>
        <pc:picChg chg="add mod">
          <ac:chgData name="Cheng Ran" userId="dbeed8448c6bb12c" providerId="LiveId" clId="{635273D0-1DFB-4079-BA99-AA257C87458F}" dt="2022-02-21T07:13:40.604" v="2546" actId="1076"/>
          <ac:picMkLst>
            <pc:docMk/>
            <pc:sldMk cId="4073329001" sldId="319"/>
            <ac:picMk id="7" creationId="{9451F819-888D-4C8F-BFF1-C780F26DAA63}"/>
          </ac:picMkLst>
        </pc:picChg>
        <pc:picChg chg="add del mod">
          <ac:chgData name="Cheng Ran" userId="dbeed8448c6bb12c" providerId="LiveId" clId="{635273D0-1DFB-4079-BA99-AA257C87458F}" dt="2022-02-21T07:12:59.387" v="2535" actId="478"/>
          <ac:picMkLst>
            <pc:docMk/>
            <pc:sldMk cId="4073329001" sldId="319"/>
            <ac:picMk id="1026" creationId="{286AA17A-A096-4531-A658-09BA56523FFB}"/>
          </ac:picMkLst>
        </pc:picChg>
      </pc:sldChg>
      <pc:sldChg chg="modSp new mod">
        <pc:chgData name="Cheng Ran" userId="dbeed8448c6bb12c" providerId="LiveId" clId="{635273D0-1DFB-4079-BA99-AA257C87458F}" dt="2022-02-21T07:19:18.892" v="2661" actId="20577"/>
        <pc:sldMkLst>
          <pc:docMk/>
          <pc:sldMk cId="4139916602" sldId="320"/>
        </pc:sldMkLst>
        <pc:spChg chg="mod">
          <ac:chgData name="Cheng Ran" userId="dbeed8448c6bb12c" providerId="LiveId" clId="{635273D0-1DFB-4079-BA99-AA257C87458F}" dt="2022-02-21T07:14:19.728" v="2554" actId="20577"/>
          <ac:spMkLst>
            <pc:docMk/>
            <pc:sldMk cId="4139916602" sldId="320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19:18.892" v="2661" actId="20577"/>
          <ac:spMkLst>
            <pc:docMk/>
            <pc:sldMk cId="4139916602" sldId="320"/>
            <ac:spMk id="3" creationId="{4B99AF81-C4D8-4EDB-BDA6-504C5FEDA38F}"/>
          </ac:spMkLst>
        </pc:spChg>
      </pc:sldChg>
      <pc:sldChg chg="new del">
        <pc:chgData name="Cheng Ran" userId="dbeed8448c6bb12c" providerId="LiveId" clId="{635273D0-1DFB-4079-BA99-AA257C87458F}" dt="2022-02-21T07:19:50.278" v="2664" actId="47"/>
        <pc:sldMkLst>
          <pc:docMk/>
          <pc:sldMk cId="3081252614" sldId="321"/>
        </pc:sldMkLst>
      </pc:sldChg>
      <pc:sldChg chg="addSp delSp modSp add mod">
        <pc:chgData name="Cheng Ran" userId="dbeed8448c6bb12c" providerId="LiveId" clId="{635273D0-1DFB-4079-BA99-AA257C87458F}" dt="2022-02-21T07:27:26.481" v="2844" actId="22"/>
        <pc:sldMkLst>
          <pc:docMk/>
          <pc:sldMk cId="101630153" sldId="322"/>
        </pc:sldMkLst>
        <pc:spChg chg="mod">
          <ac:chgData name="Cheng Ran" userId="dbeed8448c6bb12c" providerId="LiveId" clId="{635273D0-1DFB-4079-BA99-AA257C87458F}" dt="2022-02-21T07:27:08.601" v="2842" actId="20577"/>
          <ac:spMkLst>
            <pc:docMk/>
            <pc:sldMk cId="101630153" sldId="322"/>
            <ac:spMk id="3" creationId="{4B99AF81-C4D8-4EDB-BDA6-504C5FEDA38F}"/>
          </ac:spMkLst>
        </pc:spChg>
        <pc:spChg chg="add del">
          <ac:chgData name="Cheng Ran" userId="dbeed8448c6bb12c" providerId="LiveId" clId="{635273D0-1DFB-4079-BA99-AA257C87458F}" dt="2022-02-21T07:27:26.481" v="2844" actId="22"/>
          <ac:spMkLst>
            <pc:docMk/>
            <pc:sldMk cId="101630153" sldId="322"/>
            <ac:spMk id="5" creationId="{A96F96B9-C126-412A-95BC-FFD1C8B6794E}"/>
          </ac:spMkLst>
        </pc:spChg>
      </pc:sldChg>
      <pc:sldChg chg="addSp delSp modSp add mod">
        <pc:chgData name="Cheng Ran" userId="dbeed8448c6bb12c" providerId="LiveId" clId="{635273D0-1DFB-4079-BA99-AA257C87458F}" dt="2022-02-21T07:30:26.577" v="2951"/>
        <pc:sldMkLst>
          <pc:docMk/>
          <pc:sldMk cId="3813839989" sldId="323"/>
        </pc:sldMkLst>
        <pc:spChg chg="mod">
          <ac:chgData name="Cheng Ran" userId="dbeed8448c6bb12c" providerId="LiveId" clId="{635273D0-1DFB-4079-BA99-AA257C87458F}" dt="2022-02-21T07:27:38.968" v="2860" actId="20577"/>
          <ac:spMkLst>
            <pc:docMk/>
            <pc:sldMk cId="3813839989" sldId="323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0:11.959" v="2949" actId="20577"/>
          <ac:spMkLst>
            <pc:docMk/>
            <pc:sldMk cId="3813839989" sldId="323"/>
            <ac:spMk id="3" creationId="{4B99AF81-C4D8-4EDB-BDA6-504C5FEDA38F}"/>
          </ac:spMkLst>
        </pc:spChg>
        <pc:picChg chg="add mod">
          <ac:chgData name="Cheng Ran" userId="dbeed8448c6bb12c" providerId="LiveId" clId="{635273D0-1DFB-4079-BA99-AA257C87458F}" dt="2022-02-21T07:29:13.344" v="2926" actId="1076"/>
          <ac:picMkLst>
            <pc:docMk/>
            <pc:sldMk cId="3813839989" sldId="323"/>
            <ac:picMk id="4" creationId="{773ECB09-9D7C-4081-AD01-5F22A34493C8}"/>
          </ac:picMkLst>
        </pc:picChg>
        <pc:picChg chg="add del mod">
          <ac:chgData name="Cheng Ran" userId="dbeed8448c6bb12c" providerId="LiveId" clId="{635273D0-1DFB-4079-BA99-AA257C87458F}" dt="2022-02-21T07:30:26.577" v="2951"/>
          <ac:picMkLst>
            <pc:docMk/>
            <pc:sldMk cId="3813839989" sldId="323"/>
            <ac:picMk id="5" creationId="{E420617C-14D4-405F-81B0-5C73D56DFF38}"/>
          </ac:picMkLst>
        </pc:picChg>
      </pc:sldChg>
      <pc:sldChg chg="delSp modSp add mod">
        <pc:chgData name="Cheng Ran" userId="dbeed8448c6bb12c" providerId="LiveId" clId="{635273D0-1DFB-4079-BA99-AA257C87458F}" dt="2022-02-21T07:32:07.103" v="2980" actId="20577"/>
        <pc:sldMkLst>
          <pc:docMk/>
          <pc:sldMk cId="3489898761" sldId="324"/>
        </pc:sldMkLst>
        <pc:spChg chg="mod">
          <ac:chgData name="Cheng Ran" userId="dbeed8448c6bb12c" providerId="LiveId" clId="{635273D0-1DFB-4079-BA99-AA257C87458F}" dt="2022-02-21T07:30:37.855" v="2953"/>
          <ac:spMkLst>
            <pc:docMk/>
            <pc:sldMk cId="3489898761" sldId="324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2:07.103" v="2980" actId="20577"/>
          <ac:spMkLst>
            <pc:docMk/>
            <pc:sldMk cId="3489898761" sldId="324"/>
            <ac:spMk id="3" creationId="{4B99AF81-C4D8-4EDB-BDA6-504C5FEDA38F}"/>
          </ac:spMkLst>
        </pc:spChg>
        <pc:picChg chg="del">
          <ac:chgData name="Cheng Ran" userId="dbeed8448c6bb12c" providerId="LiveId" clId="{635273D0-1DFB-4079-BA99-AA257C87458F}" dt="2022-02-21T07:30:40.956" v="2955" actId="478"/>
          <ac:picMkLst>
            <pc:docMk/>
            <pc:sldMk cId="3489898761" sldId="324"/>
            <ac:picMk id="4" creationId="{773ECB09-9D7C-4081-AD01-5F22A34493C8}"/>
          </ac:picMkLst>
        </pc:picChg>
      </pc:sldChg>
      <pc:sldChg chg="addSp delSp modSp new mod">
        <pc:chgData name="Cheng Ran" userId="dbeed8448c6bb12c" providerId="LiveId" clId="{635273D0-1DFB-4079-BA99-AA257C87458F}" dt="2022-02-21T07:33:07.467" v="3042" actId="1076"/>
        <pc:sldMkLst>
          <pc:docMk/>
          <pc:sldMk cId="12577218" sldId="325"/>
        </pc:sldMkLst>
        <pc:spChg chg="mod">
          <ac:chgData name="Cheng Ran" userId="dbeed8448c6bb12c" providerId="LiveId" clId="{635273D0-1DFB-4079-BA99-AA257C87458F}" dt="2022-02-21T07:32:44.955" v="3037"/>
          <ac:spMkLst>
            <pc:docMk/>
            <pc:sldMk cId="12577218" sldId="325"/>
            <ac:spMk id="2" creationId="{8E76AE3B-C3B8-40D4-930B-ECB04D299BDD}"/>
          </ac:spMkLst>
        </pc:spChg>
        <pc:spChg chg="del mod">
          <ac:chgData name="Cheng Ran" userId="dbeed8448c6bb12c" providerId="LiveId" clId="{635273D0-1DFB-4079-BA99-AA257C87458F}" dt="2022-02-21T07:33:03.555" v="3041" actId="22"/>
          <ac:spMkLst>
            <pc:docMk/>
            <pc:sldMk cId="12577218" sldId="325"/>
            <ac:spMk id="3" creationId="{EA37685A-BE17-412F-8592-0FE23234F89D}"/>
          </ac:spMkLst>
        </pc:spChg>
        <pc:picChg chg="add mod ord">
          <ac:chgData name="Cheng Ran" userId="dbeed8448c6bb12c" providerId="LiveId" clId="{635273D0-1DFB-4079-BA99-AA257C87458F}" dt="2022-02-21T07:33:07.467" v="3042" actId="1076"/>
          <ac:picMkLst>
            <pc:docMk/>
            <pc:sldMk cId="12577218" sldId="325"/>
            <ac:picMk id="5" creationId="{E3D1E3F0-59AD-441F-8D29-444079CB691D}"/>
          </ac:picMkLst>
        </pc:picChg>
      </pc:sldChg>
      <pc:sldChg chg="modSp new del mod">
        <pc:chgData name="Cheng Ran" userId="dbeed8448c6bb12c" providerId="LiveId" clId="{635273D0-1DFB-4079-BA99-AA257C87458F}" dt="2022-02-21T07:34:07.720" v="3106" actId="47"/>
        <pc:sldMkLst>
          <pc:docMk/>
          <pc:sldMk cId="3122994830" sldId="326"/>
        </pc:sldMkLst>
        <pc:spChg chg="mod">
          <ac:chgData name="Cheng Ran" userId="dbeed8448c6bb12c" providerId="LiveId" clId="{635273D0-1DFB-4079-BA99-AA257C87458F}" dt="2022-02-21T07:33:40.400" v="3095" actId="20577"/>
          <ac:spMkLst>
            <pc:docMk/>
            <pc:sldMk cId="3122994830" sldId="326"/>
            <ac:spMk id="2" creationId="{4A917394-9A59-4969-B9DB-0BFE5F1D4665}"/>
          </ac:spMkLst>
        </pc:spChg>
        <pc:spChg chg="mod">
          <ac:chgData name="Cheng Ran" userId="dbeed8448c6bb12c" providerId="LiveId" clId="{635273D0-1DFB-4079-BA99-AA257C87458F}" dt="2022-02-21T07:34:05.715" v="3105"/>
          <ac:spMkLst>
            <pc:docMk/>
            <pc:sldMk cId="3122994830" sldId="326"/>
            <ac:spMk id="3" creationId="{ED94F658-12DA-4C74-B510-3699510989A8}"/>
          </ac:spMkLst>
        </pc:spChg>
      </pc:sldChg>
    </pc:docChg>
  </pc:docChgLst>
  <pc:docChgLst>
    <pc:chgData name="Cheng Ran" userId="dbeed8448c6bb12c" providerId="LiveId" clId="{9B2A63C4-9E16-4F01-A724-CF6DBDDC3C01}"/>
    <pc:docChg chg="undo custSel addSld delSld modSld">
      <pc:chgData name="Cheng Ran" userId="dbeed8448c6bb12c" providerId="LiveId" clId="{9B2A63C4-9E16-4F01-A724-CF6DBDDC3C01}" dt="2022-03-07T10:27:49.028" v="3616" actId="20577"/>
      <pc:docMkLst>
        <pc:docMk/>
      </pc:docMkLst>
      <pc:sldChg chg="modSp mod">
        <pc:chgData name="Cheng Ran" userId="dbeed8448c6bb12c" providerId="LiveId" clId="{9B2A63C4-9E16-4F01-A724-CF6DBDDC3C01}" dt="2022-03-07T01:02:51.327" v="11" actId="20577"/>
        <pc:sldMkLst>
          <pc:docMk/>
          <pc:sldMk cId="3385293733" sldId="257"/>
        </pc:sldMkLst>
        <pc:spChg chg="mod">
          <ac:chgData name="Cheng Ran" userId="dbeed8448c6bb12c" providerId="LiveId" clId="{9B2A63C4-9E16-4F01-A724-CF6DBDDC3C01}" dt="2022-03-07T01:02:51.327" v="11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9B2A63C4-9E16-4F01-A724-CF6DBDDC3C01}" dt="2022-03-07T10:17:52.693" v="3477" actId="478"/>
        <pc:sldMkLst>
          <pc:docMk/>
          <pc:sldMk cId="2556556609" sldId="290"/>
        </pc:sldMkLst>
        <pc:spChg chg="mod">
          <ac:chgData name="Cheng Ran" userId="dbeed8448c6bb12c" providerId="LiveId" clId="{9B2A63C4-9E16-4F01-A724-CF6DBDDC3C01}" dt="2022-03-07T01:07:07.652" v="166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9B2A63C4-9E16-4F01-A724-CF6DBDDC3C01}" dt="2022-03-07T08:25:28.169" v="3215" actId="20577"/>
          <ac:spMkLst>
            <pc:docMk/>
            <pc:sldMk cId="2556556609" sldId="290"/>
            <ac:spMk id="3" creationId="{A03333F3-061B-46C2-8C9D-4CC3DC06C1D7}"/>
          </ac:spMkLst>
        </pc:spChg>
        <pc:inkChg chg="add del">
          <ac:chgData name="Cheng Ran" userId="dbeed8448c6bb12c" providerId="LiveId" clId="{9B2A63C4-9E16-4F01-A724-CF6DBDDC3C01}" dt="2022-03-07T10:17:52.693" v="3477" actId="478"/>
          <ac:inkMkLst>
            <pc:docMk/>
            <pc:sldMk cId="2556556609" sldId="290"/>
            <ac:inkMk id="4" creationId="{E4535076-17F2-442F-B827-BF86441E4D09}"/>
          </ac:inkMkLst>
        </pc:inkChg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81111486" sldId="29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432146985" sldId="29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8775816" sldId="29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6771586" sldId="29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12848373" sldId="29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05333570" sldId="29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61130220" sldId="29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23438723" sldId="29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332847501" sldId="29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85737040" sldId="30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32872474" sldId="30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29536411" sldId="30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84742946" sldId="30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675848601" sldId="30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027266635" sldId="30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30730139" sldId="30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908532704" sldId="30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323660910" sldId="30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75282879" sldId="30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5988667" sldId="31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67047287" sldId="31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0775750" sldId="31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333261784" sldId="31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95854417" sldId="31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410949857" sldId="31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31266514" sldId="31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567717" sldId="31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793190351" sldId="31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88383246" sldId="31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415416800" sldId="32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79907190" sldId="32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092658108" sldId="32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7192148" sldId="32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1970874" sldId="32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118934" sldId="32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406773" sldId="32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1097169" sldId="32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66765305" sldId="328"/>
        </pc:sldMkLst>
      </pc:sldChg>
      <pc:sldChg chg="addSp delSp modSp new mod">
        <pc:chgData name="Cheng Ran" userId="dbeed8448c6bb12c" providerId="LiveId" clId="{9B2A63C4-9E16-4F01-A724-CF6DBDDC3C01}" dt="2022-03-07T02:00:51.620" v="683" actId="478"/>
        <pc:sldMkLst>
          <pc:docMk/>
          <pc:sldMk cId="1004202419" sldId="329"/>
        </pc:sldMkLst>
        <pc:spChg chg="mod">
          <ac:chgData name="Cheng Ran" userId="dbeed8448c6bb12c" providerId="LiveId" clId="{9B2A63C4-9E16-4F01-A724-CF6DBDDC3C01}" dt="2022-03-07T01:03:42.103" v="24" actId="20577"/>
          <ac:spMkLst>
            <pc:docMk/>
            <pc:sldMk cId="1004202419" sldId="329"/>
            <ac:spMk id="2" creationId="{3A570DE6-40D6-412A-A906-0A14C07816B5}"/>
          </ac:spMkLst>
        </pc:spChg>
        <pc:spChg chg="mod">
          <ac:chgData name="Cheng Ran" userId="dbeed8448c6bb12c" providerId="LiveId" clId="{9B2A63C4-9E16-4F01-A724-CF6DBDDC3C01}" dt="2022-03-07T02:00:30.343" v="678" actId="20577"/>
          <ac:spMkLst>
            <pc:docMk/>
            <pc:sldMk cId="1004202419" sldId="329"/>
            <ac:spMk id="3" creationId="{90F6B18A-BB17-4C35-8DA9-D9083006732F}"/>
          </ac:spMkLst>
        </pc:spChg>
        <pc:spChg chg="add del mod">
          <ac:chgData name="Cheng Ran" userId="dbeed8448c6bb12c" providerId="LiveId" clId="{9B2A63C4-9E16-4F01-A724-CF6DBDDC3C01}" dt="2022-03-07T02:00:51.620" v="683" actId="478"/>
          <ac:spMkLst>
            <pc:docMk/>
            <pc:sldMk cId="1004202419" sldId="329"/>
            <ac:spMk id="4" creationId="{B97AE0B9-82A8-4F89-A7D8-5C042189A434}"/>
          </ac:spMkLst>
        </pc:spChg>
      </pc:sldChg>
      <pc:sldChg chg="addSp delSp modSp new mod">
        <pc:chgData name="Cheng Ran" userId="dbeed8448c6bb12c" providerId="LiveId" clId="{9B2A63C4-9E16-4F01-A724-CF6DBDDC3C01}" dt="2022-03-07T10:17:55.737" v="3478" actId="478"/>
        <pc:sldMkLst>
          <pc:docMk/>
          <pc:sldMk cId="3430886518" sldId="330"/>
        </pc:sldMkLst>
        <pc:spChg chg="mod">
          <ac:chgData name="Cheng Ran" userId="dbeed8448c6bb12c" providerId="LiveId" clId="{9B2A63C4-9E16-4F01-A724-CF6DBDDC3C01}" dt="2022-03-07T01:09:51.603" v="196" actId="20577"/>
          <ac:spMkLst>
            <pc:docMk/>
            <pc:sldMk cId="3430886518" sldId="330"/>
            <ac:spMk id="2" creationId="{72EE189E-7C75-4146-B684-4EEB3B033861}"/>
          </ac:spMkLst>
        </pc:spChg>
        <pc:spChg chg="mod">
          <ac:chgData name="Cheng Ran" userId="dbeed8448c6bb12c" providerId="LiveId" clId="{9B2A63C4-9E16-4F01-A724-CF6DBDDC3C01}" dt="2022-03-07T01:13:34.312" v="267" actId="1076"/>
          <ac:spMkLst>
            <pc:docMk/>
            <pc:sldMk cId="3430886518" sldId="330"/>
            <ac:spMk id="3" creationId="{D8B31C72-2E46-44C4-A1CB-CB43ECDAD869}"/>
          </ac:spMkLst>
        </pc:spChg>
        <pc:spChg chg="add mod">
          <ac:chgData name="Cheng Ran" userId="dbeed8448c6bb12c" providerId="LiveId" clId="{9B2A63C4-9E16-4F01-A724-CF6DBDDC3C01}" dt="2022-03-07T01:13:53.743" v="272" actId="1076"/>
          <ac:spMkLst>
            <pc:docMk/>
            <pc:sldMk cId="3430886518" sldId="330"/>
            <ac:spMk id="7" creationId="{D5FEAF96-A83D-4C5F-B054-0826E83C6A08}"/>
          </ac:spMkLst>
        </pc:spChg>
        <pc:spChg chg="add mod">
          <ac:chgData name="Cheng Ran" userId="dbeed8448c6bb12c" providerId="LiveId" clId="{9B2A63C4-9E16-4F01-A724-CF6DBDDC3C01}" dt="2022-03-07T01:13:50.342" v="271" actId="1076"/>
          <ac:spMkLst>
            <pc:docMk/>
            <pc:sldMk cId="3430886518" sldId="330"/>
            <ac:spMk id="8" creationId="{8465BDBD-6960-4CC2-AA52-6C32F1803D2A}"/>
          </ac:spMkLst>
        </pc:spChg>
        <pc:spChg chg="add mod">
          <ac:chgData name="Cheng Ran" userId="dbeed8448c6bb12c" providerId="LiveId" clId="{9B2A63C4-9E16-4F01-A724-CF6DBDDC3C01}" dt="2022-03-07T01:13:46.076" v="270" actId="1076"/>
          <ac:spMkLst>
            <pc:docMk/>
            <pc:sldMk cId="3430886518" sldId="330"/>
            <ac:spMk id="9" creationId="{B290B48F-E5EB-461D-A315-D13AB54C0E25}"/>
          </ac:spMkLst>
        </pc:sp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4" creationId="{766E6BBE-D389-4D18-AE33-8F0D05BF9133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5" creationId="{32442CFA-CB47-435A-B7C3-7DE4D91F863E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6" creationId="{112A4EDC-B091-446C-82EB-C5DBADD3EA8D}"/>
          </ac:graphicFrameMkLst>
        </pc:graphicFrameChg>
        <pc:inkChg chg="add del">
          <ac:chgData name="Cheng Ran" userId="dbeed8448c6bb12c" providerId="LiveId" clId="{9B2A63C4-9E16-4F01-A724-CF6DBDDC3C01}" dt="2022-03-07T10:17:55.737" v="3478" actId="478"/>
          <ac:inkMkLst>
            <pc:docMk/>
            <pc:sldMk cId="3430886518" sldId="330"/>
            <ac:inkMk id="10" creationId="{9F232823-2E2F-400D-BBEA-452132ACF441}"/>
          </ac:inkMkLst>
        </pc:inkChg>
      </pc:sldChg>
      <pc:sldChg chg="addSp delSp modSp new mod">
        <pc:chgData name="Cheng Ran" userId="dbeed8448c6bb12c" providerId="LiveId" clId="{9B2A63C4-9E16-4F01-A724-CF6DBDDC3C01}" dt="2022-03-07T10:17:59.104" v="3479" actId="478"/>
        <pc:sldMkLst>
          <pc:docMk/>
          <pc:sldMk cId="1225219057" sldId="331"/>
        </pc:sldMkLst>
        <pc:spChg chg="mod">
          <ac:chgData name="Cheng Ran" userId="dbeed8448c6bb12c" providerId="LiveId" clId="{9B2A63C4-9E16-4F01-A724-CF6DBDDC3C01}" dt="2022-03-07T03:34:53.890" v="1611" actId="1076"/>
          <ac:spMkLst>
            <pc:docMk/>
            <pc:sldMk cId="1225219057" sldId="331"/>
            <ac:spMk id="2" creationId="{79020372-B401-4B80-91AB-06E517C8852F}"/>
          </ac:spMkLst>
        </pc:spChg>
        <pc:spChg chg="mod">
          <ac:chgData name="Cheng Ran" userId="dbeed8448c6bb12c" providerId="LiveId" clId="{9B2A63C4-9E16-4F01-A724-CF6DBDDC3C01}" dt="2022-03-07T01:19:04.657" v="326" actId="27636"/>
          <ac:spMkLst>
            <pc:docMk/>
            <pc:sldMk cId="1225219057" sldId="331"/>
            <ac:spMk id="3" creationId="{096FF1AD-785C-4720-84CC-55E93899A53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" creationId="{1BCB80F7-BB7F-4A56-A4CD-9DAF536B09A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" creationId="{6BB4AC96-D61D-4F2D-B3CF-2229FA6E4AC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" creationId="{740045A8-C751-4FDF-AE7E-E2E853EB36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" creationId="{32AE8ACE-0259-4478-B646-C3224770C01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8" creationId="{00065AEE-3FA5-4E88-88DE-02E88959B1C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9" creationId="{91E952A1-BE5A-4B00-B385-B4FA366553C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0" creationId="{3AB80749-68BC-4FFD-A760-E0FC1DC275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1" creationId="{13839F0A-E2BE-4BDC-8C7D-F40805C74CB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2" creationId="{60FA7EE5-5D90-4A16-A4A0-880CB44718A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3" creationId="{F9339F5C-6856-43E2-925A-8F19A77B19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4" creationId="{BB9E2A1E-AAC5-4CF9-B640-BED732820CE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5" creationId="{E7DFC636-2D20-42B5-A40E-B139AC572DF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6" creationId="{0B83160B-C02A-4A8C-B34F-7BE57A7F80A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7" creationId="{BBB3F63A-D179-481A-A57C-96200169E92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8" creationId="{2965FE5D-0A01-4549-9915-28DF72BB77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9" creationId="{8AAF56B7-82EA-4838-B1DE-470B0BBF3D7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0" creationId="{2E589D1B-4BE7-49B4-B34C-94759980171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1" creationId="{141844B7-FF23-4659-B785-6254CF890DF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2" creationId="{02ED8AF6-DD1B-4D94-B06F-4EDEFAC0F6F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3" creationId="{F47A25A0-2859-4BAB-922D-2F9C6E2C96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4" creationId="{88DEC4B7-58BA-4475-A5F9-FE36B265325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5" creationId="{9F5310AD-7289-42EE-94C8-19CB9049971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6" creationId="{286DB284-3528-4D1A-8294-05E89EECD28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7" creationId="{4AC24EDD-F9C4-4B92-A65C-FF3E69D0025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8" creationId="{BBD041C7-4420-4D5C-AD54-5D711EEF22C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9" creationId="{3AA0A4E5-489A-45D4-909C-1D64E29D1C9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0" creationId="{8F8ED708-8AE4-44A3-B2EA-27109DC0C8E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1" creationId="{181E3A10-E474-405C-826D-0830D5787A5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2" creationId="{DF9C23EA-F834-406D-AEC6-661300C586B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3" creationId="{8732D899-BC37-41D0-A577-1F16CFC480F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4" creationId="{72AA25C0-949C-4326-B0E5-F59E560C3F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5" creationId="{245BB99D-8854-4331-87C6-A6714CF6872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6" creationId="{DA7F9D64-9A50-4E7F-B5FD-F1D5088754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7" creationId="{BADEB9DC-02C8-485A-9039-A387A122918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8" creationId="{4892DD8F-1A98-41A4-8CDE-A0030DD937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9" creationId="{490FB6AA-CD3F-40C8-9E17-5B1FFD0F78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0" creationId="{98D1AADA-3437-4FF1-A13B-2500F3C3EF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1" creationId="{D41C7DAC-9220-48AC-9785-C76C6B6805E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2" creationId="{3F7B46F0-0536-48FF-A070-4B7E943968B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3" creationId="{82EE42CA-E3DE-4EE7-9C00-760CC7D1F5B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4" creationId="{D2FA6835-5E8C-4F05-A540-D90769F199B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5" creationId="{6542DE9D-35B1-42DF-A799-068C9CD0846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6" creationId="{2CCECE97-AB9C-490D-B40A-9C88E07160D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7" creationId="{4F2FBB1D-D567-4939-8E68-A07B82C5D5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8" creationId="{5D5AAC33-B3B1-495A-B617-418AA924A3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9" creationId="{F2B671F1-2161-46EE-A032-EAE22200E6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0" creationId="{369177BB-E9F8-4CBB-990F-8E6F718EDC5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1" creationId="{DB1C770D-0772-4540-AC52-678D053C82E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2" creationId="{7D6AD9CA-C01A-43BD-91A8-BA24EEB9018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3" creationId="{572307F3-F486-4A68-A015-75CE514E6DA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4" creationId="{F9E5349A-1370-41D6-A3A8-4E308EE8EE1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5" creationId="{66A78C1F-7CC9-4FA4-9335-AAA76811B71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6" creationId="{7981D607-9F04-41D5-B5C4-178687E238C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7" creationId="{6D033E74-78EB-411B-A5B4-97ADB3DA243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8" creationId="{FA47E9DE-AFCC-41CF-A674-3048A1EEA36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9" creationId="{33431CBE-F71D-4B61-9EB1-D4256C32236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0" creationId="{01B30B22-A9C8-4EC7-AB12-C0C073E9743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1" creationId="{A166A67D-ED24-4E71-8D61-C14DDC4C222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2" creationId="{7D090664-795D-4445-9874-50A3836A31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3" creationId="{7F67AFAB-158A-4C39-8914-3F526EC525E6}"/>
          </ac:spMkLst>
        </pc:spChg>
        <pc:spChg chg="add del mod">
          <ac:chgData name="Cheng Ran" userId="dbeed8448c6bb12c" providerId="LiveId" clId="{9B2A63C4-9E16-4F01-A724-CF6DBDDC3C01}" dt="2022-03-07T01:15:07.614" v="296" actId="478"/>
          <ac:spMkLst>
            <pc:docMk/>
            <pc:sldMk cId="1225219057" sldId="331"/>
            <ac:spMk id="64" creationId="{CF733EF8-5627-46B0-A818-4E453826660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5" creationId="{267C1BD6-9CEC-4B73-B985-4FEE15A10E6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6" creationId="{F9646862-3C80-4704-9C47-78EDDC32205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7" creationId="{EC6E7A3D-C507-4736-A496-17B0675A364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8" creationId="{043578AC-7B6F-4EB9-BD4F-A7C914B8550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9" creationId="{9DD2CC48-2149-466D-98FF-05C4F7F2084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0" creationId="{93853C3E-B3FD-4495-B81E-FA5A3B7EF18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1" creationId="{40D59C8B-D5F3-4814-B236-3269CA5CA1B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2" creationId="{31C0D80B-CD09-4164-9706-59D8C9BE2A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3" creationId="{D1E72E6D-A62D-4F4A-8995-48EC923DB1D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4" creationId="{188F039D-A39D-451C-9703-67188D9FEE8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6" creationId="{770362F5-B627-4189-8DC0-74B1F29C1D2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7" creationId="{0355552B-D7C4-4820-B735-5B2520369A9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8" creationId="{5FD99BE5-5AB5-4B4F-AC1B-1DF8564A2761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79" creationId="{D9A13E62-E9EB-49E9-871E-7847432DBE2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0" creationId="{7FF1FA64-8267-430A-A4A9-3472DC17E974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1" creationId="{6DC05A2F-0EA1-404A-980E-90FB947B0E5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2" creationId="{96C72663-6D19-4284-89D4-8ADB8B033F5E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3" creationId="{410237CF-A2C3-4BA2-82FF-41F8C4487068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4" creationId="{8F8B5BB8-3E67-41A0-B029-7EB4812DB66C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5" creationId="{46084320-17C9-43FC-BF44-5E527F3B714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6" creationId="{DE7B93FA-EDD7-48C2-BFC1-C5FB33833E8B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7" creationId="{87C32B29-B541-4A2C-9271-C5D6F4A848C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8" creationId="{2140216A-065C-42D7-A7F8-8F115759FED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89" creationId="{4BE5A294-BF05-4BE6-95DA-E0F2398AC531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0" creationId="{E2AD2203-4473-4DE7-BD5B-25656F381C12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1" creationId="{5AC4CDDD-2475-4106-B1E9-A1088A8276A3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2" creationId="{42CC1E68-CDF0-4168-8497-6ED3ACA3277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3" creationId="{E6B10534-AE0A-471C-9C52-6E845AAC98EA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4" creationId="{9553AB85-E871-4092-AE8C-F08BB530C665}"/>
          </ac:spMkLst>
        </pc:spChg>
        <pc:spChg chg="add mod">
          <ac:chgData name="Cheng Ran" userId="dbeed8448c6bb12c" providerId="LiveId" clId="{9B2A63C4-9E16-4F01-A724-CF6DBDDC3C01}" dt="2022-03-07T01:19:29.369" v="331" actId="1076"/>
          <ac:spMkLst>
            <pc:docMk/>
            <pc:sldMk cId="1225219057" sldId="331"/>
            <ac:spMk id="99" creationId="{2BA90DFE-7616-4E24-BCE6-FFA999842CAA}"/>
          </ac:spMkLst>
        </pc:spChg>
        <pc:graphicFrameChg chg="add mod">
          <ac:chgData name="Cheng Ran" userId="dbeed8448c6bb12c" providerId="LiveId" clId="{9B2A63C4-9E16-4F01-A724-CF6DBDDC3C01}" dt="2022-03-07T01:14:50.313" v="295" actId="1076"/>
          <ac:graphicFrameMkLst>
            <pc:docMk/>
            <pc:sldMk cId="1225219057" sldId="331"/>
            <ac:graphicFrameMk id="75" creationId="{E644873D-C62E-4899-BC7D-5093D9CD4B5F}"/>
          </ac:graphicFrameMkLst>
        </pc:graphicFrameChg>
        <pc:picChg chg="add mod">
          <ac:chgData name="Cheng Ran" userId="dbeed8448c6bb12c" providerId="LiveId" clId="{9B2A63C4-9E16-4F01-A724-CF6DBDDC3C01}" dt="2022-03-07T01:16:39.883" v="310" actId="14100"/>
          <ac:picMkLst>
            <pc:docMk/>
            <pc:sldMk cId="1225219057" sldId="331"/>
            <ac:picMk id="96" creationId="{D105ED49-2FB2-4755-B7ED-EAE292A97D80}"/>
          </ac:picMkLst>
        </pc:picChg>
        <pc:picChg chg="add mod">
          <ac:chgData name="Cheng Ran" userId="dbeed8448c6bb12c" providerId="LiveId" clId="{9B2A63C4-9E16-4F01-A724-CF6DBDDC3C01}" dt="2022-03-07T01:17:15.739" v="317" actId="1076"/>
          <ac:picMkLst>
            <pc:docMk/>
            <pc:sldMk cId="1225219057" sldId="331"/>
            <ac:picMk id="98" creationId="{D3094CA2-5B20-4D0B-92C5-355C8C126E95}"/>
          </ac:picMkLst>
        </pc:picChg>
        <pc:inkChg chg="add del">
          <ac:chgData name="Cheng Ran" userId="dbeed8448c6bb12c" providerId="LiveId" clId="{9B2A63C4-9E16-4F01-A724-CF6DBDDC3C01}" dt="2022-03-07T10:17:59.104" v="3479" actId="478"/>
          <ac:inkMkLst>
            <pc:docMk/>
            <pc:sldMk cId="1225219057" sldId="331"/>
            <ac:inkMk id="100" creationId="{BBCEB4A6-4C65-423A-9ED8-C52660CD3035}"/>
          </ac:inkMkLst>
        </pc:inkChg>
      </pc:sldChg>
      <pc:sldChg chg="addSp delSp modSp new mod">
        <pc:chgData name="Cheng Ran" userId="dbeed8448c6bb12c" providerId="LiveId" clId="{9B2A63C4-9E16-4F01-A724-CF6DBDDC3C01}" dt="2022-03-07T10:18:02.196" v="3480" actId="478"/>
        <pc:sldMkLst>
          <pc:docMk/>
          <pc:sldMk cId="411634740" sldId="332"/>
        </pc:sldMkLst>
        <pc:spChg chg="mod">
          <ac:chgData name="Cheng Ran" userId="dbeed8448c6bb12c" providerId="LiveId" clId="{9B2A63C4-9E16-4F01-A724-CF6DBDDC3C01}" dt="2022-03-07T01:19:51.225" v="363" actId="20577"/>
          <ac:spMkLst>
            <pc:docMk/>
            <pc:sldMk cId="411634740" sldId="332"/>
            <ac:spMk id="2" creationId="{61AF4709-0420-45F1-9D62-3396A268462C}"/>
          </ac:spMkLst>
        </pc:spChg>
        <pc:spChg chg="mod">
          <ac:chgData name="Cheng Ran" userId="dbeed8448c6bb12c" providerId="LiveId" clId="{9B2A63C4-9E16-4F01-A724-CF6DBDDC3C01}" dt="2022-03-07T01:28:50.171" v="421" actId="14100"/>
          <ac:spMkLst>
            <pc:docMk/>
            <pc:sldMk cId="411634740" sldId="332"/>
            <ac:spMk id="3" creationId="{8CF2925F-EBE4-41F5-8C42-64E0EB235369}"/>
          </ac:spMkLst>
        </pc:spChg>
        <pc:spChg chg="add mod">
          <ac:chgData name="Cheng Ran" userId="dbeed8448c6bb12c" providerId="LiveId" clId="{9B2A63C4-9E16-4F01-A724-CF6DBDDC3C01}" dt="2022-03-07T01:28:46.913" v="420" actId="27636"/>
          <ac:spMkLst>
            <pc:docMk/>
            <pc:sldMk cId="411634740" sldId="332"/>
            <ac:spMk id="6" creationId="{365155B1-9526-41E6-AFF1-EC33B034B499}"/>
          </ac:spMkLst>
        </pc:spChg>
        <pc:picChg chg="add mod">
          <ac:chgData name="Cheng Ran" userId="dbeed8448c6bb12c" providerId="LiveId" clId="{9B2A63C4-9E16-4F01-A724-CF6DBDDC3C01}" dt="2022-03-07T01:29:08.202" v="425" actId="1076"/>
          <ac:picMkLst>
            <pc:docMk/>
            <pc:sldMk cId="411634740" sldId="332"/>
            <ac:picMk id="5" creationId="{2B055E9C-054B-499B-B544-72AA7D4B2CD1}"/>
          </ac:picMkLst>
        </pc:picChg>
        <pc:picChg chg="add del mod">
          <ac:chgData name="Cheng Ran" userId="dbeed8448c6bb12c" providerId="LiveId" clId="{9B2A63C4-9E16-4F01-A724-CF6DBDDC3C01}" dt="2022-03-07T01:23:21.512" v="414" actId="478"/>
          <ac:picMkLst>
            <pc:docMk/>
            <pc:sldMk cId="411634740" sldId="332"/>
            <ac:picMk id="8" creationId="{707F018F-0BD9-41CA-93F0-94A79564E04F}"/>
          </ac:picMkLst>
        </pc:picChg>
        <pc:picChg chg="add mod">
          <ac:chgData name="Cheng Ran" userId="dbeed8448c6bb12c" providerId="LiveId" clId="{9B2A63C4-9E16-4F01-A724-CF6DBDDC3C01}" dt="2022-03-07T01:29:40.133" v="429" actId="1076"/>
          <ac:picMkLst>
            <pc:docMk/>
            <pc:sldMk cId="411634740" sldId="332"/>
            <ac:picMk id="10" creationId="{EF337825-7CB5-40B0-82CB-AB47E433798A}"/>
          </ac:picMkLst>
        </pc:picChg>
        <pc:inkChg chg="add del">
          <ac:chgData name="Cheng Ran" userId="dbeed8448c6bb12c" providerId="LiveId" clId="{9B2A63C4-9E16-4F01-A724-CF6DBDDC3C01}" dt="2022-03-07T10:18:02.196" v="3480" actId="478"/>
          <ac:inkMkLst>
            <pc:docMk/>
            <pc:sldMk cId="411634740" sldId="332"/>
            <ac:inkMk id="19" creationId="{8009FAEC-57D8-4938-86EC-D18770E044B1}"/>
          </ac:inkMkLst>
        </pc:inkChg>
        <pc:cxnChg chg="add del mod">
          <ac:chgData name="Cheng Ran" userId="dbeed8448c6bb12c" providerId="LiveId" clId="{9B2A63C4-9E16-4F01-A724-CF6DBDDC3C01}" dt="2022-03-07T01:32:03.346" v="461" actId="478"/>
          <ac:cxnSpMkLst>
            <pc:docMk/>
            <pc:sldMk cId="411634740" sldId="332"/>
            <ac:cxnSpMk id="12" creationId="{3586B32F-86A5-4D54-9203-7207D48E0823}"/>
          </ac:cxnSpMkLst>
        </pc:cxnChg>
        <pc:cxnChg chg="add mod">
          <ac:chgData name="Cheng Ran" userId="dbeed8448c6bb12c" providerId="LiveId" clId="{9B2A63C4-9E16-4F01-A724-CF6DBDDC3C01}" dt="2022-03-07T01:32:29.047" v="463" actId="692"/>
          <ac:cxnSpMkLst>
            <pc:docMk/>
            <pc:sldMk cId="411634740" sldId="332"/>
            <ac:cxnSpMk id="18" creationId="{7F569F19-D3FC-4593-B425-E28F9E25CD3B}"/>
          </ac:cxnSpMkLst>
        </pc:cxnChg>
      </pc:sldChg>
      <pc:sldChg chg="addSp modSp new mod modAnim">
        <pc:chgData name="Cheng Ran" userId="dbeed8448c6bb12c" providerId="LiveId" clId="{9B2A63C4-9E16-4F01-A724-CF6DBDDC3C01}" dt="2022-03-07T08:49:29.047" v="3217"/>
        <pc:sldMkLst>
          <pc:docMk/>
          <pc:sldMk cId="1741119322" sldId="333"/>
        </pc:sldMkLst>
        <pc:spChg chg="mod">
          <ac:chgData name="Cheng Ran" userId="dbeed8448c6bb12c" providerId="LiveId" clId="{9B2A63C4-9E16-4F01-A724-CF6DBDDC3C01}" dt="2022-03-07T01:30:59.494" v="456" actId="20577"/>
          <ac:spMkLst>
            <pc:docMk/>
            <pc:sldMk cId="1741119322" sldId="333"/>
            <ac:spMk id="2" creationId="{008FF6D7-B5ED-40AA-8766-8CB7F82BBBCB}"/>
          </ac:spMkLst>
        </pc:spChg>
        <pc:spChg chg="mod">
          <ac:chgData name="Cheng Ran" userId="dbeed8448c6bb12c" providerId="LiveId" clId="{9B2A63C4-9E16-4F01-A724-CF6DBDDC3C01}" dt="2022-03-07T08:49:29.047" v="3217"/>
          <ac:spMkLst>
            <pc:docMk/>
            <pc:sldMk cId="1741119322" sldId="333"/>
            <ac:spMk id="3" creationId="{C241496E-6FC6-4A2E-B660-C1F3EA154594}"/>
          </ac:spMkLst>
        </pc:spChg>
        <pc:picChg chg="add mod">
          <ac:chgData name="Cheng Ran" userId="dbeed8448c6bb12c" providerId="LiveId" clId="{9B2A63C4-9E16-4F01-A724-CF6DBDDC3C01}" dt="2022-03-07T01:33:53.743" v="467" actId="1076"/>
          <ac:picMkLst>
            <pc:docMk/>
            <pc:sldMk cId="1741119322" sldId="333"/>
            <ac:picMk id="5" creationId="{616A9FA5-EBBA-4A62-8981-542752A12522}"/>
          </ac:picMkLst>
        </pc:picChg>
        <pc:picChg chg="add mod">
          <ac:chgData name="Cheng Ran" userId="dbeed8448c6bb12c" providerId="LiveId" clId="{9B2A63C4-9E16-4F01-A724-CF6DBDDC3C01}" dt="2022-03-07T01:34:16.538" v="475" actId="1038"/>
          <ac:picMkLst>
            <pc:docMk/>
            <pc:sldMk cId="1741119322" sldId="333"/>
            <ac:picMk id="7" creationId="{658A5ACF-D115-49B8-AF59-3B37F2494AB0}"/>
          </ac:picMkLst>
        </pc:picChg>
        <pc:cxnChg chg="add mod">
          <ac:chgData name="Cheng Ran" userId="dbeed8448c6bb12c" providerId="LiveId" clId="{9B2A63C4-9E16-4F01-A724-CF6DBDDC3C01}" dt="2022-03-07T01:34:24.269" v="476" actId="692"/>
          <ac:cxnSpMkLst>
            <pc:docMk/>
            <pc:sldMk cId="1741119322" sldId="333"/>
            <ac:cxnSpMk id="9" creationId="{A7AB05B1-1C26-4DEB-A225-3071FB40E575}"/>
          </ac:cxnSpMkLst>
        </pc:cxnChg>
      </pc:sldChg>
      <pc:sldChg chg="addSp delSp modSp new mod modAnim">
        <pc:chgData name="Cheng Ran" userId="dbeed8448c6bb12c" providerId="LiveId" clId="{9B2A63C4-9E16-4F01-A724-CF6DBDDC3C01}" dt="2022-03-07T07:52:11.068" v="3214" actId="692"/>
        <pc:sldMkLst>
          <pc:docMk/>
          <pc:sldMk cId="2044307562" sldId="334"/>
        </pc:sldMkLst>
        <pc:spChg chg="mod">
          <ac:chgData name="Cheng Ran" userId="dbeed8448c6bb12c" providerId="LiveId" clId="{9B2A63C4-9E16-4F01-A724-CF6DBDDC3C01}" dt="2022-03-07T01:34:58.942" v="505" actId="20577"/>
          <ac:spMkLst>
            <pc:docMk/>
            <pc:sldMk cId="2044307562" sldId="334"/>
            <ac:spMk id="2" creationId="{D316B317-D449-4EBD-A616-A5B5E526BB25}"/>
          </ac:spMkLst>
        </pc:spChg>
        <pc:spChg chg="mod">
          <ac:chgData name="Cheng Ran" userId="dbeed8448c6bb12c" providerId="LiveId" clId="{9B2A63C4-9E16-4F01-A724-CF6DBDDC3C01}" dt="2022-03-07T01:38:21.678" v="612" actId="20577"/>
          <ac:spMkLst>
            <pc:docMk/>
            <pc:sldMk cId="2044307562" sldId="334"/>
            <ac:spMk id="3" creationId="{F374FA3B-3FB6-471D-A7E5-492E6EA93648}"/>
          </ac:spMkLst>
        </pc:spChg>
        <pc:spChg chg="add del mod">
          <ac:chgData name="Cheng Ran" userId="dbeed8448c6bb12c" providerId="LiveId" clId="{9B2A63C4-9E16-4F01-A724-CF6DBDDC3C01}" dt="2022-03-07T01:36:22.081" v="543"/>
          <ac:spMkLst>
            <pc:docMk/>
            <pc:sldMk cId="2044307562" sldId="334"/>
            <ac:spMk id="6" creationId="{AA6AB935-C836-421A-9D7D-D8EAEDF904DB}"/>
          </ac:spMkLst>
        </pc:spChg>
        <pc:spChg chg="add mod">
          <ac:chgData name="Cheng Ran" userId="dbeed8448c6bb12c" providerId="LiveId" clId="{9B2A63C4-9E16-4F01-A724-CF6DBDDC3C01}" dt="2022-03-07T01:58:43.503" v="634" actId="1076"/>
          <ac:spMkLst>
            <pc:docMk/>
            <pc:sldMk cId="2044307562" sldId="334"/>
            <ac:spMk id="13" creationId="{49DC0CD3-FBB4-410E-823B-879C0BE1E217}"/>
          </ac:spMkLst>
        </pc:spChg>
        <pc:picChg chg="add del mod">
          <ac:chgData name="Cheng Ran" userId="dbeed8448c6bb12c" providerId="LiveId" clId="{9B2A63C4-9E16-4F01-A724-CF6DBDDC3C01}" dt="2022-03-07T01:36:52.461" v="544" actId="478"/>
          <ac:picMkLst>
            <pc:docMk/>
            <pc:sldMk cId="2044307562" sldId="334"/>
            <ac:picMk id="5" creationId="{78626ACB-4F46-45B6-8B0F-D92C578C0C79}"/>
          </ac:picMkLst>
        </pc:picChg>
        <pc:picChg chg="add mod">
          <ac:chgData name="Cheng Ran" userId="dbeed8448c6bb12c" providerId="LiveId" clId="{9B2A63C4-9E16-4F01-A724-CF6DBDDC3C01}" dt="2022-03-07T01:36:54.653" v="546" actId="1076"/>
          <ac:picMkLst>
            <pc:docMk/>
            <pc:sldMk cId="2044307562" sldId="334"/>
            <ac:picMk id="8" creationId="{34014C62-2733-4F23-8698-58F54784C37D}"/>
          </ac:picMkLst>
        </pc:picChg>
        <pc:picChg chg="add mod">
          <ac:chgData name="Cheng Ran" userId="dbeed8448c6bb12c" providerId="LiveId" clId="{9B2A63C4-9E16-4F01-A724-CF6DBDDC3C01}" dt="2022-03-07T01:37:22.901" v="551" actId="1076"/>
          <ac:picMkLst>
            <pc:docMk/>
            <pc:sldMk cId="2044307562" sldId="334"/>
            <ac:picMk id="12" creationId="{C6D54DBF-913D-45EC-ABFF-B2DA196B1DA7}"/>
          </ac:picMkLst>
        </pc:picChg>
        <pc:cxnChg chg="add mod">
          <ac:chgData name="Cheng Ran" userId="dbeed8448c6bb12c" providerId="LiveId" clId="{9B2A63C4-9E16-4F01-A724-CF6DBDDC3C01}" dt="2022-03-07T07:52:11.068" v="3214" actId="692"/>
          <ac:cxnSpMkLst>
            <pc:docMk/>
            <pc:sldMk cId="2044307562" sldId="334"/>
            <ac:cxnSpMk id="10" creationId="{0EEDF8EA-9F30-4B8A-9885-49FB3039F1F4}"/>
          </ac:cxnSpMkLst>
        </pc:cxnChg>
      </pc:sldChg>
      <pc:sldChg chg="modSp new mod modAnim">
        <pc:chgData name="Cheng Ran" userId="dbeed8448c6bb12c" providerId="LiveId" clId="{9B2A63C4-9E16-4F01-A724-CF6DBDDC3C01}" dt="2022-03-07T02:00:05.246" v="673"/>
        <pc:sldMkLst>
          <pc:docMk/>
          <pc:sldMk cId="2713732991" sldId="335"/>
        </pc:sldMkLst>
        <pc:spChg chg="mod">
          <ac:chgData name="Cheng Ran" userId="dbeed8448c6bb12c" providerId="LiveId" clId="{9B2A63C4-9E16-4F01-A724-CF6DBDDC3C01}" dt="2022-03-07T01:58:53.836" v="635"/>
          <ac:spMkLst>
            <pc:docMk/>
            <pc:sldMk cId="2713732991" sldId="335"/>
            <ac:spMk id="2" creationId="{00CCBCD4-1E4D-4498-B009-B9613CDD5762}"/>
          </ac:spMkLst>
        </pc:spChg>
        <pc:spChg chg="mod">
          <ac:chgData name="Cheng Ran" userId="dbeed8448c6bb12c" providerId="LiveId" clId="{9B2A63C4-9E16-4F01-A724-CF6DBDDC3C01}" dt="2022-03-07T01:59:41.908" v="671" actId="20577"/>
          <ac:spMkLst>
            <pc:docMk/>
            <pc:sldMk cId="2713732991" sldId="335"/>
            <ac:spMk id="3" creationId="{439770B6-C1D2-4B71-875F-323C1B587321}"/>
          </ac:spMkLst>
        </pc:spChg>
      </pc:sldChg>
      <pc:sldChg chg="modSp add mod">
        <pc:chgData name="Cheng Ran" userId="dbeed8448c6bb12c" providerId="LiveId" clId="{9B2A63C4-9E16-4F01-A724-CF6DBDDC3C01}" dt="2022-03-07T02:00:48.379" v="682" actId="1076"/>
        <pc:sldMkLst>
          <pc:docMk/>
          <pc:sldMk cId="2485414522" sldId="336"/>
        </pc:sldMkLst>
        <pc:spChg chg="mod">
          <ac:chgData name="Cheng Ran" userId="dbeed8448c6bb12c" providerId="LiveId" clId="{9B2A63C4-9E16-4F01-A724-CF6DBDDC3C01}" dt="2022-03-07T02:00:48.379" v="682" actId="1076"/>
          <ac:spMkLst>
            <pc:docMk/>
            <pc:sldMk cId="2485414522" sldId="336"/>
            <ac:spMk id="4" creationId="{B97AE0B9-82A8-4F89-A7D8-5C042189A434}"/>
          </ac:spMkLst>
        </pc:spChg>
      </pc:sldChg>
      <pc:sldChg chg="addSp delSp modSp new del mod">
        <pc:chgData name="Cheng Ran" userId="dbeed8448c6bb12c" providerId="LiveId" clId="{9B2A63C4-9E16-4F01-A724-CF6DBDDC3C01}" dt="2022-03-07T02:11:07.560" v="804" actId="47"/>
        <pc:sldMkLst>
          <pc:docMk/>
          <pc:sldMk cId="2007125085" sldId="337"/>
        </pc:sldMkLst>
        <pc:spChg chg="mod">
          <ac:chgData name="Cheng Ran" userId="dbeed8448c6bb12c" providerId="LiveId" clId="{9B2A63C4-9E16-4F01-A724-CF6DBDDC3C01}" dt="2022-03-07T02:01:04.370" v="685"/>
          <ac:spMkLst>
            <pc:docMk/>
            <pc:sldMk cId="2007125085" sldId="337"/>
            <ac:spMk id="2" creationId="{0C5A9735-21B8-498D-8E62-1AF22069341A}"/>
          </ac:spMkLst>
        </pc:spChg>
        <pc:spChg chg="del">
          <ac:chgData name="Cheng Ran" userId="dbeed8448c6bb12c" providerId="LiveId" clId="{9B2A63C4-9E16-4F01-A724-CF6DBDDC3C01}" dt="2022-03-07T02:01:30.922" v="686" actId="478"/>
          <ac:spMkLst>
            <pc:docMk/>
            <pc:sldMk cId="2007125085" sldId="337"/>
            <ac:spMk id="3" creationId="{141FAD32-92DB-49BD-A058-0E76D223F6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" creationId="{91C561F1-2CA2-46BF-B516-C222089FE2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" creationId="{865656E1-D3DB-46E1-BB77-915F28FD09B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" creationId="{BB0B775F-7AB0-4BD3-B09C-4A0AF381A8B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" creationId="{48D9F7F7-7706-4398-AABA-927A6CC231A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" creationId="{7229042F-BD7F-431C-AE56-1A3CA826A44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" creationId="{9E2DE9F4-784C-41BC-84AD-2DA8AF5EF9E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0" creationId="{62328618-C665-4F9A-9E4E-5E84BB65FC7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1" creationId="{72E852C2-5225-4FB4-9A79-1DC03D6E43B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2" creationId="{4F0A2984-3260-48FD-AFFA-FE9D05B8FEA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3" creationId="{85654757-3C65-4DFC-A976-880E31E5452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4" creationId="{86666303-1BF8-4467-A288-27480A45D6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5" creationId="{5BB0AA67-99B6-4BDE-BE99-71777D9A30E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6" creationId="{171471F5-6537-41DF-9249-3D85A96998E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7" creationId="{7D7F894D-A9BF-4C7E-879B-FE3E81978AA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8" creationId="{ACC5939D-3685-44EC-B635-6341B8AD20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9" creationId="{F96037A3-EA79-49F7-8815-2F6A99560C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0" creationId="{C4D133A2-495F-432A-9692-9DD04C504E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1" creationId="{8A553464-9953-47E5-95A2-6019E92A564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2" creationId="{EB458475-8C02-4BBF-913F-C5415CDAC3B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3" creationId="{4BE0889D-B764-4A5E-B806-0BAB1468359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4" creationId="{0D62A5E3-3E5D-4AC5-9956-364992CA51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5" creationId="{8C70B684-468A-47D7-A83A-1B4CFDB8B63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6" creationId="{1EDA1D91-FC57-47CB-92C7-8F85A13E69D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7" creationId="{144A4007-F328-496B-BE8F-B9B60EEEEFA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8" creationId="{C1F25D01-F7AD-41F8-A052-AE687ECE85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9" creationId="{488D0464-D457-448C-AE9F-F5587963016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0" creationId="{4B1F93BD-81DE-4450-B776-10C5B51541D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1" creationId="{FE739170-D104-4CF2-9ACD-D53F0B20171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2" creationId="{95C4382C-C34A-49FB-B127-6986D95CEC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3" creationId="{8F4CB156-9793-47A2-BB42-958A0C05DD0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4" creationId="{CD1DEB78-F988-4A57-AFD9-62EBA7C7F6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5" creationId="{9A712B63-5F7E-4AA9-8616-1792FA777E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6" creationId="{AE217110-C639-48D2-AD24-CF02EFDD4B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7" creationId="{C69C9897-9A48-436B-9A21-2CDCE972B1E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8" creationId="{96652EC2-6BF7-4913-B991-0C2A7F7401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9" creationId="{29C69D3B-A504-422C-990C-9F7BB0B19AA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0" creationId="{475B1677-A87E-47A1-92E8-84D6A35417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1" creationId="{4BF01312-4499-4EF9-88D3-0D9E577093A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2" creationId="{11658826-2B88-4FA2-AB2E-6580725CB81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3" creationId="{50D1467B-70EA-4C98-B132-9F07BEB2929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4" creationId="{9E78BE41-00A3-4DA9-B159-D76984CA672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5" creationId="{31AA94A2-918A-4B94-B021-CA0F86D8EEE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6" creationId="{D3A53577-B032-4927-8EB9-87FE8F6826D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7" creationId="{7E758019-3AA2-4276-9B0F-D07266E5B1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8" creationId="{ABD79A58-2989-4690-8543-5DFDC74F217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9" creationId="{E3B6C1DC-CE55-46CC-96E0-BA230512CD3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0" creationId="{CB388A9F-5878-486E-8EBB-3C1F5EBACE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1" creationId="{9543690B-623F-4DEC-AAFD-5DA25E61CBF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2" creationId="{195E2278-09C3-4976-BA8F-A045F27CFA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3" creationId="{E06B6423-7A9E-425B-8037-8ABB43F478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4" creationId="{FA22C2AB-C150-4C27-858C-A162DC4A5CB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5" creationId="{EE11800A-4752-4465-9F0D-886D8F19805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6" creationId="{87103EB0-FB9B-463C-9661-1CAECDD8A58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7" creationId="{D2B302C7-229D-4E96-85D7-8F3F75E1DC9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8" creationId="{6BB220A8-FC12-428B-9F74-390E5C3CED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9" creationId="{77C3A722-B8AB-4B99-A16F-217ED257F4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0" creationId="{52894C07-6F2E-423F-A487-4D95A2FDC7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1" creationId="{3D544F74-CD13-4E6C-999B-7806CEECA6B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2" creationId="{5DF87806-73C5-46D7-8D3C-A179F326D81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3" creationId="{393E9E85-72B0-490F-B8EA-40EE8D108D8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4" creationId="{6D9D3DBB-42F9-405D-A60A-4C80DB18DF2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5" creationId="{5984789A-3217-4416-8AC8-ECBF6ECC9B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6" creationId="{A902B823-3975-422C-99AA-FD7ED063FD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7" creationId="{7CE62822-D97E-40ED-9F00-DCC80EB9EC1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8" creationId="{D2237F58-962B-4FDE-92DB-5656A18F29E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9" creationId="{FB9D516F-D5BE-4E21-806F-62F8D7F5B72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0" creationId="{0189410B-B32A-4497-B15E-DDC163DA19F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1" creationId="{E68B5AB6-A371-4E3E-B5FE-68922948924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2" creationId="{1E917AD8-6ED3-4944-90F3-DA4F03020F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3" creationId="{855D7161-A12F-4917-AC1A-66B34E4171D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4" creationId="{60AC5CA0-15CE-4C0B-914D-1013599448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5" creationId="{261295C6-42B1-4C8A-A460-2566F1F244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6" creationId="{2F515AB7-BAC6-4705-A16D-959484C4F1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7" creationId="{CE6655FD-C2B3-4555-9B2D-AE7E1DDEF45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8" creationId="{88A26B94-E007-4615-800B-89901409FF7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9" creationId="{DD7383F4-DF1C-4B63-9DC3-E3A95B4E29B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0" creationId="{760E960A-E922-4CB2-983F-A14EF488C46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1" creationId="{927E7ADB-27A3-461B-9BD1-6F5F7DD1854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2" creationId="{DB7F5DA8-8863-42B7-AFC7-F4C0FB4E3AF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3" creationId="{7CCB0265-1584-4755-9924-21D192E4B2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4" creationId="{8BF52726-B034-4C1B-BAC0-2E48C210615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5" creationId="{65743287-769C-43C5-B97A-2F40041C870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6" creationId="{2353A180-725E-4594-8DFA-542B4C86371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7" creationId="{00C01CBA-8E57-4077-A891-D12826B1D1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8" creationId="{5D208081-5FFB-451E-B4DC-013FF4D152F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9" creationId="{6D6A42DE-2A7F-4EAA-9F26-96431DB2E79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0" creationId="{469CA6D2-063C-4E29-B833-B1BAAF7AEB6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1" creationId="{5A9B9068-38DD-452B-8A77-B97DAB7F37C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2" creationId="{D9A6F009-75E4-464E-9D83-7B07E899DFD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3" creationId="{1957A4BA-48FA-46DB-8B76-8CE8A65F1D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4" creationId="{A5F81F54-A117-4AB8-A775-72D27998900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5" creationId="{C5E1C06C-692C-49ED-A95D-F4C5E1E5576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6" creationId="{B91460C7-5881-4173-B63A-CFA6094EA9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7" creationId="{F2AA6C03-5392-4692-9EF3-521BE24E153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8" creationId="{22951C11-1611-4C28-B4AE-6163929DAD2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9" creationId="{1312A86D-122C-4AAC-89D6-91E56FFE0FB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0" creationId="{3205718D-6221-423D-BD42-823F7761DCF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1" creationId="{29D5F1C9-99C1-4491-93BD-1F57683B443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2" creationId="{3F37168D-B020-4877-84AE-3BE16640ABB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3" creationId="{5FDC5175-0827-4FB1-897A-4154F96BCD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4" creationId="{56739811-5578-44FB-B9E8-3837EAAA60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5" creationId="{B3BB0D53-69F4-4F0B-B7E6-2F4BE5DE1DE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6" creationId="{B978D2D6-5F9B-4AC2-86EF-F646421CD3C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7" creationId="{5FC356D0-BD91-4F9C-BF50-317AB445833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8" creationId="{75261009-51E2-4FE3-8C54-F780E8DE532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9" creationId="{6209EF52-D96C-46FD-AFE3-09BBD50231D0}"/>
          </ac:spMkLst>
        </pc:spChg>
        <pc:spChg chg="add del mod">
          <ac:chgData name="Cheng Ran" userId="dbeed8448c6bb12c" providerId="LiveId" clId="{9B2A63C4-9E16-4F01-A724-CF6DBDDC3C01}" dt="2022-03-07T02:02:47.505" v="789" actId="478"/>
          <ac:spMkLst>
            <pc:docMk/>
            <pc:sldMk cId="2007125085" sldId="337"/>
            <ac:spMk id="110" creationId="{E7676049-0946-45B5-99A5-86B971836A05}"/>
          </ac:spMkLst>
        </pc:spChg>
        <pc:spChg chg="add del mod">
          <ac:chgData name="Cheng Ran" userId="dbeed8448c6bb12c" providerId="LiveId" clId="{9B2A63C4-9E16-4F01-A724-CF6DBDDC3C01}" dt="2022-03-07T02:02:55.008" v="792" actId="478"/>
          <ac:spMkLst>
            <pc:docMk/>
            <pc:sldMk cId="2007125085" sldId="337"/>
            <ac:spMk id="111" creationId="{AF892444-4665-48C3-9AD2-1D8E2CE1A16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2" creationId="{DD81AADA-E770-4D6F-AA27-35A9D9A5AA5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3" creationId="{6C5925B4-FC35-45B0-84A5-5E2F19C8900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4" creationId="{F4F46A2A-D1DC-4AB7-90E7-437370AA17E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5" creationId="{78EF5112-5842-4779-BB98-3BC24E6D43C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6" creationId="{479D3B57-2A00-423E-83E2-533EB4028F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7" creationId="{C005328F-5FC9-47BD-BF0A-50579CBFA86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8" creationId="{D4691D22-82C6-41F1-852B-0C0598AD48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9" creationId="{C22B756A-D76E-4274-A30C-10DB76E5E5A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0" creationId="{1AF4D98E-9143-4D01-9142-660A29D5ADC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1" creationId="{814AFBD0-F4F9-46D8-BC50-5BC0D1D0EE7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2" creationId="{640DB4AF-F2EA-43E9-A562-53CC90DAA5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3" creationId="{E1F168C1-2512-4272-8906-DC82C644AA9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4" creationId="{CCE0CFF8-5A90-4B86-80E2-EE029F7CA77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5" creationId="{65176CA9-5D39-487F-8D57-8D7CB33050D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6" creationId="{1850E6C1-A471-47F4-B284-AE06B9EC113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7" creationId="{6612506C-E2C6-49D2-864C-0610A527607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8" creationId="{3CF711B7-B799-483C-AA3D-670293BA6ED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9" creationId="{3346F901-5FDC-41C4-B49F-55A3E577B18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0" creationId="{2736076D-56F1-4DAB-870B-3C566D6B824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1" creationId="{21440DEB-D0EB-4D0D-8580-9A8A6CB5D5A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2" creationId="{412C5C79-B584-490F-91EF-6865978E683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3" creationId="{0A544873-2FF6-4B64-B462-BBA4DFA5CBA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4" creationId="{5E6DDE1B-080E-4AEB-AE5D-7E11B0EDE75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5" creationId="{28005BF7-62CF-4793-B65C-BF004CAEC66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6" creationId="{4C8BF5B1-EB64-4BA2-A094-7DF13A2727B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7" creationId="{118D2BD7-585F-4AB5-A85B-753C7118A1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8" creationId="{7798353A-0897-43F7-8A3A-8ECC9A693B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9" creationId="{E635AC17-1340-4A61-8F62-147EAFE334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0" creationId="{2544F0EB-928E-4C7D-9A8F-F864B6EEFC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1" creationId="{2E456BDB-2573-4F41-9E10-9494523C7C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2" creationId="{E71F27E0-15DB-4C44-B9A2-9CE6426228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3" creationId="{0AF2CA3D-38E2-42B6-8D47-54714365BA1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4" creationId="{C1E86E25-C6CF-432A-9007-5B281B98FBF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5" creationId="{0727D751-BF31-40D0-BFBB-77DA545EEE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6" creationId="{BC7557B9-B578-4F9A-990B-5982A4A82B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7" creationId="{C8B2B0DC-DF1F-4E32-8555-FB9EA40AE69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8" creationId="{45069F3B-12DC-4A87-B035-1BD221E021D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9" creationId="{DBF8E5A2-AF28-4F4D-891F-D0EDDDD4D6F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0" creationId="{BCAB9871-CA76-4F86-A2B4-7230F271E62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1" creationId="{A82F1B1E-1CF7-4EDF-A747-8BFC47E85A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2" creationId="{B34D0454-4AE6-4985-87B4-0FD4A0100B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3" creationId="{5C127EE1-A70B-431F-AB75-C4B69A46F32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4" creationId="{99BA4F43-30CC-40F4-8840-EE42651634D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5" creationId="{C961E613-668F-4992-ADA3-4CF22E65350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6" creationId="{629C432B-4CA4-4609-8DC6-3ED0A0B6646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7" creationId="{59B65691-2B14-483A-9579-6B14A1728D4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8" creationId="{8B47EAE9-CDD8-44D7-B41B-F9E1F67CB19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9" creationId="{FBF18D25-BF97-4B1D-984C-239C941A74A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0" creationId="{92109492-6E4B-44A2-868B-D622C5350CD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1" creationId="{4F707B51-FEAE-4472-84DC-752D797CFEF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2" creationId="{39989303-16C2-4CC8-A6DD-6DDFCA0CD5D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3" creationId="{002BC7B5-0E9C-4031-9750-CAF1103D27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4" creationId="{FEAB1737-0959-4680-BCC0-4637E7ACF1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5" creationId="{61B8032D-84A7-4E33-B63F-5B39D889B7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6" creationId="{E0390979-E134-4B76-BE23-61EA9671A02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7" creationId="{1D5CA5B4-6862-42D6-8423-2FCC681BCC8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8" creationId="{E4AB8EBF-1045-4625-B3B5-7B87A3D4FD3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9" creationId="{43937A12-5435-4B9A-8E4D-4F8CB984615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0" creationId="{45D44052-3BBF-492E-825F-87703D0AF5E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1" creationId="{605ED347-AB86-42AA-8A80-708B9613FF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2" creationId="{99DBC48F-F055-4FD5-949F-57846B076C3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3" creationId="{8C15A500-F7C7-4F2D-9085-85720CD444B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4" creationId="{F86E1F68-25F7-4E16-BEEA-C74FE694D4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5" creationId="{BBBC181E-90AB-44DC-A18A-D80FC432DB4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6" creationId="{D38FA390-6170-42F1-887B-075A2BB87F1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7" creationId="{5E8F09A7-18EF-4DAF-AEB5-DB5E9DC266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8" creationId="{0BADA1FE-8082-4B29-A605-EE63D3F2F32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9" creationId="{5BDE4FFC-4B94-472E-A70A-DCC1748DEB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0" creationId="{96188487-20C3-42C5-9012-0372EA26122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1" creationId="{C665B8B3-76A4-4799-BD4C-84ECFAF1E9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2" creationId="{A21AAFEE-D2D6-4331-9B56-70CA473249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3" creationId="{B28D4C43-CF30-4B79-8516-57B6E113BE5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4" creationId="{978D3FDD-B613-4E99-8A4F-AEC2D6C9B23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5" creationId="{A8FEE006-6E11-4663-92A2-0869B24D52E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6" creationId="{45573C59-1C42-436A-963F-43038C9938E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7" creationId="{5ECC2569-2E95-4436-9CE5-38DB63FB097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8" creationId="{8347BB2E-0FBE-4746-AF3D-8BC8A343D0B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9" creationId="{824DA618-5F90-4DDA-89AD-0552897A89E1}"/>
          </ac:spMkLst>
        </pc:spChg>
        <pc:spChg chg="add del mod">
          <ac:chgData name="Cheng Ran" userId="dbeed8448c6bb12c" providerId="LiveId" clId="{9B2A63C4-9E16-4F01-A724-CF6DBDDC3C01}" dt="2022-03-07T02:02:43.936" v="788" actId="478"/>
          <ac:spMkLst>
            <pc:docMk/>
            <pc:sldMk cId="2007125085" sldId="337"/>
            <ac:spMk id="190" creationId="{980E196C-28DA-4FE4-AD7D-4194150107AB}"/>
          </ac:spMkLst>
        </pc:spChg>
        <pc:picChg chg="add del mod">
          <ac:chgData name="Cheng Ran" userId="dbeed8448c6bb12c" providerId="LiveId" clId="{9B2A63C4-9E16-4F01-A724-CF6DBDDC3C01}" dt="2022-03-07T02:11:04.527" v="803" actId="478"/>
          <ac:picMkLst>
            <pc:docMk/>
            <pc:sldMk cId="2007125085" sldId="337"/>
            <ac:picMk id="192" creationId="{AC2E7B4B-77D3-4227-BB89-3D9A7131078C}"/>
          </ac:picMkLst>
        </pc:picChg>
      </pc:sldChg>
      <pc:sldChg chg="addSp delSp modSp new mod modAnim">
        <pc:chgData name="Cheng Ran" userId="dbeed8448c6bb12c" providerId="LiveId" clId="{9B2A63C4-9E16-4F01-A724-CF6DBDDC3C01}" dt="2022-03-07T03:20:10.316" v="1087"/>
        <pc:sldMkLst>
          <pc:docMk/>
          <pc:sldMk cId="3927201358" sldId="337"/>
        </pc:sldMkLst>
        <pc:spChg chg="mod">
          <ac:chgData name="Cheng Ran" userId="dbeed8448c6bb12c" providerId="LiveId" clId="{9B2A63C4-9E16-4F01-A724-CF6DBDDC3C01}" dt="2022-03-07T02:11:23.112" v="839" actId="20577"/>
          <ac:spMkLst>
            <pc:docMk/>
            <pc:sldMk cId="3927201358" sldId="337"/>
            <ac:spMk id="2" creationId="{0ACFC984-1145-41FE-9043-16AE38E6795D}"/>
          </ac:spMkLst>
        </pc:spChg>
        <pc:spChg chg="del">
          <ac:chgData name="Cheng Ran" userId="dbeed8448c6bb12c" providerId="LiveId" clId="{9B2A63C4-9E16-4F01-A724-CF6DBDDC3C01}" dt="2022-03-07T02:11:36.356" v="840" actId="478"/>
          <ac:spMkLst>
            <pc:docMk/>
            <pc:sldMk cId="3927201358" sldId="337"/>
            <ac:spMk id="3" creationId="{63A379C6-808C-492E-9223-BE4E09667BB8}"/>
          </ac:spMkLst>
        </pc:spChg>
        <pc:spChg chg="add mod">
          <ac:chgData name="Cheng Ran" userId="dbeed8448c6bb12c" providerId="LiveId" clId="{9B2A63C4-9E16-4F01-A724-CF6DBDDC3C01}" dt="2022-03-07T02:15:43.415" v="914"/>
          <ac:spMkLst>
            <pc:docMk/>
            <pc:sldMk cId="3927201358" sldId="337"/>
            <ac:spMk id="4" creationId="{6C722203-C1B2-4D9D-9241-9AC41B2F9FAC}"/>
          </ac:spMkLst>
        </pc:spChg>
        <pc:spChg chg="add del mod">
          <ac:chgData name="Cheng Ran" userId="dbeed8448c6bb12c" providerId="LiveId" clId="{9B2A63C4-9E16-4F01-A724-CF6DBDDC3C01}" dt="2022-03-07T02:13:02.329" v="855" actId="478"/>
          <ac:spMkLst>
            <pc:docMk/>
            <pc:sldMk cId="3927201358" sldId="337"/>
            <ac:spMk id="9" creationId="{DBB04CFE-68DE-4450-A652-C041B8477DB8}"/>
          </ac:spMkLst>
        </pc:spChg>
        <pc:spChg chg="add mod">
          <ac:chgData name="Cheng Ran" userId="dbeed8448c6bb12c" providerId="LiveId" clId="{9B2A63C4-9E16-4F01-A724-CF6DBDDC3C01}" dt="2022-03-07T02:15:46.427" v="917"/>
          <ac:spMkLst>
            <pc:docMk/>
            <pc:sldMk cId="3927201358" sldId="337"/>
            <ac:spMk id="10" creationId="{99A77D35-EA7F-4239-BF21-CB79F81C828B}"/>
          </ac:spMkLst>
        </pc:spChg>
        <pc:spChg chg="add mod">
          <ac:chgData name="Cheng Ran" userId="dbeed8448c6bb12c" providerId="LiveId" clId="{9B2A63C4-9E16-4F01-A724-CF6DBDDC3C01}" dt="2022-03-07T02:14:49.586" v="892"/>
          <ac:spMkLst>
            <pc:docMk/>
            <pc:sldMk cId="3927201358" sldId="337"/>
            <ac:spMk id="13" creationId="{25F04300-F36A-40C9-97C5-0ACE26D2099B}"/>
          </ac:spMkLst>
        </pc:spChg>
        <pc:spChg chg="add mod">
          <ac:chgData name="Cheng Ran" userId="dbeed8448c6bb12c" providerId="LiveId" clId="{9B2A63C4-9E16-4F01-A724-CF6DBDDC3C01}" dt="2022-03-07T02:18:22.045" v="957" actId="20577"/>
          <ac:spMkLst>
            <pc:docMk/>
            <pc:sldMk cId="3927201358" sldId="337"/>
            <ac:spMk id="14" creationId="{780A583D-3752-47A5-9F9E-2667791F0C8F}"/>
          </ac:spMkLst>
        </pc:spChg>
        <pc:spChg chg="add mod">
          <ac:chgData name="Cheng Ran" userId="dbeed8448c6bb12c" providerId="LiveId" clId="{9B2A63C4-9E16-4F01-A724-CF6DBDDC3C01}" dt="2022-03-07T02:18:31.960" v="959" actId="1076"/>
          <ac:spMkLst>
            <pc:docMk/>
            <pc:sldMk cId="3927201358" sldId="337"/>
            <ac:spMk id="15" creationId="{5274A7EC-F624-44A3-92B8-7541569CD6D1}"/>
          </ac:spMkLst>
        </pc:spChg>
        <pc:spChg chg="add mod">
          <ac:chgData name="Cheng Ran" userId="dbeed8448c6bb12c" providerId="LiveId" clId="{9B2A63C4-9E16-4F01-A724-CF6DBDDC3C01}" dt="2022-03-07T02:18:40.393" v="966" actId="20577"/>
          <ac:spMkLst>
            <pc:docMk/>
            <pc:sldMk cId="3927201358" sldId="337"/>
            <ac:spMk id="19" creationId="{5297508F-525E-4A37-BBCB-1CCDCCFA08A0}"/>
          </ac:spMkLst>
        </pc:spChg>
        <pc:picChg chg="add del mod">
          <ac:chgData name="Cheng Ran" userId="dbeed8448c6bb12c" providerId="LiveId" clId="{9B2A63C4-9E16-4F01-A724-CF6DBDDC3C01}" dt="2022-03-07T02:12:32.612" v="848" actId="478"/>
          <ac:picMkLst>
            <pc:docMk/>
            <pc:sldMk cId="3927201358" sldId="337"/>
            <ac:picMk id="6" creationId="{3606AF7B-17D3-4108-84FB-C4BFC6C78A21}"/>
          </ac:picMkLst>
        </pc:picChg>
        <pc:picChg chg="add mod">
          <ac:chgData name="Cheng Ran" userId="dbeed8448c6bb12c" providerId="LiveId" clId="{9B2A63C4-9E16-4F01-A724-CF6DBDDC3C01}" dt="2022-03-07T02:20:18.668" v="1015" actId="1035"/>
          <ac:picMkLst>
            <pc:docMk/>
            <pc:sldMk cId="3927201358" sldId="337"/>
            <ac:picMk id="8" creationId="{A933E2C5-AE5E-420B-8D7F-74BD0524AEE1}"/>
          </ac:picMkLst>
        </pc:picChg>
        <pc:picChg chg="add mod">
          <ac:chgData name="Cheng Ran" userId="dbeed8448c6bb12c" providerId="LiveId" clId="{9B2A63C4-9E16-4F01-A724-CF6DBDDC3C01}" dt="2022-03-07T02:20:25.032" v="1037" actId="1036"/>
          <ac:picMkLst>
            <pc:docMk/>
            <pc:sldMk cId="3927201358" sldId="337"/>
            <ac:picMk id="12" creationId="{76CF3C09-1BEE-473A-A8BD-28C6EB1A2450}"/>
          </ac:picMkLst>
        </pc:picChg>
        <pc:picChg chg="add mod">
          <ac:chgData name="Cheng Ran" userId="dbeed8448c6bb12c" providerId="LiveId" clId="{9B2A63C4-9E16-4F01-A724-CF6DBDDC3C01}" dt="2022-03-07T02:20:27.857" v="1049" actId="1035"/>
          <ac:picMkLst>
            <pc:docMk/>
            <pc:sldMk cId="3927201358" sldId="337"/>
            <ac:picMk id="16" creationId="{1590EA9F-62F7-4D03-B301-D8A43D660287}"/>
          </ac:picMkLst>
        </pc:picChg>
        <pc:picChg chg="add mod">
          <ac:chgData name="Cheng Ran" userId="dbeed8448c6bb12c" providerId="LiveId" clId="{9B2A63C4-9E16-4F01-A724-CF6DBDDC3C01}" dt="2022-03-07T02:20:31.173" v="1061" actId="1035"/>
          <ac:picMkLst>
            <pc:docMk/>
            <pc:sldMk cId="3927201358" sldId="337"/>
            <ac:picMk id="18" creationId="{9535F164-A92F-4081-935D-E9BDEDA4253D}"/>
          </ac:picMkLst>
        </pc:picChg>
        <pc:picChg chg="add mod">
          <ac:chgData name="Cheng Ran" userId="dbeed8448c6bb12c" providerId="LiveId" clId="{9B2A63C4-9E16-4F01-A724-CF6DBDDC3C01}" dt="2022-03-07T02:20:17.097" v="1009" actId="1035"/>
          <ac:picMkLst>
            <pc:docMk/>
            <pc:sldMk cId="3927201358" sldId="337"/>
            <ac:picMk id="21" creationId="{3A980788-9C19-49B5-8323-C376F3C2D8CA}"/>
          </ac:picMkLst>
        </pc:picChg>
        <pc:picChg chg="add mod">
          <ac:chgData name="Cheng Ran" userId="dbeed8448c6bb12c" providerId="LiveId" clId="{9B2A63C4-9E16-4F01-A724-CF6DBDDC3C01}" dt="2022-03-07T02:20:16.088" v="1006" actId="1035"/>
          <ac:picMkLst>
            <pc:docMk/>
            <pc:sldMk cId="3927201358" sldId="337"/>
            <ac:picMk id="23" creationId="{AEC6ED72-46B5-4C47-960F-4B1A7E385A58}"/>
          </ac:picMkLst>
        </pc:picChg>
        <pc:picChg chg="add mod">
          <ac:chgData name="Cheng Ran" userId="dbeed8448c6bb12c" providerId="LiveId" clId="{9B2A63C4-9E16-4F01-A724-CF6DBDDC3C01}" dt="2022-03-07T02:20:15.012" v="1003" actId="1035"/>
          <ac:picMkLst>
            <pc:docMk/>
            <pc:sldMk cId="3927201358" sldId="337"/>
            <ac:picMk id="25" creationId="{0DF3F125-FE00-4DA3-BCC0-21D4ECACCE55}"/>
          </ac:picMkLst>
        </pc:picChg>
        <pc:picChg chg="add mod">
          <ac:chgData name="Cheng Ran" userId="dbeed8448c6bb12c" providerId="LiveId" clId="{9B2A63C4-9E16-4F01-A724-CF6DBDDC3C01}" dt="2022-03-07T02:20:13.510" v="1000" actId="1035"/>
          <ac:picMkLst>
            <pc:docMk/>
            <pc:sldMk cId="3927201358" sldId="337"/>
            <ac:picMk id="27" creationId="{524CBB52-F8D0-400B-AA17-12452FB5995A}"/>
          </ac:picMkLst>
        </pc:picChg>
      </pc:sldChg>
      <pc:sldChg chg="add del">
        <pc:chgData name="Cheng Ran" userId="dbeed8448c6bb12c" providerId="LiveId" clId="{9B2A63C4-9E16-4F01-A724-CF6DBDDC3C01}" dt="2022-03-07T02:02:20.716" v="785"/>
        <pc:sldMkLst>
          <pc:docMk/>
          <pc:sldMk cId="396679469" sldId="338"/>
        </pc:sldMkLst>
      </pc:sldChg>
      <pc:sldChg chg="addSp delSp modSp new mod modAnim">
        <pc:chgData name="Cheng Ran" userId="dbeed8448c6bb12c" providerId="LiveId" clId="{9B2A63C4-9E16-4F01-A724-CF6DBDDC3C01}" dt="2022-03-07T09:04:31.288" v="3241" actId="20577"/>
        <pc:sldMkLst>
          <pc:docMk/>
          <pc:sldMk cId="3312147710" sldId="338"/>
        </pc:sldMkLst>
        <pc:spChg chg="mod">
          <ac:chgData name="Cheng Ran" userId="dbeed8448c6bb12c" providerId="LiveId" clId="{9B2A63C4-9E16-4F01-A724-CF6DBDDC3C01}" dt="2022-03-07T02:20:46.669" v="1064" actId="20577"/>
          <ac:spMkLst>
            <pc:docMk/>
            <pc:sldMk cId="3312147710" sldId="338"/>
            <ac:spMk id="2" creationId="{70DECEE0-DC54-4FDC-8A2B-0BD30104C8E6}"/>
          </ac:spMkLst>
        </pc:spChg>
        <pc:spChg chg="del">
          <ac:chgData name="Cheng Ran" userId="dbeed8448c6bb12c" providerId="LiveId" clId="{9B2A63C4-9E16-4F01-A724-CF6DBDDC3C01}" dt="2022-03-07T02:21:05.255" v="1065" actId="478"/>
          <ac:spMkLst>
            <pc:docMk/>
            <pc:sldMk cId="3312147710" sldId="338"/>
            <ac:spMk id="3" creationId="{A13822C6-D0F3-4F3F-B5F7-D0A206E373F4}"/>
          </ac:spMkLst>
        </pc:spChg>
        <pc:spChg chg="add mod">
          <ac:chgData name="Cheng Ran" userId="dbeed8448c6bb12c" providerId="LiveId" clId="{9B2A63C4-9E16-4F01-A724-CF6DBDDC3C01}" dt="2022-03-07T02:22:39.879" v="1083" actId="1076"/>
          <ac:spMkLst>
            <pc:docMk/>
            <pc:sldMk cId="3312147710" sldId="338"/>
            <ac:spMk id="4" creationId="{D1C40A8D-4BFA-4905-B32D-181FAD96C202}"/>
          </ac:spMkLst>
        </pc:spChg>
        <pc:spChg chg="add mod">
          <ac:chgData name="Cheng Ran" userId="dbeed8448c6bb12c" providerId="LiveId" clId="{9B2A63C4-9E16-4F01-A724-CF6DBDDC3C01}" dt="2022-03-07T09:04:29.731" v="3238" actId="20577"/>
          <ac:spMkLst>
            <pc:docMk/>
            <pc:sldMk cId="3312147710" sldId="338"/>
            <ac:spMk id="7" creationId="{33019C0E-2D7D-4C99-9DB5-8BBEB6848900}"/>
          </ac:spMkLst>
        </pc:spChg>
        <pc:spChg chg="add mod">
          <ac:chgData name="Cheng Ran" userId="dbeed8448c6bb12c" providerId="LiveId" clId="{9B2A63C4-9E16-4F01-A724-CF6DBDDC3C01}" dt="2022-03-07T09:04:31.288" v="3241" actId="20577"/>
          <ac:spMkLst>
            <pc:docMk/>
            <pc:sldMk cId="3312147710" sldId="338"/>
            <ac:spMk id="12" creationId="{CD0ABB52-15E9-4181-9CD3-F4F66FD7E16C}"/>
          </ac:spMkLst>
        </pc:spChg>
        <pc:picChg chg="add mod">
          <ac:chgData name="Cheng Ran" userId="dbeed8448c6bb12c" providerId="LiveId" clId="{9B2A63C4-9E16-4F01-A724-CF6DBDDC3C01}" dt="2022-03-07T02:22:35.378" v="1082" actId="1076"/>
          <ac:picMkLst>
            <pc:docMk/>
            <pc:sldMk cId="3312147710" sldId="338"/>
            <ac:picMk id="6" creationId="{32D03913-A4E9-4E49-92D9-C08CBC187BDC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9" creationId="{65900C4D-5062-4E57-814F-B70FEAEAC166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11" creationId="{743CFF95-6617-428A-895B-B6E0D6E0A657}"/>
          </ac:picMkLst>
        </pc:picChg>
        <pc:picChg chg="add mod">
          <ac:chgData name="Cheng Ran" userId="dbeed8448c6bb12c" providerId="LiveId" clId="{9B2A63C4-9E16-4F01-A724-CF6DBDDC3C01}" dt="2022-03-07T03:23:06.372" v="1165" actId="1076"/>
          <ac:picMkLst>
            <pc:docMk/>
            <pc:sldMk cId="3312147710" sldId="338"/>
            <ac:picMk id="14" creationId="{904B6DD3-980E-4FBE-82B9-E5320C09ED99}"/>
          </ac:picMkLst>
        </pc:picChg>
      </pc:sldChg>
      <pc:sldChg chg="addSp delSp modSp new add del mod">
        <pc:chgData name="Cheng Ran" userId="dbeed8448c6bb12c" providerId="LiveId" clId="{9B2A63C4-9E16-4F01-A724-CF6DBDDC3C01}" dt="2022-03-07T02:11:02.442" v="802" actId="47"/>
        <pc:sldMkLst>
          <pc:docMk/>
          <pc:sldMk cId="3852240400" sldId="338"/>
        </pc:sldMkLst>
        <pc:spChg chg="mod">
          <ac:chgData name="Cheng Ran" userId="dbeed8448c6bb12c" providerId="LiveId" clId="{9B2A63C4-9E16-4F01-A724-CF6DBDDC3C01}" dt="2022-03-07T02:03:35.771" v="795"/>
          <ac:spMkLst>
            <pc:docMk/>
            <pc:sldMk cId="3852240400" sldId="338"/>
            <ac:spMk id="2" creationId="{E9F21E66-ED2A-4FAD-B8B7-5A00E70BA7B9}"/>
          </ac:spMkLst>
        </pc:spChg>
        <pc:spChg chg="del">
          <ac:chgData name="Cheng Ran" userId="dbeed8448c6bb12c" providerId="LiveId" clId="{9B2A63C4-9E16-4F01-A724-CF6DBDDC3C01}" dt="2022-03-07T02:03:30.755" v="794" actId="22"/>
          <ac:spMkLst>
            <pc:docMk/>
            <pc:sldMk cId="3852240400" sldId="338"/>
            <ac:spMk id="3" creationId="{0846AB97-FCA4-4BB8-941D-3DECBE25D645}"/>
          </ac:spMkLst>
        </pc:spChg>
        <pc:spChg chg="add del mod">
          <ac:chgData name="Cheng Ran" userId="dbeed8448c6bb12c" providerId="LiveId" clId="{9B2A63C4-9E16-4F01-A724-CF6DBDDC3C01}" dt="2022-03-07T02:03:54.212" v="797" actId="478"/>
          <ac:spMkLst>
            <pc:docMk/>
            <pc:sldMk cId="3852240400" sldId="338"/>
            <ac:spMk id="7" creationId="{E22C8A76-D78F-4327-B160-85033E732DBE}"/>
          </ac:spMkLst>
        </pc:spChg>
        <pc:picChg chg="add del mod ord">
          <ac:chgData name="Cheng Ran" userId="dbeed8448c6bb12c" providerId="LiveId" clId="{9B2A63C4-9E16-4F01-A724-CF6DBDDC3C01}" dt="2022-03-07T02:03:37.121" v="796" actId="478"/>
          <ac:picMkLst>
            <pc:docMk/>
            <pc:sldMk cId="3852240400" sldId="338"/>
            <ac:picMk id="5" creationId="{6FC43715-CCF4-4B9A-A635-D94DBE7793C6}"/>
          </ac:picMkLst>
        </pc:picChg>
        <pc:picChg chg="add mod">
          <ac:chgData name="Cheng Ran" userId="dbeed8448c6bb12c" providerId="LiveId" clId="{9B2A63C4-9E16-4F01-A724-CF6DBDDC3C01}" dt="2022-03-07T02:03:56.877" v="799" actId="1076"/>
          <ac:picMkLst>
            <pc:docMk/>
            <pc:sldMk cId="3852240400" sldId="338"/>
            <ac:picMk id="9" creationId="{96857BDA-B241-49F4-8A1B-6A92E536CFE2}"/>
          </ac:picMkLst>
        </pc:picChg>
      </pc:sldChg>
      <pc:sldChg chg="addSp delSp modSp new mod modAnim">
        <pc:chgData name="Cheng Ran" userId="dbeed8448c6bb12c" providerId="LiveId" clId="{9B2A63C4-9E16-4F01-A724-CF6DBDDC3C01}" dt="2022-03-07T03:41:40.100" v="1767"/>
        <pc:sldMkLst>
          <pc:docMk/>
          <pc:sldMk cId="1042103513" sldId="339"/>
        </pc:sldMkLst>
        <pc:spChg chg="mod">
          <ac:chgData name="Cheng Ran" userId="dbeed8448c6bb12c" providerId="LiveId" clId="{9B2A63C4-9E16-4F01-A724-CF6DBDDC3C01}" dt="2022-03-07T03:23:52.500" v="1192" actId="20577"/>
          <ac:spMkLst>
            <pc:docMk/>
            <pc:sldMk cId="1042103513" sldId="339"/>
            <ac:spMk id="2" creationId="{04419F7C-56DD-49FC-A7D7-D14B97C40FF5}"/>
          </ac:spMkLst>
        </pc:spChg>
        <pc:spChg chg="mod">
          <ac:chgData name="Cheng Ran" userId="dbeed8448c6bb12c" providerId="LiveId" clId="{9B2A63C4-9E16-4F01-A724-CF6DBDDC3C01}" dt="2022-03-07T03:28:36.018" v="1315" actId="5793"/>
          <ac:spMkLst>
            <pc:docMk/>
            <pc:sldMk cId="1042103513" sldId="339"/>
            <ac:spMk id="3" creationId="{43C021B5-53B0-4383-9C4E-C5FFE176757C}"/>
          </ac:spMkLst>
        </pc:spChg>
        <pc:spChg chg="add mod">
          <ac:chgData name="Cheng Ran" userId="dbeed8448c6bb12c" providerId="LiveId" clId="{9B2A63C4-9E16-4F01-A724-CF6DBDDC3C01}" dt="2022-03-07T03:41:40.100" v="1767"/>
          <ac:spMkLst>
            <pc:docMk/>
            <pc:sldMk cId="1042103513" sldId="339"/>
            <ac:spMk id="4" creationId="{F46A2A0C-0568-4C3B-A74C-FB03F8C34BBD}"/>
          </ac:spMkLst>
        </pc:spChg>
        <pc:picChg chg="add del mod">
          <ac:chgData name="Cheng Ran" userId="dbeed8448c6bb12c" providerId="LiveId" clId="{9B2A63C4-9E16-4F01-A724-CF6DBDDC3C01}" dt="2022-03-07T03:27:39.676" v="1286" actId="478"/>
          <ac:picMkLst>
            <pc:docMk/>
            <pc:sldMk cId="1042103513" sldId="339"/>
            <ac:picMk id="6" creationId="{CCA7E8CF-AF88-4E76-8DEC-0A3D64EDFB01}"/>
          </ac:picMkLst>
        </pc:picChg>
        <pc:picChg chg="add mod">
          <ac:chgData name="Cheng Ran" userId="dbeed8448c6bb12c" providerId="LiveId" clId="{9B2A63C4-9E16-4F01-A724-CF6DBDDC3C01}" dt="2022-03-07T03:27:57.553" v="1288" actId="1076"/>
          <ac:picMkLst>
            <pc:docMk/>
            <pc:sldMk cId="1042103513" sldId="339"/>
            <ac:picMk id="8" creationId="{F67B5AB7-0934-4AA2-9A81-A14651D5869C}"/>
          </ac:picMkLst>
        </pc:picChg>
      </pc:sldChg>
      <pc:sldChg chg="addSp modSp new mod modAnim">
        <pc:chgData name="Cheng Ran" userId="dbeed8448c6bb12c" providerId="LiveId" clId="{9B2A63C4-9E16-4F01-A724-CF6DBDDC3C01}" dt="2022-03-07T03:43:07.400" v="1814" actId="20577"/>
        <pc:sldMkLst>
          <pc:docMk/>
          <pc:sldMk cId="1440953022" sldId="340"/>
        </pc:sldMkLst>
        <pc:spChg chg="mod">
          <ac:chgData name="Cheng Ran" userId="dbeed8448c6bb12c" providerId="LiveId" clId="{9B2A63C4-9E16-4F01-A724-CF6DBDDC3C01}" dt="2022-03-07T03:28:13.754" v="1311" actId="20577"/>
          <ac:spMkLst>
            <pc:docMk/>
            <pc:sldMk cId="1440953022" sldId="340"/>
            <ac:spMk id="2" creationId="{DDDF4553-54E3-49F8-B167-15361A9D0C9A}"/>
          </ac:spMkLst>
        </pc:spChg>
        <pc:spChg chg="mod">
          <ac:chgData name="Cheng Ran" userId="dbeed8448c6bb12c" providerId="LiveId" clId="{9B2A63C4-9E16-4F01-A724-CF6DBDDC3C01}" dt="2022-03-07T03:28:39.187" v="1316" actId="5793"/>
          <ac:spMkLst>
            <pc:docMk/>
            <pc:sldMk cId="1440953022" sldId="340"/>
            <ac:spMk id="3" creationId="{323F0F3A-448D-4F85-AA9B-E480A816BBA6}"/>
          </ac:spMkLst>
        </pc:spChg>
        <pc:spChg chg="add mod">
          <ac:chgData name="Cheng Ran" userId="dbeed8448c6bb12c" providerId="LiveId" clId="{9B2A63C4-9E16-4F01-A724-CF6DBDDC3C01}" dt="2022-03-07T03:43:07.400" v="1814" actId="20577"/>
          <ac:spMkLst>
            <pc:docMk/>
            <pc:sldMk cId="1440953022" sldId="340"/>
            <ac:spMk id="4" creationId="{B53468D8-C1CB-4A83-BD27-5AC844C1CF49}"/>
          </ac:spMkLst>
        </pc:spChg>
        <pc:spChg chg="add mod">
          <ac:chgData name="Cheng Ran" userId="dbeed8448c6bb12c" providerId="LiveId" clId="{9B2A63C4-9E16-4F01-A724-CF6DBDDC3C01}" dt="2022-03-07T03:32:51.846" v="1493" actId="14100"/>
          <ac:spMkLst>
            <pc:docMk/>
            <pc:sldMk cId="1440953022" sldId="340"/>
            <ac:spMk id="5" creationId="{F1E2BC9E-AD41-495E-B2C2-3DD8DB9D0B9B}"/>
          </ac:spMkLst>
        </pc:spChg>
      </pc:sldChg>
      <pc:sldChg chg="addSp delSp modSp new mod">
        <pc:chgData name="Cheng Ran" userId="dbeed8448c6bb12c" providerId="LiveId" clId="{9B2A63C4-9E16-4F01-A724-CF6DBDDC3C01}" dt="2022-03-07T09:34:32.350" v="3245"/>
        <pc:sldMkLst>
          <pc:docMk/>
          <pc:sldMk cId="3013888483" sldId="341"/>
        </pc:sldMkLst>
        <pc:spChg chg="mod">
          <ac:chgData name="Cheng Ran" userId="dbeed8448c6bb12c" providerId="LiveId" clId="{9B2A63C4-9E16-4F01-A724-CF6DBDDC3C01}" dt="2022-03-07T03:33:57.525" v="1541"/>
          <ac:spMkLst>
            <pc:docMk/>
            <pc:sldMk cId="3013888483" sldId="341"/>
            <ac:spMk id="2" creationId="{7DDF8343-9ADF-4935-9516-92B336011B63}"/>
          </ac:spMkLst>
        </pc:spChg>
        <pc:spChg chg="mod">
          <ac:chgData name="Cheng Ran" userId="dbeed8448c6bb12c" providerId="LiveId" clId="{9B2A63C4-9E16-4F01-A724-CF6DBDDC3C01}" dt="2022-03-07T09:34:32.350" v="3245"/>
          <ac:spMkLst>
            <pc:docMk/>
            <pc:sldMk cId="3013888483" sldId="341"/>
            <ac:spMk id="3" creationId="{202A4918-167B-4B11-A6B8-9398D4BD1C4C}"/>
          </ac:spMkLst>
        </pc:spChg>
        <pc:spChg chg="add mod">
          <ac:chgData name="Cheng Ran" userId="dbeed8448c6bb12c" providerId="LiveId" clId="{9B2A63C4-9E16-4F01-A724-CF6DBDDC3C01}" dt="2022-03-07T03:37:07.806" v="1652" actId="1076"/>
          <ac:spMkLst>
            <pc:docMk/>
            <pc:sldMk cId="3013888483" sldId="341"/>
            <ac:spMk id="6" creationId="{A3240940-C3EF-427F-9F00-537065966ABA}"/>
          </ac:spMkLst>
        </pc:spChg>
        <pc:picChg chg="add del mod">
          <ac:chgData name="Cheng Ran" userId="dbeed8448c6bb12c" providerId="LiveId" clId="{9B2A63C4-9E16-4F01-A724-CF6DBDDC3C01}" dt="2022-03-07T03:36:10.570" v="1639" actId="478"/>
          <ac:picMkLst>
            <pc:docMk/>
            <pc:sldMk cId="3013888483" sldId="341"/>
            <ac:picMk id="5" creationId="{7B2406A4-D3A4-4D0F-B6B1-0A4F3594648D}"/>
          </ac:picMkLst>
        </pc:picChg>
        <pc:picChg chg="add del mod">
          <ac:chgData name="Cheng Ran" userId="dbeed8448c6bb12c" providerId="LiveId" clId="{9B2A63C4-9E16-4F01-A724-CF6DBDDC3C01}" dt="2022-03-07T03:37:57.037" v="1661" actId="478"/>
          <ac:picMkLst>
            <pc:docMk/>
            <pc:sldMk cId="3013888483" sldId="341"/>
            <ac:picMk id="8" creationId="{7054A954-696A-44AF-A0D7-2F6F186DFB91}"/>
          </ac:picMkLst>
        </pc:picChg>
        <pc:picChg chg="add del mod">
          <ac:chgData name="Cheng Ran" userId="dbeed8448c6bb12c" providerId="LiveId" clId="{9B2A63C4-9E16-4F01-A724-CF6DBDDC3C01}" dt="2022-03-07T03:38:29.421" v="1662" actId="478"/>
          <ac:picMkLst>
            <pc:docMk/>
            <pc:sldMk cId="3013888483" sldId="341"/>
            <ac:picMk id="10" creationId="{68B904AD-61D7-42B9-9EC8-15202F94E1B3}"/>
          </ac:picMkLst>
        </pc:picChg>
        <pc:picChg chg="add mod">
          <ac:chgData name="Cheng Ran" userId="dbeed8448c6bb12c" providerId="LiveId" clId="{9B2A63C4-9E16-4F01-A724-CF6DBDDC3C01}" dt="2022-03-07T03:38:33.224" v="1665" actId="1076"/>
          <ac:picMkLst>
            <pc:docMk/>
            <pc:sldMk cId="3013888483" sldId="341"/>
            <ac:picMk id="18" creationId="{DC7D9881-31A8-478E-A38F-6EA304043A27}"/>
          </ac:picMkLst>
        </pc:picChg>
        <pc:picChg chg="add mod">
          <ac:chgData name="Cheng Ran" userId="dbeed8448c6bb12c" providerId="LiveId" clId="{9B2A63C4-9E16-4F01-A724-CF6DBDDC3C01}" dt="2022-03-07T03:38:44.425" v="1667" actId="1076"/>
          <ac:picMkLst>
            <pc:docMk/>
            <pc:sldMk cId="3013888483" sldId="341"/>
            <ac:picMk id="20" creationId="{387E015C-E0A1-4C60-A513-E84C4BB1FDFE}"/>
          </ac:picMkLst>
        </pc:picChg>
        <pc:cxnChg chg="add mod">
          <ac:chgData name="Cheng Ran" userId="dbeed8448c6bb12c" providerId="LiveId" clId="{9B2A63C4-9E16-4F01-A724-CF6DBDDC3C01}" dt="2022-03-07T09:13:14.939" v="3242" actId="692"/>
          <ac:cxnSpMkLst>
            <pc:docMk/>
            <pc:sldMk cId="3013888483" sldId="341"/>
            <ac:cxnSpMk id="12" creationId="{7E701408-4FDF-4B1B-AB2E-9B36E44235D0}"/>
          </ac:cxnSpMkLst>
        </pc:cxnChg>
      </pc:sldChg>
      <pc:sldChg chg="addSp delSp modSp new mod modAnim">
        <pc:chgData name="Cheng Ran" userId="dbeed8448c6bb12c" providerId="LiveId" clId="{9B2A63C4-9E16-4F01-A724-CF6DBDDC3C01}" dt="2022-03-07T10:24:51.250" v="3482" actId="20577"/>
        <pc:sldMkLst>
          <pc:docMk/>
          <pc:sldMk cId="2392836571" sldId="342"/>
        </pc:sldMkLst>
        <pc:spChg chg="mod">
          <ac:chgData name="Cheng Ran" userId="dbeed8448c6bb12c" providerId="LiveId" clId="{9B2A63C4-9E16-4F01-A724-CF6DBDDC3C01}" dt="2022-03-07T03:39:07.213" v="1700"/>
          <ac:spMkLst>
            <pc:docMk/>
            <pc:sldMk cId="2392836571" sldId="342"/>
            <ac:spMk id="2" creationId="{A8768304-C435-4AD0-BD24-602F045CCFDB}"/>
          </ac:spMkLst>
        </pc:spChg>
        <pc:spChg chg="del">
          <ac:chgData name="Cheng Ran" userId="dbeed8448c6bb12c" providerId="LiveId" clId="{9B2A63C4-9E16-4F01-A724-CF6DBDDC3C01}" dt="2022-03-07T03:39:23.370" v="1701" actId="478"/>
          <ac:spMkLst>
            <pc:docMk/>
            <pc:sldMk cId="2392836571" sldId="342"/>
            <ac:spMk id="3" creationId="{E5A6AD45-EF30-4177-80CF-31C49E98ABD9}"/>
          </ac:spMkLst>
        </pc:spChg>
        <pc:spChg chg="add mod">
          <ac:chgData name="Cheng Ran" userId="dbeed8448c6bb12c" providerId="LiveId" clId="{9B2A63C4-9E16-4F01-A724-CF6DBDDC3C01}" dt="2022-03-07T10:24:51.250" v="3482" actId="20577"/>
          <ac:spMkLst>
            <pc:docMk/>
            <pc:sldMk cId="2392836571" sldId="342"/>
            <ac:spMk id="4" creationId="{14840B61-1D68-48BD-AAC3-05029EEC278A}"/>
          </ac:spMkLst>
        </pc:spChg>
        <pc:spChg chg="add del">
          <ac:chgData name="Cheng Ran" userId="dbeed8448c6bb12c" providerId="LiveId" clId="{9B2A63C4-9E16-4F01-A724-CF6DBDDC3C01}" dt="2022-03-07T03:44:48.841" v="1884" actId="22"/>
          <ac:spMkLst>
            <pc:docMk/>
            <pc:sldMk cId="2392836571" sldId="342"/>
            <ac:spMk id="6" creationId="{84BC0CFC-565F-4751-9DB4-4190C2FB8195}"/>
          </ac:spMkLst>
        </pc:spChg>
        <pc:spChg chg="add mod">
          <ac:chgData name="Cheng Ran" userId="dbeed8448c6bb12c" providerId="LiveId" clId="{9B2A63C4-9E16-4F01-A724-CF6DBDDC3C01}" dt="2022-03-07T03:55:18.336" v="2015" actId="14100"/>
          <ac:spMkLst>
            <pc:docMk/>
            <pc:sldMk cId="2392836571" sldId="342"/>
            <ac:spMk id="7" creationId="{F52D77CC-F795-44B9-BE5D-69803032E2A4}"/>
          </ac:spMkLst>
        </pc:spChg>
      </pc:sldChg>
      <pc:sldChg chg="addSp modSp new mod">
        <pc:chgData name="Cheng Ran" userId="dbeed8448c6bb12c" providerId="LiveId" clId="{9B2A63C4-9E16-4F01-A724-CF6DBDDC3C01}" dt="2022-03-07T03:48:30.767" v="1971" actId="692"/>
        <pc:sldMkLst>
          <pc:docMk/>
          <pc:sldMk cId="3177159315" sldId="343"/>
        </pc:sldMkLst>
        <pc:spChg chg="mod">
          <ac:chgData name="Cheng Ran" userId="dbeed8448c6bb12c" providerId="LiveId" clId="{9B2A63C4-9E16-4F01-A724-CF6DBDDC3C01}" dt="2022-03-07T03:46:40.256" v="1896"/>
          <ac:spMkLst>
            <pc:docMk/>
            <pc:sldMk cId="3177159315" sldId="343"/>
            <ac:spMk id="2" creationId="{6598C8D1-D9B0-4C3C-84D4-C400774B2A93}"/>
          </ac:spMkLst>
        </pc:spChg>
        <pc:spChg chg="mod">
          <ac:chgData name="Cheng Ran" userId="dbeed8448c6bb12c" providerId="LiveId" clId="{9B2A63C4-9E16-4F01-A724-CF6DBDDC3C01}" dt="2022-03-07T03:48:22.483" v="1970"/>
          <ac:spMkLst>
            <pc:docMk/>
            <pc:sldMk cId="3177159315" sldId="343"/>
            <ac:spMk id="3" creationId="{8DCF54CA-F1ED-443C-AC9D-FEADAC9E6FF7}"/>
          </ac:spMkLst>
        </pc:spChg>
        <pc:picChg chg="add mod">
          <ac:chgData name="Cheng Ran" userId="dbeed8448c6bb12c" providerId="LiveId" clId="{9B2A63C4-9E16-4F01-A724-CF6DBDDC3C01}" dt="2022-03-07T03:47:45.414" v="1964" actId="1076"/>
          <ac:picMkLst>
            <pc:docMk/>
            <pc:sldMk cId="3177159315" sldId="343"/>
            <ac:picMk id="4" creationId="{55B09A22-BDEE-47B3-80C6-B3FD6A64B28B}"/>
          </ac:picMkLst>
        </pc:picChg>
        <pc:picChg chg="add mod">
          <ac:chgData name="Cheng Ran" userId="dbeed8448c6bb12c" providerId="LiveId" clId="{9B2A63C4-9E16-4F01-A724-CF6DBDDC3C01}" dt="2022-03-07T03:47:58.033" v="1966" actId="1076"/>
          <ac:picMkLst>
            <pc:docMk/>
            <pc:sldMk cId="3177159315" sldId="343"/>
            <ac:picMk id="6" creationId="{4E1158B1-B14C-4639-B19F-CC8080AE0294}"/>
          </ac:picMkLst>
        </pc:picChg>
        <pc:cxnChg chg="add mod">
          <ac:chgData name="Cheng Ran" userId="dbeed8448c6bb12c" providerId="LiveId" clId="{9B2A63C4-9E16-4F01-A724-CF6DBDDC3C01}" dt="2022-03-07T03:48:30.767" v="1971" actId="692"/>
          <ac:cxnSpMkLst>
            <pc:docMk/>
            <pc:sldMk cId="3177159315" sldId="343"/>
            <ac:cxnSpMk id="8" creationId="{6CC21ACB-0EBB-4240-A6B6-D868AB5ED183}"/>
          </ac:cxnSpMkLst>
        </pc:cxnChg>
      </pc:sldChg>
      <pc:sldChg chg="addSp delSp modSp new mod modAnim">
        <pc:chgData name="Cheng Ran" userId="dbeed8448c6bb12c" providerId="LiveId" clId="{9B2A63C4-9E16-4F01-A724-CF6DBDDC3C01}" dt="2022-03-07T09:52:29.511" v="3424" actId="20577"/>
        <pc:sldMkLst>
          <pc:docMk/>
          <pc:sldMk cId="3399295983" sldId="344"/>
        </pc:sldMkLst>
        <pc:spChg chg="mod">
          <ac:chgData name="Cheng Ran" userId="dbeed8448c6bb12c" providerId="LiveId" clId="{9B2A63C4-9E16-4F01-A724-CF6DBDDC3C01}" dt="2022-03-07T03:53:33.481" v="1973"/>
          <ac:spMkLst>
            <pc:docMk/>
            <pc:sldMk cId="3399295983" sldId="344"/>
            <ac:spMk id="2" creationId="{7358E7FF-BC35-46A4-9B3A-E6AD4A11F4FF}"/>
          </ac:spMkLst>
        </pc:spChg>
        <pc:spChg chg="del">
          <ac:chgData name="Cheng Ran" userId="dbeed8448c6bb12c" providerId="LiveId" clId="{9B2A63C4-9E16-4F01-A724-CF6DBDDC3C01}" dt="2022-03-07T03:53:44.084" v="1974" actId="478"/>
          <ac:spMkLst>
            <pc:docMk/>
            <pc:sldMk cId="3399295983" sldId="344"/>
            <ac:spMk id="3" creationId="{279A9C86-FED3-412C-9652-0430CFF8BC5C}"/>
          </ac:spMkLst>
        </pc:spChg>
        <pc:spChg chg="add mod">
          <ac:chgData name="Cheng Ran" userId="dbeed8448c6bb12c" providerId="LiveId" clId="{9B2A63C4-9E16-4F01-A724-CF6DBDDC3C01}" dt="2022-03-07T09:52:29.511" v="3424" actId="20577"/>
          <ac:spMkLst>
            <pc:docMk/>
            <pc:sldMk cId="3399295983" sldId="344"/>
            <ac:spMk id="4" creationId="{DE378908-2F95-4699-BA3D-88FF07C37CA9}"/>
          </ac:spMkLst>
        </pc:spChg>
        <pc:spChg chg="add mod">
          <ac:chgData name="Cheng Ran" userId="dbeed8448c6bb12c" providerId="LiveId" clId="{9B2A63C4-9E16-4F01-A724-CF6DBDDC3C01}" dt="2022-03-07T03:57:09.165" v="2049" actId="1076"/>
          <ac:spMkLst>
            <pc:docMk/>
            <pc:sldMk cId="3399295983" sldId="344"/>
            <ac:spMk id="5" creationId="{A673538A-6A7B-40ED-A079-6C6C9F09EE4D}"/>
          </ac:spMkLst>
        </pc:spChg>
        <pc:spChg chg="add del mod">
          <ac:chgData name="Cheng Ran" userId="dbeed8448c6bb12c" providerId="LiveId" clId="{9B2A63C4-9E16-4F01-A724-CF6DBDDC3C01}" dt="2022-03-07T03:57:33.075" v="2052"/>
          <ac:spMkLst>
            <pc:docMk/>
            <pc:sldMk cId="3399295983" sldId="344"/>
            <ac:spMk id="6" creationId="{184C6B61-F0C1-4381-B130-13D1C87B0C3C}"/>
          </ac:spMkLst>
        </pc:spChg>
      </pc:sldChg>
      <pc:sldChg chg="modSp add mod">
        <pc:chgData name="Cheng Ran" userId="dbeed8448c6bb12c" providerId="LiveId" clId="{9B2A63C4-9E16-4F01-A724-CF6DBDDC3C01}" dt="2022-03-07T10:27:49.028" v="3616" actId="20577"/>
        <pc:sldMkLst>
          <pc:docMk/>
          <pc:sldMk cId="4174119074" sldId="345"/>
        </pc:sldMkLst>
        <pc:spChg chg="mod">
          <ac:chgData name="Cheng Ran" userId="dbeed8448c6bb12c" providerId="LiveId" clId="{9B2A63C4-9E16-4F01-A724-CF6DBDDC3C01}" dt="2022-03-07T03:57:41.428" v="2066" actId="20577"/>
          <ac:spMkLst>
            <pc:docMk/>
            <pc:sldMk cId="4174119074" sldId="345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49.028" v="3616" actId="20577"/>
          <ac:spMkLst>
            <pc:docMk/>
            <pc:sldMk cId="4174119074" sldId="345"/>
            <ac:spMk id="4" creationId="{DE378908-2F95-4699-BA3D-88FF07C37CA9}"/>
          </ac:spMkLst>
        </pc:spChg>
      </pc:sldChg>
      <pc:sldChg chg="modSp new del mod">
        <pc:chgData name="Cheng Ran" userId="dbeed8448c6bb12c" providerId="LiveId" clId="{9B2A63C4-9E16-4F01-A724-CF6DBDDC3C01}" dt="2022-03-07T03:59:50.044" v="2140" actId="47"/>
        <pc:sldMkLst>
          <pc:docMk/>
          <pc:sldMk cId="2428142426" sldId="346"/>
        </pc:sldMkLst>
        <pc:spChg chg="mod">
          <ac:chgData name="Cheng Ran" userId="dbeed8448c6bb12c" providerId="LiveId" clId="{9B2A63C4-9E16-4F01-A724-CF6DBDDC3C01}" dt="2022-03-07T03:59:41.335" v="2138" actId="20577"/>
          <ac:spMkLst>
            <pc:docMk/>
            <pc:sldMk cId="2428142426" sldId="346"/>
            <ac:spMk id="2" creationId="{ABDFC7AE-7F8B-495A-83CA-33C3954FB3B0}"/>
          </ac:spMkLst>
        </pc:spChg>
      </pc:sldChg>
      <pc:sldChg chg="modSp add mod">
        <pc:chgData name="Cheng Ran" userId="dbeed8448c6bb12c" providerId="LiveId" clId="{9B2A63C4-9E16-4F01-A724-CF6DBDDC3C01}" dt="2022-03-07T10:27:03.779" v="3542" actId="20577"/>
        <pc:sldMkLst>
          <pc:docMk/>
          <pc:sldMk cId="1026190233" sldId="347"/>
        </pc:sldMkLst>
        <pc:spChg chg="mod">
          <ac:chgData name="Cheng Ran" userId="dbeed8448c6bb12c" providerId="LiveId" clId="{9B2A63C4-9E16-4F01-A724-CF6DBDDC3C01}" dt="2022-03-07T03:59:55.456" v="2154" actId="20577"/>
          <ac:spMkLst>
            <pc:docMk/>
            <pc:sldMk cId="1026190233" sldId="347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03.779" v="3542" actId="20577"/>
          <ac:spMkLst>
            <pc:docMk/>
            <pc:sldMk cId="1026190233" sldId="347"/>
            <ac:spMk id="4" creationId="{DE378908-2F95-4699-BA3D-88FF07C37CA9}"/>
          </ac:spMkLst>
        </pc:spChg>
      </pc:sldChg>
      <pc:sldChg chg="addSp modSp add mod">
        <pc:chgData name="Cheng Ran" userId="dbeed8448c6bb12c" providerId="LiveId" clId="{9B2A63C4-9E16-4F01-A724-CF6DBDDC3C01}" dt="2022-03-07T04:02:16.214" v="2223" actId="1076"/>
        <pc:sldMkLst>
          <pc:docMk/>
          <pc:sldMk cId="2882828215" sldId="348"/>
        </pc:sldMkLst>
        <pc:spChg chg="mod">
          <ac:chgData name="Cheng Ran" userId="dbeed8448c6bb12c" providerId="LiveId" clId="{9B2A63C4-9E16-4F01-A724-CF6DBDDC3C01}" dt="2022-03-07T04:02:16.214" v="2223" actId="1076"/>
          <ac:spMkLst>
            <pc:docMk/>
            <pc:sldMk cId="2882828215" sldId="348"/>
            <ac:spMk id="4" creationId="{B97AE0B9-82A8-4F89-A7D8-5C042189A434}"/>
          </ac:spMkLst>
        </pc:spChg>
        <pc:spChg chg="add mod">
          <ac:chgData name="Cheng Ran" userId="dbeed8448c6bb12c" providerId="LiveId" clId="{9B2A63C4-9E16-4F01-A724-CF6DBDDC3C01}" dt="2022-03-07T04:02:15.193" v="2222" actId="1076"/>
          <ac:spMkLst>
            <pc:docMk/>
            <pc:sldMk cId="2882828215" sldId="348"/>
            <ac:spMk id="5" creationId="{283B0CD0-5E5E-4982-8DDD-5592E70F9908}"/>
          </ac:spMkLst>
        </pc:spChg>
      </pc:sldChg>
      <pc:sldChg chg="addSp modSp new mod modAnim">
        <pc:chgData name="Cheng Ran" userId="dbeed8448c6bb12c" providerId="LiveId" clId="{9B2A63C4-9E16-4F01-A724-CF6DBDDC3C01}" dt="2022-03-07T04:09:45.977" v="2652"/>
        <pc:sldMkLst>
          <pc:docMk/>
          <pc:sldMk cId="163709586" sldId="349"/>
        </pc:sldMkLst>
        <pc:spChg chg="mod">
          <ac:chgData name="Cheng Ran" userId="dbeed8448c6bb12c" providerId="LiveId" clId="{9B2A63C4-9E16-4F01-A724-CF6DBDDC3C01}" dt="2022-03-07T04:02:36.590" v="2248" actId="20577"/>
          <ac:spMkLst>
            <pc:docMk/>
            <pc:sldMk cId="163709586" sldId="349"/>
            <ac:spMk id="2" creationId="{38092153-E279-41E1-9126-D76DA4538D9C}"/>
          </ac:spMkLst>
        </pc:spChg>
        <pc:spChg chg="mod">
          <ac:chgData name="Cheng Ran" userId="dbeed8448c6bb12c" providerId="LiveId" clId="{9B2A63C4-9E16-4F01-A724-CF6DBDDC3C01}" dt="2022-03-07T04:05:03.930" v="2299"/>
          <ac:spMkLst>
            <pc:docMk/>
            <pc:sldMk cId="163709586" sldId="349"/>
            <ac:spMk id="3" creationId="{FE9EAE5F-D940-428C-A1EA-452C1D72D073}"/>
          </ac:spMkLst>
        </pc:spChg>
        <pc:spChg chg="add mod">
          <ac:chgData name="Cheng Ran" userId="dbeed8448c6bb12c" providerId="LiveId" clId="{9B2A63C4-9E16-4F01-A724-CF6DBDDC3C01}" dt="2022-03-07T04:09:25.029" v="2645" actId="1076"/>
          <ac:spMkLst>
            <pc:docMk/>
            <pc:sldMk cId="163709586" sldId="349"/>
            <ac:spMk id="4" creationId="{BFADFE51-1424-4CFD-A3DA-A3AF59A441B5}"/>
          </ac:spMkLst>
        </pc:spChg>
        <pc:spChg chg="add mod">
          <ac:chgData name="Cheng Ran" userId="dbeed8448c6bb12c" providerId="LiveId" clId="{9B2A63C4-9E16-4F01-A724-CF6DBDDC3C01}" dt="2022-03-07T04:09:40.552" v="2651" actId="113"/>
          <ac:spMkLst>
            <pc:docMk/>
            <pc:sldMk cId="163709586" sldId="349"/>
            <ac:spMk id="5" creationId="{12723683-69B4-4AF4-966D-D8608A2EB928}"/>
          </ac:spMkLst>
        </pc:spChg>
      </pc:sldChg>
      <pc:sldChg chg="addSp modSp new mod">
        <pc:chgData name="Cheng Ran" userId="dbeed8448c6bb12c" providerId="LiveId" clId="{9B2A63C4-9E16-4F01-A724-CF6DBDDC3C01}" dt="2022-03-07T07:31:18.157" v="2779" actId="1076"/>
        <pc:sldMkLst>
          <pc:docMk/>
          <pc:sldMk cId="959125396" sldId="350"/>
        </pc:sldMkLst>
        <pc:spChg chg="mod">
          <ac:chgData name="Cheng Ran" userId="dbeed8448c6bb12c" providerId="LiveId" clId="{9B2A63C4-9E16-4F01-A724-CF6DBDDC3C01}" dt="2022-03-07T07:22:43.923" v="2654"/>
          <ac:spMkLst>
            <pc:docMk/>
            <pc:sldMk cId="959125396" sldId="350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23:46.918" v="2673" actId="20577"/>
          <ac:spMkLst>
            <pc:docMk/>
            <pc:sldMk cId="959125396" sldId="350"/>
            <ac:spMk id="3" creationId="{D4F36465-0930-440E-BA10-A9C2306C72EE}"/>
          </ac:spMkLst>
        </pc:spChg>
        <pc:spChg chg="add mod">
          <ac:chgData name="Cheng Ran" userId="dbeed8448c6bb12c" providerId="LiveId" clId="{9B2A63C4-9E16-4F01-A724-CF6DBDDC3C01}" dt="2022-03-07T07:31:18.157" v="2779" actId="1076"/>
          <ac:spMkLst>
            <pc:docMk/>
            <pc:sldMk cId="959125396" sldId="350"/>
            <ac:spMk id="6" creationId="{9EBFA41B-D647-49EC-AB50-06A0E34406E0}"/>
          </ac:spMkLst>
        </pc:spChg>
        <pc:picChg chg="add mod">
          <ac:chgData name="Cheng Ran" userId="dbeed8448c6bb12c" providerId="LiveId" clId="{9B2A63C4-9E16-4F01-A724-CF6DBDDC3C01}" dt="2022-03-07T07:26:42.892" v="2676" actId="1076"/>
          <ac:picMkLst>
            <pc:docMk/>
            <pc:sldMk cId="959125396" sldId="350"/>
            <ac:picMk id="5" creationId="{A986077F-BDE2-400B-9D6B-F0DFC04BFA3E}"/>
          </ac:picMkLst>
        </pc:picChg>
      </pc:sldChg>
      <pc:sldChg chg="addSp delSp modSp add mod">
        <pc:chgData name="Cheng Ran" userId="dbeed8448c6bb12c" providerId="LiveId" clId="{9B2A63C4-9E16-4F01-A724-CF6DBDDC3C01}" dt="2022-03-07T07:33:39.449" v="2845" actId="1076"/>
        <pc:sldMkLst>
          <pc:docMk/>
          <pc:sldMk cId="62755337" sldId="351"/>
        </pc:sldMkLst>
        <pc:spChg chg="mod">
          <ac:chgData name="Cheng Ran" userId="dbeed8448c6bb12c" providerId="LiveId" clId="{9B2A63C4-9E16-4F01-A724-CF6DBDDC3C01}" dt="2022-03-07T07:31:47.587" v="2783"/>
          <ac:spMkLst>
            <pc:docMk/>
            <pc:sldMk cId="62755337" sldId="351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2:32.949" v="2803" actId="20577"/>
          <ac:spMkLst>
            <pc:docMk/>
            <pc:sldMk cId="62755337" sldId="351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2:07.130" v="2785" actId="478"/>
          <ac:spMkLst>
            <pc:docMk/>
            <pc:sldMk cId="62755337" sldId="351"/>
            <ac:spMk id="6" creationId="{9EBFA41B-D647-49EC-AB50-06A0E34406E0}"/>
          </ac:spMkLst>
        </pc:spChg>
        <pc:spChg chg="add mod">
          <ac:chgData name="Cheng Ran" userId="dbeed8448c6bb12c" providerId="LiveId" clId="{9B2A63C4-9E16-4F01-A724-CF6DBDDC3C01}" dt="2022-03-07T07:33:25.914" v="2843" actId="20577"/>
          <ac:spMkLst>
            <pc:docMk/>
            <pc:sldMk cId="62755337" sldId="351"/>
            <ac:spMk id="7" creationId="{99C9E615-3E8B-46CC-97B1-15D8CC8BC703}"/>
          </ac:spMkLst>
        </pc:spChg>
        <pc:picChg chg="mod">
          <ac:chgData name="Cheng Ran" userId="dbeed8448c6bb12c" providerId="LiveId" clId="{9B2A63C4-9E16-4F01-A724-CF6DBDDC3C01}" dt="2022-03-07T07:32:39.267" v="2814" actId="1036"/>
          <ac:picMkLst>
            <pc:docMk/>
            <pc:sldMk cId="62755337" sldId="351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3:39.449" v="2845" actId="1076"/>
          <ac:picMkLst>
            <pc:docMk/>
            <pc:sldMk cId="62755337" sldId="351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35:21.728" v="2879" actId="1076"/>
        <pc:sldMkLst>
          <pc:docMk/>
          <pc:sldMk cId="2585393116" sldId="352"/>
        </pc:sldMkLst>
        <pc:spChg chg="mod">
          <ac:chgData name="Cheng Ran" userId="dbeed8448c6bb12c" providerId="LiveId" clId="{9B2A63C4-9E16-4F01-A724-CF6DBDDC3C01}" dt="2022-03-07T07:34:57.422" v="2874" actId="27636"/>
          <ac:spMkLst>
            <pc:docMk/>
            <pc:sldMk cId="2585393116" sldId="352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5:06.799" v="2876" actId="478"/>
          <ac:spMkLst>
            <pc:docMk/>
            <pc:sldMk cId="2585393116" sldId="352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5:07.342" v="2877" actId="478"/>
          <ac:picMkLst>
            <pc:docMk/>
            <pc:sldMk cId="2585393116" sldId="352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5:21.728" v="2879" actId="1076"/>
          <ac:picMkLst>
            <pc:docMk/>
            <pc:sldMk cId="2585393116" sldId="352"/>
            <ac:picMk id="6" creationId="{6FC9E1DB-EAAF-4C47-9A3E-E710E23DF705}"/>
          </ac:picMkLst>
        </pc:picChg>
        <pc:picChg chg="del">
          <ac:chgData name="Cheng Ran" userId="dbeed8448c6bb12c" providerId="LiveId" clId="{9B2A63C4-9E16-4F01-A724-CF6DBDDC3C01}" dt="2022-03-07T07:35:05.266" v="2875" actId="478"/>
          <ac:picMkLst>
            <pc:docMk/>
            <pc:sldMk cId="2585393116" sldId="352"/>
            <ac:picMk id="8" creationId="{ED9F0616-82CD-4EEC-84FF-E0E7D88C90F8}"/>
          </ac:picMkLst>
        </pc:picChg>
      </pc:sldChg>
      <pc:sldChg chg="modSp add mod">
        <pc:chgData name="Cheng Ran" userId="dbeed8448c6bb12c" providerId="LiveId" clId="{9B2A63C4-9E16-4F01-A724-CF6DBDDC3C01}" dt="2022-03-07T07:36:10.194" v="2894" actId="20577"/>
        <pc:sldMkLst>
          <pc:docMk/>
          <pc:sldMk cId="71457146" sldId="353"/>
        </pc:sldMkLst>
        <pc:spChg chg="mod">
          <ac:chgData name="Cheng Ran" userId="dbeed8448c6bb12c" providerId="LiveId" clId="{9B2A63C4-9E16-4F01-A724-CF6DBDDC3C01}" dt="2022-03-07T07:36:10.194" v="2894" actId="20577"/>
          <ac:spMkLst>
            <pc:docMk/>
            <pc:sldMk cId="71457146" sldId="353"/>
            <ac:spMk id="2" creationId="{4CE40E48-0357-4E22-9A4A-BF36B527DCBD}"/>
          </ac:spMkLst>
        </pc:spChg>
      </pc:sldChg>
      <pc:sldChg chg="modSp add del mod">
        <pc:chgData name="Cheng Ran" userId="dbeed8448c6bb12c" providerId="LiveId" clId="{9B2A63C4-9E16-4F01-A724-CF6DBDDC3C01}" dt="2022-03-07T07:36:18.444" v="2896" actId="47"/>
        <pc:sldMkLst>
          <pc:docMk/>
          <pc:sldMk cId="465468570" sldId="354"/>
        </pc:sldMkLst>
        <pc:spChg chg="mod">
          <ac:chgData name="Cheng Ran" userId="dbeed8448c6bb12c" providerId="LiveId" clId="{9B2A63C4-9E16-4F01-A724-CF6DBDDC3C01}" dt="2022-03-07T07:36:14.050" v="2895"/>
          <ac:spMkLst>
            <pc:docMk/>
            <pc:sldMk cId="465468570" sldId="354"/>
            <ac:spMk id="2" creationId="{4CE40E48-0357-4E22-9A4A-BF36B527DCBD}"/>
          </ac:spMkLst>
        </pc:spChg>
      </pc:sldChg>
      <pc:sldChg chg="addSp delSp modSp add mod">
        <pc:chgData name="Cheng Ran" userId="dbeed8448c6bb12c" providerId="LiveId" clId="{9B2A63C4-9E16-4F01-A724-CF6DBDDC3C01}" dt="2022-03-07T07:38:46.330" v="2941" actId="1076"/>
        <pc:sldMkLst>
          <pc:docMk/>
          <pc:sldMk cId="2360759080" sldId="354"/>
        </pc:sldMkLst>
        <pc:spChg chg="mod">
          <ac:chgData name="Cheng Ran" userId="dbeed8448c6bb12c" providerId="LiveId" clId="{9B2A63C4-9E16-4F01-A724-CF6DBDDC3C01}" dt="2022-03-07T07:36:28.486" v="2898"/>
          <ac:spMkLst>
            <pc:docMk/>
            <pc:sldMk cId="2360759080" sldId="354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8:31.421" v="2938" actId="20577"/>
          <ac:spMkLst>
            <pc:docMk/>
            <pc:sldMk cId="2360759080" sldId="354"/>
            <ac:spMk id="3" creationId="{D4F36465-0930-440E-BA10-A9C2306C72EE}"/>
          </ac:spMkLst>
        </pc:spChg>
        <pc:picChg chg="add mod">
          <ac:chgData name="Cheng Ran" userId="dbeed8448c6bb12c" providerId="LiveId" clId="{9B2A63C4-9E16-4F01-A724-CF6DBDDC3C01}" dt="2022-03-07T07:38:46.330" v="2941" actId="1076"/>
          <ac:picMkLst>
            <pc:docMk/>
            <pc:sldMk cId="2360759080" sldId="354"/>
            <ac:picMk id="5" creationId="{9925259C-456E-41C5-83F9-586141707BB9}"/>
          </ac:picMkLst>
        </pc:picChg>
        <pc:picChg chg="del">
          <ac:chgData name="Cheng Ran" userId="dbeed8448c6bb12c" providerId="LiveId" clId="{9B2A63C4-9E16-4F01-A724-CF6DBDDC3C01}" dt="2022-03-07T07:38:43.631" v="2939" actId="478"/>
          <ac:picMkLst>
            <pc:docMk/>
            <pc:sldMk cId="2360759080" sldId="354"/>
            <ac:picMk id="6" creationId="{6FC9E1DB-EAAF-4C47-9A3E-E710E23DF705}"/>
          </ac:picMkLst>
        </pc:picChg>
      </pc:sldChg>
      <pc:sldChg chg="addSp delSp modSp add mod">
        <pc:chgData name="Cheng Ran" userId="dbeed8448c6bb12c" providerId="LiveId" clId="{9B2A63C4-9E16-4F01-A724-CF6DBDDC3C01}" dt="2022-03-07T07:45:48.518" v="3118" actId="1076"/>
        <pc:sldMkLst>
          <pc:docMk/>
          <pc:sldMk cId="368077067" sldId="355"/>
        </pc:sldMkLst>
        <pc:spChg chg="mod">
          <ac:chgData name="Cheng Ran" userId="dbeed8448c6bb12c" providerId="LiveId" clId="{9B2A63C4-9E16-4F01-A724-CF6DBDDC3C01}" dt="2022-03-07T07:39:12.485" v="2943"/>
          <ac:spMkLst>
            <pc:docMk/>
            <pc:sldMk cId="368077067" sldId="355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5:26.460" v="3115" actId="27636"/>
          <ac:spMkLst>
            <pc:docMk/>
            <pc:sldMk cId="368077067" sldId="355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45:33.378" v="3116" actId="478"/>
          <ac:spMkLst>
            <pc:docMk/>
            <pc:sldMk cId="368077067" sldId="355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9:52.089" v="2944" actId="478"/>
          <ac:picMkLst>
            <pc:docMk/>
            <pc:sldMk cId="368077067" sldId="355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45:48.518" v="3118" actId="1076"/>
          <ac:picMkLst>
            <pc:docMk/>
            <pc:sldMk cId="368077067" sldId="355"/>
            <ac:picMk id="6" creationId="{17004A39-43D1-4413-AB15-3289EC92C3B9}"/>
          </ac:picMkLst>
        </pc:picChg>
        <pc:picChg chg="del">
          <ac:chgData name="Cheng Ran" userId="dbeed8448c6bb12c" providerId="LiveId" clId="{9B2A63C4-9E16-4F01-A724-CF6DBDDC3C01}" dt="2022-03-07T07:45:33.378" v="3116" actId="478"/>
          <ac:picMkLst>
            <pc:docMk/>
            <pc:sldMk cId="368077067" sldId="355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48:37.544" v="3169" actId="20577"/>
        <pc:sldMkLst>
          <pc:docMk/>
          <pc:sldMk cId="2852587290" sldId="356"/>
        </pc:sldMkLst>
        <pc:spChg chg="mod">
          <ac:chgData name="Cheng Ran" userId="dbeed8448c6bb12c" providerId="LiveId" clId="{9B2A63C4-9E16-4F01-A724-CF6DBDDC3C01}" dt="2022-03-07T07:46:15.902" v="3123" actId="20577"/>
          <ac:spMkLst>
            <pc:docMk/>
            <pc:sldMk cId="2852587290" sldId="356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8:37.544" v="3169" actId="20577"/>
          <ac:spMkLst>
            <pc:docMk/>
            <pc:sldMk cId="2852587290" sldId="356"/>
            <ac:spMk id="3" creationId="{D4F36465-0930-440E-BA10-A9C2306C72EE}"/>
          </ac:spMkLst>
        </pc:spChg>
        <pc:spChg chg="mod">
          <ac:chgData name="Cheng Ran" userId="dbeed8448c6bb12c" providerId="LiveId" clId="{9B2A63C4-9E16-4F01-A724-CF6DBDDC3C01}" dt="2022-03-07T07:48:22.472" v="3166" actId="20577"/>
          <ac:spMkLst>
            <pc:docMk/>
            <pc:sldMk cId="2852587290" sldId="356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46:52.642" v="3140" actId="478"/>
          <ac:picMkLst>
            <pc:docMk/>
            <pc:sldMk cId="2852587290" sldId="356"/>
            <ac:picMk id="5" creationId="{A986077F-BDE2-400B-9D6B-F0DFC04BFA3E}"/>
          </ac:picMkLst>
        </pc:picChg>
        <pc:picChg chg="add del mod">
          <ac:chgData name="Cheng Ran" userId="dbeed8448c6bb12c" providerId="LiveId" clId="{9B2A63C4-9E16-4F01-A724-CF6DBDDC3C01}" dt="2022-03-07T07:47:39.751" v="3156" actId="478"/>
          <ac:picMkLst>
            <pc:docMk/>
            <pc:sldMk cId="2852587290" sldId="356"/>
            <ac:picMk id="6" creationId="{F0A265F7-939B-4F74-A324-D3F20D3FBE2F}"/>
          </ac:picMkLst>
        </pc:picChg>
        <pc:picChg chg="del">
          <ac:chgData name="Cheng Ran" userId="dbeed8448c6bb12c" providerId="LiveId" clId="{9B2A63C4-9E16-4F01-A724-CF6DBDDC3C01}" dt="2022-03-07T07:47:30.303" v="3152" actId="478"/>
          <ac:picMkLst>
            <pc:docMk/>
            <pc:sldMk cId="2852587290" sldId="356"/>
            <ac:picMk id="8" creationId="{ED9F0616-82CD-4EEC-84FF-E0E7D88C90F8}"/>
          </ac:picMkLst>
        </pc:picChg>
        <pc:picChg chg="add del mod">
          <ac:chgData name="Cheng Ran" userId="dbeed8448c6bb12c" providerId="LiveId" clId="{9B2A63C4-9E16-4F01-A724-CF6DBDDC3C01}" dt="2022-03-07T07:47:37.959" v="3155" actId="478"/>
          <ac:picMkLst>
            <pc:docMk/>
            <pc:sldMk cId="2852587290" sldId="356"/>
            <ac:picMk id="10" creationId="{8B2ABC95-D18B-4A12-9AD7-D0924FC00F16}"/>
          </ac:picMkLst>
        </pc:picChg>
        <pc:picChg chg="add mod">
          <ac:chgData name="Cheng Ran" userId="dbeed8448c6bb12c" providerId="LiveId" clId="{9B2A63C4-9E16-4F01-A724-CF6DBDDC3C01}" dt="2022-03-07T07:48:01.952" v="3158" actId="1076"/>
          <ac:picMkLst>
            <pc:docMk/>
            <pc:sldMk cId="2852587290" sldId="356"/>
            <ac:picMk id="12" creationId="{2DA833C6-0717-4593-8702-028611039628}"/>
          </ac:picMkLst>
        </pc:picChg>
        <pc:picChg chg="add mod">
          <ac:chgData name="Cheng Ran" userId="dbeed8448c6bb12c" providerId="LiveId" clId="{9B2A63C4-9E16-4F01-A724-CF6DBDDC3C01}" dt="2022-03-07T07:48:12.326" v="3160" actId="1076"/>
          <ac:picMkLst>
            <pc:docMk/>
            <pc:sldMk cId="2852587290" sldId="356"/>
            <ac:picMk id="14" creationId="{09EE9EDF-B2C0-4223-8786-7E3BDF2181AD}"/>
          </ac:picMkLst>
        </pc:picChg>
      </pc:sldChg>
      <pc:sldChg chg="addSp modSp new mod">
        <pc:chgData name="Cheng Ran" userId="dbeed8448c6bb12c" providerId="LiveId" clId="{9B2A63C4-9E16-4F01-A724-CF6DBDDC3C01}" dt="2022-03-07T07:49:59.779" v="3203" actId="1076"/>
        <pc:sldMkLst>
          <pc:docMk/>
          <pc:sldMk cId="32454348" sldId="357"/>
        </pc:sldMkLst>
        <pc:spChg chg="mod">
          <ac:chgData name="Cheng Ran" userId="dbeed8448c6bb12c" providerId="LiveId" clId="{9B2A63C4-9E16-4F01-A724-CF6DBDDC3C01}" dt="2022-03-07T07:48:52.549" v="3171"/>
          <ac:spMkLst>
            <pc:docMk/>
            <pc:sldMk cId="32454348" sldId="357"/>
            <ac:spMk id="2" creationId="{81AFFF63-D38F-4110-8401-19C965AA8575}"/>
          </ac:spMkLst>
        </pc:spChg>
        <pc:spChg chg="mod">
          <ac:chgData name="Cheng Ran" userId="dbeed8448c6bb12c" providerId="LiveId" clId="{9B2A63C4-9E16-4F01-A724-CF6DBDDC3C01}" dt="2022-03-07T07:49:39.163" v="3194" actId="5793"/>
          <ac:spMkLst>
            <pc:docMk/>
            <pc:sldMk cId="32454348" sldId="357"/>
            <ac:spMk id="3" creationId="{1A82F951-B74F-44A8-A27C-BA4F3F578B4C}"/>
          </ac:spMkLst>
        </pc:spChg>
        <pc:picChg chg="add mod">
          <ac:chgData name="Cheng Ran" userId="dbeed8448c6bb12c" providerId="LiveId" clId="{9B2A63C4-9E16-4F01-A724-CF6DBDDC3C01}" dt="2022-03-07T07:49:59.779" v="3203" actId="1076"/>
          <ac:picMkLst>
            <pc:docMk/>
            <pc:sldMk cId="32454348" sldId="357"/>
            <ac:picMk id="5" creationId="{BCB942CC-02FF-4BB1-BAA8-AC20E07038EF}"/>
          </ac:picMkLst>
        </pc:picChg>
      </pc:sldChg>
      <pc:sldChg chg="addSp delSp modSp add mod">
        <pc:chgData name="Cheng Ran" userId="dbeed8448c6bb12c" providerId="LiveId" clId="{9B2A63C4-9E16-4F01-A724-CF6DBDDC3C01}" dt="2022-03-07T07:51:48.230" v="3213" actId="1076"/>
        <pc:sldMkLst>
          <pc:docMk/>
          <pc:sldMk cId="3065428112" sldId="358"/>
        </pc:sldMkLst>
        <pc:spChg chg="mod">
          <ac:chgData name="Cheng Ran" userId="dbeed8448c6bb12c" providerId="LiveId" clId="{9B2A63C4-9E16-4F01-A724-CF6DBDDC3C01}" dt="2022-03-07T07:51:32.889" v="3209"/>
          <ac:spMkLst>
            <pc:docMk/>
            <pc:sldMk cId="3065428112" sldId="358"/>
            <ac:spMk id="3" creationId="{1A82F951-B74F-44A8-A27C-BA4F3F578B4C}"/>
          </ac:spMkLst>
        </pc:spChg>
        <pc:picChg chg="del">
          <ac:chgData name="Cheng Ran" userId="dbeed8448c6bb12c" providerId="LiveId" clId="{9B2A63C4-9E16-4F01-A724-CF6DBDDC3C01}" dt="2022-03-07T07:51:44.762" v="3210" actId="478"/>
          <ac:picMkLst>
            <pc:docMk/>
            <pc:sldMk cId="3065428112" sldId="358"/>
            <ac:picMk id="5" creationId="{BCB942CC-02FF-4BB1-BAA8-AC20E07038EF}"/>
          </ac:picMkLst>
        </pc:picChg>
        <pc:picChg chg="add mod">
          <ac:chgData name="Cheng Ran" userId="dbeed8448c6bb12c" providerId="LiveId" clId="{9B2A63C4-9E16-4F01-A724-CF6DBDDC3C01}" dt="2022-03-07T07:51:48.230" v="3213" actId="1076"/>
          <ac:picMkLst>
            <pc:docMk/>
            <pc:sldMk cId="3065428112" sldId="358"/>
            <ac:picMk id="6" creationId="{4F83FF43-F554-413B-903E-289F561B6053}"/>
          </ac:picMkLst>
        </pc:picChg>
      </pc:sldChg>
    </pc:docChg>
  </pc:docChgLst>
  <pc:docChgLst>
    <pc:chgData name="Cheng Ran" userId="dbeed8448c6bb12c" providerId="LiveId" clId="{D3E44819-094A-4FF7-BC8B-39CE69467472}"/>
    <pc:docChg chg="undo custSel addSld delSld modSld">
      <pc:chgData name="Cheng Ran" userId="dbeed8448c6bb12c" providerId="LiveId" clId="{D3E44819-094A-4FF7-BC8B-39CE69467472}" dt="2022-02-14T07:38:54.455" v="2040" actId="20577"/>
      <pc:docMkLst>
        <pc:docMk/>
      </pc:docMkLst>
      <pc:sldChg chg="modSp add del mod">
        <pc:chgData name="Cheng Ran" userId="dbeed8448c6bb12c" providerId="LiveId" clId="{D3E44819-094A-4FF7-BC8B-39CE69467472}" dt="2022-02-14T06:32:38.752" v="45" actId="20577"/>
        <pc:sldMkLst>
          <pc:docMk/>
          <pc:sldMk cId="3385293733" sldId="257"/>
        </pc:sldMkLst>
        <pc:spChg chg="mod">
          <ac:chgData name="Cheng Ran" userId="dbeed8448c6bb12c" providerId="LiveId" clId="{D3E44819-094A-4FF7-BC8B-39CE69467472}" dt="2022-02-14T06:32:38.752" v="45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">
        <pc:chgData name="Cheng Ran" userId="dbeed8448c6bb12c" providerId="LiveId" clId="{D3E44819-094A-4FF7-BC8B-39CE69467472}" dt="2022-02-14T06:50:25.963" v="100" actId="478"/>
        <pc:sldMkLst>
          <pc:docMk/>
          <pc:sldMk cId="3523772265" sldId="258"/>
        </pc:sldMkLst>
        <pc:spChg chg="mod">
          <ac:chgData name="Cheng Ran" userId="dbeed8448c6bb12c" providerId="LiveId" clId="{D3E44819-094A-4FF7-BC8B-39CE69467472}" dt="2022-02-14T06:49:10.668" v="66" actId="20577"/>
          <ac:spMkLst>
            <pc:docMk/>
            <pc:sldMk cId="3523772265" sldId="258"/>
            <ac:spMk id="2" creationId="{56B5A35F-CBF1-4958-984C-405A745CF94E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4" creationId="{CF2B16D3-71ED-4D7F-A8F5-3878FE386343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9" creationId="{1A41D16B-F013-443D-814B-727E0FAED449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0" creationId="{2736ED6F-75BC-4D20-A70A-4D16AAE5BD8B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2" creationId="{758033DA-FAF1-429B-A4F0-7BDEE5C7B886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3" creationId="{364BA5A2-D62E-4583-84B6-1EA178AAC40C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4" creationId="{17C8572B-E1EA-4B8E-83DF-A52EC202BF58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5" creationId="{CF484A8B-5C83-48FB-8AFF-98600A069925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8" creationId="{4484C677-6810-45FF-9DBD-BD2B64BFCC5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9" creationId="{6623CEE7-BCF0-47A2-B26D-ECB835048D57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0" creationId="{AFDCD589-5190-4CDE-A9DF-8DE30C5F7B8B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1" creationId="{CB274334-BEC7-4091-ACE1-BAB2F1EFE20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2" creationId="{BDA0CC6A-692F-46FE-A092-8B6EFE056721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3" creationId="{631D55BA-3F3C-4427-AD82-3085588BE7C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4" creationId="{3B810631-3E8D-4180-84B9-754A36A30FF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5" creationId="{AB282EB7-322A-4E9B-9720-FE5B92C5DD7C}"/>
          </ac:spMkLst>
        </pc:spChg>
        <pc:spChg chg="add 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28" creationId="{2EF8D317-3B2A-483D-B243-66E1A0CC9938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3" creationId="{58216FDB-9831-4B4E-900F-10DA72267F2E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4" creationId="{24F97B5E-1FA0-4071-BF60-13A2226392DB}"/>
          </ac:spMkLst>
        </pc:spChg>
        <pc:spChg chg="add del mod">
          <ac:chgData name="Cheng Ran" userId="dbeed8448c6bb12c" providerId="LiveId" clId="{D3E44819-094A-4FF7-BC8B-39CE69467472}" dt="2022-02-14T06:50:25.963" v="100" actId="478"/>
          <ac:spMkLst>
            <pc:docMk/>
            <pc:sldMk cId="3523772265" sldId="258"/>
            <ac:spMk id="36" creationId="{6C8BFDFC-FF27-4A5C-924F-231E8B695DA8}"/>
          </ac:spMkLst>
        </pc:spChg>
        <pc:spChg chg="add del mod">
          <ac:chgData name="Cheng Ran" userId="dbeed8448c6bb12c" providerId="LiveId" clId="{D3E44819-094A-4FF7-BC8B-39CE69467472}" dt="2022-02-14T06:50:09.255" v="91" actId="478"/>
          <ac:spMkLst>
            <pc:docMk/>
            <pc:sldMk cId="3523772265" sldId="258"/>
            <ac:spMk id="37" creationId="{690CEBF9-3FBC-4992-8213-F493C183E3EC}"/>
          </ac:spMkLst>
        </pc:spChg>
        <pc:spChg chg="add del mod">
          <ac:chgData name="Cheng Ran" userId="dbeed8448c6bb12c" providerId="LiveId" clId="{D3E44819-094A-4FF7-BC8B-39CE69467472}" dt="2022-02-14T06:49:53.385" v="82" actId="478"/>
          <ac:spMkLst>
            <pc:docMk/>
            <pc:sldMk cId="3523772265" sldId="258"/>
            <ac:spMk id="38" creationId="{6662F8E9-3592-4065-9509-163A416CA530}"/>
          </ac:spMkLst>
        </pc:spChg>
        <pc:spChg chg="add del mod">
          <ac:chgData name="Cheng Ran" userId="dbeed8448c6bb12c" providerId="LiveId" clId="{D3E44819-094A-4FF7-BC8B-39CE69467472}" dt="2022-02-14T06:50:12.303" v="92" actId="478"/>
          <ac:spMkLst>
            <pc:docMk/>
            <pc:sldMk cId="3523772265" sldId="258"/>
            <ac:spMk id="39" creationId="{75AEC1D8-592E-4644-8B42-3B81A0B740AB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2" creationId="{A4D5C8EC-3AE8-4783-BBB8-86458AC13D72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3" creationId="{74CCD8EA-515E-4A09-93D5-C8CF57B90EF6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4" creationId="{FB26777A-999E-4993-B622-415BBCF125DC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5" creationId="{88D1EE96-6008-4348-A000-6168968DD86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6" creationId="{B9C82244-A124-482E-9B98-97CD54EEF05D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7" creationId="{BECA36E9-4B85-4AE8-9EA3-8A6AC7492A83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8" creationId="{4E8417D4-0F64-4328-BC66-601A48BD2B3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9" creationId="{1D50ABC0-90ED-4EB7-86B0-52131D1F513F}"/>
          </ac:spMkLst>
        </pc:s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5" creationId="{B039DC0E-8F91-4C2B-A025-FBD32B891C95}"/>
          </ac:grpSpMkLst>
        </pc:gr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16" creationId="{DE241DC0-FBD4-44DE-81F4-F59017A36907}"/>
          </ac:grpSpMkLst>
        </pc:grpChg>
        <pc:grpChg chg="add mod">
          <ac:chgData name="Cheng Ran" userId="dbeed8448c6bb12c" providerId="LiveId" clId="{D3E44819-094A-4FF7-BC8B-39CE69467472}" dt="2022-02-14T06:50:17.913" v="96" actId="14100"/>
          <ac:grpSpMkLst>
            <pc:docMk/>
            <pc:sldMk cId="3523772265" sldId="258"/>
            <ac:grpSpMk id="29" creationId="{7559C16A-64DF-4E62-98BB-A8E2F580D1A2}"/>
          </ac:grpSpMkLst>
        </pc:grpChg>
        <pc:grpChg chg="add mod">
          <ac:chgData name="Cheng Ran" userId="dbeed8448c6bb12c" providerId="LiveId" clId="{D3E44819-094A-4FF7-BC8B-39CE69467472}" dt="2022-02-14T06:50:22.548" v="99" actId="1076"/>
          <ac:grpSpMkLst>
            <pc:docMk/>
            <pc:sldMk cId="3523772265" sldId="258"/>
            <ac:grpSpMk id="40" creationId="{A89A6798-79DF-4F5F-A4E3-9E49699ABFB9}"/>
          </ac:grpSpMkLst>
        </pc:grp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6" creationId="{9DA34C11-BDAC-4476-AEC8-83B06E7E9481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7" creationId="{AA819FA7-B8E7-44BE-A1A8-7BA3EAC2772C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8" creationId="{7281FB56-D5E2-49A6-9704-ADFAC069933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11" creationId="{20809FE8-8421-4164-81C6-E371425DE9DE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17" creationId="{B32A354B-8AEC-4FEF-AABA-7563F6F7B00D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26" creationId="{F3DF95B0-A15B-4019-B263-39AC0E47E66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27" creationId="{636B9DF0-C0E2-4155-8EEB-E8FA2B9A6B66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0" creationId="{513766F6-187F-42DC-9E65-8E81232D454F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1" creationId="{D0C58A3D-8B83-4384-B910-6B98EEAC168E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2" creationId="{C034BA2E-1711-488B-8A5C-F4780353C22E}"/>
          </ac:picMkLst>
        </pc:picChg>
        <pc:picChg chg="add del mod">
          <ac:chgData name="Cheng Ran" userId="dbeed8448c6bb12c" providerId="LiveId" clId="{D3E44819-094A-4FF7-BC8B-39CE69467472}" dt="2022-02-14T06:49:52.034" v="81" actId="478"/>
          <ac:picMkLst>
            <pc:docMk/>
            <pc:sldMk cId="3523772265" sldId="258"/>
            <ac:picMk id="35" creationId="{291150F9-9C9A-4ADC-B463-9D257F333738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41" creationId="{9F54AF34-86D6-4E2F-A839-E7F6032D82AB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50" creationId="{906C5F5E-DCDE-4A0D-8E81-7BCA6A7A3935}"/>
          </ac:picMkLst>
        </pc:picChg>
        <pc:picChg chg="add mod">
          <ac:chgData name="Cheng Ran" userId="dbeed8448c6bb12c" providerId="LiveId" clId="{D3E44819-094A-4FF7-BC8B-39CE69467472}" dt="2022-02-14T06:50:02.409" v="87" actId="14100"/>
          <ac:picMkLst>
            <pc:docMk/>
            <pc:sldMk cId="3523772265" sldId="258"/>
            <ac:picMk id="51" creationId="{0BD9D7A4-A72F-4684-AB91-DFA01A8C3299}"/>
          </ac:picMkLst>
        </pc:picChg>
      </pc:sldChg>
      <pc:sldChg chg="modSp new mod">
        <pc:chgData name="Cheng Ran" userId="dbeed8448c6bb12c" providerId="LiveId" clId="{D3E44819-094A-4FF7-BC8B-39CE69467472}" dt="2022-02-14T06:59:14.073" v="409" actId="113"/>
        <pc:sldMkLst>
          <pc:docMk/>
          <pc:sldMk cId="1860643699" sldId="259"/>
        </pc:sldMkLst>
        <pc:spChg chg="mod">
          <ac:chgData name="Cheng Ran" userId="dbeed8448c6bb12c" providerId="LiveId" clId="{D3E44819-094A-4FF7-BC8B-39CE69467472}" dt="2022-02-14T06:50:41.534" v="116" actId="20577"/>
          <ac:spMkLst>
            <pc:docMk/>
            <pc:sldMk cId="1860643699" sldId="259"/>
            <ac:spMk id="2" creationId="{8278A7B1-8ED5-444F-9BF3-91033F950321}"/>
          </ac:spMkLst>
        </pc:spChg>
        <pc:spChg chg="mod">
          <ac:chgData name="Cheng Ran" userId="dbeed8448c6bb12c" providerId="LiveId" clId="{D3E44819-094A-4FF7-BC8B-39CE69467472}" dt="2022-02-14T06:59:14.073" v="409" actId="113"/>
          <ac:spMkLst>
            <pc:docMk/>
            <pc:sldMk cId="1860643699" sldId="259"/>
            <ac:spMk id="3" creationId="{AFAE86C5-B45A-4C29-80FB-2C467B3D4010}"/>
          </ac:spMkLst>
        </pc:spChg>
      </pc:sldChg>
      <pc:sldChg chg="new del">
        <pc:chgData name="Cheng Ran" userId="dbeed8448c6bb12c" providerId="LiveId" clId="{D3E44819-094A-4FF7-BC8B-39CE69467472}" dt="2022-02-14T06:51:22.261" v="129" actId="47"/>
        <pc:sldMkLst>
          <pc:docMk/>
          <pc:sldMk cId="1396718016" sldId="260"/>
        </pc:sldMkLst>
      </pc:sldChg>
      <pc:sldChg chg="addSp delSp modSp new del mod modClrScheme chgLayout">
        <pc:chgData name="Cheng Ran" userId="dbeed8448c6bb12c" providerId="LiveId" clId="{D3E44819-094A-4FF7-BC8B-39CE69467472}" dt="2022-02-14T06:57:51.682" v="326" actId="47"/>
        <pc:sldMkLst>
          <pc:docMk/>
          <pc:sldMk cId="2678162929" sldId="260"/>
        </pc:sldMkLst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2" creationId="{D3F720F7-837E-403C-BE9E-0BC5FF159D97}"/>
          </ac:spMkLst>
        </pc:spChg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3" creationId="{260443BA-E60C-4BE0-916C-2FD19018CE62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4" creationId="{4C67A2AA-97DC-44DC-B32C-9220FC4F5F60}"/>
          </ac:spMkLst>
        </pc:spChg>
        <pc:spChg chg="add del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5" creationId="{1C2275C0-1B93-4DB1-A79F-BC35AC873594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6" creationId="{98A2F401-73EE-4760-865A-1583AA31A55D}"/>
          </ac:spMkLst>
        </pc:spChg>
      </pc:sldChg>
      <pc:sldChg chg="addSp modSp new mod modAnim">
        <pc:chgData name="Cheng Ran" userId="dbeed8448c6bb12c" providerId="LiveId" clId="{D3E44819-094A-4FF7-BC8B-39CE69467472}" dt="2022-02-14T06:53:03.044" v="196" actId="1076"/>
        <pc:sldMkLst>
          <pc:docMk/>
          <pc:sldMk cId="756521357" sldId="261"/>
        </pc:sldMkLst>
        <pc:spChg chg="mod">
          <ac:chgData name="Cheng Ran" userId="dbeed8448c6bb12c" providerId="LiveId" clId="{D3E44819-094A-4FF7-BC8B-39CE69467472}" dt="2022-02-14T06:52:33.786" v="190" actId="20577"/>
          <ac:spMkLst>
            <pc:docMk/>
            <pc:sldMk cId="756521357" sldId="261"/>
            <ac:spMk id="2" creationId="{AC1D19C1-8F7A-4163-AB10-7F9FAE126A9E}"/>
          </ac:spMkLst>
        </pc:spChg>
        <pc:spChg chg="mod">
          <ac:chgData name="Cheng Ran" userId="dbeed8448c6bb12c" providerId="LiveId" clId="{D3E44819-094A-4FF7-BC8B-39CE69467472}" dt="2022-02-14T06:52:19.800" v="169" actId="2711"/>
          <ac:spMkLst>
            <pc:docMk/>
            <pc:sldMk cId="756521357" sldId="261"/>
            <ac:spMk id="3" creationId="{261FECE9-49EB-4399-984D-086ED97BCEDE}"/>
          </ac:spMkLst>
        </pc:spChg>
        <pc:picChg chg="add mod">
          <ac:chgData name="Cheng Ran" userId="dbeed8448c6bb12c" providerId="LiveId" clId="{D3E44819-094A-4FF7-BC8B-39CE69467472}" dt="2022-02-14T06:53:03.044" v="196" actId="1076"/>
          <ac:picMkLst>
            <pc:docMk/>
            <pc:sldMk cId="756521357" sldId="261"/>
            <ac:picMk id="4" creationId="{15923A3E-2CA5-4661-9F66-6F65836BC6DB}"/>
          </ac:picMkLst>
        </pc:picChg>
      </pc:sldChg>
      <pc:sldChg chg="addSp delSp modSp new mod">
        <pc:chgData name="Cheng Ran" userId="dbeed8448c6bb12c" providerId="LiveId" clId="{D3E44819-094A-4FF7-BC8B-39CE69467472}" dt="2022-02-14T06:55:42.918" v="254" actId="14100"/>
        <pc:sldMkLst>
          <pc:docMk/>
          <pc:sldMk cId="1942607329" sldId="262"/>
        </pc:sldMkLst>
        <pc:spChg chg="mod">
          <ac:chgData name="Cheng Ran" userId="dbeed8448c6bb12c" providerId="LiveId" clId="{D3E44819-094A-4FF7-BC8B-39CE69467472}" dt="2022-02-14T06:53:23.462" v="214" actId="20577"/>
          <ac:spMkLst>
            <pc:docMk/>
            <pc:sldMk cId="1942607329" sldId="262"/>
            <ac:spMk id="2" creationId="{0DF0A08B-A217-4FB7-9A92-2805F116D4E8}"/>
          </ac:spMkLst>
        </pc:spChg>
        <pc:spChg chg="mod">
          <ac:chgData name="Cheng Ran" userId="dbeed8448c6bb12c" providerId="LiveId" clId="{D3E44819-094A-4FF7-BC8B-39CE69467472}" dt="2022-02-14T06:55:42.918" v="254" actId="14100"/>
          <ac:spMkLst>
            <pc:docMk/>
            <pc:sldMk cId="1942607329" sldId="262"/>
            <ac:spMk id="3" creationId="{F8A1FF81-A945-42BE-AE10-CA5D0E5EF31E}"/>
          </ac:spMkLst>
        </pc:spChg>
        <pc:spChg chg="add del mod">
          <ac:chgData name="Cheng Ran" userId="dbeed8448c6bb12c" providerId="LiveId" clId="{D3E44819-094A-4FF7-BC8B-39CE69467472}" dt="2022-02-14T06:54:11.642" v="222" actId="478"/>
          <ac:spMkLst>
            <pc:docMk/>
            <pc:sldMk cId="1942607329" sldId="262"/>
            <ac:spMk id="4" creationId="{E2221161-3520-4145-8A98-88ED4B812C18}"/>
          </ac:spMkLst>
        </pc:spChg>
        <pc:spChg chg="add mod">
          <ac:chgData name="Cheng Ran" userId="dbeed8448c6bb12c" providerId="LiveId" clId="{D3E44819-094A-4FF7-BC8B-39CE69467472}" dt="2022-02-14T06:54:23.221" v="223" actId="1076"/>
          <ac:spMkLst>
            <pc:docMk/>
            <pc:sldMk cId="1942607329" sldId="262"/>
            <ac:spMk id="5" creationId="{6EF1FCD6-A209-4241-8E5D-085782F5FC44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6" creationId="{4983187F-4DA4-413B-84C6-3859ED2D7EBA}"/>
          </ac:spMkLst>
        </pc:spChg>
        <pc:spChg chg="add mod">
          <ac:chgData name="Cheng Ran" userId="dbeed8448c6bb12c" providerId="LiveId" clId="{D3E44819-094A-4FF7-BC8B-39CE69467472}" dt="2022-02-14T06:54:47.538" v="232" actId="14100"/>
          <ac:spMkLst>
            <pc:docMk/>
            <pc:sldMk cId="1942607329" sldId="262"/>
            <ac:spMk id="7" creationId="{4866B1BC-CBF8-454A-A015-F99C64E952A8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8" creationId="{9F636BCA-4453-4C4F-A0CF-CB4A71D3930C}"/>
          </ac:spMkLst>
        </pc:spChg>
        <pc:spChg chg="add del mod">
          <ac:chgData name="Cheng Ran" userId="dbeed8448c6bb12c" providerId="LiveId" clId="{D3E44819-094A-4FF7-BC8B-39CE69467472}" dt="2022-02-14T06:55:13.211" v="235" actId="478"/>
          <ac:spMkLst>
            <pc:docMk/>
            <pc:sldMk cId="1942607329" sldId="262"/>
            <ac:spMk id="9" creationId="{47A8F132-C9ED-4FFD-BE59-C5C6E8F91346}"/>
          </ac:spMkLst>
        </pc:spChg>
        <pc:spChg chg="add mod">
          <ac:chgData name="Cheng Ran" userId="dbeed8448c6bb12c" providerId="LiveId" clId="{D3E44819-094A-4FF7-BC8B-39CE69467472}" dt="2022-02-14T06:55:24.950" v="239" actId="1076"/>
          <ac:spMkLst>
            <pc:docMk/>
            <pc:sldMk cId="1942607329" sldId="262"/>
            <ac:spMk id="10" creationId="{F202687E-E485-451E-B958-6BCA2BD6B63B}"/>
          </ac:spMkLst>
        </pc:spChg>
        <pc:spChg chg="add mod">
          <ac:chgData name="Cheng Ran" userId="dbeed8448c6bb12c" providerId="LiveId" clId="{D3E44819-094A-4FF7-BC8B-39CE69467472}" dt="2022-02-14T06:54:26.180" v="224" actId="1076"/>
          <ac:spMkLst>
            <pc:docMk/>
            <pc:sldMk cId="1942607329" sldId="262"/>
            <ac:spMk id="11" creationId="{96881E66-0D92-4D32-A1C5-44BF3BAD668D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12" creationId="{D3C3FAFA-84DF-4E60-84C0-5F6DDF6DE5D8}"/>
          </ac:spMkLst>
        </pc:spChg>
      </pc:sldChg>
      <pc:sldChg chg="addSp delSp modSp new mod">
        <pc:chgData name="Cheng Ran" userId="dbeed8448c6bb12c" providerId="LiveId" clId="{D3E44819-094A-4FF7-BC8B-39CE69467472}" dt="2022-02-14T06:57:03.754" v="321" actId="2711"/>
        <pc:sldMkLst>
          <pc:docMk/>
          <pc:sldMk cId="643232237" sldId="263"/>
        </pc:sldMkLst>
        <pc:spChg chg="mod">
          <ac:chgData name="Cheng Ran" userId="dbeed8448c6bb12c" providerId="LiveId" clId="{D3E44819-094A-4FF7-BC8B-39CE69467472}" dt="2022-02-14T06:56:37.627" v="286" actId="20577"/>
          <ac:spMkLst>
            <pc:docMk/>
            <pc:sldMk cId="643232237" sldId="263"/>
            <ac:spMk id="2" creationId="{C416EE59-D171-4084-B15C-CE68FB2AA6D6}"/>
          </ac:spMkLst>
        </pc:spChg>
        <pc:spChg chg="del">
          <ac:chgData name="Cheng Ran" userId="dbeed8448c6bb12c" providerId="LiveId" clId="{D3E44819-094A-4FF7-BC8B-39CE69467472}" dt="2022-02-14T06:56:51.722" v="320" actId="478"/>
          <ac:spMkLst>
            <pc:docMk/>
            <pc:sldMk cId="643232237" sldId="263"/>
            <ac:spMk id="3" creationId="{1126F33F-8D74-4AE2-BE2A-AA41A5576707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4" creationId="{025A78BD-0F2F-4D61-8E21-9FC9A0295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5" creationId="{53C92582-C374-4563-8EE6-8B8BDD4B39F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6" creationId="{84593AE6-9B64-4A9F-B8EE-252EFCD50BE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7" creationId="{FE83B653-1601-4364-8C00-8C7735EE9F2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8" creationId="{2DA798BF-67EF-47FF-B8E5-AA36296B906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9" creationId="{2A0265A4-D4C8-423C-A9BF-3E4B24A9ECA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0" creationId="{BEA8F05E-D82E-4569-AFA9-AD69F4276BB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1" creationId="{DA412236-B1CB-4F59-ACF1-038C988ED69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2" creationId="{84638C11-91F7-4B99-9E30-734F7840DC92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3" creationId="{BA20BC34-27E2-4AA3-9C98-8651CB181F55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4" creationId="{7EFE8705-C34A-497B-9F0B-FAC466EFD34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5" creationId="{720B5ABF-C259-42C0-A462-BA12906A0E9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6" creationId="{1C8CB3EB-D31B-4CC4-860A-24DFEE81A39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7" creationId="{7F1D3782-6E76-4201-8598-8623336D823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8" creationId="{8F825DEB-5092-46C0-BA68-C192A9B2D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9" creationId="{F44783C0-054D-4DF1-967D-689FD4A8D716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42.040" v="631" actId="700"/>
        <pc:sldMkLst>
          <pc:docMk/>
          <pc:sldMk cId="1918986422" sldId="264"/>
        </pc:sldMkLst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2" creationId="{45470237-5218-4212-AFDF-082B6140E36A}"/>
          </ac:spMkLst>
        </pc:spChg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3" creationId="{BE60A505-9697-4CD0-A079-F375EA4E9B0D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4" creationId="{5809FA12-43AA-4C8B-AD6D-D6D74ED7F670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5" creationId="{C774D15C-9D9C-4F09-B947-AB7763740ECE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34.976" v="630" actId="700"/>
        <pc:sldMkLst>
          <pc:docMk/>
          <pc:sldMk cId="3572111270" sldId="265"/>
        </pc:sldMkLst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2" creationId="{7B689017-976A-40D6-A320-D446D20EED8D}"/>
          </ac:spMkLst>
        </pc:spChg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3" creationId="{645CC0F0-3218-4396-8D39-AD5CC990B5C1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4" creationId="{4DA621EA-9CC0-49A5-98D1-7957A93AA9AD}"/>
          </ac:spMkLst>
        </pc:spChg>
        <pc:spChg chg="add del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5" creationId="{06B89A7A-FF9D-44EB-962D-B71CCDCB4C45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6" creationId="{2CFAEA2D-D1A3-4184-8497-588F82723A1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2:54.477" v="533" actId="2711"/>
        <pc:sldMkLst>
          <pc:docMk/>
          <pc:sldMk cId="818886023" sldId="266"/>
        </pc:sldMkLst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2" creationId="{5F6EC15B-42AE-4AB1-80E9-5B2217F366CC}"/>
          </ac:spMkLst>
        </pc:spChg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3" creationId="{4BAF7CDB-5E3D-42B0-B092-41131438484F}"/>
          </ac:spMkLst>
        </pc:spChg>
        <pc:spChg chg="add mod ord">
          <ac:chgData name="Cheng Ran" userId="dbeed8448c6bb12c" providerId="LiveId" clId="{D3E44819-094A-4FF7-BC8B-39CE69467472}" dt="2022-02-14T07:00:37.689" v="500" actId="20577"/>
          <ac:spMkLst>
            <pc:docMk/>
            <pc:sldMk cId="818886023" sldId="266"/>
            <ac:spMk id="4" creationId="{4D2F9BD6-65AD-446B-87B5-FFE7B8451B96}"/>
          </ac:spMkLst>
        </pc:spChg>
        <pc:spChg chg="add mod ord">
          <ac:chgData name="Cheng Ran" userId="dbeed8448c6bb12c" providerId="LiveId" clId="{D3E44819-094A-4FF7-BC8B-39CE69467472}" dt="2022-02-14T07:02:54.477" v="533" actId="2711"/>
          <ac:spMkLst>
            <pc:docMk/>
            <pc:sldMk cId="818886023" sldId="266"/>
            <ac:spMk id="5" creationId="{9A88BA15-2EBD-4240-AA5E-20DC746D307B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0" creationId="{AA580F68-7BA1-4138-9CBB-6B62453138D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1" creationId="{471D5FDE-4262-4628-8560-42CB8586451D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2" creationId="{DCF731D1-5EF1-44D1-9D7D-05F40893101C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3" creationId="{73C01DC1-3358-43F4-B518-73E4E6E39C68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4" creationId="{1A7DAB9F-240B-4550-9934-0FD68F63636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5" creationId="{F4F9AB50-8579-4C03-8A84-3A067794B2EE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6" creationId="{BA7D6A0F-FA52-4D35-95A0-5A5CB641D73F}"/>
          </ac:spMkLst>
        </pc:spChg>
        <pc:spChg chg="add mod ord">
          <ac:chgData name="Cheng Ran" userId="dbeed8448c6bb12c" providerId="LiveId" clId="{D3E44819-094A-4FF7-BC8B-39CE69467472}" dt="2022-02-14T07:01:58.799" v="513" actId="1076"/>
          <ac:spMkLst>
            <pc:docMk/>
            <pc:sldMk cId="818886023" sldId="266"/>
            <ac:spMk id="17" creationId="{BE2DC112-9B22-49E6-A9ED-DCBE563A064D}"/>
          </ac:spMkLst>
        </pc:sp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6" creationId="{674A6C70-0433-4A7A-8064-09E1197B65D1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7" creationId="{E043F660-0A74-44FC-922C-3569EEF7BEC0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8" creationId="{A8709280-6204-432A-BA40-2B6F59150DE6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9" creationId="{1999EBC5-E8B0-4E7F-9B40-BF6A66462A9E}"/>
          </ac:picMkLst>
        </pc:picChg>
        <pc:picChg chg="add mod">
          <ac:chgData name="Cheng Ran" userId="dbeed8448c6bb12c" providerId="LiveId" clId="{D3E44819-094A-4FF7-BC8B-39CE69467472}" dt="2022-02-14T07:01:52.548" v="512" actId="1076"/>
          <ac:picMkLst>
            <pc:docMk/>
            <pc:sldMk cId="818886023" sldId="266"/>
            <ac:picMk id="18" creationId="{F62B7DC8-E6D9-4B84-9580-58F95CAE51F2}"/>
          </ac:picMkLst>
        </pc:picChg>
      </pc:sldChg>
      <pc:sldChg chg="addSp modSp new mod">
        <pc:chgData name="Cheng Ran" userId="dbeed8448c6bb12c" providerId="LiveId" clId="{D3E44819-094A-4FF7-BC8B-39CE69467472}" dt="2022-02-14T07:03:57.252" v="625" actId="14100"/>
        <pc:sldMkLst>
          <pc:docMk/>
          <pc:sldMk cId="264240106" sldId="267"/>
        </pc:sldMkLst>
        <pc:spChg chg="mod">
          <ac:chgData name="Cheng Ran" userId="dbeed8448c6bb12c" providerId="LiveId" clId="{D3E44819-094A-4FF7-BC8B-39CE69467472}" dt="2022-02-14T07:03:17.467" v="553" actId="20577"/>
          <ac:spMkLst>
            <pc:docMk/>
            <pc:sldMk cId="264240106" sldId="267"/>
            <ac:spMk id="2" creationId="{905A6A52-BFA0-4FC4-8492-8339BFE41C8E}"/>
          </ac:spMkLst>
        </pc:spChg>
        <pc:spChg chg="mod">
          <ac:chgData name="Cheng Ran" userId="dbeed8448c6bb12c" providerId="LiveId" clId="{D3E44819-094A-4FF7-BC8B-39CE69467472}" dt="2022-02-14T07:03:57.252" v="625" actId="14100"/>
          <ac:spMkLst>
            <pc:docMk/>
            <pc:sldMk cId="264240106" sldId="267"/>
            <ac:spMk id="3" creationId="{71535D8B-57DC-48DB-AA72-00412EACE6D7}"/>
          </ac:spMkLst>
        </pc:spChg>
        <pc:spChg chg="add mod">
          <ac:chgData name="Cheng Ran" userId="dbeed8448c6bb12c" providerId="LiveId" clId="{D3E44819-094A-4FF7-BC8B-39CE69467472}" dt="2022-02-14T07:03:52.233" v="624" actId="1038"/>
          <ac:spMkLst>
            <pc:docMk/>
            <pc:sldMk cId="264240106" sldId="267"/>
            <ac:spMk id="5" creationId="{741B5F73-52B5-41D7-94A6-1A93327BD038}"/>
          </ac:spMkLst>
        </pc:spChg>
        <pc:graphicFrameChg chg="add mod">
          <ac:chgData name="Cheng Ran" userId="dbeed8448c6bb12c" providerId="LiveId" clId="{D3E44819-094A-4FF7-BC8B-39CE69467472}" dt="2022-02-14T07:03:52.233" v="624" actId="1038"/>
          <ac:graphicFrameMkLst>
            <pc:docMk/>
            <pc:sldMk cId="264240106" sldId="267"/>
            <ac:graphicFrameMk id="4" creationId="{48F06FFA-C0A7-467B-B355-3AD5E48BE207}"/>
          </ac:graphicFrameMkLst>
        </pc:graphicFrameChg>
      </pc:sldChg>
      <pc:sldChg chg="new del">
        <pc:chgData name="Cheng Ran" userId="dbeed8448c6bb12c" providerId="LiveId" clId="{D3E44819-094A-4FF7-BC8B-39CE69467472}" dt="2022-02-14T07:04:21.139" v="627" actId="680"/>
        <pc:sldMkLst>
          <pc:docMk/>
          <pc:sldMk cId="2744187709" sldId="268"/>
        </pc:sldMkLst>
      </pc:sldChg>
      <pc:sldChg chg="addSp delSp modSp new mod modClrScheme chgLayout">
        <pc:chgData name="Cheng Ran" userId="dbeed8448c6bb12c" providerId="LiveId" clId="{D3E44819-094A-4FF7-BC8B-39CE69467472}" dt="2022-02-14T07:06:14.479" v="715" actId="20577"/>
        <pc:sldMkLst>
          <pc:docMk/>
          <pc:sldMk cId="3806023767" sldId="268"/>
        </pc:sldMkLst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2" creationId="{AC000F5F-F9D7-4E30-9C39-F732BD7BF655}"/>
          </ac:spMkLst>
        </pc:spChg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3" creationId="{35536060-88D9-4B95-95F2-B8C2A1E616F9}"/>
          </ac:spMkLst>
        </pc:spChg>
        <pc:spChg chg="add mod ord">
          <ac:chgData name="Cheng Ran" userId="dbeed8448c6bb12c" providerId="LiveId" clId="{D3E44819-094A-4FF7-BC8B-39CE69467472}" dt="2022-02-14T07:06:08.091" v="691" actId="20577"/>
          <ac:spMkLst>
            <pc:docMk/>
            <pc:sldMk cId="3806023767" sldId="268"/>
            <ac:spMk id="4" creationId="{29A7C679-1107-4D5D-8342-A437A12706DA}"/>
          </ac:spMkLst>
        </pc:spChg>
        <pc:spChg chg="add mod ord">
          <ac:chgData name="Cheng Ran" userId="dbeed8448c6bb12c" providerId="LiveId" clId="{D3E44819-094A-4FF7-BC8B-39CE69467472}" dt="2022-02-14T07:06:14.479" v="715" actId="20577"/>
          <ac:spMkLst>
            <pc:docMk/>
            <pc:sldMk cId="3806023767" sldId="268"/>
            <ac:spMk id="5" creationId="{4CCEAAED-FF89-4193-B00E-0CA9C59A9975}"/>
          </ac:spMkLst>
        </pc:spChg>
      </pc:sldChg>
      <pc:sldChg chg="addSp delSp modSp new mod">
        <pc:chgData name="Cheng Ran" userId="dbeed8448c6bb12c" providerId="LiveId" clId="{D3E44819-094A-4FF7-BC8B-39CE69467472}" dt="2022-02-14T07:08:56.732" v="902"/>
        <pc:sldMkLst>
          <pc:docMk/>
          <pc:sldMk cId="2065799902" sldId="269"/>
        </pc:sldMkLst>
        <pc:spChg chg="mod">
          <ac:chgData name="Cheng Ran" userId="dbeed8448c6bb12c" providerId="LiveId" clId="{D3E44819-094A-4FF7-BC8B-39CE69467472}" dt="2022-02-14T07:07:07.744" v="736" actId="20577"/>
          <ac:spMkLst>
            <pc:docMk/>
            <pc:sldMk cId="2065799902" sldId="269"/>
            <ac:spMk id="2" creationId="{034B5C74-2659-4384-A482-0406BF7BCC2B}"/>
          </ac:spMkLst>
        </pc:spChg>
        <pc:spChg chg="add del mod">
          <ac:chgData name="Cheng Ran" userId="dbeed8448c6bb12c" providerId="LiveId" clId="{D3E44819-094A-4FF7-BC8B-39CE69467472}" dt="2022-02-14T07:07:03.214" v="723" actId="478"/>
          <ac:spMkLst>
            <pc:docMk/>
            <pc:sldMk cId="2065799902" sldId="269"/>
            <ac:spMk id="7" creationId="{08180837-FF6E-4715-B0BA-89E440231FD5}"/>
          </ac:spMkLst>
        </pc:spChg>
        <pc:spChg chg="add del mod">
          <ac:chgData name="Cheng Ran" userId="dbeed8448c6bb12c" providerId="LiveId" clId="{D3E44819-094A-4FF7-BC8B-39CE69467472}" dt="2022-02-14T07:08:56.732" v="902"/>
          <ac:spMkLst>
            <pc:docMk/>
            <pc:sldMk cId="2065799902" sldId="269"/>
            <ac:spMk id="8" creationId="{EA78EEBF-CC34-458E-AE05-165D03B4ED3E}"/>
          </ac:spMkLst>
        </pc:spChg>
        <pc:picChg chg="add mod">
          <ac:chgData name="Cheng Ran" userId="dbeed8448c6bb12c" providerId="LiveId" clId="{D3E44819-094A-4FF7-BC8B-39CE69467472}" dt="2022-02-14T07:07:15.570" v="737" actId="1076"/>
          <ac:picMkLst>
            <pc:docMk/>
            <pc:sldMk cId="2065799902" sldId="269"/>
            <ac:picMk id="4" creationId="{5D5AD672-C5EC-47FE-B7D4-E74AE5A32442}"/>
          </ac:picMkLst>
        </pc:picChg>
        <pc:picChg chg="add mod">
          <ac:chgData name="Cheng Ran" userId="dbeed8448c6bb12c" providerId="LiveId" clId="{D3E44819-094A-4FF7-BC8B-39CE69467472}" dt="2022-02-14T07:07:17.628" v="738" actId="1076"/>
          <ac:picMkLst>
            <pc:docMk/>
            <pc:sldMk cId="2065799902" sldId="269"/>
            <ac:picMk id="5" creationId="{95F63624-395D-4D29-9385-C4D04C202E9B}"/>
          </ac:picMkLst>
        </pc:picChg>
        <pc:picChg chg="add del mod">
          <ac:chgData name="Cheng Ran" userId="dbeed8448c6bb12c" providerId="LiveId" clId="{D3E44819-094A-4FF7-BC8B-39CE69467472}" dt="2022-02-14T07:07:03.214" v="723" actId="478"/>
          <ac:picMkLst>
            <pc:docMk/>
            <pc:sldMk cId="2065799902" sldId="269"/>
            <ac:picMk id="6" creationId="{AE45C602-3444-48B2-8982-8B0B2ABBC8CD}"/>
          </ac:picMkLst>
        </pc:picChg>
      </pc:sldChg>
      <pc:sldChg chg="addSp delSp modSp new mod">
        <pc:chgData name="Cheng Ran" userId="dbeed8448c6bb12c" providerId="LiveId" clId="{D3E44819-094A-4FF7-BC8B-39CE69467472}" dt="2022-02-14T07:09:25.022" v="906" actId="1076"/>
        <pc:sldMkLst>
          <pc:docMk/>
          <pc:sldMk cId="1191028368" sldId="270"/>
        </pc:sldMkLst>
        <pc:spChg chg="del">
          <ac:chgData name="Cheng Ran" userId="dbeed8448c6bb12c" providerId="LiveId" clId="{D3E44819-094A-4FF7-BC8B-39CE69467472}" dt="2022-02-14T07:07:50.733" v="805" actId="478"/>
          <ac:spMkLst>
            <pc:docMk/>
            <pc:sldMk cId="1191028368" sldId="270"/>
            <ac:spMk id="2" creationId="{59AD3F71-A982-4208-B9B7-A70576460F9E}"/>
          </ac:spMkLst>
        </pc:spChg>
        <pc:spChg chg="del">
          <ac:chgData name="Cheng Ran" userId="dbeed8448c6bb12c" providerId="LiveId" clId="{D3E44819-094A-4FF7-BC8B-39CE69467472}" dt="2022-02-14T07:07:48.966" v="804" actId="478"/>
          <ac:spMkLst>
            <pc:docMk/>
            <pc:sldMk cId="1191028368" sldId="270"/>
            <ac:spMk id="3" creationId="{A908544E-7C78-402F-8E66-BB5E18482BC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6" creationId="{3E4296C3-7105-4A96-AC89-40D471CA045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7" creationId="{8F9838F6-20E8-44E4-B4C9-8D337C4E8D6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8" creationId="{88596EB6-C719-494C-AB58-B42EB998ABF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9" creationId="{74E4967E-635A-4D9B-BD8B-1A50CAD701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0" creationId="{00CC80A2-F169-45C1-B37C-DF50BEFFD2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1" creationId="{8436F179-6E15-4FFA-A2CA-0D2250A873C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2" creationId="{117D836B-40BF-4781-B50C-BB2E1653C5C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3" creationId="{E6E45050-8A12-4A0C-B438-592038D09BE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4" creationId="{7DA16820-2E14-4344-BA7E-565D1A59CA7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5" creationId="{98AEA009-5A7B-4185-B223-890F870AEC22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6" creationId="{662370D0-9F52-470C-9492-9C86CF6D3E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7" creationId="{0DF6264A-FFE1-4F74-9825-76FC20AD434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8" creationId="{3808D1CF-3128-445B-8D4A-C5C1A872775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9" creationId="{FE6E439A-8852-4636-A38F-8B19F0CB9D9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0" creationId="{75AB075C-E3F7-4D10-86E8-5B449C4D88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1" creationId="{C47AECC0-0893-4471-B9EB-7F1F69BE9CB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2" creationId="{95FD19F8-3F4F-4BEC-A91C-A71D3B8F2E6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3" creationId="{C6217D34-F448-4DBE-A286-82C99A20439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4" creationId="{38F09604-3CA3-49D4-AFF9-21D02DDFEC6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5" creationId="{A88DF7DE-C75D-4C73-8E75-5A88F6C034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6" creationId="{9716B8C4-AB77-4819-A568-4862C7C2BE4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7" creationId="{2EA10EF5-FE09-4432-88B0-705F54FF08E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8" creationId="{13EB0F18-C584-4109-9EE5-42B744F8C6F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9" creationId="{B6856B0E-3971-4FF5-91F4-7169E776872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0" creationId="{34D00B02-8ABA-49D1-9B66-F7B0FBC2376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1" creationId="{1421ED8A-FD2A-4F3C-B851-D1DAF758AF2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2" creationId="{32317910-3762-4E84-8B1F-5BED95A82441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3" creationId="{C8FAA9B1-19C3-466F-B237-496D8554792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4" creationId="{34981FAF-8A7E-42EC-87A7-492B58C9047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5" creationId="{298E73C6-15B6-4074-8772-97080018453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6" creationId="{E6FFEA31-9211-4E08-842E-72CD706E45A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7" creationId="{0E5E1BF8-1666-49E3-8523-1732247FDC9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8" creationId="{517672D5-4D1B-4C36-8A99-B4C86CC61D5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9" creationId="{534092CB-4801-434F-919C-EC8F0CAB5E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0" creationId="{5C4CCCE0-7F2D-4BFE-979E-756235B8331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1" creationId="{BE12EAD4-C75C-409C-B10E-7CA3F0A9E2E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2" creationId="{CC98E7C8-B11B-4337-B181-CAF8015457A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3" creationId="{11208526-3AF0-4783-93A4-163A3477CD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4" creationId="{9A64DE26-AE57-44F6-98A2-02F6A458ABF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5" creationId="{FE221571-207A-4CC0-9E62-35D856B3C89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6" creationId="{C3CC76F1-6E0F-4197-9BB2-CD364228F14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7" creationId="{3342E5AA-A5CE-4380-BCD0-67FD5F2230A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8" creationId="{D137AE6B-BDB7-47B9-AAA3-5445540956E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9" creationId="{8999555A-6E69-4CB1-8869-578536E1963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0" creationId="{28A10A2B-DF79-4C5A-BC86-89AB05C4489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1" creationId="{4FA840FB-95AD-4730-B9A2-74C8E3FC13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2" creationId="{9E97312D-03C0-4C04-9C1A-C2FBA3A54F4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3" creationId="{B6AEE70E-6F77-4950-999C-8ED1ADBF0B46}"/>
          </ac:spMkLst>
        </pc:spChg>
        <pc:spChg chg="add mod">
          <ac:chgData name="Cheng Ran" userId="dbeed8448c6bb12c" providerId="LiveId" clId="{D3E44819-094A-4FF7-BC8B-39CE69467472}" dt="2022-02-14T07:09:17.357" v="904" actId="1076"/>
          <ac:spMkLst>
            <pc:docMk/>
            <pc:sldMk cId="1191028368" sldId="270"/>
            <ac:spMk id="54" creationId="{78FF5C0F-9DF2-43BF-A481-965FD714158E}"/>
          </ac:spMkLst>
        </pc:spChg>
        <pc:picChg chg="add mod">
          <ac:chgData name="Cheng Ran" userId="dbeed8448c6bb12c" providerId="LiveId" clId="{D3E44819-094A-4FF7-BC8B-39CE69467472}" dt="2022-02-14T07:09:25.022" v="906" actId="1076"/>
          <ac:picMkLst>
            <pc:docMk/>
            <pc:sldMk cId="1191028368" sldId="270"/>
            <ac:picMk id="55" creationId="{55C9D6A6-3AE9-4735-A309-6A48D76A539F}"/>
          </ac:picMkLst>
        </pc:pic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4" creationId="{29E90F7C-FA70-4677-B6A9-914229E2CA46}"/>
          </ac:cxnSpMkLst>
        </pc:cxn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5" creationId="{15054853-CD77-4DD8-8554-2AB87A84BA51}"/>
          </ac:cxnSpMkLst>
        </pc:cxnChg>
      </pc:sldChg>
      <pc:sldChg chg="addSp delSp modSp new mod modAnim">
        <pc:chgData name="Cheng Ran" userId="dbeed8448c6bb12c" providerId="LiveId" clId="{D3E44819-094A-4FF7-BC8B-39CE69467472}" dt="2022-02-14T07:08:31.161" v="896" actId="1038"/>
        <pc:sldMkLst>
          <pc:docMk/>
          <pc:sldMk cId="3294332934" sldId="271"/>
        </pc:sldMkLst>
        <pc:spChg chg="del">
          <ac:chgData name="Cheng Ran" userId="dbeed8448c6bb12c" providerId="LiveId" clId="{D3E44819-094A-4FF7-BC8B-39CE69467472}" dt="2022-02-14T07:08:22.238" v="808" actId="478"/>
          <ac:spMkLst>
            <pc:docMk/>
            <pc:sldMk cId="3294332934" sldId="271"/>
            <ac:spMk id="2" creationId="{F572B8EF-1699-440D-AFB5-97F2D47EE134}"/>
          </ac:spMkLst>
        </pc:spChg>
        <pc:spChg chg="del">
          <ac:chgData name="Cheng Ran" userId="dbeed8448c6bb12c" providerId="LiveId" clId="{D3E44819-094A-4FF7-BC8B-39CE69467472}" dt="2022-02-14T07:08:20.570" v="807" actId="478"/>
          <ac:spMkLst>
            <pc:docMk/>
            <pc:sldMk cId="3294332934" sldId="271"/>
            <ac:spMk id="3" creationId="{D63FCEAC-E3A1-49BF-A511-F95F01491A0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7" creationId="{80244904-2E55-4F61-B011-C2A7F98DB77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8" creationId="{59DD69D4-0117-462E-8B4A-4E000FC20C33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9" creationId="{03A0D178-1C7C-404C-B248-6FF6A0EBD58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0" creationId="{AB48EC15-D602-4B29-B70E-8EAAC4E245B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1" creationId="{5302C0FE-8E91-437B-8D2F-F2A075CC84A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2" creationId="{AF34876F-8CF7-4DD0-98BB-BBE44EA5203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3" creationId="{997B4D30-F13A-4952-B751-CE42976917FD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4" creationId="{DD6ADF3C-CF97-4DD2-92CC-8E89FA861601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5" creationId="{C1B05CE9-FF9C-4911-9A2B-26A5B84FCF0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6" creationId="{98A07DC1-F6F2-4C52-906E-694C8E90E1B2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7" creationId="{9106A6B5-5C50-4E76-95F3-E2496AB3E2BA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8" creationId="{F36B4E14-2E4C-4115-8971-1988662F9D7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9" creationId="{DA3EE7F8-04FB-4205-9AA0-9355F7F4E25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0" creationId="{05C91EF1-1A8A-49A7-B2E7-37137DA357B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1" creationId="{5F8F12A5-5054-4A14-ACF8-38756A644D9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2" creationId="{20C7E11F-8793-4B2C-8894-A9529036AAB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3" creationId="{A1A8772A-085F-4DD4-9C35-D8C31A733B5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4" creationId="{B7B44A8C-FA54-4C6C-A079-3E3DC034D3D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5" creationId="{47520E04-326C-4445-8B74-A2D188C7A06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6" creationId="{24BDA94B-8C24-42F1-B26B-DB7230C7C96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7" creationId="{72A1BE97-8560-4219-B973-E335BBC3B69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8" creationId="{D856A56C-F208-4398-A0E1-8F120C1DCAF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9" creationId="{90F25C99-6D48-4C38-8769-91EE911B00E6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0" creationId="{EED6FBCC-C7D9-495F-AF50-DF155969E85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1" creationId="{167AE32F-F668-4E0C-8DFC-319733E2668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2" creationId="{BEFEE1A2-FD96-4CB4-AE51-2D8CF9062D46}"/>
          </ac:spMkLst>
        </pc:spChg>
        <pc:picChg chg="add mod">
          <ac:chgData name="Cheng Ran" userId="dbeed8448c6bb12c" providerId="LiveId" clId="{D3E44819-094A-4FF7-BC8B-39CE69467472}" dt="2022-02-14T07:08:31.161" v="896" actId="1038"/>
          <ac:picMkLst>
            <pc:docMk/>
            <pc:sldMk cId="3294332934" sldId="271"/>
            <ac:picMk id="4" creationId="{60C55CBC-3C28-4EE2-BF6C-C8B03B8B5B85}"/>
          </ac:picMkLst>
        </pc:pic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5" creationId="{6B1F5105-6092-4781-BFE6-E1ABD97103EB}"/>
          </ac:cxnSpMkLst>
        </pc:cxn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6" creationId="{5CE19D95-5EC3-4E6C-9194-3D0C51970E4B}"/>
          </ac:cxnSpMkLst>
        </pc:cxnChg>
      </pc:sldChg>
      <pc:sldChg chg="addSp modSp new mod modAnim">
        <pc:chgData name="Cheng Ran" userId="dbeed8448c6bb12c" providerId="LiveId" clId="{D3E44819-094A-4FF7-BC8B-39CE69467472}" dt="2022-02-14T07:10:04.964" v="977" actId="1038"/>
        <pc:sldMkLst>
          <pc:docMk/>
          <pc:sldMk cId="1094252760" sldId="272"/>
        </pc:sldMkLst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5" creationId="{F42E4162-6B95-4697-B9CB-769D38C6E0AA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6" creationId="{6B963F60-B783-437B-8235-68FCCEFE1D9B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7" creationId="{C1C19DF0-3BA5-422C-9A84-6D563B62E595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8" creationId="{679579D7-73E7-4CA9-ACA9-AD99B8700301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9" creationId="{22EA4A8F-A15B-4772-B4AC-F4F25A201A59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0" creationId="{9689E608-E37C-46C6-8B76-205F9E5715D8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1" creationId="{D3B559DF-F906-499A-BD45-0285BCED4276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2" creationId="{195036E0-9398-453C-AFF7-BE6A1F879D43}"/>
          </ac:spMkLst>
        </pc:sp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4" creationId="{8B88C2EC-7171-4125-B668-F09650834676}"/>
          </ac:picMkLst>
        </pc:pic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13" creationId="{5E1E9320-AA1A-47C0-9145-0EF78BF975C2}"/>
          </ac:picMkLst>
        </pc:picChg>
      </pc:sldChg>
      <pc:sldChg chg="addSp modSp new mod modAnim">
        <pc:chgData name="Cheng Ran" userId="dbeed8448c6bb12c" providerId="LiveId" clId="{D3E44819-094A-4FF7-BC8B-39CE69467472}" dt="2022-02-14T07:10:28.862" v="1045" actId="1037"/>
        <pc:sldMkLst>
          <pc:docMk/>
          <pc:sldMk cId="3391222188" sldId="273"/>
        </pc:sldMkLst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5" creationId="{31426458-B165-45B4-B1F1-DA6906859CF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6" creationId="{46C27431-B4FE-4E4B-8108-E8399117C02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8" creationId="{FC4F6743-A84C-43AE-9D4A-3A0F3247EC62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9" creationId="{31E14E59-EEF7-42A2-91FA-358FC9B2969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0" creationId="{919A2649-1068-46C1-A5D2-7D524B9CF7AD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1" creationId="{106C3807-767F-4A91-97C9-A8720C573705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2" creationId="{CEFA1C49-8876-4350-9EDD-50D25309C03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3" creationId="{0D7F501E-F8D3-454A-B57C-2D3859238C5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4" creationId="{84F5495B-E4DC-4026-8B35-6D8783320F5F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5" creationId="{2AA6CFDD-BBCF-44A6-9F1B-E427059FE52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6" creationId="{35C06999-07F4-42E5-9411-B3685CB35189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7" creationId="{C50CF74D-39F1-42FE-94E8-40F50AE06F20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8" creationId="{CF509680-9D34-4D81-86FC-BE076C5E215E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9" creationId="{1BC32CC2-724E-4E70-8984-BF7CC488485C}"/>
          </ac:spMkLst>
        </pc:sp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4" creationId="{CA75CF7B-4EF3-408B-BBA0-1CB146F2DE4F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7" creationId="{8B7D82ED-F134-4185-A68F-F732A746E5F3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4" creationId="{4D6DDAC7-BCF5-4DF8-B7C8-0306A00DE9AE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5" creationId="{7DE4959B-DD98-40E0-BE7C-0058FAAB0CC4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6" creationId="{10F50013-23FE-4209-8783-F55684DF767D}"/>
          </ac:picMkLst>
        </pc:pic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0" creationId="{9EAE1788-D430-4F15-96E5-0EA4F6211670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1" creationId="{CA52AC97-FCA7-4706-9613-C55497B3519A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2" creationId="{83D4235D-7194-4AFD-842D-DC8D242A23A3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3" creationId="{A30A089C-D75C-4A4C-BABE-7D363AB1A35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4" creationId="{C98DEF48-B2C0-4C6B-8BA7-00CD65D5D325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5" creationId="{FCC6CF2C-F939-49AE-8367-941DA9DC13E7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6" creationId="{83D5CF7C-91F3-4605-96DA-CDC4E5DFC6B8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7" creationId="{C19D9A10-0FB6-4CFE-B619-75C52D7DE16D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8" creationId="{6D9D4776-687F-4420-BEF3-55523330F4D6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9" creationId="{1CC79BD3-885C-4152-8BD6-53246AE556D9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0" creationId="{A22A412F-7BC0-4ED9-BF5C-8B6D1107A522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1" creationId="{1A0A7110-858C-4F4E-956A-A59A7E4FC9B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2" creationId="{320ABAD2-A09B-4D78-8C4D-5A92FCE183E4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3" creationId="{C708EB8E-4024-4C5D-B409-196ECF6101C1}"/>
          </ac:cxnSpMkLst>
        </pc:cxnChg>
      </pc:sldChg>
      <pc:sldChg chg="modSp new add del mod">
        <pc:chgData name="Cheng Ran" userId="dbeed8448c6bb12c" providerId="LiveId" clId="{D3E44819-094A-4FF7-BC8B-39CE69467472}" dt="2022-02-14T07:15:09.290" v="1137" actId="20577"/>
        <pc:sldMkLst>
          <pc:docMk/>
          <pc:sldMk cId="1318962520" sldId="274"/>
        </pc:sldMkLst>
        <pc:spChg chg="mod">
          <ac:chgData name="Cheng Ran" userId="dbeed8448c6bb12c" providerId="LiveId" clId="{D3E44819-094A-4FF7-BC8B-39CE69467472}" dt="2022-02-14T07:13:32.627" v="1088" actId="20577"/>
          <ac:spMkLst>
            <pc:docMk/>
            <pc:sldMk cId="1318962520" sldId="274"/>
            <ac:spMk id="2" creationId="{5C012AF1-C2D7-4881-8B8F-F7B403A50D65}"/>
          </ac:spMkLst>
        </pc:spChg>
        <pc:spChg chg="mod">
          <ac:chgData name="Cheng Ran" userId="dbeed8448c6bb12c" providerId="LiveId" clId="{D3E44819-094A-4FF7-BC8B-39CE69467472}" dt="2022-02-14T07:15:09.290" v="1137" actId="20577"/>
          <ac:spMkLst>
            <pc:docMk/>
            <pc:sldMk cId="1318962520" sldId="274"/>
            <ac:spMk id="3" creationId="{E09D2045-608D-4B6C-AA76-DE619C78365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16:10.825" v="1212" actId="20577"/>
        <pc:sldMkLst>
          <pc:docMk/>
          <pc:sldMk cId="1058885491" sldId="275"/>
        </pc:sldMkLst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2" creationId="{AF206115-AAF5-46F9-815C-36E1B83A5BB5}"/>
          </ac:spMkLst>
        </pc:spChg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3" creationId="{E22FF8D9-B6A5-4F3F-BE8C-C05B0F9A75E3}"/>
          </ac:spMkLst>
        </pc:spChg>
        <pc:spChg chg="add mod ord">
          <ac:chgData name="Cheng Ran" userId="dbeed8448c6bb12c" providerId="LiveId" clId="{D3E44819-094A-4FF7-BC8B-39CE69467472}" dt="2022-02-14T07:16:10.825" v="1212" actId="20577"/>
          <ac:spMkLst>
            <pc:docMk/>
            <pc:sldMk cId="1058885491" sldId="275"/>
            <ac:spMk id="4" creationId="{1B9B4E14-AE93-4EC7-8A0A-DA1754018C52}"/>
          </ac:spMkLst>
        </pc:spChg>
        <pc:spChg chg="add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5" creationId="{5BD0659A-5405-41AA-BEAA-8C8155A4F0C7}"/>
          </ac:spMkLst>
        </pc:spChg>
      </pc:sldChg>
      <pc:sldChg chg="addSp modSp new mod">
        <pc:chgData name="Cheng Ran" userId="dbeed8448c6bb12c" providerId="LiveId" clId="{D3E44819-094A-4FF7-BC8B-39CE69467472}" dt="2022-02-14T07:16:59.033" v="1248" actId="1076"/>
        <pc:sldMkLst>
          <pc:docMk/>
          <pc:sldMk cId="3999420046" sldId="276"/>
        </pc:sldMkLst>
        <pc:spChg chg="mod">
          <ac:chgData name="Cheng Ran" userId="dbeed8448c6bb12c" providerId="LiveId" clId="{D3E44819-094A-4FF7-BC8B-39CE69467472}" dt="2022-02-14T07:16:21.790" v="1243" actId="20577"/>
          <ac:spMkLst>
            <pc:docMk/>
            <pc:sldMk cId="3999420046" sldId="276"/>
            <ac:spMk id="2" creationId="{EB398C26-6F33-4CD4-A873-6DC5AA7B3095}"/>
          </ac:spMkLst>
        </pc:spChg>
        <pc:spChg chg="mod">
          <ac:chgData name="Cheng Ran" userId="dbeed8448c6bb12c" providerId="LiveId" clId="{D3E44819-094A-4FF7-BC8B-39CE69467472}" dt="2022-02-14T07:15:49.769" v="1168"/>
          <ac:spMkLst>
            <pc:docMk/>
            <pc:sldMk cId="3999420046" sldId="276"/>
            <ac:spMk id="3" creationId="{537A20A3-9FF3-4982-BB71-D8C72B80F21B}"/>
          </ac:spMkLst>
        </pc:spChg>
        <pc:picChg chg="add mod">
          <ac:chgData name="Cheng Ran" userId="dbeed8448c6bb12c" providerId="LiveId" clId="{D3E44819-094A-4FF7-BC8B-39CE69467472}" dt="2022-02-14T07:16:48.821" v="1246" actId="1076"/>
          <ac:picMkLst>
            <pc:docMk/>
            <pc:sldMk cId="3999420046" sldId="276"/>
            <ac:picMk id="4" creationId="{A2EA41CD-8E2D-4A5B-8907-385EF6CB00F4}"/>
          </ac:picMkLst>
        </pc:picChg>
        <pc:picChg chg="add mod">
          <ac:chgData name="Cheng Ran" userId="dbeed8448c6bb12c" providerId="LiveId" clId="{D3E44819-094A-4FF7-BC8B-39CE69467472}" dt="2022-02-14T07:16:59.033" v="1248" actId="1076"/>
          <ac:picMkLst>
            <pc:docMk/>
            <pc:sldMk cId="3999420046" sldId="276"/>
            <ac:picMk id="6" creationId="{E2D00327-3707-4F88-ACF5-8045800261C4}"/>
          </ac:picMkLst>
        </pc:picChg>
      </pc:sldChg>
      <pc:sldChg chg="addSp modSp new mod modAnim">
        <pc:chgData name="Cheng Ran" userId="dbeed8448c6bb12c" providerId="LiveId" clId="{D3E44819-094A-4FF7-BC8B-39CE69467472}" dt="2022-02-14T07:21:29.661" v="1298" actId="14100"/>
        <pc:sldMkLst>
          <pc:docMk/>
          <pc:sldMk cId="1393896810" sldId="277"/>
        </pc:sldMkLst>
        <pc:spChg chg="mod">
          <ac:chgData name="Cheng Ran" userId="dbeed8448c6bb12c" providerId="LiveId" clId="{D3E44819-094A-4FF7-BC8B-39CE69467472}" dt="2022-02-14T07:20:49.366" v="1292" actId="20577"/>
          <ac:spMkLst>
            <pc:docMk/>
            <pc:sldMk cId="1393896810" sldId="277"/>
            <ac:spMk id="2" creationId="{483AD8D6-5B9D-45C2-AB85-7F11CA66FD34}"/>
          </ac:spMkLst>
        </pc:spChg>
        <pc:spChg chg="mod">
          <ac:chgData name="Cheng Ran" userId="dbeed8448c6bb12c" providerId="LiveId" clId="{D3E44819-094A-4FF7-BC8B-39CE69467472}" dt="2022-02-14T07:20:58.159" v="1295" actId="2711"/>
          <ac:spMkLst>
            <pc:docMk/>
            <pc:sldMk cId="1393896810" sldId="277"/>
            <ac:spMk id="3" creationId="{569FD97D-B258-4751-A67F-4B45C89EF5AA}"/>
          </ac:spMkLst>
        </pc:spChg>
        <pc:spChg chg="add mod">
          <ac:chgData name="Cheng Ran" userId="dbeed8448c6bb12c" providerId="LiveId" clId="{D3E44819-094A-4FF7-BC8B-39CE69467472}" dt="2022-02-14T07:21:29.661" v="1298" actId="14100"/>
          <ac:spMkLst>
            <pc:docMk/>
            <pc:sldMk cId="1393896810" sldId="277"/>
            <ac:spMk id="5" creationId="{175763B3-8C3B-4339-A017-6666A33F7E42}"/>
          </ac:spMkLst>
        </pc:spChg>
        <pc:picChg chg="add mod">
          <ac:chgData name="Cheng Ran" userId="dbeed8448c6bb12c" providerId="LiveId" clId="{D3E44819-094A-4FF7-BC8B-39CE69467472}" dt="2022-02-14T07:21:26.436" v="1297" actId="1076"/>
          <ac:picMkLst>
            <pc:docMk/>
            <pc:sldMk cId="1393896810" sldId="277"/>
            <ac:picMk id="4" creationId="{B25D7E90-1AB7-42DB-97E4-AADC3CDAD2DA}"/>
          </ac:picMkLst>
        </pc:picChg>
      </pc:sldChg>
      <pc:sldChg chg="addSp delSp modSp new mod delAnim modAnim">
        <pc:chgData name="Cheng Ran" userId="dbeed8448c6bb12c" providerId="LiveId" clId="{D3E44819-094A-4FF7-BC8B-39CE69467472}" dt="2022-02-14T07:28:31.395" v="1579"/>
        <pc:sldMkLst>
          <pc:docMk/>
          <pc:sldMk cId="2589101338" sldId="278"/>
        </pc:sldMkLst>
        <pc:spChg chg="mod">
          <ac:chgData name="Cheng Ran" userId="dbeed8448c6bb12c" providerId="LiveId" clId="{D3E44819-094A-4FF7-BC8B-39CE69467472}" dt="2022-02-14T07:28:31.395" v="1579"/>
          <ac:spMkLst>
            <pc:docMk/>
            <pc:sldMk cId="2589101338" sldId="278"/>
            <ac:spMk id="2" creationId="{0F97C7A2-BCDC-4D3E-A629-7B8838DF2076}"/>
          </ac:spMkLst>
        </pc:spChg>
        <pc:spChg chg="mod">
          <ac:chgData name="Cheng Ran" userId="dbeed8448c6bb12c" providerId="LiveId" clId="{D3E44819-094A-4FF7-BC8B-39CE69467472}" dt="2022-02-14T07:28:16.012" v="1568" actId="14100"/>
          <ac:spMkLst>
            <pc:docMk/>
            <pc:sldMk cId="2589101338" sldId="278"/>
            <ac:spMk id="3" creationId="{07440513-454B-4958-8D8E-B3486B01CBE8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6" creationId="{B62F2BC5-60B6-4D2F-8618-CFFE9293FC5B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7" creationId="{EA2FBD67-346A-4E00-9A20-CAB8855050C6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8" creationId="{8019F546-66A0-4BBD-A350-8789E5C9BAC2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9" creationId="{BA41544C-DD42-41BE-A00A-3F8EF372E4E9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0" creationId="{A3EC29CC-575A-4FA9-B52E-FCAB0A4A1F56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1" creationId="{C29ED5FB-4114-461F-B42B-F4FC39B6E14B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2" creationId="{BAE217CB-22D2-46C3-8EF4-D7C7CE8B1164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3" creationId="{140ED325-8762-4461-A56B-B54B28736510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4" creationId="{4419A5B6-C525-4615-9445-01236CA3AFAF}"/>
          </ac:spMkLst>
        </pc:spChg>
        <pc:spChg chg="add del mod">
          <ac:chgData name="Cheng Ran" userId="dbeed8448c6bb12c" providerId="LiveId" clId="{D3E44819-094A-4FF7-BC8B-39CE69467472}" dt="2022-02-14T07:26:17.040" v="1511" actId="478"/>
          <ac:spMkLst>
            <pc:docMk/>
            <pc:sldMk cId="2589101338" sldId="278"/>
            <ac:spMk id="15" creationId="{129E0475-AAAF-4D06-B254-427100AE4FC0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19" creationId="{1A2E4933-C892-4350-B9F7-7E18F5C26304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20" creationId="{1E7B56F0-7A03-4A63-8CF2-791AE99D3725}"/>
          </ac:spMkLst>
        </pc:spChg>
        <pc:spChg chg="add mod">
          <ac:chgData name="Cheng Ran" userId="dbeed8448c6bb12c" providerId="LiveId" clId="{D3E44819-094A-4FF7-BC8B-39CE69467472}" dt="2022-02-14T07:28:01.148" v="1562" actId="1076"/>
          <ac:spMkLst>
            <pc:docMk/>
            <pc:sldMk cId="2589101338" sldId="278"/>
            <ac:spMk id="21" creationId="{449C74D6-9797-4B60-ADBF-8F77A222ADE7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2" creationId="{A514BF09-DA35-4C92-8CBE-0DEA170B6D9F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3" creationId="{73421DB7-8C4A-4FC7-8BC1-95D9CDDAB71F}"/>
          </ac:spMkLst>
        </pc:spChg>
        <pc:spChg chg="add mod">
          <ac:chgData name="Cheng Ran" userId="dbeed8448c6bb12c" providerId="LiveId" clId="{D3E44819-094A-4FF7-BC8B-39CE69467472}" dt="2022-02-14T07:27:57.045" v="1561" actId="1076"/>
          <ac:spMkLst>
            <pc:docMk/>
            <pc:sldMk cId="2589101338" sldId="278"/>
            <ac:spMk id="24" creationId="{34C4E11A-0F92-45E4-814B-0B65C43E8363}"/>
          </ac:spMkLst>
        </pc:spChg>
        <pc:picChg chg="add del mod">
          <ac:chgData name="Cheng Ran" userId="dbeed8448c6bb12c" providerId="LiveId" clId="{D3E44819-094A-4FF7-BC8B-39CE69467472}" dt="2022-02-14T07:22:28.675" v="1309" actId="22"/>
          <ac:picMkLst>
            <pc:docMk/>
            <pc:sldMk cId="2589101338" sldId="278"/>
            <ac:picMk id="5" creationId="{3E323CAC-D723-496D-A48A-61950634E440}"/>
          </ac:picMkLst>
        </pc:picChg>
        <pc:cxnChg chg="add del mod">
          <ac:chgData name="Cheng Ran" userId="dbeed8448c6bb12c" providerId="LiveId" clId="{D3E44819-094A-4FF7-BC8B-39CE69467472}" dt="2022-02-14T07:27:05.700" v="1516" actId="478"/>
          <ac:cxnSpMkLst>
            <pc:docMk/>
            <pc:sldMk cId="2589101338" sldId="278"/>
            <ac:cxnSpMk id="17" creationId="{BE5EE3DB-7819-408B-B2D0-EF458CF8999E}"/>
          </ac:cxnSpMkLst>
        </pc:cxn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670890250" sldId="278"/>
        </pc:sldMkLst>
      </pc:sldChg>
      <pc:sldChg chg="modSp new mod">
        <pc:chgData name="Cheng Ran" userId="dbeed8448c6bb12c" providerId="LiveId" clId="{D3E44819-094A-4FF7-BC8B-39CE69467472}" dt="2022-02-14T07:30:01.246" v="1651" actId="27636"/>
        <pc:sldMkLst>
          <pc:docMk/>
          <pc:sldMk cId="2322556458" sldId="279"/>
        </pc:sldMkLst>
        <pc:spChg chg="mod">
          <ac:chgData name="Cheng Ran" userId="dbeed8448c6bb12c" providerId="LiveId" clId="{D3E44819-094A-4FF7-BC8B-39CE69467472}" dt="2022-02-14T07:29:41.782" v="1628" actId="20577"/>
          <ac:spMkLst>
            <pc:docMk/>
            <pc:sldMk cId="2322556458" sldId="279"/>
            <ac:spMk id="2" creationId="{495049D0-8444-49E0-AE5F-627971BCC563}"/>
          </ac:spMkLst>
        </pc:spChg>
        <pc:spChg chg="mod">
          <ac:chgData name="Cheng Ran" userId="dbeed8448c6bb12c" providerId="LiveId" clId="{D3E44819-094A-4FF7-BC8B-39CE69467472}" dt="2022-02-14T07:30:01.246" v="1651" actId="27636"/>
          <ac:spMkLst>
            <pc:docMk/>
            <pc:sldMk cId="2322556458" sldId="279"/>
            <ac:spMk id="3" creationId="{D858679C-F56C-46E6-A622-2347F16A57EF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28:51.673" v="1600" actId="20577"/>
        <pc:sldMkLst>
          <pc:docMk/>
          <pc:sldMk cId="3628340342" sldId="280"/>
        </pc:sldMkLst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2" creationId="{5DB43339-BCC9-48DE-B763-E5626DF09930}"/>
          </ac:spMkLst>
        </pc:spChg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3" creationId="{497ACF48-C434-4BCE-BBCF-40E6FE155A67}"/>
          </ac:spMkLst>
        </pc:spChg>
        <pc:spChg chg="add mod ord">
          <ac:chgData name="Cheng Ran" userId="dbeed8448c6bb12c" providerId="LiveId" clId="{D3E44819-094A-4FF7-BC8B-39CE69467472}" dt="2022-02-14T07:28:51.673" v="1600" actId="20577"/>
          <ac:spMkLst>
            <pc:docMk/>
            <pc:sldMk cId="3628340342" sldId="280"/>
            <ac:spMk id="4" creationId="{76CA190C-094E-4F95-8A37-CF426C100A29}"/>
          </ac:spMkLst>
        </pc:spChg>
        <pc:spChg chg="add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5" creationId="{9891A0E7-9668-441D-AC02-060341EFDE5A}"/>
          </ac:spMkLst>
        </pc:spChg>
      </pc:sldChg>
      <pc:sldChg chg="modSp new mod">
        <pc:chgData name="Cheng Ran" userId="dbeed8448c6bb12c" providerId="LiveId" clId="{D3E44819-094A-4FF7-BC8B-39CE69467472}" dt="2022-02-14T07:30:10.372" v="1652" actId="2711"/>
        <pc:sldMkLst>
          <pc:docMk/>
          <pc:sldMk cId="3844907058" sldId="281"/>
        </pc:sldMkLst>
        <pc:spChg chg="mod">
          <ac:chgData name="Cheng Ran" userId="dbeed8448c6bb12c" providerId="LiveId" clId="{D3E44819-094A-4FF7-BC8B-39CE69467472}" dt="2022-02-14T07:29:46.025" v="1637" actId="20577"/>
          <ac:spMkLst>
            <pc:docMk/>
            <pc:sldMk cId="3844907058" sldId="281"/>
            <ac:spMk id="2" creationId="{934CAA12-8AEF-48ED-A52E-FBD7B6CF4E5F}"/>
          </ac:spMkLst>
        </pc:spChg>
        <pc:spChg chg="mod">
          <ac:chgData name="Cheng Ran" userId="dbeed8448c6bb12c" providerId="LiveId" clId="{D3E44819-094A-4FF7-BC8B-39CE69467472}" dt="2022-02-14T07:30:10.372" v="1652" actId="2711"/>
          <ac:spMkLst>
            <pc:docMk/>
            <pc:sldMk cId="3844907058" sldId="281"/>
            <ac:spMk id="3" creationId="{634F7EDF-38CB-434E-8133-EFD310D61E5D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651479453" sldId="282"/>
        </pc:sldMkLst>
      </pc:sldChg>
      <pc:sldChg chg="modSp new mod">
        <pc:chgData name="Cheng Ran" userId="dbeed8448c6bb12c" providerId="LiveId" clId="{D3E44819-094A-4FF7-BC8B-39CE69467472}" dt="2022-02-14T07:32:32.957" v="1781" actId="20577"/>
        <pc:sldMkLst>
          <pc:docMk/>
          <pc:sldMk cId="4097794756" sldId="282"/>
        </pc:sldMkLst>
        <pc:spChg chg="mod">
          <ac:chgData name="Cheng Ran" userId="dbeed8448c6bb12c" providerId="LiveId" clId="{D3E44819-094A-4FF7-BC8B-39CE69467472}" dt="2022-02-14T07:32:32.957" v="1781" actId="20577"/>
          <ac:spMkLst>
            <pc:docMk/>
            <pc:sldMk cId="4097794756" sldId="282"/>
            <ac:spMk id="2" creationId="{2F113792-6971-417E-847D-1E97CC7CBF96}"/>
          </ac:spMkLst>
        </pc:spChg>
        <pc:spChg chg="mod">
          <ac:chgData name="Cheng Ran" userId="dbeed8448c6bb12c" providerId="LiveId" clId="{D3E44819-094A-4FF7-BC8B-39CE69467472}" dt="2022-02-14T07:32:05.639" v="1740" actId="27636"/>
          <ac:spMkLst>
            <pc:docMk/>
            <pc:sldMk cId="4097794756" sldId="282"/>
            <ac:spMk id="3" creationId="{A3BD6AEB-E235-4EA3-B5EC-3165106C9A47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515493050" sldId="283"/>
        </pc:sldMkLst>
      </pc:sldChg>
      <pc:sldChg chg="modSp new mod">
        <pc:chgData name="Cheng Ran" userId="dbeed8448c6bb12c" providerId="LiveId" clId="{D3E44819-094A-4FF7-BC8B-39CE69467472}" dt="2022-02-14T07:33:03.426" v="1817" actId="20577"/>
        <pc:sldMkLst>
          <pc:docMk/>
          <pc:sldMk cId="3750497665" sldId="283"/>
        </pc:sldMkLst>
        <pc:spChg chg="mod">
          <ac:chgData name="Cheng Ran" userId="dbeed8448c6bb12c" providerId="LiveId" clId="{D3E44819-094A-4FF7-BC8B-39CE69467472}" dt="2022-02-14T07:33:03.426" v="1817" actId="20577"/>
          <ac:spMkLst>
            <pc:docMk/>
            <pc:sldMk cId="3750497665" sldId="283"/>
            <ac:spMk id="2" creationId="{A1811A0C-A1BC-463F-BD6B-5116850DBABD}"/>
          </ac:spMkLst>
        </pc:spChg>
        <pc:spChg chg="mod">
          <ac:chgData name="Cheng Ran" userId="dbeed8448c6bb12c" providerId="LiveId" clId="{D3E44819-094A-4FF7-BC8B-39CE69467472}" dt="2022-02-14T07:32:53.468" v="1786" actId="27636"/>
          <ac:spMkLst>
            <pc:docMk/>
            <pc:sldMk cId="3750497665" sldId="283"/>
            <ac:spMk id="3" creationId="{F4DE1254-02EF-4537-B8AE-60165D828146}"/>
          </ac:spMkLst>
        </pc:spChg>
      </pc:sldChg>
      <pc:sldChg chg="modSp new mod">
        <pc:chgData name="Cheng Ran" userId="dbeed8448c6bb12c" providerId="LiveId" clId="{D3E44819-094A-4FF7-BC8B-39CE69467472}" dt="2022-02-14T07:33:51.559" v="1825" actId="20577"/>
        <pc:sldMkLst>
          <pc:docMk/>
          <pc:sldMk cId="920123509" sldId="284"/>
        </pc:sldMkLst>
        <pc:spChg chg="mod">
          <ac:chgData name="Cheng Ran" userId="dbeed8448c6bb12c" providerId="LiveId" clId="{D3E44819-094A-4FF7-BC8B-39CE69467472}" dt="2022-02-14T07:33:32.807" v="1820"/>
          <ac:spMkLst>
            <pc:docMk/>
            <pc:sldMk cId="920123509" sldId="284"/>
            <ac:spMk id="2" creationId="{1B1A8AAD-AD24-4D37-94D3-4B91B9AB2925}"/>
          </ac:spMkLst>
        </pc:spChg>
        <pc:spChg chg="mod">
          <ac:chgData name="Cheng Ran" userId="dbeed8448c6bb12c" providerId="LiveId" clId="{D3E44819-094A-4FF7-BC8B-39CE69467472}" dt="2022-02-14T07:33:51.559" v="1825" actId="20577"/>
          <ac:spMkLst>
            <pc:docMk/>
            <pc:sldMk cId="920123509" sldId="284"/>
            <ac:spMk id="3" creationId="{81016910-DF19-4E8E-8D5B-E5A3A808B35E}"/>
          </ac:spMkLst>
        </pc:spChg>
      </pc:sldChg>
      <pc:sldChg chg="modSp new mod">
        <pc:chgData name="Cheng Ran" userId="dbeed8448c6bb12c" providerId="LiveId" clId="{D3E44819-094A-4FF7-BC8B-39CE69467472}" dt="2022-02-14T07:34:59.425" v="1884" actId="27636"/>
        <pc:sldMkLst>
          <pc:docMk/>
          <pc:sldMk cId="2945139366" sldId="285"/>
        </pc:sldMkLst>
        <pc:spChg chg="mod">
          <ac:chgData name="Cheng Ran" userId="dbeed8448c6bb12c" providerId="LiveId" clId="{D3E44819-094A-4FF7-BC8B-39CE69467472}" dt="2022-02-14T07:34:27.393" v="1875" actId="20577"/>
          <ac:spMkLst>
            <pc:docMk/>
            <pc:sldMk cId="2945139366" sldId="285"/>
            <ac:spMk id="2" creationId="{AF905A29-FB2D-451F-B50A-BD432E17A2DB}"/>
          </ac:spMkLst>
        </pc:spChg>
        <pc:spChg chg="mod">
          <ac:chgData name="Cheng Ran" userId="dbeed8448c6bb12c" providerId="LiveId" clId="{D3E44819-094A-4FF7-BC8B-39CE69467472}" dt="2022-02-14T07:34:59.425" v="1884" actId="27636"/>
          <ac:spMkLst>
            <pc:docMk/>
            <pc:sldMk cId="2945139366" sldId="285"/>
            <ac:spMk id="3" creationId="{E55D344B-266A-408A-80E2-D79360F8D18E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34749244" sldId="286"/>
        </pc:sldMkLst>
      </pc:sldChg>
      <pc:sldChg chg="modSp new mod modAnim">
        <pc:chgData name="Cheng Ran" userId="dbeed8448c6bb12c" providerId="LiveId" clId="{D3E44819-094A-4FF7-BC8B-39CE69467472}" dt="2022-02-14T07:36:04.431" v="1948"/>
        <pc:sldMkLst>
          <pc:docMk/>
          <pc:sldMk cId="2819709825" sldId="286"/>
        </pc:sldMkLst>
        <pc:spChg chg="mod">
          <ac:chgData name="Cheng Ran" userId="dbeed8448c6bb12c" providerId="LiveId" clId="{D3E44819-094A-4FF7-BC8B-39CE69467472}" dt="2022-02-14T07:35:26.282" v="1935" actId="20577"/>
          <ac:spMkLst>
            <pc:docMk/>
            <pc:sldMk cId="2819709825" sldId="286"/>
            <ac:spMk id="2" creationId="{45272A52-3AA7-4FF2-BA3D-33DE7F391BD6}"/>
          </ac:spMkLst>
        </pc:spChg>
        <pc:spChg chg="mod">
          <ac:chgData name="Cheng Ran" userId="dbeed8448c6bb12c" providerId="LiveId" clId="{D3E44819-094A-4FF7-BC8B-39CE69467472}" dt="2022-02-14T07:35:43.603" v="1947" actId="20577"/>
          <ac:spMkLst>
            <pc:docMk/>
            <pc:sldMk cId="2819709825" sldId="286"/>
            <ac:spMk id="3" creationId="{C35F9AE4-415A-4973-8C66-40A4EDBF3AC7}"/>
          </ac:spMkLst>
        </pc:spChg>
      </pc:sldChg>
      <pc:sldChg chg="modSp new mod modAnim">
        <pc:chgData name="Cheng Ran" userId="dbeed8448c6bb12c" providerId="LiveId" clId="{D3E44819-094A-4FF7-BC8B-39CE69467472}" dt="2022-02-14T07:37:31.426" v="1987" actId="20577"/>
        <pc:sldMkLst>
          <pc:docMk/>
          <pc:sldMk cId="4282138035" sldId="287"/>
        </pc:sldMkLst>
        <pc:spChg chg="mod">
          <ac:chgData name="Cheng Ran" userId="dbeed8448c6bb12c" providerId="LiveId" clId="{D3E44819-094A-4FF7-BC8B-39CE69467472}" dt="2022-02-14T07:36:47.863" v="1976" actId="20577"/>
          <ac:spMkLst>
            <pc:docMk/>
            <pc:sldMk cId="4282138035" sldId="287"/>
            <ac:spMk id="2" creationId="{8DA995E9-32CD-4D90-8F8D-B84823F147B4}"/>
          </ac:spMkLst>
        </pc:spChg>
        <pc:spChg chg="mod">
          <ac:chgData name="Cheng Ran" userId="dbeed8448c6bb12c" providerId="LiveId" clId="{D3E44819-094A-4FF7-BC8B-39CE69467472}" dt="2022-02-14T07:37:31.426" v="1987" actId="20577"/>
          <ac:spMkLst>
            <pc:docMk/>
            <pc:sldMk cId="4282138035" sldId="287"/>
            <ac:spMk id="3" creationId="{667CEF97-2461-4C03-814B-8FCAE6D67076}"/>
          </ac:spMkLst>
        </pc:spChg>
      </pc:sldChg>
      <pc:sldChg chg="modSp new mod">
        <pc:chgData name="Cheng Ran" userId="dbeed8448c6bb12c" providerId="LiveId" clId="{D3E44819-094A-4FF7-BC8B-39CE69467472}" dt="2022-02-14T07:38:24.978" v="2029" actId="20577"/>
        <pc:sldMkLst>
          <pc:docMk/>
          <pc:sldMk cId="2502641594" sldId="288"/>
        </pc:sldMkLst>
        <pc:spChg chg="mod">
          <ac:chgData name="Cheng Ran" userId="dbeed8448c6bb12c" providerId="LiveId" clId="{D3E44819-094A-4FF7-BC8B-39CE69467472}" dt="2022-02-14T07:38:01.023" v="2024" actId="20577"/>
          <ac:spMkLst>
            <pc:docMk/>
            <pc:sldMk cId="2502641594" sldId="288"/>
            <ac:spMk id="2" creationId="{BD47AC69-E009-4BE9-8C23-AF203AFE9DCF}"/>
          </ac:spMkLst>
        </pc:spChg>
        <pc:spChg chg="mod">
          <ac:chgData name="Cheng Ran" userId="dbeed8448c6bb12c" providerId="LiveId" clId="{D3E44819-094A-4FF7-BC8B-39CE69467472}" dt="2022-02-14T07:38:24.978" v="2029" actId="20577"/>
          <ac:spMkLst>
            <pc:docMk/>
            <pc:sldMk cId="2502641594" sldId="288"/>
            <ac:spMk id="3" creationId="{23D683AB-42C0-4252-A60A-3C75FB001D73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38:54.455" v="2040" actId="20577"/>
        <pc:sldMkLst>
          <pc:docMk/>
          <pc:sldMk cId="420599735" sldId="289"/>
        </pc:sldMkLst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2" creationId="{5A4EDD64-BCA0-4582-8EC6-8C738903EEA3}"/>
          </ac:spMkLst>
        </pc:spChg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3" creationId="{A75917B7-1E33-4F8C-9C6E-4D2595A7C3CB}"/>
          </ac:spMkLst>
        </pc:spChg>
        <pc:spChg chg="add mod ord">
          <ac:chgData name="Cheng Ran" userId="dbeed8448c6bb12c" providerId="LiveId" clId="{D3E44819-094A-4FF7-BC8B-39CE69467472}" dt="2022-02-14T07:38:54.455" v="2040" actId="20577"/>
          <ac:spMkLst>
            <pc:docMk/>
            <pc:sldMk cId="420599735" sldId="289"/>
            <ac:spMk id="4" creationId="{6D9C8602-AE97-45C3-814C-3E0E69FC660D}"/>
          </ac:spMkLst>
        </pc:spChg>
        <pc:spChg chg="add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5" creationId="{CFA0F981-66DD-4282-AE14-0B6412971543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264834715" sldId="289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210557315" sldId="290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165598394" sldId="291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165598394" sldId="291"/>
            <ac:spMk id="24580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594917969" sldId="292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154894100" sldId="293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486606376" sldId="294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905275293" sldId="297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905275293" sldId="297"/>
            <ac:spMk id="24580" creationId="{00000000-0000-0000-0000-000000000000}"/>
          </ac:spMkLst>
        </pc:spChg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3878891907" sldId="298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3878891907" sldId="298"/>
            <ac:spMk id="24580" creationId="{00000000-0000-0000-0000-000000000000}"/>
          </ac:spMkLst>
        </pc:spChg>
      </pc:sldChg>
      <pc:sldChg chg="addSp delSp modSp del mod modClrScheme chgLayout">
        <pc:chgData name="Cheng Ran" userId="dbeed8448c6bb12c" providerId="LiveId" clId="{D3E44819-094A-4FF7-BC8B-39CE69467472}" dt="2022-02-14T07:12:56.610" v="1064"/>
        <pc:sldMkLst>
          <pc:docMk/>
          <pc:sldMk cId="2429952507" sldId="301"/>
        </pc:sldMkLst>
        <pc:spChg chg="add del 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" creationId="{F9BFC8D1-70C0-4636-BB04-86985F36B58B}"/>
          </ac:spMkLst>
        </pc:spChg>
        <pc:spChg chg="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9698" creationId="{00000000-0000-0000-0000-000000000000}"/>
          </ac:spMkLst>
        </pc:spChg>
        <pc:spChg chg="mod ord">
          <ac:chgData name="Cheng Ran" userId="dbeed8448c6bb12c" providerId="LiveId" clId="{D3E44819-094A-4FF7-BC8B-39CE69467472}" dt="2022-02-14T07:12:56.610" v="1064"/>
          <ac:spMkLst>
            <pc:docMk/>
            <pc:sldMk cId="2429952507" sldId="301"/>
            <ac:spMk id="29699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009265630" sldId="304"/>
        </pc:sldMkLst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027-8B1F-4C29-883A-0669E3BFF61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5</a:t>
            </a:r>
            <a:br>
              <a:rPr lang="en-US" altLang="zh-CN" dirty="0"/>
            </a:br>
            <a:r>
              <a:rPr lang="en-US" altLang="zh-CN" dirty="0"/>
              <a:t>Stack &amp; Queue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8C95-2DB7-49EF-8F2A-C065A285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Stack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1EE9A9-3085-4B71-8CC5-129605D1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Making sure the delimiters (</a:t>
            </a:r>
            <a:r>
              <a:rPr lang="en-US" altLang="zh-CN" b="1" dirty="0" err="1"/>
              <a:t>parens</a:t>
            </a:r>
            <a:r>
              <a:rPr lang="en-US" altLang="zh-CN" b="1" dirty="0"/>
              <a:t>, brackets,  etc.) are balanced</a:t>
            </a:r>
            <a:endParaRPr lang="en-US" altLang="zh-CN" dirty="0"/>
          </a:p>
          <a:p>
            <a:pPr lvl="1"/>
            <a:r>
              <a:rPr lang="en-US" altLang="zh-CN" dirty="0"/>
              <a:t>Push open (i.e., left) delimiters onto a stack</a:t>
            </a:r>
          </a:p>
          <a:p>
            <a:pPr lvl="1"/>
            <a:r>
              <a:rPr lang="en-US" altLang="zh-CN" dirty="0"/>
              <a:t>When you encounter a close (i.e., right) delimiter,  pop an item off the stack and see if it matches</a:t>
            </a:r>
          </a:p>
          <a:p>
            <a:r>
              <a:rPr lang="en-US" altLang="zh-CN" b="1" dirty="0"/>
              <a:t>Evaluating arithmetic expressions</a:t>
            </a:r>
          </a:p>
          <a:p>
            <a:pPr lvl="1"/>
            <a:r>
              <a:rPr lang="en-US" altLang="zh-CN" dirty="0"/>
              <a:t>Parsing arithmetic expressions written using  infix notation</a:t>
            </a:r>
          </a:p>
          <a:p>
            <a:r>
              <a:rPr lang="en-US" altLang="zh-CN" b="1" dirty="0"/>
              <a:t>The runtime (call) stack in memory</a:t>
            </a:r>
          </a:p>
          <a:p>
            <a:pPr lvl="1"/>
            <a:r>
              <a:rPr lang="en-US" altLang="zh-CN" dirty="0"/>
              <a:t>Converting a recursive algorithm to an iterative  one by using a stack to store the pointers to the subfunctions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9E62-818E-47E2-B8BB-ACE14470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Brackets Balance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86CD-8609-437B-BC76-FED381EB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lang="en-US" altLang="zh-CN" sz="2800" spc="-125" dirty="0">
                <a:cs typeface="Georgia"/>
              </a:rPr>
              <a:t>a+{2-[</a:t>
            </a:r>
            <a:r>
              <a:rPr lang="en-US" altLang="zh-CN" sz="2800" spc="-125" dirty="0" err="1">
                <a:cs typeface="Georgia"/>
              </a:rPr>
              <a:t>b+c</a:t>
            </a:r>
            <a:r>
              <a:rPr lang="en-US" altLang="zh-CN" sz="2800" spc="-125" dirty="0">
                <a:cs typeface="Georgia"/>
              </a:rPr>
              <a:t> </a:t>
            </a:r>
            <a:r>
              <a:rPr lang="en-US" altLang="zh-CN" sz="2800" spc="-100" dirty="0">
                <a:cs typeface="Georgia"/>
              </a:rPr>
              <a:t>]*(8* </a:t>
            </a:r>
            <a:r>
              <a:rPr lang="en-US" altLang="zh-CN" sz="2800" spc="-140" dirty="0">
                <a:cs typeface="Georgia"/>
              </a:rPr>
              <a:t>[8+g </a:t>
            </a:r>
            <a:r>
              <a:rPr lang="en-US" altLang="zh-CN" sz="2800" spc="-65" dirty="0">
                <a:cs typeface="Georgia"/>
              </a:rPr>
              <a:t>]/[m-e</a:t>
            </a:r>
            <a:r>
              <a:rPr lang="en-US" altLang="zh-CN" sz="2800" spc="70" dirty="0">
                <a:cs typeface="Georgia"/>
              </a:rPr>
              <a:t> </a:t>
            </a:r>
            <a:r>
              <a:rPr lang="en-US" altLang="zh-CN" sz="2800" spc="-50" dirty="0">
                <a:cs typeface="Georgia"/>
              </a:rPr>
              <a:t>]-7)-p}</a:t>
            </a:r>
            <a:endParaRPr lang="en-US" altLang="zh-CN" sz="2800" dirty="0"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lang="en-US" altLang="zh-CN" sz="2800" spc="-114" dirty="0">
                <a:solidFill>
                  <a:srgbClr val="0000FF"/>
                </a:solidFill>
                <a:cs typeface="Georgia"/>
              </a:rPr>
              <a:t>{</a:t>
            </a:r>
            <a:r>
              <a:rPr lang="en-US" altLang="zh-CN" sz="2800" spc="-114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z="2800" spc="-55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z="2800" spc="-55" dirty="0">
                <a:cs typeface="Georgia"/>
              </a:rPr>
              <a:t>(</a:t>
            </a:r>
            <a:r>
              <a:rPr lang="en-US" altLang="zh-CN" sz="2800" spc="-55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z="2800" spc="-80" dirty="0">
                <a:solidFill>
                  <a:srgbClr val="FF0000"/>
                </a:solidFill>
                <a:cs typeface="Georgia"/>
              </a:rPr>
              <a:t>][</a:t>
            </a:r>
            <a:r>
              <a:rPr lang="en-US" altLang="zh-CN" sz="2800" spc="-40" dirty="0">
                <a:solidFill>
                  <a:srgbClr val="FF0000"/>
                </a:solidFill>
                <a:cs typeface="Georgia"/>
              </a:rPr>
              <a:t> </a:t>
            </a:r>
            <a:r>
              <a:rPr lang="en-US" altLang="zh-CN" sz="2800" spc="-65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z="2800" spc="-65" dirty="0">
                <a:cs typeface="Georgia"/>
              </a:rPr>
              <a:t>)</a:t>
            </a:r>
            <a:r>
              <a:rPr lang="en-US" altLang="zh-CN" sz="2800" spc="-65" dirty="0">
                <a:solidFill>
                  <a:srgbClr val="0000FF"/>
                </a:solidFill>
                <a:cs typeface="Georgia"/>
              </a:rPr>
              <a:t>}</a:t>
            </a:r>
            <a:endParaRPr lang="en-US" altLang="zh-CN" sz="2800" dirty="0"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lang="en-US" altLang="zh-CN" sz="2800" spc="-90" dirty="0">
                <a:cs typeface="Georgia"/>
              </a:rPr>
              <a:t>Skip </a:t>
            </a:r>
            <a:r>
              <a:rPr lang="en-US" altLang="zh-CN" sz="2800" spc="-30" dirty="0">
                <a:cs typeface="Georgia"/>
              </a:rPr>
              <a:t>operators </a:t>
            </a:r>
            <a:r>
              <a:rPr lang="en-US" altLang="zh-CN" sz="2800" spc="-75" dirty="0">
                <a:cs typeface="Georgia"/>
              </a:rPr>
              <a:t>and</a:t>
            </a:r>
            <a:r>
              <a:rPr lang="en-US" altLang="zh-CN" sz="2800" spc="-125" dirty="0">
                <a:cs typeface="Georgia"/>
              </a:rPr>
              <a:t> </a:t>
            </a:r>
            <a:r>
              <a:rPr lang="en-US" altLang="zh-CN" sz="2800" spc="-50" dirty="0">
                <a:cs typeface="Georgia"/>
              </a:rPr>
              <a:t>notations</a:t>
            </a:r>
            <a:endParaRPr lang="en-US" altLang="zh-CN" sz="2800" dirty="0"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lang="en-US" altLang="zh-CN" sz="2800" spc="-110" dirty="0">
                <a:cs typeface="Georgia"/>
              </a:rPr>
              <a:t>Is </a:t>
            </a:r>
            <a:r>
              <a:rPr lang="en-US" altLang="zh-CN" sz="2800" spc="-40" dirty="0">
                <a:cs typeface="Georgia"/>
              </a:rPr>
              <a:t>the </a:t>
            </a:r>
            <a:r>
              <a:rPr lang="en-US" altLang="zh-CN" sz="2800" spc="-45" dirty="0">
                <a:cs typeface="Georgia"/>
              </a:rPr>
              <a:t>bracket </a:t>
            </a:r>
            <a:r>
              <a:rPr lang="en-US" altLang="zh-CN" sz="2800" spc="-35" dirty="0">
                <a:cs typeface="Georgia"/>
              </a:rPr>
              <a:t>expression </a:t>
            </a:r>
            <a:r>
              <a:rPr lang="en-US" altLang="zh-CN" sz="2800" spc="-55" dirty="0">
                <a:cs typeface="Georgia"/>
              </a:rPr>
              <a:t>balanced </a:t>
            </a:r>
            <a:r>
              <a:rPr lang="en-US" altLang="zh-CN" sz="2800" spc="-5" dirty="0">
                <a:cs typeface="Georgia"/>
              </a:rPr>
              <a:t>or</a:t>
            </a:r>
            <a:r>
              <a:rPr lang="en-US" altLang="zh-CN" sz="2800" spc="-204" dirty="0">
                <a:cs typeface="Georgia"/>
              </a:rPr>
              <a:t> </a:t>
            </a:r>
            <a:r>
              <a:rPr lang="en-US" altLang="zh-CN" sz="2800" spc="-90" dirty="0">
                <a:cs typeface="Georgia"/>
              </a:rPr>
              <a:t>not?</a:t>
            </a:r>
            <a:endParaRPr lang="en-US" altLang="zh-CN" sz="2800" dirty="0"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US" altLang="zh-CN" sz="2400" spc="15" dirty="0">
                <a:cs typeface="Georgia"/>
              </a:rPr>
              <a:t>()</a:t>
            </a:r>
            <a:r>
              <a:rPr lang="en-US" altLang="zh-CN" sz="2400" spc="-55" dirty="0">
                <a:cs typeface="Georgia"/>
              </a:rPr>
              <a:t> </a:t>
            </a:r>
            <a:r>
              <a:rPr lang="en-US" altLang="zh-CN" sz="2400" spc="-125" dirty="0">
                <a:cs typeface="Georgia"/>
              </a:rPr>
              <a:t>Yes</a:t>
            </a:r>
            <a:endParaRPr lang="en-US" altLang="zh-CN" sz="2400" dirty="0"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lang="en-US" altLang="zh-CN" sz="2400" spc="-95" dirty="0">
                <a:solidFill>
                  <a:srgbClr val="FF0000"/>
                </a:solidFill>
                <a:cs typeface="Georgia"/>
              </a:rPr>
              <a:t>[</a:t>
            </a:r>
            <a:r>
              <a:rPr lang="en-US" altLang="zh-CN" sz="2400" spc="-95" dirty="0">
                <a:solidFill>
                  <a:srgbClr val="0000FF"/>
                </a:solidFill>
                <a:cs typeface="Georgia"/>
              </a:rPr>
              <a:t>}</a:t>
            </a:r>
            <a:r>
              <a:rPr lang="en-US" altLang="zh-CN" sz="2400" spc="-50" dirty="0">
                <a:solidFill>
                  <a:srgbClr val="0000FF"/>
                </a:solidFill>
                <a:cs typeface="Georgia"/>
              </a:rPr>
              <a:t> </a:t>
            </a:r>
            <a:r>
              <a:rPr lang="en-US" altLang="zh-CN" sz="2400" spc="-135" dirty="0">
                <a:cs typeface="Georgia"/>
              </a:rPr>
              <a:t>No</a:t>
            </a:r>
            <a:endParaRPr lang="en-US" altLang="zh-CN" sz="2400" dirty="0"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1781810" algn="l"/>
              </a:tabLst>
            </a:pPr>
            <a:r>
              <a:rPr lang="en-US" altLang="zh-CN" sz="2400" spc="-65" dirty="0">
                <a:solidFill>
                  <a:srgbClr val="0000FF"/>
                </a:solidFill>
                <a:cs typeface="Georgia"/>
              </a:rPr>
              <a:t>{</a:t>
            </a:r>
            <a:r>
              <a:rPr lang="en-US" altLang="zh-CN" sz="2400" spc="-65" dirty="0">
                <a:solidFill>
                  <a:srgbClr val="FF0000"/>
                </a:solidFill>
                <a:cs typeface="Georgia"/>
              </a:rPr>
              <a:t>[</a:t>
            </a:r>
            <a:r>
              <a:rPr lang="en-US" altLang="zh-CN" sz="2400" spc="-65" dirty="0">
                <a:cs typeface="Georgia"/>
              </a:rPr>
              <a:t>()</a:t>
            </a:r>
            <a:r>
              <a:rPr lang="en-US" altLang="zh-CN" sz="2400" spc="-65" dirty="0">
                <a:solidFill>
                  <a:srgbClr val="0000FF"/>
                </a:solidFill>
                <a:cs typeface="Georgia"/>
              </a:rPr>
              <a:t>}</a:t>
            </a:r>
            <a:r>
              <a:rPr lang="en-US" altLang="zh-CN" sz="2400" spc="-65" dirty="0">
                <a:solidFill>
                  <a:srgbClr val="FF0000"/>
                </a:solidFill>
                <a:cs typeface="Georgia"/>
              </a:rPr>
              <a:t>]	</a:t>
            </a:r>
            <a:r>
              <a:rPr lang="en-US" altLang="zh-CN" sz="2400" spc="-130" dirty="0">
                <a:cs typeface="Georgia"/>
              </a:rPr>
              <a:t>No</a:t>
            </a:r>
            <a:endParaRPr lang="en-US" altLang="zh-CN" sz="2400" dirty="0"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2510790" algn="l"/>
              </a:tabLst>
            </a:pPr>
            <a:r>
              <a:rPr lang="en-US" altLang="zh-CN" sz="2400" spc="-100" dirty="0">
                <a:solidFill>
                  <a:srgbClr val="0000FF"/>
                </a:solidFill>
                <a:cs typeface="Georgia"/>
              </a:rPr>
              <a:t>{</a:t>
            </a:r>
            <a:r>
              <a:rPr lang="en-US" altLang="zh-CN" sz="2400" spc="-100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z="2400" spc="-25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z="2400" spc="-25" dirty="0">
                <a:cs typeface="Georgia"/>
              </a:rPr>
              <a:t>(</a:t>
            </a:r>
            <a:r>
              <a:rPr lang="en-US" altLang="zh-CN" sz="2400" spc="-75" dirty="0">
                <a:solidFill>
                  <a:srgbClr val="FF0000"/>
                </a:solidFill>
                <a:cs typeface="Georgia"/>
              </a:rPr>
              <a:t>[</a:t>
            </a:r>
            <a:r>
              <a:rPr lang="en-US" altLang="zh-CN" sz="2400" spc="-50" dirty="0">
                <a:solidFill>
                  <a:srgbClr val="FF0000"/>
                </a:solidFill>
                <a:cs typeface="Georgia"/>
              </a:rPr>
              <a:t> </a:t>
            </a:r>
            <a:r>
              <a:rPr lang="en-US" altLang="zh-CN" sz="2400" spc="-75" dirty="0">
                <a:solidFill>
                  <a:srgbClr val="FF0000"/>
                </a:solidFill>
                <a:cs typeface="Georgia"/>
              </a:rPr>
              <a:t>][</a:t>
            </a:r>
            <a:r>
              <a:rPr lang="en-US" altLang="zh-CN" sz="2400" spc="-65" dirty="0">
                <a:solidFill>
                  <a:srgbClr val="FF0000"/>
                </a:solidFill>
                <a:cs typeface="Georgia"/>
              </a:rPr>
              <a:t> </a:t>
            </a:r>
            <a:r>
              <a:rPr lang="en-US" altLang="zh-CN" sz="2400" spc="-60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z="2400" spc="-60" dirty="0">
                <a:cs typeface="Georgia"/>
              </a:rPr>
              <a:t>)</a:t>
            </a:r>
            <a:r>
              <a:rPr lang="en-US" altLang="zh-CN" sz="2400" spc="-60" dirty="0">
                <a:solidFill>
                  <a:srgbClr val="0000FF"/>
                </a:solidFill>
                <a:cs typeface="Georgia"/>
              </a:rPr>
              <a:t>}	</a:t>
            </a:r>
            <a:r>
              <a:rPr lang="en-US" altLang="zh-CN" sz="2400" spc="-125" dirty="0">
                <a:cs typeface="Georgia"/>
              </a:rPr>
              <a:t>Yes</a:t>
            </a:r>
            <a:endParaRPr lang="en-US" altLang="zh-CN" sz="2400" dirty="0"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lang="en-US" altLang="zh-CN" sz="2400" spc="-65" dirty="0">
                <a:solidFill>
                  <a:srgbClr val="0000FF"/>
                </a:solidFill>
                <a:cs typeface="Georgia"/>
              </a:rPr>
              <a:t>{{{{{{</a:t>
            </a:r>
            <a:r>
              <a:rPr lang="en-US" altLang="zh-CN" sz="2400" spc="-65" dirty="0">
                <a:solidFill>
                  <a:srgbClr val="FF0000"/>
                </a:solidFill>
                <a:cs typeface="Georgia"/>
              </a:rPr>
              <a:t>[[[[[[</a:t>
            </a:r>
            <a:r>
              <a:rPr lang="en-US" altLang="zh-CN" sz="2400" spc="-65" dirty="0">
                <a:cs typeface="Georgia"/>
              </a:rPr>
              <a:t>(((((())))))</a:t>
            </a:r>
            <a:r>
              <a:rPr lang="en-US" altLang="zh-CN" sz="2400" spc="-65" dirty="0">
                <a:solidFill>
                  <a:srgbClr val="FF0000"/>
                </a:solidFill>
                <a:cs typeface="Georgia"/>
              </a:rPr>
              <a:t>]]]]]]</a:t>
            </a:r>
            <a:r>
              <a:rPr lang="en-US" altLang="zh-CN" sz="2400" spc="-65" dirty="0">
                <a:solidFill>
                  <a:srgbClr val="0000FF"/>
                </a:solidFill>
                <a:cs typeface="Georgia"/>
              </a:rPr>
              <a:t>}}}}}}</a:t>
            </a:r>
            <a:r>
              <a:rPr lang="en-US" altLang="zh-CN" sz="2400" spc="-30" dirty="0">
                <a:solidFill>
                  <a:srgbClr val="0000FF"/>
                </a:solidFill>
                <a:cs typeface="Georgia"/>
              </a:rPr>
              <a:t> </a:t>
            </a:r>
            <a:r>
              <a:rPr lang="en-US" altLang="zh-CN" sz="2400" spc="-125" dirty="0">
                <a:cs typeface="Georgia"/>
              </a:rPr>
              <a:t>Yes</a:t>
            </a:r>
            <a:endParaRPr lang="en-US" altLang="zh-CN" sz="2400" dirty="0">
              <a:cs typeface="Georgi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9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A0D5-7C04-48BD-93A4-D13FC4A6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Brackets Balance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A5DB1-28A1-478A-912F-F9D1BE19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altLang="zh-CN" spc="-120" dirty="0">
                <a:cs typeface="Georgia"/>
              </a:rPr>
              <a:t>Given </a:t>
            </a:r>
            <a:r>
              <a:rPr lang="en-US" altLang="zh-CN" spc="-50" dirty="0">
                <a:cs typeface="Georgia"/>
              </a:rPr>
              <a:t>a </a:t>
            </a:r>
            <a:r>
              <a:rPr lang="en-US" altLang="zh-CN" spc="-45" dirty="0">
                <a:cs typeface="Georgia"/>
              </a:rPr>
              <a:t>bracket </a:t>
            </a:r>
            <a:r>
              <a:rPr lang="en-US" altLang="zh-CN" spc="-55" dirty="0">
                <a:cs typeface="Georgia"/>
              </a:rPr>
              <a:t>expression, </a:t>
            </a:r>
            <a:r>
              <a:rPr lang="en-US" altLang="zh-CN" spc="-45" dirty="0">
                <a:cs typeface="Georgia"/>
              </a:rPr>
              <a:t>determine  </a:t>
            </a:r>
            <a:r>
              <a:rPr lang="en-US" altLang="zh-CN" spc="-15" dirty="0">
                <a:cs typeface="Georgia"/>
              </a:rPr>
              <a:t>whether </a:t>
            </a:r>
            <a:r>
              <a:rPr lang="en-US" altLang="zh-CN" spc="-35" dirty="0">
                <a:cs typeface="Georgia"/>
              </a:rPr>
              <a:t>it </a:t>
            </a:r>
            <a:r>
              <a:rPr lang="en-US" altLang="zh-CN" spc="-30" dirty="0">
                <a:cs typeface="Georgia"/>
              </a:rPr>
              <a:t>is </a:t>
            </a:r>
            <a:r>
              <a:rPr lang="en-US" altLang="zh-CN" spc="-55" dirty="0">
                <a:cs typeface="Georgia"/>
              </a:rPr>
              <a:t>balanced </a:t>
            </a:r>
            <a:r>
              <a:rPr lang="en-US" altLang="zh-CN" spc="-10" dirty="0">
                <a:cs typeface="Georgia"/>
              </a:rPr>
              <a:t>or</a:t>
            </a:r>
            <a:r>
              <a:rPr lang="en-US" altLang="zh-CN" spc="-245" dirty="0">
                <a:cs typeface="Georgia"/>
              </a:rPr>
              <a:t> </a:t>
            </a:r>
            <a:r>
              <a:rPr lang="en-US" altLang="zh-CN" spc="-90" dirty="0">
                <a:cs typeface="Georgia"/>
              </a:rPr>
              <a:t>not?</a:t>
            </a:r>
            <a:endParaRPr lang="en-US" altLang="zh-CN" dirty="0"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altLang="zh-CN" spc="-110" dirty="0">
                <a:solidFill>
                  <a:srgbClr val="0000FF"/>
                </a:solidFill>
                <a:cs typeface="Georgia"/>
              </a:rPr>
              <a:t>{</a:t>
            </a:r>
            <a:r>
              <a:rPr lang="en-US" altLang="zh-CN" spc="-110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pc="-50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pc="-50" dirty="0">
                <a:cs typeface="Georgia"/>
              </a:rPr>
              <a:t>(</a:t>
            </a:r>
            <a:r>
              <a:rPr lang="en-US" altLang="zh-CN" spc="-50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pc="-85" dirty="0">
                <a:solidFill>
                  <a:srgbClr val="FF0000"/>
                </a:solidFill>
                <a:cs typeface="Georgia"/>
              </a:rPr>
              <a:t>][</a:t>
            </a:r>
            <a:r>
              <a:rPr lang="en-US" altLang="zh-CN" spc="-45" dirty="0">
                <a:solidFill>
                  <a:srgbClr val="FF0000"/>
                </a:solidFill>
                <a:cs typeface="Georgia"/>
              </a:rPr>
              <a:t> </a:t>
            </a:r>
            <a:r>
              <a:rPr lang="en-US" altLang="zh-CN" spc="-70" dirty="0">
                <a:solidFill>
                  <a:srgbClr val="FF0000"/>
                </a:solidFill>
                <a:cs typeface="Georgia"/>
              </a:rPr>
              <a:t>]</a:t>
            </a:r>
            <a:r>
              <a:rPr lang="en-US" altLang="zh-CN" spc="-70" dirty="0">
                <a:cs typeface="Georgia"/>
              </a:rPr>
              <a:t>)</a:t>
            </a:r>
            <a:r>
              <a:rPr lang="en-US" altLang="zh-CN" spc="-70" dirty="0">
                <a:solidFill>
                  <a:srgbClr val="0000FF"/>
                </a:solidFill>
                <a:cs typeface="Georgia"/>
              </a:rPr>
              <a:t>}</a:t>
            </a:r>
            <a:endParaRPr lang="en-US" altLang="zh-CN" dirty="0">
              <a:solidFill>
                <a:srgbClr val="0000FF"/>
              </a:solidFill>
              <a:cs typeface="Georgia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altLang="zh-CN" sz="2800" spc="-100" dirty="0">
                <a:cs typeface="Georgia"/>
              </a:rPr>
              <a:t>How </a:t>
            </a:r>
            <a:r>
              <a:rPr lang="en-US" altLang="zh-CN" sz="2800" spc="-40" dirty="0">
                <a:cs typeface="Georgia"/>
              </a:rPr>
              <a:t>to solve </a:t>
            </a:r>
            <a:r>
              <a:rPr lang="en-US" altLang="zh-CN" sz="2800" spc="-35" dirty="0">
                <a:cs typeface="Georgia"/>
              </a:rPr>
              <a:t>it </a:t>
            </a:r>
            <a:r>
              <a:rPr lang="en-US" altLang="zh-CN" sz="2800" spc="-20" dirty="0">
                <a:cs typeface="Georgia"/>
              </a:rPr>
              <a:t>by </a:t>
            </a:r>
            <a:r>
              <a:rPr lang="en-US" altLang="zh-CN" sz="2800" spc="-60" dirty="0">
                <a:cs typeface="Georgia"/>
              </a:rPr>
              <a:t>using</a:t>
            </a:r>
            <a:r>
              <a:rPr lang="en-US" altLang="zh-CN" sz="2800" spc="-105" dirty="0">
                <a:cs typeface="Georgia"/>
              </a:rPr>
              <a:t> </a:t>
            </a:r>
            <a:r>
              <a:rPr lang="en-US" altLang="zh-CN" sz="2800" spc="-55" dirty="0">
                <a:cs typeface="Georgia"/>
              </a:rPr>
              <a:t>stack?</a:t>
            </a:r>
            <a:endParaRPr lang="en-US" altLang="zh-CN" sz="2800" dirty="0">
              <a:cs typeface="Georgia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altLang="zh-CN" sz="2800" spc="-55" dirty="0">
                <a:cs typeface="Georgia"/>
              </a:rPr>
              <a:t>Bracket </a:t>
            </a:r>
            <a:r>
              <a:rPr lang="en-US" altLang="zh-CN" sz="2800" spc="-50" dirty="0">
                <a:cs typeface="Georgia"/>
              </a:rPr>
              <a:t>pairs: </a:t>
            </a:r>
            <a:r>
              <a:rPr lang="en-US" altLang="zh-CN" sz="2800" spc="20" dirty="0">
                <a:cs typeface="Georgia"/>
              </a:rPr>
              <a:t>( </a:t>
            </a:r>
            <a:r>
              <a:rPr lang="en-US" altLang="zh-CN" sz="2800" spc="-95" dirty="0">
                <a:cs typeface="Georgia"/>
              </a:rPr>
              <a:t>), </a:t>
            </a:r>
            <a:r>
              <a:rPr lang="en-US" altLang="zh-CN" sz="2800" spc="-80" dirty="0">
                <a:solidFill>
                  <a:srgbClr val="FF0000"/>
                </a:solidFill>
                <a:cs typeface="Georgia"/>
              </a:rPr>
              <a:t>[ </a:t>
            </a:r>
            <a:r>
              <a:rPr lang="en-US" altLang="zh-CN" sz="2800" spc="-145" dirty="0">
                <a:solidFill>
                  <a:srgbClr val="FF0000"/>
                </a:solidFill>
                <a:cs typeface="Georgia"/>
              </a:rPr>
              <a:t>], </a:t>
            </a:r>
            <a:r>
              <a:rPr lang="en-US" altLang="zh-CN" sz="2800" spc="-140" dirty="0">
                <a:solidFill>
                  <a:srgbClr val="0000FF"/>
                </a:solidFill>
                <a:cs typeface="Georgia"/>
              </a:rPr>
              <a:t>{</a:t>
            </a:r>
            <a:r>
              <a:rPr lang="en-US" altLang="zh-CN" sz="2800" spc="-55" dirty="0">
                <a:solidFill>
                  <a:srgbClr val="0000FF"/>
                </a:solidFill>
                <a:cs typeface="Georgia"/>
              </a:rPr>
              <a:t> </a:t>
            </a:r>
            <a:r>
              <a:rPr lang="en-US" altLang="zh-CN" sz="2800" spc="-140" dirty="0">
                <a:solidFill>
                  <a:srgbClr val="0000FF"/>
                </a:solidFill>
                <a:cs typeface="Georgia"/>
              </a:rPr>
              <a:t>}</a:t>
            </a:r>
            <a:endParaRPr lang="en-US" altLang="zh-CN" sz="2800" dirty="0">
              <a:solidFill>
                <a:srgbClr val="0000FF"/>
              </a:solidFill>
              <a:cs typeface="Georgia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altLang="zh-CN" sz="2800" spc="-90" dirty="0">
                <a:cs typeface="Georgia"/>
              </a:rPr>
              <a:t>Any</a:t>
            </a:r>
            <a:r>
              <a:rPr lang="en-US" altLang="zh-CN" sz="2800" spc="-30" dirty="0">
                <a:cs typeface="Georgia"/>
              </a:rPr>
              <a:t> </a:t>
            </a:r>
            <a:r>
              <a:rPr lang="en-US" altLang="zh-CN" sz="2800" spc="-55" dirty="0">
                <a:cs typeface="Georgia"/>
              </a:rPr>
              <a:t>ideas?</a:t>
            </a:r>
            <a:endParaRPr lang="en-US" altLang="zh-CN" sz="2800" dirty="0"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lang="en-US" altLang="zh-CN" spc="-60" dirty="0">
                <a:cs typeface="Georgia"/>
              </a:rPr>
              <a:t>Methodology</a:t>
            </a:r>
            <a:endParaRPr lang="en-US" altLang="zh-CN" dirty="0">
              <a:cs typeface="Georgia"/>
            </a:endParaRPr>
          </a:p>
          <a:p>
            <a:pPr marL="469900" lvl="1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lang="en-US" altLang="zh-CN" sz="2800" spc="-85" dirty="0">
                <a:cs typeface="Georgia"/>
              </a:rPr>
              <a:t>Employ </a:t>
            </a:r>
            <a:r>
              <a:rPr lang="en-US" altLang="zh-CN" sz="2800" spc="-30" dirty="0">
                <a:cs typeface="Georgia"/>
              </a:rPr>
              <a:t>stack </a:t>
            </a:r>
            <a:r>
              <a:rPr lang="en-US" altLang="zh-CN" sz="2800" spc="-25" dirty="0">
                <a:cs typeface="Georgia"/>
              </a:rPr>
              <a:t>store </a:t>
            </a:r>
            <a:r>
              <a:rPr lang="en-US" altLang="zh-CN" sz="2800" spc="-40" dirty="0">
                <a:cs typeface="Georgia"/>
              </a:rPr>
              <a:t>checked </a:t>
            </a:r>
            <a:r>
              <a:rPr lang="en-US" altLang="zh-CN" sz="2800" spc="-35" dirty="0">
                <a:cs typeface="Georgia"/>
              </a:rPr>
              <a:t>left</a:t>
            </a:r>
            <a:r>
              <a:rPr lang="en-US" altLang="zh-CN" sz="2800" spc="-130" dirty="0">
                <a:cs typeface="Georgia"/>
              </a:rPr>
              <a:t> </a:t>
            </a:r>
            <a:r>
              <a:rPr lang="en-US" altLang="zh-CN" sz="2800" spc="-40" dirty="0">
                <a:cs typeface="Georgia"/>
              </a:rPr>
              <a:t>bracket</a:t>
            </a:r>
            <a:endParaRPr lang="en-US" altLang="zh-CN" sz="2800" dirty="0">
              <a:cs typeface="Georgia"/>
            </a:endParaRPr>
          </a:p>
          <a:p>
            <a:pPr marL="469900" lvl="1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lang="en-US" altLang="zh-CN" sz="2800" spc="-85" dirty="0">
                <a:cs typeface="Georgia"/>
              </a:rPr>
              <a:t>Pop </a:t>
            </a:r>
            <a:r>
              <a:rPr lang="en-US" altLang="zh-CN" sz="2800" spc="-40" dirty="0">
                <a:cs typeface="Georgia"/>
              </a:rPr>
              <a:t>out </a:t>
            </a:r>
            <a:r>
              <a:rPr lang="en-US" altLang="zh-CN" sz="2800" spc="-35" dirty="0">
                <a:cs typeface="Georgia"/>
              </a:rPr>
              <a:t>left </a:t>
            </a:r>
            <a:r>
              <a:rPr lang="en-US" altLang="zh-CN" sz="2800" spc="-40" dirty="0">
                <a:cs typeface="Georgia"/>
              </a:rPr>
              <a:t>bracket </a:t>
            </a:r>
            <a:r>
              <a:rPr lang="en-US" altLang="zh-CN" sz="2800" spc="-55" dirty="0">
                <a:cs typeface="Georgia"/>
              </a:rPr>
              <a:t>if </a:t>
            </a:r>
            <a:r>
              <a:rPr lang="en-US" altLang="zh-CN" sz="2800" spc="-35" dirty="0">
                <a:cs typeface="Georgia"/>
              </a:rPr>
              <a:t>it </a:t>
            </a:r>
            <a:r>
              <a:rPr lang="en-US" altLang="zh-CN" sz="2800" spc="-30" dirty="0">
                <a:cs typeface="Georgia"/>
              </a:rPr>
              <a:t>is</a:t>
            </a:r>
            <a:r>
              <a:rPr lang="en-US" altLang="zh-CN" sz="2800" spc="-114" dirty="0">
                <a:cs typeface="Georgia"/>
              </a:rPr>
              <a:t> </a:t>
            </a:r>
            <a:r>
              <a:rPr lang="en-US" altLang="zh-CN" sz="2800" spc="-60" dirty="0">
                <a:cs typeface="Georgia"/>
              </a:rPr>
              <a:t>matches</a:t>
            </a:r>
            <a:endParaRPr lang="en-US" altLang="zh-CN" sz="28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901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3F03-9BAA-4905-9A92-57A8D5B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Expression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41E2-9617-4BA8-B32A-45B88799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Arithmetic expression</a:t>
            </a:r>
          </a:p>
          <a:p>
            <a:pPr lvl="1"/>
            <a:r>
              <a:rPr lang="en-US" altLang="zh-CN" dirty="0"/>
              <a:t>operands (a, b, c), operator (+, *)</a:t>
            </a:r>
          </a:p>
          <a:p>
            <a:pPr lvl="1"/>
            <a:r>
              <a:rPr lang="en-US" altLang="zh-CN" dirty="0"/>
              <a:t>a + b * c</a:t>
            </a:r>
          </a:p>
          <a:p>
            <a:r>
              <a:rPr lang="en-US" altLang="zh-CN" dirty="0"/>
              <a:t>Prefix expression</a:t>
            </a:r>
          </a:p>
          <a:p>
            <a:pPr lvl="1"/>
            <a:r>
              <a:rPr lang="en-US" altLang="zh-CN" dirty="0"/>
              <a:t>+ a * b c</a:t>
            </a:r>
          </a:p>
          <a:p>
            <a:r>
              <a:rPr lang="en-US" altLang="zh-CN" dirty="0"/>
              <a:t>Infix expression</a:t>
            </a:r>
          </a:p>
          <a:p>
            <a:pPr lvl="1"/>
            <a:r>
              <a:rPr lang="en-US" altLang="zh-CN" dirty="0"/>
              <a:t>a + b * c</a:t>
            </a:r>
          </a:p>
          <a:p>
            <a:r>
              <a:rPr lang="en-US" altLang="zh-CN" dirty="0"/>
              <a:t>Postfix expression</a:t>
            </a:r>
          </a:p>
          <a:p>
            <a:pPr lvl="1"/>
            <a:r>
              <a:rPr lang="en-US" altLang="zh-CN" dirty="0"/>
              <a:t>a b c * +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90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260C-7C6C-4194-9A42-B9A8CCEA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1A074-579A-4C81-BFD0-22C43F8C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Infix expression</a:t>
            </a:r>
          </a:p>
          <a:p>
            <a:pPr lvl="1"/>
            <a:r>
              <a:rPr lang="en-US" altLang="zh-CN" dirty="0"/>
              <a:t>5 * ((9 + 3) * (4*2) + 7)</a:t>
            </a:r>
          </a:p>
          <a:p>
            <a:r>
              <a:rPr lang="en-US" altLang="zh-CN" dirty="0"/>
              <a:t>Postfix expression</a:t>
            </a:r>
          </a:p>
          <a:p>
            <a:pPr lvl="1"/>
            <a:r>
              <a:rPr lang="en-US" altLang="zh-CN" dirty="0"/>
              <a:t>5 9 3 + 4 2 * * 7 + *</a:t>
            </a:r>
          </a:p>
          <a:p>
            <a:r>
              <a:rPr lang="en-US" altLang="zh-CN" dirty="0"/>
              <a:t>Parse postfix expression is somewhat easier  problem than directly parsing infix (why)</a:t>
            </a:r>
          </a:p>
          <a:p>
            <a:r>
              <a:rPr lang="en-US" altLang="zh-CN" dirty="0"/>
              <a:t>Postfix has a nice property that parentheses are  unnecessary</a:t>
            </a:r>
          </a:p>
          <a:p>
            <a:r>
              <a:rPr lang="en-US" altLang="zh-CN" dirty="0"/>
              <a:t>Postfix expression evaluation</a:t>
            </a:r>
          </a:p>
          <a:p>
            <a:pPr lvl="1"/>
            <a:r>
              <a:rPr lang="en-US" altLang="zh-CN" b="1" dirty="0"/>
              <a:t>Convert from infix to postfix (one of lab problems)</a:t>
            </a:r>
          </a:p>
          <a:p>
            <a:pPr lvl="1"/>
            <a:r>
              <a:rPr lang="en-US" altLang="zh-CN" dirty="0"/>
              <a:t>Evaluate a postfix expression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8B198-1F17-4CFA-8A36-38C799BA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F3923-8917-4CD9-A5CC-321C0A17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Given an infix expression a + b * c + (d * e + f)*g</a:t>
            </a:r>
            <a:r>
              <a:rPr lang="zh-CN" altLang="en-US" dirty="0"/>
              <a:t>，</a:t>
            </a:r>
            <a:r>
              <a:rPr lang="en-US" altLang="zh-CN" dirty="0"/>
              <a:t>how to convert it to postfix expression?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9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F3923-8917-4CD9-A5CC-321C0A17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29D47B-D477-4B4F-93D7-3EF7333D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输入为</a:t>
            </a:r>
            <a:r>
              <a:rPr lang="en-US" altLang="zh-CN" dirty="0"/>
              <a:t>a + b * c + (d * e + f)*g</a:t>
            </a:r>
            <a:r>
              <a:rPr lang="zh-CN" altLang="en-US" dirty="0"/>
              <a:t>，过程如下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8F268D-4839-4112-9D07-8F41AE0D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15" y="1690688"/>
            <a:ext cx="5430253" cy="46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F3923-8917-4CD9-A5CC-321C0A17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29D47B-D477-4B4F-93D7-3EF7333D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输入为</a:t>
            </a:r>
            <a:r>
              <a:rPr lang="en-US" altLang="zh-CN" dirty="0"/>
              <a:t>a + b * c + (d * e + f)*g</a:t>
            </a:r>
            <a:r>
              <a:rPr lang="zh-CN" altLang="en-US" dirty="0"/>
              <a:t>，过程如下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FE7116-50D4-4BA4-9BE6-CA29A127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3" y="1458595"/>
            <a:ext cx="8714233" cy="4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F3923-8917-4CD9-A5CC-321C0A17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29D47B-D477-4B4F-93D7-3EF7333D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输入为</a:t>
            </a:r>
            <a:r>
              <a:rPr lang="en-US" altLang="zh-CN" dirty="0"/>
              <a:t>a + b * c + (d * e + f)*g</a:t>
            </a:r>
            <a:r>
              <a:rPr lang="zh-CN" altLang="en-US" dirty="0"/>
              <a:t>，过程如下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AA790C-C9FA-4C2A-B8E6-4B7C2B96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24" y="1517904"/>
            <a:ext cx="6548628" cy="48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1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F3923-8917-4CD9-A5CC-321C0A17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29D47B-D477-4B4F-93D7-3EF7333D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输入为</a:t>
            </a:r>
            <a:r>
              <a:rPr lang="en-US" altLang="zh-CN" dirty="0"/>
              <a:t>a + b * c + (d * e + f)*g</a:t>
            </a:r>
            <a:r>
              <a:rPr lang="zh-CN" altLang="en-US" dirty="0"/>
              <a:t>，过程如下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B5EFF-389B-4305-B048-652BD6AA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04" y="1549019"/>
            <a:ext cx="8165592" cy="47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Stack</a:t>
            </a:r>
          </a:p>
          <a:p>
            <a:endParaRPr lang="en-US" altLang="zh-CN" dirty="0"/>
          </a:p>
          <a:p>
            <a:r>
              <a:rPr lang="en-US" altLang="zh-CN" dirty="0"/>
              <a:t>Queue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Stack vs.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0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053EB-D5FE-44A9-9B72-09DA738D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 Expression: 593+42**7+*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20187-86D3-48B1-BE84-F68E6BA6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Methodology</a:t>
            </a:r>
          </a:p>
          <a:p>
            <a:pPr lvl="1"/>
            <a:r>
              <a:rPr lang="en-US" altLang="zh-CN" sz="3200" dirty="0"/>
              <a:t>Read the tokens in one at a time</a:t>
            </a:r>
          </a:p>
          <a:p>
            <a:pPr lvl="1"/>
            <a:r>
              <a:rPr lang="en-US" altLang="zh-CN" sz="3200" dirty="0"/>
              <a:t>If it is an operand, push it into the stack</a:t>
            </a:r>
          </a:p>
          <a:p>
            <a:pPr lvl="1"/>
            <a:r>
              <a:rPr lang="en-US" altLang="zh-CN" sz="3200" dirty="0"/>
              <a:t>If it is a binary operator:</a:t>
            </a:r>
          </a:p>
          <a:p>
            <a:pPr lvl="2"/>
            <a:r>
              <a:rPr lang="en-US" altLang="zh-CN" sz="3200" dirty="0"/>
              <a:t>pop top two elements from the stack,</a:t>
            </a:r>
          </a:p>
          <a:p>
            <a:pPr lvl="2"/>
            <a:r>
              <a:rPr lang="en-US" altLang="zh-CN" sz="3200" dirty="0"/>
              <a:t>apply the operator, </a:t>
            </a:r>
          </a:p>
          <a:p>
            <a:pPr lvl="2"/>
            <a:r>
              <a:rPr lang="en-US" altLang="zh-CN" sz="3200" dirty="0"/>
              <a:t>and push the result back on the stack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937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9E024-7AC4-4BBA-92FA-A6979F8D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Postfix Expression: 593+42**7+*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8813E4-CB89-4C68-AF72-A082E6E5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4035"/>
              </p:ext>
            </p:extLst>
          </p:nvPr>
        </p:nvGraphicFramePr>
        <p:xfrm>
          <a:off x="2224024" y="1433576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87525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6893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Stack Operations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Stack Elements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4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316230" algn="l"/>
                        </a:tabLst>
                      </a:pPr>
                      <a:r>
                        <a:rPr sz="2000" spc="-15" dirty="0">
                          <a:latin typeface="+mn-lt"/>
                          <a:cs typeface="Georgia"/>
                        </a:rPr>
                        <a:t>push(5)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5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5" dirty="0">
                          <a:latin typeface="+mn-lt"/>
                          <a:cs typeface="Georgia"/>
                        </a:rPr>
                        <a:t>push(9)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push(3)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5    9    3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push(pop() </a:t>
                      </a:r>
                      <a:r>
                        <a:rPr sz="2000" spc="-180" dirty="0">
                          <a:latin typeface="+mn-lt"/>
                          <a:cs typeface="Georgia"/>
                        </a:rPr>
                        <a:t>+</a:t>
                      </a:r>
                      <a:r>
                        <a:rPr sz="2000" spc="-125" dirty="0">
                          <a:latin typeface="+mn-lt"/>
                          <a:cs typeface="Georgia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Georgia"/>
                        </a:rPr>
                        <a:t>pop())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5    12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0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5" dirty="0">
                          <a:latin typeface="+mn-lt"/>
                          <a:cs typeface="Georgia"/>
                        </a:rPr>
                        <a:t>push(4)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5    12   4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5" dirty="0">
                          <a:latin typeface="+mn-lt"/>
                          <a:cs typeface="Georgia"/>
                        </a:rPr>
                        <a:t>push(2)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5    12   42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push(pop() </a:t>
                      </a:r>
                      <a:r>
                        <a:rPr sz="2000" spc="-90" dirty="0">
                          <a:latin typeface="+mn-lt"/>
                          <a:cs typeface="Georgia"/>
                        </a:rPr>
                        <a:t>*</a:t>
                      </a:r>
                      <a:r>
                        <a:rPr sz="2000" spc="-140" dirty="0">
                          <a:latin typeface="+mn-lt"/>
                          <a:cs typeface="Georgia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Georgia"/>
                        </a:rPr>
                        <a:t>pop())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5    12   8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push(pop() </a:t>
                      </a:r>
                      <a:r>
                        <a:rPr sz="2000" spc="-90" dirty="0">
                          <a:latin typeface="+mn-lt"/>
                          <a:cs typeface="Georgia"/>
                        </a:rPr>
                        <a:t>*</a:t>
                      </a:r>
                      <a:r>
                        <a:rPr sz="2000" spc="-135" dirty="0">
                          <a:latin typeface="+mn-lt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Georgia"/>
                        </a:rPr>
                        <a:t>pop())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5    96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5" dirty="0">
                          <a:latin typeface="+mn-lt"/>
                          <a:cs typeface="Georgia"/>
                        </a:rPr>
                        <a:t>push(7)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5    96   7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0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push(pop() </a:t>
                      </a:r>
                      <a:r>
                        <a:rPr sz="2000" spc="-180" dirty="0">
                          <a:latin typeface="+mn-lt"/>
                          <a:cs typeface="Georgia"/>
                        </a:rPr>
                        <a:t>+</a:t>
                      </a:r>
                      <a:r>
                        <a:rPr sz="2000" spc="-135" dirty="0">
                          <a:latin typeface="+mn-lt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Georgia"/>
                        </a:rPr>
                        <a:t>pop())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5    103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  <a:spcBef>
                          <a:spcPts val="170"/>
                        </a:spcBef>
                        <a:tabLst>
                          <a:tab pos="316230" algn="l"/>
                        </a:tabLst>
                      </a:pPr>
                      <a:r>
                        <a:rPr sz="2000" spc="-20" dirty="0">
                          <a:latin typeface="+mn-lt"/>
                          <a:cs typeface="Georgia"/>
                        </a:rPr>
                        <a:t>push(pop() </a:t>
                      </a:r>
                      <a:r>
                        <a:rPr sz="2000" spc="-90" dirty="0">
                          <a:latin typeface="+mn-lt"/>
                          <a:cs typeface="Georgia"/>
                        </a:rPr>
                        <a:t>*</a:t>
                      </a:r>
                      <a:r>
                        <a:rPr sz="2000" spc="-135" dirty="0">
                          <a:latin typeface="+mn-lt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Georgia"/>
                        </a:rPr>
                        <a:t>pop())</a:t>
                      </a:r>
                      <a:endParaRPr sz="2000" dirty="0">
                        <a:latin typeface="+mn-lt"/>
                        <a:cs typeface="Georgi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515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7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9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Stack</a:t>
            </a:r>
          </a:p>
          <a:p>
            <a:endParaRPr lang="en-US" altLang="zh-CN" dirty="0"/>
          </a:p>
          <a:p>
            <a:r>
              <a:rPr lang="en-US" altLang="zh-CN" dirty="0"/>
              <a:t>Queue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Stack vs. Queue</a:t>
            </a:r>
            <a:endParaRPr lang="zh-CN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335E513-203E-48CB-8247-50745D7497E3}"/>
              </a:ext>
            </a:extLst>
          </p:cNvPr>
          <p:cNvSpPr/>
          <p:nvPr/>
        </p:nvSpPr>
        <p:spPr>
          <a:xfrm>
            <a:off x="5327904" y="1907921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03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1390B-E8FA-48B0-B089-4FEC5C02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DEF86-7221-4F1D-89DB-B115CF0B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8823"/>
          </a:xfrm>
        </p:spPr>
        <p:txBody>
          <a:bodyPr/>
          <a:lstStyle/>
          <a:p>
            <a:r>
              <a:rPr lang="en-US" altLang="zh-CN" dirty="0"/>
              <a:t>A queue is a sequence in which:</a:t>
            </a:r>
          </a:p>
          <a:p>
            <a:pPr lvl="1"/>
            <a:r>
              <a:rPr lang="en-US" altLang="zh-CN" dirty="0"/>
              <a:t>items are added at the rear and removed from the  front</a:t>
            </a:r>
          </a:p>
          <a:p>
            <a:pPr lvl="1"/>
            <a:r>
              <a:rPr lang="en-US" altLang="zh-CN" dirty="0"/>
              <a:t>you can only access the item that is currently at the  front</a:t>
            </a:r>
          </a:p>
          <a:p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C40A21A-3991-433C-A541-36A6B73EF9B7}"/>
              </a:ext>
            </a:extLst>
          </p:cNvPr>
          <p:cNvSpPr/>
          <p:nvPr/>
        </p:nvSpPr>
        <p:spPr>
          <a:xfrm>
            <a:off x="1264920" y="3631332"/>
            <a:ext cx="4428744" cy="2167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银川启动三区核酸检测-宁夏新闻网">
            <a:extLst>
              <a:ext uri="{FF2B5EF4-FFF2-40B4-BE49-F238E27FC236}">
                <a16:creationId xmlns:a16="http://schemas.microsoft.com/office/drawing/2014/main" id="{57E86B9B-FE35-436F-B438-12C7BB40E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91" y="3429000"/>
            <a:ext cx="3896677" cy="24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49685-FE93-4794-BB39-2226E4C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B3232-F442-4C0A-AEE7-68570686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354965" algn="l"/>
              </a:tabLst>
            </a:pPr>
            <a:r>
              <a:rPr lang="en-US" altLang="zh-CN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Times New Roman" panose="02020603050405020304" pitchFamily="18" charset="0"/>
              </a:rPr>
              <a:t>F</a:t>
            </a:r>
            <a:r>
              <a:rPr lang="en-US" altLang="zh-CN" spc="-55" dirty="0">
                <a:cs typeface="Times New Roman" panose="02020603050405020304" pitchFamily="18" charset="0"/>
              </a:rPr>
              <a:t>irst </a:t>
            </a:r>
            <a:r>
              <a:rPr lang="en-US" altLang="zh-CN" u="sng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Times New Roman" panose="02020603050405020304" pitchFamily="18" charset="0"/>
              </a:rPr>
              <a:t>I</a:t>
            </a:r>
            <a:r>
              <a:rPr lang="en-US" altLang="zh-CN" spc="-155" dirty="0">
                <a:cs typeface="Times New Roman" panose="02020603050405020304" pitchFamily="18" charset="0"/>
              </a:rPr>
              <a:t>n </a:t>
            </a:r>
            <a:r>
              <a:rPr lang="en-US" altLang="zh-CN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Times New Roman" panose="02020603050405020304" pitchFamily="18" charset="0"/>
              </a:rPr>
              <a:t>F</a:t>
            </a:r>
            <a:r>
              <a:rPr lang="en-US" altLang="zh-CN" spc="-55" dirty="0">
                <a:cs typeface="Times New Roman" panose="02020603050405020304" pitchFamily="18" charset="0"/>
              </a:rPr>
              <a:t>irst </a:t>
            </a:r>
            <a:r>
              <a:rPr lang="en-US" altLang="zh-CN" spc="-135" dirty="0">
                <a:solidFill>
                  <a:srgbClr val="0000FF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 spc="-135" dirty="0">
                <a:cs typeface="Times New Roman" panose="02020603050405020304" pitchFamily="18" charset="0"/>
              </a:rPr>
              <a:t>ut</a:t>
            </a:r>
            <a:r>
              <a:rPr lang="en-US" altLang="zh-CN" spc="-50" dirty="0">
                <a:cs typeface="Times New Roman" panose="02020603050405020304" pitchFamily="18" charset="0"/>
              </a:rPr>
              <a:t> </a:t>
            </a:r>
            <a:r>
              <a:rPr lang="en-US" altLang="zh-CN" spc="-150" dirty="0">
                <a:cs typeface="Times New Roman" panose="02020603050405020304" pitchFamily="18" charset="0"/>
              </a:rPr>
              <a:t>(</a:t>
            </a:r>
            <a:r>
              <a:rPr lang="en-US" altLang="zh-CN" spc="-150" dirty="0">
                <a:solidFill>
                  <a:srgbClr val="0000FF"/>
                </a:solidFill>
                <a:cs typeface="Times New Roman" panose="02020603050405020304" pitchFamily="18" charset="0"/>
              </a:rPr>
              <a:t>FIFO</a:t>
            </a:r>
            <a:r>
              <a:rPr lang="en-US" altLang="zh-CN" spc="-150" dirty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lang="en-US" altLang="zh-CN" spc="-75" dirty="0">
                <a:cs typeface="Times New Roman" panose="02020603050405020304" pitchFamily="18" charset="0"/>
              </a:rPr>
              <a:t>Items </a:t>
            </a:r>
            <a:r>
              <a:rPr lang="en-US" altLang="zh-CN" spc="-25" dirty="0">
                <a:cs typeface="Times New Roman" panose="02020603050405020304" pitchFamily="18" charset="0"/>
              </a:rPr>
              <a:t>access</a:t>
            </a:r>
            <a:r>
              <a:rPr lang="en-US" altLang="zh-CN" spc="-45" dirty="0">
                <a:cs typeface="Times New Roman" panose="02020603050405020304" pitchFamily="18" charset="0"/>
              </a:rPr>
              <a:t> constrained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54965" algn="l"/>
              </a:tabLst>
            </a:pPr>
            <a:r>
              <a:rPr lang="en-US" altLang="zh-CN" spc="-105" dirty="0">
                <a:cs typeface="Times New Roman" panose="02020603050405020304" pitchFamily="18" charset="0"/>
              </a:rPr>
              <a:t>Major</a:t>
            </a:r>
            <a:r>
              <a:rPr lang="en-US" altLang="zh-CN" spc="-95" dirty="0">
                <a:cs typeface="Times New Roman" panose="02020603050405020304" pitchFamily="18" charset="0"/>
              </a:rPr>
              <a:t> </a:t>
            </a:r>
            <a:r>
              <a:rPr lang="en-US" altLang="zh-CN" spc="-40" dirty="0">
                <a:cs typeface="Times New Roman" panose="02020603050405020304" pitchFamily="18" charset="0"/>
              </a:rPr>
              <a:t>elements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lang="en-US" altLang="zh-CN" spc="-65" dirty="0">
                <a:solidFill>
                  <a:srgbClr val="0000FF"/>
                </a:solidFill>
                <a:cs typeface="Times New Roman" panose="02020603050405020304" pitchFamily="18" charset="0"/>
              </a:rPr>
              <a:t>front</a:t>
            </a:r>
            <a:r>
              <a:rPr lang="en-US" altLang="zh-CN" spc="-65" dirty="0">
                <a:cs typeface="Times New Roman" panose="02020603050405020304" pitchFamily="18" charset="0"/>
              </a:rPr>
              <a:t>: </a:t>
            </a:r>
            <a:r>
              <a:rPr lang="en-US" altLang="zh-CN" spc="-35" dirty="0">
                <a:cs typeface="Times New Roman" panose="02020603050405020304" pitchFamily="18" charset="0"/>
              </a:rPr>
              <a:t>the </a:t>
            </a:r>
            <a:r>
              <a:rPr lang="en-US" altLang="zh-CN" spc="-30" dirty="0">
                <a:cs typeface="Times New Roman" panose="02020603050405020304" pitchFamily="18" charset="0"/>
              </a:rPr>
              <a:t>first </a:t>
            </a:r>
            <a:r>
              <a:rPr lang="en-US" altLang="zh-CN" spc="-40" dirty="0">
                <a:cs typeface="Times New Roman" panose="02020603050405020304" pitchFamily="18" charset="0"/>
              </a:rPr>
              <a:t>element </a:t>
            </a:r>
            <a:r>
              <a:rPr lang="en-US" altLang="zh-CN" spc="-70" dirty="0">
                <a:cs typeface="Times New Roman" panose="02020603050405020304" pitchFamily="18" charset="0"/>
              </a:rPr>
              <a:t>in </a:t>
            </a:r>
            <a:r>
              <a:rPr lang="en-US" altLang="zh-CN" spc="-40" dirty="0">
                <a:cs typeface="Times New Roman" panose="02020603050405020304" pitchFamily="18" charset="0"/>
              </a:rPr>
              <a:t>the </a:t>
            </a:r>
            <a:r>
              <a:rPr lang="en-US" altLang="zh-CN" spc="-35" dirty="0">
                <a:cs typeface="Times New Roman" panose="02020603050405020304" pitchFamily="18" charset="0"/>
              </a:rPr>
              <a:t>queue</a:t>
            </a:r>
            <a:r>
              <a:rPr lang="en-US" altLang="zh-CN" spc="-80" dirty="0">
                <a:cs typeface="Times New Roman" panose="02020603050405020304" pitchFamily="18" charset="0"/>
              </a:rPr>
              <a:t> </a:t>
            </a:r>
            <a:r>
              <a:rPr lang="en-US" altLang="zh-CN" spc="-70" dirty="0">
                <a:cs typeface="Times New Roman" panose="02020603050405020304" pitchFamily="18" charset="0"/>
              </a:rPr>
              <a:t>(remove)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lang="en-US" altLang="zh-CN" spc="-40" dirty="0">
                <a:solidFill>
                  <a:srgbClr val="0000FF"/>
                </a:solidFill>
                <a:cs typeface="Times New Roman" panose="02020603050405020304" pitchFamily="18" charset="0"/>
              </a:rPr>
              <a:t>rear</a:t>
            </a:r>
            <a:r>
              <a:rPr lang="en-US" altLang="zh-CN" spc="-40" dirty="0">
                <a:cs typeface="Times New Roman" panose="02020603050405020304" pitchFamily="18" charset="0"/>
              </a:rPr>
              <a:t>: </a:t>
            </a:r>
            <a:r>
              <a:rPr lang="en-US" altLang="zh-CN" spc="-35" dirty="0">
                <a:cs typeface="Times New Roman" panose="02020603050405020304" pitchFamily="18" charset="0"/>
              </a:rPr>
              <a:t>the last </a:t>
            </a:r>
            <a:r>
              <a:rPr lang="en-US" altLang="zh-CN" spc="-40" dirty="0">
                <a:cs typeface="Times New Roman" panose="02020603050405020304" pitchFamily="18" charset="0"/>
              </a:rPr>
              <a:t>element </a:t>
            </a:r>
            <a:r>
              <a:rPr lang="en-US" altLang="zh-CN" spc="-70" dirty="0">
                <a:cs typeface="Times New Roman" panose="02020603050405020304" pitchFamily="18" charset="0"/>
              </a:rPr>
              <a:t>in </a:t>
            </a:r>
            <a:r>
              <a:rPr lang="en-US" altLang="zh-CN" spc="-40" dirty="0">
                <a:cs typeface="Times New Roman" panose="02020603050405020304" pitchFamily="18" charset="0"/>
              </a:rPr>
              <a:t>the </a:t>
            </a:r>
            <a:r>
              <a:rPr lang="en-US" altLang="zh-CN" spc="-35" dirty="0">
                <a:cs typeface="Times New Roman" panose="02020603050405020304" pitchFamily="18" charset="0"/>
              </a:rPr>
              <a:t>queue</a:t>
            </a:r>
            <a:r>
              <a:rPr lang="en-US" altLang="zh-CN" spc="-165" dirty="0">
                <a:cs typeface="Times New Roman" panose="02020603050405020304" pitchFamily="18" charset="0"/>
              </a:rPr>
              <a:t> </a:t>
            </a:r>
            <a:r>
              <a:rPr lang="en-US" altLang="zh-CN" spc="-25" dirty="0">
                <a:cs typeface="Times New Roman" panose="02020603050405020304" pitchFamily="18" charset="0"/>
              </a:rPr>
              <a:t>(add)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3F5977B-4143-4339-8DC2-3F2529D9D042}"/>
              </a:ext>
            </a:extLst>
          </p:cNvPr>
          <p:cNvSpPr/>
          <p:nvPr/>
        </p:nvSpPr>
        <p:spPr>
          <a:xfrm>
            <a:off x="4783010" y="4796028"/>
            <a:ext cx="2580640" cy="0"/>
          </a:xfrm>
          <a:custGeom>
            <a:avLst/>
            <a:gdLst/>
            <a:ahLst/>
            <a:cxnLst/>
            <a:rect l="l" t="t" r="r" b="b"/>
            <a:pathLst>
              <a:path w="2580640">
                <a:moveTo>
                  <a:pt x="0" y="0"/>
                </a:moveTo>
                <a:lnTo>
                  <a:pt x="25801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55D07F8-7B1C-42A3-B86F-E0A0ECC8A778}"/>
              </a:ext>
            </a:extLst>
          </p:cNvPr>
          <p:cNvSpPr/>
          <p:nvPr/>
        </p:nvSpPr>
        <p:spPr>
          <a:xfrm>
            <a:off x="4772343" y="5329428"/>
            <a:ext cx="2580640" cy="0"/>
          </a:xfrm>
          <a:custGeom>
            <a:avLst/>
            <a:gdLst/>
            <a:ahLst/>
            <a:cxnLst/>
            <a:rect l="l" t="t" r="r" b="b"/>
            <a:pathLst>
              <a:path w="2580640">
                <a:moveTo>
                  <a:pt x="0" y="0"/>
                </a:moveTo>
                <a:lnTo>
                  <a:pt x="25801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BF2D660-C744-4647-8097-77D9D112D14A}"/>
              </a:ext>
            </a:extLst>
          </p:cNvPr>
          <p:cNvSpPr txBox="1"/>
          <p:nvPr/>
        </p:nvSpPr>
        <p:spPr>
          <a:xfrm>
            <a:off x="2620861" y="4806188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deQueue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2E31F80-0F26-4C07-9CB3-C005AC3007CC}"/>
              </a:ext>
            </a:extLst>
          </p:cNvPr>
          <p:cNvSpPr/>
          <p:nvPr/>
        </p:nvSpPr>
        <p:spPr>
          <a:xfrm>
            <a:off x="3821366" y="5004816"/>
            <a:ext cx="908685" cy="76200"/>
          </a:xfrm>
          <a:custGeom>
            <a:avLst/>
            <a:gdLst/>
            <a:ahLst/>
            <a:cxnLst/>
            <a:rect l="l" t="t" r="r" b="b"/>
            <a:pathLst>
              <a:path w="9086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0868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08685" h="76200">
                <a:moveTo>
                  <a:pt x="90830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08304" y="44450"/>
                </a:lnTo>
                <a:lnTo>
                  <a:pt x="9083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0212A58-17BA-43C5-9B61-0AF4C72654DE}"/>
              </a:ext>
            </a:extLst>
          </p:cNvPr>
          <p:cNvSpPr txBox="1"/>
          <p:nvPr/>
        </p:nvSpPr>
        <p:spPr>
          <a:xfrm>
            <a:off x="8582088" y="4882388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enQueue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1A05A4D-F0CB-46BC-A564-81992A9B8387}"/>
              </a:ext>
            </a:extLst>
          </p:cNvPr>
          <p:cNvSpPr/>
          <p:nvPr/>
        </p:nvSpPr>
        <p:spPr>
          <a:xfrm>
            <a:off x="7439342" y="5062728"/>
            <a:ext cx="1114425" cy="76200"/>
          </a:xfrm>
          <a:custGeom>
            <a:avLst/>
            <a:gdLst/>
            <a:ahLst/>
            <a:cxnLst/>
            <a:rect l="l" t="t" r="r" b="b"/>
            <a:pathLst>
              <a:path w="11144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11442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114425" h="76200">
                <a:moveTo>
                  <a:pt x="111404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114043" y="44449"/>
                </a:lnTo>
                <a:lnTo>
                  <a:pt x="111404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6A961D0-C900-43F9-A64E-88C29D26924B}"/>
              </a:ext>
            </a:extLst>
          </p:cNvPr>
          <p:cNvSpPr/>
          <p:nvPr/>
        </p:nvSpPr>
        <p:spPr>
          <a:xfrm>
            <a:off x="6971474" y="5329428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44450" y="63499"/>
                </a:moveTo>
                <a:lnTo>
                  <a:pt x="31750" y="63499"/>
                </a:lnTo>
                <a:lnTo>
                  <a:pt x="31750" y="359663"/>
                </a:lnTo>
                <a:lnTo>
                  <a:pt x="44450" y="359663"/>
                </a:lnTo>
                <a:lnTo>
                  <a:pt x="44450" y="63499"/>
                </a:lnTo>
                <a:close/>
              </a:path>
              <a:path w="76200" h="36004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6004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20107F6-1A4F-44D1-B5AA-47027A54FCF9}"/>
              </a:ext>
            </a:extLst>
          </p:cNvPr>
          <p:cNvSpPr txBox="1"/>
          <p:nvPr/>
        </p:nvSpPr>
        <p:spPr>
          <a:xfrm>
            <a:off x="4905057" y="4774184"/>
            <a:ext cx="238188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174942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775" baseline="-16516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775" baseline="-16516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775" baseline="-16516" dirty="0">
                <a:latin typeface="Times New Roman"/>
                <a:cs typeface="Times New Roman"/>
              </a:rPr>
              <a:t>n</a:t>
            </a:r>
            <a:endParaRPr sz="2775" baseline="-1651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802764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ont	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31FEAB5-6A1C-4501-8D0C-8A3F1ADBA570}"/>
              </a:ext>
            </a:extLst>
          </p:cNvPr>
          <p:cNvSpPr/>
          <p:nvPr/>
        </p:nvSpPr>
        <p:spPr>
          <a:xfrm>
            <a:off x="5218874" y="5329428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44450" y="63499"/>
                </a:moveTo>
                <a:lnTo>
                  <a:pt x="31750" y="63499"/>
                </a:lnTo>
                <a:lnTo>
                  <a:pt x="31750" y="359663"/>
                </a:lnTo>
                <a:lnTo>
                  <a:pt x="44450" y="359663"/>
                </a:lnTo>
                <a:lnTo>
                  <a:pt x="44450" y="63499"/>
                </a:lnTo>
                <a:close/>
              </a:path>
              <a:path w="76200" h="36004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6004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96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B8DA-C9C0-4180-8831-4B08EE40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Operations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9935B-EC4A-477D-AB59-BE67A6E2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5697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𝑒𝑛𝑄𝑢𝑒𝑢𝑒</m:t>
                    </m:r>
                  </m:oMath>
                </a14:m>
                <a:r>
                  <a:rPr lang="en-US" altLang="zh-CN" dirty="0"/>
                  <a:t>: add an item at the rear of the queue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𝑑𝑒𝑄𝑢𝑒𝑢𝑒</m:t>
                    </m:r>
                  </m:oMath>
                </a14:m>
                <a:r>
                  <a:rPr lang="en-US" altLang="zh-CN" dirty="0"/>
                  <a:t>: remove the item at the front of the queue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US" altLang="zh-CN" dirty="0"/>
                  <a:t>: get the item at the front of the queue, but do  not remove it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𝑖𝑠𝐸𝑚𝑝𝑡𝑦</m:t>
                    </m:r>
                  </m:oMath>
                </a14:m>
                <a:r>
                  <a:rPr lang="en-US" altLang="zh-CN" dirty="0"/>
                  <a:t>: test if the queue is empty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𝑖𝑠𝐹𝑢𝑙𝑙</m:t>
                    </m:r>
                  </m:oMath>
                </a14:m>
                <a:r>
                  <a:rPr lang="en-US" altLang="zh-CN" dirty="0"/>
                  <a:t>: test the queue is full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𝑐𝑙𝑒𝑎𝑟</m:t>
                    </m:r>
                  </m:oMath>
                </a14:m>
                <a:r>
                  <a:rPr lang="en-US" altLang="zh-CN" dirty="0"/>
                  <a:t>: clear the queue, set it as empty queue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zh-CN" dirty="0"/>
                  <a:t>: return the current size of the queue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9935B-EC4A-477D-AB59-BE67A6E2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56976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072B1-7D29-4CB8-9234-352457A6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Operations</a:t>
            </a:r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3C4375-EB68-44EF-90E4-44CEF3414CAB}"/>
              </a:ext>
            </a:extLst>
          </p:cNvPr>
          <p:cNvSpPr txBox="1"/>
          <p:nvPr/>
        </p:nvSpPr>
        <p:spPr>
          <a:xfrm>
            <a:off x="5288661" y="4682134"/>
            <a:ext cx="1299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enQueue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d)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4A5957E-42D6-452C-8BB2-9DD7227B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32282"/>
              </p:ext>
            </p:extLst>
          </p:nvPr>
        </p:nvGraphicFramePr>
        <p:xfrm>
          <a:off x="3677793" y="2810001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0099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0988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79BFA51F-12CC-4615-9CD2-60BC16B58F91}"/>
              </a:ext>
            </a:extLst>
          </p:cNvPr>
          <p:cNvSpPr/>
          <p:nvPr/>
        </p:nvSpPr>
        <p:spPr>
          <a:xfrm>
            <a:off x="3288601" y="3293422"/>
            <a:ext cx="381000" cy="75438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4"/>
                </a:lnTo>
                <a:lnTo>
                  <a:pt x="361188" y="2819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4"/>
                </a:lnTo>
                <a:close/>
              </a:path>
              <a:path w="381000" h="76200">
                <a:moveTo>
                  <a:pt x="361188" y="28194"/>
                </a:moveTo>
                <a:lnTo>
                  <a:pt x="317500" y="28194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FF2A57F-D720-41CB-920B-F4618FF6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39998"/>
              </p:ext>
            </p:extLst>
          </p:nvPr>
        </p:nvGraphicFramePr>
        <p:xfrm>
          <a:off x="5646546" y="2813938"/>
          <a:ext cx="756285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9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6C16A024-E163-4A67-8A34-E3509F489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97919"/>
              </p:ext>
            </p:extLst>
          </p:nvPr>
        </p:nvGraphicFramePr>
        <p:xfrm>
          <a:off x="7617840" y="2810001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270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4604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9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>
            <a:extLst>
              <a:ext uri="{FF2B5EF4-FFF2-40B4-BE49-F238E27FC236}">
                <a16:creationId xmlns:a16="http://schemas.microsoft.com/office/drawing/2014/main" id="{AE8C6EAC-E486-4673-9AF3-A5A37139C792}"/>
              </a:ext>
            </a:extLst>
          </p:cNvPr>
          <p:cNvSpPr txBox="1"/>
          <p:nvPr/>
        </p:nvSpPr>
        <p:spPr>
          <a:xfrm>
            <a:off x="4793232" y="2803329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rear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0C23DF7-893B-4214-B0A3-9EC24D240D29}"/>
              </a:ext>
            </a:extLst>
          </p:cNvPr>
          <p:cNvSpPr/>
          <p:nvPr/>
        </p:nvSpPr>
        <p:spPr>
          <a:xfrm>
            <a:off x="3280409" y="4438649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4"/>
                </a:lnTo>
                <a:lnTo>
                  <a:pt x="361188" y="2819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4"/>
                </a:lnTo>
                <a:close/>
              </a:path>
              <a:path w="381000" h="76200">
                <a:moveTo>
                  <a:pt x="361188" y="28194"/>
                </a:moveTo>
                <a:lnTo>
                  <a:pt x="317500" y="28194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813702C-E9CC-4B85-AA02-489D4F3562FF}"/>
              </a:ext>
            </a:extLst>
          </p:cNvPr>
          <p:cNvSpPr/>
          <p:nvPr/>
        </p:nvSpPr>
        <p:spPr>
          <a:xfrm>
            <a:off x="5258435" y="296214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E7C5DEF-5899-4194-9363-60942DAAA020}"/>
              </a:ext>
            </a:extLst>
          </p:cNvPr>
          <p:cNvSpPr txBox="1"/>
          <p:nvPr/>
        </p:nvSpPr>
        <p:spPr>
          <a:xfrm>
            <a:off x="4728718" y="4289857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63E634C-1F02-482F-9A41-E6AE14E39861}"/>
              </a:ext>
            </a:extLst>
          </p:cNvPr>
          <p:cNvSpPr/>
          <p:nvPr/>
        </p:nvSpPr>
        <p:spPr>
          <a:xfrm>
            <a:off x="5235701" y="4438649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4"/>
                </a:lnTo>
                <a:lnTo>
                  <a:pt x="361188" y="2819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4"/>
                </a:lnTo>
                <a:close/>
              </a:path>
              <a:path w="381000" h="76200">
                <a:moveTo>
                  <a:pt x="361188" y="28194"/>
                </a:moveTo>
                <a:lnTo>
                  <a:pt x="317500" y="28194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C80B661-5D88-4C52-8D21-353FF8514C34}"/>
              </a:ext>
            </a:extLst>
          </p:cNvPr>
          <p:cNvSpPr/>
          <p:nvPr/>
        </p:nvSpPr>
        <p:spPr>
          <a:xfrm>
            <a:off x="7232650" y="297713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0999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58FAEA44-4A4A-466A-98C2-9C09532ECEFF}"/>
              </a:ext>
            </a:extLst>
          </p:cNvPr>
          <p:cNvSpPr/>
          <p:nvPr/>
        </p:nvSpPr>
        <p:spPr>
          <a:xfrm>
            <a:off x="7232650" y="404469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4"/>
                </a:lnTo>
                <a:lnTo>
                  <a:pt x="361188" y="2819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4"/>
                </a:lnTo>
                <a:close/>
              </a:path>
              <a:path w="381000" h="76200">
                <a:moveTo>
                  <a:pt x="361188" y="28194"/>
                </a:moveTo>
                <a:lnTo>
                  <a:pt x="317500" y="28194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0999" y="38100"/>
                </a:lnTo>
                <a:lnTo>
                  <a:pt x="3611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77873BF1-7909-423E-9A18-71149FEE3F00}"/>
              </a:ext>
            </a:extLst>
          </p:cNvPr>
          <p:cNvSpPr txBox="1"/>
          <p:nvPr/>
        </p:nvSpPr>
        <p:spPr>
          <a:xfrm>
            <a:off x="7423150" y="4663846"/>
            <a:ext cx="1158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ue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38B0461-6349-459E-AF5B-DA0783DE0067}"/>
              </a:ext>
            </a:extLst>
          </p:cNvPr>
          <p:cNvSpPr txBox="1"/>
          <p:nvPr/>
        </p:nvSpPr>
        <p:spPr>
          <a:xfrm>
            <a:off x="2746880" y="4298998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1AB58A1-D5E4-4124-BA09-386BE6B34711}"/>
              </a:ext>
            </a:extLst>
          </p:cNvPr>
          <p:cNvSpPr txBox="1"/>
          <p:nvPr/>
        </p:nvSpPr>
        <p:spPr>
          <a:xfrm>
            <a:off x="2859721" y="3134164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rear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FAFF130-7F3B-478E-84CF-508B129B2891}"/>
              </a:ext>
            </a:extLst>
          </p:cNvPr>
          <p:cNvSpPr txBox="1"/>
          <p:nvPr/>
        </p:nvSpPr>
        <p:spPr>
          <a:xfrm>
            <a:off x="6705855" y="3879278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F3A97C44-8D01-4D28-BD54-268AC0C73ABE}"/>
              </a:ext>
            </a:extLst>
          </p:cNvPr>
          <p:cNvSpPr txBox="1"/>
          <p:nvPr/>
        </p:nvSpPr>
        <p:spPr>
          <a:xfrm>
            <a:off x="6787255" y="2834830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Times New Roman"/>
                <a:cs typeface="Times New Roman"/>
              </a:rPr>
              <a:t>rear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41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EBFDC-69F8-435C-8A07-88A2A3CA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BB63D-1D5B-4D49-96E4-448D90B8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/>
          <a:lstStyle/>
          <a:p>
            <a:r>
              <a:rPr lang="en-US" altLang="zh-CN" dirty="0"/>
              <a:t>Array based Queue</a:t>
            </a:r>
          </a:p>
          <a:p>
            <a:pPr marL="457200" lvl="1" indent="0">
              <a:buNone/>
            </a:pPr>
            <a:r>
              <a:rPr lang="en-US" altLang="zh-CN" dirty="0"/>
              <a:t>MAX_SIZE = n // the max size of  stack</a:t>
            </a:r>
          </a:p>
          <a:p>
            <a:pPr marL="457200" lvl="1" indent="0">
              <a:buNone/>
            </a:pPr>
            <a:r>
              <a:rPr lang="en-US" altLang="zh-CN" dirty="0"/>
              <a:t>front = 0 // the current front</a:t>
            </a:r>
          </a:p>
          <a:p>
            <a:pPr marL="457200" lvl="1" indent="0">
              <a:buNone/>
            </a:pPr>
            <a:r>
              <a:rPr lang="en-US" altLang="zh-CN" dirty="0"/>
              <a:t>rear = 0 // the current rear</a:t>
            </a:r>
          </a:p>
          <a:p>
            <a:pPr marL="457200" lvl="1" indent="0">
              <a:buNone/>
            </a:pPr>
            <a:r>
              <a:rPr lang="en-US" altLang="zh-CN" dirty="0"/>
              <a:t>Array S with n elements</a:t>
            </a:r>
          </a:p>
          <a:p>
            <a:r>
              <a:rPr lang="en-US" altLang="zh-CN" dirty="0"/>
              <a:t>Example</a:t>
            </a:r>
          </a:p>
          <a:p>
            <a:pPr marL="457200" lvl="1" indent="0">
              <a:buNone/>
            </a:pPr>
            <a:r>
              <a:rPr lang="en-US" altLang="zh-CN" dirty="0"/>
              <a:t>MAX_SIZE = 5</a:t>
            </a:r>
          </a:p>
          <a:p>
            <a:pPr marL="457200" lvl="1" indent="0">
              <a:buNone/>
            </a:pPr>
            <a:r>
              <a:rPr lang="en-US" altLang="zh-CN" dirty="0"/>
              <a:t>front = 0</a:t>
            </a:r>
          </a:p>
          <a:p>
            <a:pPr marL="457200" lvl="1" indent="0">
              <a:buNone/>
            </a:pPr>
            <a:r>
              <a:rPr lang="en-US" altLang="zh-CN" dirty="0"/>
              <a:t>rear = 0</a:t>
            </a:r>
          </a:p>
          <a:p>
            <a:pPr marL="457200" lvl="1" indent="0">
              <a:buNone/>
            </a:pPr>
            <a:r>
              <a:rPr lang="en-US" altLang="zh-CN" dirty="0"/>
              <a:t>Array S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539336-F3BB-4C96-B311-AD71F9F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48" y="2736275"/>
            <a:ext cx="2974056" cy="30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4B2B-2457-4653-9538-106FA370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enQueue</a:t>
            </a:r>
            <a:r>
              <a:rPr lang="en-US" altLang="zh-CN" dirty="0"/>
              <a:t> Operation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B7DB6B-8791-411C-B45D-C944F28A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802"/>
            <a:ext cx="4582923" cy="228439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AF8E91-09F5-424C-A195-A58E241E7E71}"/>
              </a:ext>
            </a:extLst>
          </p:cNvPr>
          <p:cNvSpPr txBox="1"/>
          <p:nvPr/>
        </p:nvSpPr>
        <p:spPr>
          <a:xfrm>
            <a:off x="5614416" y="5604288"/>
            <a:ext cx="66454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200" dirty="0"/>
              <a:t>enQueue (1), enQueue(2), enQueue(3), enQueue(4)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48D1152C-1600-4A27-A784-E8C5C9517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07072"/>
              </p:ext>
            </p:extLst>
          </p:nvPr>
        </p:nvGraphicFramePr>
        <p:xfrm>
          <a:off x="7871206" y="2759456"/>
          <a:ext cx="1961515" cy="234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S[4]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S[3]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S[2]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S[1]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</a:t>
                      </a:r>
                      <a:r>
                        <a:rPr lang="en-US" sz="2400" spc="-5" dirty="0">
                          <a:latin typeface="Georgia"/>
                          <a:cs typeface="Georgia"/>
                        </a:rPr>
                        <a:t>0</a:t>
                      </a:r>
                      <a:r>
                        <a:rPr sz="2400" spc="-5" dirty="0">
                          <a:latin typeface="Georgia"/>
                          <a:cs typeface="Georgia"/>
                        </a:rPr>
                        <a:t>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02ABF907-2C95-483C-B6BC-206761C7F654}"/>
              </a:ext>
            </a:extLst>
          </p:cNvPr>
          <p:cNvSpPr/>
          <p:nvPr/>
        </p:nvSpPr>
        <p:spPr>
          <a:xfrm>
            <a:off x="7419593" y="487527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E0F0DF9-B9A4-45A4-A278-522613D7A569}"/>
              </a:ext>
            </a:extLst>
          </p:cNvPr>
          <p:cNvSpPr/>
          <p:nvPr/>
        </p:nvSpPr>
        <p:spPr>
          <a:xfrm>
            <a:off x="7419593" y="487527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39021D5-EE71-43EE-8924-81A4D32EE256}"/>
              </a:ext>
            </a:extLst>
          </p:cNvPr>
          <p:cNvSpPr txBox="1"/>
          <p:nvPr/>
        </p:nvSpPr>
        <p:spPr>
          <a:xfrm>
            <a:off x="6163183" y="4695850"/>
            <a:ext cx="117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ont=0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A857290D-8CCC-4DBD-ADA6-A2B10E4E34ED}"/>
              </a:ext>
            </a:extLst>
          </p:cNvPr>
          <p:cNvSpPr txBox="1"/>
          <p:nvPr/>
        </p:nvSpPr>
        <p:spPr>
          <a:xfrm>
            <a:off x="9154732" y="4605903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1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2DFD198-341C-4AAD-AD81-89E1C1F2C091}"/>
              </a:ext>
            </a:extLst>
          </p:cNvPr>
          <p:cNvSpPr/>
          <p:nvPr/>
        </p:nvSpPr>
        <p:spPr>
          <a:xfrm rot="10800000">
            <a:off x="9975342" y="4341941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EFAB54EA-50F6-47FD-BC77-1CF9D99CB335}"/>
              </a:ext>
            </a:extLst>
          </p:cNvPr>
          <p:cNvSpPr txBox="1"/>
          <p:nvPr/>
        </p:nvSpPr>
        <p:spPr>
          <a:xfrm>
            <a:off x="10507345" y="4113805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rear=1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2289B349-668A-4CED-8858-343E94AC9142}"/>
              </a:ext>
            </a:extLst>
          </p:cNvPr>
          <p:cNvSpPr txBox="1"/>
          <p:nvPr/>
        </p:nvSpPr>
        <p:spPr>
          <a:xfrm>
            <a:off x="9154732" y="4089222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2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9AFEE5D7-C8F0-4A60-8044-62845C392C1B}"/>
              </a:ext>
            </a:extLst>
          </p:cNvPr>
          <p:cNvSpPr/>
          <p:nvPr/>
        </p:nvSpPr>
        <p:spPr>
          <a:xfrm rot="10800000">
            <a:off x="9975342" y="387428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CC058ABF-CE79-46BA-926A-E8AB569832CF}"/>
              </a:ext>
            </a:extLst>
          </p:cNvPr>
          <p:cNvSpPr txBox="1"/>
          <p:nvPr/>
        </p:nvSpPr>
        <p:spPr>
          <a:xfrm>
            <a:off x="10507345" y="3646152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rear=2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C5416D76-AFF0-4A27-BC32-A66E04970980}"/>
              </a:ext>
            </a:extLst>
          </p:cNvPr>
          <p:cNvSpPr txBox="1"/>
          <p:nvPr/>
        </p:nvSpPr>
        <p:spPr>
          <a:xfrm>
            <a:off x="9154732" y="3621569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3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AE68FD2-25AB-4353-BF21-DA22B23FA8DB}"/>
              </a:ext>
            </a:extLst>
          </p:cNvPr>
          <p:cNvSpPr/>
          <p:nvPr/>
        </p:nvSpPr>
        <p:spPr>
          <a:xfrm rot="10800000">
            <a:off x="9975342" y="3412303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059C4CD4-A8A3-464A-A5AC-903DDC29718D}"/>
              </a:ext>
            </a:extLst>
          </p:cNvPr>
          <p:cNvSpPr txBox="1"/>
          <p:nvPr/>
        </p:nvSpPr>
        <p:spPr>
          <a:xfrm>
            <a:off x="10507345" y="3184167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rear=3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97E6468D-CD35-46DC-A816-69997F9DDD1A}"/>
              </a:ext>
            </a:extLst>
          </p:cNvPr>
          <p:cNvSpPr txBox="1"/>
          <p:nvPr/>
        </p:nvSpPr>
        <p:spPr>
          <a:xfrm>
            <a:off x="9154732" y="3159584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4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19DEF2E6-F4BD-41C7-A7CF-5C17BAADA136}"/>
              </a:ext>
            </a:extLst>
          </p:cNvPr>
          <p:cNvSpPr/>
          <p:nvPr/>
        </p:nvSpPr>
        <p:spPr>
          <a:xfrm rot="10800000">
            <a:off x="9975342" y="295031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2">
            <a:extLst>
              <a:ext uri="{FF2B5EF4-FFF2-40B4-BE49-F238E27FC236}">
                <a16:creationId xmlns:a16="http://schemas.microsoft.com/office/drawing/2014/main" id="{82A5E37D-4AA3-442C-AC9A-1C836B5EEB02}"/>
              </a:ext>
            </a:extLst>
          </p:cNvPr>
          <p:cNvSpPr txBox="1"/>
          <p:nvPr/>
        </p:nvSpPr>
        <p:spPr>
          <a:xfrm>
            <a:off x="10507345" y="2722182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rear=4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323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45" grpId="0" animBg="1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B685-8AB1-4997-9AA4-58CC2481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deQueue</a:t>
            </a:r>
            <a:r>
              <a:rPr lang="en-US" altLang="zh-CN" dirty="0"/>
              <a:t> Operation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A67BA7-372C-44FA-A4F6-F49E76C808F8}"/>
              </a:ext>
            </a:extLst>
          </p:cNvPr>
          <p:cNvSpPr txBox="1"/>
          <p:nvPr/>
        </p:nvSpPr>
        <p:spPr>
          <a:xfrm>
            <a:off x="5449824" y="5576856"/>
            <a:ext cx="66454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200" dirty="0"/>
              <a:t>deQueue (), deQueue (), deQueue (), deQueue (), </a:t>
            </a:r>
          </a:p>
        </p:txBody>
      </p:sp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5A2EDFD3-6EA1-4E8C-8BE2-2C220B2A2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19938"/>
              </p:ext>
            </p:extLst>
          </p:nvPr>
        </p:nvGraphicFramePr>
        <p:xfrm>
          <a:off x="7706614" y="2732024"/>
          <a:ext cx="1961515" cy="234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S[4]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S[3]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S[2]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S[1]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S[</a:t>
                      </a:r>
                      <a:r>
                        <a:rPr lang="en-US" sz="2400" spc="-5" dirty="0">
                          <a:latin typeface="Georgia"/>
                          <a:cs typeface="Georgia"/>
                        </a:rPr>
                        <a:t>0</a:t>
                      </a:r>
                      <a:r>
                        <a:rPr sz="2400" spc="-5" dirty="0">
                          <a:latin typeface="Georgia"/>
                          <a:cs typeface="Georgia"/>
                        </a:rPr>
                        <a:t>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bject 12">
            <a:extLst>
              <a:ext uri="{FF2B5EF4-FFF2-40B4-BE49-F238E27FC236}">
                <a16:creationId xmlns:a16="http://schemas.microsoft.com/office/drawing/2014/main" id="{1621BA6D-94D3-4892-9B09-6A6C59960943}"/>
              </a:ext>
            </a:extLst>
          </p:cNvPr>
          <p:cNvSpPr txBox="1"/>
          <p:nvPr/>
        </p:nvSpPr>
        <p:spPr>
          <a:xfrm>
            <a:off x="8990140" y="4578471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1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E34E6464-58E6-4F7A-83D0-120D5F7B19EB}"/>
              </a:ext>
            </a:extLst>
          </p:cNvPr>
          <p:cNvSpPr txBox="1"/>
          <p:nvPr/>
        </p:nvSpPr>
        <p:spPr>
          <a:xfrm>
            <a:off x="8990140" y="4061790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2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AB854DBD-4E60-4A2C-8520-94B0B4757A01}"/>
              </a:ext>
            </a:extLst>
          </p:cNvPr>
          <p:cNvSpPr txBox="1"/>
          <p:nvPr/>
        </p:nvSpPr>
        <p:spPr>
          <a:xfrm>
            <a:off x="8990140" y="3594137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3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7F2A1EB-B08A-496A-A0F5-0E8140931230}"/>
              </a:ext>
            </a:extLst>
          </p:cNvPr>
          <p:cNvSpPr txBox="1"/>
          <p:nvPr/>
        </p:nvSpPr>
        <p:spPr>
          <a:xfrm>
            <a:off x="8990140" y="3132152"/>
            <a:ext cx="322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4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2D196A-1489-4619-8FE8-AE3DF9D86252}"/>
              </a:ext>
            </a:extLst>
          </p:cNvPr>
          <p:cNvSpPr txBox="1"/>
          <p:nvPr/>
        </p:nvSpPr>
        <p:spPr>
          <a:xfrm>
            <a:off x="627507" y="1933376"/>
            <a:ext cx="183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400" dirty="0"/>
              <a:t>deQueue():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4730E40-809E-46BC-B337-1E59FB35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1" y="2637730"/>
            <a:ext cx="4577671" cy="1424060"/>
          </a:xfrm>
          <a:prstGeom prst="rect">
            <a:avLst/>
          </a:prstGeom>
        </p:spPr>
      </p:pic>
      <p:sp>
        <p:nvSpPr>
          <p:cNvPr id="49" name="object 12">
            <a:extLst>
              <a:ext uri="{FF2B5EF4-FFF2-40B4-BE49-F238E27FC236}">
                <a16:creationId xmlns:a16="http://schemas.microsoft.com/office/drawing/2014/main" id="{B1B9E321-7DA7-4982-AFE8-B85476C21979}"/>
              </a:ext>
            </a:extLst>
          </p:cNvPr>
          <p:cNvSpPr txBox="1"/>
          <p:nvPr/>
        </p:nvSpPr>
        <p:spPr>
          <a:xfrm>
            <a:off x="8772525" y="4731088"/>
            <a:ext cx="550290" cy="2877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6E8A664D-1555-4BF8-BE0B-1FE54B5D9BE9}"/>
              </a:ext>
            </a:extLst>
          </p:cNvPr>
          <p:cNvSpPr/>
          <p:nvPr/>
        </p:nvSpPr>
        <p:spPr>
          <a:xfrm>
            <a:off x="7255001" y="433347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2">
            <a:extLst>
              <a:ext uri="{FF2B5EF4-FFF2-40B4-BE49-F238E27FC236}">
                <a16:creationId xmlns:a16="http://schemas.microsoft.com/office/drawing/2014/main" id="{8676AB77-F4EB-41F8-9DE7-6C252DE878AD}"/>
              </a:ext>
            </a:extLst>
          </p:cNvPr>
          <p:cNvSpPr txBox="1"/>
          <p:nvPr/>
        </p:nvSpPr>
        <p:spPr>
          <a:xfrm>
            <a:off x="5998591" y="4154052"/>
            <a:ext cx="117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ont=</a:t>
            </a:r>
            <a:r>
              <a:rPr lang="en-US" sz="2800" spc="-114" dirty="0">
                <a:latin typeface="Georgia"/>
                <a:cs typeface="Georgia"/>
              </a:rPr>
              <a:t>1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9DB48DBE-8623-4465-B3D2-52A701CF18B8}"/>
              </a:ext>
            </a:extLst>
          </p:cNvPr>
          <p:cNvSpPr txBox="1"/>
          <p:nvPr/>
        </p:nvSpPr>
        <p:spPr>
          <a:xfrm>
            <a:off x="8772525" y="4216722"/>
            <a:ext cx="550290" cy="2877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047D5479-E506-477E-BDD4-B94BD8F4954A}"/>
              </a:ext>
            </a:extLst>
          </p:cNvPr>
          <p:cNvSpPr/>
          <p:nvPr/>
        </p:nvSpPr>
        <p:spPr>
          <a:xfrm>
            <a:off x="7255001" y="385781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2">
            <a:extLst>
              <a:ext uri="{FF2B5EF4-FFF2-40B4-BE49-F238E27FC236}">
                <a16:creationId xmlns:a16="http://schemas.microsoft.com/office/drawing/2014/main" id="{4BA058C6-4209-4211-8907-BE0CDF115B72}"/>
              </a:ext>
            </a:extLst>
          </p:cNvPr>
          <p:cNvSpPr txBox="1"/>
          <p:nvPr/>
        </p:nvSpPr>
        <p:spPr>
          <a:xfrm>
            <a:off x="5998591" y="3678390"/>
            <a:ext cx="117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ont=</a:t>
            </a:r>
            <a:r>
              <a:rPr lang="en-US" sz="2800" spc="-114" dirty="0">
                <a:latin typeface="Georgia"/>
                <a:cs typeface="Georgia"/>
              </a:rPr>
              <a:t>2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EF56BF00-5DE6-48A5-A3D5-B9280EF89BD5}"/>
              </a:ext>
            </a:extLst>
          </p:cNvPr>
          <p:cNvSpPr txBox="1"/>
          <p:nvPr/>
        </p:nvSpPr>
        <p:spPr>
          <a:xfrm>
            <a:off x="8772525" y="3741060"/>
            <a:ext cx="550290" cy="2877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C34DE820-6DE0-4AD2-84E6-929C1427EB5F}"/>
              </a:ext>
            </a:extLst>
          </p:cNvPr>
          <p:cNvSpPr/>
          <p:nvPr/>
        </p:nvSpPr>
        <p:spPr>
          <a:xfrm>
            <a:off x="7253668" y="3400090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99B8D2C9-50B5-47B1-9108-A22D9B29DF6E}"/>
              </a:ext>
            </a:extLst>
          </p:cNvPr>
          <p:cNvSpPr txBox="1"/>
          <p:nvPr/>
        </p:nvSpPr>
        <p:spPr>
          <a:xfrm>
            <a:off x="5997258" y="3220664"/>
            <a:ext cx="117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ont=</a:t>
            </a:r>
            <a:r>
              <a:rPr lang="en-US" sz="2800" spc="-114" dirty="0">
                <a:latin typeface="Georgia"/>
                <a:cs typeface="Georgia"/>
              </a:rPr>
              <a:t>3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E2C7FA1C-B9E3-466D-ABFF-909EFE87BF9C}"/>
              </a:ext>
            </a:extLst>
          </p:cNvPr>
          <p:cNvSpPr txBox="1"/>
          <p:nvPr/>
        </p:nvSpPr>
        <p:spPr>
          <a:xfrm>
            <a:off x="8771192" y="3283334"/>
            <a:ext cx="550290" cy="2877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CFA00735-4A9C-48AF-9D38-5A0D70499C19}"/>
              </a:ext>
            </a:extLst>
          </p:cNvPr>
          <p:cNvSpPr/>
          <p:nvPr/>
        </p:nvSpPr>
        <p:spPr>
          <a:xfrm>
            <a:off x="7244525" y="291369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2">
            <a:extLst>
              <a:ext uri="{FF2B5EF4-FFF2-40B4-BE49-F238E27FC236}">
                <a16:creationId xmlns:a16="http://schemas.microsoft.com/office/drawing/2014/main" id="{86AA5042-BC62-4065-96FE-7DC07EAF422F}"/>
              </a:ext>
            </a:extLst>
          </p:cNvPr>
          <p:cNvSpPr txBox="1"/>
          <p:nvPr/>
        </p:nvSpPr>
        <p:spPr>
          <a:xfrm>
            <a:off x="5988115" y="2734270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</a:t>
            </a:r>
            <a:r>
              <a:rPr lang="en-US" sz="2800" spc="-114" dirty="0">
                <a:latin typeface="Georgia"/>
                <a:cs typeface="Georgia"/>
              </a:rPr>
              <a:t>=4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E5C768B4-174C-4A31-AB73-76BC32D4427D}"/>
              </a:ext>
            </a:extLst>
          </p:cNvPr>
          <p:cNvSpPr txBox="1"/>
          <p:nvPr/>
        </p:nvSpPr>
        <p:spPr>
          <a:xfrm>
            <a:off x="8762049" y="2796940"/>
            <a:ext cx="550290" cy="2877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eorgia"/>
              <a:cs typeface="Georgia"/>
            </a:endParaRPr>
          </a:p>
        </p:txBody>
      </p:sp>
      <p:sp>
        <p:nvSpPr>
          <p:cNvPr id="62" name="object 11">
            <a:extLst>
              <a:ext uri="{FF2B5EF4-FFF2-40B4-BE49-F238E27FC236}">
                <a16:creationId xmlns:a16="http://schemas.microsoft.com/office/drawing/2014/main" id="{B46402A6-77DE-4D24-86D8-DF4A426E82E4}"/>
              </a:ext>
            </a:extLst>
          </p:cNvPr>
          <p:cNvSpPr/>
          <p:nvPr/>
        </p:nvSpPr>
        <p:spPr>
          <a:xfrm rot="10800000">
            <a:off x="9831642" y="2920297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959364C9-5815-402D-A755-485ED3801ACF}"/>
              </a:ext>
            </a:extLst>
          </p:cNvPr>
          <p:cNvSpPr txBox="1"/>
          <p:nvPr/>
        </p:nvSpPr>
        <p:spPr>
          <a:xfrm>
            <a:off x="10363645" y="2692161"/>
            <a:ext cx="11760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Georgia"/>
                <a:cs typeface="Georgia"/>
              </a:rPr>
              <a:t>rear=4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DC2911B-C6E5-4CC6-BEC7-6CEC9783C5E0}"/>
              </a:ext>
            </a:extLst>
          </p:cNvPr>
          <p:cNvSpPr txBox="1"/>
          <p:nvPr/>
        </p:nvSpPr>
        <p:spPr>
          <a:xfrm>
            <a:off x="6632733" y="1224795"/>
            <a:ext cx="410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Is </a:t>
            </a:r>
            <a:r>
              <a:rPr lang="en-US" altLang="zh-CN" sz="2400" i="1" dirty="0"/>
              <a:t>front</a:t>
            </a:r>
            <a:r>
              <a:rPr lang="en-US" altLang="zh-CN" sz="2400" dirty="0"/>
              <a:t> moving back? </a:t>
            </a:r>
          </a:p>
          <a:p>
            <a:r>
              <a:rPr lang="en-US" altLang="zh-CN" sz="2400" dirty="0"/>
              <a:t>If not, how to reuse the space?</a:t>
            </a:r>
            <a:endParaRPr lang="zh-CN" altLang="en-US" sz="24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322EAF-C2CC-4116-98E4-9C9D650876B7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6576125" y="2055792"/>
            <a:ext cx="2111246" cy="6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bject 11">
            <a:extLst>
              <a:ext uri="{FF2B5EF4-FFF2-40B4-BE49-F238E27FC236}">
                <a16:creationId xmlns:a16="http://schemas.microsoft.com/office/drawing/2014/main" id="{E7CBE0A8-9DD6-478B-B073-3778E0CEBFA4}"/>
              </a:ext>
            </a:extLst>
          </p:cNvPr>
          <p:cNvSpPr/>
          <p:nvPr/>
        </p:nvSpPr>
        <p:spPr>
          <a:xfrm>
            <a:off x="7244525" y="4786554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4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70" h="78104">
                <a:moveTo>
                  <a:pt x="381508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2">
            <a:extLst>
              <a:ext uri="{FF2B5EF4-FFF2-40B4-BE49-F238E27FC236}">
                <a16:creationId xmlns:a16="http://schemas.microsoft.com/office/drawing/2014/main" id="{23253F2D-43E9-4131-A407-4F87DB1A5005}"/>
              </a:ext>
            </a:extLst>
          </p:cNvPr>
          <p:cNvSpPr txBox="1"/>
          <p:nvPr/>
        </p:nvSpPr>
        <p:spPr>
          <a:xfrm>
            <a:off x="5997258" y="4566754"/>
            <a:ext cx="117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Georgia"/>
                <a:cs typeface="Georgia"/>
              </a:rPr>
              <a:t>f</a:t>
            </a:r>
            <a:r>
              <a:rPr sz="2800" spc="-75" dirty="0">
                <a:latin typeface="Georgia"/>
                <a:cs typeface="Georgia"/>
              </a:rPr>
              <a:t>r</a:t>
            </a:r>
            <a:r>
              <a:rPr sz="2800" spc="-114" dirty="0">
                <a:latin typeface="Georgia"/>
                <a:cs typeface="Georgia"/>
              </a:rPr>
              <a:t>ont=</a:t>
            </a:r>
            <a:r>
              <a:rPr lang="en-US" sz="2800" spc="-114" dirty="0">
                <a:latin typeface="Georgia"/>
                <a:cs typeface="Georgia"/>
              </a:rPr>
              <a:t>0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05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7C9E-826E-4D4F-BB47-C91B2BEE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333F3-061B-46C2-8C9D-4CC3DC06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084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lang="en-US" altLang="zh-CN" sz="3200" spc="-140" dirty="0">
                <a:cs typeface="Times New Roman" panose="02020603050405020304" pitchFamily="18" charset="0"/>
              </a:rPr>
              <a:t>A stack is a sequence in which:</a:t>
            </a:r>
          </a:p>
          <a:p>
            <a:pPr marL="469900" lvl="1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lang="en-US" altLang="zh-CN" sz="2800" spc="-140" dirty="0">
                <a:cs typeface="Times New Roman" panose="02020603050405020304" pitchFamily="18" charset="0"/>
              </a:rPr>
              <a:t>Items can be added and removed only at one end (the top)</a:t>
            </a:r>
          </a:p>
          <a:p>
            <a:pPr marL="469900" lvl="1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lang="en-US" altLang="zh-CN" sz="2800" spc="-140" dirty="0">
                <a:cs typeface="Times New Roman" panose="02020603050405020304" pitchFamily="18" charset="0"/>
              </a:rPr>
              <a:t>You can only access the item that is currently at the  top</a:t>
            </a:r>
          </a:p>
        </p:txBody>
      </p:sp>
      <p:pic>
        <p:nvPicPr>
          <p:cNvPr id="1028" name="Picture 4" descr="经典递归解决汉诺塔问题python实现_weepon的博客-CSDN博客_用python解决汉诺塔问题">
            <a:extLst>
              <a:ext uri="{FF2B5EF4-FFF2-40B4-BE49-F238E27FC236}">
                <a16:creationId xmlns:a16="http://schemas.microsoft.com/office/drawing/2014/main" id="{B188CEC4-D811-48CC-A3F9-45298C6E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29" y="3911409"/>
            <a:ext cx="3091570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很多人知道华山，那有谁知道长空栈道尽头有它？网友：没走到最后- 楠木轩">
            <a:extLst>
              <a:ext uri="{FF2B5EF4-FFF2-40B4-BE49-F238E27FC236}">
                <a16:creationId xmlns:a16="http://schemas.microsoft.com/office/drawing/2014/main" id="{0F515A65-9A83-41EB-87D2-21745741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02" y="3945923"/>
            <a:ext cx="3003042" cy="17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56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893CE-E0D5-4483-B6FF-7CEDE911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5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Ring Queue</a:t>
            </a:r>
            <a:endParaRPr lang="zh-CN" altLang="en-US" dirty="0"/>
          </a:p>
        </p:txBody>
      </p:sp>
      <p:sp>
        <p:nvSpPr>
          <p:cNvPr id="403" name="object 3">
            <a:extLst>
              <a:ext uri="{FF2B5EF4-FFF2-40B4-BE49-F238E27FC236}">
                <a16:creationId xmlns:a16="http://schemas.microsoft.com/office/drawing/2014/main" id="{761A8B82-7B24-4AB2-89C0-E4C99C568EFD}"/>
              </a:ext>
            </a:extLst>
          </p:cNvPr>
          <p:cNvSpPr/>
          <p:nvPr/>
        </p:nvSpPr>
        <p:spPr>
          <a:xfrm>
            <a:off x="2011883" y="2313432"/>
            <a:ext cx="577850" cy="576580"/>
          </a:xfrm>
          <a:custGeom>
            <a:avLst/>
            <a:gdLst/>
            <a:ahLst/>
            <a:cxnLst/>
            <a:rect l="l" t="t" r="r" b="b"/>
            <a:pathLst>
              <a:path w="577850" h="576580">
                <a:moveTo>
                  <a:pt x="0" y="288036"/>
                </a:moveTo>
                <a:lnTo>
                  <a:pt x="3779" y="241302"/>
                </a:lnTo>
                <a:lnTo>
                  <a:pt x="14721" y="196973"/>
                </a:lnTo>
                <a:lnTo>
                  <a:pt x="32232" y="155643"/>
                </a:lnTo>
                <a:lnTo>
                  <a:pt x="55717" y="117902"/>
                </a:lnTo>
                <a:lnTo>
                  <a:pt x="84581" y="84343"/>
                </a:lnTo>
                <a:lnTo>
                  <a:pt x="118231" y="55558"/>
                </a:lnTo>
                <a:lnTo>
                  <a:pt x="156072" y="32140"/>
                </a:lnTo>
                <a:lnTo>
                  <a:pt x="197510" y="14679"/>
                </a:lnTo>
                <a:lnTo>
                  <a:pt x="241950" y="3768"/>
                </a:lnTo>
                <a:lnTo>
                  <a:pt x="288798" y="0"/>
                </a:lnTo>
                <a:lnTo>
                  <a:pt x="335645" y="3768"/>
                </a:lnTo>
                <a:lnTo>
                  <a:pt x="380085" y="14679"/>
                </a:lnTo>
                <a:lnTo>
                  <a:pt x="421523" y="32140"/>
                </a:lnTo>
                <a:lnTo>
                  <a:pt x="459364" y="55558"/>
                </a:lnTo>
                <a:lnTo>
                  <a:pt x="493013" y="84343"/>
                </a:lnTo>
                <a:lnTo>
                  <a:pt x="521878" y="117902"/>
                </a:lnTo>
                <a:lnTo>
                  <a:pt x="545363" y="155643"/>
                </a:lnTo>
                <a:lnTo>
                  <a:pt x="562874" y="196973"/>
                </a:lnTo>
                <a:lnTo>
                  <a:pt x="573816" y="241302"/>
                </a:lnTo>
                <a:lnTo>
                  <a:pt x="577595" y="288036"/>
                </a:lnTo>
                <a:lnTo>
                  <a:pt x="573816" y="334769"/>
                </a:lnTo>
                <a:lnTo>
                  <a:pt x="562874" y="379098"/>
                </a:lnTo>
                <a:lnTo>
                  <a:pt x="545363" y="420428"/>
                </a:lnTo>
                <a:lnTo>
                  <a:pt x="521878" y="458169"/>
                </a:lnTo>
                <a:lnTo>
                  <a:pt x="493014" y="491728"/>
                </a:lnTo>
                <a:lnTo>
                  <a:pt x="459364" y="520513"/>
                </a:lnTo>
                <a:lnTo>
                  <a:pt x="421523" y="543931"/>
                </a:lnTo>
                <a:lnTo>
                  <a:pt x="380085" y="561392"/>
                </a:lnTo>
                <a:lnTo>
                  <a:pt x="335645" y="572303"/>
                </a:lnTo>
                <a:lnTo>
                  <a:pt x="288798" y="576072"/>
                </a:lnTo>
                <a:lnTo>
                  <a:pt x="241950" y="572303"/>
                </a:lnTo>
                <a:lnTo>
                  <a:pt x="197510" y="561392"/>
                </a:lnTo>
                <a:lnTo>
                  <a:pt x="156072" y="543931"/>
                </a:lnTo>
                <a:lnTo>
                  <a:pt x="118231" y="520513"/>
                </a:lnTo>
                <a:lnTo>
                  <a:pt x="84581" y="491728"/>
                </a:lnTo>
                <a:lnTo>
                  <a:pt x="55717" y="458169"/>
                </a:lnTo>
                <a:lnTo>
                  <a:pt x="32232" y="420428"/>
                </a:lnTo>
                <a:lnTo>
                  <a:pt x="14721" y="379098"/>
                </a:lnTo>
                <a:lnTo>
                  <a:pt x="3779" y="334769"/>
                </a:lnTo>
                <a:lnTo>
                  <a:pt x="0" y="28803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">
            <a:extLst>
              <a:ext uri="{FF2B5EF4-FFF2-40B4-BE49-F238E27FC236}">
                <a16:creationId xmlns:a16="http://schemas.microsoft.com/office/drawing/2014/main" id="{846F4753-E634-4079-A7DB-675408FB69EA}"/>
              </a:ext>
            </a:extLst>
          </p:cNvPr>
          <p:cNvSpPr/>
          <p:nvPr/>
        </p:nvSpPr>
        <p:spPr>
          <a:xfrm>
            <a:off x="1313891" y="1618488"/>
            <a:ext cx="2016760" cy="1931035"/>
          </a:xfrm>
          <a:custGeom>
            <a:avLst/>
            <a:gdLst/>
            <a:ahLst/>
            <a:cxnLst/>
            <a:rect l="l" t="t" r="r" b="b"/>
            <a:pathLst>
              <a:path w="2016760" h="1931035">
                <a:moveTo>
                  <a:pt x="0" y="965453"/>
                </a:moveTo>
                <a:lnTo>
                  <a:pt x="1162" y="918681"/>
                </a:lnTo>
                <a:lnTo>
                  <a:pt x="4614" y="872483"/>
                </a:lnTo>
                <a:lnTo>
                  <a:pt x="10304" y="826910"/>
                </a:lnTo>
                <a:lnTo>
                  <a:pt x="18178" y="782011"/>
                </a:lnTo>
                <a:lnTo>
                  <a:pt x="28183" y="737838"/>
                </a:lnTo>
                <a:lnTo>
                  <a:pt x="40267" y="694442"/>
                </a:lnTo>
                <a:lnTo>
                  <a:pt x="54376" y="651873"/>
                </a:lnTo>
                <a:lnTo>
                  <a:pt x="70459" y="610181"/>
                </a:lnTo>
                <a:lnTo>
                  <a:pt x="88462" y="569418"/>
                </a:lnTo>
                <a:lnTo>
                  <a:pt x="108332" y="529633"/>
                </a:lnTo>
                <a:lnTo>
                  <a:pt x="130017" y="490878"/>
                </a:lnTo>
                <a:lnTo>
                  <a:pt x="153463" y="453202"/>
                </a:lnTo>
                <a:lnTo>
                  <a:pt x="178619" y="416658"/>
                </a:lnTo>
                <a:lnTo>
                  <a:pt x="205431" y="381294"/>
                </a:lnTo>
                <a:lnTo>
                  <a:pt x="233846" y="347162"/>
                </a:lnTo>
                <a:lnTo>
                  <a:pt x="263811" y="314313"/>
                </a:lnTo>
                <a:lnTo>
                  <a:pt x="295275" y="282797"/>
                </a:lnTo>
                <a:lnTo>
                  <a:pt x="328183" y="252664"/>
                </a:lnTo>
                <a:lnTo>
                  <a:pt x="362483" y="223965"/>
                </a:lnTo>
                <a:lnTo>
                  <a:pt x="398122" y="196752"/>
                </a:lnTo>
                <a:lnTo>
                  <a:pt x="435048" y="171073"/>
                </a:lnTo>
                <a:lnTo>
                  <a:pt x="473208" y="146981"/>
                </a:lnTo>
                <a:lnTo>
                  <a:pt x="512548" y="124525"/>
                </a:lnTo>
                <a:lnTo>
                  <a:pt x="553017" y="103757"/>
                </a:lnTo>
                <a:lnTo>
                  <a:pt x="594561" y="84726"/>
                </a:lnTo>
                <a:lnTo>
                  <a:pt x="637127" y="67484"/>
                </a:lnTo>
                <a:lnTo>
                  <a:pt x="680663" y="52080"/>
                </a:lnTo>
                <a:lnTo>
                  <a:pt x="725115" y="38567"/>
                </a:lnTo>
                <a:lnTo>
                  <a:pt x="770432" y="26993"/>
                </a:lnTo>
                <a:lnTo>
                  <a:pt x="816559" y="17410"/>
                </a:lnTo>
                <a:lnTo>
                  <a:pt x="863445" y="9869"/>
                </a:lnTo>
                <a:lnTo>
                  <a:pt x="911037" y="4420"/>
                </a:lnTo>
                <a:lnTo>
                  <a:pt x="959281" y="1113"/>
                </a:lnTo>
                <a:lnTo>
                  <a:pt x="1008126" y="0"/>
                </a:lnTo>
                <a:lnTo>
                  <a:pt x="1056970" y="1113"/>
                </a:lnTo>
                <a:lnTo>
                  <a:pt x="1105214" y="4420"/>
                </a:lnTo>
                <a:lnTo>
                  <a:pt x="1152806" y="9869"/>
                </a:lnTo>
                <a:lnTo>
                  <a:pt x="1199692" y="17410"/>
                </a:lnTo>
                <a:lnTo>
                  <a:pt x="1245819" y="26993"/>
                </a:lnTo>
                <a:lnTo>
                  <a:pt x="1291136" y="38567"/>
                </a:lnTo>
                <a:lnTo>
                  <a:pt x="1335588" y="52080"/>
                </a:lnTo>
                <a:lnTo>
                  <a:pt x="1379124" y="67484"/>
                </a:lnTo>
                <a:lnTo>
                  <a:pt x="1421690" y="84726"/>
                </a:lnTo>
                <a:lnTo>
                  <a:pt x="1463234" y="103757"/>
                </a:lnTo>
                <a:lnTo>
                  <a:pt x="1503703" y="124525"/>
                </a:lnTo>
                <a:lnTo>
                  <a:pt x="1543043" y="146981"/>
                </a:lnTo>
                <a:lnTo>
                  <a:pt x="1581203" y="171073"/>
                </a:lnTo>
                <a:lnTo>
                  <a:pt x="1618129" y="196752"/>
                </a:lnTo>
                <a:lnTo>
                  <a:pt x="1653768" y="223965"/>
                </a:lnTo>
                <a:lnTo>
                  <a:pt x="1688068" y="252664"/>
                </a:lnTo>
                <a:lnTo>
                  <a:pt x="1720977" y="282797"/>
                </a:lnTo>
                <a:lnTo>
                  <a:pt x="1752440" y="314313"/>
                </a:lnTo>
                <a:lnTo>
                  <a:pt x="1782405" y="347162"/>
                </a:lnTo>
                <a:lnTo>
                  <a:pt x="1810820" y="381294"/>
                </a:lnTo>
                <a:lnTo>
                  <a:pt x="1837632" y="416658"/>
                </a:lnTo>
                <a:lnTo>
                  <a:pt x="1862788" y="453202"/>
                </a:lnTo>
                <a:lnTo>
                  <a:pt x="1886234" y="490878"/>
                </a:lnTo>
                <a:lnTo>
                  <a:pt x="1907919" y="529633"/>
                </a:lnTo>
                <a:lnTo>
                  <a:pt x="1927789" y="569418"/>
                </a:lnTo>
                <a:lnTo>
                  <a:pt x="1945792" y="610181"/>
                </a:lnTo>
                <a:lnTo>
                  <a:pt x="1961875" y="651873"/>
                </a:lnTo>
                <a:lnTo>
                  <a:pt x="1975984" y="694442"/>
                </a:lnTo>
                <a:lnTo>
                  <a:pt x="1988068" y="737838"/>
                </a:lnTo>
                <a:lnTo>
                  <a:pt x="1998073" y="782011"/>
                </a:lnTo>
                <a:lnTo>
                  <a:pt x="2005947" y="826910"/>
                </a:lnTo>
                <a:lnTo>
                  <a:pt x="2011637" y="872483"/>
                </a:lnTo>
                <a:lnTo>
                  <a:pt x="2015089" y="918681"/>
                </a:lnTo>
                <a:lnTo>
                  <a:pt x="2016252" y="965453"/>
                </a:lnTo>
                <a:lnTo>
                  <a:pt x="2015089" y="1012226"/>
                </a:lnTo>
                <a:lnTo>
                  <a:pt x="2011637" y="1058424"/>
                </a:lnTo>
                <a:lnTo>
                  <a:pt x="2005947" y="1103997"/>
                </a:lnTo>
                <a:lnTo>
                  <a:pt x="1998073" y="1148896"/>
                </a:lnTo>
                <a:lnTo>
                  <a:pt x="1988068" y="1193069"/>
                </a:lnTo>
                <a:lnTo>
                  <a:pt x="1975984" y="1236465"/>
                </a:lnTo>
                <a:lnTo>
                  <a:pt x="1961875" y="1279034"/>
                </a:lnTo>
                <a:lnTo>
                  <a:pt x="1945792" y="1320726"/>
                </a:lnTo>
                <a:lnTo>
                  <a:pt x="1927789" y="1361489"/>
                </a:lnTo>
                <a:lnTo>
                  <a:pt x="1907919" y="1401274"/>
                </a:lnTo>
                <a:lnTo>
                  <a:pt x="1886234" y="1440029"/>
                </a:lnTo>
                <a:lnTo>
                  <a:pt x="1862788" y="1477705"/>
                </a:lnTo>
                <a:lnTo>
                  <a:pt x="1837632" y="1514249"/>
                </a:lnTo>
                <a:lnTo>
                  <a:pt x="1810820" y="1549613"/>
                </a:lnTo>
                <a:lnTo>
                  <a:pt x="1782405" y="1583745"/>
                </a:lnTo>
                <a:lnTo>
                  <a:pt x="1752440" y="1616594"/>
                </a:lnTo>
                <a:lnTo>
                  <a:pt x="1720977" y="1648110"/>
                </a:lnTo>
                <a:lnTo>
                  <a:pt x="1688068" y="1678243"/>
                </a:lnTo>
                <a:lnTo>
                  <a:pt x="1653768" y="1706942"/>
                </a:lnTo>
                <a:lnTo>
                  <a:pt x="1618129" y="1734155"/>
                </a:lnTo>
                <a:lnTo>
                  <a:pt x="1581203" y="1759834"/>
                </a:lnTo>
                <a:lnTo>
                  <a:pt x="1543043" y="1783926"/>
                </a:lnTo>
                <a:lnTo>
                  <a:pt x="1503703" y="1806382"/>
                </a:lnTo>
                <a:lnTo>
                  <a:pt x="1463234" y="1827150"/>
                </a:lnTo>
                <a:lnTo>
                  <a:pt x="1421690" y="1846181"/>
                </a:lnTo>
                <a:lnTo>
                  <a:pt x="1379124" y="1863423"/>
                </a:lnTo>
                <a:lnTo>
                  <a:pt x="1335588" y="1878827"/>
                </a:lnTo>
                <a:lnTo>
                  <a:pt x="1291136" y="1892340"/>
                </a:lnTo>
                <a:lnTo>
                  <a:pt x="1245819" y="1903914"/>
                </a:lnTo>
                <a:lnTo>
                  <a:pt x="1199692" y="1913497"/>
                </a:lnTo>
                <a:lnTo>
                  <a:pt x="1152806" y="1921038"/>
                </a:lnTo>
                <a:lnTo>
                  <a:pt x="1105214" y="1926487"/>
                </a:lnTo>
                <a:lnTo>
                  <a:pt x="1056970" y="1929794"/>
                </a:lnTo>
                <a:lnTo>
                  <a:pt x="1008126" y="1930907"/>
                </a:lnTo>
                <a:lnTo>
                  <a:pt x="959281" y="1929794"/>
                </a:lnTo>
                <a:lnTo>
                  <a:pt x="911037" y="1926487"/>
                </a:lnTo>
                <a:lnTo>
                  <a:pt x="863445" y="1921038"/>
                </a:lnTo>
                <a:lnTo>
                  <a:pt x="816559" y="1913497"/>
                </a:lnTo>
                <a:lnTo>
                  <a:pt x="770432" y="1903914"/>
                </a:lnTo>
                <a:lnTo>
                  <a:pt x="725115" y="1892340"/>
                </a:lnTo>
                <a:lnTo>
                  <a:pt x="680663" y="1878827"/>
                </a:lnTo>
                <a:lnTo>
                  <a:pt x="637127" y="1863423"/>
                </a:lnTo>
                <a:lnTo>
                  <a:pt x="594561" y="1846181"/>
                </a:lnTo>
                <a:lnTo>
                  <a:pt x="553017" y="1827150"/>
                </a:lnTo>
                <a:lnTo>
                  <a:pt x="512548" y="1806382"/>
                </a:lnTo>
                <a:lnTo>
                  <a:pt x="473208" y="1783926"/>
                </a:lnTo>
                <a:lnTo>
                  <a:pt x="435048" y="1759834"/>
                </a:lnTo>
                <a:lnTo>
                  <a:pt x="398122" y="1734155"/>
                </a:lnTo>
                <a:lnTo>
                  <a:pt x="362483" y="1706942"/>
                </a:lnTo>
                <a:lnTo>
                  <a:pt x="328183" y="1678243"/>
                </a:lnTo>
                <a:lnTo>
                  <a:pt x="295275" y="1648110"/>
                </a:lnTo>
                <a:lnTo>
                  <a:pt x="263811" y="1616594"/>
                </a:lnTo>
                <a:lnTo>
                  <a:pt x="233846" y="1583745"/>
                </a:lnTo>
                <a:lnTo>
                  <a:pt x="205431" y="1549613"/>
                </a:lnTo>
                <a:lnTo>
                  <a:pt x="178619" y="1514249"/>
                </a:lnTo>
                <a:lnTo>
                  <a:pt x="153463" y="1477705"/>
                </a:lnTo>
                <a:lnTo>
                  <a:pt x="130017" y="1440029"/>
                </a:lnTo>
                <a:lnTo>
                  <a:pt x="108332" y="1401274"/>
                </a:lnTo>
                <a:lnTo>
                  <a:pt x="88462" y="1361489"/>
                </a:lnTo>
                <a:lnTo>
                  <a:pt x="70459" y="1320726"/>
                </a:lnTo>
                <a:lnTo>
                  <a:pt x="54376" y="1279034"/>
                </a:lnTo>
                <a:lnTo>
                  <a:pt x="40267" y="1236465"/>
                </a:lnTo>
                <a:lnTo>
                  <a:pt x="28183" y="1193069"/>
                </a:lnTo>
                <a:lnTo>
                  <a:pt x="18178" y="1148896"/>
                </a:lnTo>
                <a:lnTo>
                  <a:pt x="10304" y="1103997"/>
                </a:lnTo>
                <a:lnTo>
                  <a:pt x="4614" y="1058424"/>
                </a:lnTo>
                <a:lnTo>
                  <a:pt x="1162" y="1012226"/>
                </a:lnTo>
                <a:lnTo>
                  <a:pt x="0" y="96545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5">
            <a:extLst>
              <a:ext uri="{FF2B5EF4-FFF2-40B4-BE49-F238E27FC236}">
                <a16:creationId xmlns:a16="http://schemas.microsoft.com/office/drawing/2014/main" id="{03C98E15-615D-4AD1-88E0-B5C035D6AD7D}"/>
              </a:ext>
            </a:extLst>
          </p:cNvPr>
          <p:cNvSpPr/>
          <p:nvPr/>
        </p:nvSpPr>
        <p:spPr>
          <a:xfrm>
            <a:off x="2283155" y="1618488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9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6">
            <a:extLst>
              <a:ext uri="{FF2B5EF4-FFF2-40B4-BE49-F238E27FC236}">
                <a16:creationId xmlns:a16="http://schemas.microsoft.com/office/drawing/2014/main" id="{26F238EB-9A87-4159-928C-D5FBD7B0A9FF}"/>
              </a:ext>
            </a:extLst>
          </p:cNvPr>
          <p:cNvSpPr/>
          <p:nvPr/>
        </p:nvSpPr>
        <p:spPr>
          <a:xfrm>
            <a:off x="2283155" y="2906267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7">
            <a:extLst>
              <a:ext uri="{FF2B5EF4-FFF2-40B4-BE49-F238E27FC236}">
                <a16:creationId xmlns:a16="http://schemas.microsoft.com/office/drawing/2014/main" id="{0A4C3D08-D8E3-42AE-BC4F-64BA6408AD5F}"/>
              </a:ext>
            </a:extLst>
          </p:cNvPr>
          <p:cNvSpPr/>
          <p:nvPr/>
        </p:nvSpPr>
        <p:spPr>
          <a:xfrm>
            <a:off x="2555951" y="2139695"/>
            <a:ext cx="672465" cy="295910"/>
          </a:xfrm>
          <a:custGeom>
            <a:avLst/>
            <a:gdLst/>
            <a:ahLst/>
            <a:cxnLst/>
            <a:rect l="l" t="t" r="r" b="b"/>
            <a:pathLst>
              <a:path w="672464" h="295910">
                <a:moveTo>
                  <a:pt x="0" y="295656"/>
                </a:moveTo>
                <a:lnTo>
                  <a:pt x="672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8">
            <a:extLst>
              <a:ext uri="{FF2B5EF4-FFF2-40B4-BE49-F238E27FC236}">
                <a16:creationId xmlns:a16="http://schemas.microsoft.com/office/drawing/2014/main" id="{519D6E7F-56A5-4D5A-A014-101A6DEEF1AB}"/>
              </a:ext>
            </a:extLst>
          </p:cNvPr>
          <p:cNvSpPr/>
          <p:nvPr/>
        </p:nvSpPr>
        <p:spPr>
          <a:xfrm>
            <a:off x="1463244" y="2759963"/>
            <a:ext cx="584200" cy="283845"/>
          </a:xfrm>
          <a:custGeom>
            <a:avLst/>
            <a:gdLst/>
            <a:ahLst/>
            <a:cxnLst/>
            <a:rect l="l" t="t" r="r" b="b"/>
            <a:pathLst>
              <a:path w="584200" h="283844">
                <a:moveTo>
                  <a:pt x="0" y="283463"/>
                </a:moveTo>
                <a:lnTo>
                  <a:pt x="5836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9">
            <a:extLst>
              <a:ext uri="{FF2B5EF4-FFF2-40B4-BE49-F238E27FC236}">
                <a16:creationId xmlns:a16="http://schemas.microsoft.com/office/drawing/2014/main" id="{5AFE0181-ECBC-42E8-ACED-C9A2A9998313}"/>
              </a:ext>
            </a:extLst>
          </p:cNvPr>
          <p:cNvSpPr/>
          <p:nvPr/>
        </p:nvSpPr>
        <p:spPr>
          <a:xfrm>
            <a:off x="2543760" y="2807207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39" h="297180">
                <a:moveTo>
                  <a:pt x="0" y="0"/>
                </a:moveTo>
                <a:lnTo>
                  <a:pt x="637032" y="297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10">
            <a:extLst>
              <a:ext uri="{FF2B5EF4-FFF2-40B4-BE49-F238E27FC236}">
                <a16:creationId xmlns:a16="http://schemas.microsoft.com/office/drawing/2014/main" id="{2E538962-FFDE-41E5-B61A-05C13CA134A5}"/>
              </a:ext>
            </a:extLst>
          </p:cNvPr>
          <p:cNvSpPr/>
          <p:nvPr/>
        </p:nvSpPr>
        <p:spPr>
          <a:xfrm>
            <a:off x="1388567" y="2191511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40" h="297180">
                <a:moveTo>
                  <a:pt x="0" y="0"/>
                </a:moveTo>
                <a:lnTo>
                  <a:pt x="637032" y="297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11">
            <a:extLst>
              <a:ext uri="{FF2B5EF4-FFF2-40B4-BE49-F238E27FC236}">
                <a16:creationId xmlns:a16="http://schemas.microsoft.com/office/drawing/2014/main" id="{7858A2AB-F752-434C-B482-F53F6C7B6B95}"/>
              </a:ext>
            </a:extLst>
          </p:cNvPr>
          <p:cNvSpPr txBox="1"/>
          <p:nvPr/>
        </p:nvSpPr>
        <p:spPr>
          <a:xfrm>
            <a:off x="2365832" y="203499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2" name="object 12">
            <a:extLst>
              <a:ext uri="{FF2B5EF4-FFF2-40B4-BE49-F238E27FC236}">
                <a16:creationId xmlns:a16="http://schemas.microsoft.com/office/drawing/2014/main" id="{44C03FCA-8F0F-4A99-87B6-6134ECA8C877}"/>
              </a:ext>
            </a:extLst>
          </p:cNvPr>
          <p:cNvSpPr txBox="1"/>
          <p:nvPr/>
        </p:nvSpPr>
        <p:spPr>
          <a:xfrm>
            <a:off x="2642311" y="238150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3" name="object 13">
            <a:extLst>
              <a:ext uri="{FF2B5EF4-FFF2-40B4-BE49-F238E27FC236}">
                <a16:creationId xmlns:a16="http://schemas.microsoft.com/office/drawing/2014/main" id="{17A7A359-6E44-4F2B-8572-956A52FD81D9}"/>
              </a:ext>
            </a:extLst>
          </p:cNvPr>
          <p:cNvSpPr txBox="1"/>
          <p:nvPr/>
        </p:nvSpPr>
        <p:spPr>
          <a:xfrm>
            <a:off x="2403932" y="283052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4" name="object 14">
            <a:extLst>
              <a:ext uri="{FF2B5EF4-FFF2-40B4-BE49-F238E27FC236}">
                <a16:creationId xmlns:a16="http://schemas.microsoft.com/office/drawing/2014/main" id="{B6E49AFA-3D45-4BF4-ADE6-503BFA96794C}"/>
              </a:ext>
            </a:extLst>
          </p:cNvPr>
          <p:cNvSpPr txBox="1"/>
          <p:nvPr/>
        </p:nvSpPr>
        <p:spPr>
          <a:xfrm>
            <a:off x="2005533" y="2860624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5" name="object 15">
            <a:extLst>
              <a:ext uri="{FF2B5EF4-FFF2-40B4-BE49-F238E27FC236}">
                <a16:creationId xmlns:a16="http://schemas.microsoft.com/office/drawing/2014/main" id="{22819A7F-8321-4B65-B2A7-9133D736D404}"/>
              </a:ext>
            </a:extLst>
          </p:cNvPr>
          <p:cNvSpPr txBox="1"/>
          <p:nvPr/>
        </p:nvSpPr>
        <p:spPr>
          <a:xfrm>
            <a:off x="1778508" y="245465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6" name="object 16">
            <a:extLst>
              <a:ext uri="{FF2B5EF4-FFF2-40B4-BE49-F238E27FC236}">
                <a16:creationId xmlns:a16="http://schemas.microsoft.com/office/drawing/2014/main" id="{CE02D3D7-7991-4C1F-A0ED-BAB14969BA32}"/>
              </a:ext>
            </a:extLst>
          </p:cNvPr>
          <p:cNvSpPr txBox="1"/>
          <p:nvPr/>
        </p:nvSpPr>
        <p:spPr>
          <a:xfrm>
            <a:off x="1921460" y="202272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7" name="object 17">
            <a:extLst>
              <a:ext uri="{FF2B5EF4-FFF2-40B4-BE49-F238E27FC236}">
                <a16:creationId xmlns:a16="http://schemas.microsoft.com/office/drawing/2014/main" id="{4D93D8B7-5260-4C5F-B642-39E6C20834FB}"/>
              </a:ext>
            </a:extLst>
          </p:cNvPr>
          <p:cNvSpPr txBox="1"/>
          <p:nvPr/>
        </p:nvSpPr>
        <p:spPr>
          <a:xfrm>
            <a:off x="1723644" y="3641597"/>
            <a:ext cx="1126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(a)</a:t>
            </a:r>
            <a:r>
              <a:rPr sz="2000" b="1" spc="4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8" name="object 18">
            <a:extLst>
              <a:ext uri="{FF2B5EF4-FFF2-40B4-BE49-F238E27FC236}">
                <a16:creationId xmlns:a16="http://schemas.microsoft.com/office/drawing/2014/main" id="{11148B44-137B-449D-9F08-D7693A1B62D0}"/>
              </a:ext>
            </a:extLst>
          </p:cNvPr>
          <p:cNvSpPr txBox="1"/>
          <p:nvPr/>
        </p:nvSpPr>
        <p:spPr>
          <a:xfrm>
            <a:off x="838200" y="1370202"/>
            <a:ext cx="64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9" name="object 19">
            <a:extLst>
              <a:ext uri="{FF2B5EF4-FFF2-40B4-BE49-F238E27FC236}">
                <a16:creationId xmlns:a16="http://schemas.microsoft.com/office/drawing/2014/main" id="{A1BA645C-BEF7-4E47-84CF-94D444B81139}"/>
              </a:ext>
            </a:extLst>
          </p:cNvPr>
          <p:cNvSpPr/>
          <p:nvPr/>
        </p:nvSpPr>
        <p:spPr>
          <a:xfrm>
            <a:off x="1454252" y="1678431"/>
            <a:ext cx="93345" cy="334010"/>
          </a:xfrm>
          <a:custGeom>
            <a:avLst/>
            <a:gdLst/>
            <a:ahLst/>
            <a:cxnLst/>
            <a:rect l="l" t="t" r="r" b="b"/>
            <a:pathLst>
              <a:path w="93344" h="334010">
                <a:moveTo>
                  <a:pt x="46014" y="260750"/>
                </a:moveTo>
                <a:lnTo>
                  <a:pt x="18262" y="265684"/>
                </a:lnTo>
                <a:lnTo>
                  <a:pt x="69189" y="334010"/>
                </a:lnTo>
                <a:lnTo>
                  <a:pt x="87089" y="273303"/>
                </a:lnTo>
                <a:lnTo>
                  <a:pt x="48259" y="273303"/>
                </a:lnTo>
                <a:lnTo>
                  <a:pt x="46014" y="260750"/>
                </a:lnTo>
                <a:close/>
              </a:path>
              <a:path w="93344" h="334010">
                <a:moveTo>
                  <a:pt x="65524" y="257281"/>
                </a:moveTo>
                <a:lnTo>
                  <a:pt x="46014" y="260750"/>
                </a:lnTo>
                <a:lnTo>
                  <a:pt x="48259" y="273303"/>
                </a:lnTo>
                <a:lnTo>
                  <a:pt x="67754" y="269748"/>
                </a:lnTo>
                <a:lnTo>
                  <a:pt x="65524" y="257281"/>
                </a:lnTo>
                <a:close/>
              </a:path>
              <a:path w="93344" h="334010">
                <a:moveTo>
                  <a:pt x="93268" y="252349"/>
                </a:moveTo>
                <a:lnTo>
                  <a:pt x="65524" y="257281"/>
                </a:lnTo>
                <a:lnTo>
                  <a:pt x="67754" y="269748"/>
                </a:lnTo>
                <a:lnTo>
                  <a:pt x="48259" y="273303"/>
                </a:lnTo>
                <a:lnTo>
                  <a:pt x="87089" y="273303"/>
                </a:lnTo>
                <a:lnTo>
                  <a:pt x="93268" y="252349"/>
                </a:lnTo>
                <a:close/>
              </a:path>
              <a:path w="93344" h="334010">
                <a:moveTo>
                  <a:pt x="19507" y="0"/>
                </a:moveTo>
                <a:lnTo>
                  <a:pt x="0" y="3556"/>
                </a:lnTo>
                <a:lnTo>
                  <a:pt x="46014" y="260750"/>
                </a:lnTo>
                <a:lnTo>
                  <a:pt x="65524" y="257281"/>
                </a:lnTo>
                <a:lnTo>
                  <a:pt x="19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20">
            <a:extLst>
              <a:ext uri="{FF2B5EF4-FFF2-40B4-BE49-F238E27FC236}">
                <a16:creationId xmlns:a16="http://schemas.microsoft.com/office/drawing/2014/main" id="{309CE24C-E04C-45A6-AEB1-B104354E7211}"/>
              </a:ext>
            </a:extLst>
          </p:cNvPr>
          <p:cNvSpPr txBox="1"/>
          <p:nvPr/>
        </p:nvSpPr>
        <p:spPr>
          <a:xfrm>
            <a:off x="1827733" y="1087069"/>
            <a:ext cx="544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1" name="object 21">
            <a:extLst>
              <a:ext uri="{FF2B5EF4-FFF2-40B4-BE49-F238E27FC236}">
                <a16:creationId xmlns:a16="http://schemas.microsoft.com/office/drawing/2014/main" id="{A55D32DE-5651-4791-8EE5-7C0418D35559}"/>
              </a:ext>
            </a:extLst>
          </p:cNvPr>
          <p:cNvSpPr/>
          <p:nvPr/>
        </p:nvSpPr>
        <p:spPr>
          <a:xfrm>
            <a:off x="1802333" y="1442466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90">
                <a:moveTo>
                  <a:pt x="28193" y="211836"/>
                </a:moveTo>
                <a:lnTo>
                  <a:pt x="0" y="211836"/>
                </a:lnTo>
                <a:lnTo>
                  <a:pt x="38100" y="288036"/>
                </a:lnTo>
                <a:lnTo>
                  <a:pt x="69850" y="224536"/>
                </a:lnTo>
                <a:lnTo>
                  <a:pt x="28193" y="224536"/>
                </a:lnTo>
                <a:lnTo>
                  <a:pt x="28193" y="211836"/>
                </a:lnTo>
                <a:close/>
              </a:path>
              <a:path w="76200" h="288290">
                <a:moveTo>
                  <a:pt x="48006" y="0"/>
                </a:moveTo>
                <a:lnTo>
                  <a:pt x="28193" y="0"/>
                </a:lnTo>
                <a:lnTo>
                  <a:pt x="28193" y="224536"/>
                </a:lnTo>
                <a:lnTo>
                  <a:pt x="48006" y="224536"/>
                </a:lnTo>
                <a:lnTo>
                  <a:pt x="48006" y="0"/>
                </a:lnTo>
                <a:close/>
              </a:path>
              <a:path w="76200" h="288290">
                <a:moveTo>
                  <a:pt x="76200" y="211836"/>
                </a:moveTo>
                <a:lnTo>
                  <a:pt x="48006" y="211836"/>
                </a:lnTo>
                <a:lnTo>
                  <a:pt x="48006" y="224536"/>
                </a:lnTo>
                <a:lnTo>
                  <a:pt x="69850" y="224536"/>
                </a:lnTo>
                <a:lnTo>
                  <a:pt x="76200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22">
            <a:extLst>
              <a:ext uri="{FF2B5EF4-FFF2-40B4-BE49-F238E27FC236}">
                <a16:creationId xmlns:a16="http://schemas.microsoft.com/office/drawing/2014/main" id="{2C4023A6-92CF-4C46-988F-868E5E08F7DA}"/>
              </a:ext>
            </a:extLst>
          </p:cNvPr>
          <p:cNvSpPr/>
          <p:nvPr/>
        </p:nvSpPr>
        <p:spPr>
          <a:xfrm>
            <a:off x="5473648" y="2305253"/>
            <a:ext cx="576580" cy="577850"/>
          </a:xfrm>
          <a:custGeom>
            <a:avLst/>
            <a:gdLst/>
            <a:ahLst/>
            <a:cxnLst/>
            <a:rect l="l" t="t" r="r" b="b"/>
            <a:pathLst>
              <a:path w="576579" h="577850">
                <a:moveTo>
                  <a:pt x="0" y="288798"/>
                </a:moveTo>
                <a:lnTo>
                  <a:pt x="3768" y="241950"/>
                </a:lnTo>
                <a:lnTo>
                  <a:pt x="14679" y="197510"/>
                </a:lnTo>
                <a:lnTo>
                  <a:pt x="32140" y="156072"/>
                </a:lnTo>
                <a:lnTo>
                  <a:pt x="55558" y="118231"/>
                </a:lnTo>
                <a:lnTo>
                  <a:pt x="84343" y="84581"/>
                </a:lnTo>
                <a:lnTo>
                  <a:pt x="117902" y="55717"/>
                </a:lnTo>
                <a:lnTo>
                  <a:pt x="155643" y="32232"/>
                </a:lnTo>
                <a:lnTo>
                  <a:pt x="196973" y="14721"/>
                </a:lnTo>
                <a:lnTo>
                  <a:pt x="241302" y="3779"/>
                </a:lnTo>
                <a:lnTo>
                  <a:pt x="288036" y="0"/>
                </a:lnTo>
                <a:lnTo>
                  <a:pt x="334769" y="3779"/>
                </a:lnTo>
                <a:lnTo>
                  <a:pt x="379098" y="14721"/>
                </a:lnTo>
                <a:lnTo>
                  <a:pt x="420428" y="32232"/>
                </a:lnTo>
                <a:lnTo>
                  <a:pt x="458169" y="55717"/>
                </a:lnTo>
                <a:lnTo>
                  <a:pt x="491728" y="84582"/>
                </a:lnTo>
                <a:lnTo>
                  <a:pt x="520513" y="118231"/>
                </a:lnTo>
                <a:lnTo>
                  <a:pt x="543931" y="156072"/>
                </a:lnTo>
                <a:lnTo>
                  <a:pt x="561392" y="197510"/>
                </a:lnTo>
                <a:lnTo>
                  <a:pt x="572303" y="241950"/>
                </a:lnTo>
                <a:lnTo>
                  <a:pt x="576072" y="288798"/>
                </a:lnTo>
                <a:lnTo>
                  <a:pt x="572303" y="335645"/>
                </a:lnTo>
                <a:lnTo>
                  <a:pt x="561392" y="380085"/>
                </a:lnTo>
                <a:lnTo>
                  <a:pt x="543931" y="421523"/>
                </a:lnTo>
                <a:lnTo>
                  <a:pt x="520513" y="459364"/>
                </a:lnTo>
                <a:lnTo>
                  <a:pt x="491728" y="493013"/>
                </a:lnTo>
                <a:lnTo>
                  <a:pt x="458169" y="521878"/>
                </a:lnTo>
                <a:lnTo>
                  <a:pt x="420428" y="545363"/>
                </a:lnTo>
                <a:lnTo>
                  <a:pt x="379098" y="562874"/>
                </a:lnTo>
                <a:lnTo>
                  <a:pt x="334769" y="573816"/>
                </a:lnTo>
                <a:lnTo>
                  <a:pt x="288036" y="577595"/>
                </a:lnTo>
                <a:lnTo>
                  <a:pt x="241302" y="573816"/>
                </a:lnTo>
                <a:lnTo>
                  <a:pt x="196973" y="562874"/>
                </a:lnTo>
                <a:lnTo>
                  <a:pt x="155643" y="545363"/>
                </a:lnTo>
                <a:lnTo>
                  <a:pt x="117902" y="521878"/>
                </a:lnTo>
                <a:lnTo>
                  <a:pt x="84343" y="493013"/>
                </a:lnTo>
                <a:lnTo>
                  <a:pt x="55558" y="459364"/>
                </a:lnTo>
                <a:lnTo>
                  <a:pt x="32140" y="421523"/>
                </a:lnTo>
                <a:lnTo>
                  <a:pt x="14679" y="380085"/>
                </a:lnTo>
                <a:lnTo>
                  <a:pt x="3768" y="335645"/>
                </a:lnTo>
                <a:lnTo>
                  <a:pt x="0" y="2887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23">
            <a:extLst>
              <a:ext uri="{FF2B5EF4-FFF2-40B4-BE49-F238E27FC236}">
                <a16:creationId xmlns:a16="http://schemas.microsoft.com/office/drawing/2014/main" id="{41D7EDFF-F611-490F-9044-265246F7063C}"/>
              </a:ext>
            </a:extLst>
          </p:cNvPr>
          <p:cNvSpPr/>
          <p:nvPr/>
        </p:nvSpPr>
        <p:spPr>
          <a:xfrm>
            <a:off x="4775656" y="1610308"/>
            <a:ext cx="2016760" cy="1932939"/>
          </a:xfrm>
          <a:custGeom>
            <a:avLst/>
            <a:gdLst/>
            <a:ahLst/>
            <a:cxnLst/>
            <a:rect l="l" t="t" r="r" b="b"/>
            <a:pathLst>
              <a:path w="2016760" h="1932939">
                <a:moveTo>
                  <a:pt x="0" y="966216"/>
                </a:moveTo>
                <a:lnTo>
                  <a:pt x="1162" y="919399"/>
                </a:lnTo>
                <a:lnTo>
                  <a:pt x="4614" y="873158"/>
                </a:lnTo>
                <a:lnTo>
                  <a:pt x="10304" y="827543"/>
                </a:lnTo>
                <a:lnTo>
                  <a:pt x="18178" y="782604"/>
                </a:lnTo>
                <a:lnTo>
                  <a:pt x="28183" y="738393"/>
                </a:lnTo>
                <a:lnTo>
                  <a:pt x="40267" y="694959"/>
                </a:lnTo>
                <a:lnTo>
                  <a:pt x="54376" y="652353"/>
                </a:lnTo>
                <a:lnTo>
                  <a:pt x="70459" y="610627"/>
                </a:lnTo>
                <a:lnTo>
                  <a:pt x="88462" y="569830"/>
                </a:lnTo>
                <a:lnTo>
                  <a:pt x="108332" y="530013"/>
                </a:lnTo>
                <a:lnTo>
                  <a:pt x="130017" y="491226"/>
                </a:lnTo>
                <a:lnTo>
                  <a:pt x="153463" y="453521"/>
                </a:lnTo>
                <a:lnTo>
                  <a:pt x="178619" y="416948"/>
                </a:lnTo>
                <a:lnTo>
                  <a:pt x="205431" y="381558"/>
                </a:lnTo>
                <a:lnTo>
                  <a:pt x="233846" y="347400"/>
                </a:lnTo>
                <a:lnTo>
                  <a:pt x="263811" y="314527"/>
                </a:lnTo>
                <a:lnTo>
                  <a:pt x="295274" y="282987"/>
                </a:lnTo>
                <a:lnTo>
                  <a:pt x="328183" y="252833"/>
                </a:lnTo>
                <a:lnTo>
                  <a:pt x="362483" y="224114"/>
                </a:lnTo>
                <a:lnTo>
                  <a:pt x="398122" y="196881"/>
                </a:lnTo>
                <a:lnTo>
                  <a:pt x="435048" y="171185"/>
                </a:lnTo>
                <a:lnTo>
                  <a:pt x="473208" y="147076"/>
                </a:lnTo>
                <a:lnTo>
                  <a:pt x="512548" y="124605"/>
                </a:lnTo>
                <a:lnTo>
                  <a:pt x="553017" y="103823"/>
                </a:lnTo>
                <a:lnTo>
                  <a:pt x="594561" y="84779"/>
                </a:lnTo>
                <a:lnTo>
                  <a:pt x="637127" y="67526"/>
                </a:lnTo>
                <a:lnTo>
                  <a:pt x="680663" y="52113"/>
                </a:lnTo>
                <a:lnTo>
                  <a:pt x="725115" y="38590"/>
                </a:lnTo>
                <a:lnTo>
                  <a:pt x="770432" y="27009"/>
                </a:lnTo>
                <a:lnTo>
                  <a:pt x="816559" y="17421"/>
                </a:lnTo>
                <a:lnTo>
                  <a:pt x="863445" y="9875"/>
                </a:lnTo>
                <a:lnTo>
                  <a:pt x="911037" y="4422"/>
                </a:lnTo>
                <a:lnTo>
                  <a:pt x="959281" y="1114"/>
                </a:lnTo>
                <a:lnTo>
                  <a:pt x="1008126" y="0"/>
                </a:lnTo>
                <a:lnTo>
                  <a:pt x="1056970" y="1114"/>
                </a:lnTo>
                <a:lnTo>
                  <a:pt x="1105214" y="4422"/>
                </a:lnTo>
                <a:lnTo>
                  <a:pt x="1152806" y="9875"/>
                </a:lnTo>
                <a:lnTo>
                  <a:pt x="1199692" y="17421"/>
                </a:lnTo>
                <a:lnTo>
                  <a:pt x="1245819" y="27009"/>
                </a:lnTo>
                <a:lnTo>
                  <a:pt x="1291136" y="38590"/>
                </a:lnTo>
                <a:lnTo>
                  <a:pt x="1335588" y="52113"/>
                </a:lnTo>
                <a:lnTo>
                  <a:pt x="1379124" y="67526"/>
                </a:lnTo>
                <a:lnTo>
                  <a:pt x="1421690" y="84779"/>
                </a:lnTo>
                <a:lnTo>
                  <a:pt x="1463234" y="103823"/>
                </a:lnTo>
                <a:lnTo>
                  <a:pt x="1503703" y="124605"/>
                </a:lnTo>
                <a:lnTo>
                  <a:pt x="1543043" y="147076"/>
                </a:lnTo>
                <a:lnTo>
                  <a:pt x="1581203" y="171185"/>
                </a:lnTo>
                <a:lnTo>
                  <a:pt x="1618129" y="196881"/>
                </a:lnTo>
                <a:lnTo>
                  <a:pt x="1653768" y="224114"/>
                </a:lnTo>
                <a:lnTo>
                  <a:pt x="1688068" y="252833"/>
                </a:lnTo>
                <a:lnTo>
                  <a:pt x="1720977" y="282987"/>
                </a:lnTo>
                <a:lnTo>
                  <a:pt x="1752440" y="314527"/>
                </a:lnTo>
                <a:lnTo>
                  <a:pt x="1782405" y="347400"/>
                </a:lnTo>
                <a:lnTo>
                  <a:pt x="1810820" y="381558"/>
                </a:lnTo>
                <a:lnTo>
                  <a:pt x="1837632" y="416948"/>
                </a:lnTo>
                <a:lnTo>
                  <a:pt x="1862788" y="453521"/>
                </a:lnTo>
                <a:lnTo>
                  <a:pt x="1886234" y="491226"/>
                </a:lnTo>
                <a:lnTo>
                  <a:pt x="1907919" y="530013"/>
                </a:lnTo>
                <a:lnTo>
                  <a:pt x="1927789" y="569830"/>
                </a:lnTo>
                <a:lnTo>
                  <a:pt x="1945792" y="610627"/>
                </a:lnTo>
                <a:lnTo>
                  <a:pt x="1961875" y="652353"/>
                </a:lnTo>
                <a:lnTo>
                  <a:pt x="1975984" y="694959"/>
                </a:lnTo>
                <a:lnTo>
                  <a:pt x="1988068" y="738393"/>
                </a:lnTo>
                <a:lnTo>
                  <a:pt x="1998073" y="782604"/>
                </a:lnTo>
                <a:lnTo>
                  <a:pt x="2005947" y="827543"/>
                </a:lnTo>
                <a:lnTo>
                  <a:pt x="2011637" y="873158"/>
                </a:lnTo>
                <a:lnTo>
                  <a:pt x="2015089" y="919399"/>
                </a:lnTo>
                <a:lnTo>
                  <a:pt x="2016252" y="966216"/>
                </a:lnTo>
                <a:lnTo>
                  <a:pt x="2015089" y="1013032"/>
                </a:lnTo>
                <a:lnTo>
                  <a:pt x="2011637" y="1059273"/>
                </a:lnTo>
                <a:lnTo>
                  <a:pt x="2005947" y="1104888"/>
                </a:lnTo>
                <a:lnTo>
                  <a:pt x="1998073" y="1149827"/>
                </a:lnTo>
                <a:lnTo>
                  <a:pt x="1988068" y="1194038"/>
                </a:lnTo>
                <a:lnTo>
                  <a:pt x="1975984" y="1237472"/>
                </a:lnTo>
                <a:lnTo>
                  <a:pt x="1961875" y="1280078"/>
                </a:lnTo>
                <a:lnTo>
                  <a:pt x="1945792" y="1321804"/>
                </a:lnTo>
                <a:lnTo>
                  <a:pt x="1927789" y="1362601"/>
                </a:lnTo>
                <a:lnTo>
                  <a:pt x="1907919" y="1402418"/>
                </a:lnTo>
                <a:lnTo>
                  <a:pt x="1886234" y="1441205"/>
                </a:lnTo>
                <a:lnTo>
                  <a:pt x="1862788" y="1478910"/>
                </a:lnTo>
                <a:lnTo>
                  <a:pt x="1837632" y="1515483"/>
                </a:lnTo>
                <a:lnTo>
                  <a:pt x="1810820" y="1550873"/>
                </a:lnTo>
                <a:lnTo>
                  <a:pt x="1782405" y="1585031"/>
                </a:lnTo>
                <a:lnTo>
                  <a:pt x="1752440" y="1617904"/>
                </a:lnTo>
                <a:lnTo>
                  <a:pt x="1720977" y="1649444"/>
                </a:lnTo>
                <a:lnTo>
                  <a:pt x="1688068" y="1679598"/>
                </a:lnTo>
                <a:lnTo>
                  <a:pt x="1653768" y="1708317"/>
                </a:lnTo>
                <a:lnTo>
                  <a:pt x="1618129" y="1735550"/>
                </a:lnTo>
                <a:lnTo>
                  <a:pt x="1581203" y="1761246"/>
                </a:lnTo>
                <a:lnTo>
                  <a:pt x="1543043" y="1785355"/>
                </a:lnTo>
                <a:lnTo>
                  <a:pt x="1503703" y="1807826"/>
                </a:lnTo>
                <a:lnTo>
                  <a:pt x="1463234" y="1828608"/>
                </a:lnTo>
                <a:lnTo>
                  <a:pt x="1421690" y="1847652"/>
                </a:lnTo>
                <a:lnTo>
                  <a:pt x="1379124" y="1864905"/>
                </a:lnTo>
                <a:lnTo>
                  <a:pt x="1335588" y="1880318"/>
                </a:lnTo>
                <a:lnTo>
                  <a:pt x="1291136" y="1893841"/>
                </a:lnTo>
                <a:lnTo>
                  <a:pt x="1245819" y="1905422"/>
                </a:lnTo>
                <a:lnTo>
                  <a:pt x="1199692" y="1915010"/>
                </a:lnTo>
                <a:lnTo>
                  <a:pt x="1152806" y="1922556"/>
                </a:lnTo>
                <a:lnTo>
                  <a:pt x="1105214" y="1928009"/>
                </a:lnTo>
                <a:lnTo>
                  <a:pt x="1056970" y="1931317"/>
                </a:lnTo>
                <a:lnTo>
                  <a:pt x="1008126" y="1932432"/>
                </a:lnTo>
                <a:lnTo>
                  <a:pt x="959281" y="1931317"/>
                </a:lnTo>
                <a:lnTo>
                  <a:pt x="911037" y="1928009"/>
                </a:lnTo>
                <a:lnTo>
                  <a:pt x="863445" y="1922556"/>
                </a:lnTo>
                <a:lnTo>
                  <a:pt x="816559" y="1915010"/>
                </a:lnTo>
                <a:lnTo>
                  <a:pt x="770432" y="1905422"/>
                </a:lnTo>
                <a:lnTo>
                  <a:pt x="725115" y="1893841"/>
                </a:lnTo>
                <a:lnTo>
                  <a:pt x="680663" y="1880318"/>
                </a:lnTo>
                <a:lnTo>
                  <a:pt x="637127" y="1864905"/>
                </a:lnTo>
                <a:lnTo>
                  <a:pt x="594561" y="1847652"/>
                </a:lnTo>
                <a:lnTo>
                  <a:pt x="553017" y="1828608"/>
                </a:lnTo>
                <a:lnTo>
                  <a:pt x="512548" y="1807826"/>
                </a:lnTo>
                <a:lnTo>
                  <a:pt x="473208" y="1785355"/>
                </a:lnTo>
                <a:lnTo>
                  <a:pt x="435048" y="1761246"/>
                </a:lnTo>
                <a:lnTo>
                  <a:pt x="398122" y="1735550"/>
                </a:lnTo>
                <a:lnTo>
                  <a:pt x="362483" y="1708317"/>
                </a:lnTo>
                <a:lnTo>
                  <a:pt x="328183" y="1679598"/>
                </a:lnTo>
                <a:lnTo>
                  <a:pt x="295275" y="1649444"/>
                </a:lnTo>
                <a:lnTo>
                  <a:pt x="263811" y="1617904"/>
                </a:lnTo>
                <a:lnTo>
                  <a:pt x="233846" y="1585031"/>
                </a:lnTo>
                <a:lnTo>
                  <a:pt x="205431" y="1550873"/>
                </a:lnTo>
                <a:lnTo>
                  <a:pt x="178619" y="1515483"/>
                </a:lnTo>
                <a:lnTo>
                  <a:pt x="153463" y="1478910"/>
                </a:lnTo>
                <a:lnTo>
                  <a:pt x="130017" y="1441205"/>
                </a:lnTo>
                <a:lnTo>
                  <a:pt x="108332" y="1402418"/>
                </a:lnTo>
                <a:lnTo>
                  <a:pt x="88462" y="1362601"/>
                </a:lnTo>
                <a:lnTo>
                  <a:pt x="70459" y="1321804"/>
                </a:lnTo>
                <a:lnTo>
                  <a:pt x="54376" y="1280078"/>
                </a:lnTo>
                <a:lnTo>
                  <a:pt x="40267" y="1237472"/>
                </a:lnTo>
                <a:lnTo>
                  <a:pt x="28183" y="1194038"/>
                </a:lnTo>
                <a:lnTo>
                  <a:pt x="18178" y="1149827"/>
                </a:lnTo>
                <a:lnTo>
                  <a:pt x="10304" y="1104888"/>
                </a:lnTo>
                <a:lnTo>
                  <a:pt x="4614" y="1059273"/>
                </a:lnTo>
                <a:lnTo>
                  <a:pt x="1162" y="1013032"/>
                </a:lnTo>
                <a:lnTo>
                  <a:pt x="0" y="9662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24">
            <a:extLst>
              <a:ext uri="{FF2B5EF4-FFF2-40B4-BE49-F238E27FC236}">
                <a16:creationId xmlns:a16="http://schemas.microsoft.com/office/drawing/2014/main" id="{2DC8E1F6-B3D3-4090-A02E-20D7DC43F71D}"/>
              </a:ext>
            </a:extLst>
          </p:cNvPr>
          <p:cNvSpPr/>
          <p:nvPr/>
        </p:nvSpPr>
        <p:spPr>
          <a:xfrm>
            <a:off x="5744921" y="161030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25">
            <a:extLst>
              <a:ext uri="{FF2B5EF4-FFF2-40B4-BE49-F238E27FC236}">
                <a16:creationId xmlns:a16="http://schemas.microsoft.com/office/drawing/2014/main" id="{57E638E5-A7A8-4E45-8E04-81AC24E7F671}"/>
              </a:ext>
            </a:extLst>
          </p:cNvPr>
          <p:cNvSpPr/>
          <p:nvPr/>
        </p:nvSpPr>
        <p:spPr>
          <a:xfrm>
            <a:off x="5744921" y="2899613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26">
            <a:extLst>
              <a:ext uri="{FF2B5EF4-FFF2-40B4-BE49-F238E27FC236}">
                <a16:creationId xmlns:a16="http://schemas.microsoft.com/office/drawing/2014/main" id="{140BCF74-FBB9-43B3-A8B0-B887C129E81D}"/>
              </a:ext>
            </a:extLst>
          </p:cNvPr>
          <p:cNvSpPr/>
          <p:nvPr/>
        </p:nvSpPr>
        <p:spPr>
          <a:xfrm>
            <a:off x="6017717" y="2131516"/>
            <a:ext cx="672465" cy="295910"/>
          </a:xfrm>
          <a:custGeom>
            <a:avLst/>
            <a:gdLst/>
            <a:ahLst/>
            <a:cxnLst/>
            <a:rect l="l" t="t" r="r" b="b"/>
            <a:pathLst>
              <a:path w="672464" h="295910">
                <a:moveTo>
                  <a:pt x="0" y="295655"/>
                </a:moveTo>
                <a:lnTo>
                  <a:pt x="672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27">
            <a:extLst>
              <a:ext uri="{FF2B5EF4-FFF2-40B4-BE49-F238E27FC236}">
                <a16:creationId xmlns:a16="http://schemas.microsoft.com/office/drawing/2014/main" id="{79BD8162-4EA6-4A53-A14F-43606701A21A}"/>
              </a:ext>
            </a:extLst>
          </p:cNvPr>
          <p:cNvSpPr/>
          <p:nvPr/>
        </p:nvSpPr>
        <p:spPr>
          <a:xfrm>
            <a:off x="4925009" y="2751785"/>
            <a:ext cx="584200" cy="283845"/>
          </a:xfrm>
          <a:custGeom>
            <a:avLst/>
            <a:gdLst/>
            <a:ahLst/>
            <a:cxnLst/>
            <a:rect l="l" t="t" r="r" b="b"/>
            <a:pathLst>
              <a:path w="584200" h="283844">
                <a:moveTo>
                  <a:pt x="0" y="283463"/>
                </a:moveTo>
                <a:lnTo>
                  <a:pt x="5836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28">
            <a:extLst>
              <a:ext uri="{FF2B5EF4-FFF2-40B4-BE49-F238E27FC236}">
                <a16:creationId xmlns:a16="http://schemas.microsoft.com/office/drawing/2014/main" id="{81EB55FE-3A5A-4928-9290-7A75C841746B}"/>
              </a:ext>
            </a:extLst>
          </p:cNvPr>
          <p:cNvSpPr/>
          <p:nvPr/>
        </p:nvSpPr>
        <p:spPr>
          <a:xfrm>
            <a:off x="6005524" y="2799029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39" h="299085">
                <a:moveTo>
                  <a:pt x="0" y="0"/>
                </a:moveTo>
                <a:lnTo>
                  <a:pt x="637031" y="2987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29">
            <a:extLst>
              <a:ext uri="{FF2B5EF4-FFF2-40B4-BE49-F238E27FC236}">
                <a16:creationId xmlns:a16="http://schemas.microsoft.com/office/drawing/2014/main" id="{CE51A646-84AB-4005-92DC-726B1AD74C80}"/>
              </a:ext>
            </a:extLst>
          </p:cNvPr>
          <p:cNvSpPr/>
          <p:nvPr/>
        </p:nvSpPr>
        <p:spPr>
          <a:xfrm>
            <a:off x="4850333" y="2183332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39" h="299085">
                <a:moveTo>
                  <a:pt x="0" y="0"/>
                </a:moveTo>
                <a:lnTo>
                  <a:pt x="637031" y="2987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30">
            <a:extLst>
              <a:ext uri="{FF2B5EF4-FFF2-40B4-BE49-F238E27FC236}">
                <a16:creationId xmlns:a16="http://schemas.microsoft.com/office/drawing/2014/main" id="{1DA08633-7CAE-498C-8C9C-941F6A11D5EF}"/>
              </a:ext>
            </a:extLst>
          </p:cNvPr>
          <p:cNvSpPr txBox="1"/>
          <p:nvPr/>
        </p:nvSpPr>
        <p:spPr>
          <a:xfrm>
            <a:off x="5827979" y="202737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1" name="object 31">
            <a:extLst>
              <a:ext uri="{FF2B5EF4-FFF2-40B4-BE49-F238E27FC236}">
                <a16:creationId xmlns:a16="http://schemas.microsoft.com/office/drawing/2014/main" id="{28768EFC-0062-41D1-9130-8E1070AA5FA3}"/>
              </a:ext>
            </a:extLst>
          </p:cNvPr>
          <p:cNvSpPr txBox="1"/>
          <p:nvPr/>
        </p:nvSpPr>
        <p:spPr>
          <a:xfrm>
            <a:off x="5467298" y="285313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2" name="object 32">
            <a:extLst>
              <a:ext uri="{FF2B5EF4-FFF2-40B4-BE49-F238E27FC236}">
                <a16:creationId xmlns:a16="http://schemas.microsoft.com/office/drawing/2014/main" id="{6FF95D2E-0798-4D63-A447-035775488954}"/>
              </a:ext>
            </a:extLst>
          </p:cNvPr>
          <p:cNvSpPr txBox="1"/>
          <p:nvPr/>
        </p:nvSpPr>
        <p:spPr>
          <a:xfrm>
            <a:off x="5240223" y="244673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3" name="object 33">
            <a:extLst>
              <a:ext uri="{FF2B5EF4-FFF2-40B4-BE49-F238E27FC236}">
                <a16:creationId xmlns:a16="http://schemas.microsoft.com/office/drawing/2014/main" id="{0348C24D-7369-41D5-BBF9-173D57690A2F}"/>
              </a:ext>
            </a:extLst>
          </p:cNvPr>
          <p:cNvSpPr txBox="1"/>
          <p:nvPr/>
        </p:nvSpPr>
        <p:spPr>
          <a:xfrm>
            <a:off x="5383224" y="201493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4" name="object 34">
            <a:extLst>
              <a:ext uri="{FF2B5EF4-FFF2-40B4-BE49-F238E27FC236}">
                <a16:creationId xmlns:a16="http://schemas.microsoft.com/office/drawing/2014/main" id="{234A356D-D605-4358-BA99-DCD7BC665122}"/>
              </a:ext>
            </a:extLst>
          </p:cNvPr>
          <p:cNvSpPr txBox="1"/>
          <p:nvPr/>
        </p:nvSpPr>
        <p:spPr>
          <a:xfrm>
            <a:off x="4625161" y="3633672"/>
            <a:ext cx="2390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(b) d, e, b, g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i="1" dirty="0" err="1">
                <a:latin typeface="Times New Roman"/>
                <a:cs typeface="Times New Roman"/>
              </a:rPr>
              <a:t>enQueue</a:t>
            </a:r>
            <a:endParaRPr sz="2000" i="1" dirty="0">
              <a:latin typeface="Times New Roman"/>
              <a:cs typeface="Times New Roman"/>
            </a:endParaRPr>
          </a:p>
        </p:txBody>
      </p:sp>
      <p:sp>
        <p:nvSpPr>
          <p:cNvPr id="435" name="object 35">
            <a:extLst>
              <a:ext uri="{FF2B5EF4-FFF2-40B4-BE49-F238E27FC236}">
                <a16:creationId xmlns:a16="http://schemas.microsoft.com/office/drawing/2014/main" id="{FC72B7AB-016E-40F4-91C4-6DCAC38ECE4E}"/>
              </a:ext>
            </a:extLst>
          </p:cNvPr>
          <p:cNvSpPr txBox="1"/>
          <p:nvPr/>
        </p:nvSpPr>
        <p:spPr>
          <a:xfrm>
            <a:off x="4299915" y="136171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6" name="object 36">
            <a:extLst>
              <a:ext uri="{FF2B5EF4-FFF2-40B4-BE49-F238E27FC236}">
                <a16:creationId xmlns:a16="http://schemas.microsoft.com/office/drawing/2014/main" id="{45DED097-6AA1-4A84-AC67-4E82ECA04236}"/>
              </a:ext>
            </a:extLst>
          </p:cNvPr>
          <p:cNvSpPr/>
          <p:nvPr/>
        </p:nvSpPr>
        <p:spPr>
          <a:xfrm>
            <a:off x="4915992" y="1670380"/>
            <a:ext cx="92710" cy="335915"/>
          </a:xfrm>
          <a:custGeom>
            <a:avLst/>
            <a:gdLst/>
            <a:ahLst/>
            <a:cxnLst/>
            <a:rect l="l" t="t" r="r" b="b"/>
            <a:pathLst>
              <a:path w="92710" h="335914">
                <a:moveTo>
                  <a:pt x="44938" y="262030"/>
                </a:moveTo>
                <a:lnTo>
                  <a:pt x="17145" y="266826"/>
                </a:lnTo>
                <a:lnTo>
                  <a:pt x="67691" y="335406"/>
                </a:lnTo>
                <a:lnTo>
                  <a:pt x="85978" y="274574"/>
                </a:lnTo>
                <a:lnTo>
                  <a:pt x="47117" y="274574"/>
                </a:lnTo>
                <a:lnTo>
                  <a:pt x="44938" y="262030"/>
                </a:lnTo>
                <a:close/>
              </a:path>
              <a:path w="92710" h="335914">
                <a:moveTo>
                  <a:pt x="64386" y="258673"/>
                </a:moveTo>
                <a:lnTo>
                  <a:pt x="44938" y="262030"/>
                </a:lnTo>
                <a:lnTo>
                  <a:pt x="47117" y="274574"/>
                </a:lnTo>
                <a:lnTo>
                  <a:pt x="66548" y="271145"/>
                </a:lnTo>
                <a:lnTo>
                  <a:pt x="64386" y="258673"/>
                </a:lnTo>
                <a:close/>
              </a:path>
              <a:path w="92710" h="335914">
                <a:moveTo>
                  <a:pt x="92201" y="253873"/>
                </a:moveTo>
                <a:lnTo>
                  <a:pt x="64386" y="258673"/>
                </a:lnTo>
                <a:lnTo>
                  <a:pt x="66548" y="271145"/>
                </a:lnTo>
                <a:lnTo>
                  <a:pt x="47117" y="274574"/>
                </a:lnTo>
                <a:lnTo>
                  <a:pt x="85978" y="274574"/>
                </a:lnTo>
                <a:lnTo>
                  <a:pt x="92201" y="253873"/>
                </a:lnTo>
                <a:close/>
              </a:path>
              <a:path w="92710" h="335914">
                <a:moveTo>
                  <a:pt x="19558" y="0"/>
                </a:moveTo>
                <a:lnTo>
                  <a:pt x="0" y="3301"/>
                </a:lnTo>
                <a:lnTo>
                  <a:pt x="44938" y="262030"/>
                </a:lnTo>
                <a:lnTo>
                  <a:pt x="64386" y="258673"/>
                </a:lnTo>
                <a:lnTo>
                  <a:pt x="19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37">
            <a:extLst>
              <a:ext uri="{FF2B5EF4-FFF2-40B4-BE49-F238E27FC236}">
                <a16:creationId xmlns:a16="http://schemas.microsoft.com/office/drawing/2014/main" id="{FD4A5D1E-E1F1-4477-8937-9556C2025F8C}"/>
              </a:ext>
            </a:extLst>
          </p:cNvPr>
          <p:cNvSpPr txBox="1"/>
          <p:nvPr/>
        </p:nvSpPr>
        <p:spPr>
          <a:xfrm>
            <a:off x="5218886" y="176766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8" name="object 38">
            <a:extLst>
              <a:ext uri="{FF2B5EF4-FFF2-40B4-BE49-F238E27FC236}">
                <a16:creationId xmlns:a16="http://schemas.microsoft.com/office/drawing/2014/main" id="{D737DDE7-4BE9-4B10-A972-8C4248C341AB}"/>
              </a:ext>
            </a:extLst>
          </p:cNvPr>
          <p:cNvSpPr txBox="1"/>
          <p:nvPr/>
        </p:nvSpPr>
        <p:spPr>
          <a:xfrm>
            <a:off x="6099504" y="180093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9" name="object 39">
            <a:extLst>
              <a:ext uri="{FF2B5EF4-FFF2-40B4-BE49-F238E27FC236}">
                <a16:creationId xmlns:a16="http://schemas.microsoft.com/office/drawing/2014/main" id="{B57F8487-F55D-42D3-BC97-0099DF475632}"/>
              </a:ext>
            </a:extLst>
          </p:cNvPr>
          <p:cNvSpPr txBox="1"/>
          <p:nvPr/>
        </p:nvSpPr>
        <p:spPr>
          <a:xfrm>
            <a:off x="6443293" y="24488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0" name="object 40">
            <a:extLst>
              <a:ext uri="{FF2B5EF4-FFF2-40B4-BE49-F238E27FC236}">
                <a16:creationId xmlns:a16="http://schemas.microsoft.com/office/drawing/2014/main" id="{72F0D8FB-BCDF-47BA-BAEB-33676B56342A}"/>
              </a:ext>
            </a:extLst>
          </p:cNvPr>
          <p:cNvSpPr txBox="1"/>
          <p:nvPr/>
        </p:nvSpPr>
        <p:spPr>
          <a:xfrm>
            <a:off x="5866079" y="2229662"/>
            <a:ext cx="391160" cy="11874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235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95"/>
              </a:lnSpc>
              <a:spcBef>
                <a:spcPts val="114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ts val="247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1" name="object 41">
            <a:extLst>
              <a:ext uri="{FF2B5EF4-FFF2-40B4-BE49-F238E27FC236}">
                <a16:creationId xmlns:a16="http://schemas.microsoft.com/office/drawing/2014/main" id="{A791C8D9-FC43-449F-8251-165B17453247}"/>
              </a:ext>
            </a:extLst>
          </p:cNvPr>
          <p:cNvSpPr txBox="1"/>
          <p:nvPr/>
        </p:nvSpPr>
        <p:spPr>
          <a:xfrm>
            <a:off x="4462285" y="3281660"/>
            <a:ext cx="612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2" name="object 42">
            <a:extLst>
              <a:ext uri="{FF2B5EF4-FFF2-40B4-BE49-F238E27FC236}">
                <a16:creationId xmlns:a16="http://schemas.microsoft.com/office/drawing/2014/main" id="{15A86230-6CF0-4E38-A754-4A256F5B3F51}"/>
              </a:ext>
            </a:extLst>
          </p:cNvPr>
          <p:cNvSpPr/>
          <p:nvPr/>
        </p:nvSpPr>
        <p:spPr>
          <a:xfrm>
            <a:off x="4975173" y="3311854"/>
            <a:ext cx="151764" cy="15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3">
            <a:extLst>
              <a:ext uri="{FF2B5EF4-FFF2-40B4-BE49-F238E27FC236}">
                <a16:creationId xmlns:a16="http://schemas.microsoft.com/office/drawing/2014/main" id="{AD2D07A9-8601-4564-8BA9-258AB4029955}"/>
              </a:ext>
            </a:extLst>
          </p:cNvPr>
          <p:cNvSpPr/>
          <p:nvPr/>
        </p:nvSpPr>
        <p:spPr>
          <a:xfrm>
            <a:off x="9039755" y="2227527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5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1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5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">
            <a:extLst>
              <a:ext uri="{FF2B5EF4-FFF2-40B4-BE49-F238E27FC236}">
                <a16:creationId xmlns:a16="http://schemas.microsoft.com/office/drawing/2014/main" id="{D90AEFAF-AC52-4C2F-8BB6-73B55B79944C}"/>
              </a:ext>
            </a:extLst>
          </p:cNvPr>
          <p:cNvSpPr/>
          <p:nvPr/>
        </p:nvSpPr>
        <p:spPr>
          <a:xfrm>
            <a:off x="8341762" y="1532583"/>
            <a:ext cx="2016760" cy="1931035"/>
          </a:xfrm>
          <a:custGeom>
            <a:avLst/>
            <a:gdLst/>
            <a:ahLst/>
            <a:cxnLst/>
            <a:rect l="l" t="t" r="r" b="b"/>
            <a:pathLst>
              <a:path w="2016759" h="1931035">
                <a:moveTo>
                  <a:pt x="0" y="965453"/>
                </a:moveTo>
                <a:lnTo>
                  <a:pt x="1162" y="918681"/>
                </a:lnTo>
                <a:lnTo>
                  <a:pt x="4614" y="872483"/>
                </a:lnTo>
                <a:lnTo>
                  <a:pt x="10304" y="826910"/>
                </a:lnTo>
                <a:lnTo>
                  <a:pt x="18178" y="782011"/>
                </a:lnTo>
                <a:lnTo>
                  <a:pt x="28183" y="737838"/>
                </a:lnTo>
                <a:lnTo>
                  <a:pt x="40267" y="694442"/>
                </a:lnTo>
                <a:lnTo>
                  <a:pt x="54376" y="651873"/>
                </a:lnTo>
                <a:lnTo>
                  <a:pt x="70459" y="610181"/>
                </a:lnTo>
                <a:lnTo>
                  <a:pt x="88462" y="569418"/>
                </a:lnTo>
                <a:lnTo>
                  <a:pt x="108332" y="529633"/>
                </a:lnTo>
                <a:lnTo>
                  <a:pt x="130017" y="490878"/>
                </a:lnTo>
                <a:lnTo>
                  <a:pt x="153463" y="453202"/>
                </a:lnTo>
                <a:lnTo>
                  <a:pt x="178619" y="416658"/>
                </a:lnTo>
                <a:lnTo>
                  <a:pt x="205431" y="381294"/>
                </a:lnTo>
                <a:lnTo>
                  <a:pt x="233846" y="347162"/>
                </a:lnTo>
                <a:lnTo>
                  <a:pt x="263811" y="314313"/>
                </a:lnTo>
                <a:lnTo>
                  <a:pt x="295275" y="282797"/>
                </a:lnTo>
                <a:lnTo>
                  <a:pt x="328183" y="252664"/>
                </a:lnTo>
                <a:lnTo>
                  <a:pt x="362483" y="223965"/>
                </a:lnTo>
                <a:lnTo>
                  <a:pt x="398122" y="196752"/>
                </a:lnTo>
                <a:lnTo>
                  <a:pt x="435048" y="171073"/>
                </a:lnTo>
                <a:lnTo>
                  <a:pt x="473208" y="146981"/>
                </a:lnTo>
                <a:lnTo>
                  <a:pt x="512548" y="124525"/>
                </a:lnTo>
                <a:lnTo>
                  <a:pt x="553017" y="103757"/>
                </a:lnTo>
                <a:lnTo>
                  <a:pt x="594561" y="84726"/>
                </a:lnTo>
                <a:lnTo>
                  <a:pt x="637127" y="67484"/>
                </a:lnTo>
                <a:lnTo>
                  <a:pt x="680663" y="52080"/>
                </a:lnTo>
                <a:lnTo>
                  <a:pt x="725115" y="38567"/>
                </a:lnTo>
                <a:lnTo>
                  <a:pt x="770432" y="26993"/>
                </a:lnTo>
                <a:lnTo>
                  <a:pt x="816559" y="17410"/>
                </a:lnTo>
                <a:lnTo>
                  <a:pt x="863445" y="9869"/>
                </a:lnTo>
                <a:lnTo>
                  <a:pt x="911037" y="4420"/>
                </a:lnTo>
                <a:lnTo>
                  <a:pt x="959281" y="1113"/>
                </a:lnTo>
                <a:lnTo>
                  <a:pt x="1008126" y="0"/>
                </a:lnTo>
                <a:lnTo>
                  <a:pt x="1056970" y="1113"/>
                </a:lnTo>
                <a:lnTo>
                  <a:pt x="1105214" y="4420"/>
                </a:lnTo>
                <a:lnTo>
                  <a:pt x="1152806" y="9869"/>
                </a:lnTo>
                <a:lnTo>
                  <a:pt x="1199692" y="17410"/>
                </a:lnTo>
                <a:lnTo>
                  <a:pt x="1245819" y="26993"/>
                </a:lnTo>
                <a:lnTo>
                  <a:pt x="1291136" y="38567"/>
                </a:lnTo>
                <a:lnTo>
                  <a:pt x="1335588" y="52080"/>
                </a:lnTo>
                <a:lnTo>
                  <a:pt x="1379124" y="67484"/>
                </a:lnTo>
                <a:lnTo>
                  <a:pt x="1421690" y="84726"/>
                </a:lnTo>
                <a:lnTo>
                  <a:pt x="1463234" y="103757"/>
                </a:lnTo>
                <a:lnTo>
                  <a:pt x="1503703" y="124525"/>
                </a:lnTo>
                <a:lnTo>
                  <a:pt x="1543043" y="146981"/>
                </a:lnTo>
                <a:lnTo>
                  <a:pt x="1581203" y="171073"/>
                </a:lnTo>
                <a:lnTo>
                  <a:pt x="1618129" y="196752"/>
                </a:lnTo>
                <a:lnTo>
                  <a:pt x="1653768" y="223965"/>
                </a:lnTo>
                <a:lnTo>
                  <a:pt x="1688068" y="252664"/>
                </a:lnTo>
                <a:lnTo>
                  <a:pt x="1720977" y="282797"/>
                </a:lnTo>
                <a:lnTo>
                  <a:pt x="1752440" y="314313"/>
                </a:lnTo>
                <a:lnTo>
                  <a:pt x="1782405" y="347162"/>
                </a:lnTo>
                <a:lnTo>
                  <a:pt x="1810820" y="381294"/>
                </a:lnTo>
                <a:lnTo>
                  <a:pt x="1837632" y="416658"/>
                </a:lnTo>
                <a:lnTo>
                  <a:pt x="1862788" y="453202"/>
                </a:lnTo>
                <a:lnTo>
                  <a:pt x="1886234" y="490878"/>
                </a:lnTo>
                <a:lnTo>
                  <a:pt x="1907919" y="529633"/>
                </a:lnTo>
                <a:lnTo>
                  <a:pt x="1927789" y="569418"/>
                </a:lnTo>
                <a:lnTo>
                  <a:pt x="1945792" y="610181"/>
                </a:lnTo>
                <a:lnTo>
                  <a:pt x="1961875" y="651873"/>
                </a:lnTo>
                <a:lnTo>
                  <a:pt x="1975984" y="694442"/>
                </a:lnTo>
                <a:lnTo>
                  <a:pt x="1988068" y="737838"/>
                </a:lnTo>
                <a:lnTo>
                  <a:pt x="1998073" y="782011"/>
                </a:lnTo>
                <a:lnTo>
                  <a:pt x="2005947" y="826910"/>
                </a:lnTo>
                <a:lnTo>
                  <a:pt x="2011637" y="872483"/>
                </a:lnTo>
                <a:lnTo>
                  <a:pt x="2015089" y="918681"/>
                </a:lnTo>
                <a:lnTo>
                  <a:pt x="2016252" y="965453"/>
                </a:lnTo>
                <a:lnTo>
                  <a:pt x="2015089" y="1012226"/>
                </a:lnTo>
                <a:lnTo>
                  <a:pt x="2011637" y="1058424"/>
                </a:lnTo>
                <a:lnTo>
                  <a:pt x="2005947" y="1103997"/>
                </a:lnTo>
                <a:lnTo>
                  <a:pt x="1998073" y="1148896"/>
                </a:lnTo>
                <a:lnTo>
                  <a:pt x="1988068" y="1193069"/>
                </a:lnTo>
                <a:lnTo>
                  <a:pt x="1975984" y="1236465"/>
                </a:lnTo>
                <a:lnTo>
                  <a:pt x="1961875" y="1279034"/>
                </a:lnTo>
                <a:lnTo>
                  <a:pt x="1945792" y="1320726"/>
                </a:lnTo>
                <a:lnTo>
                  <a:pt x="1927789" y="1361489"/>
                </a:lnTo>
                <a:lnTo>
                  <a:pt x="1907919" y="1401274"/>
                </a:lnTo>
                <a:lnTo>
                  <a:pt x="1886234" y="1440029"/>
                </a:lnTo>
                <a:lnTo>
                  <a:pt x="1862788" y="1477705"/>
                </a:lnTo>
                <a:lnTo>
                  <a:pt x="1837632" y="1514249"/>
                </a:lnTo>
                <a:lnTo>
                  <a:pt x="1810820" y="1549613"/>
                </a:lnTo>
                <a:lnTo>
                  <a:pt x="1782405" y="1583745"/>
                </a:lnTo>
                <a:lnTo>
                  <a:pt x="1752440" y="1616594"/>
                </a:lnTo>
                <a:lnTo>
                  <a:pt x="1720976" y="1648110"/>
                </a:lnTo>
                <a:lnTo>
                  <a:pt x="1688068" y="1678243"/>
                </a:lnTo>
                <a:lnTo>
                  <a:pt x="1653768" y="1706942"/>
                </a:lnTo>
                <a:lnTo>
                  <a:pt x="1618129" y="1734155"/>
                </a:lnTo>
                <a:lnTo>
                  <a:pt x="1581203" y="1759834"/>
                </a:lnTo>
                <a:lnTo>
                  <a:pt x="1543043" y="1783926"/>
                </a:lnTo>
                <a:lnTo>
                  <a:pt x="1503703" y="1806382"/>
                </a:lnTo>
                <a:lnTo>
                  <a:pt x="1463234" y="1827150"/>
                </a:lnTo>
                <a:lnTo>
                  <a:pt x="1421690" y="1846181"/>
                </a:lnTo>
                <a:lnTo>
                  <a:pt x="1379124" y="1863423"/>
                </a:lnTo>
                <a:lnTo>
                  <a:pt x="1335588" y="1878827"/>
                </a:lnTo>
                <a:lnTo>
                  <a:pt x="1291136" y="1892340"/>
                </a:lnTo>
                <a:lnTo>
                  <a:pt x="1245819" y="1903914"/>
                </a:lnTo>
                <a:lnTo>
                  <a:pt x="1199692" y="1913497"/>
                </a:lnTo>
                <a:lnTo>
                  <a:pt x="1152806" y="1921038"/>
                </a:lnTo>
                <a:lnTo>
                  <a:pt x="1105214" y="1926487"/>
                </a:lnTo>
                <a:lnTo>
                  <a:pt x="1056970" y="1929794"/>
                </a:lnTo>
                <a:lnTo>
                  <a:pt x="1008126" y="1930907"/>
                </a:lnTo>
                <a:lnTo>
                  <a:pt x="959281" y="1929794"/>
                </a:lnTo>
                <a:lnTo>
                  <a:pt x="911037" y="1926487"/>
                </a:lnTo>
                <a:lnTo>
                  <a:pt x="863445" y="1921038"/>
                </a:lnTo>
                <a:lnTo>
                  <a:pt x="816559" y="1913497"/>
                </a:lnTo>
                <a:lnTo>
                  <a:pt x="770432" y="1903914"/>
                </a:lnTo>
                <a:lnTo>
                  <a:pt x="725115" y="1892340"/>
                </a:lnTo>
                <a:lnTo>
                  <a:pt x="680663" y="1878827"/>
                </a:lnTo>
                <a:lnTo>
                  <a:pt x="637127" y="1863423"/>
                </a:lnTo>
                <a:lnTo>
                  <a:pt x="594561" y="1846181"/>
                </a:lnTo>
                <a:lnTo>
                  <a:pt x="553017" y="1827150"/>
                </a:lnTo>
                <a:lnTo>
                  <a:pt x="512548" y="1806382"/>
                </a:lnTo>
                <a:lnTo>
                  <a:pt x="473208" y="1783926"/>
                </a:lnTo>
                <a:lnTo>
                  <a:pt x="435048" y="1759834"/>
                </a:lnTo>
                <a:lnTo>
                  <a:pt x="398122" y="1734155"/>
                </a:lnTo>
                <a:lnTo>
                  <a:pt x="362483" y="1706942"/>
                </a:lnTo>
                <a:lnTo>
                  <a:pt x="328183" y="1678243"/>
                </a:lnTo>
                <a:lnTo>
                  <a:pt x="295274" y="1648110"/>
                </a:lnTo>
                <a:lnTo>
                  <a:pt x="263811" y="1616594"/>
                </a:lnTo>
                <a:lnTo>
                  <a:pt x="233846" y="1583745"/>
                </a:lnTo>
                <a:lnTo>
                  <a:pt x="205431" y="1549613"/>
                </a:lnTo>
                <a:lnTo>
                  <a:pt x="178619" y="1514249"/>
                </a:lnTo>
                <a:lnTo>
                  <a:pt x="153463" y="1477705"/>
                </a:lnTo>
                <a:lnTo>
                  <a:pt x="130017" y="1440029"/>
                </a:lnTo>
                <a:lnTo>
                  <a:pt x="108332" y="1401274"/>
                </a:lnTo>
                <a:lnTo>
                  <a:pt x="88462" y="1361489"/>
                </a:lnTo>
                <a:lnTo>
                  <a:pt x="70459" y="1320726"/>
                </a:lnTo>
                <a:lnTo>
                  <a:pt x="54376" y="1279034"/>
                </a:lnTo>
                <a:lnTo>
                  <a:pt x="40267" y="1236465"/>
                </a:lnTo>
                <a:lnTo>
                  <a:pt x="28183" y="1193069"/>
                </a:lnTo>
                <a:lnTo>
                  <a:pt x="18178" y="1148896"/>
                </a:lnTo>
                <a:lnTo>
                  <a:pt x="10304" y="1103997"/>
                </a:lnTo>
                <a:lnTo>
                  <a:pt x="4614" y="1058424"/>
                </a:lnTo>
                <a:lnTo>
                  <a:pt x="1162" y="1012226"/>
                </a:lnTo>
                <a:lnTo>
                  <a:pt x="0" y="9654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5">
            <a:extLst>
              <a:ext uri="{FF2B5EF4-FFF2-40B4-BE49-F238E27FC236}">
                <a16:creationId xmlns:a16="http://schemas.microsoft.com/office/drawing/2014/main" id="{D04EB6B3-3463-4FBF-BDDD-FEA99057ED1C}"/>
              </a:ext>
            </a:extLst>
          </p:cNvPr>
          <p:cNvSpPr/>
          <p:nvPr/>
        </p:nvSpPr>
        <p:spPr>
          <a:xfrm>
            <a:off x="9311026" y="1532583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9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6">
            <a:extLst>
              <a:ext uri="{FF2B5EF4-FFF2-40B4-BE49-F238E27FC236}">
                <a16:creationId xmlns:a16="http://schemas.microsoft.com/office/drawing/2014/main" id="{67613E99-A798-4FE8-932C-BCA9EF0AAF50}"/>
              </a:ext>
            </a:extLst>
          </p:cNvPr>
          <p:cNvSpPr/>
          <p:nvPr/>
        </p:nvSpPr>
        <p:spPr>
          <a:xfrm>
            <a:off x="9311026" y="2820362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7">
            <a:extLst>
              <a:ext uri="{FF2B5EF4-FFF2-40B4-BE49-F238E27FC236}">
                <a16:creationId xmlns:a16="http://schemas.microsoft.com/office/drawing/2014/main" id="{304BF7B8-AB61-4EDE-BAF5-19D953FD8116}"/>
              </a:ext>
            </a:extLst>
          </p:cNvPr>
          <p:cNvSpPr/>
          <p:nvPr/>
        </p:nvSpPr>
        <p:spPr>
          <a:xfrm>
            <a:off x="9583822" y="2052266"/>
            <a:ext cx="672465" cy="297180"/>
          </a:xfrm>
          <a:custGeom>
            <a:avLst/>
            <a:gdLst/>
            <a:ahLst/>
            <a:cxnLst/>
            <a:rect l="l" t="t" r="r" b="b"/>
            <a:pathLst>
              <a:path w="672465" h="297180">
                <a:moveTo>
                  <a:pt x="0" y="297180"/>
                </a:moveTo>
                <a:lnTo>
                  <a:pt x="672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8">
            <a:extLst>
              <a:ext uri="{FF2B5EF4-FFF2-40B4-BE49-F238E27FC236}">
                <a16:creationId xmlns:a16="http://schemas.microsoft.com/office/drawing/2014/main" id="{ED2FF2D1-9A44-4F77-8E42-6A8D2FF8E995}"/>
              </a:ext>
            </a:extLst>
          </p:cNvPr>
          <p:cNvSpPr/>
          <p:nvPr/>
        </p:nvSpPr>
        <p:spPr>
          <a:xfrm>
            <a:off x="8491115" y="2672534"/>
            <a:ext cx="582295" cy="283845"/>
          </a:xfrm>
          <a:custGeom>
            <a:avLst/>
            <a:gdLst/>
            <a:ahLst/>
            <a:cxnLst/>
            <a:rect l="l" t="t" r="r" b="b"/>
            <a:pathLst>
              <a:path w="582295" h="283844">
                <a:moveTo>
                  <a:pt x="0" y="283463"/>
                </a:moveTo>
                <a:lnTo>
                  <a:pt x="5821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9">
            <a:extLst>
              <a:ext uri="{FF2B5EF4-FFF2-40B4-BE49-F238E27FC236}">
                <a16:creationId xmlns:a16="http://schemas.microsoft.com/office/drawing/2014/main" id="{88EC8747-ECAF-4EFE-9A4E-E1B2E2F7A9FE}"/>
              </a:ext>
            </a:extLst>
          </p:cNvPr>
          <p:cNvSpPr/>
          <p:nvPr/>
        </p:nvSpPr>
        <p:spPr>
          <a:xfrm>
            <a:off x="9570107" y="2719778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40" h="299085">
                <a:moveTo>
                  <a:pt x="0" y="0"/>
                </a:moveTo>
                <a:lnTo>
                  <a:pt x="637031" y="298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50">
            <a:extLst>
              <a:ext uri="{FF2B5EF4-FFF2-40B4-BE49-F238E27FC236}">
                <a16:creationId xmlns:a16="http://schemas.microsoft.com/office/drawing/2014/main" id="{353E87E0-C494-463F-BBE3-7B334280270A}"/>
              </a:ext>
            </a:extLst>
          </p:cNvPr>
          <p:cNvSpPr/>
          <p:nvPr/>
        </p:nvSpPr>
        <p:spPr>
          <a:xfrm>
            <a:off x="8414915" y="2104083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40" h="299085">
                <a:moveTo>
                  <a:pt x="0" y="0"/>
                </a:moveTo>
                <a:lnTo>
                  <a:pt x="637031" y="2987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51">
            <a:extLst>
              <a:ext uri="{FF2B5EF4-FFF2-40B4-BE49-F238E27FC236}">
                <a16:creationId xmlns:a16="http://schemas.microsoft.com/office/drawing/2014/main" id="{52018C70-8ED0-4C38-944B-29FE50C661F1}"/>
              </a:ext>
            </a:extLst>
          </p:cNvPr>
          <p:cNvSpPr txBox="1"/>
          <p:nvPr/>
        </p:nvSpPr>
        <p:spPr>
          <a:xfrm>
            <a:off x="9394084" y="194876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2" name="object 52">
            <a:extLst>
              <a:ext uri="{FF2B5EF4-FFF2-40B4-BE49-F238E27FC236}">
                <a16:creationId xmlns:a16="http://schemas.microsoft.com/office/drawing/2014/main" id="{017BBF4F-FB77-444D-AB3B-E33303A4E8CF}"/>
              </a:ext>
            </a:extLst>
          </p:cNvPr>
          <p:cNvSpPr txBox="1"/>
          <p:nvPr/>
        </p:nvSpPr>
        <p:spPr>
          <a:xfrm>
            <a:off x="9033785" y="277438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3" name="object 53">
            <a:extLst>
              <a:ext uri="{FF2B5EF4-FFF2-40B4-BE49-F238E27FC236}">
                <a16:creationId xmlns:a16="http://schemas.microsoft.com/office/drawing/2014/main" id="{FA861140-3657-4769-87A5-D0781E564F42}"/>
              </a:ext>
            </a:extLst>
          </p:cNvPr>
          <p:cNvSpPr txBox="1"/>
          <p:nvPr/>
        </p:nvSpPr>
        <p:spPr>
          <a:xfrm>
            <a:off x="8806709" y="236786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4" name="object 54">
            <a:extLst>
              <a:ext uri="{FF2B5EF4-FFF2-40B4-BE49-F238E27FC236}">
                <a16:creationId xmlns:a16="http://schemas.microsoft.com/office/drawing/2014/main" id="{E838BFB3-27DE-4222-9C1A-9759006D752F}"/>
              </a:ext>
            </a:extLst>
          </p:cNvPr>
          <p:cNvSpPr txBox="1"/>
          <p:nvPr/>
        </p:nvSpPr>
        <p:spPr>
          <a:xfrm>
            <a:off x="8949584" y="193593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5" name="object 55">
            <a:extLst>
              <a:ext uri="{FF2B5EF4-FFF2-40B4-BE49-F238E27FC236}">
                <a16:creationId xmlns:a16="http://schemas.microsoft.com/office/drawing/2014/main" id="{D890AAA7-0E76-4D8A-AB3F-99577D64B9BE}"/>
              </a:ext>
            </a:extLst>
          </p:cNvPr>
          <p:cNvSpPr txBox="1"/>
          <p:nvPr/>
        </p:nvSpPr>
        <p:spPr>
          <a:xfrm>
            <a:off x="8770133" y="3554372"/>
            <a:ext cx="19043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234" algn="l"/>
              </a:tabLst>
            </a:pPr>
            <a:r>
              <a:rPr sz="2000" b="1" dirty="0">
                <a:latin typeface="Times New Roman"/>
                <a:cs typeface="Times New Roman"/>
              </a:rPr>
              <a:t>(c)	d, e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deQueue</a:t>
            </a:r>
            <a:endParaRPr sz="2000" i="1" dirty="0">
              <a:latin typeface="Times New Roman"/>
              <a:cs typeface="Times New Roman"/>
            </a:endParaRPr>
          </a:p>
        </p:txBody>
      </p:sp>
      <p:sp>
        <p:nvSpPr>
          <p:cNvPr id="456" name="object 56">
            <a:extLst>
              <a:ext uri="{FF2B5EF4-FFF2-40B4-BE49-F238E27FC236}">
                <a16:creationId xmlns:a16="http://schemas.microsoft.com/office/drawing/2014/main" id="{758DB359-6E13-41A6-AB15-C6834218FD5D}"/>
              </a:ext>
            </a:extLst>
          </p:cNvPr>
          <p:cNvSpPr txBox="1"/>
          <p:nvPr/>
        </p:nvSpPr>
        <p:spPr>
          <a:xfrm>
            <a:off x="10009399" y="236971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7" name="object 57">
            <a:extLst>
              <a:ext uri="{FF2B5EF4-FFF2-40B4-BE49-F238E27FC236}">
                <a16:creationId xmlns:a16="http://schemas.microsoft.com/office/drawing/2014/main" id="{DBC91B6E-6925-4C2A-85BB-AF07848F5A3E}"/>
              </a:ext>
            </a:extLst>
          </p:cNvPr>
          <p:cNvSpPr txBox="1"/>
          <p:nvPr/>
        </p:nvSpPr>
        <p:spPr>
          <a:xfrm>
            <a:off x="9432184" y="2151047"/>
            <a:ext cx="391160" cy="118681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235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95"/>
              </a:lnSpc>
              <a:spcBef>
                <a:spcPts val="114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ts val="247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8" name="object 58">
            <a:extLst>
              <a:ext uri="{FF2B5EF4-FFF2-40B4-BE49-F238E27FC236}">
                <a16:creationId xmlns:a16="http://schemas.microsoft.com/office/drawing/2014/main" id="{E88E9EF1-12AF-45B0-807C-294CC7C080F7}"/>
              </a:ext>
            </a:extLst>
          </p:cNvPr>
          <p:cNvSpPr txBox="1"/>
          <p:nvPr/>
        </p:nvSpPr>
        <p:spPr>
          <a:xfrm>
            <a:off x="10411482" y="1742386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9" name="object 59">
            <a:extLst>
              <a:ext uri="{FF2B5EF4-FFF2-40B4-BE49-F238E27FC236}">
                <a16:creationId xmlns:a16="http://schemas.microsoft.com/office/drawing/2014/main" id="{DB4B85D2-1607-4C51-99AD-8DD057605EF0}"/>
              </a:ext>
            </a:extLst>
          </p:cNvPr>
          <p:cNvSpPr/>
          <p:nvPr/>
        </p:nvSpPr>
        <p:spPr>
          <a:xfrm>
            <a:off x="10323724" y="2068268"/>
            <a:ext cx="81915" cy="14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60">
            <a:extLst>
              <a:ext uri="{FF2B5EF4-FFF2-40B4-BE49-F238E27FC236}">
                <a16:creationId xmlns:a16="http://schemas.microsoft.com/office/drawing/2014/main" id="{8532EAF7-89AF-46EC-828E-2D9271458ABA}"/>
              </a:ext>
            </a:extLst>
          </p:cNvPr>
          <p:cNvSpPr txBox="1"/>
          <p:nvPr/>
        </p:nvSpPr>
        <p:spPr>
          <a:xfrm>
            <a:off x="7983297" y="3263148"/>
            <a:ext cx="518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rear</a:t>
            </a:r>
            <a:r>
              <a:rPr sz="20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61" name="object 61">
            <a:extLst>
              <a:ext uri="{FF2B5EF4-FFF2-40B4-BE49-F238E27FC236}">
                <a16:creationId xmlns:a16="http://schemas.microsoft.com/office/drawing/2014/main" id="{AA67FBFB-C08E-4C4A-89AF-98D86F841B13}"/>
              </a:ext>
            </a:extLst>
          </p:cNvPr>
          <p:cNvSpPr/>
          <p:nvPr/>
        </p:nvSpPr>
        <p:spPr>
          <a:xfrm>
            <a:off x="8480319" y="3208221"/>
            <a:ext cx="185293" cy="185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62">
            <a:extLst>
              <a:ext uri="{FF2B5EF4-FFF2-40B4-BE49-F238E27FC236}">
                <a16:creationId xmlns:a16="http://schemas.microsoft.com/office/drawing/2014/main" id="{A7FD9001-CA3A-4D26-B3AB-364CF4EC8C1D}"/>
              </a:ext>
            </a:extLst>
          </p:cNvPr>
          <p:cNvSpPr/>
          <p:nvPr/>
        </p:nvSpPr>
        <p:spPr>
          <a:xfrm>
            <a:off x="2088082" y="4908995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0" y="288035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5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1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63">
            <a:extLst>
              <a:ext uri="{FF2B5EF4-FFF2-40B4-BE49-F238E27FC236}">
                <a16:creationId xmlns:a16="http://schemas.microsoft.com/office/drawing/2014/main" id="{F58EFB79-F2FF-4180-8F4F-02E348936EEE}"/>
              </a:ext>
            </a:extLst>
          </p:cNvPr>
          <p:cNvSpPr/>
          <p:nvPr/>
        </p:nvSpPr>
        <p:spPr>
          <a:xfrm>
            <a:off x="1388567" y="4214051"/>
            <a:ext cx="2016760" cy="1931035"/>
          </a:xfrm>
          <a:custGeom>
            <a:avLst/>
            <a:gdLst/>
            <a:ahLst/>
            <a:cxnLst/>
            <a:rect l="l" t="t" r="r" b="b"/>
            <a:pathLst>
              <a:path w="2016760" h="1931035">
                <a:moveTo>
                  <a:pt x="0" y="965453"/>
                </a:moveTo>
                <a:lnTo>
                  <a:pt x="1162" y="918681"/>
                </a:lnTo>
                <a:lnTo>
                  <a:pt x="4614" y="872483"/>
                </a:lnTo>
                <a:lnTo>
                  <a:pt x="10304" y="826910"/>
                </a:lnTo>
                <a:lnTo>
                  <a:pt x="18178" y="782011"/>
                </a:lnTo>
                <a:lnTo>
                  <a:pt x="28183" y="737838"/>
                </a:lnTo>
                <a:lnTo>
                  <a:pt x="40267" y="694442"/>
                </a:lnTo>
                <a:lnTo>
                  <a:pt x="54376" y="651873"/>
                </a:lnTo>
                <a:lnTo>
                  <a:pt x="70459" y="610181"/>
                </a:lnTo>
                <a:lnTo>
                  <a:pt x="88462" y="569418"/>
                </a:lnTo>
                <a:lnTo>
                  <a:pt x="108332" y="529633"/>
                </a:lnTo>
                <a:lnTo>
                  <a:pt x="130017" y="490878"/>
                </a:lnTo>
                <a:lnTo>
                  <a:pt x="153463" y="453202"/>
                </a:lnTo>
                <a:lnTo>
                  <a:pt x="178619" y="416658"/>
                </a:lnTo>
                <a:lnTo>
                  <a:pt x="205431" y="381294"/>
                </a:lnTo>
                <a:lnTo>
                  <a:pt x="233846" y="347162"/>
                </a:lnTo>
                <a:lnTo>
                  <a:pt x="263811" y="314313"/>
                </a:lnTo>
                <a:lnTo>
                  <a:pt x="295274" y="282797"/>
                </a:lnTo>
                <a:lnTo>
                  <a:pt x="328183" y="252664"/>
                </a:lnTo>
                <a:lnTo>
                  <a:pt x="362483" y="223965"/>
                </a:lnTo>
                <a:lnTo>
                  <a:pt x="398122" y="196752"/>
                </a:lnTo>
                <a:lnTo>
                  <a:pt x="435048" y="171073"/>
                </a:lnTo>
                <a:lnTo>
                  <a:pt x="473208" y="146981"/>
                </a:lnTo>
                <a:lnTo>
                  <a:pt x="512548" y="124525"/>
                </a:lnTo>
                <a:lnTo>
                  <a:pt x="553017" y="103757"/>
                </a:lnTo>
                <a:lnTo>
                  <a:pt x="594561" y="84726"/>
                </a:lnTo>
                <a:lnTo>
                  <a:pt x="637127" y="67484"/>
                </a:lnTo>
                <a:lnTo>
                  <a:pt x="680663" y="52080"/>
                </a:lnTo>
                <a:lnTo>
                  <a:pt x="725115" y="38567"/>
                </a:lnTo>
                <a:lnTo>
                  <a:pt x="770432" y="26993"/>
                </a:lnTo>
                <a:lnTo>
                  <a:pt x="816559" y="17410"/>
                </a:lnTo>
                <a:lnTo>
                  <a:pt x="863445" y="9869"/>
                </a:lnTo>
                <a:lnTo>
                  <a:pt x="911037" y="4420"/>
                </a:lnTo>
                <a:lnTo>
                  <a:pt x="959281" y="1113"/>
                </a:lnTo>
                <a:lnTo>
                  <a:pt x="1008126" y="0"/>
                </a:lnTo>
                <a:lnTo>
                  <a:pt x="1056970" y="1113"/>
                </a:lnTo>
                <a:lnTo>
                  <a:pt x="1105214" y="4420"/>
                </a:lnTo>
                <a:lnTo>
                  <a:pt x="1152806" y="9869"/>
                </a:lnTo>
                <a:lnTo>
                  <a:pt x="1199692" y="17410"/>
                </a:lnTo>
                <a:lnTo>
                  <a:pt x="1245819" y="26993"/>
                </a:lnTo>
                <a:lnTo>
                  <a:pt x="1291136" y="38567"/>
                </a:lnTo>
                <a:lnTo>
                  <a:pt x="1335588" y="52080"/>
                </a:lnTo>
                <a:lnTo>
                  <a:pt x="1379124" y="67484"/>
                </a:lnTo>
                <a:lnTo>
                  <a:pt x="1421690" y="84726"/>
                </a:lnTo>
                <a:lnTo>
                  <a:pt x="1463234" y="103757"/>
                </a:lnTo>
                <a:lnTo>
                  <a:pt x="1503703" y="124525"/>
                </a:lnTo>
                <a:lnTo>
                  <a:pt x="1543043" y="146981"/>
                </a:lnTo>
                <a:lnTo>
                  <a:pt x="1581203" y="171073"/>
                </a:lnTo>
                <a:lnTo>
                  <a:pt x="1618129" y="196752"/>
                </a:lnTo>
                <a:lnTo>
                  <a:pt x="1653768" y="223965"/>
                </a:lnTo>
                <a:lnTo>
                  <a:pt x="1688068" y="252664"/>
                </a:lnTo>
                <a:lnTo>
                  <a:pt x="1720977" y="282797"/>
                </a:lnTo>
                <a:lnTo>
                  <a:pt x="1752440" y="314313"/>
                </a:lnTo>
                <a:lnTo>
                  <a:pt x="1782405" y="347162"/>
                </a:lnTo>
                <a:lnTo>
                  <a:pt x="1810820" y="381294"/>
                </a:lnTo>
                <a:lnTo>
                  <a:pt x="1837632" y="416658"/>
                </a:lnTo>
                <a:lnTo>
                  <a:pt x="1862788" y="453202"/>
                </a:lnTo>
                <a:lnTo>
                  <a:pt x="1886234" y="490878"/>
                </a:lnTo>
                <a:lnTo>
                  <a:pt x="1907919" y="529633"/>
                </a:lnTo>
                <a:lnTo>
                  <a:pt x="1927789" y="569418"/>
                </a:lnTo>
                <a:lnTo>
                  <a:pt x="1945792" y="610181"/>
                </a:lnTo>
                <a:lnTo>
                  <a:pt x="1961875" y="651873"/>
                </a:lnTo>
                <a:lnTo>
                  <a:pt x="1975984" y="694442"/>
                </a:lnTo>
                <a:lnTo>
                  <a:pt x="1988068" y="737838"/>
                </a:lnTo>
                <a:lnTo>
                  <a:pt x="1998073" y="782011"/>
                </a:lnTo>
                <a:lnTo>
                  <a:pt x="2005947" y="826910"/>
                </a:lnTo>
                <a:lnTo>
                  <a:pt x="2011637" y="872483"/>
                </a:lnTo>
                <a:lnTo>
                  <a:pt x="2015089" y="918681"/>
                </a:lnTo>
                <a:lnTo>
                  <a:pt x="2016252" y="965453"/>
                </a:lnTo>
                <a:lnTo>
                  <a:pt x="2015089" y="1012231"/>
                </a:lnTo>
                <a:lnTo>
                  <a:pt x="2011637" y="1058434"/>
                </a:lnTo>
                <a:lnTo>
                  <a:pt x="2005947" y="1104011"/>
                </a:lnTo>
                <a:lnTo>
                  <a:pt x="1998073" y="1148913"/>
                </a:lnTo>
                <a:lnTo>
                  <a:pt x="1988068" y="1193089"/>
                </a:lnTo>
                <a:lnTo>
                  <a:pt x="1975984" y="1236488"/>
                </a:lnTo>
                <a:lnTo>
                  <a:pt x="1961875" y="1279059"/>
                </a:lnTo>
                <a:lnTo>
                  <a:pt x="1945792" y="1320752"/>
                </a:lnTo>
                <a:lnTo>
                  <a:pt x="1927789" y="1361516"/>
                </a:lnTo>
                <a:lnTo>
                  <a:pt x="1907919" y="1401302"/>
                </a:lnTo>
                <a:lnTo>
                  <a:pt x="1886234" y="1440057"/>
                </a:lnTo>
                <a:lnTo>
                  <a:pt x="1862788" y="1477733"/>
                </a:lnTo>
                <a:lnTo>
                  <a:pt x="1837632" y="1514277"/>
                </a:lnTo>
                <a:lnTo>
                  <a:pt x="1810820" y="1549640"/>
                </a:lnTo>
                <a:lnTo>
                  <a:pt x="1782405" y="1583771"/>
                </a:lnTo>
                <a:lnTo>
                  <a:pt x="1752440" y="1616619"/>
                </a:lnTo>
                <a:lnTo>
                  <a:pt x="1720977" y="1648134"/>
                </a:lnTo>
                <a:lnTo>
                  <a:pt x="1688068" y="1678265"/>
                </a:lnTo>
                <a:lnTo>
                  <a:pt x="1653768" y="1706962"/>
                </a:lnTo>
                <a:lnTo>
                  <a:pt x="1618129" y="1734174"/>
                </a:lnTo>
                <a:lnTo>
                  <a:pt x="1581203" y="1759851"/>
                </a:lnTo>
                <a:lnTo>
                  <a:pt x="1543043" y="1783941"/>
                </a:lnTo>
                <a:lnTo>
                  <a:pt x="1503703" y="1806395"/>
                </a:lnTo>
                <a:lnTo>
                  <a:pt x="1463234" y="1827162"/>
                </a:lnTo>
                <a:lnTo>
                  <a:pt x="1421690" y="1846191"/>
                </a:lnTo>
                <a:lnTo>
                  <a:pt x="1379124" y="1863431"/>
                </a:lnTo>
                <a:lnTo>
                  <a:pt x="1335588" y="1878833"/>
                </a:lnTo>
                <a:lnTo>
                  <a:pt x="1291136" y="1892345"/>
                </a:lnTo>
                <a:lnTo>
                  <a:pt x="1245819" y="1903918"/>
                </a:lnTo>
                <a:lnTo>
                  <a:pt x="1199692" y="1913499"/>
                </a:lnTo>
                <a:lnTo>
                  <a:pt x="1152806" y="1921039"/>
                </a:lnTo>
                <a:lnTo>
                  <a:pt x="1105214" y="1926488"/>
                </a:lnTo>
                <a:lnTo>
                  <a:pt x="1056970" y="1929794"/>
                </a:lnTo>
                <a:lnTo>
                  <a:pt x="1008126" y="1930908"/>
                </a:lnTo>
                <a:lnTo>
                  <a:pt x="959281" y="1929794"/>
                </a:lnTo>
                <a:lnTo>
                  <a:pt x="911037" y="1926488"/>
                </a:lnTo>
                <a:lnTo>
                  <a:pt x="863445" y="1921039"/>
                </a:lnTo>
                <a:lnTo>
                  <a:pt x="816559" y="1913499"/>
                </a:lnTo>
                <a:lnTo>
                  <a:pt x="770432" y="1903918"/>
                </a:lnTo>
                <a:lnTo>
                  <a:pt x="725115" y="1892345"/>
                </a:lnTo>
                <a:lnTo>
                  <a:pt x="680663" y="1878833"/>
                </a:lnTo>
                <a:lnTo>
                  <a:pt x="637127" y="1863431"/>
                </a:lnTo>
                <a:lnTo>
                  <a:pt x="594561" y="1846191"/>
                </a:lnTo>
                <a:lnTo>
                  <a:pt x="553017" y="1827162"/>
                </a:lnTo>
                <a:lnTo>
                  <a:pt x="512548" y="1806395"/>
                </a:lnTo>
                <a:lnTo>
                  <a:pt x="473208" y="1783941"/>
                </a:lnTo>
                <a:lnTo>
                  <a:pt x="435048" y="1759851"/>
                </a:lnTo>
                <a:lnTo>
                  <a:pt x="398122" y="1734174"/>
                </a:lnTo>
                <a:lnTo>
                  <a:pt x="362483" y="1706962"/>
                </a:lnTo>
                <a:lnTo>
                  <a:pt x="328183" y="1678265"/>
                </a:lnTo>
                <a:lnTo>
                  <a:pt x="295275" y="1648134"/>
                </a:lnTo>
                <a:lnTo>
                  <a:pt x="263811" y="1616619"/>
                </a:lnTo>
                <a:lnTo>
                  <a:pt x="233846" y="1583771"/>
                </a:lnTo>
                <a:lnTo>
                  <a:pt x="205431" y="1549640"/>
                </a:lnTo>
                <a:lnTo>
                  <a:pt x="178619" y="1514277"/>
                </a:lnTo>
                <a:lnTo>
                  <a:pt x="153463" y="1477733"/>
                </a:lnTo>
                <a:lnTo>
                  <a:pt x="130017" y="1440057"/>
                </a:lnTo>
                <a:lnTo>
                  <a:pt x="108332" y="1401302"/>
                </a:lnTo>
                <a:lnTo>
                  <a:pt x="88462" y="1361516"/>
                </a:lnTo>
                <a:lnTo>
                  <a:pt x="70459" y="1320752"/>
                </a:lnTo>
                <a:lnTo>
                  <a:pt x="54376" y="1279059"/>
                </a:lnTo>
                <a:lnTo>
                  <a:pt x="40267" y="1236488"/>
                </a:lnTo>
                <a:lnTo>
                  <a:pt x="28183" y="1193089"/>
                </a:lnTo>
                <a:lnTo>
                  <a:pt x="18178" y="1148913"/>
                </a:lnTo>
                <a:lnTo>
                  <a:pt x="10304" y="1104011"/>
                </a:lnTo>
                <a:lnTo>
                  <a:pt x="4614" y="1058434"/>
                </a:lnTo>
                <a:lnTo>
                  <a:pt x="1162" y="1012231"/>
                </a:lnTo>
                <a:lnTo>
                  <a:pt x="0" y="9654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64">
            <a:extLst>
              <a:ext uri="{FF2B5EF4-FFF2-40B4-BE49-F238E27FC236}">
                <a16:creationId xmlns:a16="http://schemas.microsoft.com/office/drawing/2014/main" id="{2B76A61F-05E6-41C2-841C-24B0A75AE975}"/>
              </a:ext>
            </a:extLst>
          </p:cNvPr>
          <p:cNvSpPr/>
          <p:nvPr/>
        </p:nvSpPr>
        <p:spPr>
          <a:xfrm>
            <a:off x="2357830" y="4214051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9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65">
            <a:extLst>
              <a:ext uri="{FF2B5EF4-FFF2-40B4-BE49-F238E27FC236}">
                <a16:creationId xmlns:a16="http://schemas.microsoft.com/office/drawing/2014/main" id="{D90A38AF-591F-47D6-BA48-FD6C6FAEB61E}"/>
              </a:ext>
            </a:extLst>
          </p:cNvPr>
          <p:cNvSpPr/>
          <p:nvPr/>
        </p:nvSpPr>
        <p:spPr>
          <a:xfrm>
            <a:off x="2357830" y="5501832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66">
            <a:extLst>
              <a:ext uri="{FF2B5EF4-FFF2-40B4-BE49-F238E27FC236}">
                <a16:creationId xmlns:a16="http://schemas.microsoft.com/office/drawing/2014/main" id="{A1DD93E3-FE73-47B5-8CA5-04D051319E20}"/>
              </a:ext>
            </a:extLst>
          </p:cNvPr>
          <p:cNvSpPr/>
          <p:nvPr/>
        </p:nvSpPr>
        <p:spPr>
          <a:xfrm>
            <a:off x="2632151" y="4733736"/>
            <a:ext cx="670560" cy="297180"/>
          </a:xfrm>
          <a:custGeom>
            <a:avLst/>
            <a:gdLst/>
            <a:ahLst/>
            <a:cxnLst/>
            <a:rect l="l" t="t" r="r" b="b"/>
            <a:pathLst>
              <a:path w="670560" h="297179">
                <a:moveTo>
                  <a:pt x="0" y="297180"/>
                </a:moveTo>
                <a:lnTo>
                  <a:pt x="6705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67">
            <a:extLst>
              <a:ext uri="{FF2B5EF4-FFF2-40B4-BE49-F238E27FC236}">
                <a16:creationId xmlns:a16="http://schemas.microsoft.com/office/drawing/2014/main" id="{002599D4-03CD-4F4F-96AE-6018B1426FAE}"/>
              </a:ext>
            </a:extLst>
          </p:cNvPr>
          <p:cNvSpPr/>
          <p:nvPr/>
        </p:nvSpPr>
        <p:spPr>
          <a:xfrm>
            <a:off x="1539442" y="5354004"/>
            <a:ext cx="582295" cy="283845"/>
          </a:xfrm>
          <a:custGeom>
            <a:avLst/>
            <a:gdLst/>
            <a:ahLst/>
            <a:cxnLst/>
            <a:rect l="l" t="t" r="r" b="b"/>
            <a:pathLst>
              <a:path w="582294" h="283845">
                <a:moveTo>
                  <a:pt x="0" y="283463"/>
                </a:moveTo>
                <a:lnTo>
                  <a:pt x="5821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68">
            <a:extLst>
              <a:ext uri="{FF2B5EF4-FFF2-40B4-BE49-F238E27FC236}">
                <a16:creationId xmlns:a16="http://schemas.microsoft.com/office/drawing/2014/main" id="{A1D980B0-6BB5-4B01-955C-7ABAB8C24F51}"/>
              </a:ext>
            </a:extLst>
          </p:cNvPr>
          <p:cNvSpPr/>
          <p:nvPr/>
        </p:nvSpPr>
        <p:spPr>
          <a:xfrm>
            <a:off x="2618435" y="5402771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39" h="297179">
                <a:moveTo>
                  <a:pt x="0" y="0"/>
                </a:moveTo>
                <a:lnTo>
                  <a:pt x="637032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69">
            <a:extLst>
              <a:ext uri="{FF2B5EF4-FFF2-40B4-BE49-F238E27FC236}">
                <a16:creationId xmlns:a16="http://schemas.microsoft.com/office/drawing/2014/main" id="{83436F64-73B0-475F-A424-9DFD8A453F37}"/>
              </a:ext>
            </a:extLst>
          </p:cNvPr>
          <p:cNvSpPr/>
          <p:nvPr/>
        </p:nvSpPr>
        <p:spPr>
          <a:xfrm>
            <a:off x="1463242" y="4787075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40" h="297179">
                <a:moveTo>
                  <a:pt x="0" y="0"/>
                </a:moveTo>
                <a:lnTo>
                  <a:pt x="637032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70">
            <a:extLst>
              <a:ext uri="{FF2B5EF4-FFF2-40B4-BE49-F238E27FC236}">
                <a16:creationId xmlns:a16="http://schemas.microsoft.com/office/drawing/2014/main" id="{9135EBD7-DF92-492B-BAA4-44CAFD4CB211}"/>
              </a:ext>
            </a:extLst>
          </p:cNvPr>
          <p:cNvSpPr txBox="1"/>
          <p:nvPr/>
        </p:nvSpPr>
        <p:spPr>
          <a:xfrm>
            <a:off x="2440888" y="463081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1" name="object 71">
            <a:extLst>
              <a:ext uri="{FF2B5EF4-FFF2-40B4-BE49-F238E27FC236}">
                <a16:creationId xmlns:a16="http://schemas.microsoft.com/office/drawing/2014/main" id="{A20DAAFD-7451-44FF-825B-A01F2CAD3600}"/>
              </a:ext>
            </a:extLst>
          </p:cNvPr>
          <p:cNvSpPr txBox="1"/>
          <p:nvPr/>
        </p:nvSpPr>
        <p:spPr>
          <a:xfrm>
            <a:off x="1425549" y="6250217"/>
            <a:ext cx="2099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2000" b="1" dirty="0">
                <a:latin typeface="Times New Roman"/>
                <a:cs typeface="Times New Roman"/>
              </a:rPr>
              <a:t>(d)	</a:t>
            </a:r>
            <a:r>
              <a:rPr sz="2000" b="1" spc="-5" dirty="0">
                <a:latin typeface="Times New Roman"/>
                <a:cs typeface="Times New Roman"/>
              </a:rPr>
              <a:t>i, </a:t>
            </a:r>
            <a:r>
              <a:rPr sz="2000" b="1" dirty="0">
                <a:latin typeface="Times New Roman"/>
                <a:cs typeface="Times New Roman"/>
              </a:rPr>
              <a:t>j, k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enQueue</a:t>
            </a:r>
            <a:endParaRPr sz="2000" i="1" dirty="0">
              <a:latin typeface="Times New Roman"/>
              <a:cs typeface="Times New Roman"/>
            </a:endParaRPr>
          </a:p>
        </p:txBody>
      </p:sp>
      <p:sp>
        <p:nvSpPr>
          <p:cNvPr id="472" name="object 72">
            <a:extLst>
              <a:ext uri="{FF2B5EF4-FFF2-40B4-BE49-F238E27FC236}">
                <a16:creationId xmlns:a16="http://schemas.microsoft.com/office/drawing/2014/main" id="{8BE00AAA-5010-42F6-8F1D-BA9C22B38329}"/>
              </a:ext>
            </a:extLst>
          </p:cNvPr>
          <p:cNvSpPr txBox="1"/>
          <p:nvPr/>
        </p:nvSpPr>
        <p:spPr>
          <a:xfrm>
            <a:off x="3056204" y="505263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3" name="object 73">
            <a:extLst>
              <a:ext uri="{FF2B5EF4-FFF2-40B4-BE49-F238E27FC236}">
                <a16:creationId xmlns:a16="http://schemas.microsoft.com/office/drawing/2014/main" id="{9936B7E0-1BDE-4ABF-8F55-BD57A308B091}"/>
              </a:ext>
            </a:extLst>
          </p:cNvPr>
          <p:cNvSpPr txBox="1"/>
          <p:nvPr/>
        </p:nvSpPr>
        <p:spPr>
          <a:xfrm>
            <a:off x="2478988" y="4833882"/>
            <a:ext cx="391160" cy="118681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95"/>
              </a:lnSpc>
              <a:spcBef>
                <a:spcPts val="114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ts val="247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4" name="object 74">
            <a:extLst>
              <a:ext uri="{FF2B5EF4-FFF2-40B4-BE49-F238E27FC236}">
                <a16:creationId xmlns:a16="http://schemas.microsoft.com/office/drawing/2014/main" id="{DD1141D5-E85E-45AC-AD09-57E29E199CF3}"/>
              </a:ext>
            </a:extLst>
          </p:cNvPr>
          <p:cNvSpPr txBox="1"/>
          <p:nvPr/>
        </p:nvSpPr>
        <p:spPr>
          <a:xfrm>
            <a:off x="3593185" y="4887214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75" name="object 75">
            <a:extLst>
              <a:ext uri="{FF2B5EF4-FFF2-40B4-BE49-F238E27FC236}">
                <a16:creationId xmlns:a16="http://schemas.microsoft.com/office/drawing/2014/main" id="{6131C9A5-7488-4FEA-B19D-1DD8AA43DE8B}"/>
              </a:ext>
            </a:extLst>
          </p:cNvPr>
          <p:cNvSpPr/>
          <p:nvPr/>
        </p:nvSpPr>
        <p:spPr>
          <a:xfrm rot="3146982">
            <a:off x="3462238" y="5045955"/>
            <a:ext cx="81914" cy="1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76">
            <a:extLst>
              <a:ext uri="{FF2B5EF4-FFF2-40B4-BE49-F238E27FC236}">
                <a16:creationId xmlns:a16="http://schemas.microsoft.com/office/drawing/2014/main" id="{0E61F647-D15F-4764-A0FA-62EC4AE52584}"/>
              </a:ext>
            </a:extLst>
          </p:cNvPr>
          <p:cNvSpPr txBox="1"/>
          <p:nvPr/>
        </p:nvSpPr>
        <p:spPr>
          <a:xfrm>
            <a:off x="1576425" y="505415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7" name="object 77">
            <a:extLst>
              <a:ext uri="{FF2B5EF4-FFF2-40B4-BE49-F238E27FC236}">
                <a16:creationId xmlns:a16="http://schemas.microsoft.com/office/drawing/2014/main" id="{76058722-8F6E-447F-B234-051296533E93}"/>
              </a:ext>
            </a:extLst>
          </p:cNvPr>
          <p:cNvSpPr txBox="1"/>
          <p:nvPr/>
        </p:nvSpPr>
        <p:spPr>
          <a:xfrm>
            <a:off x="1853183" y="4333305"/>
            <a:ext cx="380365" cy="171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9375" algn="ctr">
              <a:lnSpc>
                <a:spcPts val="25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58419" algn="ctr">
              <a:lnSpc>
                <a:spcPts val="2085"/>
              </a:lnSpc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239395">
              <a:lnSpc>
                <a:spcPts val="1975"/>
              </a:lnSpc>
              <a:spcBef>
                <a:spcPts val="800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R="9525" algn="ctr">
              <a:lnSpc>
                <a:spcPts val="245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9" name="object 80">
            <a:extLst>
              <a:ext uri="{FF2B5EF4-FFF2-40B4-BE49-F238E27FC236}">
                <a16:creationId xmlns:a16="http://schemas.microsoft.com/office/drawing/2014/main" id="{C754D3DF-FA4A-4E52-932A-80F4BFFF8FE1}"/>
              </a:ext>
            </a:extLst>
          </p:cNvPr>
          <p:cNvSpPr/>
          <p:nvPr/>
        </p:nvSpPr>
        <p:spPr>
          <a:xfrm>
            <a:off x="3045917" y="4287076"/>
            <a:ext cx="151764" cy="151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60">
            <a:extLst>
              <a:ext uri="{FF2B5EF4-FFF2-40B4-BE49-F238E27FC236}">
                <a16:creationId xmlns:a16="http://schemas.microsoft.com/office/drawing/2014/main" id="{131761A8-3E66-415F-9320-6ACD04E1AB5A}"/>
              </a:ext>
            </a:extLst>
          </p:cNvPr>
          <p:cNvSpPr txBox="1"/>
          <p:nvPr/>
        </p:nvSpPr>
        <p:spPr>
          <a:xfrm>
            <a:off x="6480871" y="3913755"/>
            <a:ext cx="518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rear</a:t>
            </a:r>
            <a:r>
              <a:rPr sz="20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83" name="object 81">
            <a:extLst>
              <a:ext uri="{FF2B5EF4-FFF2-40B4-BE49-F238E27FC236}">
                <a16:creationId xmlns:a16="http://schemas.microsoft.com/office/drawing/2014/main" id="{E30C1A6C-1A4D-4AA4-A292-ACD570425A52}"/>
              </a:ext>
            </a:extLst>
          </p:cNvPr>
          <p:cNvSpPr/>
          <p:nvPr/>
        </p:nvSpPr>
        <p:spPr>
          <a:xfrm>
            <a:off x="5371413" y="4880174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82">
            <a:extLst>
              <a:ext uri="{FF2B5EF4-FFF2-40B4-BE49-F238E27FC236}">
                <a16:creationId xmlns:a16="http://schemas.microsoft.com/office/drawing/2014/main" id="{65A46559-C0E5-4113-9DA0-AF45B4E5A4D6}"/>
              </a:ext>
            </a:extLst>
          </p:cNvPr>
          <p:cNvSpPr/>
          <p:nvPr/>
        </p:nvSpPr>
        <p:spPr>
          <a:xfrm>
            <a:off x="4673422" y="4183705"/>
            <a:ext cx="2016760" cy="1932939"/>
          </a:xfrm>
          <a:custGeom>
            <a:avLst/>
            <a:gdLst/>
            <a:ahLst/>
            <a:cxnLst/>
            <a:rect l="l" t="t" r="r" b="b"/>
            <a:pathLst>
              <a:path w="2016760" h="1932939">
                <a:moveTo>
                  <a:pt x="0" y="966215"/>
                </a:moveTo>
                <a:lnTo>
                  <a:pt x="1162" y="919399"/>
                </a:lnTo>
                <a:lnTo>
                  <a:pt x="4614" y="873158"/>
                </a:lnTo>
                <a:lnTo>
                  <a:pt x="10304" y="827543"/>
                </a:lnTo>
                <a:lnTo>
                  <a:pt x="18178" y="782604"/>
                </a:lnTo>
                <a:lnTo>
                  <a:pt x="28183" y="738393"/>
                </a:lnTo>
                <a:lnTo>
                  <a:pt x="40267" y="694959"/>
                </a:lnTo>
                <a:lnTo>
                  <a:pt x="54376" y="652353"/>
                </a:lnTo>
                <a:lnTo>
                  <a:pt x="70459" y="610627"/>
                </a:lnTo>
                <a:lnTo>
                  <a:pt x="88462" y="569830"/>
                </a:lnTo>
                <a:lnTo>
                  <a:pt x="108332" y="530013"/>
                </a:lnTo>
                <a:lnTo>
                  <a:pt x="130017" y="491226"/>
                </a:lnTo>
                <a:lnTo>
                  <a:pt x="153463" y="453521"/>
                </a:lnTo>
                <a:lnTo>
                  <a:pt x="178619" y="416948"/>
                </a:lnTo>
                <a:lnTo>
                  <a:pt x="205431" y="381558"/>
                </a:lnTo>
                <a:lnTo>
                  <a:pt x="233846" y="347400"/>
                </a:lnTo>
                <a:lnTo>
                  <a:pt x="263811" y="314527"/>
                </a:lnTo>
                <a:lnTo>
                  <a:pt x="295274" y="282987"/>
                </a:lnTo>
                <a:lnTo>
                  <a:pt x="328183" y="252833"/>
                </a:lnTo>
                <a:lnTo>
                  <a:pt x="362483" y="224114"/>
                </a:lnTo>
                <a:lnTo>
                  <a:pt x="398122" y="196881"/>
                </a:lnTo>
                <a:lnTo>
                  <a:pt x="435048" y="171185"/>
                </a:lnTo>
                <a:lnTo>
                  <a:pt x="473208" y="147076"/>
                </a:lnTo>
                <a:lnTo>
                  <a:pt x="512548" y="124605"/>
                </a:lnTo>
                <a:lnTo>
                  <a:pt x="553017" y="103823"/>
                </a:lnTo>
                <a:lnTo>
                  <a:pt x="594561" y="84779"/>
                </a:lnTo>
                <a:lnTo>
                  <a:pt x="637127" y="67526"/>
                </a:lnTo>
                <a:lnTo>
                  <a:pt x="680663" y="52113"/>
                </a:lnTo>
                <a:lnTo>
                  <a:pt x="725115" y="38590"/>
                </a:lnTo>
                <a:lnTo>
                  <a:pt x="770432" y="27009"/>
                </a:lnTo>
                <a:lnTo>
                  <a:pt x="816559" y="17421"/>
                </a:lnTo>
                <a:lnTo>
                  <a:pt x="863445" y="9875"/>
                </a:lnTo>
                <a:lnTo>
                  <a:pt x="911037" y="4422"/>
                </a:lnTo>
                <a:lnTo>
                  <a:pt x="959281" y="1114"/>
                </a:lnTo>
                <a:lnTo>
                  <a:pt x="1008126" y="0"/>
                </a:lnTo>
                <a:lnTo>
                  <a:pt x="1056970" y="1114"/>
                </a:lnTo>
                <a:lnTo>
                  <a:pt x="1105214" y="4422"/>
                </a:lnTo>
                <a:lnTo>
                  <a:pt x="1152806" y="9875"/>
                </a:lnTo>
                <a:lnTo>
                  <a:pt x="1199692" y="17421"/>
                </a:lnTo>
                <a:lnTo>
                  <a:pt x="1245819" y="27009"/>
                </a:lnTo>
                <a:lnTo>
                  <a:pt x="1291136" y="38590"/>
                </a:lnTo>
                <a:lnTo>
                  <a:pt x="1335588" y="52113"/>
                </a:lnTo>
                <a:lnTo>
                  <a:pt x="1379124" y="67526"/>
                </a:lnTo>
                <a:lnTo>
                  <a:pt x="1421690" y="84779"/>
                </a:lnTo>
                <a:lnTo>
                  <a:pt x="1463234" y="103823"/>
                </a:lnTo>
                <a:lnTo>
                  <a:pt x="1503703" y="124605"/>
                </a:lnTo>
                <a:lnTo>
                  <a:pt x="1543043" y="147076"/>
                </a:lnTo>
                <a:lnTo>
                  <a:pt x="1581203" y="171185"/>
                </a:lnTo>
                <a:lnTo>
                  <a:pt x="1618129" y="196881"/>
                </a:lnTo>
                <a:lnTo>
                  <a:pt x="1653768" y="224114"/>
                </a:lnTo>
                <a:lnTo>
                  <a:pt x="1688068" y="252833"/>
                </a:lnTo>
                <a:lnTo>
                  <a:pt x="1720977" y="282987"/>
                </a:lnTo>
                <a:lnTo>
                  <a:pt x="1752440" y="314527"/>
                </a:lnTo>
                <a:lnTo>
                  <a:pt x="1782405" y="347400"/>
                </a:lnTo>
                <a:lnTo>
                  <a:pt x="1810820" y="381558"/>
                </a:lnTo>
                <a:lnTo>
                  <a:pt x="1837632" y="416948"/>
                </a:lnTo>
                <a:lnTo>
                  <a:pt x="1862788" y="453521"/>
                </a:lnTo>
                <a:lnTo>
                  <a:pt x="1886234" y="491226"/>
                </a:lnTo>
                <a:lnTo>
                  <a:pt x="1907919" y="530013"/>
                </a:lnTo>
                <a:lnTo>
                  <a:pt x="1927789" y="569830"/>
                </a:lnTo>
                <a:lnTo>
                  <a:pt x="1945792" y="610627"/>
                </a:lnTo>
                <a:lnTo>
                  <a:pt x="1961875" y="652353"/>
                </a:lnTo>
                <a:lnTo>
                  <a:pt x="1975984" y="694959"/>
                </a:lnTo>
                <a:lnTo>
                  <a:pt x="1988068" y="738393"/>
                </a:lnTo>
                <a:lnTo>
                  <a:pt x="1998073" y="782604"/>
                </a:lnTo>
                <a:lnTo>
                  <a:pt x="2005947" y="827543"/>
                </a:lnTo>
                <a:lnTo>
                  <a:pt x="2011637" y="873158"/>
                </a:lnTo>
                <a:lnTo>
                  <a:pt x="2015089" y="919399"/>
                </a:lnTo>
                <a:lnTo>
                  <a:pt x="2016252" y="966215"/>
                </a:lnTo>
                <a:lnTo>
                  <a:pt x="2015089" y="1013030"/>
                </a:lnTo>
                <a:lnTo>
                  <a:pt x="2011637" y="1059269"/>
                </a:lnTo>
                <a:lnTo>
                  <a:pt x="2005947" y="1104882"/>
                </a:lnTo>
                <a:lnTo>
                  <a:pt x="1998073" y="1149820"/>
                </a:lnTo>
                <a:lnTo>
                  <a:pt x="1988068" y="1194030"/>
                </a:lnTo>
                <a:lnTo>
                  <a:pt x="1975984" y="1237463"/>
                </a:lnTo>
                <a:lnTo>
                  <a:pt x="1961875" y="1280068"/>
                </a:lnTo>
                <a:lnTo>
                  <a:pt x="1945792" y="1321794"/>
                </a:lnTo>
                <a:lnTo>
                  <a:pt x="1927789" y="1362590"/>
                </a:lnTo>
                <a:lnTo>
                  <a:pt x="1907919" y="1402407"/>
                </a:lnTo>
                <a:lnTo>
                  <a:pt x="1886234" y="1441193"/>
                </a:lnTo>
                <a:lnTo>
                  <a:pt x="1862788" y="1478898"/>
                </a:lnTo>
                <a:lnTo>
                  <a:pt x="1837632" y="1515471"/>
                </a:lnTo>
                <a:lnTo>
                  <a:pt x="1810820" y="1550862"/>
                </a:lnTo>
                <a:lnTo>
                  <a:pt x="1782405" y="1585020"/>
                </a:lnTo>
                <a:lnTo>
                  <a:pt x="1752440" y="1617894"/>
                </a:lnTo>
                <a:lnTo>
                  <a:pt x="1720977" y="1649434"/>
                </a:lnTo>
                <a:lnTo>
                  <a:pt x="1688068" y="1679589"/>
                </a:lnTo>
                <a:lnTo>
                  <a:pt x="1653768" y="1708309"/>
                </a:lnTo>
                <a:lnTo>
                  <a:pt x="1618129" y="1735543"/>
                </a:lnTo>
                <a:lnTo>
                  <a:pt x="1581203" y="1761239"/>
                </a:lnTo>
                <a:lnTo>
                  <a:pt x="1543043" y="1785349"/>
                </a:lnTo>
                <a:lnTo>
                  <a:pt x="1503703" y="1807821"/>
                </a:lnTo>
                <a:lnTo>
                  <a:pt x="1463234" y="1828604"/>
                </a:lnTo>
                <a:lnTo>
                  <a:pt x="1421690" y="1847648"/>
                </a:lnTo>
                <a:lnTo>
                  <a:pt x="1379124" y="1864902"/>
                </a:lnTo>
                <a:lnTo>
                  <a:pt x="1335588" y="1880316"/>
                </a:lnTo>
                <a:lnTo>
                  <a:pt x="1291136" y="1893839"/>
                </a:lnTo>
                <a:lnTo>
                  <a:pt x="1245819" y="1905420"/>
                </a:lnTo>
                <a:lnTo>
                  <a:pt x="1199692" y="1915009"/>
                </a:lnTo>
                <a:lnTo>
                  <a:pt x="1152806" y="1922556"/>
                </a:lnTo>
                <a:lnTo>
                  <a:pt x="1105214" y="1928008"/>
                </a:lnTo>
                <a:lnTo>
                  <a:pt x="1056970" y="1931317"/>
                </a:lnTo>
                <a:lnTo>
                  <a:pt x="1008126" y="1932432"/>
                </a:lnTo>
                <a:lnTo>
                  <a:pt x="959281" y="1931317"/>
                </a:lnTo>
                <a:lnTo>
                  <a:pt x="911037" y="1928008"/>
                </a:lnTo>
                <a:lnTo>
                  <a:pt x="863445" y="1922556"/>
                </a:lnTo>
                <a:lnTo>
                  <a:pt x="816559" y="1915009"/>
                </a:lnTo>
                <a:lnTo>
                  <a:pt x="770432" y="1905420"/>
                </a:lnTo>
                <a:lnTo>
                  <a:pt x="725115" y="1893839"/>
                </a:lnTo>
                <a:lnTo>
                  <a:pt x="680663" y="1880316"/>
                </a:lnTo>
                <a:lnTo>
                  <a:pt x="637127" y="1864902"/>
                </a:lnTo>
                <a:lnTo>
                  <a:pt x="594561" y="1847648"/>
                </a:lnTo>
                <a:lnTo>
                  <a:pt x="553017" y="1828604"/>
                </a:lnTo>
                <a:lnTo>
                  <a:pt x="512548" y="1807821"/>
                </a:lnTo>
                <a:lnTo>
                  <a:pt x="473208" y="1785349"/>
                </a:lnTo>
                <a:lnTo>
                  <a:pt x="435048" y="1761239"/>
                </a:lnTo>
                <a:lnTo>
                  <a:pt x="398122" y="1735543"/>
                </a:lnTo>
                <a:lnTo>
                  <a:pt x="362483" y="1708309"/>
                </a:lnTo>
                <a:lnTo>
                  <a:pt x="328183" y="1679589"/>
                </a:lnTo>
                <a:lnTo>
                  <a:pt x="295275" y="1649434"/>
                </a:lnTo>
                <a:lnTo>
                  <a:pt x="263811" y="1617894"/>
                </a:lnTo>
                <a:lnTo>
                  <a:pt x="233846" y="1585020"/>
                </a:lnTo>
                <a:lnTo>
                  <a:pt x="205431" y="1550862"/>
                </a:lnTo>
                <a:lnTo>
                  <a:pt x="178619" y="1515471"/>
                </a:lnTo>
                <a:lnTo>
                  <a:pt x="153463" y="1478898"/>
                </a:lnTo>
                <a:lnTo>
                  <a:pt x="130017" y="1441193"/>
                </a:lnTo>
                <a:lnTo>
                  <a:pt x="108332" y="1402407"/>
                </a:lnTo>
                <a:lnTo>
                  <a:pt x="88462" y="1362590"/>
                </a:lnTo>
                <a:lnTo>
                  <a:pt x="70459" y="1321794"/>
                </a:lnTo>
                <a:lnTo>
                  <a:pt x="54376" y="1280068"/>
                </a:lnTo>
                <a:lnTo>
                  <a:pt x="40267" y="1237463"/>
                </a:lnTo>
                <a:lnTo>
                  <a:pt x="28183" y="1194030"/>
                </a:lnTo>
                <a:lnTo>
                  <a:pt x="18178" y="1149820"/>
                </a:lnTo>
                <a:lnTo>
                  <a:pt x="10304" y="1104882"/>
                </a:lnTo>
                <a:lnTo>
                  <a:pt x="4614" y="1059269"/>
                </a:lnTo>
                <a:lnTo>
                  <a:pt x="1162" y="1013030"/>
                </a:lnTo>
                <a:lnTo>
                  <a:pt x="0" y="9662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83">
            <a:extLst>
              <a:ext uri="{FF2B5EF4-FFF2-40B4-BE49-F238E27FC236}">
                <a16:creationId xmlns:a16="http://schemas.microsoft.com/office/drawing/2014/main" id="{F4EE6ABB-5715-4727-9E65-E60E46FC2A2F}"/>
              </a:ext>
            </a:extLst>
          </p:cNvPr>
          <p:cNvSpPr/>
          <p:nvPr/>
        </p:nvSpPr>
        <p:spPr>
          <a:xfrm>
            <a:off x="5642686" y="4183705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5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84">
            <a:extLst>
              <a:ext uri="{FF2B5EF4-FFF2-40B4-BE49-F238E27FC236}">
                <a16:creationId xmlns:a16="http://schemas.microsoft.com/office/drawing/2014/main" id="{BD7935E8-E8D7-44B7-90C1-F8C92DE2A536}"/>
              </a:ext>
            </a:extLst>
          </p:cNvPr>
          <p:cNvSpPr/>
          <p:nvPr/>
        </p:nvSpPr>
        <p:spPr>
          <a:xfrm>
            <a:off x="5642686" y="5473010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85">
            <a:extLst>
              <a:ext uri="{FF2B5EF4-FFF2-40B4-BE49-F238E27FC236}">
                <a16:creationId xmlns:a16="http://schemas.microsoft.com/office/drawing/2014/main" id="{E2D06220-600B-45BB-A5BA-4F99D23A8780}"/>
              </a:ext>
            </a:extLst>
          </p:cNvPr>
          <p:cNvSpPr/>
          <p:nvPr/>
        </p:nvSpPr>
        <p:spPr>
          <a:xfrm>
            <a:off x="5915481" y="4704913"/>
            <a:ext cx="672465" cy="295910"/>
          </a:xfrm>
          <a:custGeom>
            <a:avLst/>
            <a:gdLst/>
            <a:ahLst/>
            <a:cxnLst/>
            <a:rect l="l" t="t" r="r" b="b"/>
            <a:pathLst>
              <a:path w="672464" h="295910">
                <a:moveTo>
                  <a:pt x="0" y="295655"/>
                </a:moveTo>
                <a:lnTo>
                  <a:pt x="672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86">
            <a:extLst>
              <a:ext uri="{FF2B5EF4-FFF2-40B4-BE49-F238E27FC236}">
                <a16:creationId xmlns:a16="http://schemas.microsoft.com/office/drawing/2014/main" id="{C61D8665-57DA-4D04-BFC9-A8BD33D5A527}"/>
              </a:ext>
            </a:extLst>
          </p:cNvPr>
          <p:cNvSpPr/>
          <p:nvPr/>
        </p:nvSpPr>
        <p:spPr>
          <a:xfrm>
            <a:off x="4822774" y="5325181"/>
            <a:ext cx="582295" cy="283845"/>
          </a:xfrm>
          <a:custGeom>
            <a:avLst/>
            <a:gdLst/>
            <a:ahLst/>
            <a:cxnLst/>
            <a:rect l="l" t="t" r="r" b="b"/>
            <a:pathLst>
              <a:path w="582295" h="283845">
                <a:moveTo>
                  <a:pt x="0" y="283463"/>
                </a:moveTo>
                <a:lnTo>
                  <a:pt x="5821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87">
            <a:extLst>
              <a:ext uri="{FF2B5EF4-FFF2-40B4-BE49-F238E27FC236}">
                <a16:creationId xmlns:a16="http://schemas.microsoft.com/office/drawing/2014/main" id="{8EDF7953-2C29-4D97-AAE7-6C925A8192E6}"/>
              </a:ext>
            </a:extLst>
          </p:cNvPr>
          <p:cNvSpPr/>
          <p:nvPr/>
        </p:nvSpPr>
        <p:spPr>
          <a:xfrm>
            <a:off x="5901766" y="5372425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39" h="299085">
                <a:moveTo>
                  <a:pt x="0" y="0"/>
                </a:moveTo>
                <a:lnTo>
                  <a:pt x="637031" y="298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88">
            <a:extLst>
              <a:ext uri="{FF2B5EF4-FFF2-40B4-BE49-F238E27FC236}">
                <a16:creationId xmlns:a16="http://schemas.microsoft.com/office/drawing/2014/main" id="{A40F1887-A15B-4413-8411-AACB760F2CC2}"/>
              </a:ext>
            </a:extLst>
          </p:cNvPr>
          <p:cNvSpPr/>
          <p:nvPr/>
        </p:nvSpPr>
        <p:spPr>
          <a:xfrm>
            <a:off x="4746574" y="4756730"/>
            <a:ext cx="637540" cy="299085"/>
          </a:xfrm>
          <a:custGeom>
            <a:avLst/>
            <a:gdLst/>
            <a:ahLst/>
            <a:cxnLst/>
            <a:rect l="l" t="t" r="r" b="b"/>
            <a:pathLst>
              <a:path w="637539" h="299085">
                <a:moveTo>
                  <a:pt x="0" y="0"/>
                </a:moveTo>
                <a:lnTo>
                  <a:pt x="637032" y="298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89">
            <a:extLst>
              <a:ext uri="{FF2B5EF4-FFF2-40B4-BE49-F238E27FC236}">
                <a16:creationId xmlns:a16="http://schemas.microsoft.com/office/drawing/2014/main" id="{DDC3E5A0-C7A1-417C-A193-592E7E69079B}"/>
              </a:ext>
            </a:extLst>
          </p:cNvPr>
          <p:cNvSpPr txBox="1"/>
          <p:nvPr/>
        </p:nvSpPr>
        <p:spPr>
          <a:xfrm>
            <a:off x="5725109" y="460166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2" name="object 90">
            <a:extLst>
              <a:ext uri="{FF2B5EF4-FFF2-40B4-BE49-F238E27FC236}">
                <a16:creationId xmlns:a16="http://schemas.microsoft.com/office/drawing/2014/main" id="{FE30BC97-94BB-4C35-A250-B8BA24E6348C}"/>
              </a:ext>
            </a:extLst>
          </p:cNvPr>
          <p:cNvSpPr txBox="1"/>
          <p:nvPr/>
        </p:nvSpPr>
        <p:spPr>
          <a:xfrm>
            <a:off x="6001587" y="49479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3" name="object 91">
            <a:extLst>
              <a:ext uri="{FF2B5EF4-FFF2-40B4-BE49-F238E27FC236}">
                <a16:creationId xmlns:a16="http://schemas.microsoft.com/office/drawing/2014/main" id="{80F5170A-BBF3-4F59-A006-26427EDACB10}"/>
              </a:ext>
            </a:extLst>
          </p:cNvPr>
          <p:cNvSpPr txBox="1"/>
          <p:nvPr/>
        </p:nvSpPr>
        <p:spPr>
          <a:xfrm>
            <a:off x="5763209" y="53972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4" name="object 92">
            <a:extLst>
              <a:ext uri="{FF2B5EF4-FFF2-40B4-BE49-F238E27FC236}">
                <a16:creationId xmlns:a16="http://schemas.microsoft.com/office/drawing/2014/main" id="{5AE2235C-ABCA-49DD-A369-4D0AC59021E4}"/>
              </a:ext>
            </a:extLst>
          </p:cNvPr>
          <p:cNvSpPr txBox="1"/>
          <p:nvPr/>
        </p:nvSpPr>
        <p:spPr>
          <a:xfrm>
            <a:off x="5272039" y="6220176"/>
            <a:ext cx="1447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b, 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deQueue</a:t>
            </a:r>
            <a:endParaRPr sz="2000" i="1" dirty="0">
              <a:latin typeface="Times New Roman"/>
              <a:cs typeface="Times New Roman"/>
            </a:endParaRPr>
          </a:p>
        </p:txBody>
      </p:sp>
      <p:sp>
        <p:nvSpPr>
          <p:cNvPr id="495" name="object 93">
            <a:extLst>
              <a:ext uri="{FF2B5EF4-FFF2-40B4-BE49-F238E27FC236}">
                <a16:creationId xmlns:a16="http://schemas.microsoft.com/office/drawing/2014/main" id="{DFA1D15B-B007-4206-AA9D-25336FE8DC2E}"/>
              </a:ext>
            </a:extLst>
          </p:cNvPr>
          <p:cNvSpPr txBox="1"/>
          <p:nvPr/>
        </p:nvSpPr>
        <p:spPr>
          <a:xfrm>
            <a:off x="4861000" y="502469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6" name="object 94">
            <a:extLst>
              <a:ext uri="{FF2B5EF4-FFF2-40B4-BE49-F238E27FC236}">
                <a16:creationId xmlns:a16="http://schemas.microsoft.com/office/drawing/2014/main" id="{67A67D25-B6B0-45F5-B09D-068F1F3F51A6}"/>
              </a:ext>
            </a:extLst>
          </p:cNvPr>
          <p:cNvSpPr txBox="1"/>
          <p:nvPr/>
        </p:nvSpPr>
        <p:spPr>
          <a:xfrm>
            <a:off x="5137734" y="4303848"/>
            <a:ext cx="379730" cy="171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010" algn="ctr">
              <a:lnSpc>
                <a:spcPts val="25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59055" algn="ctr">
              <a:lnSpc>
                <a:spcPts val="2085"/>
              </a:lnSpc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239395">
              <a:lnSpc>
                <a:spcPts val="1975"/>
              </a:lnSpc>
              <a:spcBef>
                <a:spcPts val="800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R="9525" algn="ctr">
              <a:lnSpc>
                <a:spcPts val="245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8" name="object 97">
            <a:extLst>
              <a:ext uri="{FF2B5EF4-FFF2-40B4-BE49-F238E27FC236}">
                <a16:creationId xmlns:a16="http://schemas.microsoft.com/office/drawing/2014/main" id="{A0B30EE3-D4F6-4197-BD82-D071E6D87A4B}"/>
              </a:ext>
            </a:extLst>
          </p:cNvPr>
          <p:cNvSpPr/>
          <p:nvPr/>
        </p:nvSpPr>
        <p:spPr>
          <a:xfrm>
            <a:off x="6373443" y="4228536"/>
            <a:ext cx="93217" cy="2195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98">
            <a:extLst>
              <a:ext uri="{FF2B5EF4-FFF2-40B4-BE49-F238E27FC236}">
                <a16:creationId xmlns:a16="http://schemas.microsoft.com/office/drawing/2014/main" id="{FCE97EE5-ACE3-4787-9015-5412EDA659BE}"/>
              </a:ext>
            </a:extLst>
          </p:cNvPr>
          <p:cNvSpPr txBox="1"/>
          <p:nvPr/>
        </p:nvSpPr>
        <p:spPr>
          <a:xfrm>
            <a:off x="4224223" y="5685923"/>
            <a:ext cx="885190" cy="865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  <a:spcBef>
                <a:spcPts val="905"/>
              </a:spcBef>
            </a:pPr>
            <a:r>
              <a:rPr sz="2000" b="1" dirty="0">
                <a:latin typeface="Times New Roman"/>
                <a:cs typeface="Times New Roman"/>
              </a:rPr>
              <a:t>(e)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00" name="object 99">
            <a:extLst>
              <a:ext uri="{FF2B5EF4-FFF2-40B4-BE49-F238E27FC236}">
                <a16:creationId xmlns:a16="http://schemas.microsoft.com/office/drawing/2014/main" id="{933C5E8F-2A4B-4138-BE44-6F9B35F81EF6}"/>
              </a:ext>
            </a:extLst>
          </p:cNvPr>
          <p:cNvSpPr/>
          <p:nvPr/>
        </p:nvSpPr>
        <p:spPr>
          <a:xfrm>
            <a:off x="4848555" y="5912684"/>
            <a:ext cx="223392" cy="2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60">
            <a:extLst>
              <a:ext uri="{FF2B5EF4-FFF2-40B4-BE49-F238E27FC236}">
                <a16:creationId xmlns:a16="http://schemas.microsoft.com/office/drawing/2014/main" id="{B3EE0293-EE0E-4F2B-B93B-6A78C7743141}"/>
              </a:ext>
            </a:extLst>
          </p:cNvPr>
          <p:cNvSpPr txBox="1"/>
          <p:nvPr/>
        </p:nvSpPr>
        <p:spPr>
          <a:xfrm>
            <a:off x="3226002" y="4019952"/>
            <a:ext cx="518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rear</a:t>
            </a:r>
            <a:r>
              <a:rPr sz="20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20" name="object 100">
            <a:extLst>
              <a:ext uri="{FF2B5EF4-FFF2-40B4-BE49-F238E27FC236}">
                <a16:creationId xmlns:a16="http://schemas.microsoft.com/office/drawing/2014/main" id="{A658F78E-800B-4BB4-BC70-5F152DCF2AB1}"/>
              </a:ext>
            </a:extLst>
          </p:cNvPr>
          <p:cNvSpPr/>
          <p:nvPr/>
        </p:nvSpPr>
        <p:spPr>
          <a:xfrm>
            <a:off x="9236594" y="4771751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101">
            <a:extLst>
              <a:ext uri="{FF2B5EF4-FFF2-40B4-BE49-F238E27FC236}">
                <a16:creationId xmlns:a16="http://schemas.microsoft.com/office/drawing/2014/main" id="{E0508F83-18D5-4C10-90FB-4C118A67881C}"/>
              </a:ext>
            </a:extLst>
          </p:cNvPr>
          <p:cNvSpPr/>
          <p:nvPr/>
        </p:nvSpPr>
        <p:spPr>
          <a:xfrm>
            <a:off x="8538601" y="4076807"/>
            <a:ext cx="2016760" cy="1931035"/>
          </a:xfrm>
          <a:custGeom>
            <a:avLst/>
            <a:gdLst/>
            <a:ahLst/>
            <a:cxnLst/>
            <a:rect l="l" t="t" r="r" b="b"/>
            <a:pathLst>
              <a:path w="2016759" h="1931035">
                <a:moveTo>
                  <a:pt x="0" y="965453"/>
                </a:moveTo>
                <a:lnTo>
                  <a:pt x="1162" y="918681"/>
                </a:lnTo>
                <a:lnTo>
                  <a:pt x="4614" y="872483"/>
                </a:lnTo>
                <a:lnTo>
                  <a:pt x="10304" y="826910"/>
                </a:lnTo>
                <a:lnTo>
                  <a:pt x="18178" y="782011"/>
                </a:lnTo>
                <a:lnTo>
                  <a:pt x="28183" y="737838"/>
                </a:lnTo>
                <a:lnTo>
                  <a:pt x="40267" y="694442"/>
                </a:lnTo>
                <a:lnTo>
                  <a:pt x="54376" y="651873"/>
                </a:lnTo>
                <a:lnTo>
                  <a:pt x="70459" y="610181"/>
                </a:lnTo>
                <a:lnTo>
                  <a:pt x="88462" y="569418"/>
                </a:lnTo>
                <a:lnTo>
                  <a:pt x="108332" y="529633"/>
                </a:lnTo>
                <a:lnTo>
                  <a:pt x="130017" y="490878"/>
                </a:lnTo>
                <a:lnTo>
                  <a:pt x="153463" y="453202"/>
                </a:lnTo>
                <a:lnTo>
                  <a:pt x="178619" y="416658"/>
                </a:lnTo>
                <a:lnTo>
                  <a:pt x="205431" y="381294"/>
                </a:lnTo>
                <a:lnTo>
                  <a:pt x="233846" y="347162"/>
                </a:lnTo>
                <a:lnTo>
                  <a:pt x="263811" y="314313"/>
                </a:lnTo>
                <a:lnTo>
                  <a:pt x="295275" y="282797"/>
                </a:lnTo>
                <a:lnTo>
                  <a:pt x="328183" y="252664"/>
                </a:lnTo>
                <a:lnTo>
                  <a:pt x="362483" y="223965"/>
                </a:lnTo>
                <a:lnTo>
                  <a:pt x="398122" y="196752"/>
                </a:lnTo>
                <a:lnTo>
                  <a:pt x="435048" y="171073"/>
                </a:lnTo>
                <a:lnTo>
                  <a:pt x="473208" y="146981"/>
                </a:lnTo>
                <a:lnTo>
                  <a:pt x="512548" y="124525"/>
                </a:lnTo>
                <a:lnTo>
                  <a:pt x="553017" y="103757"/>
                </a:lnTo>
                <a:lnTo>
                  <a:pt x="594561" y="84726"/>
                </a:lnTo>
                <a:lnTo>
                  <a:pt x="637127" y="67484"/>
                </a:lnTo>
                <a:lnTo>
                  <a:pt x="680663" y="52080"/>
                </a:lnTo>
                <a:lnTo>
                  <a:pt x="725115" y="38567"/>
                </a:lnTo>
                <a:lnTo>
                  <a:pt x="770432" y="26993"/>
                </a:lnTo>
                <a:lnTo>
                  <a:pt x="816559" y="17410"/>
                </a:lnTo>
                <a:lnTo>
                  <a:pt x="863445" y="9869"/>
                </a:lnTo>
                <a:lnTo>
                  <a:pt x="911037" y="4420"/>
                </a:lnTo>
                <a:lnTo>
                  <a:pt x="959281" y="1113"/>
                </a:lnTo>
                <a:lnTo>
                  <a:pt x="1008125" y="0"/>
                </a:lnTo>
                <a:lnTo>
                  <a:pt x="1056970" y="1113"/>
                </a:lnTo>
                <a:lnTo>
                  <a:pt x="1105214" y="4420"/>
                </a:lnTo>
                <a:lnTo>
                  <a:pt x="1152806" y="9869"/>
                </a:lnTo>
                <a:lnTo>
                  <a:pt x="1199692" y="17410"/>
                </a:lnTo>
                <a:lnTo>
                  <a:pt x="1245819" y="26993"/>
                </a:lnTo>
                <a:lnTo>
                  <a:pt x="1291136" y="38567"/>
                </a:lnTo>
                <a:lnTo>
                  <a:pt x="1335588" y="52080"/>
                </a:lnTo>
                <a:lnTo>
                  <a:pt x="1379124" y="67484"/>
                </a:lnTo>
                <a:lnTo>
                  <a:pt x="1421690" y="84726"/>
                </a:lnTo>
                <a:lnTo>
                  <a:pt x="1463234" y="103757"/>
                </a:lnTo>
                <a:lnTo>
                  <a:pt x="1503703" y="124525"/>
                </a:lnTo>
                <a:lnTo>
                  <a:pt x="1543043" y="146981"/>
                </a:lnTo>
                <a:lnTo>
                  <a:pt x="1581203" y="171073"/>
                </a:lnTo>
                <a:lnTo>
                  <a:pt x="1618129" y="196752"/>
                </a:lnTo>
                <a:lnTo>
                  <a:pt x="1653768" y="223965"/>
                </a:lnTo>
                <a:lnTo>
                  <a:pt x="1688068" y="252664"/>
                </a:lnTo>
                <a:lnTo>
                  <a:pt x="1720977" y="282797"/>
                </a:lnTo>
                <a:lnTo>
                  <a:pt x="1752440" y="314313"/>
                </a:lnTo>
                <a:lnTo>
                  <a:pt x="1782405" y="347162"/>
                </a:lnTo>
                <a:lnTo>
                  <a:pt x="1810820" y="381294"/>
                </a:lnTo>
                <a:lnTo>
                  <a:pt x="1837632" y="416658"/>
                </a:lnTo>
                <a:lnTo>
                  <a:pt x="1862788" y="453202"/>
                </a:lnTo>
                <a:lnTo>
                  <a:pt x="1886234" y="490878"/>
                </a:lnTo>
                <a:lnTo>
                  <a:pt x="1907919" y="529633"/>
                </a:lnTo>
                <a:lnTo>
                  <a:pt x="1927789" y="569418"/>
                </a:lnTo>
                <a:lnTo>
                  <a:pt x="1945792" y="610181"/>
                </a:lnTo>
                <a:lnTo>
                  <a:pt x="1961875" y="651873"/>
                </a:lnTo>
                <a:lnTo>
                  <a:pt x="1975984" y="694442"/>
                </a:lnTo>
                <a:lnTo>
                  <a:pt x="1988068" y="737838"/>
                </a:lnTo>
                <a:lnTo>
                  <a:pt x="1998073" y="782011"/>
                </a:lnTo>
                <a:lnTo>
                  <a:pt x="2005947" y="826910"/>
                </a:lnTo>
                <a:lnTo>
                  <a:pt x="2011637" y="872483"/>
                </a:lnTo>
                <a:lnTo>
                  <a:pt x="2015089" y="918681"/>
                </a:lnTo>
                <a:lnTo>
                  <a:pt x="2016252" y="965453"/>
                </a:lnTo>
                <a:lnTo>
                  <a:pt x="2015089" y="1012231"/>
                </a:lnTo>
                <a:lnTo>
                  <a:pt x="2011637" y="1058434"/>
                </a:lnTo>
                <a:lnTo>
                  <a:pt x="2005947" y="1104011"/>
                </a:lnTo>
                <a:lnTo>
                  <a:pt x="1998073" y="1148913"/>
                </a:lnTo>
                <a:lnTo>
                  <a:pt x="1988068" y="1193089"/>
                </a:lnTo>
                <a:lnTo>
                  <a:pt x="1975984" y="1236488"/>
                </a:lnTo>
                <a:lnTo>
                  <a:pt x="1961875" y="1279059"/>
                </a:lnTo>
                <a:lnTo>
                  <a:pt x="1945792" y="1320752"/>
                </a:lnTo>
                <a:lnTo>
                  <a:pt x="1927789" y="1361516"/>
                </a:lnTo>
                <a:lnTo>
                  <a:pt x="1907919" y="1401302"/>
                </a:lnTo>
                <a:lnTo>
                  <a:pt x="1886234" y="1440057"/>
                </a:lnTo>
                <a:lnTo>
                  <a:pt x="1862788" y="1477733"/>
                </a:lnTo>
                <a:lnTo>
                  <a:pt x="1837632" y="1514277"/>
                </a:lnTo>
                <a:lnTo>
                  <a:pt x="1810820" y="1549640"/>
                </a:lnTo>
                <a:lnTo>
                  <a:pt x="1782405" y="1583771"/>
                </a:lnTo>
                <a:lnTo>
                  <a:pt x="1752440" y="1616619"/>
                </a:lnTo>
                <a:lnTo>
                  <a:pt x="1720976" y="1648134"/>
                </a:lnTo>
                <a:lnTo>
                  <a:pt x="1688068" y="1678265"/>
                </a:lnTo>
                <a:lnTo>
                  <a:pt x="1653768" y="1706962"/>
                </a:lnTo>
                <a:lnTo>
                  <a:pt x="1618129" y="1734174"/>
                </a:lnTo>
                <a:lnTo>
                  <a:pt x="1581203" y="1759851"/>
                </a:lnTo>
                <a:lnTo>
                  <a:pt x="1543043" y="1783941"/>
                </a:lnTo>
                <a:lnTo>
                  <a:pt x="1503703" y="1806395"/>
                </a:lnTo>
                <a:lnTo>
                  <a:pt x="1463234" y="1827162"/>
                </a:lnTo>
                <a:lnTo>
                  <a:pt x="1421690" y="1846191"/>
                </a:lnTo>
                <a:lnTo>
                  <a:pt x="1379124" y="1863431"/>
                </a:lnTo>
                <a:lnTo>
                  <a:pt x="1335588" y="1878833"/>
                </a:lnTo>
                <a:lnTo>
                  <a:pt x="1291136" y="1892345"/>
                </a:lnTo>
                <a:lnTo>
                  <a:pt x="1245819" y="1903918"/>
                </a:lnTo>
                <a:lnTo>
                  <a:pt x="1199692" y="1913499"/>
                </a:lnTo>
                <a:lnTo>
                  <a:pt x="1152806" y="1921039"/>
                </a:lnTo>
                <a:lnTo>
                  <a:pt x="1105214" y="1926488"/>
                </a:lnTo>
                <a:lnTo>
                  <a:pt x="1056970" y="1929794"/>
                </a:lnTo>
                <a:lnTo>
                  <a:pt x="1008125" y="1930907"/>
                </a:lnTo>
                <a:lnTo>
                  <a:pt x="959281" y="1929794"/>
                </a:lnTo>
                <a:lnTo>
                  <a:pt x="911037" y="1926488"/>
                </a:lnTo>
                <a:lnTo>
                  <a:pt x="863445" y="1921039"/>
                </a:lnTo>
                <a:lnTo>
                  <a:pt x="816559" y="1913499"/>
                </a:lnTo>
                <a:lnTo>
                  <a:pt x="770432" y="1903918"/>
                </a:lnTo>
                <a:lnTo>
                  <a:pt x="725115" y="1892345"/>
                </a:lnTo>
                <a:lnTo>
                  <a:pt x="680663" y="1878833"/>
                </a:lnTo>
                <a:lnTo>
                  <a:pt x="637127" y="1863431"/>
                </a:lnTo>
                <a:lnTo>
                  <a:pt x="594561" y="1846191"/>
                </a:lnTo>
                <a:lnTo>
                  <a:pt x="553017" y="1827162"/>
                </a:lnTo>
                <a:lnTo>
                  <a:pt x="512548" y="1806395"/>
                </a:lnTo>
                <a:lnTo>
                  <a:pt x="473208" y="1783941"/>
                </a:lnTo>
                <a:lnTo>
                  <a:pt x="435048" y="1759851"/>
                </a:lnTo>
                <a:lnTo>
                  <a:pt x="398122" y="1734174"/>
                </a:lnTo>
                <a:lnTo>
                  <a:pt x="362483" y="1706962"/>
                </a:lnTo>
                <a:lnTo>
                  <a:pt x="328183" y="1678265"/>
                </a:lnTo>
                <a:lnTo>
                  <a:pt x="295275" y="1648134"/>
                </a:lnTo>
                <a:lnTo>
                  <a:pt x="263811" y="1616619"/>
                </a:lnTo>
                <a:lnTo>
                  <a:pt x="233846" y="1583771"/>
                </a:lnTo>
                <a:lnTo>
                  <a:pt x="205431" y="1549640"/>
                </a:lnTo>
                <a:lnTo>
                  <a:pt x="178619" y="1514277"/>
                </a:lnTo>
                <a:lnTo>
                  <a:pt x="153463" y="1477733"/>
                </a:lnTo>
                <a:lnTo>
                  <a:pt x="130017" y="1440057"/>
                </a:lnTo>
                <a:lnTo>
                  <a:pt x="108332" y="1401302"/>
                </a:lnTo>
                <a:lnTo>
                  <a:pt x="88462" y="1361516"/>
                </a:lnTo>
                <a:lnTo>
                  <a:pt x="70459" y="1320752"/>
                </a:lnTo>
                <a:lnTo>
                  <a:pt x="54376" y="1279059"/>
                </a:lnTo>
                <a:lnTo>
                  <a:pt x="40267" y="1236488"/>
                </a:lnTo>
                <a:lnTo>
                  <a:pt x="28183" y="1193089"/>
                </a:lnTo>
                <a:lnTo>
                  <a:pt x="18178" y="1148913"/>
                </a:lnTo>
                <a:lnTo>
                  <a:pt x="10304" y="1104011"/>
                </a:lnTo>
                <a:lnTo>
                  <a:pt x="4614" y="1058434"/>
                </a:lnTo>
                <a:lnTo>
                  <a:pt x="1162" y="1012231"/>
                </a:lnTo>
                <a:lnTo>
                  <a:pt x="0" y="96545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102">
            <a:extLst>
              <a:ext uri="{FF2B5EF4-FFF2-40B4-BE49-F238E27FC236}">
                <a16:creationId xmlns:a16="http://schemas.microsoft.com/office/drawing/2014/main" id="{E7E4E363-0741-4BF6-A614-6434056FA1B0}"/>
              </a:ext>
            </a:extLst>
          </p:cNvPr>
          <p:cNvSpPr/>
          <p:nvPr/>
        </p:nvSpPr>
        <p:spPr>
          <a:xfrm>
            <a:off x="9507866" y="4076807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9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103">
            <a:extLst>
              <a:ext uri="{FF2B5EF4-FFF2-40B4-BE49-F238E27FC236}">
                <a16:creationId xmlns:a16="http://schemas.microsoft.com/office/drawing/2014/main" id="{9130B53E-FAAC-4183-A5B6-F94FA5810007}"/>
              </a:ext>
            </a:extLst>
          </p:cNvPr>
          <p:cNvSpPr/>
          <p:nvPr/>
        </p:nvSpPr>
        <p:spPr>
          <a:xfrm>
            <a:off x="9507866" y="5364587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0"/>
                </a:moveTo>
                <a:lnTo>
                  <a:pt x="0" y="656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104">
            <a:extLst>
              <a:ext uri="{FF2B5EF4-FFF2-40B4-BE49-F238E27FC236}">
                <a16:creationId xmlns:a16="http://schemas.microsoft.com/office/drawing/2014/main" id="{9FBE706A-AF01-49B8-BF8D-925DD59B018D}"/>
              </a:ext>
            </a:extLst>
          </p:cNvPr>
          <p:cNvSpPr/>
          <p:nvPr/>
        </p:nvSpPr>
        <p:spPr>
          <a:xfrm>
            <a:off x="9780661" y="4598016"/>
            <a:ext cx="672465" cy="295910"/>
          </a:xfrm>
          <a:custGeom>
            <a:avLst/>
            <a:gdLst/>
            <a:ahLst/>
            <a:cxnLst/>
            <a:rect l="l" t="t" r="r" b="b"/>
            <a:pathLst>
              <a:path w="672465" h="295910">
                <a:moveTo>
                  <a:pt x="0" y="295656"/>
                </a:moveTo>
                <a:lnTo>
                  <a:pt x="672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105">
            <a:extLst>
              <a:ext uri="{FF2B5EF4-FFF2-40B4-BE49-F238E27FC236}">
                <a16:creationId xmlns:a16="http://schemas.microsoft.com/office/drawing/2014/main" id="{E625CED1-B949-4821-A392-87D71C97C160}"/>
              </a:ext>
            </a:extLst>
          </p:cNvPr>
          <p:cNvSpPr/>
          <p:nvPr/>
        </p:nvSpPr>
        <p:spPr>
          <a:xfrm>
            <a:off x="8687954" y="5218284"/>
            <a:ext cx="582295" cy="281940"/>
          </a:xfrm>
          <a:custGeom>
            <a:avLst/>
            <a:gdLst/>
            <a:ahLst/>
            <a:cxnLst/>
            <a:rect l="l" t="t" r="r" b="b"/>
            <a:pathLst>
              <a:path w="582295" h="281939">
                <a:moveTo>
                  <a:pt x="0" y="281939"/>
                </a:moveTo>
                <a:lnTo>
                  <a:pt x="5821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106">
            <a:extLst>
              <a:ext uri="{FF2B5EF4-FFF2-40B4-BE49-F238E27FC236}">
                <a16:creationId xmlns:a16="http://schemas.microsoft.com/office/drawing/2014/main" id="{9B95A593-A87D-4E56-BC6A-79A03F0DE7AA}"/>
              </a:ext>
            </a:extLst>
          </p:cNvPr>
          <p:cNvSpPr/>
          <p:nvPr/>
        </p:nvSpPr>
        <p:spPr>
          <a:xfrm>
            <a:off x="9766946" y="5265528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40" h="297179">
                <a:moveTo>
                  <a:pt x="0" y="0"/>
                </a:moveTo>
                <a:lnTo>
                  <a:pt x="637031" y="2971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107">
            <a:extLst>
              <a:ext uri="{FF2B5EF4-FFF2-40B4-BE49-F238E27FC236}">
                <a16:creationId xmlns:a16="http://schemas.microsoft.com/office/drawing/2014/main" id="{AFA109C1-CA22-4BD6-95CF-0578D98F4191}"/>
              </a:ext>
            </a:extLst>
          </p:cNvPr>
          <p:cNvSpPr/>
          <p:nvPr/>
        </p:nvSpPr>
        <p:spPr>
          <a:xfrm>
            <a:off x="8611754" y="4649831"/>
            <a:ext cx="637540" cy="297180"/>
          </a:xfrm>
          <a:custGeom>
            <a:avLst/>
            <a:gdLst/>
            <a:ahLst/>
            <a:cxnLst/>
            <a:rect l="l" t="t" r="r" b="b"/>
            <a:pathLst>
              <a:path w="637540" h="297179">
                <a:moveTo>
                  <a:pt x="0" y="0"/>
                </a:moveTo>
                <a:lnTo>
                  <a:pt x="637032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108">
            <a:extLst>
              <a:ext uri="{FF2B5EF4-FFF2-40B4-BE49-F238E27FC236}">
                <a16:creationId xmlns:a16="http://schemas.microsoft.com/office/drawing/2014/main" id="{12064DDB-59D7-486B-9DF2-D5E676B9CE4E}"/>
              </a:ext>
            </a:extLst>
          </p:cNvPr>
          <p:cNvSpPr txBox="1"/>
          <p:nvPr/>
        </p:nvSpPr>
        <p:spPr>
          <a:xfrm>
            <a:off x="9590923" y="449382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9" name="object 109">
            <a:extLst>
              <a:ext uri="{FF2B5EF4-FFF2-40B4-BE49-F238E27FC236}">
                <a16:creationId xmlns:a16="http://schemas.microsoft.com/office/drawing/2014/main" id="{D7594291-3F7E-4998-B4C8-46AC69AA8866}"/>
              </a:ext>
            </a:extLst>
          </p:cNvPr>
          <p:cNvSpPr txBox="1"/>
          <p:nvPr/>
        </p:nvSpPr>
        <p:spPr>
          <a:xfrm>
            <a:off x="9867275" y="484045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0" name="object 110">
            <a:extLst>
              <a:ext uri="{FF2B5EF4-FFF2-40B4-BE49-F238E27FC236}">
                <a16:creationId xmlns:a16="http://schemas.microsoft.com/office/drawing/2014/main" id="{FD963BB5-0083-4542-9044-B42971F21A90}"/>
              </a:ext>
            </a:extLst>
          </p:cNvPr>
          <p:cNvSpPr txBox="1"/>
          <p:nvPr/>
        </p:nvSpPr>
        <p:spPr>
          <a:xfrm>
            <a:off x="9629023" y="5289404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1" name="object 111">
            <a:extLst>
              <a:ext uri="{FF2B5EF4-FFF2-40B4-BE49-F238E27FC236}">
                <a16:creationId xmlns:a16="http://schemas.microsoft.com/office/drawing/2014/main" id="{8F83D7D6-AE9E-4A42-BB9B-0148D781DD88}"/>
              </a:ext>
            </a:extLst>
          </p:cNvPr>
          <p:cNvSpPr txBox="1"/>
          <p:nvPr/>
        </p:nvSpPr>
        <p:spPr>
          <a:xfrm>
            <a:off x="8659657" y="6109886"/>
            <a:ext cx="1837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latin typeface="Times New Roman"/>
                <a:cs typeface="Times New Roman"/>
              </a:rPr>
              <a:t>r, </a:t>
            </a:r>
            <a:r>
              <a:rPr sz="2000" b="1" dirty="0">
                <a:latin typeface="Times New Roman"/>
                <a:cs typeface="Times New Roman"/>
              </a:rPr>
              <a:t>p </a:t>
            </a:r>
            <a:r>
              <a:rPr lang="en-US" sz="2000" b="1" i="1" spc="-140" dirty="0" err="1">
                <a:latin typeface="Times New Roman"/>
                <a:cs typeface="Times New Roman"/>
              </a:rPr>
              <a:t>en</a:t>
            </a:r>
            <a:r>
              <a:rPr sz="2000" b="1" i="1" spc="-140" dirty="0" err="1">
                <a:latin typeface="Times New Roman"/>
                <a:cs typeface="Times New Roman"/>
              </a:rPr>
              <a:t>Queue</a:t>
            </a:r>
            <a:endParaRPr sz="1800" i="1" baseline="-27777" dirty="0">
              <a:latin typeface="Times New Roman"/>
              <a:cs typeface="Times New Roman"/>
            </a:endParaRPr>
          </a:p>
        </p:txBody>
      </p:sp>
      <p:sp>
        <p:nvSpPr>
          <p:cNvPr id="532" name="object 112">
            <a:extLst>
              <a:ext uri="{FF2B5EF4-FFF2-40B4-BE49-F238E27FC236}">
                <a16:creationId xmlns:a16="http://schemas.microsoft.com/office/drawing/2014/main" id="{F240EA9D-02BF-433B-BE0D-AD25D7C3A39E}"/>
              </a:ext>
            </a:extLst>
          </p:cNvPr>
          <p:cNvSpPr txBox="1"/>
          <p:nvPr/>
        </p:nvSpPr>
        <p:spPr>
          <a:xfrm>
            <a:off x="8726816" y="491729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3" name="object 113">
            <a:extLst>
              <a:ext uri="{FF2B5EF4-FFF2-40B4-BE49-F238E27FC236}">
                <a16:creationId xmlns:a16="http://schemas.microsoft.com/office/drawing/2014/main" id="{D51E0088-B34E-4BBA-BF59-5827B9B65C7B}"/>
              </a:ext>
            </a:extLst>
          </p:cNvPr>
          <p:cNvSpPr txBox="1"/>
          <p:nvPr/>
        </p:nvSpPr>
        <p:spPr>
          <a:xfrm>
            <a:off x="9003548" y="4196442"/>
            <a:ext cx="380365" cy="171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010" algn="ctr">
              <a:lnSpc>
                <a:spcPts val="25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58419" algn="ctr">
              <a:lnSpc>
                <a:spcPts val="2085"/>
              </a:lnSpc>
            </a:pP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239395">
              <a:lnSpc>
                <a:spcPts val="1975"/>
              </a:lnSpc>
              <a:spcBef>
                <a:spcPts val="800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R="10160" algn="ctr">
              <a:lnSpc>
                <a:spcPts val="2455"/>
              </a:lnSpc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4" name="object 114">
            <a:extLst>
              <a:ext uri="{FF2B5EF4-FFF2-40B4-BE49-F238E27FC236}">
                <a16:creationId xmlns:a16="http://schemas.microsoft.com/office/drawing/2014/main" id="{3EC42896-27FE-4DC9-B526-542CC6D3C206}"/>
              </a:ext>
            </a:extLst>
          </p:cNvPr>
          <p:cNvSpPr txBox="1"/>
          <p:nvPr/>
        </p:nvSpPr>
        <p:spPr>
          <a:xfrm>
            <a:off x="8090037" y="5569210"/>
            <a:ext cx="739140" cy="88455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front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spc="5" dirty="0">
                <a:latin typeface="Times New Roman"/>
                <a:cs typeface="Times New Roman"/>
              </a:rPr>
              <a:t>f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35" name="object 115">
            <a:extLst>
              <a:ext uri="{FF2B5EF4-FFF2-40B4-BE49-F238E27FC236}">
                <a16:creationId xmlns:a16="http://schemas.microsoft.com/office/drawing/2014/main" id="{64849E40-9575-473E-84B9-0E3F18177CE4}"/>
              </a:ext>
            </a:extLst>
          </p:cNvPr>
          <p:cNvSpPr/>
          <p:nvPr/>
        </p:nvSpPr>
        <p:spPr>
          <a:xfrm>
            <a:off x="8715259" y="5804261"/>
            <a:ext cx="221868" cy="223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116">
            <a:extLst>
              <a:ext uri="{FF2B5EF4-FFF2-40B4-BE49-F238E27FC236}">
                <a16:creationId xmlns:a16="http://schemas.microsoft.com/office/drawing/2014/main" id="{0E89789C-8159-44F3-B4DF-31C5E3E77CF4}"/>
              </a:ext>
            </a:extLst>
          </p:cNvPr>
          <p:cNvSpPr txBox="1"/>
          <p:nvPr/>
        </p:nvSpPr>
        <p:spPr>
          <a:xfrm>
            <a:off x="9862449" y="4269594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7" name="object 117">
            <a:extLst>
              <a:ext uri="{FF2B5EF4-FFF2-40B4-BE49-F238E27FC236}">
                <a16:creationId xmlns:a16="http://schemas.microsoft.com/office/drawing/2014/main" id="{E31553E0-E272-49F0-8F49-516982E601F3}"/>
              </a:ext>
            </a:extLst>
          </p:cNvPr>
          <p:cNvSpPr txBox="1"/>
          <p:nvPr/>
        </p:nvSpPr>
        <p:spPr>
          <a:xfrm>
            <a:off x="10206238" y="491729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9" name="object 119">
            <a:extLst>
              <a:ext uri="{FF2B5EF4-FFF2-40B4-BE49-F238E27FC236}">
                <a16:creationId xmlns:a16="http://schemas.microsoft.com/office/drawing/2014/main" id="{6094CF41-2F0D-483F-AA86-2328B5F0C11A}"/>
              </a:ext>
            </a:extLst>
          </p:cNvPr>
          <p:cNvSpPr/>
          <p:nvPr/>
        </p:nvSpPr>
        <p:spPr>
          <a:xfrm>
            <a:off x="10191814" y="5799500"/>
            <a:ext cx="294005" cy="222885"/>
          </a:xfrm>
          <a:custGeom>
            <a:avLst/>
            <a:gdLst/>
            <a:ahLst/>
            <a:cxnLst/>
            <a:rect l="l" t="t" r="r" b="b"/>
            <a:pathLst>
              <a:path w="294004" h="222885">
                <a:moveTo>
                  <a:pt x="66977" y="37648"/>
                </a:moveTo>
                <a:lnTo>
                  <a:pt x="55160" y="53522"/>
                </a:lnTo>
                <a:lnTo>
                  <a:pt x="282067" y="222821"/>
                </a:lnTo>
                <a:lnTo>
                  <a:pt x="294005" y="206946"/>
                </a:lnTo>
                <a:lnTo>
                  <a:pt x="66977" y="37648"/>
                </a:lnTo>
                <a:close/>
              </a:path>
              <a:path w="294004" h="222885">
                <a:moveTo>
                  <a:pt x="0" y="0"/>
                </a:moveTo>
                <a:lnTo>
                  <a:pt x="38353" y="76098"/>
                </a:lnTo>
                <a:lnTo>
                  <a:pt x="55160" y="53522"/>
                </a:lnTo>
                <a:lnTo>
                  <a:pt x="44958" y="45910"/>
                </a:lnTo>
                <a:lnTo>
                  <a:pt x="56769" y="30035"/>
                </a:lnTo>
                <a:lnTo>
                  <a:pt x="72644" y="30035"/>
                </a:lnTo>
                <a:lnTo>
                  <a:pt x="83820" y="15024"/>
                </a:lnTo>
                <a:lnTo>
                  <a:pt x="0" y="0"/>
                </a:lnTo>
                <a:close/>
              </a:path>
              <a:path w="294004" h="222885">
                <a:moveTo>
                  <a:pt x="56769" y="30035"/>
                </a:moveTo>
                <a:lnTo>
                  <a:pt x="44958" y="45910"/>
                </a:lnTo>
                <a:lnTo>
                  <a:pt x="55160" y="53522"/>
                </a:lnTo>
                <a:lnTo>
                  <a:pt x="66977" y="37648"/>
                </a:lnTo>
                <a:lnTo>
                  <a:pt x="56769" y="30035"/>
                </a:lnTo>
                <a:close/>
              </a:path>
              <a:path w="294004" h="222885">
                <a:moveTo>
                  <a:pt x="72644" y="30035"/>
                </a:moveTo>
                <a:lnTo>
                  <a:pt x="56769" y="30035"/>
                </a:lnTo>
                <a:lnTo>
                  <a:pt x="66977" y="37648"/>
                </a:lnTo>
                <a:lnTo>
                  <a:pt x="72644" y="30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60">
            <a:extLst>
              <a:ext uri="{FF2B5EF4-FFF2-40B4-BE49-F238E27FC236}">
                <a16:creationId xmlns:a16="http://schemas.microsoft.com/office/drawing/2014/main" id="{1932F30B-E7A1-443E-BBCB-E62BBDF758E6}"/>
              </a:ext>
            </a:extLst>
          </p:cNvPr>
          <p:cNvSpPr txBox="1"/>
          <p:nvPr/>
        </p:nvSpPr>
        <p:spPr>
          <a:xfrm>
            <a:off x="10507606" y="5808810"/>
            <a:ext cx="518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rear</a:t>
            </a:r>
            <a:r>
              <a:rPr sz="20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7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/>
      <p:bldP spid="412" grpId="0"/>
      <p:bldP spid="413" grpId="0"/>
      <p:bldP spid="414" grpId="0"/>
      <p:bldP spid="415" grpId="0"/>
      <p:bldP spid="416" grpId="0"/>
      <p:bldP spid="417" grpId="0"/>
      <p:bldP spid="418" grpId="0"/>
      <p:bldP spid="419" grpId="0" animBg="1"/>
      <p:bldP spid="420" grpId="0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/>
      <p:bldP spid="431" grpId="0"/>
      <p:bldP spid="432" grpId="0"/>
      <p:bldP spid="433" grpId="0"/>
      <p:bldP spid="434" grpId="0"/>
      <p:bldP spid="435" grpId="0"/>
      <p:bldP spid="436" grpId="0" animBg="1"/>
      <p:bldP spid="437" grpId="0"/>
      <p:bldP spid="438" grpId="0"/>
      <p:bldP spid="439" grpId="0"/>
      <p:bldP spid="440" grpId="0"/>
      <p:bldP spid="441" grpId="0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/>
      <p:bldP spid="452" grpId="0"/>
      <p:bldP spid="453" grpId="0"/>
      <p:bldP spid="454" grpId="0"/>
      <p:bldP spid="455" grpId="0"/>
      <p:bldP spid="456" grpId="0"/>
      <p:bldP spid="457" grpId="0"/>
      <p:bldP spid="458" grpId="0"/>
      <p:bldP spid="459" grpId="0" animBg="1"/>
      <p:bldP spid="460" grpId="0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/>
      <p:bldP spid="471" grpId="0"/>
      <p:bldP spid="472" grpId="0"/>
      <p:bldP spid="473" grpId="0"/>
      <p:bldP spid="474" grpId="0"/>
      <p:bldP spid="475" grpId="0" animBg="1"/>
      <p:bldP spid="476" grpId="0"/>
      <p:bldP spid="477" grpId="0"/>
      <p:bldP spid="479" grpId="0" animBg="1"/>
      <p:bldP spid="481" grpId="0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/>
      <p:bldP spid="492" grpId="0"/>
      <p:bldP spid="493" grpId="0"/>
      <p:bldP spid="494" grpId="0"/>
      <p:bldP spid="495" grpId="0"/>
      <p:bldP spid="496" grpId="0"/>
      <p:bldP spid="498" grpId="0" animBg="1"/>
      <p:bldP spid="499" grpId="0"/>
      <p:bldP spid="500" grpId="0" animBg="1"/>
      <p:bldP spid="501" grpId="0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/>
      <p:bldP spid="529" grpId="0"/>
      <p:bldP spid="530" grpId="0"/>
      <p:bldP spid="531" grpId="0"/>
      <p:bldP spid="532" grpId="0"/>
      <p:bldP spid="533" grpId="0"/>
      <p:bldP spid="534" grpId="0"/>
      <p:bldP spid="535" grpId="0" animBg="1"/>
      <p:bldP spid="536" grpId="0"/>
      <p:bldP spid="537" grpId="0"/>
      <p:bldP spid="539" grpId="0" animBg="1"/>
      <p:bldP spid="5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75662-C2C1-48EA-94ED-80517D64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AE81E-5901-41BA-A436-ED8B8824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92" y="1850118"/>
            <a:ext cx="6399439" cy="4351338"/>
          </a:xfrm>
        </p:spPr>
        <p:txBody>
          <a:bodyPr/>
          <a:lstStyle/>
          <a:p>
            <a:r>
              <a:rPr lang="en-US" altLang="zh-CN" dirty="0"/>
              <a:t>Empty or Full?</a:t>
            </a:r>
          </a:p>
          <a:p>
            <a:endParaRPr lang="en-US" altLang="zh-CN" dirty="0"/>
          </a:p>
          <a:p>
            <a:r>
              <a:rPr lang="en-US" altLang="zh-CN" dirty="0"/>
              <a:t>Empty: </a:t>
            </a:r>
          </a:p>
          <a:p>
            <a:pPr lvl="1"/>
            <a:r>
              <a:rPr lang="en-US" altLang="zh-CN" dirty="0" err="1"/>
              <a:t>Q.front</a:t>
            </a:r>
            <a:r>
              <a:rPr lang="en-US" altLang="zh-CN" dirty="0"/>
              <a:t> == (</a:t>
            </a:r>
            <a:r>
              <a:rPr lang="en-US" altLang="zh-CN" dirty="0" err="1"/>
              <a:t>Q.rear</a:t>
            </a:r>
            <a:r>
              <a:rPr lang="en-US" altLang="zh-CN" dirty="0"/>
              <a:t> + 1) % MAXSIZE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Full: </a:t>
            </a:r>
          </a:p>
          <a:p>
            <a:pPr lvl="1"/>
            <a:r>
              <a:rPr lang="en-US" altLang="zh-CN" dirty="0" err="1"/>
              <a:t>Q.front</a:t>
            </a:r>
            <a:r>
              <a:rPr lang="en-US" altLang="zh-CN" dirty="0"/>
              <a:t> == </a:t>
            </a:r>
            <a:r>
              <a:rPr lang="en-US" altLang="zh-CN" dirty="0" err="1"/>
              <a:t>Q.rear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EB7889-35F6-4465-84BE-12D7CDB1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75" y="1622102"/>
            <a:ext cx="1474219" cy="1525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4A472F-29C9-465D-85BE-3D4D88D7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21" y="1570653"/>
            <a:ext cx="1724094" cy="16214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082C8D-6508-4E36-B6B7-EE39CBA3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71" y="3883884"/>
            <a:ext cx="1822544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Stack</a:t>
            </a:r>
          </a:p>
          <a:p>
            <a:endParaRPr lang="en-US" altLang="zh-CN" dirty="0"/>
          </a:p>
          <a:p>
            <a:r>
              <a:rPr lang="en-US" altLang="zh-CN" dirty="0"/>
              <a:t>Queue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Stack vs. Queue</a:t>
            </a:r>
            <a:endParaRPr lang="zh-CN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335E513-203E-48CB-8247-50745D7497E3}"/>
              </a:ext>
            </a:extLst>
          </p:cNvPr>
          <p:cNvSpPr/>
          <p:nvPr/>
        </p:nvSpPr>
        <p:spPr>
          <a:xfrm>
            <a:off x="5327904" y="1907921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58A623F-7B9A-49B6-8E33-18BF46BCC8CA}"/>
              </a:ext>
            </a:extLst>
          </p:cNvPr>
          <p:cNvSpPr/>
          <p:nvPr/>
        </p:nvSpPr>
        <p:spPr>
          <a:xfrm>
            <a:off x="5327904" y="3102007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73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D2C6-BD0E-45D4-AECA-D34E3594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vs. Queue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6796B3B-009B-4855-9658-B2094A39A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96163"/>
              </p:ext>
            </p:extLst>
          </p:nvPr>
        </p:nvGraphicFramePr>
        <p:xfrm>
          <a:off x="2032000" y="1771226"/>
          <a:ext cx="812799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73056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76460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107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Stack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Queue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5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In-Out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FILO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FIFO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4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Operations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Push, Pop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enQueue</a:t>
                      </a:r>
                      <a:r>
                        <a:rPr lang="en-US" altLang="zh-CN" sz="2400" dirty="0"/>
                        <a:t>, </a:t>
                      </a:r>
                      <a:r>
                        <a:rPr lang="en-US" altLang="zh-CN" sz="2400" dirty="0" err="1"/>
                        <a:t>deQueue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5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Operations </a:t>
                      </a:r>
                    </a:p>
                    <a:p>
                      <a:pPr algn="ctr"/>
                      <a:r>
                        <a:rPr lang="en-US" altLang="zh-CN" sz="2400" dirty="0"/>
                        <a:t>Time Complexity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5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Implementation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Array-based,  </a:t>
                      </a:r>
                    </a:p>
                    <a:p>
                      <a:pPr algn="ctr"/>
                      <a:r>
                        <a:rPr lang="en-US" altLang="zh-CN" sz="2400" dirty="0"/>
                        <a:t>Linked-based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Array-based,  </a:t>
                      </a:r>
                    </a:p>
                    <a:p>
                      <a:pPr algn="ctr"/>
                      <a:r>
                        <a:rPr lang="en-US" altLang="zh-CN" sz="2400" dirty="0"/>
                        <a:t>Linked-based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6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9E371-158D-419B-B55C-F06393BD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Progress</a:t>
            </a:r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0703E1-F499-4947-86B2-BF3610D5C015}"/>
              </a:ext>
            </a:extLst>
          </p:cNvPr>
          <p:cNvSpPr/>
          <p:nvPr/>
        </p:nvSpPr>
        <p:spPr>
          <a:xfrm>
            <a:off x="2276856" y="1690688"/>
            <a:ext cx="7141464" cy="414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4F1A52C-2006-408C-B896-5DC834E0C710}"/>
              </a:ext>
            </a:extLst>
          </p:cNvPr>
          <p:cNvSpPr/>
          <p:nvPr/>
        </p:nvSpPr>
        <p:spPr>
          <a:xfrm>
            <a:off x="3279648" y="3526409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E7F8EA-9C8F-44E9-A7BA-4C607BBF9708}"/>
              </a:ext>
            </a:extLst>
          </p:cNvPr>
          <p:cNvSpPr/>
          <p:nvPr/>
        </p:nvSpPr>
        <p:spPr>
          <a:xfrm>
            <a:off x="6004560" y="4268025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Stack</a:t>
            </a:r>
          </a:p>
          <a:p>
            <a:endParaRPr lang="en-US" altLang="zh-CN" dirty="0"/>
          </a:p>
          <a:p>
            <a:r>
              <a:rPr lang="en-US" altLang="zh-CN" dirty="0"/>
              <a:t>Queue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Stack vs. Queue</a:t>
            </a:r>
            <a:endParaRPr lang="zh-CN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335E513-203E-48CB-8247-50745D7497E3}"/>
              </a:ext>
            </a:extLst>
          </p:cNvPr>
          <p:cNvSpPr/>
          <p:nvPr/>
        </p:nvSpPr>
        <p:spPr>
          <a:xfrm>
            <a:off x="5327904" y="1907921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58A623F-7B9A-49B6-8E33-18BF46BCC8CA}"/>
              </a:ext>
            </a:extLst>
          </p:cNvPr>
          <p:cNvSpPr/>
          <p:nvPr/>
        </p:nvSpPr>
        <p:spPr>
          <a:xfrm>
            <a:off x="5327904" y="3102007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603923E-7CCF-4C0C-AC80-15A9A75B2179}"/>
              </a:ext>
            </a:extLst>
          </p:cNvPr>
          <p:cNvSpPr/>
          <p:nvPr/>
        </p:nvSpPr>
        <p:spPr>
          <a:xfrm>
            <a:off x="5327904" y="4001294"/>
            <a:ext cx="1132078" cy="899287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741" y="661288"/>
                </a:moveTo>
                <a:lnTo>
                  <a:pt x="0" y="777875"/>
                </a:lnTo>
                <a:lnTo>
                  <a:pt x="637666" y="1497964"/>
                </a:lnTo>
                <a:lnTo>
                  <a:pt x="1183749" y="1014476"/>
                </a:lnTo>
                <a:lnTo>
                  <a:pt x="661415" y="1014476"/>
                </a:lnTo>
                <a:lnTo>
                  <a:pt x="348741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80" y="280035"/>
                </a:lnTo>
                <a:lnTo>
                  <a:pt x="661415" y="1014476"/>
                </a:lnTo>
                <a:lnTo>
                  <a:pt x="1183749" y="1014476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338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C8602-AE97-45C3-814C-3E0E69F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A0F981-66DD-4282-AE14-0B641297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770B6-C1D2-4B71-875F-323C1B587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526" y="854025"/>
                <a:ext cx="10515600" cy="2270887"/>
              </a:xfrm>
            </p:spPr>
            <p:txBody>
              <a:bodyPr>
                <a:norm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509"/>
                  </a:spcBef>
                  <a:tabLst>
                    <a:tab pos="354965" algn="l"/>
                  </a:tabLst>
                </a:pPr>
                <a:r>
                  <a:rPr lang="en-US" altLang="zh-CN" u="sng" spc="-55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+mn-ea"/>
                    <a:cs typeface="Georgia"/>
                  </a:rPr>
                  <a:t>F</a:t>
                </a:r>
                <a:r>
                  <a:rPr lang="en-US" altLang="zh-CN" spc="-55" dirty="0">
                    <a:latin typeface="+mn-ea"/>
                    <a:cs typeface="Georgia"/>
                  </a:rPr>
                  <a:t>irst </a:t>
                </a:r>
                <a:r>
                  <a:rPr lang="en-US" altLang="zh-CN" u="sng" spc="-155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+mn-ea"/>
                    <a:cs typeface="Georgia"/>
                  </a:rPr>
                  <a:t>I</a:t>
                </a:r>
                <a:r>
                  <a:rPr lang="en-US" altLang="zh-CN" spc="-155" dirty="0">
                    <a:latin typeface="+mn-ea"/>
                    <a:cs typeface="Georgia"/>
                  </a:rPr>
                  <a:t>n </a:t>
                </a:r>
                <a:r>
                  <a:rPr lang="en-US" altLang="zh-CN" u="sng" spc="-80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+mn-ea"/>
                    <a:cs typeface="Georgia"/>
                  </a:rPr>
                  <a:t>L</a:t>
                </a:r>
                <a:r>
                  <a:rPr lang="en-US" altLang="zh-CN" spc="-80" dirty="0">
                    <a:latin typeface="+mn-ea"/>
                    <a:cs typeface="Georgia"/>
                  </a:rPr>
                  <a:t>ast </a:t>
                </a:r>
                <a:r>
                  <a:rPr lang="en-US" altLang="zh-CN" u="sng" spc="-135" dirty="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+mn-ea"/>
                    <a:cs typeface="Georgia"/>
                  </a:rPr>
                  <a:t>O</a:t>
                </a:r>
                <a:r>
                  <a:rPr lang="en-US" altLang="zh-CN" spc="-135" dirty="0">
                    <a:latin typeface="+mn-ea"/>
                    <a:cs typeface="Georgia"/>
                  </a:rPr>
                  <a:t>ut</a:t>
                </a:r>
                <a:r>
                  <a:rPr lang="en-US" altLang="zh-CN" spc="-25" dirty="0">
                    <a:latin typeface="+mn-ea"/>
                    <a:cs typeface="Georgia"/>
                  </a:rPr>
                  <a:t> </a:t>
                </a:r>
                <a:r>
                  <a:rPr lang="en-US" altLang="zh-CN" spc="-150" dirty="0">
                    <a:latin typeface="+mn-ea"/>
                    <a:cs typeface="Georgia"/>
                  </a:rPr>
                  <a:t>(</a:t>
                </a:r>
                <a:r>
                  <a:rPr lang="en-US" altLang="zh-CN" spc="-150" dirty="0">
                    <a:solidFill>
                      <a:srgbClr val="0000FF"/>
                    </a:solidFill>
                    <a:latin typeface="+mn-ea"/>
                    <a:cs typeface="Georgia"/>
                  </a:rPr>
                  <a:t>FILO</a:t>
                </a:r>
                <a:r>
                  <a:rPr lang="en-US" altLang="zh-CN" spc="-150" dirty="0">
                    <a:latin typeface="+mn-ea"/>
                    <a:cs typeface="Georgia"/>
                  </a:rPr>
                  <a:t>)</a:t>
                </a:r>
                <a:endParaRPr lang="en-US" altLang="zh-CN" dirty="0">
                  <a:latin typeface="+mn-ea"/>
                  <a:cs typeface="Georgia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350"/>
                  </a:spcBef>
                </a:pPr>
                <a:r>
                  <a:rPr lang="en-US" altLang="zh-CN" sz="2400" spc="-65" dirty="0">
                    <a:latin typeface="+mn-ea"/>
                    <a:cs typeface="Georgia"/>
                  </a:rPr>
                  <a:t>Constrained </a:t>
                </a:r>
                <a:r>
                  <a:rPr lang="en-US" altLang="zh-CN" sz="2400" spc="-55" dirty="0">
                    <a:latin typeface="+mn-ea"/>
                    <a:cs typeface="Georgia"/>
                  </a:rPr>
                  <a:t>item</a:t>
                </a:r>
                <a:r>
                  <a:rPr lang="en-US" altLang="zh-CN" sz="2400" spc="-50" dirty="0">
                    <a:latin typeface="+mn-ea"/>
                    <a:cs typeface="Georgia"/>
                  </a:rPr>
                  <a:t> </a:t>
                </a:r>
                <a:r>
                  <a:rPr lang="en-US" altLang="zh-CN" sz="2400" spc="-25" dirty="0">
                    <a:latin typeface="+mn-ea"/>
                    <a:cs typeface="Georgia"/>
                  </a:rPr>
                  <a:t>access</a:t>
                </a:r>
                <a:endParaRPr lang="en-US" altLang="zh-CN" sz="2400" dirty="0">
                  <a:latin typeface="+mn-ea"/>
                  <a:cs typeface="Georgi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  <a:tabLst>
                    <a:tab pos="354965" algn="l"/>
                  </a:tabLst>
                </a:pPr>
                <a:r>
                  <a:rPr lang="en-US" altLang="zh-CN" spc="-105" dirty="0">
                    <a:latin typeface="+mn-ea"/>
                    <a:cs typeface="Georgia"/>
                  </a:rPr>
                  <a:t>Major</a:t>
                </a:r>
                <a:r>
                  <a:rPr lang="en-US" altLang="zh-CN" spc="-95" dirty="0">
                    <a:latin typeface="+mn-ea"/>
                    <a:cs typeface="Georgia"/>
                  </a:rPr>
                  <a:t> </a:t>
                </a:r>
                <a:r>
                  <a:rPr lang="en-US" altLang="zh-CN" spc="-70" dirty="0">
                    <a:latin typeface="+mn-ea"/>
                    <a:cs typeface="Georgia"/>
                  </a:rPr>
                  <a:t>Operations</a:t>
                </a:r>
                <a:endParaRPr lang="en-US" altLang="zh-CN" dirty="0">
                  <a:latin typeface="+mn-ea"/>
                  <a:cs typeface="Georgia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355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spc="-7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eorgia"/>
                      </a:rPr>
                      <m:t>𝑝𝑢𝑠h</m:t>
                    </m:r>
                  </m:oMath>
                </a14:m>
                <a:r>
                  <a:rPr lang="en-US" altLang="zh-CN" sz="2400" spc="-70" dirty="0">
                    <a:latin typeface="+mn-ea"/>
                    <a:cs typeface="Georgia"/>
                  </a:rPr>
                  <a:t>: </a:t>
                </a:r>
                <a:r>
                  <a:rPr lang="en-US" altLang="zh-CN" sz="2400" spc="-60" dirty="0">
                    <a:latin typeface="+mn-ea"/>
                    <a:cs typeface="Georgia"/>
                  </a:rPr>
                  <a:t>add </a:t>
                </a:r>
                <a:r>
                  <a:rPr lang="en-US" altLang="zh-CN" sz="2400" spc="-75" dirty="0">
                    <a:latin typeface="+mn-ea"/>
                    <a:cs typeface="Georgia"/>
                  </a:rPr>
                  <a:t>an </a:t>
                </a:r>
                <a:r>
                  <a:rPr lang="en-US" altLang="zh-CN" sz="2400" spc="-55" dirty="0">
                    <a:latin typeface="+mn-ea"/>
                    <a:cs typeface="Georgia"/>
                  </a:rPr>
                  <a:t>item </a:t>
                </a:r>
                <a:r>
                  <a:rPr lang="en-US" altLang="zh-CN" sz="2400" spc="-40" dirty="0">
                    <a:latin typeface="+mn-ea"/>
                    <a:cs typeface="Georgia"/>
                  </a:rPr>
                  <a:t>to the </a:t>
                </a:r>
                <a:r>
                  <a:rPr lang="en-US" altLang="zh-CN" sz="2400" spc="-45" dirty="0">
                    <a:latin typeface="+mn-ea"/>
                    <a:cs typeface="Georgia"/>
                  </a:rPr>
                  <a:t>top of </a:t>
                </a:r>
                <a:r>
                  <a:rPr lang="en-US" altLang="zh-CN" sz="2400" spc="-35" dirty="0">
                    <a:latin typeface="+mn-ea"/>
                    <a:cs typeface="Georgia"/>
                  </a:rPr>
                  <a:t>the</a:t>
                </a:r>
                <a:r>
                  <a:rPr lang="en-US" altLang="zh-CN" sz="2400" spc="-120" dirty="0">
                    <a:latin typeface="+mn-ea"/>
                    <a:cs typeface="Georgia"/>
                  </a:rPr>
                  <a:t> </a:t>
                </a:r>
                <a:r>
                  <a:rPr lang="en-US" altLang="zh-CN" sz="2400" spc="-30" dirty="0">
                    <a:latin typeface="+mn-ea"/>
                    <a:cs typeface="Georgia"/>
                  </a:rPr>
                  <a:t>stack</a:t>
                </a:r>
                <a:endParaRPr lang="en-US" altLang="zh-CN" sz="2400" dirty="0">
                  <a:latin typeface="+mn-ea"/>
                  <a:cs typeface="Georgia"/>
                </a:endParaRPr>
              </a:p>
              <a:p>
                <a:pPr marL="469900">
                  <a:lnSpc>
                    <a:spcPct val="100000"/>
                  </a:lnSpc>
                  <a:spcBef>
                    <a:spcPts val="335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spc="-65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Georgia"/>
                      </a:rPr>
                      <m:t>𝑝𝑜𝑝</m:t>
                    </m:r>
                  </m:oMath>
                </a14:m>
                <a:r>
                  <a:rPr lang="en-US" altLang="zh-CN" sz="2400" spc="-65" dirty="0">
                    <a:latin typeface="+mn-ea"/>
                    <a:cs typeface="Georgia"/>
                  </a:rPr>
                  <a:t>: </a:t>
                </a:r>
                <a:r>
                  <a:rPr lang="en-US" altLang="zh-CN" sz="2400" spc="-45" dirty="0">
                    <a:latin typeface="+mn-ea"/>
                    <a:cs typeface="Georgia"/>
                  </a:rPr>
                  <a:t>remove </a:t>
                </a:r>
                <a:r>
                  <a:rPr lang="en-US" altLang="zh-CN" sz="2400" spc="-40" dirty="0">
                    <a:latin typeface="+mn-ea"/>
                    <a:cs typeface="Georgia"/>
                  </a:rPr>
                  <a:t>the </a:t>
                </a:r>
                <a:r>
                  <a:rPr lang="en-US" altLang="zh-CN" sz="2400" spc="-55" dirty="0">
                    <a:latin typeface="+mn-ea"/>
                    <a:cs typeface="Georgia"/>
                  </a:rPr>
                  <a:t>item </a:t>
                </a:r>
                <a:r>
                  <a:rPr lang="en-US" altLang="zh-CN" sz="2400" spc="-40" dirty="0">
                    <a:latin typeface="+mn-ea"/>
                    <a:cs typeface="Georgia"/>
                  </a:rPr>
                  <a:t>at </a:t>
                </a:r>
                <a:r>
                  <a:rPr lang="en-US" altLang="zh-CN" sz="2400" spc="-35" dirty="0">
                    <a:latin typeface="+mn-ea"/>
                    <a:cs typeface="Georgia"/>
                  </a:rPr>
                  <a:t>the </a:t>
                </a:r>
                <a:r>
                  <a:rPr lang="en-US" altLang="zh-CN" sz="2400" spc="-40" dirty="0">
                    <a:latin typeface="+mn-ea"/>
                    <a:cs typeface="Georgia"/>
                  </a:rPr>
                  <a:t>top </a:t>
                </a:r>
                <a:r>
                  <a:rPr lang="en-US" altLang="zh-CN" sz="2400" spc="-45" dirty="0">
                    <a:latin typeface="+mn-ea"/>
                    <a:cs typeface="Georgia"/>
                  </a:rPr>
                  <a:t>of </a:t>
                </a:r>
                <a:r>
                  <a:rPr lang="en-US" altLang="zh-CN" sz="2400" spc="-35" dirty="0">
                    <a:latin typeface="+mn-ea"/>
                    <a:cs typeface="Georgia"/>
                  </a:rPr>
                  <a:t>the</a:t>
                </a:r>
                <a:r>
                  <a:rPr lang="en-US" altLang="zh-CN" sz="2400" spc="-175" dirty="0">
                    <a:latin typeface="+mn-ea"/>
                    <a:cs typeface="Georgia"/>
                  </a:rPr>
                  <a:t> stack</a:t>
                </a:r>
                <a:endParaRPr lang="en-US" altLang="zh-CN" sz="2400" dirty="0">
                  <a:latin typeface="+mn-ea"/>
                  <a:cs typeface="Georgia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9770B6-C1D2-4B71-875F-323C1B587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526" y="854025"/>
                <a:ext cx="10515600" cy="2270887"/>
              </a:xfrm>
              <a:blipFill>
                <a:blip r:embed="rId2"/>
                <a:stretch>
                  <a:fillRect l="-1043" t="-2949" b="-4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4">
            <a:extLst>
              <a:ext uri="{FF2B5EF4-FFF2-40B4-BE49-F238E27FC236}">
                <a16:creationId xmlns:a16="http://schemas.microsoft.com/office/drawing/2014/main" id="{472755A0-D5C1-4051-A04E-4FD9AD33ED2B}"/>
              </a:ext>
            </a:extLst>
          </p:cNvPr>
          <p:cNvSpPr txBox="1"/>
          <p:nvPr/>
        </p:nvSpPr>
        <p:spPr>
          <a:xfrm>
            <a:off x="2480563" y="5563311"/>
            <a:ext cx="704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empty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0FFFA3F-11B4-487E-92CB-CA2A87A136DD}"/>
              </a:ext>
            </a:extLst>
          </p:cNvPr>
          <p:cNvSpPr txBox="1"/>
          <p:nvPr/>
        </p:nvSpPr>
        <p:spPr>
          <a:xfrm>
            <a:off x="4224655" y="5529783"/>
            <a:ext cx="847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push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25DE191-9FA1-4B25-8DB8-DA328B5D43C6}"/>
              </a:ext>
            </a:extLst>
          </p:cNvPr>
          <p:cNvSpPr txBox="1"/>
          <p:nvPr/>
        </p:nvSpPr>
        <p:spPr>
          <a:xfrm>
            <a:off x="5815329" y="5568492"/>
            <a:ext cx="179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push(b),</a:t>
            </a:r>
            <a:r>
              <a:rPr sz="20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push(c)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5F37FC0-64E2-472A-9834-29580B3F3FAC}"/>
              </a:ext>
            </a:extLst>
          </p:cNvPr>
          <p:cNvSpPr txBox="1"/>
          <p:nvPr/>
        </p:nvSpPr>
        <p:spPr>
          <a:xfrm>
            <a:off x="8634221" y="5520029"/>
            <a:ext cx="607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p()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8744D3AB-AAEE-4C47-A814-CEC23AE8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38441"/>
              </p:ext>
            </p:extLst>
          </p:nvPr>
        </p:nvGraphicFramePr>
        <p:xfrm>
          <a:off x="2468499" y="3529329"/>
          <a:ext cx="756285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9">
            <a:extLst>
              <a:ext uri="{FF2B5EF4-FFF2-40B4-BE49-F238E27FC236}">
                <a16:creationId xmlns:a16="http://schemas.microsoft.com/office/drawing/2014/main" id="{24A32B7F-2101-41B8-B5BB-654F1EACF4A7}"/>
              </a:ext>
            </a:extLst>
          </p:cNvPr>
          <p:cNvSpPr txBox="1"/>
          <p:nvPr/>
        </p:nvSpPr>
        <p:spPr>
          <a:xfrm>
            <a:off x="1672843" y="535665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2659267-D70F-4C97-B99B-F24ACC467583}"/>
              </a:ext>
            </a:extLst>
          </p:cNvPr>
          <p:cNvSpPr/>
          <p:nvPr/>
        </p:nvSpPr>
        <p:spPr>
          <a:xfrm>
            <a:off x="2094738" y="5505449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E6E6E416-C21F-4A90-835C-6D10F7262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07625"/>
              </p:ext>
            </p:extLst>
          </p:nvPr>
        </p:nvGraphicFramePr>
        <p:xfrm>
          <a:off x="4437126" y="3533140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2">
            <a:extLst>
              <a:ext uri="{FF2B5EF4-FFF2-40B4-BE49-F238E27FC236}">
                <a16:creationId xmlns:a16="http://schemas.microsoft.com/office/drawing/2014/main" id="{EB299091-5BDD-4D47-849F-F2D4F1A6014B}"/>
              </a:ext>
            </a:extLst>
          </p:cNvPr>
          <p:cNvSpPr txBox="1"/>
          <p:nvPr/>
        </p:nvSpPr>
        <p:spPr>
          <a:xfrm>
            <a:off x="3642740" y="4996078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006D55A1-34B4-4D27-AE32-4AAB92615C91}"/>
              </a:ext>
            </a:extLst>
          </p:cNvPr>
          <p:cNvSpPr/>
          <p:nvPr/>
        </p:nvSpPr>
        <p:spPr>
          <a:xfrm>
            <a:off x="4063745" y="514426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E2214B8C-6E8E-4EDD-AA24-CB866659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39045"/>
              </p:ext>
            </p:extLst>
          </p:nvPr>
        </p:nvGraphicFramePr>
        <p:xfrm>
          <a:off x="6408420" y="3529329"/>
          <a:ext cx="756285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4604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5">
            <a:extLst>
              <a:ext uri="{FF2B5EF4-FFF2-40B4-BE49-F238E27FC236}">
                <a16:creationId xmlns:a16="http://schemas.microsoft.com/office/drawing/2014/main" id="{281AB817-AE9E-4C8D-87D3-336E7A6F8B17}"/>
              </a:ext>
            </a:extLst>
          </p:cNvPr>
          <p:cNvSpPr txBox="1"/>
          <p:nvPr/>
        </p:nvSpPr>
        <p:spPr>
          <a:xfrm>
            <a:off x="5616955" y="4230370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48073F20-5935-4CC8-BCF0-74CED9F160FD}"/>
              </a:ext>
            </a:extLst>
          </p:cNvPr>
          <p:cNvSpPr/>
          <p:nvPr/>
        </p:nvSpPr>
        <p:spPr>
          <a:xfrm>
            <a:off x="6037326" y="438683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199"/>
                </a:lnTo>
                <a:lnTo>
                  <a:pt x="361188" y="48005"/>
                </a:lnTo>
                <a:lnTo>
                  <a:pt x="317500" y="48005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04800" y="48005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5"/>
                </a:lnTo>
                <a:lnTo>
                  <a:pt x="361188" y="48005"/>
                </a:lnTo>
                <a:lnTo>
                  <a:pt x="381000" y="38099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22DD9851-F3F9-43C5-86C1-C8C75C78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30549"/>
              </p:ext>
            </p:extLst>
          </p:nvPr>
        </p:nvGraphicFramePr>
        <p:xfrm>
          <a:off x="8524240" y="3529329"/>
          <a:ext cx="756285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9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9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18">
            <a:extLst>
              <a:ext uri="{FF2B5EF4-FFF2-40B4-BE49-F238E27FC236}">
                <a16:creationId xmlns:a16="http://schemas.microsoft.com/office/drawing/2014/main" id="{6F4C5C80-03E4-4C1D-8015-12B757C3FFAC}"/>
              </a:ext>
            </a:extLst>
          </p:cNvPr>
          <p:cNvSpPr txBox="1"/>
          <p:nvPr/>
        </p:nvSpPr>
        <p:spPr>
          <a:xfrm>
            <a:off x="7738364" y="4623561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E8B555B-8BC2-4BB5-BB81-ED3E093B2856}"/>
              </a:ext>
            </a:extLst>
          </p:cNvPr>
          <p:cNvSpPr/>
          <p:nvPr/>
        </p:nvSpPr>
        <p:spPr>
          <a:xfrm>
            <a:off x="8158733" y="478002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7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2C8417-56B3-47BD-979D-5285638B69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721"/>
                <a:ext cx="10515600" cy="35693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𝑝𝑢𝑠h</m:t>
                    </m:r>
                  </m:oMath>
                </a14:m>
                <a:r>
                  <a:rPr lang="en-US" altLang="zh-CN" dirty="0"/>
                  <a:t>: add an item to the top of the stack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𝑝𝑜𝑝</m:t>
                    </m:r>
                  </m:oMath>
                </a14:m>
                <a:r>
                  <a:rPr lang="en-US" altLang="zh-CN" dirty="0"/>
                  <a:t>: remove the item at the top of the stack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𝑝𝑒𝑒𝑘</m:t>
                    </m:r>
                  </m:oMath>
                </a14:m>
                <a:r>
                  <a:rPr lang="en-US" altLang="zh-CN" dirty="0"/>
                  <a:t>: get the item at the top of the stack, but do  not remove it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𝑖𝑠𝐸𝑚𝑝𝑡𝑦</m:t>
                    </m:r>
                  </m:oMath>
                </a14:m>
                <a:r>
                  <a:rPr lang="en-US" altLang="zh-CN" dirty="0"/>
                  <a:t>: test if the stack is empty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𝑖𝑠𝐹𝑢𝑙𝑙</m:t>
                    </m:r>
                  </m:oMath>
                </a14:m>
                <a:r>
                  <a:rPr lang="en-US" altLang="zh-CN" dirty="0"/>
                  <a:t>: test if the stack is full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𝑐𝑙𝑒𝑎𝑟</m:t>
                    </m:r>
                  </m:oMath>
                </a14:m>
                <a:r>
                  <a:rPr lang="en-US" altLang="zh-CN" dirty="0"/>
                  <a:t>: clear the stack, set it as empty stack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2C8417-56B3-47BD-979D-5285638B6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721"/>
                <a:ext cx="10515600" cy="3569335"/>
              </a:xfrm>
              <a:blipFill>
                <a:blip r:embed="rId2"/>
                <a:stretch>
                  <a:fillRect t="-2901" r="-1913" b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4">
            <a:extLst>
              <a:ext uri="{FF2B5EF4-FFF2-40B4-BE49-F238E27FC236}">
                <a16:creationId xmlns:a16="http://schemas.microsoft.com/office/drawing/2014/main" id="{74245327-5DFA-4A5C-B141-E50B7E171368}"/>
              </a:ext>
            </a:extLst>
          </p:cNvPr>
          <p:cNvSpPr txBox="1"/>
          <p:nvPr/>
        </p:nvSpPr>
        <p:spPr>
          <a:xfrm>
            <a:off x="4205731" y="5889142"/>
            <a:ext cx="861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push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750F010-EC16-4F40-A70B-78EBB4DE8075}"/>
              </a:ext>
            </a:extLst>
          </p:cNvPr>
          <p:cNvSpPr txBox="1"/>
          <p:nvPr/>
        </p:nvSpPr>
        <p:spPr>
          <a:xfrm>
            <a:off x="6305550" y="5878169"/>
            <a:ext cx="607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pop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A131F81-EE0D-4E62-83DE-8EB775DF2C23}"/>
              </a:ext>
            </a:extLst>
          </p:cNvPr>
          <p:cNvSpPr txBox="1"/>
          <p:nvPr/>
        </p:nvSpPr>
        <p:spPr>
          <a:xfrm>
            <a:off x="8350123" y="5892190"/>
            <a:ext cx="732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ear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602B922D-09C7-4EA4-8F1E-A6D152E0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57421"/>
              </p:ext>
            </p:extLst>
          </p:nvPr>
        </p:nvGraphicFramePr>
        <p:xfrm>
          <a:off x="2283752" y="4017009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8">
            <a:extLst>
              <a:ext uri="{FF2B5EF4-FFF2-40B4-BE49-F238E27FC236}">
                <a16:creationId xmlns:a16="http://schemas.microsoft.com/office/drawing/2014/main" id="{2F9B2384-1B62-4171-95B5-9A7E867611A8}"/>
              </a:ext>
            </a:extLst>
          </p:cNvPr>
          <p:cNvSpPr txBox="1"/>
          <p:nvPr/>
        </p:nvSpPr>
        <p:spPr>
          <a:xfrm>
            <a:off x="1488135" y="4725111"/>
            <a:ext cx="351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FE76A41-DE8C-4CD1-AF7B-421C3FC77953}"/>
              </a:ext>
            </a:extLst>
          </p:cNvPr>
          <p:cNvSpPr/>
          <p:nvPr/>
        </p:nvSpPr>
        <p:spPr>
          <a:xfrm>
            <a:off x="1910333" y="487451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199"/>
                </a:lnTo>
                <a:lnTo>
                  <a:pt x="361188" y="48005"/>
                </a:lnTo>
                <a:lnTo>
                  <a:pt x="317500" y="48005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04800" y="48005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5"/>
                </a:lnTo>
                <a:lnTo>
                  <a:pt x="361188" y="48005"/>
                </a:lnTo>
                <a:lnTo>
                  <a:pt x="381000" y="38099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E44928E4-DAA4-4677-9418-96929821F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30742"/>
              </p:ext>
            </p:extLst>
          </p:nvPr>
        </p:nvGraphicFramePr>
        <p:xfrm>
          <a:off x="4252468" y="4020946"/>
          <a:ext cx="756285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9972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0099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09880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2">
            <a:extLst>
              <a:ext uri="{FF2B5EF4-FFF2-40B4-BE49-F238E27FC236}">
                <a16:creationId xmlns:a16="http://schemas.microsoft.com/office/drawing/2014/main" id="{42D28F12-81AA-48D4-8768-22C4440BD6D9}"/>
              </a:ext>
            </a:extLst>
          </p:cNvPr>
          <p:cNvSpPr/>
          <p:nvPr/>
        </p:nvSpPr>
        <p:spPr>
          <a:xfrm>
            <a:off x="3874769" y="452551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CD300840-6AC9-4513-A2F7-86FBEB6A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67964"/>
              </p:ext>
            </p:extLst>
          </p:nvPr>
        </p:nvGraphicFramePr>
        <p:xfrm>
          <a:off x="6223762" y="4017009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97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F6505A7E-CA06-45B8-ABE2-6F4CF492B0C2}"/>
              </a:ext>
            </a:extLst>
          </p:cNvPr>
          <p:cNvSpPr txBox="1"/>
          <p:nvPr/>
        </p:nvSpPr>
        <p:spPr>
          <a:xfrm>
            <a:off x="5432297" y="4717745"/>
            <a:ext cx="351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64600B7-0F85-41E5-8DDC-4CC022608EFB}"/>
              </a:ext>
            </a:extLst>
          </p:cNvPr>
          <p:cNvSpPr/>
          <p:nvPr/>
        </p:nvSpPr>
        <p:spPr>
          <a:xfrm>
            <a:off x="5852921" y="487451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199"/>
                </a:lnTo>
                <a:lnTo>
                  <a:pt x="361188" y="48005"/>
                </a:lnTo>
                <a:lnTo>
                  <a:pt x="317500" y="48005"/>
                </a:lnTo>
                <a:lnTo>
                  <a:pt x="317500" y="28193"/>
                </a:lnTo>
                <a:lnTo>
                  <a:pt x="361188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04800" y="48005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8" y="28193"/>
                </a:moveTo>
                <a:lnTo>
                  <a:pt x="317500" y="28193"/>
                </a:lnTo>
                <a:lnTo>
                  <a:pt x="317500" y="48005"/>
                </a:lnTo>
                <a:lnTo>
                  <a:pt x="361188" y="48005"/>
                </a:lnTo>
                <a:lnTo>
                  <a:pt x="381000" y="38099"/>
                </a:lnTo>
                <a:lnTo>
                  <a:pt x="36118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6D548BCB-555A-4B68-B44D-8349F418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12182"/>
              </p:ext>
            </p:extLst>
          </p:nvPr>
        </p:nvGraphicFramePr>
        <p:xfrm>
          <a:off x="8339582" y="4017009"/>
          <a:ext cx="756285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7">
            <a:extLst>
              <a:ext uri="{FF2B5EF4-FFF2-40B4-BE49-F238E27FC236}">
                <a16:creationId xmlns:a16="http://schemas.microsoft.com/office/drawing/2014/main" id="{65EE8312-F85A-4920-8E7E-E66C15BA58F8}"/>
              </a:ext>
            </a:extLst>
          </p:cNvPr>
          <p:cNvSpPr txBox="1"/>
          <p:nvPr/>
        </p:nvSpPr>
        <p:spPr>
          <a:xfrm>
            <a:off x="7623428" y="5778804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809BDEA9-F002-4D29-8E59-C2BF5410AA0F}"/>
              </a:ext>
            </a:extLst>
          </p:cNvPr>
          <p:cNvSpPr/>
          <p:nvPr/>
        </p:nvSpPr>
        <p:spPr>
          <a:xfrm>
            <a:off x="8042910" y="593521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6"/>
                </a:lnTo>
                <a:lnTo>
                  <a:pt x="317500" y="48006"/>
                </a:lnTo>
                <a:lnTo>
                  <a:pt x="317500" y="28194"/>
                </a:lnTo>
                <a:lnTo>
                  <a:pt x="361187" y="2819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04800" y="48006"/>
                </a:lnTo>
                <a:lnTo>
                  <a:pt x="304800" y="28194"/>
                </a:lnTo>
                <a:close/>
              </a:path>
              <a:path w="381000" h="76200">
                <a:moveTo>
                  <a:pt x="361187" y="28194"/>
                </a:moveTo>
                <a:lnTo>
                  <a:pt x="317500" y="28194"/>
                </a:lnTo>
                <a:lnTo>
                  <a:pt x="317500" y="48006"/>
                </a:lnTo>
                <a:lnTo>
                  <a:pt x="361188" y="48006"/>
                </a:lnTo>
                <a:lnTo>
                  <a:pt x="381000" y="38100"/>
                </a:lnTo>
                <a:lnTo>
                  <a:pt x="361187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74171783-B4AA-452C-B435-7C9A91ACC343}"/>
              </a:ext>
            </a:extLst>
          </p:cNvPr>
          <p:cNvSpPr txBox="1"/>
          <p:nvPr/>
        </p:nvSpPr>
        <p:spPr>
          <a:xfrm>
            <a:off x="3487091" y="4359783"/>
            <a:ext cx="351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34323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25E1-4B83-44A7-AC3A-255CC43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B1390E6-9183-40BF-A975-F09C98FE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7693"/>
              </p:ext>
            </p:extLst>
          </p:nvPr>
        </p:nvGraphicFramePr>
        <p:xfrm>
          <a:off x="4279518" y="2379979"/>
          <a:ext cx="773430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6</a:t>
                      </a: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27A2732B-FE82-43C8-8FE5-3EBD6DF80EE1}"/>
              </a:ext>
            </a:extLst>
          </p:cNvPr>
          <p:cNvSpPr txBox="1"/>
          <p:nvPr/>
        </p:nvSpPr>
        <p:spPr>
          <a:xfrm>
            <a:off x="3166363" y="2322017"/>
            <a:ext cx="546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top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E6BCE9-6CED-468B-9991-00FAE127F292}"/>
              </a:ext>
            </a:extLst>
          </p:cNvPr>
          <p:cNvSpPr/>
          <p:nvPr/>
        </p:nvSpPr>
        <p:spPr>
          <a:xfrm>
            <a:off x="3873245" y="254279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1188" y="48005"/>
                </a:lnTo>
                <a:lnTo>
                  <a:pt x="317500" y="48005"/>
                </a:lnTo>
                <a:lnTo>
                  <a:pt x="317500" y="28193"/>
                </a:lnTo>
                <a:lnTo>
                  <a:pt x="361187" y="28193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04800" y="48005"/>
                </a:lnTo>
                <a:lnTo>
                  <a:pt x="304800" y="28193"/>
                </a:lnTo>
                <a:close/>
              </a:path>
              <a:path w="381000" h="76200">
                <a:moveTo>
                  <a:pt x="361187" y="28193"/>
                </a:moveTo>
                <a:lnTo>
                  <a:pt x="317500" y="28193"/>
                </a:lnTo>
                <a:lnTo>
                  <a:pt x="317500" y="48005"/>
                </a:lnTo>
                <a:lnTo>
                  <a:pt x="361188" y="48005"/>
                </a:lnTo>
                <a:lnTo>
                  <a:pt x="381000" y="38100"/>
                </a:lnTo>
                <a:lnTo>
                  <a:pt x="3611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ED8C79C-CF57-4D57-AA35-927919677F9F}"/>
              </a:ext>
            </a:extLst>
          </p:cNvPr>
          <p:cNvSpPr/>
          <p:nvPr/>
        </p:nvSpPr>
        <p:spPr>
          <a:xfrm>
            <a:off x="7192518" y="2522220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1" y="0"/>
                </a:moveTo>
                <a:lnTo>
                  <a:pt x="329691" y="77724"/>
                </a:lnTo>
                <a:lnTo>
                  <a:pt x="381508" y="51815"/>
                </a:lnTo>
                <a:lnTo>
                  <a:pt x="342645" y="51815"/>
                </a:lnTo>
                <a:lnTo>
                  <a:pt x="342645" y="25907"/>
                </a:lnTo>
                <a:lnTo>
                  <a:pt x="381507" y="25907"/>
                </a:lnTo>
                <a:lnTo>
                  <a:pt x="329691" y="0"/>
                </a:lnTo>
                <a:close/>
              </a:path>
              <a:path w="407670" h="78105">
                <a:moveTo>
                  <a:pt x="32969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1" y="51815"/>
                </a:lnTo>
                <a:lnTo>
                  <a:pt x="329691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5" y="25907"/>
                </a:lnTo>
                <a:lnTo>
                  <a:pt x="342645" y="51815"/>
                </a:lnTo>
                <a:lnTo>
                  <a:pt x="381508" y="51815"/>
                </a:lnTo>
                <a:lnTo>
                  <a:pt x="407415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0A5EEC3-4549-4CF7-8B15-6FB4F714CBB3}"/>
              </a:ext>
            </a:extLst>
          </p:cNvPr>
          <p:cNvSpPr/>
          <p:nvPr/>
        </p:nvSpPr>
        <p:spPr>
          <a:xfrm>
            <a:off x="7192518" y="2522220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1" y="0"/>
                </a:moveTo>
                <a:lnTo>
                  <a:pt x="329691" y="77724"/>
                </a:lnTo>
                <a:lnTo>
                  <a:pt x="381508" y="51815"/>
                </a:lnTo>
                <a:lnTo>
                  <a:pt x="342645" y="51815"/>
                </a:lnTo>
                <a:lnTo>
                  <a:pt x="342645" y="25907"/>
                </a:lnTo>
                <a:lnTo>
                  <a:pt x="381507" y="25907"/>
                </a:lnTo>
                <a:lnTo>
                  <a:pt x="329691" y="0"/>
                </a:lnTo>
                <a:close/>
              </a:path>
              <a:path w="407670" h="78105">
                <a:moveTo>
                  <a:pt x="32969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1" y="51815"/>
                </a:lnTo>
                <a:lnTo>
                  <a:pt x="329691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5" y="25907"/>
                </a:lnTo>
                <a:lnTo>
                  <a:pt x="342645" y="51815"/>
                </a:lnTo>
                <a:lnTo>
                  <a:pt x="381508" y="51815"/>
                </a:lnTo>
                <a:lnTo>
                  <a:pt x="407415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6E2BBE2-A517-4249-9812-72FD6D49FACA}"/>
              </a:ext>
            </a:extLst>
          </p:cNvPr>
          <p:cNvSpPr/>
          <p:nvPr/>
        </p:nvSpPr>
        <p:spPr>
          <a:xfrm>
            <a:off x="8157463" y="236296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38CA476-3564-471C-993B-E3CEAA16662C}"/>
              </a:ext>
            </a:extLst>
          </p:cNvPr>
          <p:cNvSpPr/>
          <p:nvPr/>
        </p:nvSpPr>
        <p:spPr>
          <a:xfrm>
            <a:off x="7610475" y="236296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8B20963-24D3-467E-9DD1-37BCBAF247E6}"/>
              </a:ext>
            </a:extLst>
          </p:cNvPr>
          <p:cNvSpPr/>
          <p:nvPr/>
        </p:nvSpPr>
        <p:spPr>
          <a:xfrm>
            <a:off x="8513191" y="236296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921B5C5-C8DF-4AB4-B5E5-31BBBEB1D211}"/>
              </a:ext>
            </a:extLst>
          </p:cNvPr>
          <p:cNvSpPr/>
          <p:nvPr/>
        </p:nvSpPr>
        <p:spPr>
          <a:xfrm>
            <a:off x="7604125" y="2369311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41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BD3B09F-295D-4705-A302-82DBC35C2169}"/>
              </a:ext>
            </a:extLst>
          </p:cNvPr>
          <p:cNvSpPr/>
          <p:nvPr/>
        </p:nvSpPr>
        <p:spPr>
          <a:xfrm>
            <a:off x="7604125" y="2826511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41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5EC4B40-EAB0-486F-AEA8-E87D5828CBE6}"/>
              </a:ext>
            </a:extLst>
          </p:cNvPr>
          <p:cNvSpPr txBox="1"/>
          <p:nvPr/>
        </p:nvSpPr>
        <p:spPr>
          <a:xfrm>
            <a:off x="7610475" y="2369311"/>
            <a:ext cx="54737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05"/>
              </a:spcBef>
            </a:pPr>
            <a:r>
              <a:rPr sz="2400" spc="-30" dirty="0">
                <a:latin typeface="Georgia"/>
                <a:cs typeface="Georgia"/>
              </a:rPr>
              <a:t>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54D1507-33E4-4681-95A3-6A1C04623FEC}"/>
              </a:ext>
            </a:extLst>
          </p:cNvPr>
          <p:cNvSpPr/>
          <p:nvPr/>
        </p:nvSpPr>
        <p:spPr>
          <a:xfrm>
            <a:off x="8036813" y="2650744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7"/>
                </a:moveTo>
                <a:lnTo>
                  <a:pt x="0" y="435101"/>
                </a:lnTo>
                <a:lnTo>
                  <a:pt x="78232" y="397255"/>
                </a:lnTo>
                <a:lnTo>
                  <a:pt x="71000" y="391667"/>
                </a:lnTo>
                <a:lnTo>
                  <a:pt x="49911" y="391667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7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7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7"/>
                </a:lnTo>
                <a:lnTo>
                  <a:pt x="71000" y="391667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7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94A9E47-8B95-496A-88C6-9FEA992B8AF4}"/>
              </a:ext>
            </a:extLst>
          </p:cNvPr>
          <p:cNvSpPr/>
          <p:nvPr/>
        </p:nvSpPr>
        <p:spPr>
          <a:xfrm>
            <a:off x="8036813" y="2650744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7"/>
                </a:moveTo>
                <a:lnTo>
                  <a:pt x="0" y="435101"/>
                </a:lnTo>
                <a:lnTo>
                  <a:pt x="78232" y="397255"/>
                </a:lnTo>
                <a:lnTo>
                  <a:pt x="71000" y="391667"/>
                </a:lnTo>
                <a:lnTo>
                  <a:pt x="49911" y="391667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7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7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7"/>
                </a:lnTo>
                <a:lnTo>
                  <a:pt x="71000" y="391667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7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52E0AF3-CE72-45E4-81E7-CA42647C4364}"/>
              </a:ext>
            </a:extLst>
          </p:cNvPr>
          <p:cNvSpPr/>
          <p:nvPr/>
        </p:nvSpPr>
        <p:spPr>
          <a:xfrm>
            <a:off x="8157590" y="309867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E67877D-5EFB-418A-A9A2-85116D8BE6A1}"/>
              </a:ext>
            </a:extLst>
          </p:cNvPr>
          <p:cNvSpPr/>
          <p:nvPr/>
        </p:nvSpPr>
        <p:spPr>
          <a:xfrm>
            <a:off x="7610982" y="309867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22BEC23-1A0F-447E-98B3-99757EBD4676}"/>
              </a:ext>
            </a:extLst>
          </p:cNvPr>
          <p:cNvSpPr/>
          <p:nvPr/>
        </p:nvSpPr>
        <p:spPr>
          <a:xfrm>
            <a:off x="8513191" y="309867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10C6178-35C4-4F41-BD4E-65CB66D1B1DE}"/>
              </a:ext>
            </a:extLst>
          </p:cNvPr>
          <p:cNvSpPr/>
          <p:nvPr/>
        </p:nvSpPr>
        <p:spPr>
          <a:xfrm>
            <a:off x="7604632" y="3105023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4">
                <a:moveTo>
                  <a:pt x="0" y="0"/>
                </a:moveTo>
                <a:lnTo>
                  <a:pt x="9149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E5CDFCA-C640-4B38-B97C-BF936F568573}"/>
              </a:ext>
            </a:extLst>
          </p:cNvPr>
          <p:cNvSpPr/>
          <p:nvPr/>
        </p:nvSpPr>
        <p:spPr>
          <a:xfrm>
            <a:off x="7604632" y="3562222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4">
                <a:moveTo>
                  <a:pt x="0" y="0"/>
                </a:moveTo>
                <a:lnTo>
                  <a:pt x="9149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07A226A-470C-4BE0-885E-2026A5A7F944}"/>
              </a:ext>
            </a:extLst>
          </p:cNvPr>
          <p:cNvSpPr txBox="1"/>
          <p:nvPr/>
        </p:nvSpPr>
        <p:spPr>
          <a:xfrm>
            <a:off x="7610982" y="3105023"/>
            <a:ext cx="54673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05"/>
              </a:spcBef>
            </a:pPr>
            <a:r>
              <a:rPr sz="2400" spc="-30" dirty="0">
                <a:latin typeface="Georgia"/>
                <a:cs typeface="Georgia"/>
              </a:rPr>
              <a:t>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2FC4253-A26F-4EE8-B4E2-E7766895170C}"/>
              </a:ext>
            </a:extLst>
          </p:cNvPr>
          <p:cNvSpPr/>
          <p:nvPr/>
        </p:nvSpPr>
        <p:spPr>
          <a:xfrm>
            <a:off x="8161781" y="379361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DD594F5-727B-43CC-A594-6612652184B7}"/>
              </a:ext>
            </a:extLst>
          </p:cNvPr>
          <p:cNvSpPr/>
          <p:nvPr/>
        </p:nvSpPr>
        <p:spPr>
          <a:xfrm>
            <a:off x="7621524" y="379361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80570C0-B6E6-4630-9C8D-EA3941E08CFC}"/>
              </a:ext>
            </a:extLst>
          </p:cNvPr>
          <p:cNvSpPr/>
          <p:nvPr/>
        </p:nvSpPr>
        <p:spPr>
          <a:xfrm>
            <a:off x="8513191" y="379361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DE7B178-A605-46FF-8192-02672118629E}"/>
              </a:ext>
            </a:extLst>
          </p:cNvPr>
          <p:cNvSpPr/>
          <p:nvPr/>
        </p:nvSpPr>
        <p:spPr>
          <a:xfrm>
            <a:off x="7615174" y="3799966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CE2D231-E2DF-4A70-A10F-88D46A399EA5}"/>
              </a:ext>
            </a:extLst>
          </p:cNvPr>
          <p:cNvSpPr/>
          <p:nvPr/>
        </p:nvSpPr>
        <p:spPr>
          <a:xfrm>
            <a:off x="7615174" y="4257166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F356E12-A52F-4D59-9FB4-F0679E1C8113}"/>
              </a:ext>
            </a:extLst>
          </p:cNvPr>
          <p:cNvSpPr txBox="1"/>
          <p:nvPr/>
        </p:nvSpPr>
        <p:spPr>
          <a:xfrm>
            <a:off x="7621524" y="3799966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spc="60" dirty="0">
                <a:latin typeface="Georgia"/>
                <a:cs typeface="Georgia"/>
              </a:rPr>
              <a:t>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64B7007-ABC1-4223-A61F-9DFCA3EC7985}"/>
              </a:ext>
            </a:extLst>
          </p:cNvPr>
          <p:cNvSpPr txBox="1"/>
          <p:nvPr/>
        </p:nvSpPr>
        <p:spPr>
          <a:xfrm>
            <a:off x="6441186" y="2281808"/>
            <a:ext cx="602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5" dirty="0">
                <a:latin typeface="Georgia"/>
                <a:cs typeface="Georgia"/>
              </a:rPr>
              <a:t>t</a:t>
            </a:r>
            <a:r>
              <a:rPr sz="3200" spc="-40" dirty="0">
                <a:latin typeface="Georgia"/>
                <a:cs typeface="Georgia"/>
              </a:rPr>
              <a:t>op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666C1E4-C327-4AB5-98A0-8F584E96414A}"/>
              </a:ext>
            </a:extLst>
          </p:cNvPr>
          <p:cNvSpPr/>
          <p:nvPr/>
        </p:nvSpPr>
        <p:spPr>
          <a:xfrm>
            <a:off x="8036813" y="3348735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7"/>
                </a:moveTo>
                <a:lnTo>
                  <a:pt x="0" y="435101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7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948B56A-5049-4540-A8A5-28381B6175D8}"/>
              </a:ext>
            </a:extLst>
          </p:cNvPr>
          <p:cNvSpPr/>
          <p:nvPr/>
        </p:nvSpPr>
        <p:spPr>
          <a:xfrm>
            <a:off x="8036813" y="3348735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7"/>
                </a:moveTo>
                <a:lnTo>
                  <a:pt x="0" y="435101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7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D3820C1-9AC2-4999-8AC4-56B1F7FA8E73}"/>
              </a:ext>
            </a:extLst>
          </p:cNvPr>
          <p:cNvSpPr/>
          <p:nvPr/>
        </p:nvSpPr>
        <p:spPr>
          <a:xfrm>
            <a:off x="8161781" y="447382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6360371-A03A-4033-85BC-A59ADE7EAEA0}"/>
              </a:ext>
            </a:extLst>
          </p:cNvPr>
          <p:cNvSpPr/>
          <p:nvPr/>
        </p:nvSpPr>
        <p:spPr>
          <a:xfrm>
            <a:off x="7621524" y="447382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A127260-1835-4D8B-BAE6-FCA319270F37}"/>
              </a:ext>
            </a:extLst>
          </p:cNvPr>
          <p:cNvSpPr/>
          <p:nvPr/>
        </p:nvSpPr>
        <p:spPr>
          <a:xfrm>
            <a:off x="8513191" y="447382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5BC59D0-607F-4ED8-9C1B-E7910197D191}"/>
              </a:ext>
            </a:extLst>
          </p:cNvPr>
          <p:cNvSpPr/>
          <p:nvPr/>
        </p:nvSpPr>
        <p:spPr>
          <a:xfrm>
            <a:off x="7615174" y="4480178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F8F3BEC-3D44-452B-B11C-C253A8E2ED0B}"/>
              </a:ext>
            </a:extLst>
          </p:cNvPr>
          <p:cNvSpPr/>
          <p:nvPr/>
        </p:nvSpPr>
        <p:spPr>
          <a:xfrm>
            <a:off x="7615174" y="4937378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917BB4E-9178-4658-A464-703C4E3A8DDB}"/>
              </a:ext>
            </a:extLst>
          </p:cNvPr>
          <p:cNvSpPr txBox="1"/>
          <p:nvPr/>
        </p:nvSpPr>
        <p:spPr>
          <a:xfrm>
            <a:off x="7621524" y="4480178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2400" spc="-30" dirty="0">
                <a:latin typeface="Georgia"/>
                <a:cs typeface="Georgia"/>
              </a:rPr>
              <a:t>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89A3A8A-4355-4BA7-93D6-71D0D7C8A9E1}"/>
              </a:ext>
            </a:extLst>
          </p:cNvPr>
          <p:cNvSpPr/>
          <p:nvPr/>
        </p:nvSpPr>
        <p:spPr>
          <a:xfrm>
            <a:off x="8036813" y="4029964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8"/>
                </a:moveTo>
                <a:lnTo>
                  <a:pt x="0" y="435102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8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86E1723-9431-4F5E-A039-61EBDF9E5CEA}"/>
              </a:ext>
            </a:extLst>
          </p:cNvPr>
          <p:cNvSpPr/>
          <p:nvPr/>
        </p:nvSpPr>
        <p:spPr>
          <a:xfrm>
            <a:off x="8036813" y="4029964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8"/>
                </a:moveTo>
                <a:lnTo>
                  <a:pt x="0" y="435102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19"/>
                </a:lnTo>
                <a:lnTo>
                  <a:pt x="37293" y="365621"/>
                </a:lnTo>
                <a:lnTo>
                  <a:pt x="16763" y="349758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19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>
            <a:extLst>
              <a:ext uri="{FF2B5EF4-FFF2-40B4-BE49-F238E27FC236}">
                <a16:creationId xmlns:a16="http://schemas.microsoft.com/office/drawing/2014/main" id="{9F66253C-0A28-49B7-9640-90C26D7D0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50931"/>
              </p:ext>
            </p:extLst>
          </p:nvPr>
        </p:nvGraphicFramePr>
        <p:xfrm>
          <a:off x="7615174" y="5136769"/>
          <a:ext cx="89217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^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>
            <a:extLst>
              <a:ext uri="{FF2B5EF4-FFF2-40B4-BE49-F238E27FC236}">
                <a16:creationId xmlns:a16="http://schemas.microsoft.com/office/drawing/2014/main" id="{4654CB70-2E3E-479C-8B51-38D391306971}"/>
              </a:ext>
            </a:extLst>
          </p:cNvPr>
          <p:cNvSpPr/>
          <p:nvPr/>
        </p:nvSpPr>
        <p:spPr>
          <a:xfrm>
            <a:off x="8036813" y="4692903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8"/>
                </a:moveTo>
                <a:lnTo>
                  <a:pt x="0" y="435102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20"/>
                </a:lnTo>
                <a:lnTo>
                  <a:pt x="37293" y="365621"/>
                </a:lnTo>
                <a:lnTo>
                  <a:pt x="16763" y="349758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20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9EC1517A-DE4E-4852-9F94-E77008A8AAEE}"/>
              </a:ext>
            </a:extLst>
          </p:cNvPr>
          <p:cNvSpPr/>
          <p:nvPr/>
        </p:nvSpPr>
        <p:spPr>
          <a:xfrm>
            <a:off x="8036813" y="4692903"/>
            <a:ext cx="340360" cy="435609"/>
          </a:xfrm>
          <a:custGeom>
            <a:avLst/>
            <a:gdLst/>
            <a:ahLst/>
            <a:cxnLst/>
            <a:rect l="l" t="t" r="r" b="b"/>
            <a:pathLst>
              <a:path w="340360" h="435610">
                <a:moveTo>
                  <a:pt x="16763" y="349758"/>
                </a:moveTo>
                <a:lnTo>
                  <a:pt x="0" y="435102"/>
                </a:lnTo>
                <a:lnTo>
                  <a:pt x="78232" y="397256"/>
                </a:lnTo>
                <a:lnTo>
                  <a:pt x="71000" y="391668"/>
                </a:lnTo>
                <a:lnTo>
                  <a:pt x="49911" y="391668"/>
                </a:lnTo>
                <a:lnTo>
                  <a:pt x="29337" y="375920"/>
                </a:lnTo>
                <a:lnTo>
                  <a:pt x="37293" y="365621"/>
                </a:lnTo>
                <a:lnTo>
                  <a:pt x="16763" y="349758"/>
                </a:lnTo>
                <a:close/>
              </a:path>
              <a:path w="340360" h="435610">
                <a:moveTo>
                  <a:pt x="37293" y="365621"/>
                </a:moveTo>
                <a:lnTo>
                  <a:pt x="29337" y="375920"/>
                </a:lnTo>
                <a:lnTo>
                  <a:pt x="49911" y="391668"/>
                </a:lnTo>
                <a:lnTo>
                  <a:pt x="57795" y="381463"/>
                </a:lnTo>
                <a:lnTo>
                  <a:pt x="37293" y="365621"/>
                </a:lnTo>
                <a:close/>
              </a:path>
              <a:path w="340360" h="435610">
                <a:moveTo>
                  <a:pt x="57795" y="381463"/>
                </a:moveTo>
                <a:lnTo>
                  <a:pt x="49911" y="391668"/>
                </a:lnTo>
                <a:lnTo>
                  <a:pt x="71000" y="391668"/>
                </a:lnTo>
                <a:lnTo>
                  <a:pt x="57795" y="381463"/>
                </a:lnTo>
                <a:close/>
              </a:path>
              <a:path w="340360" h="435610">
                <a:moveTo>
                  <a:pt x="319786" y="0"/>
                </a:moveTo>
                <a:lnTo>
                  <a:pt x="37293" y="365621"/>
                </a:lnTo>
                <a:lnTo>
                  <a:pt x="57795" y="381463"/>
                </a:lnTo>
                <a:lnTo>
                  <a:pt x="340360" y="15748"/>
                </a:lnTo>
                <a:lnTo>
                  <a:pt x="319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4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F9DF-C22A-4FA7-A0D8-6F1D693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55A7-D151-4A92-97B1-A2FFC9AE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3882" cy="4351338"/>
          </a:xfrm>
        </p:spPr>
        <p:txBody>
          <a:bodyPr/>
          <a:lstStyle/>
          <a:p>
            <a:r>
              <a:rPr lang="en-US" altLang="zh-CN" dirty="0"/>
              <a:t>Array based Stack</a:t>
            </a:r>
          </a:p>
          <a:p>
            <a:pPr marL="457200" lvl="1" indent="0">
              <a:buNone/>
            </a:pPr>
            <a:r>
              <a:rPr lang="en-US" altLang="zh-CN" dirty="0"/>
              <a:t>MAX_SIZE = n // the max size of  stack</a:t>
            </a:r>
          </a:p>
          <a:p>
            <a:pPr marL="457200" lvl="1" indent="0">
              <a:buNone/>
            </a:pPr>
            <a:r>
              <a:rPr lang="en-US" altLang="zh-CN" dirty="0"/>
              <a:t>top = </a:t>
            </a:r>
            <a:r>
              <a:rPr lang="en-US" altLang="zh-CN" b="1" dirty="0">
                <a:solidFill>
                  <a:srgbClr val="FF0000"/>
                </a:solidFill>
              </a:rPr>
              <a:t>-1 </a:t>
            </a:r>
            <a:r>
              <a:rPr lang="en-US" altLang="zh-CN" dirty="0"/>
              <a:t>// the current top position</a:t>
            </a:r>
          </a:p>
          <a:p>
            <a:pPr marL="457200" lvl="1" indent="0">
              <a:buNone/>
            </a:pPr>
            <a:r>
              <a:rPr lang="en-US" altLang="zh-CN" dirty="0"/>
              <a:t>Array S with n elements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marL="457200" lvl="1" indent="0">
              <a:buNone/>
            </a:pPr>
            <a:r>
              <a:rPr lang="en-US" altLang="zh-CN" dirty="0"/>
              <a:t>MAX_SIZE = 5</a:t>
            </a:r>
          </a:p>
          <a:p>
            <a:pPr marL="457200" lvl="1" indent="0">
              <a:buNone/>
            </a:pPr>
            <a:r>
              <a:rPr lang="en-US" altLang="zh-CN" dirty="0"/>
              <a:t>top = -1</a:t>
            </a:r>
          </a:p>
          <a:p>
            <a:pPr marL="457200" lvl="1" indent="0">
              <a:buNone/>
            </a:pPr>
            <a:r>
              <a:rPr lang="en-US" altLang="zh-CN" dirty="0"/>
              <a:t>Array 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0445037-604D-4CFD-B7AB-07FB2AE1EA03}"/>
              </a:ext>
            </a:extLst>
          </p:cNvPr>
          <p:cNvSpPr/>
          <p:nvPr/>
        </p:nvSpPr>
        <p:spPr>
          <a:xfrm>
            <a:off x="8890381" y="2767711"/>
            <a:ext cx="0" cy="2357120"/>
          </a:xfrm>
          <a:custGeom>
            <a:avLst/>
            <a:gdLst/>
            <a:ahLst/>
            <a:cxnLst/>
            <a:rect l="l" t="t" r="r" b="b"/>
            <a:pathLst>
              <a:path h="2357120">
                <a:moveTo>
                  <a:pt x="0" y="0"/>
                </a:moveTo>
                <a:lnTo>
                  <a:pt x="0" y="2356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1B19329-64D6-49C3-BF6F-9BDC07A8121A}"/>
              </a:ext>
            </a:extLst>
          </p:cNvPr>
          <p:cNvSpPr/>
          <p:nvPr/>
        </p:nvSpPr>
        <p:spPr>
          <a:xfrm>
            <a:off x="8884031" y="3242818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C06AD5D-A57C-41CB-AFC1-2BA09F26C0FA}"/>
              </a:ext>
            </a:extLst>
          </p:cNvPr>
          <p:cNvSpPr/>
          <p:nvPr/>
        </p:nvSpPr>
        <p:spPr>
          <a:xfrm>
            <a:off x="8884031" y="371157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54A6161-2D4D-4910-BDD7-672C85EAEE65}"/>
              </a:ext>
            </a:extLst>
          </p:cNvPr>
          <p:cNvSpPr/>
          <p:nvPr/>
        </p:nvSpPr>
        <p:spPr>
          <a:xfrm>
            <a:off x="8884031" y="4180332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7C2512D-AD05-4808-BBA1-3C9224DC617C}"/>
              </a:ext>
            </a:extLst>
          </p:cNvPr>
          <p:cNvSpPr/>
          <p:nvPr/>
        </p:nvSpPr>
        <p:spPr>
          <a:xfrm>
            <a:off x="8884031" y="4649088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B47BDBF4-3639-4445-9D8B-D8B5BCC9F494}"/>
              </a:ext>
            </a:extLst>
          </p:cNvPr>
          <p:cNvSpPr/>
          <p:nvPr/>
        </p:nvSpPr>
        <p:spPr>
          <a:xfrm>
            <a:off x="10085450" y="2767711"/>
            <a:ext cx="0" cy="2357120"/>
          </a:xfrm>
          <a:custGeom>
            <a:avLst/>
            <a:gdLst/>
            <a:ahLst/>
            <a:cxnLst/>
            <a:rect l="l" t="t" r="r" b="b"/>
            <a:pathLst>
              <a:path h="2357120">
                <a:moveTo>
                  <a:pt x="0" y="0"/>
                </a:moveTo>
                <a:lnTo>
                  <a:pt x="0" y="2356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00A51882-EA47-4C7D-B1B8-67BCF2677753}"/>
              </a:ext>
            </a:extLst>
          </p:cNvPr>
          <p:cNvSpPr/>
          <p:nvPr/>
        </p:nvSpPr>
        <p:spPr>
          <a:xfrm>
            <a:off x="8884031" y="2774061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38CEB8B-B3CC-4255-944D-8BDD92206B46}"/>
              </a:ext>
            </a:extLst>
          </p:cNvPr>
          <p:cNvSpPr/>
          <p:nvPr/>
        </p:nvSpPr>
        <p:spPr>
          <a:xfrm>
            <a:off x="8884031" y="5117858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57E33BAE-A8A7-4210-B5ED-0BE2AFA28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06774"/>
              </p:ext>
            </p:extLst>
          </p:nvPr>
        </p:nvGraphicFramePr>
        <p:xfrm>
          <a:off x="8124189" y="2833945"/>
          <a:ext cx="788035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spc="-85" dirty="0">
                          <a:latin typeface="Georgia"/>
                          <a:cs typeface="Georgia"/>
                        </a:rPr>
                        <a:t>S[4]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75" dirty="0">
                          <a:latin typeface="Georgia"/>
                          <a:cs typeface="Georgia"/>
                        </a:rPr>
                        <a:t>S[3]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80" dirty="0">
                          <a:latin typeface="Georgia"/>
                          <a:cs typeface="Georgia"/>
                        </a:rPr>
                        <a:t>S[2]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S[1]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320"/>
                        </a:spcBef>
                      </a:pPr>
                      <a:r>
                        <a:rPr sz="2400" spc="-110" dirty="0">
                          <a:latin typeface="Georgia"/>
                          <a:cs typeface="Georgia"/>
                        </a:rPr>
                        <a:t>S[0]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4">
            <a:extLst>
              <a:ext uri="{FF2B5EF4-FFF2-40B4-BE49-F238E27FC236}">
                <a16:creationId xmlns:a16="http://schemas.microsoft.com/office/drawing/2014/main" id="{05DD72C6-84CC-4FF2-BAF3-0FFBDF7772BC}"/>
              </a:ext>
            </a:extLst>
          </p:cNvPr>
          <p:cNvSpPr txBox="1"/>
          <p:nvPr/>
        </p:nvSpPr>
        <p:spPr>
          <a:xfrm>
            <a:off x="7547228" y="3401059"/>
            <a:ext cx="30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F5C2CBE0-E713-4BA6-B0EC-F9D3FB4F062A}"/>
              </a:ext>
            </a:extLst>
          </p:cNvPr>
          <p:cNvSpPr/>
          <p:nvPr/>
        </p:nvSpPr>
        <p:spPr>
          <a:xfrm>
            <a:off x="8210550" y="524255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8" y="51816"/>
                </a:lnTo>
                <a:lnTo>
                  <a:pt x="342645" y="51816"/>
                </a:lnTo>
                <a:lnTo>
                  <a:pt x="342645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5" y="25908"/>
                </a:lnTo>
                <a:lnTo>
                  <a:pt x="342645" y="51816"/>
                </a:lnTo>
                <a:lnTo>
                  <a:pt x="381508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4C17D0D3-5117-4EAF-B3CD-63481733D20B}"/>
              </a:ext>
            </a:extLst>
          </p:cNvPr>
          <p:cNvSpPr/>
          <p:nvPr/>
        </p:nvSpPr>
        <p:spPr>
          <a:xfrm>
            <a:off x="8210550" y="524255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8" y="51816"/>
                </a:lnTo>
                <a:lnTo>
                  <a:pt x="342645" y="51816"/>
                </a:lnTo>
                <a:lnTo>
                  <a:pt x="342645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5" y="25908"/>
                </a:lnTo>
                <a:lnTo>
                  <a:pt x="342645" y="51816"/>
                </a:lnTo>
                <a:lnTo>
                  <a:pt x="381508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85B0D33C-E653-415F-B68D-E3ABB70258F0}"/>
              </a:ext>
            </a:extLst>
          </p:cNvPr>
          <p:cNvSpPr txBox="1"/>
          <p:nvPr/>
        </p:nvSpPr>
        <p:spPr>
          <a:xfrm>
            <a:off x="7457947" y="5002174"/>
            <a:ext cx="602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Georgia"/>
                <a:cs typeface="Georgia"/>
              </a:rPr>
              <a:t>t</a:t>
            </a:r>
            <a:r>
              <a:rPr sz="3200" spc="-40" dirty="0">
                <a:latin typeface="Georgia"/>
                <a:cs typeface="Georgia"/>
              </a:rPr>
              <a:t>op</a:t>
            </a:r>
            <a:endParaRPr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16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14E9-1AC7-4632-B86C-D2F52F8A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3486E-9568-4E3F-B8B0-64D8541A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260"/>
            <a:ext cx="3715512" cy="1603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push(item):</a:t>
            </a:r>
          </a:p>
          <a:p>
            <a:pPr marL="457200" lvl="1" indent="0">
              <a:buNone/>
            </a:pPr>
            <a:r>
              <a:rPr lang="en-US" altLang="zh-CN" dirty="0"/>
              <a:t>top++;</a:t>
            </a:r>
          </a:p>
          <a:p>
            <a:pPr marL="457200" lvl="1" indent="0">
              <a:buNone/>
            </a:pPr>
            <a:r>
              <a:rPr lang="en-US" altLang="zh-CN" dirty="0"/>
              <a:t>S[top] = item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B9BC8C8-E76C-49B4-8221-F9FA81E09BBC}"/>
              </a:ext>
            </a:extLst>
          </p:cNvPr>
          <p:cNvSpPr/>
          <p:nvPr/>
        </p:nvSpPr>
        <p:spPr>
          <a:xfrm>
            <a:off x="5775959" y="3735692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9F22C5-D4C0-4837-8F87-7F27E17A929E}"/>
              </a:ext>
            </a:extLst>
          </p:cNvPr>
          <p:cNvSpPr/>
          <p:nvPr/>
        </p:nvSpPr>
        <p:spPr>
          <a:xfrm>
            <a:off x="5769609" y="4210799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2408221-9A55-4E2C-B8A9-1926438C9FA9}"/>
              </a:ext>
            </a:extLst>
          </p:cNvPr>
          <p:cNvSpPr/>
          <p:nvPr/>
        </p:nvSpPr>
        <p:spPr>
          <a:xfrm>
            <a:off x="5769609" y="4679556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3EBA8F2-038E-423F-A089-999E16ADF42B}"/>
              </a:ext>
            </a:extLst>
          </p:cNvPr>
          <p:cNvSpPr/>
          <p:nvPr/>
        </p:nvSpPr>
        <p:spPr>
          <a:xfrm>
            <a:off x="5769609" y="5148312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D1E45A-75B6-4BB6-AB6A-C17170E2FA5B}"/>
              </a:ext>
            </a:extLst>
          </p:cNvPr>
          <p:cNvSpPr/>
          <p:nvPr/>
        </p:nvSpPr>
        <p:spPr>
          <a:xfrm>
            <a:off x="5769609" y="5617069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CAFB3D8-7373-45CA-BF43-A3620D7FB947}"/>
              </a:ext>
            </a:extLst>
          </p:cNvPr>
          <p:cNvSpPr/>
          <p:nvPr/>
        </p:nvSpPr>
        <p:spPr>
          <a:xfrm>
            <a:off x="6971029" y="3735692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28AA3F9-6985-425C-BC1F-F11A3D12DDBE}"/>
              </a:ext>
            </a:extLst>
          </p:cNvPr>
          <p:cNvSpPr/>
          <p:nvPr/>
        </p:nvSpPr>
        <p:spPr>
          <a:xfrm>
            <a:off x="5769609" y="3742042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5CAC687-7340-4C10-894F-BB40EE294AEB}"/>
              </a:ext>
            </a:extLst>
          </p:cNvPr>
          <p:cNvSpPr/>
          <p:nvPr/>
        </p:nvSpPr>
        <p:spPr>
          <a:xfrm>
            <a:off x="5769609" y="6085801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>
                <a:moveTo>
                  <a:pt x="0" y="0"/>
                </a:moveTo>
                <a:lnTo>
                  <a:pt x="12077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69692AB2-D7BF-4232-827A-5B444B70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4403"/>
              </p:ext>
            </p:extLst>
          </p:nvPr>
        </p:nvGraphicFramePr>
        <p:xfrm>
          <a:off x="5000370" y="3819193"/>
          <a:ext cx="788035" cy="223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spc="-85" dirty="0">
                          <a:latin typeface="Georgia"/>
                          <a:cs typeface="Georgia"/>
                        </a:rPr>
                        <a:t>S[4]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75" dirty="0">
                          <a:latin typeface="Georgia"/>
                          <a:cs typeface="Georgia"/>
                        </a:rPr>
                        <a:t>S[3]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80" dirty="0">
                          <a:latin typeface="Georgia"/>
                          <a:cs typeface="Georgia"/>
                        </a:rPr>
                        <a:t>S[2]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S[1]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320"/>
                        </a:spcBef>
                      </a:pPr>
                      <a:r>
                        <a:rPr sz="2400" spc="-110" dirty="0">
                          <a:latin typeface="Georgia"/>
                          <a:cs typeface="Georgia"/>
                        </a:rPr>
                        <a:t>S[0]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8FE118F5-3BC4-4F62-9750-4D783E9ABC9C}"/>
              </a:ext>
            </a:extLst>
          </p:cNvPr>
          <p:cNvSpPr txBox="1"/>
          <p:nvPr/>
        </p:nvSpPr>
        <p:spPr>
          <a:xfrm>
            <a:off x="7746619" y="5686157"/>
            <a:ext cx="106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push(1)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A105F1B-250F-4C92-88B7-EE31375078A8}"/>
              </a:ext>
            </a:extLst>
          </p:cNvPr>
          <p:cNvSpPr/>
          <p:nvPr/>
        </p:nvSpPr>
        <p:spPr>
          <a:xfrm>
            <a:off x="4553712" y="587463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D1E4DE8-54F5-4DDA-B5D5-7F377F547A4B}"/>
              </a:ext>
            </a:extLst>
          </p:cNvPr>
          <p:cNvSpPr txBox="1"/>
          <p:nvPr/>
        </p:nvSpPr>
        <p:spPr>
          <a:xfrm>
            <a:off x="3573779" y="5653849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=0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EE928B9-1D68-4FA3-AB17-63A5DF673247}"/>
              </a:ext>
            </a:extLst>
          </p:cNvPr>
          <p:cNvSpPr txBox="1"/>
          <p:nvPr/>
        </p:nvSpPr>
        <p:spPr>
          <a:xfrm>
            <a:off x="6223508" y="5655373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5" dirty="0">
                <a:latin typeface="Georgia"/>
                <a:cs typeface="Georgia"/>
              </a:rPr>
              <a:t>1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BDBE1D47-8993-443F-9056-C29EF55FF93A}"/>
              </a:ext>
            </a:extLst>
          </p:cNvPr>
          <p:cNvSpPr/>
          <p:nvPr/>
        </p:nvSpPr>
        <p:spPr>
          <a:xfrm rot="10800000">
            <a:off x="7173214" y="587463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4382E376-EFD1-468F-9A9D-71F33AD23A89}"/>
              </a:ext>
            </a:extLst>
          </p:cNvPr>
          <p:cNvSpPr/>
          <p:nvPr/>
        </p:nvSpPr>
        <p:spPr>
          <a:xfrm>
            <a:off x="6977379" y="3763860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BACB72-292C-41FC-8C9A-CC5892B214AF}"/>
              </a:ext>
            </a:extLst>
          </p:cNvPr>
          <p:cNvSpPr txBox="1"/>
          <p:nvPr/>
        </p:nvSpPr>
        <p:spPr>
          <a:xfrm>
            <a:off x="1650236" y="5698529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push(1)</a:t>
            </a:r>
            <a:endParaRPr lang="zh-CN" altLang="en-US" sz="2400" dirty="0"/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4DE43F6A-348B-4911-BABC-C4D97B0564D5}"/>
              </a:ext>
            </a:extLst>
          </p:cNvPr>
          <p:cNvSpPr txBox="1"/>
          <p:nvPr/>
        </p:nvSpPr>
        <p:spPr>
          <a:xfrm>
            <a:off x="7746619" y="5180596"/>
            <a:ext cx="12218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</a:t>
            </a:r>
            <a:r>
              <a:rPr lang="en-US" sz="2400" spc="15" dirty="0">
                <a:latin typeface="Georgia"/>
                <a:cs typeface="Georgia"/>
              </a:rPr>
              <a:t>2</a:t>
            </a:r>
            <a:r>
              <a:rPr sz="2400" spc="1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2" name="object 17">
            <a:extLst>
              <a:ext uri="{FF2B5EF4-FFF2-40B4-BE49-F238E27FC236}">
                <a16:creationId xmlns:a16="http://schemas.microsoft.com/office/drawing/2014/main" id="{02C9AC1F-B556-4A27-BA21-8D8977C37412}"/>
              </a:ext>
            </a:extLst>
          </p:cNvPr>
          <p:cNvSpPr/>
          <p:nvPr/>
        </p:nvSpPr>
        <p:spPr>
          <a:xfrm>
            <a:off x="4557522" y="534569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>
            <a:extLst>
              <a:ext uri="{FF2B5EF4-FFF2-40B4-BE49-F238E27FC236}">
                <a16:creationId xmlns:a16="http://schemas.microsoft.com/office/drawing/2014/main" id="{D9BE774D-51AA-458B-94A1-D47884C4F0C6}"/>
              </a:ext>
            </a:extLst>
          </p:cNvPr>
          <p:cNvSpPr txBox="1"/>
          <p:nvPr/>
        </p:nvSpPr>
        <p:spPr>
          <a:xfrm>
            <a:off x="3573779" y="5148288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</a:t>
            </a:r>
            <a:r>
              <a:rPr lang="en-US" sz="2800" spc="-215" dirty="0">
                <a:latin typeface="Georgia" panose="02040502050405020303" pitchFamily="18" charset="0"/>
                <a:cs typeface="Georgia"/>
              </a:rPr>
              <a:t>1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64" name="object 19">
            <a:extLst>
              <a:ext uri="{FF2B5EF4-FFF2-40B4-BE49-F238E27FC236}">
                <a16:creationId xmlns:a16="http://schemas.microsoft.com/office/drawing/2014/main" id="{CFEE76D6-A1D7-4B21-BFE7-FEDC9B42285E}"/>
              </a:ext>
            </a:extLst>
          </p:cNvPr>
          <p:cNvSpPr txBox="1"/>
          <p:nvPr/>
        </p:nvSpPr>
        <p:spPr>
          <a:xfrm>
            <a:off x="6223508" y="5149812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5" dirty="0">
                <a:latin typeface="Georgia"/>
                <a:cs typeface="Georgia"/>
              </a:rPr>
              <a:t>2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5" name="object 17">
            <a:extLst>
              <a:ext uri="{FF2B5EF4-FFF2-40B4-BE49-F238E27FC236}">
                <a16:creationId xmlns:a16="http://schemas.microsoft.com/office/drawing/2014/main" id="{D2365BC4-DBF0-4D43-AC00-8A250311B0FD}"/>
              </a:ext>
            </a:extLst>
          </p:cNvPr>
          <p:cNvSpPr/>
          <p:nvPr/>
        </p:nvSpPr>
        <p:spPr>
          <a:xfrm rot="10800000">
            <a:off x="7173214" y="536907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2CBC4FC-A156-4982-BD43-10497EA15E77}"/>
              </a:ext>
            </a:extLst>
          </p:cNvPr>
          <p:cNvSpPr txBox="1"/>
          <p:nvPr/>
        </p:nvSpPr>
        <p:spPr>
          <a:xfrm>
            <a:off x="1650236" y="5192968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push(2)</a:t>
            </a:r>
            <a:endParaRPr lang="zh-CN" altLang="en-US" sz="2400" dirty="0"/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72B7BA69-4235-4EEB-83CD-8F121EAF6E6C}"/>
              </a:ext>
            </a:extLst>
          </p:cNvPr>
          <p:cNvSpPr txBox="1"/>
          <p:nvPr/>
        </p:nvSpPr>
        <p:spPr>
          <a:xfrm>
            <a:off x="7742809" y="4692360"/>
            <a:ext cx="11031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</a:t>
            </a:r>
            <a:r>
              <a:rPr lang="en-US" sz="2400" spc="15" dirty="0">
                <a:latin typeface="Georgia"/>
                <a:cs typeface="Georgia"/>
              </a:rPr>
              <a:t>3</a:t>
            </a:r>
            <a:r>
              <a:rPr sz="2400" spc="1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8" name="object 17">
            <a:extLst>
              <a:ext uri="{FF2B5EF4-FFF2-40B4-BE49-F238E27FC236}">
                <a16:creationId xmlns:a16="http://schemas.microsoft.com/office/drawing/2014/main" id="{4837AD2E-E4BE-4B91-AFD8-45AC71385631}"/>
              </a:ext>
            </a:extLst>
          </p:cNvPr>
          <p:cNvSpPr/>
          <p:nvPr/>
        </p:nvSpPr>
        <p:spPr>
          <a:xfrm>
            <a:off x="4553712" y="4857460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8">
            <a:extLst>
              <a:ext uri="{FF2B5EF4-FFF2-40B4-BE49-F238E27FC236}">
                <a16:creationId xmlns:a16="http://schemas.microsoft.com/office/drawing/2014/main" id="{D836E0D3-F1E4-4098-84A0-BD713F8D4909}"/>
              </a:ext>
            </a:extLst>
          </p:cNvPr>
          <p:cNvSpPr txBox="1"/>
          <p:nvPr/>
        </p:nvSpPr>
        <p:spPr>
          <a:xfrm>
            <a:off x="3569969" y="4660052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</a:t>
            </a:r>
            <a:r>
              <a:rPr lang="en-US" sz="2800" spc="-215" dirty="0">
                <a:latin typeface="Georgia" panose="02040502050405020303" pitchFamily="18" charset="0"/>
                <a:cs typeface="Georgia"/>
              </a:rPr>
              <a:t>2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70" name="object 19">
            <a:extLst>
              <a:ext uri="{FF2B5EF4-FFF2-40B4-BE49-F238E27FC236}">
                <a16:creationId xmlns:a16="http://schemas.microsoft.com/office/drawing/2014/main" id="{FF76BADD-D8BC-406D-B8A5-6CBF63A531CA}"/>
              </a:ext>
            </a:extLst>
          </p:cNvPr>
          <p:cNvSpPr txBox="1"/>
          <p:nvPr/>
        </p:nvSpPr>
        <p:spPr>
          <a:xfrm>
            <a:off x="6219698" y="4661576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5" dirty="0">
                <a:latin typeface="Georgia"/>
                <a:cs typeface="Georgia"/>
              </a:rPr>
              <a:t>3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084860EC-8834-4C80-8106-954187F8A11E}"/>
              </a:ext>
            </a:extLst>
          </p:cNvPr>
          <p:cNvSpPr/>
          <p:nvPr/>
        </p:nvSpPr>
        <p:spPr>
          <a:xfrm rot="10800000">
            <a:off x="7169404" y="4880842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D7C8A38-883B-44C1-A534-58DD92DFEFAD}"/>
              </a:ext>
            </a:extLst>
          </p:cNvPr>
          <p:cNvSpPr txBox="1"/>
          <p:nvPr/>
        </p:nvSpPr>
        <p:spPr>
          <a:xfrm>
            <a:off x="1646426" y="4704732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push(3)</a:t>
            </a:r>
            <a:endParaRPr lang="zh-CN" altLang="en-US" sz="2400" dirty="0"/>
          </a:p>
        </p:txBody>
      </p:sp>
      <p:sp>
        <p:nvSpPr>
          <p:cNvPr id="73" name="object 15">
            <a:extLst>
              <a:ext uri="{FF2B5EF4-FFF2-40B4-BE49-F238E27FC236}">
                <a16:creationId xmlns:a16="http://schemas.microsoft.com/office/drawing/2014/main" id="{81667C1D-E661-4F0B-95FC-1308486FC55C}"/>
              </a:ext>
            </a:extLst>
          </p:cNvPr>
          <p:cNvSpPr txBox="1"/>
          <p:nvPr/>
        </p:nvSpPr>
        <p:spPr>
          <a:xfrm>
            <a:off x="7742809" y="4210534"/>
            <a:ext cx="11031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</a:t>
            </a:r>
            <a:r>
              <a:rPr lang="en-US" sz="2400" spc="15" dirty="0">
                <a:latin typeface="Georgia"/>
                <a:cs typeface="Georgia"/>
              </a:rPr>
              <a:t>4</a:t>
            </a:r>
            <a:r>
              <a:rPr sz="2400" spc="1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DC884DC4-727F-473C-A16D-2BB8533B807C}"/>
              </a:ext>
            </a:extLst>
          </p:cNvPr>
          <p:cNvSpPr/>
          <p:nvPr/>
        </p:nvSpPr>
        <p:spPr>
          <a:xfrm>
            <a:off x="4553712" y="4375634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8">
            <a:extLst>
              <a:ext uri="{FF2B5EF4-FFF2-40B4-BE49-F238E27FC236}">
                <a16:creationId xmlns:a16="http://schemas.microsoft.com/office/drawing/2014/main" id="{4CAF1B80-688E-40D1-A042-A7823D584F8B}"/>
              </a:ext>
            </a:extLst>
          </p:cNvPr>
          <p:cNvSpPr txBox="1"/>
          <p:nvPr/>
        </p:nvSpPr>
        <p:spPr>
          <a:xfrm>
            <a:off x="3569969" y="4178226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</a:t>
            </a:r>
            <a:r>
              <a:rPr lang="en-US" sz="2800" spc="-215" dirty="0">
                <a:latin typeface="Georgia" panose="02040502050405020303" pitchFamily="18" charset="0"/>
                <a:cs typeface="Georgia"/>
              </a:rPr>
              <a:t>4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76" name="object 19">
            <a:extLst>
              <a:ext uri="{FF2B5EF4-FFF2-40B4-BE49-F238E27FC236}">
                <a16:creationId xmlns:a16="http://schemas.microsoft.com/office/drawing/2014/main" id="{3EE641AC-9930-4103-BDB8-A2A315F715BC}"/>
              </a:ext>
            </a:extLst>
          </p:cNvPr>
          <p:cNvSpPr txBox="1"/>
          <p:nvPr/>
        </p:nvSpPr>
        <p:spPr>
          <a:xfrm>
            <a:off x="6219698" y="417975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5" dirty="0">
                <a:latin typeface="Georgia"/>
                <a:cs typeface="Georgia"/>
              </a:rPr>
              <a:t>4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7" name="object 17">
            <a:extLst>
              <a:ext uri="{FF2B5EF4-FFF2-40B4-BE49-F238E27FC236}">
                <a16:creationId xmlns:a16="http://schemas.microsoft.com/office/drawing/2014/main" id="{F14F8DF6-0E85-4AC7-9DA6-5676E591C7B5}"/>
              </a:ext>
            </a:extLst>
          </p:cNvPr>
          <p:cNvSpPr/>
          <p:nvPr/>
        </p:nvSpPr>
        <p:spPr>
          <a:xfrm rot="10800000">
            <a:off x="7169404" y="4399016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EFFC42F-9EF1-49BB-BBB3-5F7198F1CEB0}"/>
              </a:ext>
            </a:extLst>
          </p:cNvPr>
          <p:cNvSpPr txBox="1"/>
          <p:nvPr/>
        </p:nvSpPr>
        <p:spPr>
          <a:xfrm>
            <a:off x="1646426" y="4222906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push(4)</a:t>
            </a:r>
            <a:endParaRPr lang="zh-CN" altLang="en-US" sz="2400" dirty="0"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4B416984-0993-4BA9-BDF8-BCD6C260C833}"/>
              </a:ext>
            </a:extLst>
          </p:cNvPr>
          <p:cNvSpPr txBox="1"/>
          <p:nvPr/>
        </p:nvSpPr>
        <p:spPr>
          <a:xfrm>
            <a:off x="7732398" y="3762885"/>
            <a:ext cx="11619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</a:t>
            </a:r>
            <a:r>
              <a:rPr lang="en-US" sz="2400" spc="15" dirty="0">
                <a:latin typeface="Georgia"/>
                <a:cs typeface="Georgia"/>
              </a:rPr>
              <a:t>5</a:t>
            </a:r>
            <a:r>
              <a:rPr sz="2400" spc="1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0" name="object 17">
            <a:extLst>
              <a:ext uri="{FF2B5EF4-FFF2-40B4-BE49-F238E27FC236}">
                <a16:creationId xmlns:a16="http://schemas.microsoft.com/office/drawing/2014/main" id="{23F53035-FF63-4B39-8273-4976D0EA7986}"/>
              </a:ext>
            </a:extLst>
          </p:cNvPr>
          <p:cNvSpPr/>
          <p:nvPr/>
        </p:nvSpPr>
        <p:spPr>
          <a:xfrm>
            <a:off x="4543301" y="3927985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647ED924-FF3D-4650-88B8-D3AE05F979FC}"/>
              </a:ext>
            </a:extLst>
          </p:cNvPr>
          <p:cNvSpPr txBox="1"/>
          <p:nvPr/>
        </p:nvSpPr>
        <p:spPr>
          <a:xfrm>
            <a:off x="3559558" y="3730577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</a:t>
            </a:r>
            <a:r>
              <a:rPr lang="en-US" sz="2800" spc="-215" dirty="0">
                <a:latin typeface="Georgia" panose="02040502050405020303" pitchFamily="18" charset="0"/>
                <a:cs typeface="Georgia"/>
              </a:rPr>
              <a:t>5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82" name="object 19">
            <a:extLst>
              <a:ext uri="{FF2B5EF4-FFF2-40B4-BE49-F238E27FC236}">
                <a16:creationId xmlns:a16="http://schemas.microsoft.com/office/drawing/2014/main" id="{2B6C08EE-69B1-4032-9CB9-436C0B3BA4ED}"/>
              </a:ext>
            </a:extLst>
          </p:cNvPr>
          <p:cNvSpPr txBox="1"/>
          <p:nvPr/>
        </p:nvSpPr>
        <p:spPr>
          <a:xfrm>
            <a:off x="6209287" y="3732101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5" dirty="0">
                <a:latin typeface="Georgia"/>
                <a:cs typeface="Georgia"/>
              </a:rPr>
              <a:t>5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646B84B0-63F8-4B1F-88CB-F006635384B4}"/>
              </a:ext>
            </a:extLst>
          </p:cNvPr>
          <p:cNvSpPr/>
          <p:nvPr/>
        </p:nvSpPr>
        <p:spPr>
          <a:xfrm rot="10800000">
            <a:off x="7158993" y="3951367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CA610CD-75F7-4852-A018-89FF3CB940A8}"/>
              </a:ext>
            </a:extLst>
          </p:cNvPr>
          <p:cNvSpPr txBox="1"/>
          <p:nvPr/>
        </p:nvSpPr>
        <p:spPr>
          <a:xfrm>
            <a:off x="1636015" y="3775257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push(5)</a:t>
            </a:r>
            <a:endParaRPr lang="zh-CN" altLang="en-US" sz="2400" dirty="0"/>
          </a:p>
        </p:txBody>
      </p:sp>
      <p:sp>
        <p:nvSpPr>
          <p:cNvPr id="85" name="object 15">
            <a:extLst>
              <a:ext uri="{FF2B5EF4-FFF2-40B4-BE49-F238E27FC236}">
                <a16:creationId xmlns:a16="http://schemas.microsoft.com/office/drawing/2014/main" id="{FA8BFE24-AD77-4E2C-8E6D-EDF00D2E19D1}"/>
              </a:ext>
            </a:extLst>
          </p:cNvPr>
          <p:cNvSpPr txBox="1"/>
          <p:nvPr/>
        </p:nvSpPr>
        <p:spPr>
          <a:xfrm>
            <a:off x="7732398" y="3194462"/>
            <a:ext cx="12077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Georgia"/>
                <a:cs typeface="Georgia"/>
              </a:rPr>
              <a:t>push(</a:t>
            </a:r>
            <a:r>
              <a:rPr lang="en-US" sz="2400" spc="15" dirty="0">
                <a:latin typeface="Georgia"/>
                <a:cs typeface="Georgia"/>
              </a:rPr>
              <a:t>6</a:t>
            </a:r>
            <a:r>
              <a:rPr sz="2400" spc="1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6" name="object 17">
            <a:extLst>
              <a:ext uri="{FF2B5EF4-FFF2-40B4-BE49-F238E27FC236}">
                <a16:creationId xmlns:a16="http://schemas.microsoft.com/office/drawing/2014/main" id="{BD552E66-D7B2-4698-9C7C-F6A0F5EBF5DC}"/>
              </a:ext>
            </a:extLst>
          </p:cNvPr>
          <p:cNvSpPr/>
          <p:nvPr/>
        </p:nvSpPr>
        <p:spPr>
          <a:xfrm>
            <a:off x="4543301" y="3359562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8">
            <a:extLst>
              <a:ext uri="{FF2B5EF4-FFF2-40B4-BE49-F238E27FC236}">
                <a16:creationId xmlns:a16="http://schemas.microsoft.com/office/drawing/2014/main" id="{A862C972-505D-4BAE-9C67-56F5CF04041E}"/>
              </a:ext>
            </a:extLst>
          </p:cNvPr>
          <p:cNvSpPr txBox="1"/>
          <p:nvPr/>
        </p:nvSpPr>
        <p:spPr>
          <a:xfrm>
            <a:off x="3559558" y="3162154"/>
            <a:ext cx="9232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Georgia" panose="02040502050405020303" pitchFamily="18" charset="0"/>
                <a:cs typeface="Georgia"/>
              </a:rPr>
              <a:t>t</a:t>
            </a:r>
            <a:r>
              <a:rPr sz="2800" spc="-35" dirty="0">
                <a:latin typeface="Georgia" panose="02040502050405020303" pitchFamily="18" charset="0"/>
                <a:cs typeface="Georgia"/>
              </a:rPr>
              <a:t>op</a:t>
            </a:r>
            <a:r>
              <a:rPr sz="2800" spc="-215" dirty="0">
                <a:latin typeface="Georgia" panose="02040502050405020303" pitchFamily="18" charset="0"/>
                <a:cs typeface="Georgia"/>
              </a:rPr>
              <a:t>=</a:t>
            </a:r>
            <a:r>
              <a:rPr lang="en-US" sz="2800" spc="-215" dirty="0">
                <a:latin typeface="Georgia" panose="02040502050405020303" pitchFamily="18" charset="0"/>
                <a:cs typeface="Georgia"/>
              </a:rPr>
              <a:t>?</a:t>
            </a:r>
            <a:endParaRPr sz="28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88" name="object 19">
            <a:extLst>
              <a:ext uri="{FF2B5EF4-FFF2-40B4-BE49-F238E27FC236}">
                <a16:creationId xmlns:a16="http://schemas.microsoft.com/office/drawing/2014/main" id="{B6CF2D97-74CB-49CF-B294-93AEC1C8A507}"/>
              </a:ext>
            </a:extLst>
          </p:cNvPr>
          <p:cNvSpPr txBox="1"/>
          <p:nvPr/>
        </p:nvSpPr>
        <p:spPr>
          <a:xfrm>
            <a:off x="6029962" y="3136036"/>
            <a:ext cx="7680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5" dirty="0">
                <a:latin typeface="Georgia"/>
                <a:cs typeface="Georgia"/>
              </a:rPr>
              <a:t>???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9" name="object 17">
            <a:extLst>
              <a:ext uri="{FF2B5EF4-FFF2-40B4-BE49-F238E27FC236}">
                <a16:creationId xmlns:a16="http://schemas.microsoft.com/office/drawing/2014/main" id="{E7A612AA-BDFA-4AA2-A60A-46AA80E075B2}"/>
              </a:ext>
            </a:extLst>
          </p:cNvPr>
          <p:cNvSpPr/>
          <p:nvPr/>
        </p:nvSpPr>
        <p:spPr>
          <a:xfrm rot="10800000">
            <a:off x="7158993" y="3382944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4">
                <a:moveTo>
                  <a:pt x="329691" y="0"/>
                </a:moveTo>
                <a:lnTo>
                  <a:pt x="329691" y="77724"/>
                </a:lnTo>
                <a:lnTo>
                  <a:pt x="381507" y="51816"/>
                </a:lnTo>
                <a:lnTo>
                  <a:pt x="342646" y="51816"/>
                </a:lnTo>
                <a:lnTo>
                  <a:pt x="342646" y="25908"/>
                </a:lnTo>
                <a:lnTo>
                  <a:pt x="381507" y="25908"/>
                </a:lnTo>
                <a:lnTo>
                  <a:pt x="329691" y="0"/>
                </a:lnTo>
                <a:close/>
              </a:path>
              <a:path w="407670" h="78104">
                <a:moveTo>
                  <a:pt x="329691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1" y="51816"/>
                </a:lnTo>
                <a:lnTo>
                  <a:pt x="329691" y="25908"/>
                </a:lnTo>
                <a:close/>
              </a:path>
              <a:path w="407670" h="78104">
                <a:moveTo>
                  <a:pt x="381507" y="25908"/>
                </a:moveTo>
                <a:lnTo>
                  <a:pt x="342646" y="25908"/>
                </a:lnTo>
                <a:lnTo>
                  <a:pt x="342646" y="51816"/>
                </a:lnTo>
                <a:lnTo>
                  <a:pt x="381507" y="51816"/>
                </a:lnTo>
                <a:lnTo>
                  <a:pt x="407415" y="38862"/>
                </a:lnTo>
                <a:lnTo>
                  <a:pt x="381507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7E758F5-4C6C-40E7-AF27-F80FB518C994}"/>
              </a:ext>
            </a:extLst>
          </p:cNvPr>
          <p:cNvSpPr txBox="1"/>
          <p:nvPr/>
        </p:nvSpPr>
        <p:spPr>
          <a:xfrm>
            <a:off x="1636015" y="3206834"/>
            <a:ext cx="126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push(6)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DD897C6-D21C-427C-A439-E2BA79C833AF}"/>
              </a:ext>
            </a:extLst>
          </p:cNvPr>
          <p:cNvSpPr txBox="1"/>
          <p:nvPr/>
        </p:nvSpPr>
        <p:spPr>
          <a:xfrm>
            <a:off x="6486525" y="1947182"/>
            <a:ext cx="184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Stack Overflow !!!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55D6882-F0C0-48D6-8E33-6BA7B43EDA78}"/>
              </a:ext>
            </a:extLst>
          </p:cNvPr>
          <p:cNvCxnSpPr/>
          <p:nvPr/>
        </p:nvCxnSpPr>
        <p:spPr>
          <a:xfrm flipH="1">
            <a:off x="6290582" y="2412546"/>
            <a:ext cx="400050" cy="68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/>
      <p:bldP spid="20" grpId="0" animBg="1"/>
      <p:bldP spid="36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  <p:bldP spid="68" grpId="0" animBg="1"/>
      <p:bldP spid="69" grpId="0"/>
      <p:bldP spid="70" grpId="0"/>
      <p:bldP spid="71" grpId="0" animBg="1"/>
      <p:bldP spid="72" grpId="0"/>
      <p:bldP spid="73" grpId="0"/>
      <p:bldP spid="74" grpId="0" animBg="1"/>
      <p:bldP spid="75" grpId="0"/>
      <p:bldP spid="76" grpId="0"/>
      <p:bldP spid="77" grpId="0" animBg="1"/>
      <p:bldP spid="78" grpId="0"/>
      <p:bldP spid="79" grpId="0"/>
      <p:bldP spid="80" grpId="0" animBg="1"/>
      <p:bldP spid="81" grpId="0"/>
      <p:bldP spid="82" grpId="0"/>
      <p:bldP spid="83" grpId="0" animBg="1"/>
      <p:bldP spid="84" grpId="0"/>
      <p:bldP spid="85" grpId="0"/>
      <p:bldP spid="86" grpId="0" animBg="1"/>
      <p:bldP spid="87" grpId="0"/>
      <p:bldP spid="88" grpId="0"/>
      <p:bldP spid="89" grpId="0" animBg="1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B5E9E-4BDE-48A0-87DD-D477B6A6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Push/Pop Operator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85EF6-21A3-44ED-AE2D-77467084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776" y="1825625"/>
            <a:ext cx="5181600" cy="4351338"/>
          </a:xfrm>
        </p:spPr>
        <p:txBody>
          <a:bodyPr/>
          <a:lstStyle/>
          <a:p>
            <a:r>
              <a:rPr lang="en-US" altLang="zh-CN" dirty="0"/>
              <a:t>push(item):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097A3E-9AA3-4138-852F-CEADEE5D4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pop():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46D6BD-DD36-4293-8293-60A707AD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868005"/>
            <a:ext cx="4155136" cy="1621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9057D2-2114-4A25-934F-F8D00F80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98" y="2868006"/>
            <a:ext cx="4645878" cy="14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1563</Words>
  <Application>Microsoft Office PowerPoint</Application>
  <PresentationFormat>宽屏</PresentationFormat>
  <Paragraphs>434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Cambria Math</vt:lpstr>
      <vt:lpstr>Georgia</vt:lpstr>
      <vt:lpstr>Times New Roman</vt:lpstr>
      <vt:lpstr>Office Theme</vt:lpstr>
      <vt:lpstr>Lecture 5 Stack &amp; Queue</vt:lpstr>
      <vt:lpstr>Our Roadmap </vt:lpstr>
      <vt:lpstr>Stack</vt:lpstr>
      <vt:lpstr>PowerPoint 演示文稿</vt:lpstr>
      <vt:lpstr>PowerPoint 演示文稿</vt:lpstr>
      <vt:lpstr>Implementation</vt:lpstr>
      <vt:lpstr>Implementation of Stack</vt:lpstr>
      <vt:lpstr>Push Operator</vt:lpstr>
      <vt:lpstr>Push/Pop Operator</vt:lpstr>
      <vt:lpstr>Applications of Stack</vt:lpstr>
      <vt:lpstr>Brackets Balance Problem</vt:lpstr>
      <vt:lpstr>Brackets Balance Problem</vt:lpstr>
      <vt:lpstr>Arithmetic Expression Evaluation</vt:lpstr>
      <vt:lpstr>Postfix Expression</vt:lpstr>
      <vt:lpstr>An example</vt:lpstr>
      <vt:lpstr>输入为a + b * c + (d * e + f)*g，过程如下:</vt:lpstr>
      <vt:lpstr>输入为a + b * c + (d * e + f)*g，过程如下:</vt:lpstr>
      <vt:lpstr>输入为a + b * c + (d * e + f)*g，过程如下:</vt:lpstr>
      <vt:lpstr>输入为a + b * c + (d * e + f)*g，过程如下:</vt:lpstr>
      <vt:lpstr>Postfix Expression: 593+42**7+*</vt:lpstr>
      <vt:lpstr>Postfix Expression: 593+42**7+*</vt:lpstr>
      <vt:lpstr>Our Roadmap </vt:lpstr>
      <vt:lpstr>Queue</vt:lpstr>
      <vt:lpstr>Queue</vt:lpstr>
      <vt:lpstr>Queue Operations</vt:lpstr>
      <vt:lpstr>Queue Operations</vt:lpstr>
      <vt:lpstr>Implementation of Queue</vt:lpstr>
      <vt:lpstr>enQueue Operation</vt:lpstr>
      <vt:lpstr>deQueue Operation</vt:lpstr>
      <vt:lpstr>Ring Queue</vt:lpstr>
      <vt:lpstr>Ring Queue</vt:lpstr>
      <vt:lpstr>Our Roadmap </vt:lpstr>
      <vt:lpstr>Stack vs. Queue</vt:lpstr>
      <vt:lpstr>Our Progress</vt:lpstr>
      <vt:lpstr>Our Roadmap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30</cp:revision>
  <dcterms:created xsi:type="dcterms:W3CDTF">2020-09-16T07:26:50Z</dcterms:created>
  <dcterms:modified xsi:type="dcterms:W3CDTF">2022-03-14T10:08:38Z</dcterms:modified>
</cp:coreProperties>
</file>