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sldIdLst>
    <p:sldId id="257" r:id="rId2"/>
    <p:sldId id="329" r:id="rId3"/>
    <p:sldId id="330" r:id="rId4"/>
    <p:sldId id="331" r:id="rId5"/>
    <p:sldId id="332" r:id="rId6"/>
    <p:sldId id="333" r:id="rId7"/>
    <p:sldId id="334" r:id="rId8"/>
    <p:sldId id="335" r:id="rId9"/>
    <p:sldId id="336" r:id="rId10"/>
    <p:sldId id="338" r:id="rId11"/>
    <p:sldId id="337" r:id="rId12"/>
    <p:sldId id="339" r:id="rId13"/>
    <p:sldId id="340" r:id="rId14"/>
    <p:sldId id="341" r:id="rId15"/>
    <p:sldId id="342" r:id="rId16"/>
    <p:sldId id="343" r:id="rId17"/>
    <p:sldId id="345" r:id="rId18"/>
    <p:sldId id="344" r:id="rId19"/>
    <p:sldId id="346" r:id="rId20"/>
    <p:sldId id="347" r:id="rId21"/>
    <p:sldId id="349" r:id="rId22"/>
    <p:sldId id="350" r:id="rId23"/>
    <p:sldId id="351" r:id="rId24"/>
    <p:sldId id="352" r:id="rId25"/>
    <p:sldId id="353" r:id="rId26"/>
    <p:sldId id="356" r:id="rId27"/>
    <p:sldId id="283" r:id="rId28"/>
    <p:sldId id="284" r:id="rId29"/>
    <p:sldId id="285" r:id="rId30"/>
    <p:sldId id="286" r:id="rId31"/>
    <p:sldId id="287" r:id="rId32"/>
    <p:sldId id="288" r:id="rId33"/>
    <p:sldId id="354" r:id="rId34"/>
    <p:sldId id="290" r:id="rId35"/>
    <p:sldId id="357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58" r:id="rId50"/>
    <p:sldId id="359" r:id="rId51"/>
    <p:sldId id="360" r:id="rId52"/>
    <p:sldId id="361" r:id="rId53"/>
    <p:sldId id="363" r:id="rId54"/>
    <p:sldId id="362" r:id="rId55"/>
    <p:sldId id="364" r:id="rId56"/>
    <p:sldId id="365" r:id="rId57"/>
    <p:sldId id="366" r:id="rId58"/>
    <p:sldId id="367" r:id="rId59"/>
    <p:sldId id="368" r:id="rId60"/>
    <p:sldId id="289" r:id="rId6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58"/>
    <p:restoredTop sz="94674"/>
  </p:normalViewPr>
  <p:slideViewPr>
    <p:cSldViewPr snapToGrid="0">
      <p:cViewPr varScale="1">
        <p:scale>
          <a:sx n="156" d="100"/>
          <a:sy n="156" d="100"/>
        </p:scale>
        <p:origin x="2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ng Ran" userId="dbeed8448c6bb12c" providerId="LiveId" clId="{6C75F16A-FC30-4F24-98EE-CED4265303CE}"/>
    <pc:docChg chg="undo redo custSel addSld delSld modSld">
      <pc:chgData name="Cheng Ran" userId="dbeed8448c6bb12c" providerId="LiveId" clId="{6C75F16A-FC30-4F24-98EE-CED4265303CE}" dt="2022-03-14T10:01:33.051" v="2841" actId="114"/>
      <pc:docMkLst>
        <pc:docMk/>
      </pc:docMkLst>
      <pc:sldChg chg="modSp mod">
        <pc:chgData name="Cheng Ran" userId="dbeed8448c6bb12c" providerId="LiveId" clId="{6C75F16A-FC30-4F24-98EE-CED4265303CE}" dt="2022-03-14T02:19:40.347" v="17" actId="20577"/>
        <pc:sldMkLst>
          <pc:docMk/>
          <pc:sldMk cId="3385293733" sldId="257"/>
        </pc:sldMkLst>
        <pc:spChg chg="mod">
          <ac:chgData name="Cheng Ran" userId="dbeed8448c6bb12c" providerId="LiveId" clId="{6C75F16A-FC30-4F24-98EE-CED4265303CE}" dt="2022-03-14T02:19:40.347" v="17" actId="20577"/>
          <ac:spMkLst>
            <pc:docMk/>
            <pc:sldMk cId="3385293733" sldId="257"/>
            <ac:spMk id="2" creationId="{33FD282A-579E-4C33-B7C3-4DA1F4362495}"/>
          </ac:spMkLst>
        </pc:spChg>
      </pc:sldChg>
      <pc:sldChg chg="addSp delSp modSp mod modAnim">
        <pc:chgData name="Cheng Ran" userId="dbeed8448c6bb12c" providerId="LiveId" clId="{6C75F16A-FC30-4F24-98EE-CED4265303CE}" dt="2022-03-14T08:24:52.525" v="2817" actId="20577"/>
        <pc:sldMkLst>
          <pc:docMk/>
          <pc:sldMk cId="2556556609" sldId="290"/>
        </pc:sldMkLst>
        <pc:spChg chg="mod">
          <ac:chgData name="Cheng Ran" userId="dbeed8448c6bb12c" providerId="LiveId" clId="{6C75F16A-FC30-4F24-98EE-CED4265303CE}" dt="2022-03-14T02:20:13.860" v="49" actId="20577"/>
          <ac:spMkLst>
            <pc:docMk/>
            <pc:sldMk cId="2556556609" sldId="290"/>
            <ac:spMk id="2" creationId="{F68C7C9E-826E-4D4F-BB47-C91B2BEE302B}"/>
          </ac:spMkLst>
        </pc:spChg>
        <pc:spChg chg="mod">
          <ac:chgData name="Cheng Ran" userId="dbeed8448c6bb12c" providerId="LiveId" clId="{6C75F16A-FC30-4F24-98EE-CED4265303CE}" dt="2022-03-14T08:24:52.525" v="2817" actId="20577"/>
          <ac:spMkLst>
            <pc:docMk/>
            <pc:sldMk cId="2556556609" sldId="290"/>
            <ac:spMk id="3" creationId="{A03333F3-061B-46C2-8C9D-4CC3DC06C1D7}"/>
          </ac:spMkLst>
        </pc:spChg>
        <pc:spChg chg="add del mod">
          <ac:chgData name="Cheng Ran" userId="dbeed8448c6bb12c" providerId="LiveId" clId="{6C75F16A-FC30-4F24-98EE-CED4265303CE}" dt="2022-03-14T02:21:36.310" v="116" actId="478"/>
          <ac:spMkLst>
            <pc:docMk/>
            <pc:sldMk cId="2556556609" sldId="290"/>
            <ac:spMk id="4" creationId="{97FBCDCA-D3B7-47EE-801A-18D027EE4350}"/>
          </ac:spMkLst>
        </pc:spChg>
        <pc:spChg chg="add del mod">
          <ac:chgData name="Cheng Ran" userId="dbeed8448c6bb12c" providerId="LiveId" clId="{6C75F16A-FC30-4F24-98EE-CED4265303CE}" dt="2022-03-14T02:21:35.708" v="115" actId="478"/>
          <ac:spMkLst>
            <pc:docMk/>
            <pc:sldMk cId="2556556609" sldId="290"/>
            <ac:spMk id="5" creationId="{AB0181A2-86F9-44B8-9D61-CCDBC5EC60D9}"/>
          </ac:spMkLst>
        </pc:spChg>
        <pc:spChg chg="add del mod">
          <ac:chgData name="Cheng Ran" userId="dbeed8448c6bb12c" providerId="LiveId" clId="{6C75F16A-FC30-4F24-98EE-CED4265303CE}" dt="2022-03-14T02:21:29.869" v="112" actId="478"/>
          <ac:spMkLst>
            <pc:docMk/>
            <pc:sldMk cId="2556556609" sldId="290"/>
            <ac:spMk id="6" creationId="{1A3416B5-524C-4827-AE23-32FA52C83BA5}"/>
          </ac:spMkLst>
        </pc:spChg>
        <pc:picChg chg="add del mod">
          <ac:chgData name="Cheng Ran" userId="dbeed8448c6bb12c" providerId="LiveId" clId="{6C75F16A-FC30-4F24-98EE-CED4265303CE}" dt="2022-03-14T02:22:07.640" v="122" actId="478"/>
          <ac:picMkLst>
            <pc:docMk/>
            <pc:sldMk cId="2556556609" sldId="290"/>
            <ac:picMk id="1026" creationId="{6674B71C-89CB-41A4-BA4B-2262EB8D1FEF}"/>
          </ac:picMkLst>
        </pc:picChg>
        <pc:picChg chg="add mod">
          <ac:chgData name="Cheng Ran" userId="dbeed8448c6bb12c" providerId="LiveId" clId="{6C75F16A-FC30-4F24-98EE-CED4265303CE}" dt="2022-03-14T02:22:14.815" v="128" actId="1076"/>
          <ac:picMkLst>
            <pc:docMk/>
            <pc:sldMk cId="2556556609" sldId="290"/>
            <ac:picMk id="1028" creationId="{B188CEC4-D811-48CC-A3F9-45298C6EEC37}"/>
          </ac:picMkLst>
        </pc:picChg>
        <pc:picChg chg="add del mod">
          <ac:chgData name="Cheng Ran" userId="dbeed8448c6bb12c" providerId="LiveId" clId="{6C75F16A-FC30-4F24-98EE-CED4265303CE}" dt="2022-03-14T02:23:10.517" v="132" actId="478"/>
          <ac:picMkLst>
            <pc:docMk/>
            <pc:sldMk cId="2556556609" sldId="290"/>
            <ac:picMk id="1030" creationId="{FCDF9120-5A6F-4E40-988C-C439623149D5}"/>
          </ac:picMkLst>
        </pc:picChg>
        <pc:picChg chg="add mod">
          <ac:chgData name="Cheng Ran" userId="dbeed8448c6bb12c" providerId="LiveId" clId="{6C75F16A-FC30-4F24-98EE-CED4265303CE}" dt="2022-03-14T02:23:33.187" v="136" actId="1076"/>
          <ac:picMkLst>
            <pc:docMk/>
            <pc:sldMk cId="2556556609" sldId="290"/>
            <ac:picMk id="1032" creationId="{0F515A65-9A83-41EB-87D2-217457419543}"/>
          </ac:picMkLst>
        </pc:picChg>
      </pc:sldChg>
      <pc:sldChg chg="modSp mod">
        <pc:chgData name="Cheng Ran" userId="dbeed8448c6bb12c" providerId="LiveId" clId="{6C75F16A-FC30-4F24-98EE-CED4265303CE}" dt="2022-03-14T02:20:05.376" v="44" actId="20577"/>
        <pc:sldMkLst>
          <pc:docMk/>
          <pc:sldMk cId="1004202419" sldId="329"/>
        </pc:sldMkLst>
        <pc:spChg chg="mod">
          <ac:chgData name="Cheng Ran" userId="dbeed8448c6bb12c" providerId="LiveId" clId="{6C75F16A-FC30-4F24-98EE-CED4265303CE}" dt="2022-03-14T02:20:05.376" v="44" actId="20577"/>
          <ac:spMkLst>
            <pc:docMk/>
            <pc:sldMk cId="1004202419" sldId="329"/>
            <ac:spMk id="3" creationId="{90F6B18A-BB17-4C35-8DA9-D9083006732F}"/>
          </ac:spMkLst>
        </pc:spChg>
      </pc:sldChg>
      <pc:sldChg chg="del">
        <pc:chgData name="Cheng Ran" userId="dbeed8448c6bb12c" providerId="LiveId" clId="{6C75F16A-FC30-4F24-98EE-CED4265303CE}" dt="2022-03-14T02:23:43.016" v="137" actId="47"/>
        <pc:sldMkLst>
          <pc:docMk/>
          <pc:sldMk cId="3430886518" sldId="330"/>
        </pc:sldMkLst>
      </pc:sldChg>
      <pc:sldChg chg="del">
        <pc:chgData name="Cheng Ran" userId="dbeed8448c6bb12c" providerId="LiveId" clId="{6C75F16A-FC30-4F24-98EE-CED4265303CE}" dt="2022-03-14T02:23:46.311" v="138" actId="47"/>
        <pc:sldMkLst>
          <pc:docMk/>
          <pc:sldMk cId="1225219057" sldId="331"/>
        </pc:sldMkLst>
      </pc:sldChg>
      <pc:sldChg chg="del">
        <pc:chgData name="Cheng Ran" userId="dbeed8448c6bb12c" providerId="LiveId" clId="{6C75F16A-FC30-4F24-98EE-CED4265303CE}" dt="2022-03-14T02:23:46.311" v="138" actId="47"/>
        <pc:sldMkLst>
          <pc:docMk/>
          <pc:sldMk cId="411634740" sldId="332"/>
        </pc:sldMkLst>
      </pc:sldChg>
      <pc:sldChg chg="del">
        <pc:chgData name="Cheng Ran" userId="dbeed8448c6bb12c" providerId="LiveId" clId="{6C75F16A-FC30-4F24-98EE-CED4265303CE}" dt="2022-03-14T02:23:46.311" v="138" actId="47"/>
        <pc:sldMkLst>
          <pc:docMk/>
          <pc:sldMk cId="1741119322" sldId="333"/>
        </pc:sldMkLst>
      </pc:sldChg>
      <pc:sldChg chg="del">
        <pc:chgData name="Cheng Ran" userId="dbeed8448c6bb12c" providerId="LiveId" clId="{6C75F16A-FC30-4F24-98EE-CED4265303CE}" dt="2022-03-14T02:23:46.311" v="138" actId="47"/>
        <pc:sldMkLst>
          <pc:docMk/>
          <pc:sldMk cId="2044307562" sldId="334"/>
        </pc:sldMkLst>
      </pc:sldChg>
      <pc:sldChg chg="addSp delSp modSp mod modClrScheme modAnim chgLayout">
        <pc:chgData name="Cheng Ran" userId="dbeed8448c6bb12c" providerId="LiveId" clId="{6C75F16A-FC30-4F24-98EE-CED4265303CE}" dt="2022-03-14T08:30:42.574" v="2832" actId="20577"/>
        <pc:sldMkLst>
          <pc:docMk/>
          <pc:sldMk cId="2713732991" sldId="335"/>
        </pc:sldMkLst>
        <pc:spChg chg="del mod">
          <ac:chgData name="Cheng Ran" userId="dbeed8448c6bb12c" providerId="LiveId" clId="{6C75F16A-FC30-4F24-98EE-CED4265303CE}" dt="2022-03-14T02:24:52.594" v="151" actId="478"/>
          <ac:spMkLst>
            <pc:docMk/>
            <pc:sldMk cId="2713732991" sldId="335"/>
            <ac:spMk id="2" creationId="{00CCBCD4-1E4D-4498-B009-B9613CDD5762}"/>
          </ac:spMkLst>
        </pc:spChg>
        <pc:spChg chg="mod ord">
          <ac:chgData name="Cheng Ran" userId="dbeed8448c6bb12c" providerId="LiveId" clId="{6C75F16A-FC30-4F24-98EE-CED4265303CE}" dt="2022-03-14T08:30:42.574" v="2832" actId="20577"/>
          <ac:spMkLst>
            <pc:docMk/>
            <pc:sldMk cId="2713732991" sldId="335"/>
            <ac:spMk id="3" creationId="{439770B6-C1D2-4B71-875F-323C1B587321}"/>
          </ac:spMkLst>
        </pc:spChg>
        <pc:spChg chg="add del mod">
          <ac:chgData name="Cheng Ran" userId="dbeed8448c6bb12c" providerId="LiveId" clId="{6C75F16A-FC30-4F24-98EE-CED4265303CE}" dt="2022-03-14T02:27:36.553" v="257" actId="478"/>
          <ac:spMkLst>
            <pc:docMk/>
            <pc:sldMk cId="2713732991" sldId="335"/>
            <ac:spMk id="5" creationId="{177678EE-078E-4BF8-B533-58FF743C948E}"/>
          </ac:spMkLst>
        </pc:spChg>
        <pc:spChg chg="add mod">
          <ac:chgData name="Cheng Ran" userId="dbeed8448c6bb12c" providerId="LiveId" clId="{6C75F16A-FC30-4F24-98EE-CED4265303CE}" dt="2022-03-14T02:28:00.420" v="280" actId="1035"/>
          <ac:spMkLst>
            <pc:docMk/>
            <pc:sldMk cId="2713732991" sldId="335"/>
            <ac:spMk id="6" creationId="{472755A0-D5C1-4051-A04E-4FD9AD33ED2B}"/>
          </ac:spMkLst>
        </pc:spChg>
        <pc:spChg chg="add mod">
          <ac:chgData name="Cheng Ran" userId="dbeed8448c6bb12c" providerId="LiveId" clId="{6C75F16A-FC30-4F24-98EE-CED4265303CE}" dt="2022-03-14T02:28:00.420" v="280" actId="1035"/>
          <ac:spMkLst>
            <pc:docMk/>
            <pc:sldMk cId="2713732991" sldId="335"/>
            <ac:spMk id="7" creationId="{E0FFFA3F-11B4-487E-92CB-CA2A87A136DD}"/>
          </ac:spMkLst>
        </pc:spChg>
        <pc:spChg chg="add mod">
          <ac:chgData name="Cheng Ran" userId="dbeed8448c6bb12c" providerId="LiveId" clId="{6C75F16A-FC30-4F24-98EE-CED4265303CE}" dt="2022-03-14T02:28:00.420" v="280" actId="1035"/>
          <ac:spMkLst>
            <pc:docMk/>
            <pc:sldMk cId="2713732991" sldId="335"/>
            <ac:spMk id="8" creationId="{625DE191-9FA1-4B25-8DB8-DA328B5D43C6}"/>
          </ac:spMkLst>
        </pc:spChg>
        <pc:spChg chg="add mod">
          <ac:chgData name="Cheng Ran" userId="dbeed8448c6bb12c" providerId="LiveId" clId="{6C75F16A-FC30-4F24-98EE-CED4265303CE}" dt="2022-03-14T02:28:00.420" v="280" actId="1035"/>
          <ac:spMkLst>
            <pc:docMk/>
            <pc:sldMk cId="2713732991" sldId="335"/>
            <ac:spMk id="9" creationId="{25F37FC0-64E2-472A-9834-29580B3F3FAC}"/>
          </ac:spMkLst>
        </pc:spChg>
        <pc:spChg chg="add mod">
          <ac:chgData name="Cheng Ran" userId="dbeed8448c6bb12c" providerId="LiveId" clId="{6C75F16A-FC30-4F24-98EE-CED4265303CE}" dt="2022-03-14T02:28:00.420" v="280" actId="1035"/>
          <ac:spMkLst>
            <pc:docMk/>
            <pc:sldMk cId="2713732991" sldId="335"/>
            <ac:spMk id="11" creationId="{24A32B7F-2101-41B8-B5BB-654F1EACF4A7}"/>
          </ac:spMkLst>
        </pc:spChg>
        <pc:spChg chg="add mod">
          <ac:chgData name="Cheng Ran" userId="dbeed8448c6bb12c" providerId="LiveId" clId="{6C75F16A-FC30-4F24-98EE-CED4265303CE}" dt="2022-03-14T02:28:00.420" v="280" actId="1035"/>
          <ac:spMkLst>
            <pc:docMk/>
            <pc:sldMk cId="2713732991" sldId="335"/>
            <ac:spMk id="12" creationId="{52659267-D70F-4C97-B99B-F24ACC467583}"/>
          </ac:spMkLst>
        </pc:spChg>
        <pc:spChg chg="add mod">
          <ac:chgData name="Cheng Ran" userId="dbeed8448c6bb12c" providerId="LiveId" clId="{6C75F16A-FC30-4F24-98EE-CED4265303CE}" dt="2022-03-14T02:28:00.420" v="280" actId="1035"/>
          <ac:spMkLst>
            <pc:docMk/>
            <pc:sldMk cId="2713732991" sldId="335"/>
            <ac:spMk id="14" creationId="{EB299091-5BDD-4D47-849F-F2D4F1A6014B}"/>
          </ac:spMkLst>
        </pc:spChg>
        <pc:spChg chg="add mod">
          <ac:chgData name="Cheng Ran" userId="dbeed8448c6bb12c" providerId="LiveId" clId="{6C75F16A-FC30-4F24-98EE-CED4265303CE}" dt="2022-03-14T02:28:00.420" v="280" actId="1035"/>
          <ac:spMkLst>
            <pc:docMk/>
            <pc:sldMk cId="2713732991" sldId="335"/>
            <ac:spMk id="15" creationId="{006D55A1-34B4-4D27-AE32-4AAB92615C91}"/>
          </ac:spMkLst>
        </pc:spChg>
        <pc:spChg chg="add mod">
          <ac:chgData name="Cheng Ran" userId="dbeed8448c6bb12c" providerId="LiveId" clId="{6C75F16A-FC30-4F24-98EE-CED4265303CE}" dt="2022-03-14T02:28:00.420" v="280" actId="1035"/>
          <ac:spMkLst>
            <pc:docMk/>
            <pc:sldMk cId="2713732991" sldId="335"/>
            <ac:spMk id="17" creationId="{281AB817-AE9E-4C8D-87D3-336E7A6F8B17}"/>
          </ac:spMkLst>
        </pc:spChg>
        <pc:spChg chg="add mod">
          <ac:chgData name="Cheng Ran" userId="dbeed8448c6bb12c" providerId="LiveId" clId="{6C75F16A-FC30-4F24-98EE-CED4265303CE}" dt="2022-03-14T02:28:00.420" v="280" actId="1035"/>
          <ac:spMkLst>
            <pc:docMk/>
            <pc:sldMk cId="2713732991" sldId="335"/>
            <ac:spMk id="18" creationId="{48073F20-5935-4CC8-BCF0-74CED9F160FD}"/>
          </ac:spMkLst>
        </pc:spChg>
        <pc:spChg chg="add mod">
          <ac:chgData name="Cheng Ran" userId="dbeed8448c6bb12c" providerId="LiveId" clId="{6C75F16A-FC30-4F24-98EE-CED4265303CE}" dt="2022-03-14T02:28:00.420" v="280" actId="1035"/>
          <ac:spMkLst>
            <pc:docMk/>
            <pc:sldMk cId="2713732991" sldId="335"/>
            <ac:spMk id="20" creationId="{6F4C5C80-03E4-4C1D-8015-12B757C3FFAC}"/>
          </ac:spMkLst>
        </pc:spChg>
        <pc:spChg chg="add mod">
          <ac:chgData name="Cheng Ran" userId="dbeed8448c6bb12c" providerId="LiveId" clId="{6C75F16A-FC30-4F24-98EE-CED4265303CE}" dt="2022-03-14T02:28:00.420" v="280" actId="1035"/>
          <ac:spMkLst>
            <pc:docMk/>
            <pc:sldMk cId="2713732991" sldId="335"/>
            <ac:spMk id="21" creationId="{BE8B555B-8BC2-4BB5-BB81-ED3E093B2856}"/>
          </ac:spMkLst>
        </pc:spChg>
        <pc:spChg chg="add del mod">
          <ac:chgData name="Cheng Ran" userId="dbeed8448c6bb12c" providerId="LiveId" clId="{6C75F16A-FC30-4F24-98EE-CED4265303CE}" dt="2022-03-14T02:27:55.824" v="260" actId="478"/>
          <ac:spMkLst>
            <pc:docMk/>
            <pc:sldMk cId="2713732991" sldId="335"/>
            <ac:spMk id="23" creationId="{FC8CDC39-9EB2-4E60-B234-3F535807FDE5}"/>
          </ac:spMkLst>
        </pc:spChg>
        <pc:graphicFrameChg chg="add mod">
          <ac:chgData name="Cheng Ran" userId="dbeed8448c6bb12c" providerId="LiveId" clId="{6C75F16A-FC30-4F24-98EE-CED4265303CE}" dt="2022-03-14T02:28:00.420" v="280" actId="1035"/>
          <ac:graphicFrameMkLst>
            <pc:docMk/>
            <pc:sldMk cId="2713732991" sldId="335"/>
            <ac:graphicFrameMk id="10" creationId="{8744D3AB-AAEE-4C47-A814-CEC23AE89415}"/>
          </ac:graphicFrameMkLst>
        </pc:graphicFrameChg>
        <pc:graphicFrameChg chg="add mod">
          <ac:chgData name="Cheng Ran" userId="dbeed8448c6bb12c" providerId="LiveId" clId="{6C75F16A-FC30-4F24-98EE-CED4265303CE}" dt="2022-03-14T02:28:00.420" v="280" actId="1035"/>
          <ac:graphicFrameMkLst>
            <pc:docMk/>
            <pc:sldMk cId="2713732991" sldId="335"/>
            <ac:graphicFrameMk id="13" creationId="{E6E6E416-C21F-4A90-835C-6D10F7262EB6}"/>
          </ac:graphicFrameMkLst>
        </pc:graphicFrameChg>
        <pc:graphicFrameChg chg="add mod">
          <ac:chgData name="Cheng Ran" userId="dbeed8448c6bb12c" providerId="LiveId" clId="{6C75F16A-FC30-4F24-98EE-CED4265303CE}" dt="2022-03-14T02:28:00.420" v="280" actId="1035"/>
          <ac:graphicFrameMkLst>
            <pc:docMk/>
            <pc:sldMk cId="2713732991" sldId="335"/>
            <ac:graphicFrameMk id="16" creationId="{E2214B8C-6E8E-4EDD-AA24-CB866659363D}"/>
          </ac:graphicFrameMkLst>
        </pc:graphicFrameChg>
        <pc:graphicFrameChg chg="add mod">
          <ac:chgData name="Cheng Ran" userId="dbeed8448c6bb12c" providerId="LiveId" clId="{6C75F16A-FC30-4F24-98EE-CED4265303CE}" dt="2022-03-14T02:28:00.420" v="280" actId="1035"/>
          <ac:graphicFrameMkLst>
            <pc:docMk/>
            <pc:sldMk cId="2713732991" sldId="335"/>
            <ac:graphicFrameMk id="19" creationId="{22DD9851-F3F9-43C5-86C1-C8C75C78117B}"/>
          </ac:graphicFrameMkLst>
        </pc:graphicFrameChg>
      </pc:sldChg>
      <pc:sldChg chg="del">
        <pc:chgData name="Cheng Ran" userId="dbeed8448c6bb12c" providerId="LiveId" clId="{6C75F16A-FC30-4F24-98EE-CED4265303CE}" dt="2022-03-14T02:32:53.483" v="440" actId="47"/>
        <pc:sldMkLst>
          <pc:docMk/>
          <pc:sldMk cId="2485414522" sldId="336"/>
        </pc:sldMkLst>
      </pc:sldChg>
      <pc:sldChg chg="del">
        <pc:chgData name="Cheng Ran" userId="dbeed8448c6bb12c" providerId="LiveId" clId="{6C75F16A-FC30-4F24-98EE-CED4265303CE}" dt="2022-03-14T02:32:53.483" v="440" actId="47"/>
        <pc:sldMkLst>
          <pc:docMk/>
          <pc:sldMk cId="3927201358" sldId="337"/>
        </pc:sldMkLst>
      </pc:sldChg>
      <pc:sldChg chg="del">
        <pc:chgData name="Cheng Ran" userId="dbeed8448c6bb12c" providerId="LiveId" clId="{6C75F16A-FC30-4F24-98EE-CED4265303CE}" dt="2022-03-14T02:32:53.483" v="440" actId="47"/>
        <pc:sldMkLst>
          <pc:docMk/>
          <pc:sldMk cId="3312147710" sldId="338"/>
        </pc:sldMkLst>
      </pc:sldChg>
      <pc:sldChg chg="del">
        <pc:chgData name="Cheng Ran" userId="dbeed8448c6bb12c" providerId="LiveId" clId="{6C75F16A-FC30-4F24-98EE-CED4265303CE}" dt="2022-03-14T02:32:53.483" v="440" actId="47"/>
        <pc:sldMkLst>
          <pc:docMk/>
          <pc:sldMk cId="1042103513" sldId="339"/>
        </pc:sldMkLst>
      </pc:sldChg>
      <pc:sldChg chg="del">
        <pc:chgData name="Cheng Ran" userId="dbeed8448c6bb12c" providerId="LiveId" clId="{6C75F16A-FC30-4F24-98EE-CED4265303CE}" dt="2022-03-14T02:32:53.483" v="440" actId="47"/>
        <pc:sldMkLst>
          <pc:docMk/>
          <pc:sldMk cId="1440953022" sldId="340"/>
        </pc:sldMkLst>
      </pc:sldChg>
      <pc:sldChg chg="del">
        <pc:chgData name="Cheng Ran" userId="dbeed8448c6bb12c" providerId="LiveId" clId="{6C75F16A-FC30-4F24-98EE-CED4265303CE}" dt="2022-03-14T02:32:53.483" v="440" actId="47"/>
        <pc:sldMkLst>
          <pc:docMk/>
          <pc:sldMk cId="3013888483" sldId="341"/>
        </pc:sldMkLst>
      </pc:sldChg>
      <pc:sldChg chg="del">
        <pc:chgData name="Cheng Ran" userId="dbeed8448c6bb12c" providerId="LiveId" clId="{6C75F16A-FC30-4F24-98EE-CED4265303CE}" dt="2022-03-14T02:32:53.483" v="440" actId="47"/>
        <pc:sldMkLst>
          <pc:docMk/>
          <pc:sldMk cId="2392836571" sldId="342"/>
        </pc:sldMkLst>
      </pc:sldChg>
      <pc:sldChg chg="del">
        <pc:chgData name="Cheng Ran" userId="dbeed8448c6bb12c" providerId="LiveId" clId="{6C75F16A-FC30-4F24-98EE-CED4265303CE}" dt="2022-03-14T02:32:53.483" v="440" actId="47"/>
        <pc:sldMkLst>
          <pc:docMk/>
          <pc:sldMk cId="3177159315" sldId="343"/>
        </pc:sldMkLst>
      </pc:sldChg>
      <pc:sldChg chg="del">
        <pc:chgData name="Cheng Ran" userId="dbeed8448c6bb12c" providerId="LiveId" clId="{6C75F16A-FC30-4F24-98EE-CED4265303CE}" dt="2022-03-14T02:32:53.483" v="440" actId="47"/>
        <pc:sldMkLst>
          <pc:docMk/>
          <pc:sldMk cId="3399295983" sldId="344"/>
        </pc:sldMkLst>
      </pc:sldChg>
      <pc:sldChg chg="del">
        <pc:chgData name="Cheng Ran" userId="dbeed8448c6bb12c" providerId="LiveId" clId="{6C75F16A-FC30-4F24-98EE-CED4265303CE}" dt="2022-03-14T02:32:53.483" v="440" actId="47"/>
        <pc:sldMkLst>
          <pc:docMk/>
          <pc:sldMk cId="4174119074" sldId="345"/>
        </pc:sldMkLst>
      </pc:sldChg>
      <pc:sldChg chg="del">
        <pc:chgData name="Cheng Ran" userId="dbeed8448c6bb12c" providerId="LiveId" clId="{6C75F16A-FC30-4F24-98EE-CED4265303CE}" dt="2022-03-14T02:32:53.483" v="440" actId="47"/>
        <pc:sldMkLst>
          <pc:docMk/>
          <pc:sldMk cId="1026190233" sldId="347"/>
        </pc:sldMkLst>
      </pc:sldChg>
      <pc:sldChg chg="del">
        <pc:chgData name="Cheng Ran" userId="dbeed8448c6bb12c" providerId="LiveId" clId="{6C75F16A-FC30-4F24-98EE-CED4265303CE}" dt="2022-03-14T02:32:53.483" v="440" actId="47"/>
        <pc:sldMkLst>
          <pc:docMk/>
          <pc:sldMk cId="2882828215" sldId="348"/>
        </pc:sldMkLst>
      </pc:sldChg>
      <pc:sldChg chg="del">
        <pc:chgData name="Cheng Ran" userId="dbeed8448c6bb12c" providerId="LiveId" clId="{6C75F16A-FC30-4F24-98EE-CED4265303CE}" dt="2022-03-14T02:32:53.483" v="440" actId="47"/>
        <pc:sldMkLst>
          <pc:docMk/>
          <pc:sldMk cId="163709586" sldId="349"/>
        </pc:sldMkLst>
      </pc:sldChg>
      <pc:sldChg chg="del">
        <pc:chgData name="Cheng Ran" userId="dbeed8448c6bb12c" providerId="LiveId" clId="{6C75F16A-FC30-4F24-98EE-CED4265303CE}" dt="2022-03-14T02:32:53.483" v="440" actId="47"/>
        <pc:sldMkLst>
          <pc:docMk/>
          <pc:sldMk cId="959125396" sldId="350"/>
        </pc:sldMkLst>
      </pc:sldChg>
      <pc:sldChg chg="del">
        <pc:chgData name="Cheng Ran" userId="dbeed8448c6bb12c" providerId="LiveId" clId="{6C75F16A-FC30-4F24-98EE-CED4265303CE}" dt="2022-03-14T02:32:53.483" v="440" actId="47"/>
        <pc:sldMkLst>
          <pc:docMk/>
          <pc:sldMk cId="62755337" sldId="351"/>
        </pc:sldMkLst>
      </pc:sldChg>
      <pc:sldChg chg="del">
        <pc:chgData name="Cheng Ran" userId="dbeed8448c6bb12c" providerId="LiveId" clId="{6C75F16A-FC30-4F24-98EE-CED4265303CE}" dt="2022-03-14T02:32:53.483" v="440" actId="47"/>
        <pc:sldMkLst>
          <pc:docMk/>
          <pc:sldMk cId="2585393116" sldId="352"/>
        </pc:sldMkLst>
      </pc:sldChg>
      <pc:sldChg chg="del">
        <pc:chgData name="Cheng Ran" userId="dbeed8448c6bb12c" providerId="LiveId" clId="{6C75F16A-FC30-4F24-98EE-CED4265303CE}" dt="2022-03-14T02:32:53.483" v="440" actId="47"/>
        <pc:sldMkLst>
          <pc:docMk/>
          <pc:sldMk cId="71457146" sldId="353"/>
        </pc:sldMkLst>
      </pc:sldChg>
      <pc:sldChg chg="del">
        <pc:chgData name="Cheng Ran" userId="dbeed8448c6bb12c" providerId="LiveId" clId="{6C75F16A-FC30-4F24-98EE-CED4265303CE}" dt="2022-03-14T02:32:53.483" v="440" actId="47"/>
        <pc:sldMkLst>
          <pc:docMk/>
          <pc:sldMk cId="2360759080" sldId="354"/>
        </pc:sldMkLst>
      </pc:sldChg>
      <pc:sldChg chg="del">
        <pc:chgData name="Cheng Ran" userId="dbeed8448c6bb12c" providerId="LiveId" clId="{6C75F16A-FC30-4F24-98EE-CED4265303CE}" dt="2022-03-14T02:32:53.483" v="440" actId="47"/>
        <pc:sldMkLst>
          <pc:docMk/>
          <pc:sldMk cId="368077067" sldId="355"/>
        </pc:sldMkLst>
      </pc:sldChg>
      <pc:sldChg chg="del">
        <pc:chgData name="Cheng Ran" userId="dbeed8448c6bb12c" providerId="LiveId" clId="{6C75F16A-FC30-4F24-98EE-CED4265303CE}" dt="2022-03-14T02:32:53.483" v="440" actId="47"/>
        <pc:sldMkLst>
          <pc:docMk/>
          <pc:sldMk cId="2852587290" sldId="356"/>
        </pc:sldMkLst>
      </pc:sldChg>
      <pc:sldChg chg="del">
        <pc:chgData name="Cheng Ran" userId="dbeed8448c6bb12c" providerId="LiveId" clId="{6C75F16A-FC30-4F24-98EE-CED4265303CE}" dt="2022-03-14T02:32:53.483" v="440" actId="47"/>
        <pc:sldMkLst>
          <pc:docMk/>
          <pc:sldMk cId="32454348" sldId="357"/>
        </pc:sldMkLst>
      </pc:sldChg>
      <pc:sldChg chg="del">
        <pc:chgData name="Cheng Ran" userId="dbeed8448c6bb12c" providerId="LiveId" clId="{6C75F16A-FC30-4F24-98EE-CED4265303CE}" dt="2022-03-14T02:32:53.483" v="440" actId="47"/>
        <pc:sldMkLst>
          <pc:docMk/>
          <pc:sldMk cId="3065428112" sldId="358"/>
        </pc:sldMkLst>
      </pc:sldChg>
      <pc:sldChg chg="addSp delSp modSp new mod">
        <pc:chgData name="Cheng Ran" userId="dbeed8448c6bb12c" providerId="LiveId" clId="{6C75F16A-FC30-4F24-98EE-CED4265303CE}" dt="2022-03-14T08:31:37.676" v="2834" actId="1076"/>
        <pc:sldMkLst>
          <pc:docMk/>
          <pc:sldMk cId="2343232601" sldId="359"/>
        </pc:sldMkLst>
        <pc:spChg chg="del mod">
          <ac:chgData name="Cheng Ran" userId="dbeed8448c6bb12c" providerId="LiveId" clId="{6C75F16A-FC30-4F24-98EE-CED4265303CE}" dt="2022-03-14T02:27:27.878" v="256" actId="478"/>
          <ac:spMkLst>
            <pc:docMk/>
            <pc:sldMk cId="2343232601" sldId="359"/>
            <ac:spMk id="2" creationId="{0608847B-9725-4865-8557-9F9768C5EF2A}"/>
          </ac:spMkLst>
        </pc:spChg>
        <pc:spChg chg="mod">
          <ac:chgData name="Cheng Ran" userId="dbeed8448c6bb12c" providerId="LiveId" clId="{6C75F16A-FC30-4F24-98EE-CED4265303CE}" dt="2022-03-14T02:29:43.793" v="367"/>
          <ac:spMkLst>
            <pc:docMk/>
            <pc:sldMk cId="2343232601" sldId="359"/>
            <ac:spMk id="3" creationId="{222C8417-56B3-47BD-979D-5285638B698E}"/>
          </ac:spMkLst>
        </pc:spChg>
        <pc:spChg chg="add del mod">
          <ac:chgData name="Cheng Ran" userId="dbeed8448c6bb12c" providerId="LiveId" clId="{6C75F16A-FC30-4F24-98EE-CED4265303CE}" dt="2022-03-14T02:28:43.777" v="283" actId="478"/>
          <ac:spMkLst>
            <pc:docMk/>
            <pc:sldMk cId="2343232601" sldId="359"/>
            <ac:spMk id="5" creationId="{E1FA93F0-F73F-4DF9-8A8F-A411F6277FC4}"/>
          </ac:spMkLst>
        </pc:spChg>
        <pc:spChg chg="add del mod">
          <ac:chgData name="Cheng Ran" userId="dbeed8448c6bb12c" providerId="LiveId" clId="{6C75F16A-FC30-4F24-98EE-CED4265303CE}" dt="2022-03-14T02:29:06.144" v="359" actId="478"/>
          <ac:spMkLst>
            <pc:docMk/>
            <pc:sldMk cId="2343232601" sldId="359"/>
            <ac:spMk id="6" creationId="{CA8AC486-54CC-4622-AD60-875BC1C45873}"/>
          </ac:spMkLst>
        </pc:spChg>
        <pc:spChg chg="add mod">
          <ac:chgData name="Cheng Ran" userId="dbeed8448c6bb12c" providerId="LiveId" clId="{6C75F16A-FC30-4F24-98EE-CED4265303CE}" dt="2022-03-14T02:29:03.126" v="358" actId="1037"/>
          <ac:spMkLst>
            <pc:docMk/>
            <pc:sldMk cId="2343232601" sldId="359"/>
            <ac:spMk id="7" creationId="{74245327-5DFA-4A5C-B141-E50B7E171368}"/>
          </ac:spMkLst>
        </pc:spChg>
        <pc:spChg chg="add mod">
          <ac:chgData name="Cheng Ran" userId="dbeed8448c6bb12c" providerId="LiveId" clId="{6C75F16A-FC30-4F24-98EE-CED4265303CE}" dt="2022-03-14T02:29:03.126" v="358" actId="1037"/>
          <ac:spMkLst>
            <pc:docMk/>
            <pc:sldMk cId="2343232601" sldId="359"/>
            <ac:spMk id="8" creationId="{9750F010-EC16-4F40-A70B-78EBB4DE8075}"/>
          </ac:spMkLst>
        </pc:spChg>
        <pc:spChg chg="add mod">
          <ac:chgData name="Cheng Ran" userId="dbeed8448c6bb12c" providerId="LiveId" clId="{6C75F16A-FC30-4F24-98EE-CED4265303CE}" dt="2022-03-14T02:29:03.126" v="358" actId="1037"/>
          <ac:spMkLst>
            <pc:docMk/>
            <pc:sldMk cId="2343232601" sldId="359"/>
            <ac:spMk id="9" creationId="{EA131F81-EE0D-4E62-83DE-8EB775DF2C23}"/>
          </ac:spMkLst>
        </pc:spChg>
        <pc:spChg chg="add mod">
          <ac:chgData name="Cheng Ran" userId="dbeed8448c6bb12c" providerId="LiveId" clId="{6C75F16A-FC30-4F24-98EE-CED4265303CE}" dt="2022-03-14T02:29:03.126" v="358" actId="1037"/>
          <ac:spMkLst>
            <pc:docMk/>
            <pc:sldMk cId="2343232601" sldId="359"/>
            <ac:spMk id="11" creationId="{2F9B2384-1B62-4171-95B5-9A7E867611A8}"/>
          </ac:spMkLst>
        </pc:spChg>
        <pc:spChg chg="add mod">
          <ac:chgData name="Cheng Ran" userId="dbeed8448c6bb12c" providerId="LiveId" clId="{6C75F16A-FC30-4F24-98EE-CED4265303CE}" dt="2022-03-14T02:29:03.126" v="358" actId="1037"/>
          <ac:spMkLst>
            <pc:docMk/>
            <pc:sldMk cId="2343232601" sldId="359"/>
            <ac:spMk id="12" creationId="{9FE76A41-DE8C-4CD1-AF7B-421C3FC77953}"/>
          </ac:spMkLst>
        </pc:spChg>
        <pc:spChg chg="add mod">
          <ac:chgData name="Cheng Ran" userId="dbeed8448c6bb12c" providerId="LiveId" clId="{6C75F16A-FC30-4F24-98EE-CED4265303CE}" dt="2022-03-14T02:29:03.126" v="358" actId="1037"/>
          <ac:spMkLst>
            <pc:docMk/>
            <pc:sldMk cId="2343232601" sldId="359"/>
            <ac:spMk id="14" creationId="{42D28F12-81AA-48D4-8768-22C4440BD6D9}"/>
          </ac:spMkLst>
        </pc:spChg>
        <pc:spChg chg="add mod">
          <ac:chgData name="Cheng Ran" userId="dbeed8448c6bb12c" providerId="LiveId" clId="{6C75F16A-FC30-4F24-98EE-CED4265303CE}" dt="2022-03-14T02:29:03.126" v="358" actId="1037"/>
          <ac:spMkLst>
            <pc:docMk/>
            <pc:sldMk cId="2343232601" sldId="359"/>
            <ac:spMk id="16" creationId="{F6505A7E-CA06-45B8-ABE2-6F4CF492B0C2}"/>
          </ac:spMkLst>
        </pc:spChg>
        <pc:spChg chg="add mod">
          <ac:chgData name="Cheng Ran" userId="dbeed8448c6bb12c" providerId="LiveId" clId="{6C75F16A-FC30-4F24-98EE-CED4265303CE}" dt="2022-03-14T02:29:03.126" v="358" actId="1037"/>
          <ac:spMkLst>
            <pc:docMk/>
            <pc:sldMk cId="2343232601" sldId="359"/>
            <ac:spMk id="17" creationId="{864600B7-0F85-41E5-8DDC-4CC022608EFB}"/>
          </ac:spMkLst>
        </pc:spChg>
        <pc:spChg chg="add mod">
          <ac:chgData name="Cheng Ran" userId="dbeed8448c6bb12c" providerId="LiveId" clId="{6C75F16A-FC30-4F24-98EE-CED4265303CE}" dt="2022-03-14T02:29:03.126" v="358" actId="1037"/>
          <ac:spMkLst>
            <pc:docMk/>
            <pc:sldMk cId="2343232601" sldId="359"/>
            <ac:spMk id="19" creationId="{65EE8312-F85A-4920-8E7E-E66C15BA58F8}"/>
          </ac:spMkLst>
        </pc:spChg>
        <pc:spChg chg="add mod">
          <ac:chgData name="Cheng Ran" userId="dbeed8448c6bb12c" providerId="LiveId" clId="{6C75F16A-FC30-4F24-98EE-CED4265303CE}" dt="2022-03-14T02:29:03.126" v="358" actId="1037"/>
          <ac:spMkLst>
            <pc:docMk/>
            <pc:sldMk cId="2343232601" sldId="359"/>
            <ac:spMk id="20" creationId="{809BDEA9-F002-4D29-8E59-C2BF5410AA0F}"/>
          </ac:spMkLst>
        </pc:spChg>
        <pc:spChg chg="add mod">
          <ac:chgData name="Cheng Ran" userId="dbeed8448c6bb12c" providerId="LiveId" clId="{6C75F16A-FC30-4F24-98EE-CED4265303CE}" dt="2022-03-14T08:31:37.676" v="2834" actId="1076"/>
          <ac:spMkLst>
            <pc:docMk/>
            <pc:sldMk cId="2343232601" sldId="359"/>
            <ac:spMk id="21" creationId="{74171783-B4AA-452C-B435-7C9A91ACC343}"/>
          </ac:spMkLst>
        </pc:spChg>
        <pc:graphicFrameChg chg="add mod">
          <ac:chgData name="Cheng Ran" userId="dbeed8448c6bb12c" providerId="LiveId" clId="{6C75F16A-FC30-4F24-98EE-CED4265303CE}" dt="2022-03-14T02:29:03.126" v="358" actId="1037"/>
          <ac:graphicFrameMkLst>
            <pc:docMk/>
            <pc:sldMk cId="2343232601" sldId="359"/>
            <ac:graphicFrameMk id="10" creationId="{602B922D-09C7-4EA4-8F1E-A6D152E09384}"/>
          </ac:graphicFrameMkLst>
        </pc:graphicFrameChg>
        <pc:graphicFrameChg chg="add mod">
          <ac:chgData name="Cheng Ran" userId="dbeed8448c6bb12c" providerId="LiveId" clId="{6C75F16A-FC30-4F24-98EE-CED4265303CE}" dt="2022-03-14T02:29:03.126" v="358" actId="1037"/>
          <ac:graphicFrameMkLst>
            <pc:docMk/>
            <pc:sldMk cId="2343232601" sldId="359"/>
            <ac:graphicFrameMk id="13" creationId="{E44928E4-DAA4-4677-9418-96929821FFBF}"/>
          </ac:graphicFrameMkLst>
        </pc:graphicFrameChg>
        <pc:graphicFrameChg chg="add mod">
          <ac:chgData name="Cheng Ran" userId="dbeed8448c6bb12c" providerId="LiveId" clId="{6C75F16A-FC30-4F24-98EE-CED4265303CE}" dt="2022-03-14T02:29:03.126" v="358" actId="1037"/>
          <ac:graphicFrameMkLst>
            <pc:docMk/>
            <pc:sldMk cId="2343232601" sldId="359"/>
            <ac:graphicFrameMk id="15" creationId="{CD300840-6AC9-4513-A2F7-86FBEB6A7A3C}"/>
          </ac:graphicFrameMkLst>
        </pc:graphicFrameChg>
        <pc:graphicFrameChg chg="add mod">
          <ac:chgData name="Cheng Ran" userId="dbeed8448c6bb12c" providerId="LiveId" clId="{6C75F16A-FC30-4F24-98EE-CED4265303CE}" dt="2022-03-14T02:29:03.126" v="358" actId="1037"/>
          <ac:graphicFrameMkLst>
            <pc:docMk/>
            <pc:sldMk cId="2343232601" sldId="359"/>
            <ac:graphicFrameMk id="18" creationId="{6D548BCB-555A-4B68-B44D-8349F4183AB6}"/>
          </ac:graphicFrameMkLst>
        </pc:graphicFrameChg>
      </pc:sldChg>
      <pc:sldChg chg="addSp delSp modSp new mod modAnim">
        <pc:chgData name="Cheng Ran" userId="dbeed8448c6bb12c" providerId="LiveId" clId="{6C75F16A-FC30-4F24-98EE-CED4265303CE}" dt="2022-03-14T02:33:06.601" v="443" actId="20577"/>
        <pc:sldMkLst>
          <pc:docMk/>
          <pc:sldMk cId="1237476882" sldId="360"/>
        </pc:sldMkLst>
        <pc:spChg chg="mod">
          <ac:chgData name="Cheng Ran" userId="dbeed8448c6bb12c" providerId="LiveId" clId="{6C75F16A-FC30-4F24-98EE-CED4265303CE}" dt="2022-03-14T02:33:06.601" v="443" actId="20577"/>
          <ac:spMkLst>
            <pc:docMk/>
            <pc:sldMk cId="1237476882" sldId="360"/>
            <ac:spMk id="2" creationId="{AE9725E1-4B83-44A7-AC3A-255CC438888F}"/>
          </ac:spMkLst>
        </pc:spChg>
        <pc:spChg chg="del">
          <ac:chgData name="Cheng Ran" userId="dbeed8448c6bb12c" providerId="LiveId" clId="{6C75F16A-FC30-4F24-98EE-CED4265303CE}" dt="2022-03-14T02:30:19.132" v="383" actId="478"/>
          <ac:spMkLst>
            <pc:docMk/>
            <pc:sldMk cId="1237476882" sldId="360"/>
            <ac:spMk id="3" creationId="{9DFBBFDB-E74E-4318-AA49-016D35369321}"/>
          </ac:spMkLst>
        </pc:spChg>
        <pc:spChg chg="add mod">
          <ac:chgData name="Cheng Ran" userId="dbeed8448c6bb12c" providerId="LiveId" clId="{6C75F16A-FC30-4F24-98EE-CED4265303CE}" dt="2022-03-14T02:30:22.996" v="421" actId="1037"/>
          <ac:spMkLst>
            <pc:docMk/>
            <pc:sldMk cId="1237476882" sldId="360"/>
            <ac:spMk id="5" creationId="{27A2732B-FE82-43C8-8FE5-3EBD6DF80EE1}"/>
          </ac:spMkLst>
        </pc:spChg>
        <pc:spChg chg="add mod">
          <ac:chgData name="Cheng Ran" userId="dbeed8448c6bb12c" providerId="LiveId" clId="{6C75F16A-FC30-4F24-98EE-CED4265303CE}" dt="2022-03-14T02:30:22.996" v="421" actId="1037"/>
          <ac:spMkLst>
            <pc:docMk/>
            <pc:sldMk cId="1237476882" sldId="360"/>
            <ac:spMk id="6" creationId="{A1E6BCE9-6CED-468B-9991-00FAE127F292}"/>
          </ac:spMkLst>
        </pc:spChg>
        <pc:spChg chg="add mod">
          <ac:chgData name="Cheng Ran" userId="dbeed8448c6bb12c" providerId="LiveId" clId="{6C75F16A-FC30-4F24-98EE-CED4265303CE}" dt="2022-03-14T02:30:22.996" v="421" actId="1037"/>
          <ac:spMkLst>
            <pc:docMk/>
            <pc:sldMk cId="1237476882" sldId="360"/>
            <ac:spMk id="7" creationId="{6ED8C79C-CF57-4D57-AA35-927919677F9F}"/>
          </ac:spMkLst>
        </pc:spChg>
        <pc:spChg chg="add mod">
          <ac:chgData name="Cheng Ran" userId="dbeed8448c6bb12c" providerId="LiveId" clId="{6C75F16A-FC30-4F24-98EE-CED4265303CE}" dt="2022-03-14T02:30:22.996" v="421" actId="1037"/>
          <ac:spMkLst>
            <pc:docMk/>
            <pc:sldMk cId="1237476882" sldId="360"/>
            <ac:spMk id="8" creationId="{30A5EEC3-4549-4CF7-8B15-6FB4F714CBB3}"/>
          </ac:spMkLst>
        </pc:spChg>
        <pc:spChg chg="add mod">
          <ac:chgData name="Cheng Ran" userId="dbeed8448c6bb12c" providerId="LiveId" clId="{6C75F16A-FC30-4F24-98EE-CED4265303CE}" dt="2022-03-14T02:30:22.996" v="421" actId="1037"/>
          <ac:spMkLst>
            <pc:docMk/>
            <pc:sldMk cId="1237476882" sldId="360"/>
            <ac:spMk id="9" creationId="{A6E2BBE2-A517-4249-9812-72FD6D49FACA}"/>
          </ac:spMkLst>
        </pc:spChg>
        <pc:spChg chg="add mod">
          <ac:chgData name="Cheng Ran" userId="dbeed8448c6bb12c" providerId="LiveId" clId="{6C75F16A-FC30-4F24-98EE-CED4265303CE}" dt="2022-03-14T02:30:22.996" v="421" actId="1037"/>
          <ac:spMkLst>
            <pc:docMk/>
            <pc:sldMk cId="1237476882" sldId="360"/>
            <ac:spMk id="10" creationId="{A38CA476-3564-471C-993B-E3CEAA16662C}"/>
          </ac:spMkLst>
        </pc:spChg>
        <pc:spChg chg="add mod">
          <ac:chgData name="Cheng Ran" userId="dbeed8448c6bb12c" providerId="LiveId" clId="{6C75F16A-FC30-4F24-98EE-CED4265303CE}" dt="2022-03-14T02:30:22.996" v="421" actId="1037"/>
          <ac:spMkLst>
            <pc:docMk/>
            <pc:sldMk cId="1237476882" sldId="360"/>
            <ac:spMk id="11" creationId="{68B20963-24D3-467E-9DD1-37BCBAF247E6}"/>
          </ac:spMkLst>
        </pc:spChg>
        <pc:spChg chg="add mod">
          <ac:chgData name="Cheng Ran" userId="dbeed8448c6bb12c" providerId="LiveId" clId="{6C75F16A-FC30-4F24-98EE-CED4265303CE}" dt="2022-03-14T02:30:22.996" v="421" actId="1037"/>
          <ac:spMkLst>
            <pc:docMk/>
            <pc:sldMk cId="1237476882" sldId="360"/>
            <ac:spMk id="12" creationId="{A921B5C5-C8DF-4AB4-B5E5-31BBBEB1D211}"/>
          </ac:spMkLst>
        </pc:spChg>
        <pc:spChg chg="add mod">
          <ac:chgData name="Cheng Ran" userId="dbeed8448c6bb12c" providerId="LiveId" clId="{6C75F16A-FC30-4F24-98EE-CED4265303CE}" dt="2022-03-14T02:30:22.996" v="421" actId="1037"/>
          <ac:spMkLst>
            <pc:docMk/>
            <pc:sldMk cId="1237476882" sldId="360"/>
            <ac:spMk id="13" creationId="{ABD3B09F-295D-4705-A302-82DBC35C2169}"/>
          </ac:spMkLst>
        </pc:spChg>
        <pc:spChg chg="add mod">
          <ac:chgData name="Cheng Ran" userId="dbeed8448c6bb12c" providerId="LiveId" clId="{6C75F16A-FC30-4F24-98EE-CED4265303CE}" dt="2022-03-14T02:30:22.996" v="421" actId="1037"/>
          <ac:spMkLst>
            <pc:docMk/>
            <pc:sldMk cId="1237476882" sldId="360"/>
            <ac:spMk id="14" creationId="{95EC4B40-EAB0-486F-AEA8-E87D5828CBE6}"/>
          </ac:spMkLst>
        </pc:spChg>
        <pc:spChg chg="add mod">
          <ac:chgData name="Cheng Ran" userId="dbeed8448c6bb12c" providerId="LiveId" clId="{6C75F16A-FC30-4F24-98EE-CED4265303CE}" dt="2022-03-14T02:30:22.996" v="421" actId="1037"/>
          <ac:spMkLst>
            <pc:docMk/>
            <pc:sldMk cId="1237476882" sldId="360"/>
            <ac:spMk id="15" creationId="{454D1507-33E4-4681-95A3-6A1C04623FEC}"/>
          </ac:spMkLst>
        </pc:spChg>
        <pc:spChg chg="add mod">
          <ac:chgData name="Cheng Ran" userId="dbeed8448c6bb12c" providerId="LiveId" clId="{6C75F16A-FC30-4F24-98EE-CED4265303CE}" dt="2022-03-14T02:30:22.996" v="421" actId="1037"/>
          <ac:spMkLst>
            <pc:docMk/>
            <pc:sldMk cId="1237476882" sldId="360"/>
            <ac:spMk id="16" creationId="{394A9E47-8B95-496A-88C6-9FEA992B8AF4}"/>
          </ac:spMkLst>
        </pc:spChg>
        <pc:spChg chg="add mod">
          <ac:chgData name="Cheng Ran" userId="dbeed8448c6bb12c" providerId="LiveId" clId="{6C75F16A-FC30-4F24-98EE-CED4265303CE}" dt="2022-03-14T02:30:22.996" v="421" actId="1037"/>
          <ac:spMkLst>
            <pc:docMk/>
            <pc:sldMk cId="1237476882" sldId="360"/>
            <ac:spMk id="17" creationId="{652E0AF3-CE72-45E4-81E7-CA42647C4364}"/>
          </ac:spMkLst>
        </pc:spChg>
        <pc:spChg chg="add mod">
          <ac:chgData name="Cheng Ran" userId="dbeed8448c6bb12c" providerId="LiveId" clId="{6C75F16A-FC30-4F24-98EE-CED4265303CE}" dt="2022-03-14T02:30:22.996" v="421" actId="1037"/>
          <ac:spMkLst>
            <pc:docMk/>
            <pc:sldMk cId="1237476882" sldId="360"/>
            <ac:spMk id="18" creationId="{EE67877D-5EFB-418A-A9A2-85116D8BE6A1}"/>
          </ac:spMkLst>
        </pc:spChg>
        <pc:spChg chg="add mod">
          <ac:chgData name="Cheng Ran" userId="dbeed8448c6bb12c" providerId="LiveId" clId="{6C75F16A-FC30-4F24-98EE-CED4265303CE}" dt="2022-03-14T02:30:22.996" v="421" actId="1037"/>
          <ac:spMkLst>
            <pc:docMk/>
            <pc:sldMk cId="1237476882" sldId="360"/>
            <ac:spMk id="19" creationId="{E22BEC23-1A0F-447E-98B3-99757EBD4676}"/>
          </ac:spMkLst>
        </pc:spChg>
        <pc:spChg chg="add mod">
          <ac:chgData name="Cheng Ran" userId="dbeed8448c6bb12c" providerId="LiveId" clId="{6C75F16A-FC30-4F24-98EE-CED4265303CE}" dt="2022-03-14T02:30:22.996" v="421" actId="1037"/>
          <ac:spMkLst>
            <pc:docMk/>
            <pc:sldMk cId="1237476882" sldId="360"/>
            <ac:spMk id="20" creationId="{110C6178-35C4-4F41-BD4E-65CB66D1B1DE}"/>
          </ac:spMkLst>
        </pc:spChg>
        <pc:spChg chg="add mod">
          <ac:chgData name="Cheng Ran" userId="dbeed8448c6bb12c" providerId="LiveId" clId="{6C75F16A-FC30-4F24-98EE-CED4265303CE}" dt="2022-03-14T02:30:22.996" v="421" actId="1037"/>
          <ac:spMkLst>
            <pc:docMk/>
            <pc:sldMk cId="1237476882" sldId="360"/>
            <ac:spMk id="21" creationId="{CE5CDFCA-C640-4B38-B97C-BF936F568573}"/>
          </ac:spMkLst>
        </pc:spChg>
        <pc:spChg chg="add mod">
          <ac:chgData name="Cheng Ran" userId="dbeed8448c6bb12c" providerId="LiveId" clId="{6C75F16A-FC30-4F24-98EE-CED4265303CE}" dt="2022-03-14T02:30:22.996" v="421" actId="1037"/>
          <ac:spMkLst>
            <pc:docMk/>
            <pc:sldMk cId="1237476882" sldId="360"/>
            <ac:spMk id="22" creationId="{C07A226A-470C-4BE0-885E-2026A5A7F944}"/>
          </ac:spMkLst>
        </pc:spChg>
        <pc:spChg chg="add mod">
          <ac:chgData name="Cheng Ran" userId="dbeed8448c6bb12c" providerId="LiveId" clId="{6C75F16A-FC30-4F24-98EE-CED4265303CE}" dt="2022-03-14T02:30:22.996" v="421" actId="1037"/>
          <ac:spMkLst>
            <pc:docMk/>
            <pc:sldMk cId="1237476882" sldId="360"/>
            <ac:spMk id="23" creationId="{22FC4253-A26F-4EE8-B4E2-E7766895170C}"/>
          </ac:spMkLst>
        </pc:spChg>
        <pc:spChg chg="add mod">
          <ac:chgData name="Cheng Ran" userId="dbeed8448c6bb12c" providerId="LiveId" clId="{6C75F16A-FC30-4F24-98EE-CED4265303CE}" dt="2022-03-14T02:30:22.996" v="421" actId="1037"/>
          <ac:spMkLst>
            <pc:docMk/>
            <pc:sldMk cId="1237476882" sldId="360"/>
            <ac:spMk id="24" creationId="{4DD594F5-727B-43CC-A594-6612652184B7}"/>
          </ac:spMkLst>
        </pc:spChg>
        <pc:spChg chg="add mod">
          <ac:chgData name="Cheng Ran" userId="dbeed8448c6bb12c" providerId="LiveId" clId="{6C75F16A-FC30-4F24-98EE-CED4265303CE}" dt="2022-03-14T02:30:22.996" v="421" actId="1037"/>
          <ac:spMkLst>
            <pc:docMk/>
            <pc:sldMk cId="1237476882" sldId="360"/>
            <ac:spMk id="25" creationId="{580570C0-B6E6-4630-9C8D-EA3941E08CFC}"/>
          </ac:spMkLst>
        </pc:spChg>
        <pc:spChg chg="add mod">
          <ac:chgData name="Cheng Ran" userId="dbeed8448c6bb12c" providerId="LiveId" clId="{6C75F16A-FC30-4F24-98EE-CED4265303CE}" dt="2022-03-14T02:30:22.996" v="421" actId="1037"/>
          <ac:spMkLst>
            <pc:docMk/>
            <pc:sldMk cId="1237476882" sldId="360"/>
            <ac:spMk id="26" creationId="{ADE7B178-A605-46FF-8192-02672118629E}"/>
          </ac:spMkLst>
        </pc:spChg>
        <pc:spChg chg="add mod">
          <ac:chgData name="Cheng Ran" userId="dbeed8448c6bb12c" providerId="LiveId" clId="{6C75F16A-FC30-4F24-98EE-CED4265303CE}" dt="2022-03-14T02:30:22.996" v="421" actId="1037"/>
          <ac:spMkLst>
            <pc:docMk/>
            <pc:sldMk cId="1237476882" sldId="360"/>
            <ac:spMk id="27" creationId="{ECE2D231-E2DF-4A70-A10F-88D46A399EA5}"/>
          </ac:spMkLst>
        </pc:spChg>
        <pc:spChg chg="add mod">
          <ac:chgData name="Cheng Ran" userId="dbeed8448c6bb12c" providerId="LiveId" clId="{6C75F16A-FC30-4F24-98EE-CED4265303CE}" dt="2022-03-14T02:30:22.996" v="421" actId="1037"/>
          <ac:spMkLst>
            <pc:docMk/>
            <pc:sldMk cId="1237476882" sldId="360"/>
            <ac:spMk id="28" creationId="{9F356E12-A52F-4D59-9FB4-F0679E1C8113}"/>
          </ac:spMkLst>
        </pc:spChg>
        <pc:spChg chg="add mod">
          <ac:chgData name="Cheng Ran" userId="dbeed8448c6bb12c" providerId="LiveId" clId="{6C75F16A-FC30-4F24-98EE-CED4265303CE}" dt="2022-03-14T02:30:22.996" v="421" actId="1037"/>
          <ac:spMkLst>
            <pc:docMk/>
            <pc:sldMk cId="1237476882" sldId="360"/>
            <ac:spMk id="29" creationId="{364B7007-ABC1-4223-A61F-9DFCA3EC7985}"/>
          </ac:spMkLst>
        </pc:spChg>
        <pc:spChg chg="add mod">
          <ac:chgData name="Cheng Ran" userId="dbeed8448c6bb12c" providerId="LiveId" clId="{6C75F16A-FC30-4F24-98EE-CED4265303CE}" dt="2022-03-14T02:30:22.996" v="421" actId="1037"/>
          <ac:spMkLst>
            <pc:docMk/>
            <pc:sldMk cId="1237476882" sldId="360"/>
            <ac:spMk id="30" creationId="{0666C1E4-C327-4AB5-98A0-8F584E96414A}"/>
          </ac:spMkLst>
        </pc:spChg>
        <pc:spChg chg="add mod">
          <ac:chgData name="Cheng Ran" userId="dbeed8448c6bb12c" providerId="LiveId" clId="{6C75F16A-FC30-4F24-98EE-CED4265303CE}" dt="2022-03-14T02:30:22.996" v="421" actId="1037"/>
          <ac:spMkLst>
            <pc:docMk/>
            <pc:sldMk cId="1237476882" sldId="360"/>
            <ac:spMk id="31" creationId="{4948B56A-5049-4540-A8A5-28381B6175D8}"/>
          </ac:spMkLst>
        </pc:spChg>
        <pc:spChg chg="add mod">
          <ac:chgData name="Cheng Ran" userId="dbeed8448c6bb12c" providerId="LiveId" clId="{6C75F16A-FC30-4F24-98EE-CED4265303CE}" dt="2022-03-14T02:30:22.996" v="421" actId="1037"/>
          <ac:spMkLst>
            <pc:docMk/>
            <pc:sldMk cId="1237476882" sldId="360"/>
            <ac:spMk id="32" creationId="{8D3820C1-9AC2-4999-8AC4-56B1F7FA8E73}"/>
          </ac:spMkLst>
        </pc:spChg>
        <pc:spChg chg="add mod">
          <ac:chgData name="Cheng Ran" userId="dbeed8448c6bb12c" providerId="LiveId" clId="{6C75F16A-FC30-4F24-98EE-CED4265303CE}" dt="2022-03-14T02:30:22.996" v="421" actId="1037"/>
          <ac:spMkLst>
            <pc:docMk/>
            <pc:sldMk cId="1237476882" sldId="360"/>
            <ac:spMk id="33" creationId="{56360371-A03A-4033-85BC-A59ADE7EAEA0}"/>
          </ac:spMkLst>
        </pc:spChg>
        <pc:spChg chg="add mod">
          <ac:chgData name="Cheng Ran" userId="dbeed8448c6bb12c" providerId="LiveId" clId="{6C75F16A-FC30-4F24-98EE-CED4265303CE}" dt="2022-03-14T02:30:22.996" v="421" actId="1037"/>
          <ac:spMkLst>
            <pc:docMk/>
            <pc:sldMk cId="1237476882" sldId="360"/>
            <ac:spMk id="34" creationId="{3A127260-1835-4D8B-BAE6-FCA319270F37}"/>
          </ac:spMkLst>
        </pc:spChg>
        <pc:spChg chg="add mod">
          <ac:chgData name="Cheng Ran" userId="dbeed8448c6bb12c" providerId="LiveId" clId="{6C75F16A-FC30-4F24-98EE-CED4265303CE}" dt="2022-03-14T02:30:22.996" v="421" actId="1037"/>
          <ac:spMkLst>
            <pc:docMk/>
            <pc:sldMk cId="1237476882" sldId="360"/>
            <ac:spMk id="35" creationId="{55BC59D0-607F-4ED8-9C1B-E7910197D191}"/>
          </ac:spMkLst>
        </pc:spChg>
        <pc:spChg chg="add mod">
          <ac:chgData name="Cheng Ran" userId="dbeed8448c6bb12c" providerId="LiveId" clId="{6C75F16A-FC30-4F24-98EE-CED4265303CE}" dt="2022-03-14T02:30:22.996" v="421" actId="1037"/>
          <ac:spMkLst>
            <pc:docMk/>
            <pc:sldMk cId="1237476882" sldId="360"/>
            <ac:spMk id="36" creationId="{DF8F3BEC-3D44-452B-B11C-C253A8E2ED0B}"/>
          </ac:spMkLst>
        </pc:spChg>
        <pc:spChg chg="add mod">
          <ac:chgData name="Cheng Ran" userId="dbeed8448c6bb12c" providerId="LiveId" clId="{6C75F16A-FC30-4F24-98EE-CED4265303CE}" dt="2022-03-14T02:30:22.996" v="421" actId="1037"/>
          <ac:spMkLst>
            <pc:docMk/>
            <pc:sldMk cId="1237476882" sldId="360"/>
            <ac:spMk id="37" creationId="{6917BB4E-9178-4658-A464-703C4E3A8DDB}"/>
          </ac:spMkLst>
        </pc:spChg>
        <pc:spChg chg="add mod">
          <ac:chgData name="Cheng Ran" userId="dbeed8448c6bb12c" providerId="LiveId" clId="{6C75F16A-FC30-4F24-98EE-CED4265303CE}" dt="2022-03-14T02:30:22.996" v="421" actId="1037"/>
          <ac:spMkLst>
            <pc:docMk/>
            <pc:sldMk cId="1237476882" sldId="360"/>
            <ac:spMk id="38" creationId="{D89A3A8A-4355-4BA7-93D6-71D0D7C8A9E1}"/>
          </ac:spMkLst>
        </pc:spChg>
        <pc:spChg chg="add mod">
          <ac:chgData name="Cheng Ran" userId="dbeed8448c6bb12c" providerId="LiveId" clId="{6C75F16A-FC30-4F24-98EE-CED4265303CE}" dt="2022-03-14T02:30:22.996" v="421" actId="1037"/>
          <ac:spMkLst>
            <pc:docMk/>
            <pc:sldMk cId="1237476882" sldId="360"/>
            <ac:spMk id="39" creationId="{F86E1723-9431-4F5E-A039-61EBDF9E5CEA}"/>
          </ac:spMkLst>
        </pc:spChg>
        <pc:spChg chg="add mod">
          <ac:chgData name="Cheng Ran" userId="dbeed8448c6bb12c" providerId="LiveId" clId="{6C75F16A-FC30-4F24-98EE-CED4265303CE}" dt="2022-03-14T02:30:22.996" v="421" actId="1037"/>
          <ac:spMkLst>
            <pc:docMk/>
            <pc:sldMk cId="1237476882" sldId="360"/>
            <ac:spMk id="41" creationId="{4654CB70-2E3E-479C-8B51-38D391306971}"/>
          </ac:spMkLst>
        </pc:spChg>
        <pc:spChg chg="add mod">
          <ac:chgData name="Cheng Ran" userId="dbeed8448c6bb12c" providerId="LiveId" clId="{6C75F16A-FC30-4F24-98EE-CED4265303CE}" dt="2022-03-14T02:30:22.996" v="421" actId="1037"/>
          <ac:spMkLst>
            <pc:docMk/>
            <pc:sldMk cId="1237476882" sldId="360"/>
            <ac:spMk id="42" creationId="{9EC1517A-DE4E-4852-9F94-E77008A8AAEE}"/>
          </ac:spMkLst>
        </pc:spChg>
        <pc:graphicFrameChg chg="add mod">
          <ac:chgData name="Cheng Ran" userId="dbeed8448c6bb12c" providerId="LiveId" clId="{6C75F16A-FC30-4F24-98EE-CED4265303CE}" dt="2022-03-14T02:30:22.996" v="421" actId="1037"/>
          <ac:graphicFrameMkLst>
            <pc:docMk/>
            <pc:sldMk cId="1237476882" sldId="360"/>
            <ac:graphicFrameMk id="4" creationId="{0B1390E6-9183-40BF-A975-F09C98FE0A95}"/>
          </ac:graphicFrameMkLst>
        </pc:graphicFrameChg>
        <pc:graphicFrameChg chg="add mod">
          <ac:chgData name="Cheng Ran" userId="dbeed8448c6bb12c" providerId="LiveId" clId="{6C75F16A-FC30-4F24-98EE-CED4265303CE}" dt="2022-03-14T02:30:22.996" v="421" actId="1037"/>
          <ac:graphicFrameMkLst>
            <pc:docMk/>
            <pc:sldMk cId="1237476882" sldId="360"/>
            <ac:graphicFrameMk id="40" creationId="{9F66253C-0A28-49B7-9640-90C26D7D0188}"/>
          </ac:graphicFrameMkLst>
        </pc:graphicFrameChg>
      </pc:sldChg>
      <pc:sldChg chg="addSp modSp new mod">
        <pc:chgData name="Cheng Ran" userId="dbeed8448c6bb12c" providerId="LiveId" clId="{6C75F16A-FC30-4F24-98EE-CED4265303CE}" dt="2022-03-14T08:36:40.385" v="2835" actId="14100"/>
        <pc:sldMkLst>
          <pc:docMk/>
          <pc:sldMk cId="621683426" sldId="361"/>
        </pc:sldMkLst>
        <pc:spChg chg="mod">
          <ac:chgData name="Cheng Ran" userId="dbeed8448c6bb12c" providerId="LiveId" clId="{6C75F16A-FC30-4F24-98EE-CED4265303CE}" dt="2022-03-14T04:05:12.419" v="1753" actId="20577"/>
          <ac:spMkLst>
            <pc:docMk/>
            <pc:sldMk cId="621683426" sldId="361"/>
            <ac:spMk id="2" creationId="{1AA3F9DF-C22A-4FA7-A0D8-6F1D693B2911}"/>
          </ac:spMkLst>
        </pc:spChg>
        <pc:spChg chg="mod">
          <ac:chgData name="Cheng Ran" userId="dbeed8448c6bb12c" providerId="LiveId" clId="{6C75F16A-FC30-4F24-98EE-CED4265303CE}" dt="2022-03-14T08:36:40.385" v="2835" actId="14100"/>
          <ac:spMkLst>
            <pc:docMk/>
            <pc:sldMk cId="621683426" sldId="361"/>
            <ac:spMk id="3" creationId="{350D55A7-D151-4A92-97B1-A2FFC9AE6341}"/>
          </ac:spMkLst>
        </pc:spChg>
        <pc:spChg chg="add mod">
          <ac:chgData name="Cheng Ran" userId="dbeed8448c6bb12c" providerId="LiveId" clId="{6C75F16A-FC30-4F24-98EE-CED4265303CE}" dt="2022-03-14T02:36:32.236" v="465" actId="1076"/>
          <ac:spMkLst>
            <pc:docMk/>
            <pc:sldMk cId="621683426" sldId="361"/>
            <ac:spMk id="4" creationId="{20445037-604D-4CFD-B7AB-07FB2AE1EA03}"/>
          </ac:spMkLst>
        </pc:spChg>
        <pc:spChg chg="add mod">
          <ac:chgData name="Cheng Ran" userId="dbeed8448c6bb12c" providerId="LiveId" clId="{6C75F16A-FC30-4F24-98EE-CED4265303CE}" dt="2022-03-14T02:36:32.236" v="465" actId="1076"/>
          <ac:spMkLst>
            <pc:docMk/>
            <pc:sldMk cId="621683426" sldId="361"/>
            <ac:spMk id="5" creationId="{01B19329-64D6-49C3-BF6F-9BDC07A8121A}"/>
          </ac:spMkLst>
        </pc:spChg>
        <pc:spChg chg="add mod">
          <ac:chgData name="Cheng Ran" userId="dbeed8448c6bb12c" providerId="LiveId" clId="{6C75F16A-FC30-4F24-98EE-CED4265303CE}" dt="2022-03-14T02:36:32.236" v="465" actId="1076"/>
          <ac:spMkLst>
            <pc:docMk/>
            <pc:sldMk cId="621683426" sldId="361"/>
            <ac:spMk id="6" creationId="{5C06AD5D-A57C-41CB-AFC1-2BA09F26C0FA}"/>
          </ac:spMkLst>
        </pc:spChg>
        <pc:spChg chg="add mod">
          <ac:chgData name="Cheng Ran" userId="dbeed8448c6bb12c" providerId="LiveId" clId="{6C75F16A-FC30-4F24-98EE-CED4265303CE}" dt="2022-03-14T02:36:32.236" v="465" actId="1076"/>
          <ac:spMkLst>
            <pc:docMk/>
            <pc:sldMk cId="621683426" sldId="361"/>
            <ac:spMk id="7" creationId="{B54A6161-2D4D-4910-BDD7-672C85EAEE65}"/>
          </ac:spMkLst>
        </pc:spChg>
        <pc:spChg chg="add mod">
          <ac:chgData name="Cheng Ran" userId="dbeed8448c6bb12c" providerId="LiveId" clId="{6C75F16A-FC30-4F24-98EE-CED4265303CE}" dt="2022-03-14T02:36:32.236" v="465" actId="1076"/>
          <ac:spMkLst>
            <pc:docMk/>
            <pc:sldMk cId="621683426" sldId="361"/>
            <ac:spMk id="8" creationId="{07C2512D-AD05-4808-BBA1-3C9224DC617C}"/>
          </ac:spMkLst>
        </pc:spChg>
        <pc:spChg chg="add mod">
          <ac:chgData name="Cheng Ran" userId="dbeed8448c6bb12c" providerId="LiveId" clId="{6C75F16A-FC30-4F24-98EE-CED4265303CE}" dt="2022-03-14T02:36:32.236" v="465" actId="1076"/>
          <ac:spMkLst>
            <pc:docMk/>
            <pc:sldMk cId="621683426" sldId="361"/>
            <ac:spMk id="9" creationId="{B47BDBF4-3639-4445-9D8B-D8B5BCC9F494}"/>
          </ac:spMkLst>
        </pc:spChg>
        <pc:spChg chg="add mod">
          <ac:chgData name="Cheng Ran" userId="dbeed8448c6bb12c" providerId="LiveId" clId="{6C75F16A-FC30-4F24-98EE-CED4265303CE}" dt="2022-03-14T02:36:32.236" v="465" actId="1076"/>
          <ac:spMkLst>
            <pc:docMk/>
            <pc:sldMk cId="621683426" sldId="361"/>
            <ac:spMk id="10" creationId="{00A51882-EA47-4C7D-B1B8-67BCF2677753}"/>
          </ac:spMkLst>
        </pc:spChg>
        <pc:spChg chg="add mod">
          <ac:chgData name="Cheng Ran" userId="dbeed8448c6bb12c" providerId="LiveId" clId="{6C75F16A-FC30-4F24-98EE-CED4265303CE}" dt="2022-03-14T02:36:32.236" v="465" actId="1076"/>
          <ac:spMkLst>
            <pc:docMk/>
            <pc:sldMk cId="621683426" sldId="361"/>
            <ac:spMk id="11" creationId="{A38CEB8B-B3CC-4255-944D-8BDD92206B46}"/>
          </ac:spMkLst>
        </pc:spChg>
        <pc:spChg chg="add mod">
          <ac:chgData name="Cheng Ran" userId="dbeed8448c6bb12c" providerId="LiveId" clId="{6C75F16A-FC30-4F24-98EE-CED4265303CE}" dt="2022-03-14T02:36:32.236" v="465" actId="1076"/>
          <ac:spMkLst>
            <pc:docMk/>
            <pc:sldMk cId="621683426" sldId="361"/>
            <ac:spMk id="13" creationId="{05DD72C6-84CC-4FF2-BAF3-0FFBDF7772BC}"/>
          </ac:spMkLst>
        </pc:spChg>
        <pc:spChg chg="add mod">
          <ac:chgData name="Cheng Ran" userId="dbeed8448c6bb12c" providerId="LiveId" clId="{6C75F16A-FC30-4F24-98EE-CED4265303CE}" dt="2022-03-14T02:36:32.236" v="465" actId="1076"/>
          <ac:spMkLst>
            <pc:docMk/>
            <pc:sldMk cId="621683426" sldId="361"/>
            <ac:spMk id="14" creationId="{F5C2CBE0-E713-4BA6-B0EC-F9D3FB4F062A}"/>
          </ac:spMkLst>
        </pc:spChg>
        <pc:spChg chg="add mod">
          <ac:chgData name="Cheng Ran" userId="dbeed8448c6bb12c" providerId="LiveId" clId="{6C75F16A-FC30-4F24-98EE-CED4265303CE}" dt="2022-03-14T02:36:32.236" v="465" actId="1076"/>
          <ac:spMkLst>
            <pc:docMk/>
            <pc:sldMk cId="621683426" sldId="361"/>
            <ac:spMk id="15" creationId="{4C17D0D3-5117-4EAF-B3CD-63481733D20B}"/>
          </ac:spMkLst>
        </pc:spChg>
        <pc:spChg chg="add mod">
          <ac:chgData name="Cheng Ran" userId="dbeed8448c6bb12c" providerId="LiveId" clId="{6C75F16A-FC30-4F24-98EE-CED4265303CE}" dt="2022-03-14T02:36:32.236" v="465" actId="1076"/>
          <ac:spMkLst>
            <pc:docMk/>
            <pc:sldMk cId="621683426" sldId="361"/>
            <ac:spMk id="16" creationId="{85B0D33C-E653-415F-B68D-E3ABB70258F0}"/>
          </ac:spMkLst>
        </pc:spChg>
        <pc:graphicFrameChg chg="add mod">
          <ac:chgData name="Cheng Ran" userId="dbeed8448c6bb12c" providerId="LiveId" clId="{6C75F16A-FC30-4F24-98EE-CED4265303CE}" dt="2022-03-14T02:36:32.236" v="465" actId="1076"/>
          <ac:graphicFrameMkLst>
            <pc:docMk/>
            <pc:sldMk cId="621683426" sldId="361"/>
            <ac:graphicFrameMk id="12" creationId="{57E33BAE-A8A7-4210-B5ED-0BE2AFA28106}"/>
          </ac:graphicFrameMkLst>
        </pc:graphicFrameChg>
      </pc:sldChg>
      <pc:sldChg chg="addSp delSp modSp new del mod delAnim modAnim">
        <pc:chgData name="Cheng Ran" userId="dbeed8448c6bb12c" providerId="LiveId" clId="{6C75F16A-FC30-4F24-98EE-CED4265303CE}" dt="2022-03-14T02:49:25.289" v="625" actId="47"/>
        <pc:sldMkLst>
          <pc:docMk/>
          <pc:sldMk cId="205204354" sldId="362"/>
        </pc:sldMkLst>
        <pc:spChg chg="mod">
          <ac:chgData name="Cheng Ran" userId="dbeed8448c6bb12c" providerId="LiveId" clId="{6C75F16A-FC30-4F24-98EE-CED4265303CE}" dt="2022-03-14T02:41:18.392" v="553" actId="1076"/>
          <ac:spMkLst>
            <pc:docMk/>
            <pc:sldMk cId="205204354" sldId="362"/>
            <ac:spMk id="2" creationId="{4AA86B86-7051-4728-AEE3-0CABBDFF5C82}"/>
          </ac:spMkLst>
        </pc:spChg>
        <pc:spChg chg="mod">
          <ac:chgData name="Cheng Ran" userId="dbeed8448c6bb12c" providerId="LiveId" clId="{6C75F16A-FC30-4F24-98EE-CED4265303CE}" dt="2022-03-14T02:49:04.739" v="620" actId="20577"/>
          <ac:spMkLst>
            <pc:docMk/>
            <pc:sldMk cId="205204354" sldId="362"/>
            <ac:spMk id="3" creationId="{87E8B41D-C9F1-4CEE-8F6C-49A95274682F}"/>
          </ac:spMkLst>
        </pc:spChg>
        <pc:spChg chg="add del mod">
          <ac:chgData name="Cheng Ran" userId="dbeed8448c6bb12c" providerId="LiveId" clId="{6C75F16A-FC30-4F24-98EE-CED4265303CE}" dt="2022-03-14T02:37:57.149" v="497"/>
          <ac:spMkLst>
            <pc:docMk/>
            <pc:sldMk cId="205204354" sldId="362"/>
            <ac:spMk id="4" creationId="{D737E7B4-6452-44B1-BC62-CAB498CA2C06}"/>
          </ac:spMkLst>
        </pc:spChg>
        <pc:spChg chg="add del mod">
          <ac:chgData name="Cheng Ran" userId="dbeed8448c6bb12c" providerId="LiveId" clId="{6C75F16A-FC30-4F24-98EE-CED4265303CE}" dt="2022-03-14T02:37:57.149" v="497"/>
          <ac:spMkLst>
            <pc:docMk/>
            <pc:sldMk cId="205204354" sldId="362"/>
            <ac:spMk id="5" creationId="{EAFE36B8-91B0-4246-814E-65C8AB7E8F83}"/>
          </ac:spMkLst>
        </pc:spChg>
        <pc:spChg chg="add del mod">
          <ac:chgData name="Cheng Ran" userId="dbeed8448c6bb12c" providerId="LiveId" clId="{6C75F16A-FC30-4F24-98EE-CED4265303CE}" dt="2022-03-14T02:37:57.149" v="497"/>
          <ac:spMkLst>
            <pc:docMk/>
            <pc:sldMk cId="205204354" sldId="362"/>
            <ac:spMk id="6" creationId="{A61266CD-0B3C-4481-A0E0-5D3BC574F30C}"/>
          </ac:spMkLst>
        </pc:spChg>
        <pc:spChg chg="add del mod">
          <ac:chgData name="Cheng Ran" userId="dbeed8448c6bb12c" providerId="LiveId" clId="{6C75F16A-FC30-4F24-98EE-CED4265303CE}" dt="2022-03-14T02:37:57.149" v="497"/>
          <ac:spMkLst>
            <pc:docMk/>
            <pc:sldMk cId="205204354" sldId="362"/>
            <ac:spMk id="7" creationId="{2AC8C802-460E-4597-8326-7484B595B28E}"/>
          </ac:spMkLst>
        </pc:spChg>
        <pc:spChg chg="add del mod">
          <ac:chgData name="Cheng Ran" userId="dbeed8448c6bb12c" providerId="LiveId" clId="{6C75F16A-FC30-4F24-98EE-CED4265303CE}" dt="2022-03-14T02:37:57.149" v="497"/>
          <ac:spMkLst>
            <pc:docMk/>
            <pc:sldMk cId="205204354" sldId="362"/>
            <ac:spMk id="8" creationId="{F3435632-3936-461C-B56A-2B7EE672A635}"/>
          </ac:spMkLst>
        </pc:spChg>
        <pc:spChg chg="add del mod">
          <ac:chgData name="Cheng Ran" userId="dbeed8448c6bb12c" providerId="LiveId" clId="{6C75F16A-FC30-4F24-98EE-CED4265303CE}" dt="2022-03-14T02:37:57.149" v="497"/>
          <ac:spMkLst>
            <pc:docMk/>
            <pc:sldMk cId="205204354" sldId="362"/>
            <ac:spMk id="10" creationId="{2A5A635E-B794-4577-A24E-0F9342E8BB5A}"/>
          </ac:spMkLst>
        </pc:spChg>
        <pc:spChg chg="add del mod">
          <ac:chgData name="Cheng Ran" userId="dbeed8448c6bb12c" providerId="LiveId" clId="{6C75F16A-FC30-4F24-98EE-CED4265303CE}" dt="2022-03-14T02:37:57.149" v="497"/>
          <ac:spMkLst>
            <pc:docMk/>
            <pc:sldMk cId="205204354" sldId="362"/>
            <ac:spMk id="11" creationId="{105C0FCB-0B00-4221-B501-8589499A6CB6}"/>
          </ac:spMkLst>
        </pc:spChg>
        <pc:spChg chg="add del mod">
          <ac:chgData name="Cheng Ran" userId="dbeed8448c6bb12c" providerId="LiveId" clId="{6C75F16A-FC30-4F24-98EE-CED4265303CE}" dt="2022-03-14T02:37:57.149" v="497"/>
          <ac:spMkLst>
            <pc:docMk/>
            <pc:sldMk cId="205204354" sldId="362"/>
            <ac:spMk id="12" creationId="{9EF1702F-8CAA-4EF7-A33E-B05C9B14495D}"/>
          </ac:spMkLst>
        </pc:spChg>
        <pc:spChg chg="add del mod">
          <ac:chgData name="Cheng Ran" userId="dbeed8448c6bb12c" providerId="LiveId" clId="{6C75F16A-FC30-4F24-98EE-CED4265303CE}" dt="2022-03-14T02:37:57.149" v="497"/>
          <ac:spMkLst>
            <pc:docMk/>
            <pc:sldMk cId="205204354" sldId="362"/>
            <ac:spMk id="13" creationId="{EA114350-63FE-49F6-8B9A-30E6A855C8AE}"/>
          </ac:spMkLst>
        </pc:spChg>
        <pc:spChg chg="add del mod">
          <ac:chgData name="Cheng Ran" userId="dbeed8448c6bb12c" providerId="LiveId" clId="{6C75F16A-FC30-4F24-98EE-CED4265303CE}" dt="2022-03-14T02:37:57.149" v="497"/>
          <ac:spMkLst>
            <pc:docMk/>
            <pc:sldMk cId="205204354" sldId="362"/>
            <ac:spMk id="14" creationId="{58298F7E-69C6-4E06-8115-8071145E0FDB}"/>
          </ac:spMkLst>
        </pc:spChg>
        <pc:spChg chg="add del mod">
          <ac:chgData name="Cheng Ran" userId="dbeed8448c6bb12c" providerId="LiveId" clId="{6C75F16A-FC30-4F24-98EE-CED4265303CE}" dt="2022-03-14T02:37:57.149" v="497"/>
          <ac:spMkLst>
            <pc:docMk/>
            <pc:sldMk cId="205204354" sldId="362"/>
            <ac:spMk id="15" creationId="{4A17006F-21E4-4BA5-AEAF-BFA1D2614D62}"/>
          </ac:spMkLst>
        </pc:spChg>
        <pc:spChg chg="add del mod">
          <ac:chgData name="Cheng Ran" userId="dbeed8448c6bb12c" providerId="LiveId" clId="{6C75F16A-FC30-4F24-98EE-CED4265303CE}" dt="2022-03-14T02:37:57.149" v="497"/>
          <ac:spMkLst>
            <pc:docMk/>
            <pc:sldMk cId="205204354" sldId="362"/>
            <ac:spMk id="16" creationId="{ABA938A3-C13D-4A87-8AD7-F20321B95F76}"/>
          </ac:spMkLst>
        </pc:spChg>
        <pc:spChg chg="add del mod">
          <ac:chgData name="Cheng Ran" userId="dbeed8448c6bb12c" providerId="LiveId" clId="{6C75F16A-FC30-4F24-98EE-CED4265303CE}" dt="2022-03-14T02:38:03.898" v="499"/>
          <ac:spMkLst>
            <pc:docMk/>
            <pc:sldMk cId="205204354" sldId="362"/>
            <ac:spMk id="17" creationId="{1A0AB450-86E8-4367-A304-58B94F64AC3A}"/>
          </ac:spMkLst>
        </pc:spChg>
        <pc:spChg chg="add del mod">
          <ac:chgData name="Cheng Ran" userId="dbeed8448c6bb12c" providerId="LiveId" clId="{6C75F16A-FC30-4F24-98EE-CED4265303CE}" dt="2022-03-14T02:38:03.898" v="499"/>
          <ac:spMkLst>
            <pc:docMk/>
            <pc:sldMk cId="205204354" sldId="362"/>
            <ac:spMk id="18" creationId="{8885E34D-B9A6-4D3F-B8E8-D5ED8AF88EC3}"/>
          </ac:spMkLst>
        </pc:spChg>
        <pc:spChg chg="add del mod">
          <ac:chgData name="Cheng Ran" userId="dbeed8448c6bb12c" providerId="LiveId" clId="{6C75F16A-FC30-4F24-98EE-CED4265303CE}" dt="2022-03-14T02:38:03.898" v="499"/>
          <ac:spMkLst>
            <pc:docMk/>
            <pc:sldMk cId="205204354" sldId="362"/>
            <ac:spMk id="19" creationId="{607A833A-E58F-401F-9760-D0ECC3ADCE6C}"/>
          </ac:spMkLst>
        </pc:spChg>
        <pc:spChg chg="add del mod">
          <ac:chgData name="Cheng Ran" userId="dbeed8448c6bb12c" providerId="LiveId" clId="{6C75F16A-FC30-4F24-98EE-CED4265303CE}" dt="2022-03-14T02:38:03.898" v="499"/>
          <ac:spMkLst>
            <pc:docMk/>
            <pc:sldMk cId="205204354" sldId="362"/>
            <ac:spMk id="20" creationId="{4EDA9400-7668-4A05-8F00-EFF6675AE0C7}"/>
          </ac:spMkLst>
        </pc:spChg>
        <pc:spChg chg="add del mod">
          <ac:chgData name="Cheng Ran" userId="dbeed8448c6bb12c" providerId="LiveId" clId="{6C75F16A-FC30-4F24-98EE-CED4265303CE}" dt="2022-03-14T02:38:03.898" v="499"/>
          <ac:spMkLst>
            <pc:docMk/>
            <pc:sldMk cId="205204354" sldId="362"/>
            <ac:spMk id="21" creationId="{310EBC2F-E0C2-4734-B0F0-575B898CF329}"/>
          </ac:spMkLst>
        </pc:spChg>
        <pc:spChg chg="add del mod">
          <ac:chgData name="Cheng Ran" userId="dbeed8448c6bb12c" providerId="LiveId" clId="{6C75F16A-FC30-4F24-98EE-CED4265303CE}" dt="2022-03-14T02:38:03.898" v="499"/>
          <ac:spMkLst>
            <pc:docMk/>
            <pc:sldMk cId="205204354" sldId="362"/>
            <ac:spMk id="23" creationId="{109C0860-F445-4373-B11B-A9CDEBB47C96}"/>
          </ac:spMkLst>
        </pc:spChg>
        <pc:spChg chg="add del mod">
          <ac:chgData name="Cheng Ran" userId="dbeed8448c6bb12c" providerId="LiveId" clId="{6C75F16A-FC30-4F24-98EE-CED4265303CE}" dt="2022-03-14T02:38:03.898" v="499"/>
          <ac:spMkLst>
            <pc:docMk/>
            <pc:sldMk cId="205204354" sldId="362"/>
            <ac:spMk id="24" creationId="{61B96966-87D9-40F0-897D-0F569934BD21}"/>
          </ac:spMkLst>
        </pc:spChg>
        <pc:spChg chg="add del mod">
          <ac:chgData name="Cheng Ran" userId="dbeed8448c6bb12c" providerId="LiveId" clId="{6C75F16A-FC30-4F24-98EE-CED4265303CE}" dt="2022-03-14T02:38:03.898" v="499"/>
          <ac:spMkLst>
            <pc:docMk/>
            <pc:sldMk cId="205204354" sldId="362"/>
            <ac:spMk id="25" creationId="{57A9C979-9757-4C9C-821A-B1D3D8E56BC6}"/>
          </ac:spMkLst>
        </pc:spChg>
        <pc:spChg chg="add del mod">
          <ac:chgData name="Cheng Ran" userId="dbeed8448c6bb12c" providerId="LiveId" clId="{6C75F16A-FC30-4F24-98EE-CED4265303CE}" dt="2022-03-14T02:38:03.898" v="499"/>
          <ac:spMkLst>
            <pc:docMk/>
            <pc:sldMk cId="205204354" sldId="362"/>
            <ac:spMk id="26" creationId="{5BB78C14-B3DF-4A22-9C70-67F077E5BDBB}"/>
          </ac:spMkLst>
        </pc:spChg>
        <pc:spChg chg="add del mod">
          <ac:chgData name="Cheng Ran" userId="dbeed8448c6bb12c" providerId="LiveId" clId="{6C75F16A-FC30-4F24-98EE-CED4265303CE}" dt="2022-03-14T02:38:03.898" v="499"/>
          <ac:spMkLst>
            <pc:docMk/>
            <pc:sldMk cId="205204354" sldId="362"/>
            <ac:spMk id="27" creationId="{A1FD516F-9C5D-4688-AAB2-2A3214F4500D}"/>
          </ac:spMkLst>
        </pc:spChg>
        <pc:spChg chg="add del mod">
          <ac:chgData name="Cheng Ran" userId="dbeed8448c6bb12c" providerId="LiveId" clId="{6C75F16A-FC30-4F24-98EE-CED4265303CE}" dt="2022-03-14T02:38:03.898" v="499"/>
          <ac:spMkLst>
            <pc:docMk/>
            <pc:sldMk cId="205204354" sldId="362"/>
            <ac:spMk id="28" creationId="{06752025-6169-4293-BD56-BBD2BF4D1A0B}"/>
          </ac:spMkLst>
        </pc:spChg>
        <pc:spChg chg="add del mod">
          <ac:chgData name="Cheng Ran" userId="dbeed8448c6bb12c" providerId="LiveId" clId="{6C75F16A-FC30-4F24-98EE-CED4265303CE}" dt="2022-03-14T02:38:03.898" v="499"/>
          <ac:spMkLst>
            <pc:docMk/>
            <pc:sldMk cId="205204354" sldId="362"/>
            <ac:spMk id="29" creationId="{C133E3E9-04E2-4278-8813-BE36882A8A77}"/>
          </ac:spMkLst>
        </pc:spChg>
        <pc:spChg chg="add del mod">
          <ac:chgData name="Cheng Ran" userId="dbeed8448c6bb12c" providerId="LiveId" clId="{6C75F16A-FC30-4F24-98EE-CED4265303CE}" dt="2022-03-14T02:42:52.805" v="569" actId="478"/>
          <ac:spMkLst>
            <pc:docMk/>
            <pc:sldMk cId="205204354" sldId="362"/>
            <ac:spMk id="32" creationId="{B7C32D81-8E76-47E0-BF90-B085C91CE76B}"/>
          </ac:spMkLst>
        </pc:spChg>
        <pc:spChg chg="add del mod">
          <ac:chgData name="Cheng Ran" userId="dbeed8448c6bb12c" providerId="LiveId" clId="{6C75F16A-FC30-4F24-98EE-CED4265303CE}" dt="2022-03-14T02:42:52.805" v="569" actId="478"/>
          <ac:spMkLst>
            <pc:docMk/>
            <pc:sldMk cId="205204354" sldId="362"/>
            <ac:spMk id="33" creationId="{CD9FB885-93CE-4904-95AD-A3AE1439873E}"/>
          </ac:spMkLst>
        </pc:spChg>
        <pc:spChg chg="add del mod">
          <ac:chgData name="Cheng Ran" userId="dbeed8448c6bb12c" providerId="LiveId" clId="{6C75F16A-FC30-4F24-98EE-CED4265303CE}" dt="2022-03-14T02:42:52.805" v="569" actId="478"/>
          <ac:spMkLst>
            <pc:docMk/>
            <pc:sldMk cId="205204354" sldId="362"/>
            <ac:spMk id="34" creationId="{2D86A0F5-612F-43AF-BD8E-EBFA212705B7}"/>
          </ac:spMkLst>
        </pc:spChg>
        <pc:spChg chg="add del mod">
          <ac:chgData name="Cheng Ran" userId="dbeed8448c6bb12c" providerId="LiveId" clId="{6C75F16A-FC30-4F24-98EE-CED4265303CE}" dt="2022-03-14T02:42:52.805" v="569" actId="478"/>
          <ac:spMkLst>
            <pc:docMk/>
            <pc:sldMk cId="205204354" sldId="362"/>
            <ac:spMk id="35" creationId="{03295A42-E6F2-4163-AE1C-2593677F0414}"/>
          </ac:spMkLst>
        </pc:spChg>
        <pc:spChg chg="add del mod">
          <ac:chgData name="Cheng Ran" userId="dbeed8448c6bb12c" providerId="LiveId" clId="{6C75F16A-FC30-4F24-98EE-CED4265303CE}" dt="2022-03-14T02:42:52.805" v="569" actId="478"/>
          <ac:spMkLst>
            <pc:docMk/>
            <pc:sldMk cId="205204354" sldId="362"/>
            <ac:spMk id="36" creationId="{3539D248-A06B-4701-A2CF-3982F2F53D96}"/>
          </ac:spMkLst>
        </pc:spChg>
        <pc:spChg chg="add del mod">
          <ac:chgData name="Cheng Ran" userId="dbeed8448c6bb12c" providerId="LiveId" clId="{6C75F16A-FC30-4F24-98EE-CED4265303CE}" dt="2022-03-14T02:42:52.805" v="569" actId="478"/>
          <ac:spMkLst>
            <pc:docMk/>
            <pc:sldMk cId="205204354" sldId="362"/>
            <ac:spMk id="37" creationId="{1D3C7CB6-90F6-461C-9341-760BB7F1C21D}"/>
          </ac:spMkLst>
        </pc:spChg>
        <pc:spChg chg="add del mod">
          <ac:chgData name="Cheng Ran" userId="dbeed8448c6bb12c" providerId="LiveId" clId="{6C75F16A-FC30-4F24-98EE-CED4265303CE}" dt="2022-03-14T02:42:52.805" v="569" actId="478"/>
          <ac:spMkLst>
            <pc:docMk/>
            <pc:sldMk cId="205204354" sldId="362"/>
            <ac:spMk id="38" creationId="{72739EB9-27B4-4B02-8C44-AAD06355E927}"/>
          </ac:spMkLst>
        </pc:spChg>
        <pc:spChg chg="add del mod">
          <ac:chgData name="Cheng Ran" userId="dbeed8448c6bb12c" providerId="LiveId" clId="{6C75F16A-FC30-4F24-98EE-CED4265303CE}" dt="2022-03-14T02:42:52.805" v="569" actId="478"/>
          <ac:spMkLst>
            <pc:docMk/>
            <pc:sldMk cId="205204354" sldId="362"/>
            <ac:spMk id="39" creationId="{743D612F-06CB-4C67-AE0D-8DC4B564F30B}"/>
          </ac:spMkLst>
        </pc:spChg>
        <pc:spChg chg="add del mod">
          <ac:chgData name="Cheng Ran" userId="dbeed8448c6bb12c" providerId="LiveId" clId="{6C75F16A-FC30-4F24-98EE-CED4265303CE}" dt="2022-03-14T02:42:52.805" v="569" actId="478"/>
          <ac:spMkLst>
            <pc:docMk/>
            <pc:sldMk cId="205204354" sldId="362"/>
            <ac:spMk id="41" creationId="{D0505C2B-9F20-4433-AAE8-69163AFCA240}"/>
          </ac:spMkLst>
        </pc:spChg>
        <pc:spChg chg="add del mod">
          <ac:chgData name="Cheng Ran" userId="dbeed8448c6bb12c" providerId="LiveId" clId="{6C75F16A-FC30-4F24-98EE-CED4265303CE}" dt="2022-03-14T02:42:52.805" v="569" actId="478"/>
          <ac:spMkLst>
            <pc:docMk/>
            <pc:sldMk cId="205204354" sldId="362"/>
            <ac:spMk id="42" creationId="{1D8CBF96-929D-441B-8508-1641170891C9}"/>
          </ac:spMkLst>
        </pc:spChg>
        <pc:spChg chg="add del mod">
          <ac:chgData name="Cheng Ran" userId="dbeed8448c6bb12c" providerId="LiveId" clId="{6C75F16A-FC30-4F24-98EE-CED4265303CE}" dt="2022-03-14T02:42:52.805" v="569" actId="478"/>
          <ac:spMkLst>
            <pc:docMk/>
            <pc:sldMk cId="205204354" sldId="362"/>
            <ac:spMk id="43" creationId="{C3C87D69-F82D-4794-A330-7FCD912E3896}"/>
          </ac:spMkLst>
        </pc:spChg>
        <pc:spChg chg="add del mod">
          <ac:chgData name="Cheng Ran" userId="dbeed8448c6bb12c" providerId="LiveId" clId="{6C75F16A-FC30-4F24-98EE-CED4265303CE}" dt="2022-03-14T02:42:52.805" v="569" actId="478"/>
          <ac:spMkLst>
            <pc:docMk/>
            <pc:sldMk cId="205204354" sldId="362"/>
            <ac:spMk id="44" creationId="{2286A094-3800-43D8-B470-6BA19BAE7D9C}"/>
          </ac:spMkLst>
        </pc:spChg>
        <pc:spChg chg="add del mod">
          <ac:chgData name="Cheng Ran" userId="dbeed8448c6bb12c" providerId="LiveId" clId="{6C75F16A-FC30-4F24-98EE-CED4265303CE}" dt="2022-03-14T02:42:52.805" v="569" actId="478"/>
          <ac:spMkLst>
            <pc:docMk/>
            <pc:sldMk cId="205204354" sldId="362"/>
            <ac:spMk id="45" creationId="{2D7FA9E6-9917-4D37-A862-22D82A4184D8}"/>
          </ac:spMkLst>
        </pc:spChg>
        <pc:spChg chg="add del mod">
          <ac:chgData name="Cheng Ran" userId="dbeed8448c6bb12c" providerId="LiveId" clId="{6C75F16A-FC30-4F24-98EE-CED4265303CE}" dt="2022-03-14T02:42:52.805" v="569" actId="478"/>
          <ac:spMkLst>
            <pc:docMk/>
            <pc:sldMk cId="205204354" sldId="362"/>
            <ac:spMk id="46" creationId="{C382BB3F-C440-49E0-BBB5-CA0C49CACE91}"/>
          </ac:spMkLst>
        </pc:spChg>
        <pc:spChg chg="add del mod">
          <ac:chgData name="Cheng Ran" userId="dbeed8448c6bb12c" providerId="LiveId" clId="{6C75F16A-FC30-4F24-98EE-CED4265303CE}" dt="2022-03-14T02:42:52.805" v="569" actId="478"/>
          <ac:spMkLst>
            <pc:docMk/>
            <pc:sldMk cId="205204354" sldId="362"/>
            <ac:spMk id="47" creationId="{5FFBCD35-2E80-475E-BFEF-93E892F3830D}"/>
          </ac:spMkLst>
        </pc:spChg>
        <pc:spChg chg="add del mod">
          <ac:chgData name="Cheng Ran" userId="dbeed8448c6bb12c" providerId="LiveId" clId="{6C75F16A-FC30-4F24-98EE-CED4265303CE}" dt="2022-03-14T02:42:52.805" v="569" actId="478"/>
          <ac:spMkLst>
            <pc:docMk/>
            <pc:sldMk cId="205204354" sldId="362"/>
            <ac:spMk id="48" creationId="{3768CF1A-2373-478A-94AA-1AE0E2C0F0B0}"/>
          </ac:spMkLst>
        </pc:spChg>
        <pc:spChg chg="add del mod">
          <ac:chgData name="Cheng Ran" userId="dbeed8448c6bb12c" providerId="LiveId" clId="{6C75F16A-FC30-4F24-98EE-CED4265303CE}" dt="2022-03-14T02:42:52.805" v="569" actId="478"/>
          <ac:spMkLst>
            <pc:docMk/>
            <pc:sldMk cId="205204354" sldId="362"/>
            <ac:spMk id="49" creationId="{DAD49BDF-0A3F-4A0D-A131-4F0D44D48FCC}"/>
          </ac:spMkLst>
        </pc:spChg>
        <pc:spChg chg="add del mod">
          <ac:chgData name="Cheng Ran" userId="dbeed8448c6bb12c" providerId="LiveId" clId="{6C75F16A-FC30-4F24-98EE-CED4265303CE}" dt="2022-03-14T02:42:52.805" v="569" actId="478"/>
          <ac:spMkLst>
            <pc:docMk/>
            <pc:sldMk cId="205204354" sldId="362"/>
            <ac:spMk id="50" creationId="{754B8142-FDC5-4034-8205-88A3F18039C5}"/>
          </ac:spMkLst>
        </pc:spChg>
        <pc:spChg chg="add mod">
          <ac:chgData name="Cheng Ran" userId="dbeed8448c6bb12c" providerId="LiveId" clId="{6C75F16A-FC30-4F24-98EE-CED4265303CE}" dt="2022-03-14T02:43:24.024" v="571" actId="1076"/>
          <ac:spMkLst>
            <pc:docMk/>
            <pc:sldMk cId="205204354" sldId="362"/>
            <ac:spMk id="51" creationId="{F19CDB2A-55EC-4A83-B2F9-23FFFB741F05}"/>
          </ac:spMkLst>
        </pc:spChg>
        <pc:spChg chg="add mod">
          <ac:chgData name="Cheng Ran" userId="dbeed8448c6bb12c" providerId="LiveId" clId="{6C75F16A-FC30-4F24-98EE-CED4265303CE}" dt="2022-03-14T02:43:24.024" v="571" actId="1076"/>
          <ac:spMkLst>
            <pc:docMk/>
            <pc:sldMk cId="205204354" sldId="362"/>
            <ac:spMk id="52" creationId="{CEF7D96C-0E49-42B6-B4BF-221957C2850D}"/>
          </ac:spMkLst>
        </pc:spChg>
        <pc:spChg chg="add mod">
          <ac:chgData name="Cheng Ran" userId="dbeed8448c6bb12c" providerId="LiveId" clId="{6C75F16A-FC30-4F24-98EE-CED4265303CE}" dt="2022-03-14T02:43:24.024" v="571" actId="1076"/>
          <ac:spMkLst>
            <pc:docMk/>
            <pc:sldMk cId="205204354" sldId="362"/>
            <ac:spMk id="53" creationId="{1566693F-159F-4E8A-94B4-4969C4D8A025}"/>
          </ac:spMkLst>
        </pc:spChg>
        <pc:spChg chg="add mod">
          <ac:chgData name="Cheng Ran" userId="dbeed8448c6bb12c" providerId="LiveId" clId="{6C75F16A-FC30-4F24-98EE-CED4265303CE}" dt="2022-03-14T02:43:24.024" v="571" actId="1076"/>
          <ac:spMkLst>
            <pc:docMk/>
            <pc:sldMk cId="205204354" sldId="362"/>
            <ac:spMk id="54" creationId="{32BEFE4A-364F-4418-B25B-8FD5991CF231}"/>
          </ac:spMkLst>
        </pc:spChg>
        <pc:spChg chg="add mod">
          <ac:chgData name="Cheng Ran" userId="dbeed8448c6bb12c" providerId="LiveId" clId="{6C75F16A-FC30-4F24-98EE-CED4265303CE}" dt="2022-03-14T02:43:24.024" v="571" actId="1076"/>
          <ac:spMkLst>
            <pc:docMk/>
            <pc:sldMk cId="205204354" sldId="362"/>
            <ac:spMk id="55" creationId="{BC345AD4-9D12-43B4-9A91-AB0FAED42317}"/>
          </ac:spMkLst>
        </pc:spChg>
        <pc:spChg chg="add mod">
          <ac:chgData name="Cheng Ran" userId="dbeed8448c6bb12c" providerId="LiveId" clId="{6C75F16A-FC30-4F24-98EE-CED4265303CE}" dt="2022-03-14T02:43:24.024" v="571" actId="1076"/>
          <ac:spMkLst>
            <pc:docMk/>
            <pc:sldMk cId="205204354" sldId="362"/>
            <ac:spMk id="56" creationId="{1EEB8AEE-A3E4-44A8-9509-C33FD48866B2}"/>
          </ac:spMkLst>
        </pc:spChg>
        <pc:spChg chg="add mod">
          <ac:chgData name="Cheng Ran" userId="dbeed8448c6bb12c" providerId="LiveId" clId="{6C75F16A-FC30-4F24-98EE-CED4265303CE}" dt="2022-03-14T02:43:24.024" v="571" actId="1076"/>
          <ac:spMkLst>
            <pc:docMk/>
            <pc:sldMk cId="205204354" sldId="362"/>
            <ac:spMk id="57" creationId="{C9F72F13-D9AA-49D9-BBA6-0B1125756FCE}"/>
          </ac:spMkLst>
        </pc:spChg>
        <pc:spChg chg="add mod">
          <ac:chgData name="Cheng Ran" userId="dbeed8448c6bb12c" providerId="LiveId" clId="{6C75F16A-FC30-4F24-98EE-CED4265303CE}" dt="2022-03-14T02:43:24.024" v="571" actId="1076"/>
          <ac:spMkLst>
            <pc:docMk/>
            <pc:sldMk cId="205204354" sldId="362"/>
            <ac:spMk id="58" creationId="{9BE980F6-7C18-46D7-BB9F-B1C622B14F9B}"/>
          </ac:spMkLst>
        </pc:spChg>
        <pc:spChg chg="add del mod">
          <ac:chgData name="Cheng Ran" userId="dbeed8448c6bb12c" providerId="LiveId" clId="{6C75F16A-FC30-4F24-98EE-CED4265303CE}" dt="2022-03-14T02:44:17.800" v="578" actId="478"/>
          <ac:spMkLst>
            <pc:docMk/>
            <pc:sldMk cId="205204354" sldId="362"/>
            <ac:spMk id="60" creationId="{3DBDEAAA-0FE0-4A29-B454-96CEB7750011}"/>
          </ac:spMkLst>
        </pc:spChg>
        <pc:spChg chg="add del mod">
          <ac:chgData name="Cheng Ran" userId="dbeed8448c6bb12c" providerId="LiveId" clId="{6C75F16A-FC30-4F24-98EE-CED4265303CE}" dt="2022-03-14T02:44:13.657" v="577" actId="478"/>
          <ac:spMkLst>
            <pc:docMk/>
            <pc:sldMk cId="205204354" sldId="362"/>
            <ac:spMk id="61" creationId="{5B92DA47-5D7E-4EA7-B9D6-A216A39896DA}"/>
          </ac:spMkLst>
        </pc:spChg>
        <pc:spChg chg="add mod">
          <ac:chgData name="Cheng Ran" userId="dbeed8448c6bb12c" providerId="LiveId" clId="{6C75F16A-FC30-4F24-98EE-CED4265303CE}" dt="2022-03-14T02:43:24.024" v="571" actId="1076"/>
          <ac:spMkLst>
            <pc:docMk/>
            <pc:sldMk cId="205204354" sldId="362"/>
            <ac:spMk id="62" creationId="{EB9370DA-E9E2-44F3-97F6-3FFBD403F2FD}"/>
          </ac:spMkLst>
        </pc:spChg>
        <pc:spChg chg="add mod">
          <ac:chgData name="Cheng Ran" userId="dbeed8448c6bb12c" providerId="LiveId" clId="{6C75F16A-FC30-4F24-98EE-CED4265303CE}" dt="2022-03-14T02:43:24.024" v="571" actId="1076"/>
          <ac:spMkLst>
            <pc:docMk/>
            <pc:sldMk cId="205204354" sldId="362"/>
            <ac:spMk id="63" creationId="{2599BA56-539A-4F92-9E18-31671F639BCF}"/>
          </ac:spMkLst>
        </pc:spChg>
        <pc:spChg chg="add mod">
          <ac:chgData name="Cheng Ran" userId="dbeed8448c6bb12c" providerId="LiveId" clId="{6C75F16A-FC30-4F24-98EE-CED4265303CE}" dt="2022-03-14T02:43:24.024" v="571" actId="1076"/>
          <ac:spMkLst>
            <pc:docMk/>
            <pc:sldMk cId="205204354" sldId="362"/>
            <ac:spMk id="64" creationId="{EC81D4EE-3631-46B4-83B0-B6ECD4FECDF7}"/>
          </ac:spMkLst>
        </pc:spChg>
        <pc:spChg chg="add del mod">
          <ac:chgData name="Cheng Ran" userId="dbeed8448c6bb12c" providerId="LiveId" clId="{6C75F16A-FC30-4F24-98EE-CED4265303CE}" dt="2022-03-14T02:44:22.062" v="581" actId="478"/>
          <ac:spMkLst>
            <pc:docMk/>
            <pc:sldMk cId="205204354" sldId="362"/>
            <ac:spMk id="65" creationId="{433B345E-2782-4FB9-AEB2-7931CDB82DAB}"/>
          </ac:spMkLst>
        </pc:spChg>
        <pc:spChg chg="add del mod">
          <ac:chgData name="Cheng Ran" userId="dbeed8448c6bb12c" providerId="LiveId" clId="{6C75F16A-FC30-4F24-98EE-CED4265303CE}" dt="2022-03-14T02:44:19.284" v="579" actId="478"/>
          <ac:spMkLst>
            <pc:docMk/>
            <pc:sldMk cId="205204354" sldId="362"/>
            <ac:spMk id="66" creationId="{3A8A487F-9533-4075-B8F3-8D8D5AD7947A}"/>
          </ac:spMkLst>
        </pc:spChg>
        <pc:spChg chg="add mod">
          <ac:chgData name="Cheng Ran" userId="dbeed8448c6bb12c" providerId="LiveId" clId="{6C75F16A-FC30-4F24-98EE-CED4265303CE}" dt="2022-03-14T02:43:24.024" v="571" actId="1076"/>
          <ac:spMkLst>
            <pc:docMk/>
            <pc:sldMk cId="205204354" sldId="362"/>
            <ac:spMk id="67" creationId="{A49A2B16-71F9-4AB9-B551-EE6D8D2E04CA}"/>
          </ac:spMkLst>
        </pc:spChg>
        <pc:spChg chg="add mod">
          <ac:chgData name="Cheng Ran" userId="dbeed8448c6bb12c" providerId="LiveId" clId="{6C75F16A-FC30-4F24-98EE-CED4265303CE}" dt="2022-03-14T02:43:24.024" v="571" actId="1076"/>
          <ac:spMkLst>
            <pc:docMk/>
            <pc:sldMk cId="205204354" sldId="362"/>
            <ac:spMk id="68" creationId="{09E55128-A645-48EC-B2EC-8CDEDD2AF0EC}"/>
          </ac:spMkLst>
        </pc:spChg>
        <pc:spChg chg="add mod">
          <ac:chgData name="Cheng Ran" userId="dbeed8448c6bb12c" providerId="LiveId" clId="{6C75F16A-FC30-4F24-98EE-CED4265303CE}" dt="2022-03-14T02:49:11.902" v="622" actId="20577"/>
          <ac:spMkLst>
            <pc:docMk/>
            <pc:sldMk cId="205204354" sldId="362"/>
            <ac:spMk id="69" creationId="{7BC1C6C5-74FA-4AED-A117-4968768D7920}"/>
          </ac:spMkLst>
        </pc:spChg>
        <pc:spChg chg="add del mod">
          <ac:chgData name="Cheng Ran" userId="dbeed8448c6bb12c" providerId="LiveId" clId="{6C75F16A-FC30-4F24-98EE-CED4265303CE}" dt="2022-03-14T02:44:23.156" v="582" actId="478"/>
          <ac:spMkLst>
            <pc:docMk/>
            <pc:sldMk cId="205204354" sldId="362"/>
            <ac:spMk id="70" creationId="{A714E1BD-AAC4-4755-A108-A674B8C52D92}"/>
          </ac:spMkLst>
        </pc:spChg>
        <pc:spChg chg="add del mod">
          <ac:chgData name="Cheng Ran" userId="dbeed8448c6bb12c" providerId="LiveId" clId="{6C75F16A-FC30-4F24-98EE-CED4265303CE}" dt="2022-03-14T02:44:20.325" v="580" actId="478"/>
          <ac:spMkLst>
            <pc:docMk/>
            <pc:sldMk cId="205204354" sldId="362"/>
            <ac:spMk id="71" creationId="{557260FF-9D01-4D67-9540-73944C09E2DF}"/>
          </ac:spMkLst>
        </pc:spChg>
        <pc:spChg chg="add mod">
          <ac:chgData name="Cheng Ran" userId="dbeed8448c6bb12c" providerId="LiveId" clId="{6C75F16A-FC30-4F24-98EE-CED4265303CE}" dt="2022-03-14T02:43:24.024" v="571" actId="1076"/>
          <ac:spMkLst>
            <pc:docMk/>
            <pc:sldMk cId="205204354" sldId="362"/>
            <ac:spMk id="72" creationId="{232A1A25-0A8D-4014-83AF-4A4C98179B63}"/>
          </ac:spMkLst>
        </pc:spChg>
        <pc:spChg chg="add mod">
          <ac:chgData name="Cheng Ran" userId="dbeed8448c6bb12c" providerId="LiveId" clId="{6C75F16A-FC30-4F24-98EE-CED4265303CE}" dt="2022-03-14T02:43:24.024" v="571" actId="1076"/>
          <ac:spMkLst>
            <pc:docMk/>
            <pc:sldMk cId="205204354" sldId="362"/>
            <ac:spMk id="73" creationId="{53342025-D218-4C10-A243-2CAE936622A0}"/>
          </ac:spMkLst>
        </pc:spChg>
        <pc:spChg chg="add mod">
          <ac:chgData name="Cheng Ran" userId="dbeed8448c6bb12c" providerId="LiveId" clId="{6C75F16A-FC30-4F24-98EE-CED4265303CE}" dt="2022-03-14T02:49:14.119" v="623" actId="20577"/>
          <ac:spMkLst>
            <pc:docMk/>
            <pc:sldMk cId="205204354" sldId="362"/>
            <ac:spMk id="74" creationId="{3995BD19-721F-4754-A393-1FB3E78959BD}"/>
          </ac:spMkLst>
        </pc:spChg>
        <pc:spChg chg="add del mod">
          <ac:chgData name="Cheng Ran" userId="dbeed8448c6bb12c" providerId="LiveId" clId="{6C75F16A-FC30-4F24-98EE-CED4265303CE}" dt="2022-03-14T02:44:42.221" v="589" actId="478"/>
          <ac:spMkLst>
            <pc:docMk/>
            <pc:sldMk cId="205204354" sldId="362"/>
            <ac:spMk id="75" creationId="{FBB208B0-F417-434C-BD91-DD41DB2A2FE0}"/>
          </ac:spMkLst>
        </pc:spChg>
        <pc:spChg chg="add del mod">
          <ac:chgData name="Cheng Ran" userId="dbeed8448c6bb12c" providerId="LiveId" clId="{6C75F16A-FC30-4F24-98EE-CED4265303CE}" dt="2022-03-14T02:44:24.093" v="583" actId="478"/>
          <ac:spMkLst>
            <pc:docMk/>
            <pc:sldMk cId="205204354" sldId="362"/>
            <ac:spMk id="76" creationId="{CDD458F6-1153-4E7A-A960-3E0167FFB177}"/>
          </ac:spMkLst>
        </pc:spChg>
        <pc:spChg chg="add mod">
          <ac:chgData name="Cheng Ran" userId="dbeed8448c6bb12c" providerId="LiveId" clId="{6C75F16A-FC30-4F24-98EE-CED4265303CE}" dt="2022-03-14T02:49:09.228" v="621" actId="20577"/>
          <ac:spMkLst>
            <pc:docMk/>
            <pc:sldMk cId="205204354" sldId="362"/>
            <ac:spMk id="77" creationId="{4F39E1E6-8D37-4448-8399-BB2020E2CE64}"/>
          </ac:spMkLst>
        </pc:spChg>
        <pc:spChg chg="add mod">
          <ac:chgData name="Cheng Ran" userId="dbeed8448c6bb12c" providerId="LiveId" clId="{6C75F16A-FC30-4F24-98EE-CED4265303CE}" dt="2022-03-14T02:43:24.024" v="571" actId="1076"/>
          <ac:spMkLst>
            <pc:docMk/>
            <pc:sldMk cId="205204354" sldId="362"/>
            <ac:spMk id="78" creationId="{DA320077-D478-49BE-8AB2-3A7D2348625B}"/>
          </ac:spMkLst>
        </pc:spChg>
        <pc:spChg chg="add mod">
          <ac:chgData name="Cheng Ran" userId="dbeed8448c6bb12c" providerId="LiveId" clId="{6C75F16A-FC30-4F24-98EE-CED4265303CE}" dt="2022-03-14T02:43:24.024" v="571" actId="1076"/>
          <ac:spMkLst>
            <pc:docMk/>
            <pc:sldMk cId="205204354" sldId="362"/>
            <ac:spMk id="79" creationId="{83CF276F-98B8-4376-8FC2-920B10A6DF3F}"/>
          </ac:spMkLst>
        </pc:spChg>
        <pc:spChg chg="add mod">
          <ac:chgData name="Cheng Ran" userId="dbeed8448c6bb12c" providerId="LiveId" clId="{6C75F16A-FC30-4F24-98EE-CED4265303CE}" dt="2022-03-14T02:44:03.644" v="576" actId="255"/>
          <ac:spMkLst>
            <pc:docMk/>
            <pc:sldMk cId="205204354" sldId="362"/>
            <ac:spMk id="80" creationId="{3EA2AB73-B2DD-424A-902C-A7BA05BF332F}"/>
          </ac:spMkLst>
        </pc:spChg>
        <pc:spChg chg="add mod">
          <ac:chgData name="Cheng Ran" userId="dbeed8448c6bb12c" providerId="LiveId" clId="{6C75F16A-FC30-4F24-98EE-CED4265303CE}" dt="2022-03-14T02:49:15.858" v="624" actId="20577"/>
          <ac:spMkLst>
            <pc:docMk/>
            <pc:sldMk cId="205204354" sldId="362"/>
            <ac:spMk id="81" creationId="{379D42F6-55B0-4D0F-9ECA-5A3BD31D89BE}"/>
          </ac:spMkLst>
        </pc:spChg>
        <pc:spChg chg="add mod">
          <ac:chgData name="Cheng Ran" userId="dbeed8448c6bb12c" providerId="LiveId" clId="{6C75F16A-FC30-4F24-98EE-CED4265303CE}" dt="2022-03-14T02:44:39.402" v="588" actId="1076"/>
          <ac:spMkLst>
            <pc:docMk/>
            <pc:sldMk cId="205204354" sldId="362"/>
            <ac:spMk id="82" creationId="{95F4A25B-69E5-414C-BB5C-ACB89D5CD14B}"/>
          </ac:spMkLst>
        </pc:spChg>
        <pc:spChg chg="add del mod">
          <ac:chgData name="Cheng Ran" userId="dbeed8448c6bb12c" providerId="LiveId" clId="{6C75F16A-FC30-4F24-98EE-CED4265303CE}" dt="2022-03-14T02:44:49.964" v="591" actId="478"/>
          <ac:spMkLst>
            <pc:docMk/>
            <pc:sldMk cId="205204354" sldId="362"/>
            <ac:spMk id="83" creationId="{4E2DF466-EBD1-4700-B2F2-01742DCB552F}"/>
          </ac:spMkLst>
        </pc:spChg>
        <pc:spChg chg="add mod">
          <ac:chgData name="Cheng Ran" userId="dbeed8448c6bb12c" providerId="LiveId" clId="{6C75F16A-FC30-4F24-98EE-CED4265303CE}" dt="2022-03-14T02:44:57.220" v="593" actId="1076"/>
          <ac:spMkLst>
            <pc:docMk/>
            <pc:sldMk cId="205204354" sldId="362"/>
            <ac:spMk id="84" creationId="{08F1CBF1-05B1-4C5C-954D-D7C86370DD4C}"/>
          </ac:spMkLst>
        </pc:spChg>
        <pc:spChg chg="add mod">
          <ac:chgData name="Cheng Ran" userId="dbeed8448c6bb12c" providerId="LiveId" clId="{6C75F16A-FC30-4F24-98EE-CED4265303CE}" dt="2022-03-14T02:45:29.609" v="595" actId="1076"/>
          <ac:spMkLst>
            <pc:docMk/>
            <pc:sldMk cId="205204354" sldId="362"/>
            <ac:spMk id="85" creationId="{A7EE88A2-3EE9-4798-89D1-CB09160668C0}"/>
          </ac:spMkLst>
        </pc:spChg>
        <pc:spChg chg="add mod">
          <ac:chgData name="Cheng Ran" userId="dbeed8448c6bb12c" providerId="LiveId" clId="{6C75F16A-FC30-4F24-98EE-CED4265303CE}" dt="2022-03-14T02:45:35.474" v="597" actId="1076"/>
          <ac:spMkLst>
            <pc:docMk/>
            <pc:sldMk cId="205204354" sldId="362"/>
            <ac:spMk id="86" creationId="{C189C21F-A972-4E95-9FCF-596DB5D34804}"/>
          </ac:spMkLst>
        </pc:spChg>
        <pc:graphicFrameChg chg="add del mod">
          <ac:chgData name="Cheng Ran" userId="dbeed8448c6bb12c" providerId="LiveId" clId="{6C75F16A-FC30-4F24-98EE-CED4265303CE}" dt="2022-03-14T02:37:57.149" v="497"/>
          <ac:graphicFrameMkLst>
            <pc:docMk/>
            <pc:sldMk cId="205204354" sldId="362"/>
            <ac:graphicFrameMk id="9" creationId="{8215214C-CAD1-4539-87F3-9EA97F0D4869}"/>
          </ac:graphicFrameMkLst>
        </pc:graphicFrameChg>
        <pc:graphicFrameChg chg="add del mod">
          <ac:chgData name="Cheng Ran" userId="dbeed8448c6bb12c" providerId="LiveId" clId="{6C75F16A-FC30-4F24-98EE-CED4265303CE}" dt="2022-03-14T02:38:03.898" v="499"/>
          <ac:graphicFrameMkLst>
            <pc:docMk/>
            <pc:sldMk cId="205204354" sldId="362"/>
            <ac:graphicFrameMk id="22" creationId="{B332B62C-7FB5-4548-AE30-EF8EEBFE0A8D}"/>
          </ac:graphicFrameMkLst>
        </pc:graphicFrameChg>
        <pc:graphicFrameChg chg="add del mod">
          <ac:chgData name="Cheng Ran" userId="dbeed8448c6bb12c" providerId="LiveId" clId="{6C75F16A-FC30-4F24-98EE-CED4265303CE}" dt="2022-03-14T02:42:52.805" v="569" actId="478"/>
          <ac:graphicFrameMkLst>
            <pc:docMk/>
            <pc:sldMk cId="205204354" sldId="362"/>
            <ac:graphicFrameMk id="40" creationId="{0AB2192E-4C62-416E-A47B-34CD00EEEA11}"/>
          </ac:graphicFrameMkLst>
        </pc:graphicFrameChg>
        <pc:graphicFrameChg chg="add mod">
          <ac:chgData name="Cheng Ran" userId="dbeed8448c6bb12c" providerId="LiveId" clId="{6C75F16A-FC30-4F24-98EE-CED4265303CE}" dt="2022-03-14T02:43:24.024" v="571" actId="1076"/>
          <ac:graphicFrameMkLst>
            <pc:docMk/>
            <pc:sldMk cId="205204354" sldId="362"/>
            <ac:graphicFrameMk id="59" creationId="{066F13AB-B788-49DE-9810-E3C20A47EDA0}"/>
          </ac:graphicFrameMkLst>
        </pc:graphicFrameChg>
        <pc:picChg chg="add del mod">
          <ac:chgData name="Cheng Ran" userId="dbeed8448c6bb12c" providerId="LiveId" clId="{6C75F16A-FC30-4F24-98EE-CED4265303CE}" dt="2022-03-14T02:39:55.331" v="528" actId="478"/>
          <ac:picMkLst>
            <pc:docMk/>
            <pc:sldMk cId="205204354" sldId="362"/>
            <ac:picMk id="31" creationId="{66523326-E35B-4C23-9BF3-2911E9AF2D7E}"/>
          </ac:picMkLst>
        </pc:picChg>
      </pc:sldChg>
      <pc:sldChg chg="addSp delSp modSp new mod addAnim delAnim modAnim">
        <pc:chgData name="Cheng Ran" userId="dbeed8448c6bb12c" providerId="LiveId" clId="{6C75F16A-FC30-4F24-98EE-CED4265303CE}" dt="2022-03-14T03:25:37.349" v="959"/>
        <pc:sldMkLst>
          <pc:docMk/>
          <pc:sldMk cId="462873067" sldId="362"/>
        </pc:sldMkLst>
        <pc:spChg chg="mod">
          <ac:chgData name="Cheng Ran" userId="dbeed8448c6bb12c" providerId="LiveId" clId="{6C75F16A-FC30-4F24-98EE-CED4265303CE}" dt="2022-03-14T02:50:49.163" v="659" actId="20577"/>
          <ac:spMkLst>
            <pc:docMk/>
            <pc:sldMk cId="462873067" sldId="362"/>
            <ac:spMk id="2" creationId="{268814E9-1AC7-4632-B86C-D2F52F8AE983}"/>
          </ac:spMkLst>
        </pc:spChg>
        <pc:spChg chg="mod">
          <ac:chgData name="Cheng Ran" userId="dbeed8448c6bb12c" providerId="LiveId" clId="{6C75F16A-FC30-4F24-98EE-CED4265303CE}" dt="2022-03-14T03:04:35.325" v="891" actId="1076"/>
          <ac:spMkLst>
            <pc:docMk/>
            <pc:sldMk cId="462873067" sldId="362"/>
            <ac:spMk id="3" creationId="{EF23486E-9568-4E3F-B8B0-64D8541A9E99}"/>
          </ac:spMkLst>
        </pc:spChg>
        <pc:spChg chg="add mod">
          <ac:chgData name="Cheng Ran" userId="dbeed8448c6bb12c" providerId="LiveId" clId="{6C75F16A-FC30-4F24-98EE-CED4265303CE}" dt="2022-03-14T02:52:01.325" v="674" actId="1076"/>
          <ac:spMkLst>
            <pc:docMk/>
            <pc:sldMk cId="462873067" sldId="362"/>
            <ac:spMk id="4" creationId="{1B9BC8C8-E76C-49B4-8221-F9FA81E09BBC}"/>
          </ac:spMkLst>
        </pc:spChg>
        <pc:spChg chg="add mod">
          <ac:chgData name="Cheng Ran" userId="dbeed8448c6bb12c" providerId="LiveId" clId="{6C75F16A-FC30-4F24-98EE-CED4265303CE}" dt="2022-03-14T02:52:01.325" v="674" actId="1076"/>
          <ac:spMkLst>
            <pc:docMk/>
            <pc:sldMk cId="462873067" sldId="362"/>
            <ac:spMk id="5" creationId="{199F22C5-D4C0-4837-8F87-7F27E17A929E}"/>
          </ac:spMkLst>
        </pc:spChg>
        <pc:spChg chg="add mod">
          <ac:chgData name="Cheng Ran" userId="dbeed8448c6bb12c" providerId="LiveId" clId="{6C75F16A-FC30-4F24-98EE-CED4265303CE}" dt="2022-03-14T02:52:01.325" v="674" actId="1076"/>
          <ac:spMkLst>
            <pc:docMk/>
            <pc:sldMk cId="462873067" sldId="362"/>
            <ac:spMk id="6" creationId="{62408221-9A55-4E2C-B8A9-1926438C9FA9}"/>
          </ac:spMkLst>
        </pc:spChg>
        <pc:spChg chg="add mod">
          <ac:chgData name="Cheng Ran" userId="dbeed8448c6bb12c" providerId="LiveId" clId="{6C75F16A-FC30-4F24-98EE-CED4265303CE}" dt="2022-03-14T02:52:01.325" v="674" actId="1076"/>
          <ac:spMkLst>
            <pc:docMk/>
            <pc:sldMk cId="462873067" sldId="362"/>
            <ac:spMk id="7" creationId="{D3EBA8F2-038E-423F-A089-999E16ADF42B}"/>
          </ac:spMkLst>
        </pc:spChg>
        <pc:spChg chg="add mod">
          <ac:chgData name="Cheng Ran" userId="dbeed8448c6bb12c" providerId="LiveId" clId="{6C75F16A-FC30-4F24-98EE-CED4265303CE}" dt="2022-03-14T02:52:01.325" v="674" actId="1076"/>
          <ac:spMkLst>
            <pc:docMk/>
            <pc:sldMk cId="462873067" sldId="362"/>
            <ac:spMk id="8" creationId="{8DD1E45A-75B6-4BB6-AB6A-C17170E2FA5B}"/>
          </ac:spMkLst>
        </pc:spChg>
        <pc:spChg chg="add mod">
          <ac:chgData name="Cheng Ran" userId="dbeed8448c6bb12c" providerId="LiveId" clId="{6C75F16A-FC30-4F24-98EE-CED4265303CE}" dt="2022-03-14T02:52:01.325" v="674" actId="1076"/>
          <ac:spMkLst>
            <pc:docMk/>
            <pc:sldMk cId="462873067" sldId="362"/>
            <ac:spMk id="9" creationId="{DCAFB3D8-7373-45CA-BF43-A3620D7FB947}"/>
          </ac:spMkLst>
        </pc:spChg>
        <pc:spChg chg="add mod">
          <ac:chgData name="Cheng Ran" userId="dbeed8448c6bb12c" providerId="LiveId" clId="{6C75F16A-FC30-4F24-98EE-CED4265303CE}" dt="2022-03-14T02:52:01.325" v="674" actId="1076"/>
          <ac:spMkLst>
            <pc:docMk/>
            <pc:sldMk cId="462873067" sldId="362"/>
            <ac:spMk id="10" creationId="{128AA3F9-6985-425C-BC1F-F11A3D12DDBE}"/>
          </ac:spMkLst>
        </pc:spChg>
        <pc:spChg chg="add mod">
          <ac:chgData name="Cheng Ran" userId="dbeed8448c6bb12c" providerId="LiveId" clId="{6C75F16A-FC30-4F24-98EE-CED4265303CE}" dt="2022-03-14T02:52:01.325" v="674" actId="1076"/>
          <ac:spMkLst>
            <pc:docMk/>
            <pc:sldMk cId="462873067" sldId="362"/>
            <ac:spMk id="11" creationId="{55CAC687-7340-4C10-894F-BB40EE294AEB}"/>
          </ac:spMkLst>
        </pc:spChg>
        <pc:spChg chg="add del mod">
          <ac:chgData name="Cheng Ran" userId="dbeed8448c6bb12c" providerId="LiveId" clId="{6C75F16A-FC30-4F24-98EE-CED4265303CE}" dt="2022-03-14T02:52:07.996" v="676" actId="478"/>
          <ac:spMkLst>
            <pc:docMk/>
            <pc:sldMk cId="462873067" sldId="362"/>
            <ac:spMk id="13" creationId="{D18A9B49-943E-43C1-AA28-C2E23633B80F}"/>
          </ac:spMkLst>
        </pc:spChg>
        <pc:spChg chg="add del mod">
          <ac:chgData name="Cheng Ran" userId="dbeed8448c6bb12c" providerId="LiveId" clId="{6C75F16A-FC30-4F24-98EE-CED4265303CE}" dt="2022-03-14T02:52:05.836" v="675" actId="478"/>
          <ac:spMkLst>
            <pc:docMk/>
            <pc:sldMk cId="462873067" sldId="362"/>
            <ac:spMk id="14" creationId="{E9385C53-B6D5-4BFD-B892-80D8FBA5192E}"/>
          </ac:spMkLst>
        </pc:spChg>
        <pc:spChg chg="add mod">
          <ac:chgData name="Cheng Ran" userId="dbeed8448c6bb12c" providerId="LiveId" clId="{6C75F16A-FC30-4F24-98EE-CED4265303CE}" dt="2022-03-14T02:52:01.325" v="674" actId="1076"/>
          <ac:spMkLst>
            <pc:docMk/>
            <pc:sldMk cId="462873067" sldId="362"/>
            <ac:spMk id="15" creationId="{8FE118F5-3BC4-4F62-9750-4D783E9ABC9C}"/>
          </ac:spMkLst>
        </pc:spChg>
        <pc:spChg chg="add del mod">
          <ac:chgData name="Cheng Ran" userId="dbeed8448c6bb12c" providerId="LiveId" clId="{6C75F16A-FC30-4F24-98EE-CED4265303CE}" dt="2022-03-14T03:24:55.196" v="953" actId="478"/>
          <ac:spMkLst>
            <pc:docMk/>
            <pc:sldMk cId="462873067" sldId="362"/>
            <ac:spMk id="16" creationId="{DCC62DAE-12DC-4B84-A2EF-4854EF34C0E6}"/>
          </ac:spMkLst>
        </pc:spChg>
        <pc:spChg chg="add mod">
          <ac:chgData name="Cheng Ran" userId="dbeed8448c6bb12c" providerId="LiveId" clId="{6C75F16A-FC30-4F24-98EE-CED4265303CE}" dt="2022-03-14T03:24:59.946" v="954" actId="1076"/>
          <ac:spMkLst>
            <pc:docMk/>
            <pc:sldMk cId="462873067" sldId="362"/>
            <ac:spMk id="17" creationId="{AA105F1B-250F-4C92-88B7-EE31375078A8}"/>
          </ac:spMkLst>
        </pc:spChg>
        <pc:spChg chg="add del mod">
          <ac:chgData name="Cheng Ran" userId="dbeed8448c6bb12c" providerId="LiveId" clId="{6C75F16A-FC30-4F24-98EE-CED4265303CE}" dt="2022-03-14T03:03:28.295" v="877" actId="1076"/>
          <ac:spMkLst>
            <pc:docMk/>
            <pc:sldMk cId="462873067" sldId="362"/>
            <ac:spMk id="18" creationId="{6D1E4DE8-54F5-4DDA-B5D5-7F377F547A4B}"/>
          </ac:spMkLst>
        </pc:spChg>
        <pc:spChg chg="add mod">
          <ac:chgData name="Cheng Ran" userId="dbeed8448c6bb12c" providerId="LiveId" clId="{6C75F16A-FC30-4F24-98EE-CED4265303CE}" dt="2022-03-14T02:52:01.325" v="674" actId="1076"/>
          <ac:spMkLst>
            <pc:docMk/>
            <pc:sldMk cId="462873067" sldId="362"/>
            <ac:spMk id="19" creationId="{FEE928B9-1D68-4FA3-AB17-63A5DF673247}"/>
          </ac:spMkLst>
        </pc:spChg>
        <pc:spChg chg="add mod">
          <ac:chgData name="Cheng Ran" userId="dbeed8448c6bb12c" providerId="LiveId" clId="{6C75F16A-FC30-4F24-98EE-CED4265303CE}" dt="2022-03-14T02:52:20.793" v="680" actId="1076"/>
          <ac:spMkLst>
            <pc:docMk/>
            <pc:sldMk cId="462873067" sldId="362"/>
            <ac:spMk id="20" creationId="{BDBE1D47-8993-443F-9056-C29EF55FF93A}"/>
          </ac:spMkLst>
        </pc:spChg>
        <pc:spChg chg="add del mod">
          <ac:chgData name="Cheng Ran" userId="dbeed8448c6bb12c" providerId="LiveId" clId="{6C75F16A-FC30-4F24-98EE-CED4265303CE}" dt="2022-03-14T03:00:15.771" v="821" actId="478"/>
          <ac:spMkLst>
            <pc:docMk/>
            <pc:sldMk cId="462873067" sldId="362"/>
            <ac:spMk id="21" creationId="{F351C719-3AD4-43A9-8679-F0C9E9B5FBBF}"/>
          </ac:spMkLst>
        </pc:spChg>
        <pc:spChg chg="add del mod">
          <ac:chgData name="Cheng Ran" userId="dbeed8448c6bb12c" providerId="LiveId" clId="{6C75F16A-FC30-4F24-98EE-CED4265303CE}" dt="2022-03-14T03:00:18.232" v="823" actId="478"/>
          <ac:spMkLst>
            <pc:docMk/>
            <pc:sldMk cId="462873067" sldId="362"/>
            <ac:spMk id="22" creationId="{695C3B21-DFD5-41F2-BF63-0618CA7C7233}"/>
          </ac:spMkLst>
        </pc:spChg>
        <pc:spChg chg="add del mod">
          <ac:chgData name="Cheng Ran" userId="dbeed8448c6bb12c" providerId="LiveId" clId="{6C75F16A-FC30-4F24-98EE-CED4265303CE}" dt="2022-03-14T03:00:19.330" v="824" actId="478"/>
          <ac:spMkLst>
            <pc:docMk/>
            <pc:sldMk cId="462873067" sldId="362"/>
            <ac:spMk id="23" creationId="{5A7D27DA-F5B3-4251-9C6A-08CE5BF11FB4}"/>
          </ac:spMkLst>
        </pc:spChg>
        <pc:spChg chg="add del mod">
          <ac:chgData name="Cheng Ran" userId="dbeed8448c6bb12c" providerId="LiveId" clId="{6C75F16A-FC30-4F24-98EE-CED4265303CE}" dt="2022-03-14T03:00:16.755" v="822" actId="478"/>
          <ac:spMkLst>
            <pc:docMk/>
            <pc:sldMk cId="462873067" sldId="362"/>
            <ac:spMk id="24" creationId="{C447F445-AA10-4152-8353-D727AA13E04D}"/>
          </ac:spMkLst>
        </pc:spChg>
        <pc:spChg chg="add mod">
          <ac:chgData name="Cheng Ran" userId="dbeed8448c6bb12c" providerId="LiveId" clId="{6C75F16A-FC30-4F24-98EE-CED4265303CE}" dt="2022-03-14T02:56:05.220" v="734" actId="571"/>
          <ac:spMkLst>
            <pc:docMk/>
            <pc:sldMk cId="462873067" sldId="362"/>
            <ac:spMk id="25" creationId="{4382E376-EFD1-468F-9A9D-71F33AD23A89}"/>
          </ac:spMkLst>
        </pc:spChg>
        <pc:spChg chg="add del mod">
          <ac:chgData name="Cheng Ran" userId="dbeed8448c6bb12c" providerId="LiveId" clId="{6C75F16A-FC30-4F24-98EE-CED4265303CE}" dt="2022-03-14T02:57:48.796" v="764" actId="478"/>
          <ac:spMkLst>
            <pc:docMk/>
            <pc:sldMk cId="462873067" sldId="362"/>
            <ac:spMk id="26" creationId="{7DF064A0-296B-46E3-AFD0-33E710674495}"/>
          </ac:spMkLst>
        </pc:spChg>
        <pc:spChg chg="add del mod">
          <ac:chgData name="Cheng Ran" userId="dbeed8448c6bb12c" providerId="LiveId" clId="{6C75F16A-FC30-4F24-98EE-CED4265303CE}" dt="2022-03-14T02:57:49.829" v="765" actId="478"/>
          <ac:spMkLst>
            <pc:docMk/>
            <pc:sldMk cId="462873067" sldId="362"/>
            <ac:spMk id="27" creationId="{291A3532-611D-42EF-A369-AC6FEA764A69}"/>
          </ac:spMkLst>
        </pc:spChg>
        <pc:spChg chg="add del mod">
          <ac:chgData name="Cheng Ran" userId="dbeed8448c6bb12c" providerId="LiveId" clId="{6C75F16A-FC30-4F24-98EE-CED4265303CE}" dt="2022-03-14T02:57:53.172" v="766" actId="478"/>
          <ac:spMkLst>
            <pc:docMk/>
            <pc:sldMk cId="462873067" sldId="362"/>
            <ac:spMk id="28" creationId="{5DA049F4-FBFD-4013-85A1-418B62179158}"/>
          </ac:spMkLst>
        </pc:spChg>
        <pc:spChg chg="add del mod">
          <ac:chgData name="Cheng Ran" userId="dbeed8448c6bb12c" providerId="LiveId" clId="{6C75F16A-FC30-4F24-98EE-CED4265303CE}" dt="2022-03-14T02:57:46.839" v="763" actId="478"/>
          <ac:spMkLst>
            <pc:docMk/>
            <pc:sldMk cId="462873067" sldId="362"/>
            <ac:spMk id="29" creationId="{F7440BDF-7198-4F49-9FFD-6AFB153E5A7D}"/>
          </ac:spMkLst>
        </pc:spChg>
        <pc:spChg chg="add del mod">
          <ac:chgData name="Cheng Ran" userId="dbeed8448c6bb12c" providerId="LiveId" clId="{6C75F16A-FC30-4F24-98EE-CED4265303CE}" dt="2022-03-14T02:59:48.835" v="818" actId="478"/>
          <ac:spMkLst>
            <pc:docMk/>
            <pc:sldMk cId="462873067" sldId="362"/>
            <ac:spMk id="30" creationId="{58E3D137-33B9-4D86-A671-E426B0EC88F7}"/>
          </ac:spMkLst>
        </pc:spChg>
        <pc:spChg chg="add del mod">
          <ac:chgData name="Cheng Ran" userId="dbeed8448c6bb12c" providerId="LiveId" clId="{6C75F16A-FC30-4F24-98EE-CED4265303CE}" dt="2022-03-14T02:59:48.835" v="818" actId="478"/>
          <ac:spMkLst>
            <pc:docMk/>
            <pc:sldMk cId="462873067" sldId="362"/>
            <ac:spMk id="31" creationId="{998AC78F-2AD2-4D73-8DB8-BC489183D62C}"/>
          </ac:spMkLst>
        </pc:spChg>
        <pc:spChg chg="add del mod">
          <ac:chgData name="Cheng Ran" userId="dbeed8448c6bb12c" providerId="LiveId" clId="{6C75F16A-FC30-4F24-98EE-CED4265303CE}" dt="2022-03-14T02:59:48.835" v="818" actId="478"/>
          <ac:spMkLst>
            <pc:docMk/>
            <pc:sldMk cId="462873067" sldId="362"/>
            <ac:spMk id="32" creationId="{62A72F2B-B67A-4C3D-9687-63EE83F48402}"/>
          </ac:spMkLst>
        </pc:spChg>
        <pc:spChg chg="add del mod">
          <ac:chgData name="Cheng Ran" userId="dbeed8448c6bb12c" providerId="LiveId" clId="{6C75F16A-FC30-4F24-98EE-CED4265303CE}" dt="2022-03-14T02:59:48.835" v="818" actId="478"/>
          <ac:spMkLst>
            <pc:docMk/>
            <pc:sldMk cId="462873067" sldId="362"/>
            <ac:spMk id="33" creationId="{DEF7D480-55A7-40D5-AFA0-625B4A84CC78}"/>
          </ac:spMkLst>
        </pc:spChg>
        <pc:spChg chg="add del mod">
          <ac:chgData name="Cheng Ran" userId="dbeed8448c6bb12c" providerId="LiveId" clId="{6C75F16A-FC30-4F24-98EE-CED4265303CE}" dt="2022-03-14T02:56:49.023" v="745"/>
          <ac:spMkLst>
            <pc:docMk/>
            <pc:sldMk cId="462873067" sldId="362"/>
            <ac:spMk id="34" creationId="{804CE1BE-DA5C-4210-9F54-3D48B2EF0E0B}"/>
          </ac:spMkLst>
        </pc:spChg>
        <pc:spChg chg="add del mod">
          <ac:chgData name="Cheng Ran" userId="dbeed8448c6bb12c" providerId="LiveId" clId="{6C75F16A-FC30-4F24-98EE-CED4265303CE}" dt="2022-03-14T02:57:05.011" v="749"/>
          <ac:spMkLst>
            <pc:docMk/>
            <pc:sldMk cId="462873067" sldId="362"/>
            <ac:spMk id="35" creationId="{18A0654D-39AE-43A8-BC41-3CF7E90896E5}"/>
          </ac:spMkLst>
        </pc:spChg>
        <pc:spChg chg="add mod">
          <ac:chgData name="Cheng Ran" userId="dbeed8448c6bb12c" providerId="LiveId" clId="{6C75F16A-FC30-4F24-98EE-CED4265303CE}" dt="2022-03-14T03:03:28.295" v="877" actId="1076"/>
          <ac:spMkLst>
            <pc:docMk/>
            <pc:sldMk cId="462873067" sldId="362"/>
            <ac:spMk id="36" creationId="{9DBACB72-292C-41FC-8C9A-CC5892B214AF}"/>
          </ac:spMkLst>
        </pc:spChg>
        <pc:spChg chg="add del mod">
          <ac:chgData name="Cheng Ran" userId="dbeed8448c6bb12c" providerId="LiveId" clId="{6C75F16A-FC30-4F24-98EE-CED4265303CE}" dt="2022-03-14T02:59:52.015" v="820"/>
          <ac:spMkLst>
            <pc:docMk/>
            <pc:sldMk cId="462873067" sldId="362"/>
            <ac:spMk id="37" creationId="{86D16EBC-CF8B-40F0-A1F4-52A60DBCBC23}"/>
          </ac:spMkLst>
        </pc:spChg>
        <pc:spChg chg="add del mod">
          <ac:chgData name="Cheng Ran" userId="dbeed8448c6bb12c" providerId="LiveId" clId="{6C75F16A-FC30-4F24-98EE-CED4265303CE}" dt="2022-03-14T02:59:52.015" v="820"/>
          <ac:spMkLst>
            <pc:docMk/>
            <pc:sldMk cId="462873067" sldId="362"/>
            <ac:spMk id="38" creationId="{472DE047-2064-4F00-91FE-CBFAB251FCB8}"/>
          </ac:spMkLst>
        </pc:spChg>
        <pc:spChg chg="add del mod">
          <ac:chgData name="Cheng Ran" userId="dbeed8448c6bb12c" providerId="LiveId" clId="{6C75F16A-FC30-4F24-98EE-CED4265303CE}" dt="2022-03-14T02:59:52.015" v="820"/>
          <ac:spMkLst>
            <pc:docMk/>
            <pc:sldMk cId="462873067" sldId="362"/>
            <ac:spMk id="39" creationId="{6D58ED3D-7EF3-455B-A0A6-C861EF754C1C}"/>
          </ac:spMkLst>
        </pc:spChg>
        <pc:spChg chg="add del mod">
          <ac:chgData name="Cheng Ran" userId="dbeed8448c6bb12c" providerId="LiveId" clId="{6C75F16A-FC30-4F24-98EE-CED4265303CE}" dt="2022-03-14T03:01:26.133" v="844"/>
          <ac:spMkLst>
            <pc:docMk/>
            <pc:sldMk cId="462873067" sldId="362"/>
            <ac:spMk id="40" creationId="{F5F207F2-8A50-4D87-B83B-159C44F5D2D6}"/>
          </ac:spMkLst>
        </pc:spChg>
        <pc:spChg chg="add del mod">
          <ac:chgData name="Cheng Ran" userId="dbeed8448c6bb12c" providerId="LiveId" clId="{6C75F16A-FC30-4F24-98EE-CED4265303CE}" dt="2022-03-14T03:01:26.133" v="844"/>
          <ac:spMkLst>
            <pc:docMk/>
            <pc:sldMk cId="462873067" sldId="362"/>
            <ac:spMk id="41" creationId="{C8531C43-152F-4CC0-B3C7-202CA44946AA}"/>
          </ac:spMkLst>
        </pc:spChg>
        <pc:spChg chg="add del mod">
          <ac:chgData name="Cheng Ran" userId="dbeed8448c6bb12c" providerId="LiveId" clId="{6C75F16A-FC30-4F24-98EE-CED4265303CE}" dt="2022-03-14T03:01:26.133" v="844"/>
          <ac:spMkLst>
            <pc:docMk/>
            <pc:sldMk cId="462873067" sldId="362"/>
            <ac:spMk id="42" creationId="{8BC0E6A0-8ED9-4B73-BC8E-207BAEEB6851}"/>
          </ac:spMkLst>
        </pc:spChg>
        <pc:spChg chg="add del mod">
          <ac:chgData name="Cheng Ran" userId="dbeed8448c6bb12c" providerId="LiveId" clId="{6C75F16A-FC30-4F24-98EE-CED4265303CE}" dt="2022-03-14T03:01:26.133" v="844"/>
          <ac:spMkLst>
            <pc:docMk/>
            <pc:sldMk cId="462873067" sldId="362"/>
            <ac:spMk id="43" creationId="{EB090C85-9008-4C5E-87E3-593253D082CE}"/>
          </ac:spMkLst>
        </pc:spChg>
        <pc:spChg chg="add del mod">
          <ac:chgData name="Cheng Ran" userId="dbeed8448c6bb12c" providerId="LiveId" clId="{6C75F16A-FC30-4F24-98EE-CED4265303CE}" dt="2022-03-14T03:01:26.133" v="844"/>
          <ac:spMkLst>
            <pc:docMk/>
            <pc:sldMk cId="462873067" sldId="362"/>
            <ac:spMk id="44" creationId="{998072CE-EDCE-4BB9-A165-2FFB84F05859}"/>
          </ac:spMkLst>
        </pc:spChg>
        <pc:spChg chg="add del mod">
          <ac:chgData name="Cheng Ran" userId="dbeed8448c6bb12c" providerId="LiveId" clId="{6C75F16A-FC30-4F24-98EE-CED4265303CE}" dt="2022-03-14T03:01:21.896" v="840"/>
          <ac:spMkLst>
            <pc:docMk/>
            <pc:sldMk cId="462873067" sldId="362"/>
            <ac:spMk id="45" creationId="{77636F5E-7465-480D-94C7-B9183CA153AC}"/>
          </ac:spMkLst>
        </pc:spChg>
        <pc:spChg chg="add del mod">
          <ac:chgData name="Cheng Ran" userId="dbeed8448c6bb12c" providerId="LiveId" clId="{6C75F16A-FC30-4F24-98EE-CED4265303CE}" dt="2022-03-14T03:01:21.896" v="840"/>
          <ac:spMkLst>
            <pc:docMk/>
            <pc:sldMk cId="462873067" sldId="362"/>
            <ac:spMk id="46" creationId="{3BD753F4-0809-4DE3-8729-6B4D075C1CFA}"/>
          </ac:spMkLst>
        </pc:spChg>
        <pc:spChg chg="add del mod">
          <ac:chgData name="Cheng Ran" userId="dbeed8448c6bb12c" providerId="LiveId" clId="{6C75F16A-FC30-4F24-98EE-CED4265303CE}" dt="2022-03-14T03:01:21.896" v="840"/>
          <ac:spMkLst>
            <pc:docMk/>
            <pc:sldMk cId="462873067" sldId="362"/>
            <ac:spMk id="47" creationId="{10239DD7-DFB5-4E00-A1E2-F0CD56E9F5A6}"/>
          </ac:spMkLst>
        </pc:spChg>
        <pc:spChg chg="add del mod">
          <ac:chgData name="Cheng Ran" userId="dbeed8448c6bb12c" providerId="LiveId" clId="{6C75F16A-FC30-4F24-98EE-CED4265303CE}" dt="2022-03-14T03:01:21.896" v="840"/>
          <ac:spMkLst>
            <pc:docMk/>
            <pc:sldMk cId="462873067" sldId="362"/>
            <ac:spMk id="48" creationId="{9398B73D-CC14-4A4A-950E-9F024DC71EB4}"/>
          </ac:spMkLst>
        </pc:spChg>
        <pc:spChg chg="add del mod">
          <ac:chgData name="Cheng Ran" userId="dbeed8448c6bb12c" providerId="LiveId" clId="{6C75F16A-FC30-4F24-98EE-CED4265303CE}" dt="2022-03-14T03:01:21.896" v="840"/>
          <ac:spMkLst>
            <pc:docMk/>
            <pc:sldMk cId="462873067" sldId="362"/>
            <ac:spMk id="49" creationId="{F663DFC4-4568-4EC6-99D2-5483F9A74490}"/>
          </ac:spMkLst>
        </pc:spChg>
        <pc:spChg chg="add del mod">
          <ac:chgData name="Cheng Ran" userId="dbeed8448c6bb12c" providerId="LiveId" clId="{6C75F16A-FC30-4F24-98EE-CED4265303CE}" dt="2022-03-14T03:02:16.197" v="856"/>
          <ac:spMkLst>
            <pc:docMk/>
            <pc:sldMk cId="462873067" sldId="362"/>
            <ac:spMk id="50" creationId="{2EBBEF6C-7847-4127-9805-0E46BA15FEDF}"/>
          </ac:spMkLst>
        </pc:spChg>
        <pc:spChg chg="add del mod">
          <ac:chgData name="Cheng Ran" userId="dbeed8448c6bb12c" providerId="LiveId" clId="{6C75F16A-FC30-4F24-98EE-CED4265303CE}" dt="2022-03-14T03:02:16.197" v="856"/>
          <ac:spMkLst>
            <pc:docMk/>
            <pc:sldMk cId="462873067" sldId="362"/>
            <ac:spMk id="51" creationId="{DBD549B5-6E6E-4139-892A-FA2243C279FE}"/>
          </ac:spMkLst>
        </pc:spChg>
        <pc:spChg chg="add del mod">
          <ac:chgData name="Cheng Ran" userId="dbeed8448c6bb12c" providerId="LiveId" clId="{6C75F16A-FC30-4F24-98EE-CED4265303CE}" dt="2022-03-14T03:02:16.197" v="856"/>
          <ac:spMkLst>
            <pc:docMk/>
            <pc:sldMk cId="462873067" sldId="362"/>
            <ac:spMk id="52" creationId="{FA1337B3-7037-4E17-8751-12CBB6B85BEE}"/>
          </ac:spMkLst>
        </pc:spChg>
        <pc:spChg chg="add del mod">
          <ac:chgData name="Cheng Ran" userId="dbeed8448c6bb12c" providerId="LiveId" clId="{6C75F16A-FC30-4F24-98EE-CED4265303CE}" dt="2022-03-14T03:02:16.197" v="856"/>
          <ac:spMkLst>
            <pc:docMk/>
            <pc:sldMk cId="462873067" sldId="362"/>
            <ac:spMk id="53" creationId="{E0DC4031-4299-49CD-B531-90C438F528AF}"/>
          </ac:spMkLst>
        </pc:spChg>
        <pc:spChg chg="add del mod">
          <ac:chgData name="Cheng Ran" userId="dbeed8448c6bb12c" providerId="LiveId" clId="{6C75F16A-FC30-4F24-98EE-CED4265303CE}" dt="2022-03-14T03:02:16.197" v="856"/>
          <ac:spMkLst>
            <pc:docMk/>
            <pc:sldMk cId="462873067" sldId="362"/>
            <ac:spMk id="54" creationId="{E04E4263-8C8A-45AA-B94F-9C9EB9602F73}"/>
          </ac:spMkLst>
        </pc:spChg>
        <pc:spChg chg="add del mod">
          <ac:chgData name="Cheng Ran" userId="dbeed8448c6bb12c" providerId="LiveId" clId="{6C75F16A-FC30-4F24-98EE-CED4265303CE}" dt="2022-03-14T03:02:16.197" v="856"/>
          <ac:spMkLst>
            <pc:docMk/>
            <pc:sldMk cId="462873067" sldId="362"/>
            <ac:spMk id="55" creationId="{0F0EF9C6-F103-491B-A4CA-6926844B00E6}"/>
          </ac:spMkLst>
        </pc:spChg>
        <pc:spChg chg="add del mod">
          <ac:chgData name="Cheng Ran" userId="dbeed8448c6bb12c" providerId="LiveId" clId="{6C75F16A-FC30-4F24-98EE-CED4265303CE}" dt="2022-03-14T03:03:24.233" v="876"/>
          <ac:spMkLst>
            <pc:docMk/>
            <pc:sldMk cId="462873067" sldId="362"/>
            <ac:spMk id="56" creationId="{16B1C98E-9659-4798-9B55-28C8514E19C9}"/>
          </ac:spMkLst>
        </pc:spChg>
        <pc:spChg chg="add del mod">
          <ac:chgData name="Cheng Ran" userId="dbeed8448c6bb12c" providerId="LiveId" clId="{6C75F16A-FC30-4F24-98EE-CED4265303CE}" dt="2022-03-14T03:03:24.233" v="876"/>
          <ac:spMkLst>
            <pc:docMk/>
            <pc:sldMk cId="462873067" sldId="362"/>
            <ac:spMk id="57" creationId="{DB93C335-F809-475D-A121-1D6D12C3EB0B}"/>
          </ac:spMkLst>
        </pc:spChg>
        <pc:spChg chg="add del mod">
          <ac:chgData name="Cheng Ran" userId="dbeed8448c6bb12c" providerId="LiveId" clId="{6C75F16A-FC30-4F24-98EE-CED4265303CE}" dt="2022-03-14T03:03:24.233" v="876"/>
          <ac:spMkLst>
            <pc:docMk/>
            <pc:sldMk cId="462873067" sldId="362"/>
            <ac:spMk id="58" creationId="{99198552-B726-4B1C-B4CE-2ECB94D99CE5}"/>
          </ac:spMkLst>
        </pc:spChg>
        <pc:spChg chg="add del mod">
          <ac:chgData name="Cheng Ran" userId="dbeed8448c6bb12c" providerId="LiveId" clId="{6C75F16A-FC30-4F24-98EE-CED4265303CE}" dt="2022-03-14T03:03:24.233" v="876"/>
          <ac:spMkLst>
            <pc:docMk/>
            <pc:sldMk cId="462873067" sldId="362"/>
            <ac:spMk id="59" creationId="{4C72F8E1-B2BC-45BC-A31D-2418005E44ED}"/>
          </ac:spMkLst>
        </pc:spChg>
        <pc:spChg chg="add del mod">
          <ac:chgData name="Cheng Ran" userId="dbeed8448c6bb12c" providerId="LiveId" clId="{6C75F16A-FC30-4F24-98EE-CED4265303CE}" dt="2022-03-14T03:03:24.233" v="876"/>
          <ac:spMkLst>
            <pc:docMk/>
            <pc:sldMk cId="462873067" sldId="362"/>
            <ac:spMk id="60" creationId="{30EF224C-800C-4DC2-9E47-7BD205BF6374}"/>
          </ac:spMkLst>
        </pc:spChg>
        <pc:spChg chg="add mod">
          <ac:chgData name="Cheng Ran" userId="dbeed8448c6bb12c" providerId="LiveId" clId="{6C75F16A-FC30-4F24-98EE-CED4265303CE}" dt="2022-03-14T03:05:05.606" v="901" actId="14100"/>
          <ac:spMkLst>
            <pc:docMk/>
            <pc:sldMk cId="462873067" sldId="362"/>
            <ac:spMk id="61" creationId="{4DE43F6A-348B-4911-BABC-C4D97B0564D5}"/>
          </ac:spMkLst>
        </pc:spChg>
        <pc:spChg chg="add mod">
          <ac:chgData name="Cheng Ran" userId="dbeed8448c6bb12c" providerId="LiveId" clId="{6C75F16A-FC30-4F24-98EE-CED4265303CE}" dt="2022-03-14T03:03:42.512" v="879" actId="1076"/>
          <ac:spMkLst>
            <pc:docMk/>
            <pc:sldMk cId="462873067" sldId="362"/>
            <ac:spMk id="62" creationId="{02C9AC1F-B556-4A27-BA21-8D8977C37412}"/>
          </ac:spMkLst>
        </pc:spChg>
        <pc:spChg chg="add mod">
          <ac:chgData name="Cheng Ran" userId="dbeed8448c6bb12c" providerId="LiveId" clId="{6C75F16A-FC30-4F24-98EE-CED4265303CE}" dt="2022-03-14T03:07:22.602" v="947" actId="20577"/>
          <ac:spMkLst>
            <pc:docMk/>
            <pc:sldMk cId="462873067" sldId="362"/>
            <ac:spMk id="63" creationId="{D9BE774D-51AA-458B-94A1-D47884C4F0C6}"/>
          </ac:spMkLst>
        </pc:spChg>
        <pc:spChg chg="add mod">
          <ac:chgData name="Cheng Ran" userId="dbeed8448c6bb12c" providerId="LiveId" clId="{6C75F16A-FC30-4F24-98EE-CED4265303CE}" dt="2022-03-14T03:04:48.293" v="892" actId="20577"/>
          <ac:spMkLst>
            <pc:docMk/>
            <pc:sldMk cId="462873067" sldId="362"/>
            <ac:spMk id="64" creationId="{CFEE76D6-A1D7-4B21-BFE7-FEDC9B42285E}"/>
          </ac:spMkLst>
        </pc:spChg>
        <pc:spChg chg="add mod">
          <ac:chgData name="Cheng Ran" userId="dbeed8448c6bb12c" providerId="LiveId" clId="{6C75F16A-FC30-4F24-98EE-CED4265303CE}" dt="2022-03-14T03:03:42.512" v="879" actId="1076"/>
          <ac:spMkLst>
            <pc:docMk/>
            <pc:sldMk cId="462873067" sldId="362"/>
            <ac:spMk id="65" creationId="{D2365BC4-DBF0-4D43-AC00-8A250311B0FD}"/>
          </ac:spMkLst>
        </pc:spChg>
        <pc:spChg chg="add mod">
          <ac:chgData name="Cheng Ran" userId="dbeed8448c6bb12c" providerId="LiveId" clId="{6C75F16A-FC30-4F24-98EE-CED4265303CE}" dt="2022-03-14T03:04:51.515" v="893" actId="20577"/>
          <ac:spMkLst>
            <pc:docMk/>
            <pc:sldMk cId="462873067" sldId="362"/>
            <ac:spMk id="66" creationId="{B2CBC4FC-A156-4982-BD43-10497EA15E77}"/>
          </ac:spMkLst>
        </pc:spChg>
        <pc:spChg chg="add mod">
          <ac:chgData name="Cheng Ran" userId="dbeed8448c6bb12c" providerId="LiveId" clId="{6C75F16A-FC30-4F24-98EE-CED4265303CE}" dt="2022-03-14T03:05:08.352" v="903" actId="14100"/>
          <ac:spMkLst>
            <pc:docMk/>
            <pc:sldMk cId="462873067" sldId="362"/>
            <ac:spMk id="67" creationId="{72B7BA69-4235-4EEB-83CD-8F121EAF6E6C}"/>
          </ac:spMkLst>
        </pc:spChg>
        <pc:spChg chg="add mod">
          <ac:chgData name="Cheng Ran" userId="dbeed8448c6bb12c" providerId="LiveId" clId="{6C75F16A-FC30-4F24-98EE-CED4265303CE}" dt="2022-03-14T03:04:00.887" v="882" actId="1076"/>
          <ac:spMkLst>
            <pc:docMk/>
            <pc:sldMk cId="462873067" sldId="362"/>
            <ac:spMk id="68" creationId="{4837AD2E-E4BE-4B91-AFD8-45AC71385631}"/>
          </ac:spMkLst>
        </pc:spChg>
        <pc:spChg chg="add mod">
          <ac:chgData name="Cheng Ran" userId="dbeed8448c6bb12c" providerId="LiveId" clId="{6C75F16A-FC30-4F24-98EE-CED4265303CE}" dt="2022-03-14T03:07:23.846" v="948" actId="20577"/>
          <ac:spMkLst>
            <pc:docMk/>
            <pc:sldMk cId="462873067" sldId="362"/>
            <ac:spMk id="69" creationId="{D836E0D3-F1E4-4098-84A0-BD713F8D4909}"/>
          </ac:spMkLst>
        </pc:spChg>
        <pc:spChg chg="add mod">
          <ac:chgData name="Cheng Ran" userId="dbeed8448c6bb12c" providerId="LiveId" clId="{6C75F16A-FC30-4F24-98EE-CED4265303CE}" dt="2022-03-14T03:05:23.810" v="910" actId="20577"/>
          <ac:spMkLst>
            <pc:docMk/>
            <pc:sldMk cId="462873067" sldId="362"/>
            <ac:spMk id="70" creationId="{FF76BADD-D8BC-406D-B8A5-6CBF63A531CA}"/>
          </ac:spMkLst>
        </pc:spChg>
        <pc:spChg chg="add mod">
          <ac:chgData name="Cheng Ran" userId="dbeed8448c6bb12c" providerId="LiveId" clId="{6C75F16A-FC30-4F24-98EE-CED4265303CE}" dt="2022-03-14T03:04:00.887" v="882" actId="1076"/>
          <ac:spMkLst>
            <pc:docMk/>
            <pc:sldMk cId="462873067" sldId="362"/>
            <ac:spMk id="71" creationId="{084860EC-8834-4C80-8106-954187F8A11E}"/>
          </ac:spMkLst>
        </pc:spChg>
        <pc:spChg chg="add mod">
          <ac:chgData name="Cheng Ran" userId="dbeed8448c6bb12c" providerId="LiveId" clId="{6C75F16A-FC30-4F24-98EE-CED4265303CE}" dt="2022-03-14T03:04:52.579" v="894" actId="20577"/>
          <ac:spMkLst>
            <pc:docMk/>
            <pc:sldMk cId="462873067" sldId="362"/>
            <ac:spMk id="72" creationId="{6D7C8A38-883B-44C1-A534-58DD92DFEFAD}"/>
          </ac:spMkLst>
        </pc:spChg>
        <pc:spChg chg="add mod">
          <ac:chgData name="Cheng Ran" userId="dbeed8448c6bb12c" providerId="LiveId" clId="{6C75F16A-FC30-4F24-98EE-CED4265303CE}" dt="2022-03-14T03:05:11.029" v="905" actId="14100"/>
          <ac:spMkLst>
            <pc:docMk/>
            <pc:sldMk cId="462873067" sldId="362"/>
            <ac:spMk id="73" creationId="{81667C1D-E661-4F0B-95FC-1308486FC55C}"/>
          </ac:spMkLst>
        </pc:spChg>
        <pc:spChg chg="add mod">
          <ac:chgData name="Cheng Ran" userId="dbeed8448c6bb12c" providerId="LiveId" clId="{6C75F16A-FC30-4F24-98EE-CED4265303CE}" dt="2022-03-14T03:04:06.101" v="884" actId="1076"/>
          <ac:spMkLst>
            <pc:docMk/>
            <pc:sldMk cId="462873067" sldId="362"/>
            <ac:spMk id="74" creationId="{DC884DC4-727F-473C-A16D-2BB8533B807C}"/>
          </ac:spMkLst>
        </pc:spChg>
        <pc:spChg chg="add mod">
          <ac:chgData name="Cheng Ran" userId="dbeed8448c6bb12c" providerId="LiveId" clId="{6C75F16A-FC30-4F24-98EE-CED4265303CE}" dt="2022-03-14T03:07:26.350" v="949" actId="20577"/>
          <ac:spMkLst>
            <pc:docMk/>
            <pc:sldMk cId="462873067" sldId="362"/>
            <ac:spMk id="75" creationId="{4CAF1B80-688E-40D1-A042-A7823D584F8B}"/>
          </ac:spMkLst>
        </pc:spChg>
        <pc:spChg chg="add mod">
          <ac:chgData name="Cheng Ran" userId="dbeed8448c6bb12c" providerId="LiveId" clId="{6C75F16A-FC30-4F24-98EE-CED4265303CE}" dt="2022-03-14T03:05:25.397" v="911" actId="20577"/>
          <ac:spMkLst>
            <pc:docMk/>
            <pc:sldMk cId="462873067" sldId="362"/>
            <ac:spMk id="76" creationId="{3EE641AC-9930-4103-BDB8-A2A315F715BC}"/>
          </ac:spMkLst>
        </pc:spChg>
        <pc:spChg chg="add mod">
          <ac:chgData name="Cheng Ran" userId="dbeed8448c6bb12c" providerId="LiveId" clId="{6C75F16A-FC30-4F24-98EE-CED4265303CE}" dt="2022-03-14T03:04:06.101" v="884" actId="1076"/>
          <ac:spMkLst>
            <pc:docMk/>
            <pc:sldMk cId="462873067" sldId="362"/>
            <ac:spMk id="77" creationId="{F14F8DF6-0E85-4AC7-9DA6-5676E591C7B5}"/>
          </ac:spMkLst>
        </pc:spChg>
        <pc:spChg chg="add mod">
          <ac:chgData name="Cheng Ran" userId="dbeed8448c6bb12c" providerId="LiveId" clId="{6C75F16A-FC30-4F24-98EE-CED4265303CE}" dt="2022-03-14T03:04:54.285" v="895" actId="20577"/>
          <ac:spMkLst>
            <pc:docMk/>
            <pc:sldMk cId="462873067" sldId="362"/>
            <ac:spMk id="78" creationId="{2EFFC42F-9EF1-49BB-BBB3-5F7198F1CEB0}"/>
          </ac:spMkLst>
        </pc:spChg>
        <pc:spChg chg="add mod">
          <ac:chgData name="Cheng Ran" userId="dbeed8448c6bb12c" providerId="LiveId" clId="{6C75F16A-FC30-4F24-98EE-CED4265303CE}" dt="2022-03-14T03:05:14.353" v="907" actId="14100"/>
          <ac:spMkLst>
            <pc:docMk/>
            <pc:sldMk cId="462873067" sldId="362"/>
            <ac:spMk id="79" creationId="{4B416984-0993-4BA9-BDF8-BCD6C260C833}"/>
          </ac:spMkLst>
        </pc:spChg>
        <pc:spChg chg="add mod">
          <ac:chgData name="Cheng Ran" userId="dbeed8448c6bb12c" providerId="LiveId" clId="{6C75F16A-FC30-4F24-98EE-CED4265303CE}" dt="2022-03-14T03:04:12.167" v="886" actId="1076"/>
          <ac:spMkLst>
            <pc:docMk/>
            <pc:sldMk cId="462873067" sldId="362"/>
            <ac:spMk id="80" creationId="{23F53035-FF63-4B39-8273-4976D0EA7986}"/>
          </ac:spMkLst>
        </pc:spChg>
        <pc:spChg chg="add mod">
          <ac:chgData name="Cheng Ran" userId="dbeed8448c6bb12c" providerId="LiveId" clId="{6C75F16A-FC30-4F24-98EE-CED4265303CE}" dt="2022-03-14T03:07:27.486" v="950" actId="20577"/>
          <ac:spMkLst>
            <pc:docMk/>
            <pc:sldMk cId="462873067" sldId="362"/>
            <ac:spMk id="81" creationId="{647ED924-FF3D-4650-88B8-D3AE05F979FC}"/>
          </ac:spMkLst>
        </pc:spChg>
        <pc:spChg chg="add mod">
          <ac:chgData name="Cheng Ran" userId="dbeed8448c6bb12c" providerId="LiveId" clId="{6C75F16A-FC30-4F24-98EE-CED4265303CE}" dt="2022-03-14T03:05:26.486" v="912" actId="20577"/>
          <ac:spMkLst>
            <pc:docMk/>
            <pc:sldMk cId="462873067" sldId="362"/>
            <ac:spMk id="82" creationId="{2B6C08EE-69B1-4032-9CB9-436C0B3BA4ED}"/>
          </ac:spMkLst>
        </pc:spChg>
        <pc:spChg chg="add mod">
          <ac:chgData name="Cheng Ran" userId="dbeed8448c6bb12c" providerId="LiveId" clId="{6C75F16A-FC30-4F24-98EE-CED4265303CE}" dt="2022-03-14T03:04:12.167" v="886" actId="1076"/>
          <ac:spMkLst>
            <pc:docMk/>
            <pc:sldMk cId="462873067" sldId="362"/>
            <ac:spMk id="83" creationId="{646B84B0-63F8-4B1F-88CB-F006635384B4}"/>
          </ac:spMkLst>
        </pc:spChg>
        <pc:spChg chg="add mod">
          <ac:chgData name="Cheng Ran" userId="dbeed8448c6bb12c" providerId="LiveId" clId="{6C75F16A-FC30-4F24-98EE-CED4265303CE}" dt="2022-03-14T03:04:56.122" v="896" actId="20577"/>
          <ac:spMkLst>
            <pc:docMk/>
            <pc:sldMk cId="462873067" sldId="362"/>
            <ac:spMk id="84" creationId="{9CA610CD-75F7-4852-A018-89FF3CB940A8}"/>
          </ac:spMkLst>
        </pc:spChg>
        <pc:spChg chg="add mod">
          <ac:chgData name="Cheng Ran" userId="dbeed8448c6bb12c" providerId="LiveId" clId="{6C75F16A-FC30-4F24-98EE-CED4265303CE}" dt="2022-03-14T03:05:19.099" v="909" actId="14100"/>
          <ac:spMkLst>
            <pc:docMk/>
            <pc:sldMk cId="462873067" sldId="362"/>
            <ac:spMk id="85" creationId="{FA8BFE24-AD77-4E2C-8E6D-EDF00D2E19D1}"/>
          </ac:spMkLst>
        </pc:spChg>
        <pc:spChg chg="add mod">
          <ac:chgData name="Cheng Ran" userId="dbeed8448c6bb12c" providerId="LiveId" clId="{6C75F16A-FC30-4F24-98EE-CED4265303CE}" dt="2022-03-14T03:04:20.299" v="888" actId="1076"/>
          <ac:spMkLst>
            <pc:docMk/>
            <pc:sldMk cId="462873067" sldId="362"/>
            <ac:spMk id="86" creationId="{BD552E66-D7B2-4698-9C7C-F6A0F5EBF5DC}"/>
          </ac:spMkLst>
        </pc:spChg>
        <pc:spChg chg="add mod">
          <ac:chgData name="Cheng Ran" userId="dbeed8448c6bb12c" providerId="LiveId" clId="{6C75F16A-FC30-4F24-98EE-CED4265303CE}" dt="2022-03-14T03:07:30.943" v="951" actId="20577"/>
          <ac:spMkLst>
            <pc:docMk/>
            <pc:sldMk cId="462873067" sldId="362"/>
            <ac:spMk id="87" creationId="{A862C972-505D-4BAE-9C67-56F5CF04041E}"/>
          </ac:spMkLst>
        </pc:spChg>
        <pc:spChg chg="add mod">
          <ac:chgData name="Cheng Ran" userId="dbeed8448c6bb12c" providerId="LiveId" clId="{6C75F16A-FC30-4F24-98EE-CED4265303CE}" dt="2022-03-14T03:05:41.248" v="917" actId="1076"/>
          <ac:spMkLst>
            <pc:docMk/>
            <pc:sldMk cId="462873067" sldId="362"/>
            <ac:spMk id="88" creationId="{B6CF2D97-74CB-49CF-B294-93AEC1C8A507}"/>
          </ac:spMkLst>
        </pc:spChg>
        <pc:spChg chg="add mod">
          <ac:chgData name="Cheng Ran" userId="dbeed8448c6bb12c" providerId="LiveId" clId="{6C75F16A-FC30-4F24-98EE-CED4265303CE}" dt="2022-03-14T03:04:20.299" v="888" actId="1076"/>
          <ac:spMkLst>
            <pc:docMk/>
            <pc:sldMk cId="462873067" sldId="362"/>
            <ac:spMk id="89" creationId="{E7A612AA-BDFA-4AA2-A60A-46AA80E075B2}"/>
          </ac:spMkLst>
        </pc:spChg>
        <pc:spChg chg="add mod">
          <ac:chgData name="Cheng Ran" userId="dbeed8448c6bb12c" providerId="LiveId" clId="{6C75F16A-FC30-4F24-98EE-CED4265303CE}" dt="2022-03-14T03:04:57.911" v="897" actId="20577"/>
          <ac:spMkLst>
            <pc:docMk/>
            <pc:sldMk cId="462873067" sldId="362"/>
            <ac:spMk id="90" creationId="{97E758F5-4C6C-40E7-AF27-F80FB518C994}"/>
          </ac:spMkLst>
        </pc:spChg>
        <pc:spChg chg="add mod">
          <ac:chgData name="Cheng Ran" userId="dbeed8448c6bb12c" providerId="LiveId" clId="{6C75F16A-FC30-4F24-98EE-CED4265303CE}" dt="2022-03-14T03:06:04.324" v="939" actId="20577"/>
          <ac:spMkLst>
            <pc:docMk/>
            <pc:sldMk cId="462873067" sldId="362"/>
            <ac:spMk id="91" creationId="{2DD897C6-D21C-427C-A439-E2BA79C833AF}"/>
          </ac:spMkLst>
        </pc:spChg>
        <pc:spChg chg="add del">
          <ac:chgData name="Cheng Ran" userId="dbeed8448c6bb12c" providerId="LiveId" clId="{6C75F16A-FC30-4F24-98EE-CED4265303CE}" dt="2022-03-14T03:06:26.863" v="942" actId="11529"/>
          <ac:spMkLst>
            <pc:docMk/>
            <pc:sldMk cId="462873067" sldId="362"/>
            <ac:spMk id="92" creationId="{A557E3A9-36D3-4FC6-B181-AA6F044E46E9}"/>
          </ac:spMkLst>
        </pc:spChg>
        <pc:graphicFrameChg chg="add mod">
          <ac:chgData name="Cheng Ran" userId="dbeed8448c6bb12c" providerId="LiveId" clId="{6C75F16A-FC30-4F24-98EE-CED4265303CE}" dt="2022-03-14T03:02:44.533" v="868" actId="1076"/>
          <ac:graphicFrameMkLst>
            <pc:docMk/>
            <pc:sldMk cId="462873067" sldId="362"/>
            <ac:graphicFrameMk id="12" creationId="{69692AB2-D7BF-4232-827A-5B444B70446E}"/>
          </ac:graphicFrameMkLst>
        </pc:graphicFrameChg>
        <pc:cxnChg chg="add mod">
          <ac:chgData name="Cheng Ran" userId="dbeed8448c6bb12c" providerId="LiveId" clId="{6C75F16A-FC30-4F24-98EE-CED4265303CE}" dt="2022-03-14T03:07:03.565" v="944" actId="13822"/>
          <ac:cxnSpMkLst>
            <pc:docMk/>
            <pc:sldMk cId="462873067" sldId="362"/>
            <ac:cxnSpMk id="94" creationId="{E55D6882-F0C0-48D6-8E33-6BA7B43EDA78}"/>
          </ac:cxnSpMkLst>
        </pc:cxnChg>
      </pc:sldChg>
      <pc:sldChg chg="add del">
        <pc:chgData name="Cheng Ran" userId="dbeed8448c6bb12c" providerId="LiveId" clId="{6C75F16A-FC30-4F24-98EE-CED4265303CE}" dt="2022-03-14T02:32:45.705" v="439"/>
        <pc:sldMkLst>
          <pc:docMk/>
          <pc:sldMk cId="1250599484" sldId="362"/>
        </pc:sldMkLst>
      </pc:sldChg>
      <pc:sldChg chg="addSp delSp modSp new del mod">
        <pc:chgData name="Cheng Ran" userId="dbeed8448c6bb12c" providerId="LiveId" clId="{6C75F16A-FC30-4F24-98EE-CED4265303CE}" dt="2022-03-14T02:50:41.267" v="645" actId="680"/>
        <pc:sldMkLst>
          <pc:docMk/>
          <pc:sldMk cId="1992865046" sldId="362"/>
        </pc:sldMkLst>
        <pc:spChg chg="mod">
          <ac:chgData name="Cheng Ran" userId="dbeed8448c6bb12c" providerId="LiveId" clId="{6C75F16A-FC30-4F24-98EE-CED4265303CE}" dt="2022-03-14T02:50:40.762" v="644" actId="20577"/>
          <ac:spMkLst>
            <pc:docMk/>
            <pc:sldMk cId="1992865046" sldId="362"/>
            <ac:spMk id="2" creationId="{19930763-89ED-4752-A3AB-8CACD55C265F}"/>
          </ac:spMkLst>
        </pc:spChg>
        <pc:spChg chg="add del">
          <ac:chgData name="Cheng Ran" userId="dbeed8448c6bb12c" providerId="LiveId" clId="{6C75F16A-FC30-4F24-98EE-CED4265303CE}" dt="2022-03-14T02:50:40.219" v="643" actId="478"/>
          <ac:spMkLst>
            <pc:docMk/>
            <pc:sldMk cId="1992865046" sldId="362"/>
            <ac:spMk id="3" creationId="{D1873450-51C7-470D-8D5D-980321B6BED9}"/>
          </ac:spMkLst>
        </pc:spChg>
        <pc:spChg chg="add del mod">
          <ac:chgData name="Cheng Ran" userId="dbeed8448c6bb12c" providerId="LiveId" clId="{6C75F16A-FC30-4F24-98EE-CED4265303CE}" dt="2022-03-14T02:50:31.285" v="642"/>
          <ac:spMkLst>
            <pc:docMk/>
            <pc:sldMk cId="1992865046" sldId="362"/>
            <ac:spMk id="4" creationId="{8CA7259F-765B-43EC-AE34-CACEAF109577}"/>
          </ac:spMkLst>
        </pc:spChg>
        <pc:spChg chg="add del mod">
          <ac:chgData name="Cheng Ran" userId="dbeed8448c6bb12c" providerId="LiveId" clId="{6C75F16A-FC30-4F24-98EE-CED4265303CE}" dt="2022-03-14T02:50:31.285" v="642"/>
          <ac:spMkLst>
            <pc:docMk/>
            <pc:sldMk cId="1992865046" sldId="362"/>
            <ac:spMk id="5" creationId="{1CB51E70-9AE2-4AA2-9BCA-56FC9B27CD44}"/>
          </ac:spMkLst>
        </pc:spChg>
        <pc:spChg chg="add del mod">
          <ac:chgData name="Cheng Ran" userId="dbeed8448c6bb12c" providerId="LiveId" clId="{6C75F16A-FC30-4F24-98EE-CED4265303CE}" dt="2022-03-14T02:50:31.285" v="642"/>
          <ac:spMkLst>
            <pc:docMk/>
            <pc:sldMk cId="1992865046" sldId="362"/>
            <ac:spMk id="6" creationId="{74BA8E2E-2770-45B2-8054-5AF2A0D81CD6}"/>
          </ac:spMkLst>
        </pc:spChg>
        <pc:spChg chg="add del mod">
          <ac:chgData name="Cheng Ran" userId="dbeed8448c6bb12c" providerId="LiveId" clId="{6C75F16A-FC30-4F24-98EE-CED4265303CE}" dt="2022-03-14T02:50:31.285" v="642"/>
          <ac:spMkLst>
            <pc:docMk/>
            <pc:sldMk cId="1992865046" sldId="362"/>
            <ac:spMk id="7" creationId="{95DDD8FB-BAB7-458A-BAA5-66B4C4F0C7DA}"/>
          </ac:spMkLst>
        </pc:spChg>
        <pc:spChg chg="add del mod">
          <ac:chgData name="Cheng Ran" userId="dbeed8448c6bb12c" providerId="LiveId" clId="{6C75F16A-FC30-4F24-98EE-CED4265303CE}" dt="2022-03-14T02:50:31.285" v="642"/>
          <ac:spMkLst>
            <pc:docMk/>
            <pc:sldMk cId="1992865046" sldId="362"/>
            <ac:spMk id="8" creationId="{4800B4FB-85DA-4340-81AE-58817CB07061}"/>
          </ac:spMkLst>
        </pc:spChg>
        <pc:spChg chg="add del mod">
          <ac:chgData name="Cheng Ran" userId="dbeed8448c6bb12c" providerId="LiveId" clId="{6C75F16A-FC30-4F24-98EE-CED4265303CE}" dt="2022-03-14T02:50:31.285" v="642"/>
          <ac:spMkLst>
            <pc:docMk/>
            <pc:sldMk cId="1992865046" sldId="362"/>
            <ac:spMk id="9" creationId="{22F2776C-4D72-45FE-8A7E-2085702734B0}"/>
          </ac:spMkLst>
        </pc:spChg>
        <pc:spChg chg="add del mod">
          <ac:chgData name="Cheng Ran" userId="dbeed8448c6bb12c" providerId="LiveId" clId="{6C75F16A-FC30-4F24-98EE-CED4265303CE}" dt="2022-03-14T02:50:31.285" v="642"/>
          <ac:spMkLst>
            <pc:docMk/>
            <pc:sldMk cId="1992865046" sldId="362"/>
            <ac:spMk id="10" creationId="{D6A975D5-9E0C-4528-8D33-3EC853A1BD92}"/>
          </ac:spMkLst>
        </pc:spChg>
        <pc:spChg chg="add del mod">
          <ac:chgData name="Cheng Ran" userId="dbeed8448c6bb12c" providerId="LiveId" clId="{6C75F16A-FC30-4F24-98EE-CED4265303CE}" dt="2022-03-14T02:50:31.285" v="642"/>
          <ac:spMkLst>
            <pc:docMk/>
            <pc:sldMk cId="1992865046" sldId="362"/>
            <ac:spMk id="11" creationId="{851149C6-4EE9-4AFF-9496-C09B07735CB5}"/>
          </ac:spMkLst>
        </pc:spChg>
        <pc:spChg chg="add del mod">
          <ac:chgData name="Cheng Ran" userId="dbeed8448c6bb12c" providerId="LiveId" clId="{6C75F16A-FC30-4F24-98EE-CED4265303CE}" dt="2022-03-14T02:50:31.285" v="642"/>
          <ac:spMkLst>
            <pc:docMk/>
            <pc:sldMk cId="1992865046" sldId="362"/>
            <ac:spMk id="12" creationId="{58979B88-4E46-492D-B0D2-5B592AF2C3E2}"/>
          </ac:spMkLst>
        </pc:spChg>
        <pc:spChg chg="add del mod">
          <ac:chgData name="Cheng Ran" userId="dbeed8448c6bb12c" providerId="LiveId" clId="{6C75F16A-FC30-4F24-98EE-CED4265303CE}" dt="2022-03-14T02:50:31.285" v="642"/>
          <ac:spMkLst>
            <pc:docMk/>
            <pc:sldMk cId="1992865046" sldId="362"/>
            <ac:spMk id="14" creationId="{3AA28A1D-81B9-4B2D-8971-3583F1A935B1}"/>
          </ac:spMkLst>
        </pc:spChg>
        <pc:spChg chg="add del mod">
          <ac:chgData name="Cheng Ran" userId="dbeed8448c6bb12c" providerId="LiveId" clId="{6C75F16A-FC30-4F24-98EE-CED4265303CE}" dt="2022-03-14T02:50:31.285" v="642"/>
          <ac:spMkLst>
            <pc:docMk/>
            <pc:sldMk cId="1992865046" sldId="362"/>
            <ac:spMk id="15" creationId="{36C60F30-A336-45E9-AF88-A460B3972921}"/>
          </ac:spMkLst>
        </pc:spChg>
        <pc:spChg chg="add del mod">
          <ac:chgData name="Cheng Ran" userId="dbeed8448c6bb12c" providerId="LiveId" clId="{6C75F16A-FC30-4F24-98EE-CED4265303CE}" dt="2022-03-14T02:50:31.285" v="642"/>
          <ac:spMkLst>
            <pc:docMk/>
            <pc:sldMk cId="1992865046" sldId="362"/>
            <ac:spMk id="16" creationId="{2B5D50E7-CBB5-4FD9-B790-8D7838DCCA6F}"/>
          </ac:spMkLst>
        </pc:spChg>
        <pc:spChg chg="add del mod">
          <ac:chgData name="Cheng Ran" userId="dbeed8448c6bb12c" providerId="LiveId" clId="{6C75F16A-FC30-4F24-98EE-CED4265303CE}" dt="2022-03-14T02:50:31.285" v="642"/>
          <ac:spMkLst>
            <pc:docMk/>
            <pc:sldMk cId="1992865046" sldId="362"/>
            <ac:spMk id="17" creationId="{2982C395-3BB3-4026-9373-B33B5627F584}"/>
          </ac:spMkLst>
        </pc:spChg>
        <pc:spChg chg="add del mod">
          <ac:chgData name="Cheng Ran" userId="dbeed8448c6bb12c" providerId="LiveId" clId="{6C75F16A-FC30-4F24-98EE-CED4265303CE}" dt="2022-03-14T02:50:31.285" v="642"/>
          <ac:spMkLst>
            <pc:docMk/>
            <pc:sldMk cId="1992865046" sldId="362"/>
            <ac:spMk id="18" creationId="{2AED58CB-F063-4D89-BC3F-903FC7E83576}"/>
          </ac:spMkLst>
        </pc:spChg>
        <pc:spChg chg="add del mod">
          <ac:chgData name="Cheng Ran" userId="dbeed8448c6bb12c" providerId="LiveId" clId="{6C75F16A-FC30-4F24-98EE-CED4265303CE}" dt="2022-03-14T02:50:31.285" v="642"/>
          <ac:spMkLst>
            <pc:docMk/>
            <pc:sldMk cId="1992865046" sldId="362"/>
            <ac:spMk id="19" creationId="{FD1AA04A-23D9-442D-9C30-68661C7CB1E3}"/>
          </ac:spMkLst>
        </pc:spChg>
        <pc:spChg chg="add del mod">
          <ac:chgData name="Cheng Ran" userId="dbeed8448c6bb12c" providerId="LiveId" clId="{6C75F16A-FC30-4F24-98EE-CED4265303CE}" dt="2022-03-14T02:50:31.285" v="642"/>
          <ac:spMkLst>
            <pc:docMk/>
            <pc:sldMk cId="1992865046" sldId="362"/>
            <ac:spMk id="20" creationId="{B4560B89-4C3D-435C-AD9D-AFE9202F95D6}"/>
          </ac:spMkLst>
        </pc:spChg>
        <pc:graphicFrameChg chg="add del mod">
          <ac:chgData name="Cheng Ran" userId="dbeed8448c6bb12c" providerId="LiveId" clId="{6C75F16A-FC30-4F24-98EE-CED4265303CE}" dt="2022-03-14T02:50:31.285" v="642"/>
          <ac:graphicFrameMkLst>
            <pc:docMk/>
            <pc:sldMk cId="1992865046" sldId="362"/>
            <ac:graphicFrameMk id="13" creationId="{AF09BD2F-D3E4-4315-A3B0-AF96B60FE922}"/>
          </ac:graphicFrameMkLst>
        </pc:graphicFrameChg>
      </pc:sldChg>
      <pc:sldChg chg="addSp delSp modSp new mod modClrScheme chgLayout">
        <pc:chgData name="Cheng Ran" userId="dbeed8448c6bb12c" providerId="LiveId" clId="{6C75F16A-FC30-4F24-98EE-CED4265303CE}" dt="2022-03-14T03:28:58.377" v="1005" actId="1076"/>
        <pc:sldMkLst>
          <pc:docMk/>
          <pc:sldMk cId="2865473776" sldId="363"/>
        </pc:sldMkLst>
        <pc:spChg chg="mod ord">
          <ac:chgData name="Cheng Ran" userId="dbeed8448c6bb12c" providerId="LiveId" clId="{6C75F16A-FC30-4F24-98EE-CED4265303CE}" dt="2022-03-14T03:27:25.694" v="978" actId="700"/>
          <ac:spMkLst>
            <pc:docMk/>
            <pc:sldMk cId="2865473776" sldId="363"/>
            <ac:spMk id="2" creationId="{550B5E9E-4BDE-48A0-87DD-D477B6A63C23}"/>
          </ac:spMkLst>
        </pc:spChg>
        <pc:spChg chg="del mod ord">
          <ac:chgData name="Cheng Ran" userId="dbeed8448c6bb12c" providerId="LiveId" clId="{6C75F16A-FC30-4F24-98EE-CED4265303CE}" dt="2022-03-14T03:27:25.694" v="978" actId="700"/>
          <ac:spMkLst>
            <pc:docMk/>
            <pc:sldMk cId="2865473776" sldId="363"/>
            <ac:spMk id="3" creationId="{CD03DAFC-B90F-4009-8D96-3A057A774E92}"/>
          </ac:spMkLst>
        </pc:spChg>
        <pc:spChg chg="add mod ord">
          <ac:chgData name="Cheng Ran" userId="dbeed8448c6bb12c" providerId="LiveId" clId="{6C75F16A-FC30-4F24-98EE-CED4265303CE}" dt="2022-03-14T03:28:58.377" v="1005" actId="1076"/>
          <ac:spMkLst>
            <pc:docMk/>
            <pc:sldMk cId="2865473776" sldId="363"/>
            <ac:spMk id="4" creationId="{AEB85EF6-21A3-44ED-AE2D-7746708499AF}"/>
          </ac:spMkLst>
        </pc:spChg>
        <pc:spChg chg="add mod ord">
          <ac:chgData name="Cheng Ran" userId="dbeed8448c6bb12c" providerId="LiveId" clId="{6C75F16A-FC30-4F24-98EE-CED4265303CE}" dt="2022-03-14T03:28:39.072" v="999" actId="20577"/>
          <ac:spMkLst>
            <pc:docMk/>
            <pc:sldMk cId="2865473776" sldId="363"/>
            <ac:spMk id="5" creationId="{C1097A3E-9AA3-4138-852F-CEADEE5D4010}"/>
          </ac:spMkLst>
        </pc:spChg>
        <pc:picChg chg="add mod">
          <ac:chgData name="Cheng Ran" userId="dbeed8448c6bb12c" providerId="LiveId" clId="{6C75F16A-FC30-4F24-98EE-CED4265303CE}" dt="2022-03-14T03:28:29.536" v="990" actId="1076"/>
          <ac:picMkLst>
            <pc:docMk/>
            <pc:sldMk cId="2865473776" sldId="363"/>
            <ac:picMk id="7" creationId="{E646D6BD-DD36-4293-8293-60A707AD88BE}"/>
          </ac:picMkLst>
        </pc:picChg>
        <pc:picChg chg="add mod">
          <ac:chgData name="Cheng Ran" userId="dbeed8448c6bb12c" providerId="LiveId" clId="{6C75F16A-FC30-4F24-98EE-CED4265303CE}" dt="2022-03-14T03:28:55.574" v="1004" actId="14100"/>
          <ac:picMkLst>
            <pc:docMk/>
            <pc:sldMk cId="2865473776" sldId="363"/>
            <ac:picMk id="9" creationId="{5F9057D2-2114-4A25-934F-F8D00F802BBC}"/>
          </ac:picMkLst>
        </pc:picChg>
      </pc:sldChg>
      <pc:sldChg chg="addSp delSp modSp add del mod">
        <pc:chgData name="Cheng Ran" userId="dbeed8448c6bb12c" providerId="LiveId" clId="{6C75F16A-FC30-4F24-98EE-CED4265303CE}" dt="2022-03-14T02:39:56.090" v="529" actId="47"/>
        <pc:sldMkLst>
          <pc:docMk/>
          <pc:sldMk cId="4003763145" sldId="363"/>
        </pc:sldMkLst>
        <pc:spChg chg="mod">
          <ac:chgData name="Cheng Ran" userId="dbeed8448c6bb12c" providerId="LiveId" clId="{6C75F16A-FC30-4F24-98EE-CED4265303CE}" dt="2022-03-14T02:38:59.789" v="521" actId="27636"/>
          <ac:spMkLst>
            <pc:docMk/>
            <pc:sldMk cId="4003763145" sldId="363"/>
            <ac:spMk id="3" creationId="{87E8B41D-C9F1-4CEE-8F6C-49A95274682F}"/>
          </ac:spMkLst>
        </pc:spChg>
        <pc:picChg chg="add mod">
          <ac:chgData name="Cheng Ran" userId="dbeed8448c6bb12c" providerId="LiveId" clId="{6C75F16A-FC30-4F24-98EE-CED4265303CE}" dt="2022-03-14T02:39:16.440" v="526" actId="1076"/>
          <ac:picMkLst>
            <pc:docMk/>
            <pc:sldMk cId="4003763145" sldId="363"/>
            <ac:picMk id="5" creationId="{CD699297-8AA6-4A1B-BBB8-CDBA945200FB}"/>
          </ac:picMkLst>
        </pc:picChg>
        <pc:picChg chg="del">
          <ac:chgData name="Cheng Ran" userId="dbeed8448c6bb12c" providerId="LiveId" clId="{6C75F16A-FC30-4F24-98EE-CED4265303CE}" dt="2022-03-14T02:39:02.255" v="522" actId="478"/>
          <ac:picMkLst>
            <pc:docMk/>
            <pc:sldMk cId="4003763145" sldId="363"/>
            <ac:picMk id="31" creationId="{66523326-E35B-4C23-9BF3-2911E9AF2D7E}"/>
          </ac:picMkLst>
        </pc:picChg>
      </pc:sldChg>
      <pc:sldChg chg="add del">
        <pc:chgData name="Cheng Ran" userId="dbeed8448c6bb12c" providerId="LiveId" clId="{6C75F16A-FC30-4F24-98EE-CED4265303CE}" dt="2022-03-14T02:40:00.069" v="530" actId="47"/>
        <pc:sldMkLst>
          <pc:docMk/>
          <pc:sldMk cId="2980749118" sldId="364"/>
        </pc:sldMkLst>
      </pc:sldChg>
      <pc:sldChg chg="addSp delSp modSp new mod modClrScheme chgLayout">
        <pc:chgData name="Cheng Ran" userId="dbeed8448c6bb12c" providerId="LiveId" clId="{6C75F16A-FC30-4F24-98EE-CED4265303CE}" dt="2022-03-14T08:47:11.722" v="2836" actId="20577"/>
        <pc:sldMkLst>
          <pc:docMk/>
          <pc:sldMk cId="3377111855" sldId="364"/>
        </pc:sldMkLst>
        <pc:spChg chg="mod ord">
          <ac:chgData name="Cheng Ran" userId="dbeed8448c6bb12c" providerId="LiveId" clId="{6C75F16A-FC30-4F24-98EE-CED4265303CE}" dt="2022-03-14T08:47:11.722" v="2836" actId="20577"/>
          <ac:spMkLst>
            <pc:docMk/>
            <pc:sldMk cId="3377111855" sldId="364"/>
            <ac:spMk id="2" creationId="{EDD68C95-2DB7-49EF-8F2A-C065A2859880}"/>
          </ac:spMkLst>
        </pc:spChg>
        <pc:spChg chg="del mod ord">
          <ac:chgData name="Cheng Ran" userId="dbeed8448c6bb12c" providerId="LiveId" clId="{6C75F16A-FC30-4F24-98EE-CED4265303CE}" dt="2022-03-14T03:29:47.010" v="1027" actId="700"/>
          <ac:spMkLst>
            <pc:docMk/>
            <pc:sldMk cId="3377111855" sldId="364"/>
            <ac:spMk id="3" creationId="{FFB10B04-D288-4CD9-A7B7-CF0295D8A6AD}"/>
          </ac:spMkLst>
        </pc:spChg>
        <pc:spChg chg="del">
          <ac:chgData name="Cheng Ran" userId="dbeed8448c6bb12c" providerId="LiveId" clId="{6C75F16A-FC30-4F24-98EE-CED4265303CE}" dt="2022-03-14T03:29:47.010" v="1027" actId="700"/>
          <ac:spMkLst>
            <pc:docMk/>
            <pc:sldMk cId="3377111855" sldId="364"/>
            <ac:spMk id="4" creationId="{A27E39D3-EE56-42D2-A128-2A0F8066C5B1}"/>
          </ac:spMkLst>
        </pc:spChg>
        <pc:spChg chg="add mod ord">
          <ac:chgData name="Cheng Ran" userId="dbeed8448c6bb12c" providerId="LiveId" clId="{6C75F16A-FC30-4F24-98EE-CED4265303CE}" dt="2022-03-14T03:30:43.180" v="1056" actId="113"/>
          <ac:spMkLst>
            <pc:docMk/>
            <pc:sldMk cId="3377111855" sldId="364"/>
            <ac:spMk id="5" creationId="{3A1EE9A9-3085-4B71-8CC5-129605D12B40}"/>
          </ac:spMkLst>
        </pc:spChg>
      </pc:sldChg>
      <pc:sldChg chg="modSp new mod">
        <pc:chgData name="Cheng Ran" userId="dbeed8448c6bb12c" providerId="LiveId" clId="{6C75F16A-FC30-4F24-98EE-CED4265303CE}" dt="2022-03-14T08:51:16.635" v="2837" actId="20577"/>
        <pc:sldMkLst>
          <pc:docMk/>
          <pc:sldMk cId="245190055" sldId="365"/>
        </pc:sldMkLst>
        <pc:spChg chg="mod">
          <ac:chgData name="Cheng Ran" userId="dbeed8448c6bb12c" providerId="LiveId" clId="{6C75F16A-FC30-4F24-98EE-CED4265303CE}" dt="2022-03-14T03:31:32.103" v="1089" actId="20577"/>
          <ac:spMkLst>
            <pc:docMk/>
            <pc:sldMk cId="245190055" sldId="365"/>
            <ac:spMk id="2" creationId="{399F9E62-818E-47E2-B8BB-ACE1447006B5}"/>
          </ac:spMkLst>
        </pc:spChg>
        <pc:spChg chg="mod">
          <ac:chgData name="Cheng Ran" userId="dbeed8448c6bb12c" providerId="LiveId" clId="{6C75F16A-FC30-4F24-98EE-CED4265303CE}" dt="2022-03-14T08:51:16.635" v="2837" actId="20577"/>
          <ac:spMkLst>
            <pc:docMk/>
            <pc:sldMk cId="245190055" sldId="365"/>
            <ac:spMk id="3" creationId="{7B7986CD-8609-437B-BC76-FED381EB9B51}"/>
          </ac:spMkLst>
        </pc:spChg>
      </pc:sldChg>
      <pc:sldChg chg="modSp new mod modAnim">
        <pc:chgData name="Cheng Ran" userId="dbeed8448c6bb12c" providerId="LiveId" clId="{6C75F16A-FC30-4F24-98EE-CED4265303CE}" dt="2022-03-14T03:34:34.942" v="1166"/>
        <pc:sldMkLst>
          <pc:docMk/>
          <pc:sldMk cId="2789014090" sldId="366"/>
        </pc:sldMkLst>
        <pc:spChg chg="mod">
          <ac:chgData name="Cheng Ran" userId="dbeed8448c6bb12c" providerId="LiveId" clId="{6C75F16A-FC30-4F24-98EE-CED4265303CE}" dt="2022-03-14T03:32:15.555" v="1131" actId="20577"/>
          <ac:spMkLst>
            <pc:docMk/>
            <pc:sldMk cId="2789014090" sldId="366"/>
            <ac:spMk id="2" creationId="{0A55A0D5-7C04-48BD-93A4-D13FC4A653B2}"/>
          </ac:spMkLst>
        </pc:spChg>
        <pc:spChg chg="mod">
          <ac:chgData name="Cheng Ran" userId="dbeed8448c6bb12c" providerId="LiveId" clId="{6C75F16A-FC30-4F24-98EE-CED4265303CE}" dt="2022-03-14T03:34:26.613" v="1165" actId="255"/>
          <ac:spMkLst>
            <pc:docMk/>
            <pc:sldMk cId="2789014090" sldId="366"/>
            <ac:spMk id="3" creationId="{FBFA5DB1-28A1-478A-912F-F9D1BE19DB92}"/>
          </ac:spMkLst>
        </pc:spChg>
      </pc:sldChg>
      <pc:sldChg chg="modSp new mod">
        <pc:chgData name="Cheng Ran" userId="dbeed8448c6bb12c" providerId="LiveId" clId="{6C75F16A-FC30-4F24-98EE-CED4265303CE}" dt="2022-03-14T03:38:49.260" v="1223" actId="12"/>
        <pc:sldMkLst>
          <pc:docMk/>
          <pc:sldMk cId="897908417" sldId="367"/>
        </pc:sldMkLst>
        <pc:spChg chg="mod">
          <ac:chgData name="Cheng Ran" userId="dbeed8448c6bb12c" providerId="LiveId" clId="{6C75F16A-FC30-4F24-98EE-CED4265303CE}" dt="2022-03-14T03:34:57.362" v="1168"/>
          <ac:spMkLst>
            <pc:docMk/>
            <pc:sldMk cId="897908417" sldId="367"/>
            <ac:spMk id="2" creationId="{29323F03-9BAA-4905-9A92-57A8D5BF0644}"/>
          </ac:spMkLst>
        </pc:spChg>
        <pc:spChg chg="mod">
          <ac:chgData name="Cheng Ran" userId="dbeed8448c6bb12c" providerId="LiveId" clId="{6C75F16A-FC30-4F24-98EE-CED4265303CE}" dt="2022-03-14T03:38:49.260" v="1223" actId="12"/>
          <ac:spMkLst>
            <pc:docMk/>
            <pc:sldMk cId="897908417" sldId="367"/>
            <ac:spMk id="3" creationId="{84E641E2-9617-4BA8-B32A-45B88799398B}"/>
          </ac:spMkLst>
        </pc:spChg>
      </pc:sldChg>
      <pc:sldChg chg="modSp new mod modAnim">
        <pc:chgData name="Cheng Ran" userId="dbeed8448c6bb12c" providerId="LiveId" clId="{6C75F16A-FC30-4F24-98EE-CED4265303CE}" dt="2022-03-14T09:23:38.607" v="2838"/>
        <pc:sldMkLst>
          <pc:docMk/>
          <pc:sldMk cId="2841681786" sldId="368"/>
        </pc:sldMkLst>
        <pc:spChg chg="mod">
          <ac:chgData name="Cheng Ran" userId="dbeed8448c6bb12c" providerId="LiveId" clId="{6C75F16A-FC30-4F24-98EE-CED4265303CE}" dt="2022-03-14T03:35:49.315" v="1202" actId="20577"/>
          <ac:spMkLst>
            <pc:docMk/>
            <pc:sldMk cId="2841681786" sldId="368"/>
            <ac:spMk id="2" creationId="{514B260C-7C6C-4194-9A42-B9A8CCEA6C15}"/>
          </ac:spMkLst>
        </pc:spChg>
        <pc:spChg chg="mod">
          <ac:chgData name="Cheng Ran" userId="dbeed8448c6bb12c" providerId="LiveId" clId="{6C75F16A-FC30-4F24-98EE-CED4265303CE}" dt="2022-03-14T03:38:34.991" v="1219" actId="20577"/>
          <ac:spMkLst>
            <pc:docMk/>
            <pc:sldMk cId="2841681786" sldId="368"/>
            <ac:spMk id="3" creationId="{BC41A074-579A-4C81-BFD0-22C43F8C4AD4}"/>
          </ac:spMkLst>
        </pc:spChg>
      </pc:sldChg>
      <pc:sldChg chg="modSp new mod">
        <pc:chgData name="Cheng Ran" userId="dbeed8448c6bb12c" providerId="LiveId" clId="{6C75F16A-FC30-4F24-98EE-CED4265303CE}" dt="2022-03-14T03:39:20.028" v="1239" actId="20577"/>
        <pc:sldMkLst>
          <pc:docMk/>
          <pc:sldMk cId="915597938" sldId="369"/>
        </pc:sldMkLst>
        <pc:spChg chg="mod">
          <ac:chgData name="Cheng Ran" userId="dbeed8448c6bb12c" providerId="LiveId" clId="{6C75F16A-FC30-4F24-98EE-CED4265303CE}" dt="2022-03-14T03:39:09.800" v="1234" actId="20577"/>
          <ac:spMkLst>
            <pc:docMk/>
            <pc:sldMk cId="915597938" sldId="369"/>
            <ac:spMk id="2" creationId="{1298B198-1F17-4CFA-8A36-38C799BA10EB}"/>
          </ac:spMkLst>
        </pc:spChg>
        <pc:spChg chg="mod">
          <ac:chgData name="Cheng Ran" userId="dbeed8448c6bb12c" providerId="LiveId" clId="{6C75F16A-FC30-4F24-98EE-CED4265303CE}" dt="2022-03-14T03:39:20.028" v="1239" actId="20577"/>
          <ac:spMkLst>
            <pc:docMk/>
            <pc:sldMk cId="915597938" sldId="369"/>
            <ac:spMk id="3" creationId="{37FF3923-8917-4CD9-A5CC-321C0A17575D}"/>
          </ac:spMkLst>
        </pc:spChg>
      </pc:sldChg>
      <pc:sldChg chg="addSp delSp modSp add mod">
        <pc:chgData name="Cheng Ran" userId="dbeed8448c6bb12c" providerId="LiveId" clId="{6C75F16A-FC30-4F24-98EE-CED4265303CE}" dt="2022-03-14T03:44:40.509" v="1303" actId="1076"/>
        <pc:sldMkLst>
          <pc:docMk/>
          <pc:sldMk cId="239106531" sldId="370"/>
        </pc:sldMkLst>
        <pc:spChg chg="del">
          <ac:chgData name="Cheng Ran" userId="dbeed8448c6bb12c" providerId="LiveId" clId="{6C75F16A-FC30-4F24-98EE-CED4265303CE}" dt="2022-03-14T03:40:12.169" v="1249" actId="478"/>
          <ac:spMkLst>
            <pc:docMk/>
            <pc:sldMk cId="239106531" sldId="370"/>
            <ac:spMk id="2" creationId="{1298B198-1F17-4CFA-8A36-38C799BA10EB}"/>
          </ac:spMkLst>
        </pc:spChg>
        <pc:spChg chg="mod">
          <ac:chgData name="Cheng Ran" userId="dbeed8448c6bb12c" providerId="LiveId" clId="{6C75F16A-FC30-4F24-98EE-CED4265303CE}" dt="2022-03-14T03:40:27.339" v="1255" actId="21"/>
          <ac:spMkLst>
            <pc:docMk/>
            <pc:sldMk cId="239106531" sldId="370"/>
            <ac:spMk id="3" creationId="{37FF3923-8917-4CD9-A5CC-321C0A17575D}"/>
          </ac:spMkLst>
        </pc:spChg>
        <pc:spChg chg="add mod">
          <ac:chgData name="Cheng Ran" userId="dbeed8448c6bb12c" providerId="LiveId" clId="{6C75F16A-FC30-4F24-98EE-CED4265303CE}" dt="2022-03-14T03:40:36.429" v="1262" actId="20577"/>
          <ac:spMkLst>
            <pc:docMk/>
            <pc:sldMk cId="239106531" sldId="370"/>
            <ac:spMk id="6" creationId="{7329D47B-D477-4B4F-93D7-3EF7333D1FB6}"/>
          </ac:spMkLst>
        </pc:spChg>
        <pc:picChg chg="add del mod">
          <ac:chgData name="Cheng Ran" userId="dbeed8448c6bb12c" providerId="LiveId" clId="{6C75F16A-FC30-4F24-98EE-CED4265303CE}" dt="2022-03-14T03:40:53.999" v="1266" actId="478"/>
          <ac:picMkLst>
            <pc:docMk/>
            <pc:sldMk cId="239106531" sldId="370"/>
            <ac:picMk id="4" creationId="{3831FCEC-5AF1-458D-9A42-B9FC77AEE4DA}"/>
          </ac:picMkLst>
        </pc:picChg>
        <pc:picChg chg="add del mod">
          <ac:chgData name="Cheng Ran" userId="dbeed8448c6bb12c" providerId="LiveId" clId="{6C75F16A-FC30-4F24-98EE-CED4265303CE}" dt="2022-03-14T03:44:35.970" v="1301" actId="478"/>
          <ac:picMkLst>
            <pc:docMk/>
            <pc:sldMk cId="239106531" sldId="370"/>
            <ac:picMk id="8" creationId="{E5144A69-71BE-4243-BFD2-1BADD4E4D461}"/>
          </ac:picMkLst>
        </pc:picChg>
        <pc:picChg chg="add mod">
          <ac:chgData name="Cheng Ran" userId="dbeed8448c6bb12c" providerId="LiveId" clId="{6C75F16A-FC30-4F24-98EE-CED4265303CE}" dt="2022-03-14T03:44:40.509" v="1303" actId="1076"/>
          <ac:picMkLst>
            <pc:docMk/>
            <pc:sldMk cId="239106531" sldId="370"/>
            <ac:picMk id="9" creationId="{A68F268D-4839-4112-9D07-8F41AE0DABA6}"/>
          </ac:picMkLst>
        </pc:picChg>
      </pc:sldChg>
      <pc:sldChg chg="addSp delSp modSp add mod">
        <pc:chgData name="Cheng Ran" userId="dbeed8448c6bb12c" providerId="LiveId" clId="{6C75F16A-FC30-4F24-98EE-CED4265303CE}" dt="2022-03-14T03:47:28.687" v="1311" actId="1076"/>
        <pc:sldMkLst>
          <pc:docMk/>
          <pc:sldMk cId="1981206711" sldId="371"/>
        </pc:sldMkLst>
        <pc:picChg chg="add del mod">
          <ac:chgData name="Cheng Ran" userId="dbeed8448c6bb12c" providerId="LiveId" clId="{6C75F16A-FC30-4F24-98EE-CED4265303CE}" dt="2022-03-14T03:44:44.527" v="1305" actId="478"/>
          <ac:picMkLst>
            <pc:docMk/>
            <pc:sldMk cId="1981206711" sldId="371"/>
            <ac:picMk id="4" creationId="{489566DE-FB5D-496D-ACAB-C51C39EC757F}"/>
          </ac:picMkLst>
        </pc:picChg>
        <pc:picChg chg="add del">
          <ac:chgData name="Cheng Ran" userId="dbeed8448c6bb12c" providerId="LiveId" clId="{6C75F16A-FC30-4F24-98EE-CED4265303CE}" dt="2022-03-14T03:44:42.987" v="1304" actId="478"/>
          <ac:picMkLst>
            <pc:docMk/>
            <pc:sldMk cId="1981206711" sldId="371"/>
            <ac:picMk id="7" creationId="{46DE3278-369E-438D-8C55-53D0568207E8}"/>
          </ac:picMkLst>
        </pc:picChg>
        <pc:picChg chg="del">
          <ac:chgData name="Cheng Ran" userId="dbeed8448c6bb12c" providerId="LiveId" clId="{6C75F16A-FC30-4F24-98EE-CED4265303CE}" dt="2022-03-14T03:41:32.555" v="1271" actId="478"/>
          <ac:picMkLst>
            <pc:docMk/>
            <pc:sldMk cId="1981206711" sldId="371"/>
            <ac:picMk id="8" creationId="{E5144A69-71BE-4243-BFD2-1BADD4E4D461}"/>
          </ac:picMkLst>
        </pc:picChg>
        <pc:picChg chg="add del">
          <ac:chgData name="Cheng Ran" userId="dbeed8448c6bb12c" providerId="LiveId" clId="{6C75F16A-FC30-4F24-98EE-CED4265303CE}" dt="2022-03-14T03:42:13.333" v="1278" actId="22"/>
          <ac:picMkLst>
            <pc:docMk/>
            <pc:sldMk cId="1981206711" sldId="371"/>
            <ac:picMk id="10" creationId="{6E3AE9BA-4A0F-4BF2-8C8D-A08ECAD55DF1}"/>
          </ac:picMkLst>
        </pc:picChg>
        <pc:picChg chg="add mod">
          <ac:chgData name="Cheng Ran" userId="dbeed8448c6bb12c" providerId="LiveId" clId="{6C75F16A-FC30-4F24-98EE-CED4265303CE}" dt="2022-03-14T03:47:28.687" v="1311" actId="1076"/>
          <ac:picMkLst>
            <pc:docMk/>
            <pc:sldMk cId="1981206711" sldId="371"/>
            <ac:picMk id="11" creationId="{D4FE7116-50D4-4BA4-9BE6-CA29A127F7C3}"/>
          </ac:picMkLst>
        </pc:picChg>
      </pc:sldChg>
      <pc:sldChg chg="addSp delSp modSp add mod">
        <pc:chgData name="Cheng Ran" userId="dbeed8448c6bb12c" providerId="LiveId" clId="{6C75F16A-FC30-4F24-98EE-CED4265303CE}" dt="2022-03-14T03:48:42.288" v="1315" actId="1076"/>
        <pc:sldMkLst>
          <pc:docMk/>
          <pc:sldMk cId="2868617749" sldId="372"/>
        </pc:sldMkLst>
        <pc:picChg chg="del">
          <ac:chgData name="Cheng Ran" userId="dbeed8448c6bb12c" providerId="LiveId" clId="{6C75F16A-FC30-4F24-98EE-CED4265303CE}" dt="2022-03-14T03:42:35.323" v="1283" actId="478"/>
          <ac:picMkLst>
            <pc:docMk/>
            <pc:sldMk cId="2868617749" sldId="372"/>
            <ac:picMk id="4" creationId="{489566DE-FB5D-496D-ACAB-C51C39EC757F}"/>
          </ac:picMkLst>
        </pc:picChg>
        <pc:picChg chg="add del mod">
          <ac:chgData name="Cheng Ran" userId="dbeed8448c6bb12c" providerId="LiveId" clId="{6C75F16A-FC30-4F24-98EE-CED4265303CE}" dt="2022-03-14T03:42:54.023" v="1286" actId="478"/>
          <ac:picMkLst>
            <pc:docMk/>
            <pc:sldMk cId="2868617749" sldId="372"/>
            <ac:picMk id="5" creationId="{82E619B4-911F-4834-BCF2-996F45EB3D58}"/>
          </ac:picMkLst>
        </pc:picChg>
        <pc:picChg chg="del">
          <ac:chgData name="Cheng Ran" userId="dbeed8448c6bb12c" providerId="LiveId" clId="{6C75F16A-FC30-4F24-98EE-CED4265303CE}" dt="2022-03-14T03:42:32.146" v="1280" actId="478"/>
          <ac:picMkLst>
            <pc:docMk/>
            <pc:sldMk cId="2868617749" sldId="372"/>
            <ac:picMk id="7" creationId="{46DE3278-369E-438D-8C55-53D0568207E8}"/>
          </ac:picMkLst>
        </pc:picChg>
        <pc:picChg chg="add del mod">
          <ac:chgData name="Cheng Ran" userId="dbeed8448c6bb12c" providerId="LiveId" clId="{6C75F16A-FC30-4F24-98EE-CED4265303CE}" dt="2022-03-14T03:42:33.341" v="1282"/>
          <ac:picMkLst>
            <pc:docMk/>
            <pc:sldMk cId="2868617749" sldId="372"/>
            <ac:picMk id="8" creationId="{95F9C245-959A-4C3D-B8F8-AF497C71B124}"/>
          </ac:picMkLst>
        </pc:picChg>
        <pc:picChg chg="add del mod">
          <ac:chgData name="Cheng Ran" userId="dbeed8448c6bb12c" providerId="LiveId" clId="{6C75F16A-FC30-4F24-98EE-CED4265303CE}" dt="2022-03-14T03:43:15.114" v="1289" actId="478"/>
          <ac:picMkLst>
            <pc:docMk/>
            <pc:sldMk cId="2868617749" sldId="372"/>
            <ac:picMk id="9" creationId="{2C800020-907B-4ED5-825B-C6698DCCBEA0}"/>
          </ac:picMkLst>
        </pc:picChg>
        <pc:picChg chg="add del mod">
          <ac:chgData name="Cheng Ran" userId="dbeed8448c6bb12c" providerId="LiveId" clId="{6C75F16A-FC30-4F24-98EE-CED4265303CE}" dt="2022-03-14T03:44:48.927" v="1306" actId="478"/>
          <ac:picMkLst>
            <pc:docMk/>
            <pc:sldMk cId="2868617749" sldId="372"/>
            <ac:picMk id="11" creationId="{7DE42259-F69E-4794-910B-941C1AD27C4C}"/>
          </ac:picMkLst>
        </pc:picChg>
        <pc:picChg chg="add mod">
          <ac:chgData name="Cheng Ran" userId="dbeed8448c6bb12c" providerId="LiveId" clId="{6C75F16A-FC30-4F24-98EE-CED4265303CE}" dt="2022-03-14T03:48:42.288" v="1315" actId="1076"/>
          <ac:picMkLst>
            <pc:docMk/>
            <pc:sldMk cId="2868617749" sldId="372"/>
            <ac:picMk id="12" creationId="{53AA790C-C9FA-4C2A-B8E6-4B7C2B96388A}"/>
          </ac:picMkLst>
        </pc:picChg>
      </pc:sldChg>
      <pc:sldChg chg="new del">
        <pc:chgData name="Cheng Ran" userId="dbeed8448c6bb12c" providerId="LiveId" clId="{6C75F16A-FC30-4F24-98EE-CED4265303CE}" dt="2022-03-14T03:42:09.744" v="1275" actId="47"/>
        <pc:sldMkLst>
          <pc:docMk/>
          <pc:sldMk cId="3549947655" sldId="372"/>
        </pc:sldMkLst>
      </pc:sldChg>
      <pc:sldChg chg="addSp delSp modSp add mod">
        <pc:chgData name="Cheng Ran" userId="dbeed8448c6bb12c" providerId="LiveId" clId="{6C75F16A-FC30-4F24-98EE-CED4265303CE}" dt="2022-03-14T03:48:55.326" v="1319" actId="1076"/>
        <pc:sldMkLst>
          <pc:docMk/>
          <pc:sldMk cId="3845296388" sldId="373"/>
        </pc:sldMkLst>
        <pc:picChg chg="add del mod">
          <ac:chgData name="Cheng Ran" userId="dbeed8448c6bb12c" providerId="LiveId" clId="{6C75F16A-FC30-4F24-98EE-CED4265303CE}" dt="2022-03-14T03:44:51.100" v="1307" actId="478"/>
          <ac:picMkLst>
            <pc:docMk/>
            <pc:sldMk cId="3845296388" sldId="373"/>
            <ac:picMk id="4" creationId="{A1F94156-AF93-4476-BDE3-FF417937EE77}"/>
          </ac:picMkLst>
        </pc:picChg>
        <pc:picChg chg="add mod">
          <ac:chgData name="Cheng Ran" userId="dbeed8448c6bb12c" providerId="LiveId" clId="{6C75F16A-FC30-4F24-98EE-CED4265303CE}" dt="2022-03-14T03:48:55.326" v="1319" actId="1076"/>
          <ac:picMkLst>
            <pc:docMk/>
            <pc:sldMk cId="3845296388" sldId="373"/>
            <ac:picMk id="7" creationId="{E31B5EFF-389B-4305-B048-652BD6AAFBEA}"/>
          </ac:picMkLst>
        </pc:picChg>
        <pc:picChg chg="del">
          <ac:chgData name="Cheng Ran" userId="dbeed8448c6bb12c" providerId="LiveId" clId="{6C75F16A-FC30-4F24-98EE-CED4265303CE}" dt="2022-03-14T03:43:35.339" v="1293" actId="478"/>
          <ac:picMkLst>
            <pc:docMk/>
            <pc:sldMk cId="3845296388" sldId="373"/>
            <ac:picMk id="11" creationId="{7DE42259-F69E-4794-910B-941C1AD27C4C}"/>
          </ac:picMkLst>
        </pc:picChg>
      </pc:sldChg>
      <pc:sldChg chg="modSp new mod">
        <pc:chgData name="Cheng Ran" userId="dbeed8448c6bb12c" providerId="LiveId" clId="{6C75F16A-FC30-4F24-98EE-CED4265303CE}" dt="2022-03-14T03:50:57.516" v="1379" actId="20577"/>
        <pc:sldMkLst>
          <pc:docMk/>
          <pc:sldMk cId="1019376840" sldId="374"/>
        </pc:sldMkLst>
        <pc:spChg chg="mod">
          <ac:chgData name="Cheng Ran" userId="dbeed8448c6bb12c" providerId="LiveId" clId="{6C75F16A-FC30-4F24-98EE-CED4265303CE}" dt="2022-03-14T03:49:49.840" v="1352" actId="20577"/>
          <ac:spMkLst>
            <pc:docMk/>
            <pc:sldMk cId="1019376840" sldId="374"/>
            <ac:spMk id="2" creationId="{DA1053EB-D5FE-44A9-9B72-09DA738DC014}"/>
          </ac:spMkLst>
        </pc:spChg>
        <pc:spChg chg="mod">
          <ac:chgData name="Cheng Ran" userId="dbeed8448c6bb12c" providerId="LiveId" clId="{6C75F16A-FC30-4F24-98EE-CED4265303CE}" dt="2022-03-14T03:50:57.516" v="1379" actId="20577"/>
          <ac:spMkLst>
            <pc:docMk/>
            <pc:sldMk cId="1019376840" sldId="374"/>
            <ac:spMk id="3" creationId="{AB520187-86D3-48B1-BE84-F68E6BA63C03}"/>
          </ac:spMkLst>
        </pc:spChg>
      </pc:sldChg>
      <pc:sldChg chg="addSp delSp modSp new mod">
        <pc:chgData name="Cheng Ran" userId="dbeed8448c6bb12c" providerId="LiveId" clId="{6C75F16A-FC30-4F24-98EE-CED4265303CE}" dt="2022-03-14T03:58:28.916" v="1619" actId="1076"/>
        <pc:sldMkLst>
          <pc:docMk/>
          <pc:sldMk cId="4161798884" sldId="375"/>
        </pc:sldMkLst>
        <pc:spChg chg="mod">
          <ac:chgData name="Cheng Ran" userId="dbeed8448c6bb12c" providerId="LiveId" clId="{6C75F16A-FC30-4F24-98EE-CED4265303CE}" dt="2022-03-14T03:51:24.441" v="1381"/>
          <ac:spMkLst>
            <pc:docMk/>
            <pc:sldMk cId="4161798884" sldId="375"/>
            <ac:spMk id="2" creationId="{C649E024-7AC4-4BBA-92FA-A6979F8D62D1}"/>
          </ac:spMkLst>
        </pc:spChg>
        <pc:spChg chg="del mod">
          <ac:chgData name="Cheng Ran" userId="dbeed8448c6bb12c" providerId="LiveId" clId="{6C75F16A-FC30-4F24-98EE-CED4265303CE}" dt="2022-03-14T03:51:40.408" v="1385" actId="478"/>
          <ac:spMkLst>
            <pc:docMk/>
            <pc:sldMk cId="4161798884" sldId="375"/>
            <ac:spMk id="3" creationId="{EB0D51FD-B6A8-4E1D-B890-96E62DBD0C8F}"/>
          </ac:spMkLst>
        </pc:spChg>
        <pc:graphicFrameChg chg="add del mod modGraphic">
          <ac:chgData name="Cheng Ran" userId="dbeed8448c6bb12c" providerId="LiveId" clId="{6C75F16A-FC30-4F24-98EE-CED4265303CE}" dt="2022-03-14T03:54:44.860" v="1452" actId="478"/>
          <ac:graphicFrameMkLst>
            <pc:docMk/>
            <pc:sldMk cId="4161798884" sldId="375"/>
            <ac:graphicFrameMk id="4" creationId="{A0045FC5-54BA-40EC-827C-7BF970740561}"/>
          </ac:graphicFrameMkLst>
        </pc:graphicFrameChg>
        <pc:graphicFrameChg chg="add del mod modGraphic">
          <ac:chgData name="Cheng Ran" userId="dbeed8448c6bb12c" providerId="LiveId" clId="{6C75F16A-FC30-4F24-98EE-CED4265303CE}" dt="2022-03-14T03:55:42.432" v="1485" actId="478"/>
          <ac:graphicFrameMkLst>
            <pc:docMk/>
            <pc:sldMk cId="4161798884" sldId="375"/>
            <ac:graphicFrameMk id="5" creationId="{86D4A266-B0BD-4663-BC35-A577F478AD38}"/>
          </ac:graphicFrameMkLst>
        </pc:graphicFrameChg>
        <pc:graphicFrameChg chg="add mod modGraphic">
          <ac:chgData name="Cheng Ran" userId="dbeed8448c6bb12c" providerId="LiveId" clId="{6C75F16A-FC30-4F24-98EE-CED4265303CE}" dt="2022-03-14T03:58:28.916" v="1619" actId="1076"/>
          <ac:graphicFrameMkLst>
            <pc:docMk/>
            <pc:sldMk cId="4161798884" sldId="375"/>
            <ac:graphicFrameMk id="6" creationId="{7A8813E4-CB89-4C68-AF72-A082E6E5F7AD}"/>
          </ac:graphicFrameMkLst>
        </pc:graphicFrameChg>
      </pc:sldChg>
      <pc:sldChg chg="addSp modSp add mod">
        <pc:chgData name="Cheng Ran" userId="dbeed8448c6bb12c" providerId="LiveId" clId="{6C75F16A-FC30-4F24-98EE-CED4265303CE}" dt="2022-03-14T03:59:08.642" v="1626" actId="1076"/>
        <pc:sldMkLst>
          <pc:docMk/>
          <pc:sldMk cId="2816037403" sldId="376"/>
        </pc:sldMkLst>
        <pc:spChg chg="add mod">
          <ac:chgData name="Cheng Ran" userId="dbeed8448c6bb12c" providerId="LiveId" clId="{6C75F16A-FC30-4F24-98EE-CED4265303CE}" dt="2022-03-14T03:59:08.642" v="1626" actId="1076"/>
          <ac:spMkLst>
            <pc:docMk/>
            <pc:sldMk cId="2816037403" sldId="376"/>
            <ac:spMk id="4" creationId="{0335E513-203E-48CB-8247-50745D7497E3}"/>
          </ac:spMkLst>
        </pc:spChg>
      </pc:sldChg>
      <pc:sldChg chg="addSp delSp modSp new mod">
        <pc:chgData name="Cheng Ran" userId="dbeed8448c6bb12c" providerId="LiveId" clId="{6C75F16A-FC30-4F24-98EE-CED4265303CE}" dt="2022-03-14T04:00:42.376" v="1652" actId="20577"/>
        <pc:sldMkLst>
          <pc:docMk/>
          <pc:sldMk cId="1910700862" sldId="377"/>
        </pc:sldMkLst>
        <pc:spChg chg="mod">
          <ac:chgData name="Cheng Ran" userId="dbeed8448c6bb12c" providerId="LiveId" clId="{6C75F16A-FC30-4F24-98EE-CED4265303CE}" dt="2022-03-14T03:59:22.203" v="1632" actId="20577"/>
          <ac:spMkLst>
            <pc:docMk/>
            <pc:sldMk cId="1910700862" sldId="377"/>
            <ac:spMk id="2" creationId="{3681390B-E8FA-48B0-B089-4FEC5C02510D}"/>
          </ac:spMkLst>
        </pc:spChg>
        <pc:spChg chg="mod">
          <ac:chgData name="Cheng Ran" userId="dbeed8448c6bb12c" providerId="LiveId" clId="{6C75F16A-FC30-4F24-98EE-CED4265303CE}" dt="2022-03-14T04:00:42.376" v="1652" actId="20577"/>
          <ac:spMkLst>
            <pc:docMk/>
            <pc:sldMk cId="1910700862" sldId="377"/>
            <ac:spMk id="3" creationId="{366DEF86-7221-4F1D-89DB-B115CF0B7DAE}"/>
          </ac:spMkLst>
        </pc:spChg>
        <pc:spChg chg="add mod">
          <ac:chgData name="Cheng Ran" userId="dbeed8448c6bb12c" providerId="LiveId" clId="{6C75F16A-FC30-4F24-98EE-CED4265303CE}" dt="2022-03-14T04:00:31.396" v="1649" actId="1076"/>
          <ac:spMkLst>
            <pc:docMk/>
            <pc:sldMk cId="1910700862" sldId="377"/>
            <ac:spMk id="4" creationId="{AC40A21A-3991-433C-A541-36A6B73EF9B7}"/>
          </ac:spMkLst>
        </pc:spChg>
        <pc:spChg chg="add del mod">
          <ac:chgData name="Cheng Ran" userId="dbeed8448c6bb12c" providerId="LiveId" clId="{6C75F16A-FC30-4F24-98EE-CED4265303CE}" dt="2022-03-14T03:59:48.814" v="1645" actId="478"/>
          <ac:spMkLst>
            <pc:docMk/>
            <pc:sldMk cId="1910700862" sldId="377"/>
            <ac:spMk id="5" creationId="{A455A166-180D-468A-8B38-8ECE40CE7848}"/>
          </ac:spMkLst>
        </pc:spChg>
        <pc:picChg chg="add mod">
          <ac:chgData name="Cheng Ran" userId="dbeed8448c6bb12c" providerId="LiveId" clId="{6C75F16A-FC30-4F24-98EE-CED4265303CE}" dt="2022-03-14T04:00:34.491" v="1650" actId="1076"/>
          <ac:picMkLst>
            <pc:docMk/>
            <pc:sldMk cId="1910700862" sldId="377"/>
            <ac:picMk id="2050" creationId="{57E86B9B-FE35-436F-B438-12C7BB40ED23}"/>
          </ac:picMkLst>
        </pc:picChg>
      </pc:sldChg>
      <pc:sldChg chg="addSp modSp new mod">
        <pc:chgData name="Cheng Ran" userId="dbeed8448c6bb12c" providerId="LiveId" clId="{6C75F16A-FC30-4F24-98EE-CED4265303CE}" dt="2022-03-14T04:01:38.462" v="1671" actId="1076"/>
        <pc:sldMkLst>
          <pc:docMk/>
          <pc:sldMk cId="3261960242" sldId="378"/>
        </pc:sldMkLst>
        <pc:spChg chg="mod">
          <ac:chgData name="Cheng Ran" userId="dbeed8448c6bb12c" providerId="LiveId" clId="{6C75F16A-FC30-4F24-98EE-CED4265303CE}" dt="2022-03-14T04:00:55.332" v="1658" actId="20577"/>
          <ac:spMkLst>
            <pc:docMk/>
            <pc:sldMk cId="3261960242" sldId="378"/>
            <ac:spMk id="2" creationId="{03549685-FE93-4794-BB39-2226E4CD7372}"/>
          </ac:spMkLst>
        </pc:spChg>
        <pc:spChg chg="mod">
          <ac:chgData name="Cheng Ran" userId="dbeed8448c6bb12c" providerId="LiveId" clId="{6C75F16A-FC30-4F24-98EE-CED4265303CE}" dt="2022-03-14T04:01:28.532" v="1669" actId="14100"/>
          <ac:spMkLst>
            <pc:docMk/>
            <pc:sldMk cId="3261960242" sldId="378"/>
            <ac:spMk id="3" creationId="{E7CB3232-F442-4C0A-AEE7-68570686601A}"/>
          </ac:spMkLst>
        </pc:spChg>
        <pc:spChg chg="add mod">
          <ac:chgData name="Cheng Ran" userId="dbeed8448c6bb12c" providerId="LiveId" clId="{6C75F16A-FC30-4F24-98EE-CED4265303CE}" dt="2022-03-14T04:01:38.462" v="1671" actId="1076"/>
          <ac:spMkLst>
            <pc:docMk/>
            <pc:sldMk cId="3261960242" sldId="378"/>
            <ac:spMk id="4" creationId="{73F5977B-4143-4339-8DC2-3F2529D9D042}"/>
          </ac:spMkLst>
        </pc:spChg>
        <pc:spChg chg="add mod">
          <ac:chgData name="Cheng Ran" userId="dbeed8448c6bb12c" providerId="LiveId" clId="{6C75F16A-FC30-4F24-98EE-CED4265303CE}" dt="2022-03-14T04:01:38.462" v="1671" actId="1076"/>
          <ac:spMkLst>
            <pc:docMk/>
            <pc:sldMk cId="3261960242" sldId="378"/>
            <ac:spMk id="5" creationId="{755D07F8-7B1C-42A3-B86F-E0A0ECC8A778}"/>
          </ac:spMkLst>
        </pc:spChg>
        <pc:spChg chg="add mod">
          <ac:chgData name="Cheng Ran" userId="dbeed8448c6bb12c" providerId="LiveId" clId="{6C75F16A-FC30-4F24-98EE-CED4265303CE}" dt="2022-03-14T04:01:38.462" v="1671" actId="1076"/>
          <ac:spMkLst>
            <pc:docMk/>
            <pc:sldMk cId="3261960242" sldId="378"/>
            <ac:spMk id="6" creationId="{3BF2D660-C744-4647-8097-77D9D112D14A}"/>
          </ac:spMkLst>
        </pc:spChg>
        <pc:spChg chg="add mod">
          <ac:chgData name="Cheng Ran" userId="dbeed8448c6bb12c" providerId="LiveId" clId="{6C75F16A-FC30-4F24-98EE-CED4265303CE}" dt="2022-03-14T04:01:38.462" v="1671" actId="1076"/>
          <ac:spMkLst>
            <pc:docMk/>
            <pc:sldMk cId="3261960242" sldId="378"/>
            <ac:spMk id="7" creationId="{42E31F80-0F26-4C07-9CB3-C005AC3007CC}"/>
          </ac:spMkLst>
        </pc:spChg>
        <pc:spChg chg="add mod">
          <ac:chgData name="Cheng Ran" userId="dbeed8448c6bb12c" providerId="LiveId" clId="{6C75F16A-FC30-4F24-98EE-CED4265303CE}" dt="2022-03-14T04:01:38.462" v="1671" actId="1076"/>
          <ac:spMkLst>
            <pc:docMk/>
            <pc:sldMk cId="3261960242" sldId="378"/>
            <ac:spMk id="8" creationId="{70212A58-17BA-43C5-9B61-0AF4C72654DE}"/>
          </ac:spMkLst>
        </pc:spChg>
        <pc:spChg chg="add mod">
          <ac:chgData name="Cheng Ran" userId="dbeed8448c6bb12c" providerId="LiveId" clId="{6C75F16A-FC30-4F24-98EE-CED4265303CE}" dt="2022-03-14T04:01:38.462" v="1671" actId="1076"/>
          <ac:spMkLst>
            <pc:docMk/>
            <pc:sldMk cId="3261960242" sldId="378"/>
            <ac:spMk id="9" creationId="{81A05A4D-F0CB-46BC-A564-81992A9B8387}"/>
          </ac:spMkLst>
        </pc:spChg>
        <pc:spChg chg="add mod">
          <ac:chgData name="Cheng Ran" userId="dbeed8448c6bb12c" providerId="LiveId" clId="{6C75F16A-FC30-4F24-98EE-CED4265303CE}" dt="2022-03-14T04:01:38.462" v="1671" actId="1076"/>
          <ac:spMkLst>
            <pc:docMk/>
            <pc:sldMk cId="3261960242" sldId="378"/>
            <ac:spMk id="10" creationId="{26A961D0-C900-43F9-A64E-88C29D26924B}"/>
          </ac:spMkLst>
        </pc:spChg>
        <pc:spChg chg="add mod">
          <ac:chgData name="Cheng Ran" userId="dbeed8448c6bb12c" providerId="LiveId" clId="{6C75F16A-FC30-4F24-98EE-CED4265303CE}" dt="2022-03-14T04:01:38.462" v="1671" actId="1076"/>
          <ac:spMkLst>
            <pc:docMk/>
            <pc:sldMk cId="3261960242" sldId="378"/>
            <ac:spMk id="11" creationId="{D20107F6-1A4F-44D1-B5AA-47027A54FCF9}"/>
          </ac:spMkLst>
        </pc:spChg>
        <pc:spChg chg="add mod">
          <ac:chgData name="Cheng Ran" userId="dbeed8448c6bb12c" providerId="LiveId" clId="{6C75F16A-FC30-4F24-98EE-CED4265303CE}" dt="2022-03-14T04:01:38.462" v="1671" actId="1076"/>
          <ac:spMkLst>
            <pc:docMk/>
            <pc:sldMk cId="3261960242" sldId="378"/>
            <ac:spMk id="12" creationId="{A31FEAB5-6A1C-4501-8D0C-8A3F1ADBA570}"/>
          </ac:spMkLst>
        </pc:spChg>
      </pc:sldChg>
      <pc:sldChg chg="modSp new mod">
        <pc:chgData name="Cheng Ran" userId="dbeed8448c6bb12c" providerId="LiveId" clId="{6C75F16A-FC30-4F24-98EE-CED4265303CE}" dt="2022-03-14T04:04:05.161" v="1699" actId="14100"/>
        <pc:sldMkLst>
          <pc:docMk/>
          <pc:sldMk cId="194388761" sldId="379"/>
        </pc:sldMkLst>
        <pc:spChg chg="mod">
          <ac:chgData name="Cheng Ran" userId="dbeed8448c6bb12c" providerId="LiveId" clId="{6C75F16A-FC30-4F24-98EE-CED4265303CE}" dt="2022-03-14T04:01:50.971" v="1690" actId="20577"/>
          <ac:spMkLst>
            <pc:docMk/>
            <pc:sldMk cId="194388761" sldId="379"/>
            <ac:spMk id="2" creationId="{628AB8DA-C9C0-4180-8831-4B08EE404DC8}"/>
          </ac:spMkLst>
        </pc:spChg>
        <pc:spChg chg="mod">
          <ac:chgData name="Cheng Ran" userId="dbeed8448c6bb12c" providerId="LiveId" clId="{6C75F16A-FC30-4F24-98EE-CED4265303CE}" dt="2022-03-14T04:04:05.161" v="1699" actId="14100"/>
          <ac:spMkLst>
            <pc:docMk/>
            <pc:sldMk cId="194388761" sldId="379"/>
            <ac:spMk id="3" creationId="{E949935B-EC4A-477D-AB59-BE67A6E22483}"/>
          </ac:spMkLst>
        </pc:spChg>
      </pc:sldChg>
      <pc:sldChg chg="addSp delSp modSp new mod">
        <pc:chgData name="Cheng Ran" userId="dbeed8448c6bb12c" providerId="LiveId" clId="{6C75F16A-FC30-4F24-98EE-CED4265303CE}" dt="2022-03-14T04:05:29.600" v="1767" actId="1035"/>
        <pc:sldMkLst>
          <pc:docMk/>
          <pc:sldMk cId="3288415113" sldId="380"/>
        </pc:sldMkLst>
        <pc:spChg chg="mod">
          <ac:chgData name="Cheng Ran" userId="dbeed8448c6bb12c" providerId="LiveId" clId="{6C75F16A-FC30-4F24-98EE-CED4265303CE}" dt="2022-03-14T04:04:33.702" v="1720" actId="20577"/>
          <ac:spMkLst>
            <pc:docMk/>
            <pc:sldMk cId="3288415113" sldId="380"/>
            <ac:spMk id="2" creationId="{48C072B1-7D29-4CB8-9234-352457A6B495}"/>
          </ac:spMkLst>
        </pc:spChg>
        <pc:spChg chg="del">
          <ac:chgData name="Cheng Ran" userId="dbeed8448c6bb12c" providerId="LiveId" clId="{6C75F16A-FC30-4F24-98EE-CED4265303CE}" dt="2022-03-14T04:05:21.242" v="1754" actId="478"/>
          <ac:spMkLst>
            <pc:docMk/>
            <pc:sldMk cId="3288415113" sldId="380"/>
            <ac:spMk id="3" creationId="{51BCC76D-E140-495B-BE42-0875372B0CCF}"/>
          </ac:spMkLst>
        </pc:spChg>
        <pc:spChg chg="add mod">
          <ac:chgData name="Cheng Ran" userId="dbeed8448c6bb12c" providerId="LiveId" clId="{6C75F16A-FC30-4F24-98EE-CED4265303CE}" dt="2022-03-14T04:05:29.600" v="1767" actId="1035"/>
          <ac:spMkLst>
            <pc:docMk/>
            <pc:sldMk cId="3288415113" sldId="380"/>
            <ac:spMk id="4" creationId="{2F3C4375-EB68-44EF-90E4-44CEF3414CAB}"/>
          </ac:spMkLst>
        </pc:spChg>
        <pc:spChg chg="add mod">
          <ac:chgData name="Cheng Ran" userId="dbeed8448c6bb12c" providerId="LiveId" clId="{6C75F16A-FC30-4F24-98EE-CED4265303CE}" dt="2022-03-14T04:05:29.600" v="1767" actId="1035"/>
          <ac:spMkLst>
            <pc:docMk/>
            <pc:sldMk cId="3288415113" sldId="380"/>
            <ac:spMk id="6" creationId="{79BFA51F-12CC-4615-9CD2-60BC16B58F91}"/>
          </ac:spMkLst>
        </pc:spChg>
        <pc:spChg chg="add mod">
          <ac:chgData name="Cheng Ran" userId="dbeed8448c6bb12c" providerId="LiveId" clId="{6C75F16A-FC30-4F24-98EE-CED4265303CE}" dt="2022-03-14T04:05:29.600" v="1767" actId="1035"/>
          <ac:spMkLst>
            <pc:docMk/>
            <pc:sldMk cId="3288415113" sldId="380"/>
            <ac:spMk id="9" creationId="{AE8C6EAC-E486-4673-9AF3-A5A37139C792}"/>
          </ac:spMkLst>
        </pc:spChg>
        <pc:spChg chg="add mod">
          <ac:chgData name="Cheng Ran" userId="dbeed8448c6bb12c" providerId="LiveId" clId="{6C75F16A-FC30-4F24-98EE-CED4265303CE}" dt="2022-03-14T04:05:29.600" v="1767" actId="1035"/>
          <ac:spMkLst>
            <pc:docMk/>
            <pc:sldMk cId="3288415113" sldId="380"/>
            <ac:spMk id="10" creationId="{B0C23DF7-893B-4214-B0A3-9EC24D240D29}"/>
          </ac:spMkLst>
        </pc:spChg>
        <pc:spChg chg="add mod">
          <ac:chgData name="Cheng Ran" userId="dbeed8448c6bb12c" providerId="LiveId" clId="{6C75F16A-FC30-4F24-98EE-CED4265303CE}" dt="2022-03-14T04:05:29.600" v="1767" actId="1035"/>
          <ac:spMkLst>
            <pc:docMk/>
            <pc:sldMk cId="3288415113" sldId="380"/>
            <ac:spMk id="11" creationId="{6813702C-E9CC-4B85-AA02-489D4F3562FF}"/>
          </ac:spMkLst>
        </pc:spChg>
        <pc:spChg chg="add mod">
          <ac:chgData name="Cheng Ran" userId="dbeed8448c6bb12c" providerId="LiveId" clId="{6C75F16A-FC30-4F24-98EE-CED4265303CE}" dt="2022-03-14T04:05:29.600" v="1767" actId="1035"/>
          <ac:spMkLst>
            <pc:docMk/>
            <pc:sldMk cId="3288415113" sldId="380"/>
            <ac:spMk id="12" creationId="{EE7C5DEF-5899-4194-9363-60942DAAA020}"/>
          </ac:spMkLst>
        </pc:spChg>
        <pc:spChg chg="add mod">
          <ac:chgData name="Cheng Ran" userId="dbeed8448c6bb12c" providerId="LiveId" clId="{6C75F16A-FC30-4F24-98EE-CED4265303CE}" dt="2022-03-14T04:05:29.600" v="1767" actId="1035"/>
          <ac:spMkLst>
            <pc:docMk/>
            <pc:sldMk cId="3288415113" sldId="380"/>
            <ac:spMk id="13" creationId="{B63E634C-1F02-482F-9A41-E6AE14E39861}"/>
          </ac:spMkLst>
        </pc:spChg>
        <pc:spChg chg="add mod">
          <ac:chgData name="Cheng Ran" userId="dbeed8448c6bb12c" providerId="LiveId" clId="{6C75F16A-FC30-4F24-98EE-CED4265303CE}" dt="2022-03-14T04:05:29.600" v="1767" actId="1035"/>
          <ac:spMkLst>
            <pc:docMk/>
            <pc:sldMk cId="3288415113" sldId="380"/>
            <ac:spMk id="14" creationId="{DC80B661-5D88-4C52-8D21-353FF8514C34}"/>
          </ac:spMkLst>
        </pc:spChg>
        <pc:spChg chg="add mod">
          <ac:chgData name="Cheng Ran" userId="dbeed8448c6bb12c" providerId="LiveId" clId="{6C75F16A-FC30-4F24-98EE-CED4265303CE}" dt="2022-03-14T04:05:29.600" v="1767" actId="1035"/>
          <ac:spMkLst>
            <pc:docMk/>
            <pc:sldMk cId="3288415113" sldId="380"/>
            <ac:spMk id="15" creationId="{58FAEA44-4A4A-466A-98C2-9C09532ECEFF}"/>
          </ac:spMkLst>
        </pc:spChg>
        <pc:spChg chg="add mod">
          <ac:chgData name="Cheng Ran" userId="dbeed8448c6bb12c" providerId="LiveId" clId="{6C75F16A-FC30-4F24-98EE-CED4265303CE}" dt="2022-03-14T04:05:29.600" v="1767" actId="1035"/>
          <ac:spMkLst>
            <pc:docMk/>
            <pc:sldMk cId="3288415113" sldId="380"/>
            <ac:spMk id="16" creationId="{77873BF1-7909-423E-9A18-71149FEE3F00}"/>
          </ac:spMkLst>
        </pc:spChg>
        <pc:spChg chg="add mod">
          <ac:chgData name="Cheng Ran" userId="dbeed8448c6bb12c" providerId="LiveId" clId="{6C75F16A-FC30-4F24-98EE-CED4265303CE}" dt="2022-03-14T04:05:29.600" v="1767" actId="1035"/>
          <ac:spMkLst>
            <pc:docMk/>
            <pc:sldMk cId="3288415113" sldId="380"/>
            <ac:spMk id="17" creationId="{E38B0461-6349-459E-AF5B-DA0783DE0067}"/>
          </ac:spMkLst>
        </pc:spChg>
        <pc:spChg chg="add mod">
          <ac:chgData name="Cheng Ran" userId="dbeed8448c6bb12c" providerId="LiveId" clId="{6C75F16A-FC30-4F24-98EE-CED4265303CE}" dt="2022-03-14T04:05:29.600" v="1767" actId="1035"/>
          <ac:spMkLst>
            <pc:docMk/>
            <pc:sldMk cId="3288415113" sldId="380"/>
            <ac:spMk id="18" creationId="{21AB58A1-D5E4-4124-BA09-386BE6B34711}"/>
          </ac:spMkLst>
        </pc:spChg>
        <pc:spChg chg="add mod">
          <ac:chgData name="Cheng Ran" userId="dbeed8448c6bb12c" providerId="LiveId" clId="{6C75F16A-FC30-4F24-98EE-CED4265303CE}" dt="2022-03-14T04:05:29.600" v="1767" actId="1035"/>
          <ac:spMkLst>
            <pc:docMk/>
            <pc:sldMk cId="3288415113" sldId="380"/>
            <ac:spMk id="19" creationId="{BFAFF130-7F3B-478E-84CF-508B129B2891}"/>
          </ac:spMkLst>
        </pc:spChg>
        <pc:spChg chg="add mod">
          <ac:chgData name="Cheng Ran" userId="dbeed8448c6bb12c" providerId="LiveId" clId="{6C75F16A-FC30-4F24-98EE-CED4265303CE}" dt="2022-03-14T04:05:29.600" v="1767" actId="1035"/>
          <ac:spMkLst>
            <pc:docMk/>
            <pc:sldMk cId="3288415113" sldId="380"/>
            <ac:spMk id="20" creationId="{F3A97C44-8D01-4D28-BD54-268AC0C73ABE}"/>
          </ac:spMkLst>
        </pc:spChg>
        <pc:graphicFrameChg chg="add mod">
          <ac:chgData name="Cheng Ran" userId="dbeed8448c6bb12c" providerId="LiveId" clId="{6C75F16A-FC30-4F24-98EE-CED4265303CE}" dt="2022-03-14T04:05:29.600" v="1767" actId="1035"/>
          <ac:graphicFrameMkLst>
            <pc:docMk/>
            <pc:sldMk cId="3288415113" sldId="380"/>
            <ac:graphicFrameMk id="5" creationId="{44A5957E-42D6-452C-8BB2-9DD7227B72AC}"/>
          </ac:graphicFrameMkLst>
        </pc:graphicFrameChg>
        <pc:graphicFrameChg chg="add mod">
          <ac:chgData name="Cheng Ran" userId="dbeed8448c6bb12c" providerId="LiveId" clId="{6C75F16A-FC30-4F24-98EE-CED4265303CE}" dt="2022-03-14T04:05:29.600" v="1767" actId="1035"/>
          <ac:graphicFrameMkLst>
            <pc:docMk/>
            <pc:sldMk cId="3288415113" sldId="380"/>
            <ac:graphicFrameMk id="7" creationId="{8FF2A57F-D720-41CB-920B-F4618FF673EB}"/>
          </ac:graphicFrameMkLst>
        </pc:graphicFrameChg>
        <pc:graphicFrameChg chg="add mod">
          <ac:chgData name="Cheng Ran" userId="dbeed8448c6bb12c" providerId="LiveId" clId="{6C75F16A-FC30-4F24-98EE-CED4265303CE}" dt="2022-03-14T04:05:29.600" v="1767" actId="1035"/>
          <ac:graphicFrameMkLst>
            <pc:docMk/>
            <pc:sldMk cId="3288415113" sldId="380"/>
            <ac:graphicFrameMk id="8" creationId="{6C16A024-E163-4A67-8A34-E3509F489159}"/>
          </ac:graphicFrameMkLst>
        </pc:graphicFrameChg>
      </pc:sldChg>
      <pc:sldChg chg="addSp modSp new mod">
        <pc:chgData name="Cheng Ran" userId="dbeed8448c6bb12c" providerId="LiveId" clId="{6C75F16A-FC30-4F24-98EE-CED4265303CE}" dt="2022-03-14T09:51:41.808" v="2840" actId="20577"/>
        <pc:sldMkLst>
          <pc:docMk/>
          <pc:sldMk cId="156735427" sldId="381"/>
        </pc:sldMkLst>
        <pc:spChg chg="mod">
          <ac:chgData name="Cheng Ran" userId="dbeed8448c6bb12c" providerId="LiveId" clId="{6C75F16A-FC30-4F24-98EE-CED4265303CE}" dt="2022-03-14T04:04:54.115" v="1744" actId="20577"/>
          <ac:spMkLst>
            <pc:docMk/>
            <pc:sldMk cId="156735427" sldId="381"/>
            <ac:spMk id="2" creationId="{43AEBFDC-69F8-435C-8A07-88A2A3CA4F7B}"/>
          </ac:spMkLst>
        </pc:spChg>
        <pc:spChg chg="mod">
          <ac:chgData name="Cheng Ran" userId="dbeed8448c6bb12c" providerId="LiveId" clId="{6C75F16A-FC30-4F24-98EE-CED4265303CE}" dt="2022-03-14T09:51:41.808" v="2840" actId="20577"/>
          <ac:spMkLst>
            <pc:docMk/>
            <pc:sldMk cId="156735427" sldId="381"/>
            <ac:spMk id="3" creationId="{B74BB63D-1D5B-4D49-96E4-448D90B89BF6}"/>
          </ac:spMkLst>
        </pc:spChg>
        <pc:picChg chg="add mod">
          <ac:chgData name="Cheng Ran" userId="dbeed8448c6bb12c" providerId="LiveId" clId="{6C75F16A-FC30-4F24-98EE-CED4265303CE}" dt="2022-03-14T04:08:04.783" v="1798" actId="1076"/>
          <ac:picMkLst>
            <pc:docMk/>
            <pc:sldMk cId="156735427" sldId="381"/>
            <ac:picMk id="5" creationId="{16539336-F3BB-4C96-B311-AD71F9F7B1B2}"/>
          </ac:picMkLst>
        </pc:picChg>
      </pc:sldChg>
      <pc:sldChg chg="addSp delSp modSp new mod delAnim modAnim">
        <pc:chgData name="Cheng Ran" userId="dbeed8448c6bb12c" providerId="LiveId" clId="{6C75F16A-FC30-4F24-98EE-CED4265303CE}" dt="2022-03-14T04:30:22.931" v="2071"/>
        <pc:sldMkLst>
          <pc:docMk/>
          <pc:sldMk cId="1232346287" sldId="382"/>
        </pc:sldMkLst>
        <pc:spChg chg="mod">
          <ac:chgData name="Cheng Ran" userId="dbeed8448c6bb12c" providerId="LiveId" clId="{6C75F16A-FC30-4F24-98EE-CED4265303CE}" dt="2022-03-14T04:08:17.803" v="1816" actId="20577"/>
          <ac:spMkLst>
            <pc:docMk/>
            <pc:sldMk cId="1232346287" sldId="382"/>
            <ac:spMk id="2" creationId="{3CD44B2B-2457-4653-9538-106FA3700E0B}"/>
          </ac:spMkLst>
        </pc:spChg>
        <pc:spChg chg="del mod">
          <ac:chgData name="Cheng Ran" userId="dbeed8448c6bb12c" providerId="LiveId" clId="{6C75F16A-FC30-4F24-98EE-CED4265303CE}" dt="2022-03-14T04:09:34.344" v="1819" actId="22"/>
          <ac:spMkLst>
            <pc:docMk/>
            <pc:sldMk cId="1232346287" sldId="382"/>
            <ac:spMk id="3" creationId="{835E7DEB-58D3-488F-A8EF-2F0132AFF2D4}"/>
          </ac:spMkLst>
        </pc:spChg>
        <pc:spChg chg="add mod">
          <ac:chgData name="Cheng Ran" userId="dbeed8448c6bb12c" providerId="LiveId" clId="{6C75F16A-FC30-4F24-98EE-CED4265303CE}" dt="2022-03-14T04:16:27.937" v="1881" actId="20577"/>
          <ac:spMkLst>
            <pc:docMk/>
            <pc:sldMk cId="1232346287" sldId="382"/>
            <ac:spMk id="7" creationId="{93AF8E91-09F5-424C-A195-A58E241E7E71}"/>
          </ac:spMkLst>
        </pc:spChg>
        <pc:spChg chg="add del mod">
          <ac:chgData name="Cheng Ran" userId="dbeed8448c6bb12c" providerId="LiveId" clId="{6C75F16A-FC30-4F24-98EE-CED4265303CE}" dt="2022-03-14T04:12:21.921" v="1837" actId="478"/>
          <ac:spMkLst>
            <pc:docMk/>
            <pc:sldMk cId="1232346287" sldId="382"/>
            <ac:spMk id="9" creationId="{E1E50B6D-9B5C-476C-B881-1D0A060404D3}"/>
          </ac:spMkLst>
        </pc:spChg>
        <pc:spChg chg="add del mod">
          <ac:chgData name="Cheng Ran" userId="dbeed8448c6bb12c" providerId="LiveId" clId="{6C75F16A-FC30-4F24-98EE-CED4265303CE}" dt="2022-03-14T04:12:19.388" v="1836" actId="478"/>
          <ac:spMkLst>
            <pc:docMk/>
            <pc:sldMk cId="1232346287" sldId="382"/>
            <ac:spMk id="10" creationId="{D6E04D83-AB53-4692-B32C-CA2551EADFD2}"/>
          </ac:spMkLst>
        </pc:spChg>
        <pc:spChg chg="add mod">
          <ac:chgData name="Cheng Ran" userId="dbeed8448c6bb12c" providerId="LiveId" clId="{6C75F16A-FC30-4F24-98EE-CED4265303CE}" dt="2022-03-14T04:12:08.144" v="1832" actId="1076"/>
          <ac:spMkLst>
            <pc:docMk/>
            <pc:sldMk cId="1232346287" sldId="382"/>
            <ac:spMk id="11" creationId="{02ABF907-2C95-483C-B6BC-206761C7F654}"/>
          </ac:spMkLst>
        </pc:spChg>
        <pc:spChg chg="add mod">
          <ac:chgData name="Cheng Ran" userId="dbeed8448c6bb12c" providerId="LiveId" clId="{6C75F16A-FC30-4F24-98EE-CED4265303CE}" dt="2022-03-14T04:12:08.144" v="1832" actId="1076"/>
          <ac:spMkLst>
            <pc:docMk/>
            <pc:sldMk cId="1232346287" sldId="382"/>
            <ac:spMk id="12" creationId="{BE0F0DF9-B9A4-45A4-A278-522613D7A569}"/>
          </ac:spMkLst>
        </pc:spChg>
        <pc:spChg chg="add mod">
          <ac:chgData name="Cheng Ran" userId="dbeed8448c6bb12c" providerId="LiveId" clId="{6C75F16A-FC30-4F24-98EE-CED4265303CE}" dt="2022-03-14T04:12:08.144" v="1832" actId="1076"/>
          <ac:spMkLst>
            <pc:docMk/>
            <pc:sldMk cId="1232346287" sldId="382"/>
            <ac:spMk id="13" creationId="{739021D5-EE71-43EE-8924-81A4D32EE256}"/>
          </ac:spMkLst>
        </pc:spChg>
        <pc:spChg chg="add del mod">
          <ac:chgData name="Cheng Ran" userId="dbeed8448c6bb12c" providerId="LiveId" clId="{6C75F16A-FC30-4F24-98EE-CED4265303CE}" dt="2022-03-14T04:28:36.499" v="2055" actId="478"/>
          <ac:spMkLst>
            <pc:docMk/>
            <pc:sldMk cId="1232346287" sldId="382"/>
            <ac:spMk id="14" creationId="{9C2B9E52-6FB5-40A5-9C9D-02FA3A3C0F9D}"/>
          </ac:spMkLst>
        </pc:spChg>
        <pc:spChg chg="add del mod">
          <ac:chgData name="Cheng Ran" userId="dbeed8448c6bb12c" providerId="LiveId" clId="{6C75F16A-FC30-4F24-98EE-CED4265303CE}" dt="2022-03-14T04:12:28.337" v="1840" actId="478"/>
          <ac:spMkLst>
            <pc:docMk/>
            <pc:sldMk cId="1232346287" sldId="382"/>
            <ac:spMk id="15" creationId="{9351C6F6-8E4F-4728-80E2-33ED02221526}"/>
          </ac:spMkLst>
        </pc:spChg>
        <pc:spChg chg="add del mod">
          <ac:chgData name="Cheng Ran" userId="dbeed8448c6bb12c" providerId="LiveId" clId="{6C75F16A-FC30-4F24-98EE-CED4265303CE}" dt="2022-03-14T04:28:34.800" v="2054" actId="478"/>
          <ac:spMkLst>
            <pc:docMk/>
            <pc:sldMk cId="1232346287" sldId="382"/>
            <ac:spMk id="16" creationId="{45A7A0EB-45C8-4E62-AF9F-1C0FBF4AB1D5}"/>
          </ac:spMkLst>
        </pc:spChg>
        <pc:spChg chg="add mod">
          <ac:chgData name="Cheng Ran" userId="dbeed8448c6bb12c" providerId="LiveId" clId="{6C75F16A-FC30-4F24-98EE-CED4265303CE}" dt="2022-03-14T04:15:38.294" v="1868" actId="1076"/>
          <ac:spMkLst>
            <pc:docMk/>
            <pc:sldMk cId="1232346287" sldId="382"/>
            <ac:spMk id="17" creationId="{A857290D-8CCC-4DBD-ADA6-A2B10E4E34ED}"/>
          </ac:spMkLst>
        </pc:spChg>
        <pc:spChg chg="add del mod">
          <ac:chgData name="Cheng Ran" userId="dbeed8448c6bb12c" providerId="LiveId" clId="{6C75F16A-FC30-4F24-98EE-CED4265303CE}" dt="2022-03-14T04:15:54.523" v="1871"/>
          <ac:spMkLst>
            <pc:docMk/>
            <pc:sldMk cId="1232346287" sldId="382"/>
            <ac:spMk id="18" creationId="{838AB36F-371D-4A51-BCBA-736225B9DD6C}"/>
          </ac:spMkLst>
        </pc:spChg>
        <pc:spChg chg="add mod">
          <ac:chgData name="Cheng Ran" userId="dbeed8448c6bb12c" providerId="LiveId" clId="{6C75F16A-FC30-4F24-98EE-CED4265303CE}" dt="2022-03-14T04:16:11.026" v="1876" actId="1076"/>
          <ac:spMkLst>
            <pc:docMk/>
            <pc:sldMk cId="1232346287" sldId="382"/>
            <ac:spMk id="19" creationId="{C2DFD198-341C-4AAD-AD81-89E1C1F2C091}"/>
          </ac:spMkLst>
        </pc:spChg>
        <pc:spChg chg="add mod">
          <ac:chgData name="Cheng Ran" userId="dbeed8448c6bb12c" providerId="LiveId" clId="{6C75F16A-FC30-4F24-98EE-CED4265303CE}" dt="2022-03-14T04:27:59.717" v="2051" actId="20577"/>
          <ac:spMkLst>
            <pc:docMk/>
            <pc:sldMk cId="1232346287" sldId="382"/>
            <ac:spMk id="20" creationId="{EFAB54EA-50F6-47FD-BC77-1CF9D99CB335}"/>
          </ac:spMkLst>
        </pc:spChg>
        <pc:spChg chg="add mod">
          <ac:chgData name="Cheng Ran" userId="dbeed8448c6bb12c" providerId="LiveId" clId="{6C75F16A-FC30-4F24-98EE-CED4265303CE}" dt="2022-03-14T04:16:11.026" v="1876" actId="1076"/>
          <ac:spMkLst>
            <pc:docMk/>
            <pc:sldMk cId="1232346287" sldId="382"/>
            <ac:spMk id="21" creationId="{2289B349-668A-4CED-8858-343E94AC9142}"/>
          </ac:spMkLst>
        </pc:spChg>
        <pc:spChg chg="add mod">
          <ac:chgData name="Cheng Ran" userId="dbeed8448c6bb12c" providerId="LiveId" clId="{6C75F16A-FC30-4F24-98EE-CED4265303CE}" dt="2022-03-14T04:16:38.340" v="1884" actId="1076"/>
          <ac:spMkLst>
            <pc:docMk/>
            <pc:sldMk cId="1232346287" sldId="382"/>
            <ac:spMk id="22" creationId="{9AFEE5D7-C8F0-4A60-8044-62845C392C1B}"/>
          </ac:spMkLst>
        </pc:spChg>
        <pc:spChg chg="add mod">
          <ac:chgData name="Cheng Ran" userId="dbeed8448c6bb12c" providerId="LiveId" clId="{6C75F16A-FC30-4F24-98EE-CED4265303CE}" dt="2022-03-14T04:28:00.857" v="2052" actId="20577"/>
          <ac:spMkLst>
            <pc:docMk/>
            <pc:sldMk cId="1232346287" sldId="382"/>
            <ac:spMk id="23" creationId="{CC058ABF-CE79-46BA-926A-E8AB569832CF}"/>
          </ac:spMkLst>
        </pc:spChg>
        <pc:spChg chg="add mod">
          <ac:chgData name="Cheng Ran" userId="dbeed8448c6bb12c" providerId="LiveId" clId="{6C75F16A-FC30-4F24-98EE-CED4265303CE}" dt="2022-03-14T04:16:38.340" v="1884" actId="1076"/>
          <ac:spMkLst>
            <pc:docMk/>
            <pc:sldMk cId="1232346287" sldId="382"/>
            <ac:spMk id="24" creationId="{C5416D76-AFF0-4A27-BC32-A66E04970980}"/>
          </ac:spMkLst>
        </pc:spChg>
        <pc:spChg chg="add mod">
          <ac:chgData name="Cheng Ran" userId="dbeed8448c6bb12c" providerId="LiveId" clId="{6C75F16A-FC30-4F24-98EE-CED4265303CE}" dt="2022-03-14T04:16:52.095" v="1889" actId="1076"/>
          <ac:spMkLst>
            <pc:docMk/>
            <pc:sldMk cId="1232346287" sldId="382"/>
            <ac:spMk id="25" creationId="{4AE68FD2-25AB-4353-BF21-DA22B23FA8DB}"/>
          </ac:spMkLst>
        </pc:spChg>
        <pc:spChg chg="add mod">
          <ac:chgData name="Cheng Ran" userId="dbeed8448c6bb12c" providerId="LiveId" clId="{6C75F16A-FC30-4F24-98EE-CED4265303CE}" dt="2022-03-14T04:28:01.754" v="2053" actId="20577"/>
          <ac:spMkLst>
            <pc:docMk/>
            <pc:sldMk cId="1232346287" sldId="382"/>
            <ac:spMk id="26" creationId="{059C4CD4-A8A3-464A-A5AC-903DDC29718D}"/>
          </ac:spMkLst>
        </pc:spChg>
        <pc:spChg chg="add mod">
          <ac:chgData name="Cheng Ran" userId="dbeed8448c6bb12c" providerId="LiveId" clId="{6C75F16A-FC30-4F24-98EE-CED4265303CE}" dt="2022-03-14T04:16:52.095" v="1889" actId="1076"/>
          <ac:spMkLst>
            <pc:docMk/>
            <pc:sldMk cId="1232346287" sldId="382"/>
            <ac:spMk id="27" creationId="{97E6468D-CD35-46DC-A816-69997F9DDD1A}"/>
          </ac:spMkLst>
        </pc:spChg>
        <pc:spChg chg="add mod">
          <ac:chgData name="Cheng Ran" userId="dbeed8448c6bb12c" providerId="LiveId" clId="{6C75F16A-FC30-4F24-98EE-CED4265303CE}" dt="2022-03-14T04:18:40.021" v="1917" actId="571"/>
          <ac:spMkLst>
            <pc:docMk/>
            <pc:sldMk cId="1232346287" sldId="382"/>
            <ac:spMk id="28" creationId="{BD7BF424-E246-4442-8B93-8A0AA015AFA5}"/>
          </ac:spMkLst>
        </pc:spChg>
        <pc:spChg chg="add mod">
          <ac:chgData name="Cheng Ran" userId="dbeed8448c6bb12c" providerId="LiveId" clId="{6C75F16A-FC30-4F24-98EE-CED4265303CE}" dt="2022-03-14T04:18:40.021" v="1917" actId="571"/>
          <ac:spMkLst>
            <pc:docMk/>
            <pc:sldMk cId="1232346287" sldId="382"/>
            <ac:spMk id="30" creationId="{A74680C5-96BD-4BDF-B03D-21E19263E565}"/>
          </ac:spMkLst>
        </pc:spChg>
        <pc:spChg chg="add mod">
          <ac:chgData name="Cheng Ran" userId="dbeed8448c6bb12c" providerId="LiveId" clId="{6C75F16A-FC30-4F24-98EE-CED4265303CE}" dt="2022-03-14T04:18:40.021" v="1917" actId="571"/>
          <ac:spMkLst>
            <pc:docMk/>
            <pc:sldMk cId="1232346287" sldId="382"/>
            <ac:spMk id="31" creationId="{7F147A74-7366-4669-AAC1-1587C595CDF7}"/>
          </ac:spMkLst>
        </pc:spChg>
        <pc:spChg chg="add mod">
          <ac:chgData name="Cheng Ran" userId="dbeed8448c6bb12c" providerId="LiveId" clId="{6C75F16A-FC30-4F24-98EE-CED4265303CE}" dt="2022-03-14T04:18:40.021" v="1917" actId="571"/>
          <ac:spMkLst>
            <pc:docMk/>
            <pc:sldMk cId="1232346287" sldId="382"/>
            <ac:spMk id="32" creationId="{3EB4CC12-5328-4D42-B48D-761A28A964AB}"/>
          </ac:spMkLst>
        </pc:spChg>
        <pc:spChg chg="add mod">
          <ac:chgData name="Cheng Ran" userId="dbeed8448c6bb12c" providerId="LiveId" clId="{6C75F16A-FC30-4F24-98EE-CED4265303CE}" dt="2022-03-14T04:18:40.021" v="1917" actId="571"/>
          <ac:spMkLst>
            <pc:docMk/>
            <pc:sldMk cId="1232346287" sldId="382"/>
            <ac:spMk id="33" creationId="{E9F47ABF-21D8-4EA8-AECD-1AD8E1CA6F18}"/>
          </ac:spMkLst>
        </pc:spChg>
        <pc:spChg chg="add mod">
          <ac:chgData name="Cheng Ran" userId="dbeed8448c6bb12c" providerId="LiveId" clId="{6C75F16A-FC30-4F24-98EE-CED4265303CE}" dt="2022-03-14T04:18:40.021" v="1917" actId="571"/>
          <ac:spMkLst>
            <pc:docMk/>
            <pc:sldMk cId="1232346287" sldId="382"/>
            <ac:spMk id="34" creationId="{20D6536E-8C39-457C-A503-1F57B55FF424}"/>
          </ac:spMkLst>
        </pc:spChg>
        <pc:spChg chg="add mod">
          <ac:chgData name="Cheng Ran" userId="dbeed8448c6bb12c" providerId="LiveId" clId="{6C75F16A-FC30-4F24-98EE-CED4265303CE}" dt="2022-03-14T04:18:40.021" v="1917" actId="571"/>
          <ac:spMkLst>
            <pc:docMk/>
            <pc:sldMk cId="1232346287" sldId="382"/>
            <ac:spMk id="35" creationId="{DA5FA33B-065F-4AD6-93C0-D5C7BFA48FDA}"/>
          </ac:spMkLst>
        </pc:spChg>
        <pc:spChg chg="add mod">
          <ac:chgData name="Cheng Ran" userId="dbeed8448c6bb12c" providerId="LiveId" clId="{6C75F16A-FC30-4F24-98EE-CED4265303CE}" dt="2022-03-14T04:18:40.021" v="1917" actId="571"/>
          <ac:spMkLst>
            <pc:docMk/>
            <pc:sldMk cId="1232346287" sldId="382"/>
            <ac:spMk id="36" creationId="{270237EB-9915-4D4C-8AB0-FC9706C8A210}"/>
          </ac:spMkLst>
        </pc:spChg>
        <pc:spChg chg="add mod">
          <ac:chgData name="Cheng Ran" userId="dbeed8448c6bb12c" providerId="LiveId" clId="{6C75F16A-FC30-4F24-98EE-CED4265303CE}" dt="2022-03-14T04:18:40.021" v="1917" actId="571"/>
          <ac:spMkLst>
            <pc:docMk/>
            <pc:sldMk cId="1232346287" sldId="382"/>
            <ac:spMk id="37" creationId="{625D806B-AEC9-447A-AEC5-52A8ADF104EA}"/>
          </ac:spMkLst>
        </pc:spChg>
        <pc:spChg chg="add mod">
          <ac:chgData name="Cheng Ran" userId="dbeed8448c6bb12c" providerId="LiveId" clId="{6C75F16A-FC30-4F24-98EE-CED4265303CE}" dt="2022-03-14T04:18:40.021" v="1917" actId="571"/>
          <ac:spMkLst>
            <pc:docMk/>
            <pc:sldMk cId="1232346287" sldId="382"/>
            <ac:spMk id="38" creationId="{1385365C-78E6-4430-8500-EA8BA55D86EA}"/>
          </ac:spMkLst>
        </pc:spChg>
        <pc:spChg chg="add mod">
          <ac:chgData name="Cheng Ran" userId="dbeed8448c6bb12c" providerId="LiveId" clId="{6C75F16A-FC30-4F24-98EE-CED4265303CE}" dt="2022-03-14T04:18:40.021" v="1917" actId="571"/>
          <ac:spMkLst>
            <pc:docMk/>
            <pc:sldMk cId="1232346287" sldId="382"/>
            <ac:spMk id="39" creationId="{36B1BE03-F387-45E8-B682-F726A263268E}"/>
          </ac:spMkLst>
        </pc:spChg>
        <pc:spChg chg="add mod">
          <ac:chgData name="Cheng Ran" userId="dbeed8448c6bb12c" providerId="LiveId" clId="{6C75F16A-FC30-4F24-98EE-CED4265303CE}" dt="2022-03-14T04:18:40.021" v="1917" actId="571"/>
          <ac:spMkLst>
            <pc:docMk/>
            <pc:sldMk cId="1232346287" sldId="382"/>
            <ac:spMk id="40" creationId="{701A89AC-7CDF-4FF2-A1C4-727C90E841F3}"/>
          </ac:spMkLst>
        </pc:spChg>
        <pc:spChg chg="add mod">
          <ac:chgData name="Cheng Ran" userId="dbeed8448c6bb12c" providerId="LiveId" clId="{6C75F16A-FC30-4F24-98EE-CED4265303CE}" dt="2022-03-14T04:18:40.021" v="1917" actId="571"/>
          <ac:spMkLst>
            <pc:docMk/>
            <pc:sldMk cId="1232346287" sldId="382"/>
            <ac:spMk id="41" creationId="{F4DF814B-A4A8-4191-9F6E-04E7FFCD83BA}"/>
          </ac:spMkLst>
        </pc:spChg>
        <pc:spChg chg="add mod">
          <ac:chgData name="Cheng Ran" userId="dbeed8448c6bb12c" providerId="LiveId" clId="{6C75F16A-FC30-4F24-98EE-CED4265303CE}" dt="2022-03-14T04:18:40.021" v="1917" actId="571"/>
          <ac:spMkLst>
            <pc:docMk/>
            <pc:sldMk cId="1232346287" sldId="382"/>
            <ac:spMk id="42" creationId="{AA5FE752-927C-4294-AD70-E178269693F3}"/>
          </ac:spMkLst>
        </pc:spChg>
        <pc:spChg chg="add mod">
          <ac:chgData name="Cheng Ran" userId="dbeed8448c6bb12c" providerId="LiveId" clId="{6C75F16A-FC30-4F24-98EE-CED4265303CE}" dt="2022-03-14T04:18:40.021" v="1917" actId="571"/>
          <ac:spMkLst>
            <pc:docMk/>
            <pc:sldMk cId="1232346287" sldId="382"/>
            <ac:spMk id="43" creationId="{59DF1CA8-8111-46FD-A1D4-5D3E78F014B9}"/>
          </ac:spMkLst>
        </pc:spChg>
        <pc:spChg chg="add mod">
          <ac:chgData name="Cheng Ran" userId="dbeed8448c6bb12c" providerId="LiveId" clId="{6C75F16A-FC30-4F24-98EE-CED4265303CE}" dt="2022-03-14T04:18:40.021" v="1917" actId="571"/>
          <ac:spMkLst>
            <pc:docMk/>
            <pc:sldMk cId="1232346287" sldId="382"/>
            <ac:spMk id="44" creationId="{F47B6FE0-A511-4E65-A855-82FDBD30937C}"/>
          </ac:spMkLst>
        </pc:spChg>
        <pc:spChg chg="add mod">
          <ac:chgData name="Cheng Ran" userId="dbeed8448c6bb12c" providerId="LiveId" clId="{6C75F16A-FC30-4F24-98EE-CED4265303CE}" dt="2022-03-14T04:29:31.607" v="2065" actId="1076"/>
          <ac:spMkLst>
            <pc:docMk/>
            <pc:sldMk cId="1232346287" sldId="382"/>
            <ac:spMk id="45" creationId="{19DEF2E6-F4BD-41C7-A7CF-5C17BAADA136}"/>
          </ac:spMkLst>
        </pc:spChg>
        <pc:spChg chg="add mod">
          <ac:chgData name="Cheng Ran" userId="dbeed8448c6bb12c" providerId="LiveId" clId="{6C75F16A-FC30-4F24-98EE-CED4265303CE}" dt="2022-03-14T04:29:32.680" v="2066" actId="20577"/>
          <ac:spMkLst>
            <pc:docMk/>
            <pc:sldMk cId="1232346287" sldId="382"/>
            <ac:spMk id="46" creationId="{82A5E37D-4AA3-442C-AC9A-1C836B5EEB02}"/>
          </ac:spMkLst>
        </pc:spChg>
        <pc:graphicFrameChg chg="add mod modGraphic">
          <ac:chgData name="Cheng Ran" userId="dbeed8448c6bb12c" providerId="LiveId" clId="{6C75F16A-FC30-4F24-98EE-CED4265303CE}" dt="2022-03-14T04:29:14.267" v="2062" actId="1076"/>
          <ac:graphicFrameMkLst>
            <pc:docMk/>
            <pc:sldMk cId="1232346287" sldId="382"/>
            <ac:graphicFrameMk id="8" creationId="{48D1152C-1600-4A27-A784-E8C5C9517FF2}"/>
          </ac:graphicFrameMkLst>
        </pc:graphicFrameChg>
        <pc:graphicFrameChg chg="add mod">
          <ac:chgData name="Cheng Ran" userId="dbeed8448c6bb12c" providerId="LiveId" clId="{6C75F16A-FC30-4F24-98EE-CED4265303CE}" dt="2022-03-14T04:18:40.021" v="1917" actId="571"/>
          <ac:graphicFrameMkLst>
            <pc:docMk/>
            <pc:sldMk cId="1232346287" sldId="382"/>
            <ac:graphicFrameMk id="29" creationId="{A338A196-22CB-4CC5-8E34-4EBAF213EFEE}"/>
          </ac:graphicFrameMkLst>
        </pc:graphicFrameChg>
        <pc:picChg chg="add mod ord">
          <ac:chgData name="Cheng Ran" userId="dbeed8448c6bb12c" providerId="LiveId" clId="{6C75F16A-FC30-4F24-98EE-CED4265303CE}" dt="2022-03-14T04:10:24.608" v="1830" actId="1076"/>
          <ac:picMkLst>
            <pc:docMk/>
            <pc:sldMk cId="1232346287" sldId="382"/>
            <ac:picMk id="5" creationId="{F9B7DB6B-8791-411C-B45D-C944F28A63D0}"/>
          </ac:picMkLst>
        </pc:picChg>
      </pc:sldChg>
      <pc:sldChg chg="addSp delSp modSp new mod addAnim delAnim modAnim">
        <pc:chgData name="Cheng Ran" userId="dbeed8448c6bb12c" providerId="LiveId" clId="{6C75F16A-FC30-4F24-98EE-CED4265303CE}" dt="2022-03-14T07:33:49.487" v="2461" actId="20577"/>
        <pc:sldMkLst>
          <pc:docMk/>
          <pc:sldMk cId="2450593770" sldId="383"/>
        </pc:sldMkLst>
        <pc:spChg chg="mod">
          <ac:chgData name="Cheng Ran" userId="dbeed8448c6bb12c" providerId="LiveId" clId="{6C75F16A-FC30-4F24-98EE-CED4265303CE}" dt="2022-03-14T04:17:09.787" v="1907" actId="20577"/>
          <ac:spMkLst>
            <pc:docMk/>
            <pc:sldMk cId="2450593770" sldId="383"/>
            <ac:spMk id="2" creationId="{FC6AB685-8AB1-4997-9AA4-58CC248109ED}"/>
          </ac:spMkLst>
        </pc:spChg>
        <pc:spChg chg="del">
          <ac:chgData name="Cheng Ran" userId="dbeed8448c6bb12c" providerId="LiveId" clId="{6C75F16A-FC30-4F24-98EE-CED4265303CE}" dt="2022-03-14T04:17:37.106" v="1908" actId="22"/>
          <ac:spMkLst>
            <pc:docMk/>
            <pc:sldMk cId="2450593770" sldId="383"/>
            <ac:spMk id="3" creationId="{0D58B6FA-6198-4FB7-A05E-9ABE59EB9C48}"/>
          </ac:spMkLst>
        </pc:spChg>
        <pc:spChg chg="add del mod">
          <ac:chgData name="Cheng Ran" userId="dbeed8448c6bb12c" providerId="LiveId" clId="{6C75F16A-FC30-4F24-98EE-CED4265303CE}" dt="2022-03-14T04:18:10.605" v="1916"/>
          <ac:spMkLst>
            <pc:docMk/>
            <pc:sldMk cId="2450593770" sldId="383"/>
            <ac:spMk id="6" creationId="{C7FD0A5F-9ECD-4C22-B4FD-EE7A63F20FAB}"/>
          </ac:spMkLst>
        </pc:spChg>
        <pc:spChg chg="add del mod">
          <ac:chgData name="Cheng Ran" userId="dbeed8448c6bb12c" providerId="LiveId" clId="{6C75F16A-FC30-4F24-98EE-CED4265303CE}" dt="2022-03-14T04:18:10.605" v="1916"/>
          <ac:spMkLst>
            <pc:docMk/>
            <pc:sldMk cId="2450593770" sldId="383"/>
            <ac:spMk id="8" creationId="{53679C87-472F-448C-85B0-802033C85E56}"/>
          </ac:spMkLst>
        </pc:spChg>
        <pc:spChg chg="add del mod">
          <ac:chgData name="Cheng Ran" userId="dbeed8448c6bb12c" providerId="LiveId" clId="{6C75F16A-FC30-4F24-98EE-CED4265303CE}" dt="2022-03-14T04:18:10.605" v="1916"/>
          <ac:spMkLst>
            <pc:docMk/>
            <pc:sldMk cId="2450593770" sldId="383"/>
            <ac:spMk id="9" creationId="{03C08756-FC1C-4027-821E-FCEFD7E5DEF7}"/>
          </ac:spMkLst>
        </pc:spChg>
        <pc:spChg chg="add del mod">
          <ac:chgData name="Cheng Ran" userId="dbeed8448c6bb12c" providerId="LiveId" clId="{6C75F16A-FC30-4F24-98EE-CED4265303CE}" dt="2022-03-14T04:18:10.605" v="1916"/>
          <ac:spMkLst>
            <pc:docMk/>
            <pc:sldMk cId="2450593770" sldId="383"/>
            <ac:spMk id="10" creationId="{8CE70236-1300-4472-A325-2E63B9E0F976}"/>
          </ac:spMkLst>
        </pc:spChg>
        <pc:spChg chg="add del mod">
          <ac:chgData name="Cheng Ran" userId="dbeed8448c6bb12c" providerId="LiveId" clId="{6C75F16A-FC30-4F24-98EE-CED4265303CE}" dt="2022-03-14T04:18:10.605" v="1916"/>
          <ac:spMkLst>
            <pc:docMk/>
            <pc:sldMk cId="2450593770" sldId="383"/>
            <ac:spMk id="11" creationId="{BDDA8823-9EC2-4B09-AD52-B13F611BC994}"/>
          </ac:spMkLst>
        </pc:spChg>
        <pc:spChg chg="add del mod">
          <ac:chgData name="Cheng Ran" userId="dbeed8448c6bb12c" providerId="LiveId" clId="{6C75F16A-FC30-4F24-98EE-CED4265303CE}" dt="2022-03-14T04:18:10.605" v="1916"/>
          <ac:spMkLst>
            <pc:docMk/>
            <pc:sldMk cId="2450593770" sldId="383"/>
            <ac:spMk id="12" creationId="{5B48802A-0D9E-4F0B-8F6B-9100E44B4D95}"/>
          </ac:spMkLst>
        </pc:spChg>
        <pc:spChg chg="add del mod">
          <ac:chgData name="Cheng Ran" userId="dbeed8448c6bb12c" providerId="LiveId" clId="{6C75F16A-FC30-4F24-98EE-CED4265303CE}" dt="2022-03-14T04:18:10.605" v="1916"/>
          <ac:spMkLst>
            <pc:docMk/>
            <pc:sldMk cId="2450593770" sldId="383"/>
            <ac:spMk id="13" creationId="{E2445E3A-8D4C-49E6-AE10-D478E74EC208}"/>
          </ac:spMkLst>
        </pc:spChg>
        <pc:spChg chg="add del mod">
          <ac:chgData name="Cheng Ran" userId="dbeed8448c6bb12c" providerId="LiveId" clId="{6C75F16A-FC30-4F24-98EE-CED4265303CE}" dt="2022-03-14T04:18:10.605" v="1916"/>
          <ac:spMkLst>
            <pc:docMk/>
            <pc:sldMk cId="2450593770" sldId="383"/>
            <ac:spMk id="14" creationId="{4FA69990-B4D7-4299-A61D-CE61D6254AC0}"/>
          </ac:spMkLst>
        </pc:spChg>
        <pc:spChg chg="add del mod">
          <ac:chgData name="Cheng Ran" userId="dbeed8448c6bb12c" providerId="LiveId" clId="{6C75F16A-FC30-4F24-98EE-CED4265303CE}" dt="2022-03-14T04:18:10.605" v="1916"/>
          <ac:spMkLst>
            <pc:docMk/>
            <pc:sldMk cId="2450593770" sldId="383"/>
            <ac:spMk id="15" creationId="{8F746912-186D-4FAD-AE56-CBC2E1614D43}"/>
          </ac:spMkLst>
        </pc:spChg>
        <pc:spChg chg="add del mod">
          <ac:chgData name="Cheng Ran" userId="dbeed8448c6bb12c" providerId="LiveId" clId="{6C75F16A-FC30-4F24-98EE-CED4265303CE}" dt="2022-03-14T04:18:10.605" v="1916"/>
          <ac:spMkLst>
            <pc:docMk/>
            <pc:sldMk cId="2450593770" sldId="383"/>
            <ac:spMk id="16" creationId="{A1F9D5B7-C9D2-47B1-991F-C75744550243}"/>
          </ac:spMkLst>
        </pc:spChg>
        <pc:spChg chg="add del mod">
          <ac:chgData name="Cheng Ran" userId="dbeed8448c6bb12c" providerId="LiveId" clId="{6C75F16A-FC30-4F24-98EE-CED4265303CE}" dt="2022-03-14T04:18:10.605" v="1916"/>
          <ac:spMkLst>
            <pc:docMk/>
            <pc:sldMk cId="2450593770" sldId="383"/>
            <ac:spMk id="17" creationId="{C49D3DCA-C643-47BA-BB31-C3C31B1D4EC9}"/>
          </ac:spMkLst>
        </pc:spChg>
        <pc:spChg chg="add del mod">
          <ac:chgData name="Cheng Ran" userId="dbeed8448c6bb12c" providerId="LiveId" clId="{6C75F16A-FC30-4F24-98EE-CED4265303CE}" dt="2022-03-14T04:18:10.605" v="1916"/>
          <ac:spMkLst>
            <pc:docMk/>
            <pc:sldMk cId="2450593770" sldId="383"/>
            <ac:spMk id="18" creationId="{16FC4C38-48DC-4653-BCCA-14065E0C6C7F}"/>
          </ac:spMkLst>
        </pc:spChg>
        <pc:spChg chg="add del mod">
          <ac:chgData name="Cheng Ran" userId="dbeed8448c6bb12c" providerId="LiveId" clId="{6C75F16A-FC30-4F24-98EE-CED4265303CE}" dt="2022-03-14T04:18:10.605" v="1916"/>
          <ac:spMkLst>
            <pc:docMk/>
            <pc:sldMk cId="2450593770" sldId="383"/>
            <ac:spMk id="19" creationId="{6CE94745-3184-4C00-8AE2-F4ED285EB931}"/>
          </ac:spMkLst>
        </pc:spChg>
        <pc:spChg chg="add del mod">
          <ac:chgData name="Cheng Ran" userId="dbeed8448c6bb12c" providerId="LiveId" clId="{6C75F16A-FC30-4F24-98EE-CED4265303CE}" dt="2022-03-14T04:18:10.605" v="1916"/>
          <ac:spMkLst>
            <pc:docMk/>
            <pc:sldMk cId="2450593770" sldId="383"/>
            <ac:spMk id="20" creationId="{D005DB27-6E81-4A61-B764-EB165186DE63}"/>
          </ac:spMkLst>
        </pc:spChg>
        <pc:spChg chg="add del mod">
          <ac:chgData name="Cheng Ran" userId="dbeed8448c6bb12c" providerId="LiveId" clId="{6C75F16A-FC30-4F24-98EE-CED4265303CE}" dt="2022-03-14T04:18:10.605" v="1916"/>
          <ac:spMkLst>
            <pc:docMk/>
            <pc:sldMk cId="2450593770" sldId="383"/>
            <ac:spMk id="21" creationId="{9C472ED5-7CC2-40D6-A07C-62EC357A2E95}"/>
          </ac:spMkLst>
        </pc:spChg>
        <pc:spChg chg="add del mod">
          <ac:chgData name="Cheng Ran" userId="dbeed8448c6bb12c" providerId="LiveId" clId="{6C75F16A-FC30-4F24-98EE-CED4265303CE}" dt="2022-03-14T04:18:10.605" v="1916"/>
          <ac:spMkLst>
            <pc:docMk/>
            <pc:sldMk cId="2450593770" sldId="383"/>
            <ac:spMk id="22" creationId="{FB89559F-9F7E-420B-874E-B055A18C033F}"/>
          </ac:spMkLst>
        </pc:spChg>
        <pc:spChg chg="add del mod">
          <ac:chgData name="Cheng Ran" userId="dbeed8448c6bb12c" providerId="LiveId" clId="{6C75F16A-FC30-4F24-98EE-CED4265303CE}" dt="2022-03-14T04:18:50.371" v="1923" actId="478"/>
          <ac:spMkLst>
            <pc:docMk/>
            <pc:sldMk cId="2450593770" sldId="383"/>
            <ac:spMk id="24" creationId="{CA92CA90-4924-409E-A884-ECAB812407AD}"/>
          </ac:spMkLst>
        </pc:spChg>
        <pc:spChg chg="add mod">
          <ac:chgData name="Cheng Ran" userId="dbeed8448c6bb12c" providerId="LiveId" clId="{6C75F16A-FC30-4F24-98EE-CED4265303CE}" dt="2022-03-14T04:21:18.292" v="1971"/>
          <ac:spMkLst>
            <pc:docMk/>
            <pc:sldMk cId="2450593770" sldId="383"/>
            <ac:spMk id="29" creationId="{39A67BA7-372C-44FA-A4F6-F49E76C808F8}"/>
          </ac:spMkLst>
        </pc:spChg>
        <pc:spChg chg="add del mod">
          <ac:chgData name="Cheng Ran" userId="dbeed8448c6bb12c" providerId="LiveId" clId="{6C75F16A-FC30-4F24-98EE-CED4265303CE}" dt="2022-03-14T07:31:45.849" v="2443" actId="478"/>
          <ac:spMkLst>
            <pc:docMk/>
            <pc:sldMk cId="2450593770" sldId="383"/>
            <ac:spMk id="31" creationId="{C4AE7DD2-679F-4130-851B-F7AFC21CD28B}"/>
          </ac:spMkLst>
        </pc:spChg>
        <pc:spChg chg="add del mod">
          <ac:chgData name="Cheng Ran" userId="dbeed8448c6bb12c" providerId="LiveId" clId="{6C75F16A-FC30-4F24-98EE-CED4265303CE}" dt="2022-03-14T04:26:16.896" v="2018" actId="478"/>
          <ac:spMkLst>
            <pc:docMk/>
            <pc:sldMk cId="2450593770" sldId="383"/>
            <ac:spMk id="32" creationId="{9E494F32-2226-4C0A-984E-4D7CFCD89BA0}"/>
          </ac:spMkLst>
        </pc:spChg>
        <pc:spChg chg="add del mod">
          <ac:chgData name="Cheng Ran" userId="dbeed8448c6bb12c" providerId="LiveId" clId="{6C75F16A-FC30-4F24-98EE-CED4265303CE}" dt="2022-03-14T07:31:37.285" v="2442" actId="478"/>
          <ac:spMkLst>
            <pc:docMk/>
            <pc:sldMk cId="2450593770" sldId="383"/>
            <ac:spMk id="33" creationId="{1735CC87-2981-4D76-814A-6A5A81ADCF90}"/>
          </ac:spMkLst>
        </pc:spChg>
        <pc:spChg chg="add del mod">
          <ac:chgData name="Cheng Ran" userId="dbeed8448c6bb12c" providerId="LiveId" clId="{6C75F16A-FC30-4F24-98EE-CED4265303CE}" dt="2022-03-14T04:21:47.501" v="1972" actId="478"/>
          <ac:spMkLst>
            <pc:docMk/>
            <pc:sldMk cId="2450593770" sldId="383"/>
            <ac:spMk id="34" creationId="{8F0217E0-66C9-44E2-A949-216EB441E903}"/>
          </ac:spMkLst>
        </pc:spChg>
        <pc:spChg chg="add del mod">
          <ac:chgData name="Cheng Ran" userId="dbeed8448c6bb12c" providerId="LiveId" clId="{6C75F16A-FC30-4F24-98EE-CED4265303CE}" dt="2022-03-14T04:21:47.501" v="1972" actId="478"/>
          <ac:spMkLst>
            <pc:docMk/>
            <pc:sldMk cId="2450593770" sldId="383"/>
            <ac:spMk id="35" creationId="{F5A479F5-1347-4F3F-BFEA-3B00908B30AC}"/>
          </ac:spMkLst>
        </pc:spChg>
        <pc:spChg chg="add mod">
          <ac:chgData name="Cheng Ran" userId="dbeed8448c6bb12c" providerId="LiveId" clId="{6C75F16A-FC30-4F24-98EE-CED4265303CE}" dt="2022-03-14T04:19:38.873" v="1931" actId="1076"/>
          <ac:spMkLst>
            <pc:docMk/>
            <pc:sldMk cId="2450593770" sldId="383"/>
            <ac:spMk id="36" creationId="{1621BA6D-94D3-4892-9B09-6A6C59960943}"/>
          </ac:spMkLst>
        </pc:spChg>
        <pc:spChg chg="add del mod">
          <ac:chgData name="Cheng Ran" userId="dbeed8448c6bb12c" providerId="LiveId" clId="{6C75F16A-FC30-4F24-98EE-CED4265303CE}" dt="2022-03-14T04:21:47.501" v="1972" actId="478"/>
          <ac:spMkLst>
            <pc:docMk/>
            <pc:sldMk cId="2450593770" sldId="383"/>
            <ac:spMk id="37" creationId="{5629E8E2-3A58-495C-8112-369CF4667E81}"/>
          </ac:spMkLst>
        </pc:spChg>
        <pc:spChg chg="add del mod">
          <ac:chgData name="Cheng Ran" userId="dbeed8448c6bb12c" providerId="LiveId" clId="{6C75F16A-FC30-4F24-98EE-CED4265303CE}" dt="2022-03-14T04:21:47.501" v="1972" actId="478"/>
          <ac:spMkLst>
            <pc:docMk/>
            <pc:sldMk cId="2450593770" sldId="383"/>
            <ac:spMk id="38" creationId="{A570EC70-7A96-4324-8508-B77CE9FF22B6}"/>
          </ac:spMkLst>
        </pc:spChg>
        <pc:spChg chg="add mod">
          <ac:chgData name="Cheng Ran" userId="dbeed8448c6bb12c" providerId="LiveId" clId="{6C75F16A-FC30-4F24-98EE-CED4265303CE}" dt="2022-03-14T04:19:38.873" v="1931" actId="1076"/>
          <ac:spMkLst>
            <pc:docMk/>
            <pc:sldMk cId="2450593770" sldId="383"/>
            <ac:spMk id="39" creationId="{E34E6464-58E6-4F7A-83D0-120D5F7B19EB}"/>
          </ac:spMkLst>
        </pc:spChg>
        <pc:spChg chg="add del mod">
          <ac:chgData name="Cheng Ran" userId="dbeed8448c6bb12c" providerId="LiveId" clId="{6C75F16A-FC30-4F24-98EE-CED4265303CE}" dt="2022-03-14T04:21:47.501" v="1972" actId="478"/>
          <ac:spMkLst>
            <pc:docMk/>
            <pc:sldMk cId="2450593770" sldId="383"/>
            <ac:spMk id="40" creationId="{060D0B6F-B0EC-40D1-97A8-4D6FCC76B5FE}"/>
          </ac:spMkLst>
        </pc:spChg>
        <pc:spChg chg="add del mod">
          <ac:chgData name="Cheng Ran" userId="dbeed8448c6bb12c" providerId="LiveId" clId="{6C75F16A-FC30-4F24-98EE-CED4265303CE}" dt="2022-03-14T04:21:47.501" v="1972" actId="478"/>
          <ac:spMkLst>
            <pc:docMk/>
            <pc:sldMk cId="2450593770" sldId="383"/>
            <ac:spMk id="41" creationId="{324C3626-3C67-4417-A7FF-B43103AD0CE3}"/>
          </ac:spMkLst>
        </pc:spChg>
        <pc:spChg chg="add mod">
          <ac:chgData name="Cheng Ran" userId="dbeed8448c6bb12c" providerId="LiveId" clId="{6C75F16A-FC30-4F24-98EE-CED4265303CE}" dt="2022-03-14T04:19:38.873" v="1931" actId="1076"/>
          <ac:spMkLst>
            <pc:docMk/>
            <pc:sldMk cId="2450593770" sldId="383"/>
            <ac:spMk id="42" creationId="{AB854DBD-4E60-4A2C-8520-94B0B4757A01}"/>
          </ac:spMkLst>
        </pc:spChg>
        <pc:spChg chg="add del mod">
          <ac:chgData name="Cheng Ran" userId="dbeed8448c6bb12c" providerId="LiveId" clId="{6C75F16A-FC30-4F24-98EE-CED4265303CE}" dt="2022-03-14T04:21:47.501" v="1972" actId="478"/>
          <ac:spMkLst>
            <pc:docMk/>
            <pc:sldMk cId="2450593770" sldId="383"/>
            <ac:spMk id="43" creationId="{74682940-0E9F-4AEA-AB65-6FA70B614781}"/>
          </ac:spMkLst>
        </pc:spChg>
        <pc:spChg chg="add del mod">
          <ac:chgData name="Cheng Ran" userId="dbeed8448c6bb12c" providerId="LiveId" clId="{6C75F16A-FC30-4F24-98EE-CED4265303CE}" dt="2022-03-14T04:21:47.501" v="1972" actId="478"/>
          <ac:spMkLst>
            <pc:docMk/>
            <pc:sldMk cId="2450593770" sldId="383"/>
            <ac:spMk id="44" creationId="{2B3025B0-FB3D-484B-BDEC-C6A2C15332A0}"/>
          </ac:spMkLst>
        </pc:spChg>
        <pc:spChg chg="add mod">
          <ac:chgData name="Cheng Ran" userId="dbeed8448c6bb12c" providerId="LiveId" clId="{6C75F16A-FC30-4F24-98EE-CED4265303CE}" dt="2022-03-14T04:19:38.873" v="1931" actId="1076"/>
          <ac:spMkLst>
            <pc:docMk/>
            <pc:sldMk cId="2450593770" sldId="383"/>
            <ac:spMk id="45" creationId="{27F2A1EB-B08A-496A-A0F5-0E8140931230}"/>
          </ac:spMkLst>
        </pc:spChg>
        <pc:spChg chg="add mod">
          <ac:chgData name="Cheng Ran" userId="dbeed8448c6bb12c" providerId="LiveId" clId="{6C75F16A-FC30-4F24-98EE-CED4265303CE}" dt="2022-03-14T04:21:04.372" v="1961" actId="1076"/>
          <ac:spMkLst>
            <pc:docMk/>
            <pc:sldMk cId="2450593770" sldId="383"/>
            <ac:spMk id="46" creationId="{AB2D196A-1489-4619-8FE8-AE3DF9D86252}"/>
          </ac:spMkLst>
        </pc:spChg>
        <pc:spChg chg="add del mod ord">
          <ac:chgData name="Cheng Ran" userId="dbeed8448c6bb12c" providerId="LiveId" clId="{6C75F16A-FC30-4F24-98EE-CED4265303CE}" dt="2022-03-14T04:23:10.166" v="1993" actId="1076"/>
          <ac:spMkLst>
            <pc:docMk/>
            <pc:sldMk cId="2450593770" sldId="383"/>
            <ac:spMk id="49" creationId="{B1B9E321-7DA7-4982-AFE8-B85476C21979}"/>
          </ac:spMkLst>
        </pc:spChg>
        <pc:spChg chg="add mod">
          <ac:chgData name="Cheng Ran" userId="dbeed8448c6bb12c" providerId="LiveId" clId="{6C75F16A-FC30-4F24-98EE-CED4265303CE}" dt="2022-03-14T04:24:16.538" v="2002" actId="1076"/>
          <ac:spMkLst>
            <pc:docMk/>
            <pc:sldMk cId="2450593770" sldId="383"/>
            <ac:spMk id="50" creationId="{6E8A664D-1555-4BF8-BE0B-1FE54B5D9BE9}"/>
          </ac:spMkLst>
        </pc:spChg>
        <pc:spChg chg="add mod">
          <ac:chgData name="Cheng Ran" userId="dbeed8448c6bb12c" providerId="LiveId" clId="{6C75F16A-FC30-4F24-98EE-CED4265303CE}" dt="2022-03-14T04:24:17.952" v="2003" actId="20577"/>
          <ac:spMkLst>
            <pc:docMk/>
            <pc:sldMk cId="2450593770" sldId="383"/>
            <ac:spMk id="51" creationId="{8676AB77-F4EB-41F8-9DE7-6C252DE878AD}"/>
          </ac:spMkLst>
        </pc:spChg>
        <pc:spChg chg="add mod">
          <ac:chgData name="Cheng Ran" userId="dbeed8448c6bb12c" providerId="LiveId" clId="{6C75F16A-FC30-4F24-98EE-CED4265303CE}" dt="2022-03-14T04:24:16.538" v="2002" actId="1076"/>
          <ac:spMkLst>
            <pc:docMk/>
            <pc:sldMk cId="2450593770" sldId="383"/>
            <ac:spMk id="52" creationId="{9DB48DBE-8623-4465-B3D2-52A701CF18B8}"/>
          </ac:spMkLst>
        </pc:spChg>
        <pc:spChg chg="add mod">
          <ac:chgData name="Cheng Ran" userId="dbeed8448c6bb12c" providerId="LiveId" clId="{6C75F16A-FC30-4F24-98EE-CED4265303CE}" dt="2022-03-14T04:24:25.748" v="2005" actId="1076"/>
          <ac:spMkLst>
            <pc:docMk/>
            <pc:sldMk cId="2450593770" sldId="383"/>
            <ac:spMk id="53" creationId="{047D5479-E506-477E-BDD4-B94BD8F4954A}"/>
          </ac:spMkLst>
        </pc:spChg>
        <pc:spChg chg="add mod">
          <ac:chgData name="Cheng Ran" userId="dbeed8448c6bb12c" providerId="LiveId" clId="{6C75F16A-FC30-4F24-98EE-CED4265303CE}" dt="2022-03-14T04:24:27.424" v="2006" actId="20577"/>
          <ac:spMkLst>
            <pc:docMk/>
            <pc:sldMk cId="2450593770" sldId="383"/>
            <ac:spMk id="54" creationId="{4BA058C6-4209-4211-8907-BE0CDF115B72}"/>
          </ac:spMkLst>
        </pc:spChg>
        <pc:spChg chg="add mod">
          <ac:chgData name="Cheng Ran" userId="dbeed8448c6bb12c" providerId="LiveId" clId="{6C75F16A-FC30-4F24-98EE-CED4265303CE}" dt="2022-03-14T04:24:25.748" v="2005" actId="1076"/>
          <ac:spMkLst>
            <pc:docMk/>
            <pc:sldMk cId="2450593770" sldId="383"/>
            <ac:spMk id="55" creationId="{EF56BF00-5DE6-48A5-A3D5-B9280EF89BD5}"/>
          </ac:spMkLst>
        </pc:spChg>
        <pc:spChg chg="add mod">
          <ac:chgData name="Cheng Ran" userId="dbeed8448c6bb12c" providerId="LiveId" clId="{6C75F16A-FC30-4F24-98EE-CED4265303CE}" dt="2022-03-14T04:24:33.466" v="2008" actId="1076"/>
          <ac:spMkLst>
            <pc:docMk/>
            <pc:sldMk cId="2450593770" sldId="383"/>
            <ac:spMk id="56" creationId="{C34DE820-6DE0-4AD2-84E6-929C1427EB5F}"/>
          </ac:spMkLst>
        </pc:spChg>
        <pc:spChg chg="add mod">
          <ac:chgData name="Cheng Ran" userId="dbeed8448c6bb12c" providerId="LiveId" clId="{6C75F16A-FC30-4F24-98EE-CED4265303CE}" dt="2022-03-14T04:24:35.002" v="2009" actId="20577"/>
          <ac:spMkLst>
            <pc:docMk/>
            <pc:sldMk cId="2450593770" sldId="383"/>
            <ac:spMk id="57" creationId="{99B8D2C9-50B5-47B1-9108-A22D9B29DF6E}"/>
          </ac:spMkLst>
        </pc:spChg>
        <pc:spChg chg="add mod">
          <ac:chgData name="Cheng Ran" userId="dbeed8448c6bb12c" providerId="LiveId" clId="{6C75F16A-FC30-4F24-98EE-CED4265303CE}" dt="2022-03-14T04:24:33.466" v="2008" actId="1076"/>
          <ac:spMkLst>
            <pc:docMk/>
            <pc:sldMk cId="2450593770" sldId="383"/>
            <ac:spMk id="58" creationId="{E2C7FA1C-B9E3-466D-ABFF-909EFE87BF9C}"/>
          </ac:spMkLst>
        </pc:spChg>
        <pc:spChg chg="add mod">
          <ac:chgData name="Cheng Ran" userId="dbeed8448c6bb12c" providerId="LiveId" clId="{6C75F16A-FC30-4F24-98EE-CED4265303CE}" dt="2022-03-14T04:27:34.200" v="2045" actId="1076"/>
          <ac:spMkLst>
            <pc:docMk/>
            <pc:sldMk cId="2450593770" sldId="383"/>
            <ac:spMk id="59" creationId="{CFA00735-4A9C-48AF-9D38-5A0D70499C19}"/>
          </ac:spMkLst>
        </pc:spChg>
        <pc:spChg chg="add mod">
          <ac:chgData name="Cheng Ran" userId="dbeed8448c6bb12c" providerId="LiveId" clId="{6C75F16A-FC30-4F24-98EE-CED4265303CE}" dt="2022-03-14T04:27:41.541" v="2049" actId="20577"/>
          <ac:spMkLst>
            <pc:docMk/>
            <pc:sldMk cId="2450593770" sldId="383"/>
            <ac:spMk id="60" creationId="{86AA5042-BC62-4065-96FE-7DC07EAF422F}"/>
          </ac:spMkLst>
        </pc:spChg>
        <pc:spChg chg="add mod">
          <ac:chgData name="Cheng Ran" userId="dbeed8448c6bb12c" providerId="LiveId" clId="{6C75F16A-FC30-4F24-98EE-CED4265303CE}" dt="2022-03-14T04:27:34.200" v="2045" actId="1076"/>
          <ac:spMkLst>
            <pc:docMk/>
            <pc:sldMk cId="2450593770" sldId="383"/>
            <ac:spMk id="61" creationId="{E5C768B4-174C-4A31-AB73-76BC32D4427D}"/>
          </ac:spMkLst>
        </pc:spChg>
        <pc:spChg chg="add mod">
          <ac:chgData name="Cheng Ran" userId="dbeed8448c6bb12c" providerId="LiveId" clId="{6C75F16A-FC30-4F24-98EE-CED4265303CE}" dt="2022-03-14T04:31:23.083" v="2074" actId="1076"/>
          <ac:spMkLst>
            <pc:docMk/>
            <pc:sldMk cId="2450593770" sldId="383"/>
            <ac:spMk id="62" creationId="{B46402A6-77DE-4D24-86D8-DF4A426E82E4}"/>
          </ac:spMkLst>
        </pc:spChg>
        <pc:spChg chg="add mod">
          <ac:chgData name="Cheng Ran" userId="dbeed8448c6bb12c" providerId="LiveId" clId="{6C75F16A-FC30-4F24-98EE-CED4265303CE}" dt="2022-03-14T04:31:23.083" v="2074" actId="1076"/>
          <ac:spMkLst>
            <pc:docMk/>
            <pc:sldMk cId="2450593770" sldId="383"/>
            <ac:spMk id="63" creationId="{959364C9-5815-402D-A755-485ED3801ACF}"/>
          </ac:spMkLst>
        </pc:spChg>
        <pc:spChg chg="add mod">
          <ac:chgData name="Cheng Ran" userId="dbeed8448c6bb12c" providerId="LiveId" clId="{6C75F16A-FC30-4F24-98EE-CED4265303CE}" dt="2022-03-14T04:34:42.497" v="2172" actId="114"/>
          <ac:spMkLst>
            <pc:docMk/>
            <pc:sldMk cId="2450593770" sldId="383"/>
            <ac:spMk id="64" creationId="{6DC2911B-C6E5-4CC6-BEC7-6CEC9783C5E0}"/>
          </ac:spMkLst>
        </pc:spChg>
        <pc:spChg chg="add del">
          <ac:chgData name="Cheng Ran" userId="dbeed8448c6bb12c" providerId="LiveId" clId="{6C75F16A-FC30-4F24-98EE-CED4265303CE}" dt="2022-03-14T04:33:01.432" v="2156" actId="11529"/>
          <ac:spMkLst>
            <pc:docMk/>
            <pc:sldMk cId="2450593770" sldId="383"/>
            <ac:spMk id="65" creationId="{0F25B34D-72D8-4F31-9418-91FA628B4D4E}"/>
          </ac:spMkLst>
        </pc:spChg>
        <pc:spChg chg="add del">
          <ac:chgData name="Cheng Ran" userId="dbeed8448c6bb12c" providerId="LiveId" clId="{6C75F16A-FC30-4F24-98EE-CED4265303CE}" dt="2022-03-14T04:33:11.088" v="2158" actId="11529"/>
          <ac:spMkLst>
            <pc:docMk/>
            <pc:sldMk cId="2450593770" sldId="383"/>
            <ac:spMk id="66" creationId="{2C5A9819-7219-4B0C-AF59-87C1C1BD5CD0}"/>
          </ac:spMkLst>
        </pc:spChg>
        <pc:spChg chg="add mod">
          <ac:chgData name="Cheng Ran" userId="dbeed8448c6bb12c" providerId="LiveId" clId="{6C75F16A-FC30-4F24-98EE-CED4265303CE}" dt="2022-03-14T07:33:25.817" v="2458" actId="1076"/>
          <ac:spMkLst>
            <pc:docMk/>
            <pc:sldMk cId="2450593770" sldId="383"/>
            <ac:spMk id="70" creationId="{E7CBE0A8-9DD6-478B-B073-3778E0CEBFA4}"/>
          </ac:spMkLst>
        </pc:spChg>
        <pc:spChg chg="add mod">
          <ac:chgData name="Cheng Ran" userId="dbeed8448c6bb12c" providerId="LiveId" clId="{6C75F16A-FC30-4F24-98EE-CED4265303CE}" dt="2022-03-14T07:33:49.487" v="2461" actId="20577"/>
          <ac:spMkLst>
            <pc:docMk/>
            <pc:sldMk cId="2450593770" sldId="383"/>
            <ac:spMk id="71" creationId="{23253F2D-43E9-4131-A407-4F87DB1A5005}"/>
          </ac:spMkLst>
        </pc:spChg>
        <pc:graphicFrameChg chg="add del mod">
          <ac:chgData name="Cheng Ran" userId="dbeed8448c6bb12c" providerId="LiveId" clId="{6C75F16A-FC30-4F24-98EE-CED4265303CE}" dt="2022-03-14T04:18:10.605" v="1916"/>
          <ac:graphicFrameMkLst>
            <pc:docMk/>
            <pc:sldMk cId="2450593770" sldId="383"/>
            <ac:graphicFrameMk id="7" creationId="{F56EB274-3310-4E02-AAF7-E844B7CB9C52}"/>
          </ac:graphicFrameMkLst>
        </pc:graphicFrameChg>
        <pc:graphicFrameChg chg="add mod">
          <ac:chgData name="Cheng Ran" userId="dbeed8448c6bb12c" providerId="LiveId" clId="{6C75F16A-FC30-4F24-98EE-CED4265303CE}" dt="2022-03-14T04:19:38.873" v="1931" actId="1076"/>
          <ac:graphicFrameMkLst>
            <pc:docMk/>
            <pc:sldMk cId="2450593770" sldId="383"/>
            <ac:graphicFrameMk id="30" creationId="{5A2EDFD3-6EA1-4E8C-8BE2-2C220B2A2C89}"/>
          </ac:graphicFrameMkLst>
        </pc:graphicFrameChg>
        <pc:picChg chg="add del mod ord">
          <ac:chgData name="Cheng Ran" userId="dbeed8448c6bb12c" providerId="LiveId" clId="{6C75F16A-FC30-4F24-98EE-CED4265303CE}" dt="2022-03-14T04:18:45.171" v="1918" actId="478"/>
          <ac:picMkLst>
            <pc:docMk/>
            <pc:sldMk cId="2450593770" sldId="383"/>
            <ac:picMk id="5" creationId="{B73CF297-1942-4D38-AFB1-EE19944F2D6D}"/>
          </ac:picMkLst>
        </pc:picChg>
        <pc:picChg chg="add del mod">
          <ac:chgData name="Cheng Ran" userId="dbeed8448c6bb12c" providerId="LiveId" clId="{6C75F16A-FC30-4F24-98EE-CED4265303CE}" dt="2022-03-14T04:18:55.146" v="1925" actId="478"/>
          <ac:picMkLst>
            <pc:docMk/>
            <pc:sldMk cId="2450593770" sldId="383"/>
            <ac:picMk id="26" creationId="{59E5FE0D-CBF3-4648-AA3F-3E500DB23F26}"/>
          </ac:picMkLst>
        </pc:picChg>
        <pc:picChg chg="add del mod">
          <ac:chgData name="Cheng Ran" userId="dbeed8448c6bb12c" providerId="LiveId" clId="{6C75F16A-FC30-4F24-98EE-CED4265303CE}" dt="2022-03-14T04:20:00.606" v="1936" actId="478"/>
          <ac:picMkLst>
            <pc:docMk/>
            <pc:sldMk cId="2450593770" sldId="383"/>
            <ac:picMk id="28" creationId="{D97C8827-FDE0-4CBE-8942-29B5C5B8F2CA}"/>
          </ac:picMkLst>
        </pc:picChg>
        <pc:picChg chg="add mod">
          <ac:chgData name="Cheng Ran" userId="dbeed8448c6bb12c" providerId="LiveId" clId="{6C75F16A-FC30-4F24-98EE-CED4265303CE}" dt="2022-03-14T04:25:01.793" v="2010" actId="1076"/>
          <ac:picMkLst>
            <pc:docMk/>
            <pc:sldMk cId="2450593770" sldId="383"/>
            <ac:picMk id="48" creationId="{44730E40-809E-46BC-B337-1E59FB35B629}"/>
          </ac:picMkLst>
        </pc:picChg>
        <pc:cxnChg chg="add mod">
          <ac:chgData name="Cheng Ran" userId="dbeed8448c6bb12c" providerId="LiveId" clId="{6C75F16A-FC30-4F24-98EE-CED4265303CE}" dt="2022-03-14T04:33:58.606" v="2163" actId="14100"/>
          <ac:cxnSpMkLst>
            <pc:docMk/>
            <pc:sldMk cId="2450593770" sldId="383"/>
            <ac:cxnSpMk id="68" creationId="{D6322EAF-C2CC-4116-98E4-9C9D650876B7}"/>
          </ac:cxnSpMkLst>
        </pc:cxnChg>
      </pc:sldChg>
      <pc:sldChg chg="addSp delSp modSp new mod addAnim delAnim modAnim">
        <pc:chgData name="Cheng Ran" userId="dbeed8448c6bb12c" providerId="LiveId" clId="{6C75F16A-FC30-4F24-98EE-CED4265303CE}" dt="2022-03-14T10:01:33.051" v="2841" actId="114"/>
        <pc:sldMkLst>
          <pc:docMk/>
          <pc:sldMk cId="1136741119" sldId="384"/>
        </pc:sldMkLst>
        <pc:spChg chg="mod">
          <ac:chgData name="Cheng Ran" userId="dbeed8448c6bb12c" providerId="LiveId" clId="{6C75F16A-FC30-4F24-98EE-CED4265303CE}" dt="2022-03-14T07:44:23.519" v="2499" actId="27636"/>
          <ac:spMkLst>
            <pc:docMk/>
            <pc:sldMk cId="1136741119" sldId="384"/>
            <ac:spMk id="2" creationId="{CE8893CE-E0D5-4483-B6FF-7CEDE9114010}"/>
          </ac:spMkLst>
        </pc:spChg>
        <pc:spChg chg="del">
          <ac:chgData name="Cheng Ran" userId="dbeed8448c6bb12c" providerId="LiveId" clId="{6C75F16A-FC30-4F24-98EE-CED4265303CE}" dt="2022-03-14T04:35:15.164" v="2183" actId="478"/>
          <ac:spMkLst>
            <pc:docMk/>
            <pc:sldMk cId="1136741119" sldId="384"/>
            <ac:spMk id="3" creationId="{D53F2526-F47C-4DF8-804E-E89DAEB687D4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4" creationId="{7BA1B53D-BAAB-4317-A7B7-1F1569C0B4E4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5" creationId="{9901FD6A-4CDD-4B85-A440-F57512815585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6" creationId="{D4A1E106-BC21-4629-A264-50CE148FB4BD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7" creationId="{32DF32B1-B039-4EC9-A47D-5872DFEC72E9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8" creationId="{84024DF4-1C6A-4DB7-94A3-F7655AD8069B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9" creationId="{9E705772-AF91-420A-ACBF-90D78E105762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10" creationId="{9A186D0E-AE41-4308-9C90-592725AB97A3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11" creationId="{ED74E262-9796-44AF-8AC1-D49BABDD30EA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12" creationId="{62CA33C9-410B-4AEF-A9BC-743C1E42F583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13" creationId="{1902CB93-5D39-41D4-A3C0-FA2E28F071FB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14" creationId="{BEFF4EA0-954E-4B69-A80B-35576C4F9BF1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15" creationId="{4530CC4B-D739-4E05-8ED0-81E675093542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16" creationId="{FE0F1147-56F8-4E95-8E3E-B07DD1570BE5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17" creationId="{FD0018FD-B9EE-45A9-B185-DAEC43BAA7DD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18" creationId="{571B5EF0-0AD6-4868-8253-BED56EB18B62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19" creationId="{7B6EB208-2895-4EE4-A375-F191A2B3967F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20" creationId="{7C58A2D7-467C-4571-B264-C454C6000293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21" creationId="{04C8AEA8-5EB4-4E8E-978E-181FA0E1C077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22" creationId="{19A4E4D4-BAEA-4C1D-B372-1018FDC3E6D1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23" creationId="{8867FB07-7011-40E5-9CDB-BF788F28D6BB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24" creationId="{687C5768-94AE-48A1-A9A7-0EE9368B1CFD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25" creationId="{2E64D00D-B9B7-4A38-BC6B-6A2971A12915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26" creationId="{CA93F116-FFC8-4F67-B08D-C51B6D8D9BCC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27" creationId="{6DCC2C04-FF56-470C-81AE-27420178C245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28" creationId="{5CEC3EB0-6E52-4364-B2B5-87443B35BDF8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29" creationId="{B63BFD0F-E24F-40C6-B390-BE6F86A99E4B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30" creationId="{BA0977D2-83D4-41D1-B236-E2AB21A09B71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31" creationId="{23969769-0919-4CFE-812A-BD551F92D0AB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32" creationId="{87A4AB9D-06B0-44DE-ACF4-4472E4838C32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33" creationId="{72EC4612-85FC-45C3-8BCC-4959A1412C99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34" creationId="{7E35F8FF-612A-41E1-ADE0-33C5DC3645B1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35" creationId="{F4C6CDAB-497F-4A6B-88A5-B208873DEE38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36" creationId="{8954E449-6552-4F44-8B75-3DA41E41A242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37" creationId="{D7AFD5C6-78DA-45B6-A92D-834C3C6C33FA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38" creationId="{F50FDE26-A1A1-4040-B21F-083239AC9523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39" creationId="{EBD8D86C-68B5-4AC0-AE4B-DB823E5641EF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40" creationId="{BDE0D7AF-42D6-48AA-8DEE-EC7CE41B316D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41" creationId="{AACDC56F-4E43-422A-AF85-DF4E8FB0781D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42" creationId="{C520D26F-017C-44E9-88DA-2D9FCD42841E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43" creationId="{24747E31-9B3F-4261-88B5-1A25E32128F8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44" creationId="{F14EBC1C-DD6D-42C4-9C86-B5A168A60043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45" creationId="{A0156D62-6AF6-4C7A-8770-7869CAD8FD8C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46" creationId="{2293ACB4-CC1F-4ED2-89D4-12C6DEB8F3E6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47" creationId="{259E74AC-AF2C-47DF-8FC4-B59C9F390132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48" creationId="{EECA480A-ECB9-4E4E-8C5D-19C163721CF0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49" creationId="{9EBDBC75-D23D-453F-B21B-DCC8D6F36147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50" creationId="{BE3CE1EE-B259-4D32-A351-2DF9CCE663F0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51" creationId="{C514CC83-A0C8-457D-8D89-C22FBBE71CFD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52" creationId="{7DC60F84-C0E0-4291-B54D-2A7B2B7FDF31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53" creationId="{18D9A367-1DB4-4BB0-80E2-A2171450B2A9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54" creationId="{65B6698C-5839-4F2E-97CC-1B9EFBBE260E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55" creationId="{78591BC9-6403-4C84-8777-D30F016525F1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56" creationId="{5E03DC8C-0231-4A7D-8C2E-3C7728DCEC1A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57" creationId="{E513E4C7-E0B2-42E4-8B90-9EF21551CC55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58" creationId="{84B24E10-ED73-4929-9A8F-6CCC6B44A818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59" creationId="{1A067DA9-430E-43A5-8201-DE729E707C82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60" creationId="{336963D6-DD9E-4DCB-80AD-EEBEA3E8B55C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61" creationId="{342AE671-944A-498E-AA37-0CCCCD6E0AE6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62" creationId="{04DD7E37-8611-413B-BF08-060F8913A870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63" creationId="{BDBB69E9-6904-46A5-88EF-3D7C395DC307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64" creationId="{863D755C-B14A-4693-8D0F-F03FAD18B412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65" creationId="{0A76D1D8-180A-4BA6-98FE-0CE3B7890003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66" creationId="{6C117BD5-3FDE-4ECC-AF1A-45B886CDF973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67" creationId="{F877C8EB-425E-431F-A69A-EAA0C2BF7677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68" creationId="{F6789348-F215-4034-A375-6ACDCA1D57C0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69" creationId="{8326BD38-6589-468C-9239-A888AC2AA5BB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70" creationId="{99904CC0-F62E-4067-834C-FB463A3DA69A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71" creationId="{CDF76348-B15D-4975-8262-B1420F3CFAED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72" creationId="{9C533788-E589-455B-8757-E8E3CB8D07C1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73" creationId="{2FA96848-3FE2-45EB-92B3-126D4F61B380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74" creationId="{40DA1D82-D392-486E-BAD2-70408724B023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75" creationId="{365B3D33-1167-427B-9115-438356D003D8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76" creationId="{55192B33-9D67-436E-92D5-9D99D97CC123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77" creationId="{118009DB-3AF4-4D2C-9667-4DF6B3DBE580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78" creationId="{3D9959E1-C774-4EAD-BB23-BFC7559E3F2E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79" creationId="{091C2860-1566-4FF5-8560-1202C6A2AF94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80" creationId="{E0722D7C-F09C-402E-B88D-59F5855DFCD2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81" creationId="{4B07F749-6D54-4963-AD63-343F7C373687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82" creationId="{DCE40C1C-2B3F-4340-A908-9CAD66BEDFC4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83" creationId="{E01C5D49-ADF0-4F1D-A855-7B0A6670ED49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84" creationId="{B1FE8431-59AF-4D30-B45D-76536FF40C68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85" creationId="{39F03112-DF07-48B0-B435-BEEE9FF8A060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86" creationId="{A9C2F6D8-3C5D-4A2B-813A-CFEBC12202DE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87" creationId="{DED4A76D-A1FA-48C6-970B-79E484325939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88" creationId="{7729637E-E176-4B3A-AE4E-35EB0989094C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89" creationId="{02D55D37-1830-4D1B-B62A-5A55FB40EB4E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90" creationId="{B58CBAD7-4072-4330-95AC-E769FC458FFC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91" creationId="{576334F1-8135-46D5-AC21-907FD7ED52D9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92" creationId="{359C1388-D6DE-45CC-B862-A08CA1056636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93" creationId="{F39751FD-1F83-4733-ABD0-F0B3C5DD90AB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94" creationId="{129E1393-11CF-4F01-AC97-5A72D775A1B5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95" creationId="{9191D48E-F024-43BA-A42D-DB37F79F630A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96" creationId="{7FD9FDF7-D381-4916-92B0-7BCDA8BE1878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97" creationId="{CBEBD5E7-BB5B-4EB1-8C98-95EADB67AD82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98" creationId="{C91E7205-87BF-4DD1-AA77-2B801A4F84F3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99" creationId="{1D8E26D8-86A9-4650-9465-9585273D7485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100" creationId="{7E938D1D-C16D-4AAA-A862-A6E5BC38DCEE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101" creationId="{2C7936C5-4BBE-4CAB-A84E-4AA771DCEAC4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102" creationId="{DACC6995-8CDD-4FCB-9995-97B67B4B6167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103" creationId="{B05DE78F-A7AF-4630-864F-310D069E8D7F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104" creationId="{03B95B96-BAF3-47EE-A445-6061FD419A37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105" creationId="{B367BD70-72AA-4AD7-B0A6-481BBF8451E8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106" creationId="{D613BADD-1C90-4DEB-A1FE-F598BB118C1F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107" creationId="{1BE5F2C8-6DF1-4F13-97DE-743C63AA6893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108" creationId="{C5C60627-A24B-4228-9D1B-2BBC17B4859D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109" creationId="{ED4C5D36-0788-4E23-AE47-9BC15E9DBFED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110" creationId="{B05F8750-6F43-4789-A598-E47DD8140DA8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111" creationId="{FB0E2AAD-B2C9-4059-9926-09EBE36DEA17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112" creationId="{2CDD81A1-2ED4-4215-B610-C70BB35AFED0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113" creationId="{92AEE9EE-5F83-47DA-AA65-4CBE1231A807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114" creationId="{256DF052-5005-4F80-9275-11155A8B7F25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115" creationId="{11455EA7-8177-466B-9326-56FE2D06094A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116" creationId="{147F35A5-5F1F-4AE7-B731-1878AF22A640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117" creationId="{964A3354-F7F3-4255-9D75-F714E2BA003C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118" creationId="{4F4EBDAF-A892-481A-BF92-8C8A15F8D7EF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119" creationId="{E7380DD4-A7DB-465D-AE1C-A7B34B186AC0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120" creationId="{4FAADF57-708F-4F1E-B732-933FDF158F0E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121" creationId="{C20859C9-1E1D-4DA6-B519-B38D95D99A5D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122" creationId="{816892D0-2357-422E-9D36-93D912AF7D9E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123" creationId="{D2901A4D-2777-4A70-92A6-CAF876182216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124" creationId="{4EE874A9-B276-495A-B934-F0419C9E98AA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125" creationId="{09A4BA98-7032-403E-ADC1-9031619C1142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126" creationId="{09EE315C-F29B-402E-8B1E-557ACDA54ACF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127" creationId="{AACF35A3-AE33-49AF-8DF5-A39F88085EE4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128" creationId="{7EF011F7-D76F-4D9E-88D0-77B5D42B2311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129" creationId="{C380C25E-4409-4A18-852A-416B76805251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130" creationId="{19D9B1DD-B2CF-4A8B-8EC9-EDBB5AB50586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131" creationId="{A35307F7-9B9F-43B9-B3C4-3B5188E599E2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132" creationId="{EEEF22A1-9B43-4721-8083-13FC574FA6DB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133" creationId="{8465FEE4-F8C8-407D-B90E-8DE6523B7013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134" creationId="{413D3B0F-94A5-491C-B868-76396A80DC0B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135" creationId="{7F44C0E6-E8EB-4ED1-986E-B5F533DFEA3C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136" creationId="{0493457B-6003-4AE4-8E06-D644A2257B9F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137" creationId="{C59A7E7F-F6FE-4ECA-88FA-61BB7D15640F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138" creationId="{E3C7B36D-0B73-497A-9E6F-9BA7E091AB8F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139" creationId="{3E621744-35D9-495E-896C-8ABA98236C95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140" creationId="{32DE9556-4A25-4C3F-B9DC-A649874EFB59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141" creationId="{32614DDE-6685-4E4F-9F84-F811258F5E25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142" creationId="{98A72BB6-4E8D-4A63-B103-24DE8BF781C7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143" creationId="{4CF1E224-65C1-4BC3-A980-74197A4C2E59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144" creationId="{88DB872B-EF94-4045-99B0-EB7428422343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145" creationId="{DF8545DA-F26A-41AB-AC42-E44863161CD2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146" creationId="{B14B8FD7-8856-4C5C-9B23-4331815D3B0B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147" creationId="{B3D8C8C3-2F41-41BF-A882-CA8A32B6E75E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148" creationId="{14E39207-EE02-49C1-B949-566FCF3E91AB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149" creationId="{42D6B2A1-5AED-4739-84D2-E5E1909C5D77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150" creationId="{B3993FA9-52B1-4AB4-AD78-793C6411EDEA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151" creationId="{8DF2F097-6F94-4780-A0AC-C38A21A88685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152" creationId="{3A6D338D-AA4F-4742-9FD7-BA716B765E0B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153" creationId="{B6FB2287-46D7-497D-BE69-6E2EFF4DEAB3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154" creationId="{C34B7DB0-C168-4FB6-84C7-626CEDC22872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155" creationId="{847521F3-ED20-46B0-BA77-D318C9B68C1D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156" creationId="{345C3B46-FAE5-4458-B318-76983F0CF67D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157" creationId="{2532EDAB-649A-491D-9F56-79F0240E4099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158" creationId="{A3EA778F-8463-444D-BB96-40D4C3F0127E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159" creationId="{D85F793B-63CF-4826-856A-84D5AC0A8374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160" creationId="{9FC44F4C-0AFB-4671-91E0-C41577DB720C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161" creationId="{3947C880-094C-48A6-889F-4A8FA0EBEB6D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162" creationId="{95ECB28E-E0BD-4E57-A377-BF5FB2FFF5D3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163" creationId="{47142E69-4E60-43F9-9706-38548EF633BD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164" creationId="{68A7C5CD-8AB4-4647-91CA-1F275C39606D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165" creationId="{FC7C1C8F-8BAB-4441-9B69-EA2E7DD83999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166" creationId="{5BF5FC73-EB33-42C2-A734-B64EAE6BD913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167" creationId="{35C781F7-1275-46BC-8FE1-9835BE610605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168" creationId="{47F1CFD1-F507-4C21-ACA4-8D3F9984FEC3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169" creationId="{9B8D71A2-B77E-4067-BB29-630D8B472025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170" creationId="{27D14140-3607-46B7-A1BB-D54481DC0276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171" creationId="{97724ECA-E97F-42FF-BDCF-DDFC64455C30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172" creationId="{5D47A43C-8F53-4247-ABF8-619584BF75A4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173" creationId="{9AA2FD71-EDC4-4EBE-A4E1-6C819A70B074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174" creationId="{C7E26B4D-DDC6-4E26-BE57-230AF37655E9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175" creationId="{099E3037-B889-4770-ABF2-A1822400DBAF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176" creationId="{D3B558BE-7D51-4DE7-BFCC-967B4BF79E2C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177" creationId="{3A1FABB2-455B-4046-87E5-D021DC5692C8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178" creationId="{4E1B6D30-9C45-437C-9087-F8052FEE60AC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179" creationId="{B76F17D5-1096-49B8-A401-8961988404C0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180" creationId="{07DD3A91-DBD1-4D5C-B55A-71EBFF3715AE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181" creationId="{39E392CF-C802-4167-8A28-B7E5C55A999C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182" creationId="{82562AF7-8FF0-4992-A055-3BF2A6626D23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183" creationId="{664AECF2-B25B-4DDE-98A5-9907FFD65E84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184" creationId="{A2F1CCC9-01DC-4F7B-B5E9-FE3E2444EEEB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185" creationId="{E61CC62D-ECB1-40C2-84A2-04352AD77D23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186" creationId="{3420528E-A422-487C-B61D-F62D79D33634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187" creationId="{029347F3-AB30-4A97-8365-37780B0E7FAC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188" creationId="{2E38473B-DCD0-4CF2-9E81-D2C790436A39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189" creationId="{57B6CE8C-E9D5-4005-A270-6A12389D1477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190" creationId="{D30873D5-D8C7-413E-A627-D69EBA6C8C0A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191" creationId="{3689F282-6049-4B5F-A2F2-7777EEFCD6AC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192" creationId="{E644E8D0-FB8D-47EB-819C-89AE3FCADBB9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193" creationId="{869EDB09-F9E4-4258-BC18-73F5A938F068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194" creationId="{6C7792AE-71B4-4602-844E-A403E8CF9414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195" creationId="{0923298D-0134-484D-B663-57B37F949A14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196" creationId="{B0525AB6-DE05-48AD-861A-C7B3BAD6A6BF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197" creationId="{05F419DE-512A-4533-915D-59724495E546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198" creationId="{B30B2C81-4D35-468A-94BB-D2CEACE16D33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199" creationId="{CD30D168-ABE6-47C4-A02F-75F5232CFE8A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200" creationId="{1D99E247-0E64-4A3A-AD11-4AA3E7030357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201" creationId="{D1B0D514-4EC9-4079-8550-B5417D4E1DEC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202" creationId="{6E9932EF-7B27-4622-88E1-238156361959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203" creationId="{030DCCD2-F57F-49B3-B4FE-CB649F0C8FA6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204" creationId="{828C0819-C31E-4DB4-ADDB-92DB3650F140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205" creationId="{BCBAF3FA-785A-45AE-8B04-B565920B56FD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206" creationId="{6D4752C0-7CFF-4D8D-9764-36A8AF41513D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207" creationId="{32085564-09F8-47AC-A827-9D54C5120718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208" creationId="{06CF2B2F-B671-4253-9376-7F3D50BC8B42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209" creationId="{5BA30CD9-F19E-4BAA-8CE6-C46FE5636E18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210" creationId="{725B3CA1-DB23-497F-8C19-663C1766391A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211" creationId="{FE2B3EFC-CB5E-4AFD-9D30-8753F9B773FF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212" creationId="{5D7199AE-D98E-4BC5-879C-302EFB45605D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213" creationId="{869612E7-FCDF-4992-8898-0391860EEEF2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214" creationId="{1617E142-A615-4867-9A0B-EE84FB6737D2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215" creationId="{ED638B39-C600-45ED-B7CB-0270C0954A22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216" creationId="{B8C9978A-8415-4B8C-8CD5-AE9DD3EB6078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217" creationId="{9C8EB905-B0D8-48E4-96BD-E9DC5B4CC1FA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218" creationId="{D1B33863-36A6-45FE-9828-5C2BAD8FDED5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219" creationId="{81BE4823-A761-4054-8C35-8DFCA67E157B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220" creationId="{18CD03D7-1E79-4827-82CA-7EA9155E144D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221" creationId="{39AF4F90-B625-4503-9452-1821E8152E8C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222" creationId="{3E32760C-2F0D-4FE3-BF39-5B001015A861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223" creationId="{A4F020A0-0241-4695-92DD-08AB9531FDEA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224" creationId="{0CC7F57D-A190-4F22-9497-8D4DBD3449F8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225" creationId="{35694D92-60E4-4127-A53B-E01ED3004E58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226" creationId="{7B1B8438-3A08-483F-BF13-5A32FADBA184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227" creationId="{5D7450DF-F3BA-47A8-AE2A-4B16F0FED8B0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228" creationId="{37C01B5B-5466-4CDC-A03A-74444C3F21D6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229" creationId="{13BE740C-F847-4C98-9663-51307FD5B25F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230" creationId="{BE8145DA-6678-4BDB-9B3C-98EE63821E2A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231" creationId="{BB65C500-6273-492F-AC38-B66343F24FE2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232" creationId="{DDF1ECF8-321A-4DFE-A526-4C6AE087CDB3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233" creationId="{11F9E1CA-55D6-462D-A54D-C3C630850A87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234" creationId="{87FB6ADA-7BF9-4D56-9136-1990A062CBB1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235" creationId="{8B27F0D3-9AF5-4597-81A0-B436BCD55706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236" creationId="{6AC3FB4C-E805-4E18-B116-CE0322B6E2A1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237" creationId="{209947A6-9590-4210-8CD4-7BACDED268E4}"/>
          </ac:spMkLst>
        </pc:spChg>
        <pc:spChg chg="add del mod">
          <ac:chgData name="Cheng Ran" userId="dbeed8448c6bb12c" providerId="LiveId" clId="{6C75F16A-FC30-4F24-98EE-CED4265303CE}" dt="2022-03-14T07:42:23.521" v="2481"/>
          <ac:spMkLst>
            <pc:docMk/>
            <pc:sldMk cId="1136741119" sldId="384"/>
            <ac:spMk id="243" creationId="{8BF1820F-E6AA-4D3F-820A-64A596AC84BC}"/>
          </ac:spMkLst>
        </pc:spChg>
        <pc:spChg chg="add del mod">
          <ac:chgData name="Cheng Ran" userId="dbeed8448c6bb12c" providerId="LiveId" clId="{6C75F16A-FC30-4F24-98EE-CED4265303CE}" dt="2022-03-14T07:42:23.521" v="2481"/>
          <ac:spMkLst>
            <pc:docMk/>
            <pc:sldMk cId="1136741119" sldId="384"/>
            <ac:spMk id="244" creationId="{21EAD57D-857E-47D1-AFA7-1A9CD3A8A3D1}"/>
          </ac:spMkLst>
        </pc:spChg>
        <pc:spChg chg="add del mod">
          <ac:chgData name="Cheng Ran" userId="dbeed8448c6bb12c" providerId="LiveId" clId="{6C75F16A-FC30-4F24-98EE-CED4265303CE}" dt="2022-03-14T07:42:23.521" v="2481"/>
          <ac:spMkLst>
            <pc:docMk/>
            <pc:sldMk cId="1136741119" sldId="384"/>
            <ac:spMk id="245" creationId="{AD0E0690-52BA-43CD-A7FD-805AE2E3D4C8}"/>
          </ac:spMkLst>
        </pc:spChg>
        <pc:spChg chg="add del mod">
          <ac:chgData name="Cheng Ran" userId="dbeed8448c6bb12c" providerId="LiveId" clId="{6C75F16A-FC30-4F24-98EE-CED4265303CE}" dt="2022-03-14T07:42:23.521" v="2481"/>
          <ac:spMkLst>
            <pc:docMk/>
            <pc:sldMk cId="1136741119" sldId="384"/>
            <ac:spMk id="246" creationId="{D87D131E-2E16-4F4B-A16D-F28F13368EC6}"/>
          </ac:spMkLst>
        </pc:spChg>
        <pc:spChg chg="add del mod">
          <ac:chgData name="Cheng Ran" userId="dbeed8448c6bb12c" providerId="LiveId" clId="{6C75F16A-FC30-4F24-98EE-CED4265303CE}" dt="2022-03-14T07:42:23.521" v="2481"/>
          <ac:spMkLst>
            <pc:docMk/>
            <pc:sldMk cId="1136741119" sldId="384"/>
            <ac:spMk id="247" creationId="{6D1A5716-0D1B-4752-9D37-5CA35082DB1A}"/>
          </ac:spMkLst>
        </pc:spChg>
        <pc:spChg chg="add del mod">
          <ac:chgData name="Cheng Ran" userId="dbeed8448c6bb12c" providerId="LiveId" clId="{6C75F16A-FC30-4F24-98EE-CED4265303CE}" dt="2022-03-14T07:42:23.521" v="2481"/>
          <ac:spMkLst>
            <pc:docMk/>
            <pc:sldMk cId="1136741119" sldId="384"/>
            <ac:spMk id="248" creationId="{014BF021-D897-4105-8AD4-418684126883}"/>
          </ac:spMkLst>
        </pc:spChg>
        <pc:spChg chg="add del mod">
          <ac:chgData name="Cheng Ran" userId="dbeed8448c6bb12c" providerId="LiveId" clId="{6C75F16A-FC30-4F24-98EE-CED4265303CE}" dt="2022-03-14T07:42:23.521" v="2481"/>
          <ac:spMkLst>
            <pc:docMk/>
            <pc:sldMk cId="1136741119" sldId="384"/>
            <ac:spMk id="249" creationId="{E2ADF55E-A151-4F23-9C03-7478D7E0EC16}"/>
          </ac:spMkLst>
        </pc:spChg>
        <pc:spChg chg="add del mod">
          <ac:chgData name="Cheng Ran" userId="dbeed8448c6bb12c" providerId="LiveId" clId="{6C75F16A-FC30-4F24-98EE-CED4265303CE}" dt="2022-03-14T07:42:23.521" v="2481"/>
          <ac:spMkLst>
            <pc:docMk/>
            <pc:sldMk cId="1136741119" sldId="384"/>
            <ac:spMk id="250" creationId="{726365E4-1854-47A1-BA98-DCE24C035C5E}"/>
          </ac:spMkLst>
        </pc:spChg>
        <pc:spChg chg="add del mod">
          <ac:chgData name="Cheng Ran" userId="dbeed8448c6bb12c" providerId="LiveId" clId="{6C75F16A-FC30-4F24-98EE-CED4265303CE}" dt="2022-03-14T07:42:23.521" v="2481"/>
          <ac:spMkLst>
            <pc:docMk/>
            <pc:sldMk cId="1136741119" sldId="384"/>
            <ac:spMk id="251" creationId="{4F92CB01-2E14-49C0-B5C8-6E082DDFE49F}"/>
          </ac:spMkLst>
        </pc:spChg>
        <pc:spChg chg="add del mod">
          <ac:chgData name="Cheng Ran" userId="dbeed8448c6bb12c" providerId="LiveId" clId="{6C75F16A-FC30-4F24-98EE-CED4265303CE}" dt="2022-03-14T07:42:23.521" v="2481"/>
          <ac:spMkLst>
            <pc:docMk/>
            <pc:sldMk cId="1136741119" sldId="384"/>
            <ac:spMk id="252" creationId="{AA910174-770F-42FE-B24F-C1C0D4EDCC1B}"/>
          </ac:spMkLst>
        </pc:spChg>
        <pc:spChg chg="add del mod">
          <ac:chgData name="Cheng Ran" userId="dbeed8448c6bb12c" providerId="LiveId" clId="{6C75F16A-FC30-4F24-98EE-CED4265303CE}" dt="2022-03-14T07:42:23.521" v="2481"/>
          <ac:spMkLst>
            <pc:docMk/>
            <pc:sldMk cId="1136741119" sldId="384"/>
            <ac:spMk id="253" creationId="{87D76B7D-2648-4D4A-80E7-E75CC8CF8634}"/>
          </ac:spMkLst>
        </pc:spChg>
        <pc:spChg chg="add del mod">
          <ac:chgData name="Cheng Ran" userId="dbeed8448c6bb12c" providerId="LiveId" clId="{6C75F16A-FC30-4F24-98EE-CED4265303CE}" dt="2022-03-14T07:42:23.521" v="2481"/>
          <ac:spMkLst>
            <pc:docMk/>
            <pc:sldMk cId="1136741119" sldId="384"/>
            <ac:spMk id="254" creationId="{74BC0A31-E003-4C98-8C68-B1588B813394}"/>
          </ac:spMkLst>
        </pc:spChg>
        <pc:spChg chg="add del mod">
          <ac:chgData name="Cheng Ran" userId="dbeed8448c6bb12c" providerId="LiveId" clId="{6C75F16A-FC30-4F24-98EE-CED4265303CE}" dt="2022-03-14T07:42:23.521" v="2481"/>
          <ac:spMkLst>
            <pc:docMk/>
            <pc:sldMk cId="1136741119" sldId="384"/>
            <ac:spMk id="255" creationId="{931FCBC6-03FA-400D-B21E-3213D969845B}"/>
          </ac:spMkLst>
        </pc:spChg>
        <pc:spChg chg="add del mod">
          <ac:chgData name="Cheng Ran" userId="dbeed8448c6bb12c" providerId="LiveId" clId="{6C75F16A-FC30-4F24-98EE-CED4265303CE}" dt="2022-03-14T07:42:23.521" v="2481"/>
          <ac:spMkLst>
            <pc:docMk/>
            <pc:sldMk cId="1136741119" sldId="384"/>
            <ac:spMk id="256" creationId="{9D7734B7-439B-4BFF-B0C0-BA0DC15152C5}"/>
          </ac:spMkLst>
        </pc:spChg>
        <pc:spChg chg="add del mod">
          <ac:chgData name="Cheng Ran" userId="dbeed8448c6bb12c" providerId="LiveId" clId="{6C75F16A-FC30-4F24-98EE-CED4265303CE}" dt="2022-03-14T07:42:23.521" v="2481"/>
          <ac:spMkLst>
            <pc:docMk/>
            <pc:sldMk cId="1136741119" sldId="384"/>
            <ac:spMk id="257" creationId="{AC80FF6D-C171-439B-809C-FE576A0338CF}"/>
          </ac:spMkLst>
        </pc:spChg>
        <pc:spChg chg="add del mod">
          <ac:chgData name="Cheng Ran" userId="dbeed8448c6bb12c" providerId="LiveId" clId="{6C75F16A-FC30-4F24-98EE-CED4265303CE}" dt="2022-03-14T07:42:23.521" v="2481"/>
          <ac:spMkLst>
            <pc:docMk/>
            <pc:sldMk cId="1136741119" sldId="384"/>
            <ac:spMk id="258" creationId="{088255A9-E752-4DE5-9153-D4274AE610B6}"/>
          </ac:spMkLst>
        </pc:spChg>
        <pc:spChg chg="add del mod">
          <ac:chgData name="Cheng Ran" userId="dbeed8448c6bb12c" providerId="LiveId" clId="{6C75F16A-FC30-4F24-98EE-CED4265303CE}" dt="2022-03-14T07:42:23.521" v="2481"/>
          <ac:spMkLst>
            <pc:docMk/>
            <pc:sldMk cId="1136741119" sldId="384"/>
            <ac:spMk id="259" creationId="{5C382829-0FCE-47DE-B68C-599D758AE949}"/>
          </ac:spMkLst>
        </pc:spChg>
        <pc:spChg chg="add del mod">
          <ac:chgData name="Cheng Ran" userId="dbeed8448c6bb12c" providerId="LiveId" clId="{6C75F16A-FC30-4F24-98EE-CED4265303CE}" dt="2022-03-14T07:42:23.521" v="2481"/>
          <ac:spMkLst>
            <pc:docMk/>
            <pc:sldMk cId="1136741119" sldId="384"/>
            <ac:spMk id="260" creationId="{2054BAFC-A484-4242-A087-60DB454A7967}"/>
          </ac:spMkLst>
        </pc:spChg>
        <pc:spChg chg="add del mod">
          <ac:chgData name="Cheng Ran" userId="dbeed8448c6bb12c" providerId="LiveId" clId="{6C75F16A-FC30-4F24-98EE-CED4265303CE}" dt="2022-03-14T07:48:14.734" v="2581" actId="478"/>
          <ac:spMkLst>
            <pc:docMk/>
            <pc:sldMk cId="1136741119" sldId="384"/>
            <ac:spMk id="261" creationId="{990AE35B-D568-4632-A2AB-47DEDA370F0A}"/>
          </ac:spMkLst>
        </pc:spChg>
        <pc:spChg chg="add del mod">
          <ac:chgData name="Cheng Ran" userId="dbeed8448c6bb12c" providerId="LiveId" clId="{6C75F16A-FC30-4F24-98EE-CED4265303CE}" dt="2022-03-14T07:48:14.734" v="2581" actId="478"/>
          <ac:spMkLst>
            <pc:docMk/>
            <pc:sldMk cId="1136741119" sldId="384"/>
            <ac:spMk id="262" creationId="{75041026-AABC-4A09-9361-808476E24FB5}"/>
          </ac:spMkLst>
        </pc:spChg>
        <pc:spChg chg="add del mod">
          <ac:chgData name="Cheng Ran" userId="dbeed8448c6bb12c" providerId="LiveId" clId="{6C75F16A-FC30-4F24-98EE-CED4265303CE}" dt="2022-03-14T07:48:14.734" v="2581" actId="478"/>
          <ac:spMkLst>
            <pc:docMk/>
            <pc:sldMk cId="1136741119" sldId="384"/>
            <ac:spMk id="263" creationId="{C8C016A4-08DA-497B-B85B-25472F9841E4}"/>
          </ac:spMkLst>
        </pc:spChg>
        <pc:spChg chg="add del mod">
          <ac:chgData name="Cheng Ran" userId="dbeed8448c6bb12c" providerId="LiveId" clId="{6C75F16A-FC30-4F24-98EE-CED4265303CE}" dt="2022-03-14T07:48:14.734" v="2581" actId="478"/>
          <ac:spMkLst>
            <pc:docMk/>
            <pc:sldMk cId="1136741119" sldId="384"/>
            <ac:spMk id="264" creationId="{8B0D2405-064D-4CB3-BD45-65AC984E8763}"/>
          </ac:spMkLst>
        </pc:spChg>
        <pc:spChg chg="add del mod">
          <ac:chgData name="Cheng Ran" userId="dbeed8448c6bb12c" providerId="LiveId" clId="{6C75F16A-FC30-4F24-98EE-CED4265303CE}" dt="2022-03-14T07:48:14.734" v="2581" actId="478"/>
          <ac:spMkLst>
            <pc:docMk/>
            <pc:sldMk cId="1136741119" sldId="384"/>
            <ac:spMk id="265" creationId="{F3A4E742-C2D3-40C8-90A3-5ACA7EDA5AC0}"/>
          </ac:spMkLst>
        </pc:spChg>
        <pc:spChg chg="add del mod">
          <ac:chgData name="Cheng Ran" userId="dbeed8448c6bb12c" providerId="LiveId" clId="{6C75F16A-FC30-4F24-98EE-CED4265303CE}" dt="2022-03-14T07:48:14.734" v="2581" actId="478"/>
          <ac:spMkLst>
            <pc:docMk/>
            <pc:sldMk cId="1136741119" sldId="384"/>
            <ac:spMk id="266" creationId="{D1B6F976-B249-4428-9F06-BC080193E208}"/>
          </ac:spMkLst>
        </pc:spChg>
        <pc:spChg chg="add del mod">
          <ac:chgData name="Cheng Ran" userId="dbeed8448c6bb12c" providerId="LiveId" clId="{6C75F16A-FC30-4F24-98EE-CED4265303CE}" dt="2022-03-14T07:48:14.734" v="2581" actId="478"/>
          <ac:spMkLst>
            <pc:docMk/>
            <pc:sldMk cId="1136741119" sldId="384"/>
            <ac:spMk id="267" creationId="{C4C973EE-76E5-46D4-99A6-C45FEEE792B7}"/>
          </ac:spMkLst>
        </pc:spChg>
        <pc:spChg chg="add del mod">
          <ac:chgData name="Cheng Ran" userId="dbeed8448c6bb12c" providerId="LiveId" clId="{6C75F16A-FC30-4F24-98EE-CED4265303CE}" dt="2022-03-14T07:48:14.734" v="2581" actId="478"/>
          <ac:spMkLst>
            <pc:docMk/>
            <pc:sldMk cId="1136741119" sldId="384"/>
            <ac:spMk id="268" creationId="{D9842E8B-B53E-496B-A00B-52C7035480E2}"/>
          </ac:spMkLst>
        </pc:spChg>
        <pc:spChg chg="add del mod">
          <ac:chgData name="Cheng Ran" userId="dbeed8448c6bb12c" providerId="LiveId" clId="{6C75F16A-FC30-4F24-98EE-CED4265303CE}" dt="2022-03-14T07:48:14.734" v="2581" actId="478"/>
          <ac:spMkLst>
            <pc:docMk/>
            <pc:sldMk cId="1136741119" sldId="384"/>
            <ac:spMk id="269" creationId="{1CA7B493-6394-4A1C-811F-A00C224FC0A8}"/>
          </ac:spMkLst>
        </pc:spChg>
        <pc:spChg chg="add del mod">
          <ac:chgData name="Cheng Ran" userId="dbeed8448c6bb12c" providerId="LiveId" clId="{6C75F16A-FC30-4F24-98EE-CED4265303CE}" dt="2022-03-14T07:48:14.734" v="2581" actId="478"/>
          <ac:spMkLst>
            <pc:docMk/>
            <pc:sldMk cId="1136741119" sldId="384"/>
            <ac:spMk id="270" creationId="{41EA4E0D-CF47-440C-BCF0-C2F0810D4B5B}"/>
          </ac:spMkLst>
        </pc:spChg>
        <pc:spChg chg="add del mod">
          <ac:chgData name="Cheng Ran" userId="dbeed8448c6bb12c" providerId="LiveId" clId="{6C75F16A-FC30-4F24-98EE-CED4265303CE}" dt="2022-03-14T07:48:14.734" v="2581" actId="478"/>
          <ac:spMkLst>
            <pc:docMk/>
            <pc:sldMk cId="1136741119" sldId="384"/>
            <ac:spMk id="271" creationId="{4E442FDA-59D8-4312-A816-9FB9EE112C29}"/>
          </ac:spMkLst>
        </pc:spChg>
        <pc:spChg chg="add del mod">
          <ac:chgData name="Cheng Ran" userId="dbeed8448c6bb12c" providerId="LiveId" clId="{6C75F16A-FC30-4F24-98EE-CED4265303CE}" dt="2022-03-14T07:48:14.734" v="2581" actId="478"/>
          <ac:spMkLst>
            <pc:docMk/>
            <pc:sldMk cId="1136741119" sldId="384"/>
            <ac:spMk id="272" creationId="{1B94F27A-F183-440A-BAEB-0295B0DEBDC2}"/>
          </ac:spMkLst>
        </pc:spChg>
        <pc:spChg chg="add del mod">
          <ac:chgData name="Cheng Ran" userId="dbeed8448c6bb12c" providerId="LiveId" clId="{6C75F16A-FC30-4F24-98EE-CED4265303CE}" dt="2022-03-14T07:48:14.734" v="2581" actId="478"/>
          <ac:spMkLst>
            <pc:docMk/>
            <pc:sldMk cId="1136741119" sldId="384"/>
            <ac:spMk id="273" creationId="{A5CA144F-FD3B-45ED-9A8C-21A71076A22F}"/>
          </ac:spMkLst>
        </pc:spChg>
        <pc:spChg chg="add del mod">
          <ac:chgData name="Cheng Ran" userId="dbeed8448c6bb12c" providerId="LiveId" clId="{6C75F16A-FC30-4F24-98EE-CED4265303CE}" dt="2022-03-14T07:48:14.734" v="2581" actId="478"/>
          <ac:spMkLst>
            <pc:docMk/>
            <pc:sldMk cId="1136741119" sldId="384"/>
            <ac:spMk id="274" creationId="{B6BD87FA-4ED1-4225-996D-378E6E878EAD}"/>
          </ac:spMkLst>
        </pc:spChg>
        <pc:spChg chg="add del mod">
          <ac:chgData name="Cheng Ran" userId="dbeed8448c6bb12c" providerId="LiveId" clId="{6C75F16A-FC30-4F24-98EE-CED4265303CE}" dt="2022-03-14T07:48:14.734" v="2581" actId="478"/>
          <ac:spMkLst>
            <pc:docMk/>
            <pc:sldMk cId="1136741119" sldId="384"/>
            <ac:spMk id="275" creationId="{190650F9-2B9B-4A1C-9627-8469B9CC3640}"/>
          </ac:spMkLst>
        </pc:spChg>
        <pc:spChg chg="add del mod">
          <ac:chgData name="Cheng Ran" userId="dbeed8448c6bb12c" providerId="LiveId" clId="{6C75F16A-FC30-4F24-98EE-CED4265303CE}" dt="2022-03-14T07:48:14.734" v="2581" actId="478"/>
          <ac:spMkLst>
            <pc:docMk/>
            <pc:sldMk cId="1136741119" sldId="384"/>
            <ac:spMk id="276" creationId="{9202A069-0ACB-49A9-BF6B-3C12480B510B}"/>
          </ac:spMkLst>
        </pc:spChg>
        <pc:spChg chg="add del mod">
          <ac:chgData name="Cheng Ran" userId="dbeed8448c6bb12c" providerId="LiveId" clId="{6C75F16A-FC30-4F24-98EE-CED4265303CE}" dt="2022-03-14T07:48:14.734" v="2581" actId="478"/>
          <ac:spMkLst>
            <pc:docMk/>
            <pc:sldMk cId="1136741119" sldId="384"/>
            <ac:spMk id="277" creationId="{5E01E5EB-8A34-4264-B5D9-117DADD38DD0}"/>
          </ac:spMkLst>
        </pc:spChg>
        <pc:spChg chg="add del mod">
          <ac:chgData name="Cheng Ran" userId="dbeed8448c6bb12c" providerId="LiveId" clId="{6C75F16A-FC30-4F24-98EE-CED4265303CE}" dt="2022-03-14T07:48:14.734" v="2581" actId="478"/>
          <ac:spMkLst>
            <pc:docMk/>
            <pc:sldMk cId="1136741119" sldId="384"/>
            <ac:spMk id="278" creationId="{61C80826-A306-4483-B1DE-E35AABFBC324}"/>
          </ac:spMkLst>
        </pc:spChg>
        <pc:spChg chg="add del mod">
          <ac:chgData name="Cheng Ran" userId="dbeed8448c6bb12c" providerId="LiveId" clId="{6C75F16A-FC30-4F24-98EE-CED4265303CE}" dt="2022-03-14T07:48:14.734" v="2581" actId="478"/>
          <ac:spMkLst>
            <pc:docMk/>
            <pc:sldMk cId="1136741119" sldId="384"/>
            <ac:spMk id="279" creationId="{B449F0BC-F7E2-46F0-AD73-2EC913EC47C0}"/>
          </ac:spMkLst>
        </pc:spChg>
        <pc:spChg chg="add del mod">
          <ac:chgData name="Cheng Ran" userId="dbeed8448c6bb12c" providerId="LiveId" clId="{6C75F16A-FC30-4F24-98EE-CED4265303CE}" dt="2022-03-14T07:43:11.639" v="2487"/>
          <ac:spMkLst>
            <pc:docMk/>
            <pc:sldMk cId="1136741119" sldId="384"/>
            <ac:spMk id="280" creationId="{F927A4B3-A69E-4405-A880-E6766457FADC}"/>
          </ac:spMkLst>
        </pc:spChg>
        <pc:spChg chg="add del mod">
          <ac:chgData name="Cheng Ran" userId="dbeed8448c6bb12c" providerId="LiveId" clId="{6C75F16A-FC30-4F24-98EE-CED4265303CE}" dt="2022-03-14T07:43:11.639" v="2487"/>
          <ac:spMkLst>
            <pc:docMk/>
            <pc:sldMk cId="1136741119" sldId="384"/>
            <ac:spMk id="281" creationId="{756CEDF1-9851-4411-8CC1-B4CE9F51D69D}"/>
          </ac:spMkLst>
        </pc:spChg>
        <pc:spChg chg="add del mod">
          <ac:chgData name="Cheng Ran" userId="dbeed8448c6bb12c" providerId="LiveId" clId="{6C75F16A-FC30-4F24-98EE-CED4265303CE}" dt="2022-03-14T07:43:11.639" v="2487"/>
          <ac:spMkLst>
            <pc:docMk/>
            <pc:sldMk cId="1136741119" sldId="384"/>
            <ac:spMk id="282" creationId="{1C03AB12-FCFD-455F-A91E-D641C1F54C36}"/>
          </ac:spMkLst>
        </pc:spChg>
        <pc:spChg chg="add del mod">
          <ac:chgData name="Cheng Ran" userId="dbeed8448c6bb12c" providerId="LiveId" clId="{6C75F16A-FC30-4F24-98EE-CED4265303CE}" dt="2022-03-14T07:43:11.639" v="2487"/>
          <ac:spMkLst>
            <pc:docMk/>
            <pc:sldMk cId="1136741119" sldId="384"/>
            <ac:spMk id="283" creationId="{14DF8BFD-20ED-4475-BE76-0899DAAF2A55}"/>
          </ac:spMkLst>
        </pc:spChg>
        <pc:spChg chg="add del mod">
          <ac:chgData name="Cheng Ran" userId="dbeed8448c6bb12c" providerId="LiveId" clId="{6C75F16A-FC30-4F24-98EE-CED4265303CE}" dt="2022-03-14T07:43:11.639" v="2487"/>
          <ac:spMkLst>
            <pc:docMk/>
            <pc:sldMk cId="1136741119" sldId="384"/>
            <ac:spMk id="284" creationId="{38928355-F6C5-406C-8A06-D5BD2C82D6B6}"/>
          </ac:spMkLst>
        </pc:spChg>
        <pc:spChg chg="add del mod">
          <ac:chgData name="Cheng Ran" userId="dbeed8448c6bb12c" providerId="LiveId" clId="{6C75F16A-FC30-4F24-98EE-CED4265303CE}" dt="2022-03-14T07:43:11.639" v="2487"/>
          <ac:spMkLst>
            <pc:docMk/>
            <pc:sldMk cId="1136741119" sldId="384"/>
            <ac:spMk id="285" creationId="{02CB8929-6CAC-468E-9549-89C1B43AB76F}"/>
          </ac:spMkLst>
        </pc:spChg>
        <pc:spChg chg="add del mod">
          <ac:chgData name="Cheng Ran" userId="dbeed8448c6bb12c" providerId="LiveId" clId="{6C75F16A-FC30-4F24-98EE-CED4265303CE}" dt="2022-03-14T07:43:11.639" v="2487"/>
          <ac:spMkLst>
            <pc:docMk/>
            <pc:sldMk cId="1136741119" sldId="384"/>
            <ac:spMk id="286" creationId="{05F99CA4-8028-48FB-856F-2CC421FC5F1C}"/>
          </ac:spMkLst>
        </pc:spChg>
        <pc:spChg chg="add del mod">
          <ac:chgData name="Cheng Ran" userId="dbeed8448c6bb12c" providerId="LiveId" clId="{6C75F16A-FC30-4F24-98EE-CED4265303CE}" dt="2022-03-14T07:43:11.639" v="2487"/>
          <ac:spMkLst>
            <pc:docMk/>
            <pc:sldMk cId="1136741119" sldId="384"/>
            <ac:spMk id="287" creationId="{696A226E-F2CB-423C-8531-694E7C5B70FE}"/>
          </ac:spMkLst>
        </pc:spChg>
        <pc:spChg chg="add del mod">
          <ac:chgData name="Cheng Ran" userId="dbeed8448c6bb12c" providerId="LiveId" clId="{6C75F16A-FC30-4F24-98EE-CED4265303CE}" dt="2022-03-14T07:43:11.639" v="2487"/>
          <ac:spMkLst>
            <pc:docMk/>
            <pc:sldMk cId="1136741119" sldId="384"/>
            <ac:spMk id="288" creationId="{7E41D54A-096E-4768-BA62-546181751625}"/>
          </ac:spMkLst>
        </pc:spChg>
        <pc:spChg chg="add del mod">
          <ac:chgData name="Cheng Ran" userId="dbeed8448c6bb12c" providerId="LiveId" clId="{6C75F16A-FC30-4F24-98EE-CED4265303CE}" dt="2022-03-14T07:43:11.639" v="2487"/>
          <ac:spMkLst>
            <pc:docMk/>
            <pc:sldMk cId="1136741119" sldId="384"/>
            <ac:spMk id="289" creationId="{8EA33D47-96D0-4742-90F5-C16E6B11DB22}"/>
          </ac:spMkLst>
        </pc:spChg>
        <pc:spChg chg="add del mod">
          <ac:chgData name="Cheng Ran" userId="dbeed8448c6bb12c" providerId="LiveId" clId="{6C75F16A-FC30-4F24-98EE-CED4265303CE}" dt="2022-03-14T07:43:11.639" v="2487"/>
          <ac:spMkLst>
            <pc:docMk/>
            <pc:sldMk cId="1136741119" sldId="384"/>
            <ac:spMk id="290" creationId="{FBA5CEC8-0BFA-4EAA-9779-5EF208E52701}"/>
          </ac:spMkLst>
        </pc:spChg>
        <pc:spChg chg="add del mod">
          <ac:chgData name="Cheng Ran" userId="dbeed8448c6bb12c" providerId="LiveId" clId="{6C75F16A-FC30-4F24-98EE-CED4265303CE}" dt="2022-03-14T07:43:11.639" v="2487"/>
          <ac:spMkLst>
            <pc:docMk/>
            <pc:sldMk cId="1136741119" sldId="384"/>
            <ac:spMk id="291" creationId="{64812BF4-BC48-45BC-A6B6-B81357676B7A}"/>
          </ac:spMkLst>
        </pc:spChg>
        <pc:spChg chg="add del mod">
          <ac:chgData name="Cheng Ran" userId="dbeed8448c6bb12c" providerId="LiveId" clId="{6C75F16A-FC30-4F24-98EE-CED4265303CE}" dt="2022-03-14T07:43:11.639" v="2487"/>
          <ac:spMkLst>
            <pc:docMk/>
            <pc:sldMk cId="1136741119" sldId="384"/>
            <ac:spMk id="292" creationId="{6AAC453B-B154-48CF-955F-50B40111ED6F}"/>
          </ac:spMkLst>
        </pc:spChg>
        <pc:spChg chg="add del mod">
          <ac:chgData name="Cheng Ran" userId="dbeed8448c6bb12c" providerId="LiveId" clId="{6C75F16A-FC30-4F24-98EE-CED4265303CE}" dt="2022-03-14T07:43:11.639" v="2487"/>
          <ac:spMkLst>
            <pc:docMk/>
            <pc:sldMk cId="1136741119" sldId="384"/>
            <ac:spMk id="293" creationId="{5F060D48-0FDE-4811-86E0-FA442B7BBDD8}"/>
          </ac:spMkLst>
        </pc:spChg>
        <pc:spChg chg="add del mod">
          <ac:chgData name="Cheng Ran" userId="dbeed8448c6bb12c" providerId="LiveId" clId="{6C75F16A-FC30-4F24-98EE-CED4265303CE}" dt="2022-03-14T07:43:11.639" v="2487"/>
          <ac:spMkLst>
            <pc:docMk/>
            <pc:sldMk cId="1136741119" sldId="384"/>
            <ac:spMk id="294" creationId="{723EE151-4F83-4C1E-9A2F-AEC798864580}"/>
          </ac:spMkLst>
        </pc:spChg>
        <pc:spChg chg="add del mod">
          <ac:chgData name="Cheng Ran" userId="dbeed8448c6bb12c" providerId="LiveId" clId="{6C75F16A-FC30-4F24-98EE-CED4265303CE}" dt="2022-03-14T07:43:11.639" v="2487"/>
          <ac:spMkLst>
            <pc:docMk/>
            <pc:sldMk cId="1136741119" sldId="384"/>
            <ac:spMk id="295" creationId="{EF0F8D11-135D-415F-B33A-F7D46EF15589}"/>
          </ac:spMkLst>
        </pc:spChg>
        <pc:spChg chg="add del mod">
          <ac:chgData name="Cheng Ran" userId="dbeed8448c6bb12c" providerId="LiveId" clId="{6C75F16A-FC30-4F24-98EE-CED4265303CE}" dt="2022-03-14T07:43:11.639" v="2487"/>
          <ac:spMkLst>
            <pc:docMk/>
            <pc:sldMk cId="1136741119" sldId="384"/>
            <ac:spMk id="296" creationId="{DC15C2AA-05FA-4AB6-A420-67F6AAEBB309}"/>
          </ac:spMkLst>
        </pc:spChg>
        <pc:spChg chg="add del mod">
          <ac:chgData name="Cheng Ran" userId="dbeed8448c6bb12c" providerId="LiveId" clId="{6C75F16A-FC30-4F24-98EE-CED4265303CE}" dt="2022-03-14T07:43:11.639" v="2487"/>
          <ac:spMkLst>
            <pc:docMk/>
            <pc:sldMk cId="1136741119" sldId="384"/>
            <ac:spMk id="297" creationId="{00B35CA7-675F-4420-AB06-97310B82F66C}"/>
          </ac:spMkLst>
        </pc:spChg>
        <pc:spChg chg="add del mod">
          <ac:chgData name="Cheng Ran" userId="dbeed8448c6bb12c" providerId="LiveId" clId="{6C75F16A-FC30-4F24-98EE-CED4265303CE}" dt="2022-03-14T07:43:11.639" v="2487"/>
          <ac:spMkLst>
            <pc:docMk/>
            <pc:sldMk cId="1136741119" sldId="384"/>
            <ac:spMk id="298" creationId="{B6EFD1DE-967C-41B8-B823-2A9293D59A31}"/>
          </ac:spMkLst>
        </pc:spChg>
        <pc:spChg chg="add del mod">
          <ac:chgData name="Cheng Ran" userId="dbeed8448c6bb12c" providerId="LiveId" clId="{6C75F16A-FC30-4F24-98EE-CED4265303CE}" dt="2022-03-14T07:43:11.639" v="2487"/>
          <ac:spMkLst>
            <pc:docMk/>
            <pc:sldMk cId="1136741119" sldId="384"/>
            <ac:spMk id="299" creationId="{256DFC8C-F780-453D-8C33-AB5AC5988F28}"/>
          </ac:spMkLst>
        </pc:spChg>
        <pc:spChg chg="add del mod">
          <ac:chgData name="Cheng Ran" userId="dbeed8448c6bb12c" providerId="LiveId" clId="{6C75F16A-FC30-4F24-98EE-CED4265303CE}" dt="2022-03-14T07:48:13.067" v="2580" actId="478"/>
          <ac:spMkLst>
            <pc:docMk/>
            <pc:sldMk cId="1136741119" sldId="384"/>
            <ac:spMk id="300" creationId="{F8C8A043-879F-41E5-AB1B-4EF22A87C946}"/>
          </ac:spMkLst>
        </pc:spChg>
        <pc:spChg chg="add del mod">
          <ac:chgData name="Cheng Ran" userId="dbeed8448c6bb12c" providerId="LiveId" clId="{6C75F16A-FC30-4F24-98EE-CED4265303CE}" dt="2022-03-14T07:48:13.067" v="2580" actId="478"/>
          <ac:spMkLst>
            <pc:docMk/>
            <pc:sldMk cId="1136741119" sldId="384"/>
            <ac:spMk id="301" creationId="{AEB38399-F7A0-406E-AAC7-C44225E3307B}"/>
          </ac:spMkLst>
        </pc:spChg>
        <pc:spChg chg="add del mod">
          <ac:chgData name="Cheng Ran" userId="dbeed8448c6bb12c" providerId="LiveId" clId="{6C75F16A-FC30-4F24-98EE-CED4265303CE}" dt="2022-03-14T07:48:13.067" v="2580" actId="478"/>
          <ac:spMkLst>
            <pc:docMk/>
            <pc:sldMk cId="1136741119" sldId="384"/>
            <ac:spMk id="302" creationId="{4423AAC7-D365-4ABC-9C3C-F01A67227F20}"/>
          </ac:spMkLst>
        </pc:spChg>
        <pc:spChg chg="add del mod">
          <ac:chgData name="Cheng Ran" userId="dbeed8448c6bb12c" providerId="LiveId" clId="{6C75F16A-FC30-4F24-98EE-CED4265303CE}" dt="2022-03-14T07:48:13.067" v="2580" actId="478"/>
          <ac:spMkLst>
            <pc:docMk/>
            <pc:sldMk cId="1136741119" sldId="384"/>
            <ac:spMk id="303" creationId="{3E156356-CA08-4301-8E56-5D86B28502FA}"/>
          </ac:spMkLst>
        </pc:spChg>
        <pc:spChg chg="add del mod">
          <ac:chgData name="Cheng Ran" userId="dbeed8448c6bb12c" providerId="LiveId" clId="{6C75F16A-FC30-4F24-98EE-CED4265303CE}" dt="2022-03-14T07:48:13.067" v="2580" actId="478"/>
          <ac:spMkLst>
            <pc:docMk/>
            <pc:sldMk cId="1136741119" sldId="384"/>
            <ac:spMk id="304" creationId="{3D629753-85A2-4ADB-BA36-9771C0713BEA}"/>
          </ac:spMkLst>
        </pc:spChg>
        <pc:spChg chg="add del mod">
          <ac:chgData name="Cheng Ran" userId="dbeed8448c6bb12c" providerId="LiveId" clId="{6C75F16A-FC30-4F24-98EE-CED4265303CE}" dt="2022-03-14T07:48:13.067" v="2580" actId="478"/>
          <ac:spMkLst>
            <pc:docMk/>
            <pc:sldMk cId="1136741119" sldId="384"/>
            <ac:spMk id="305" creationId="{06763D54-21C7-41A4-BA51-068E58EC02FA}"/>
          </ac:spMkLst>
        </pc:spChg>
        <pc:spChg chg="add del mod">
          <ac:chgData name="Cheng Ran" userId="dbeed8448c6bb12c" providerId="LiveId" clId="{6C75F16A-FC30-4F24-98EE-CED4265303CE}" dt="2022-03-14T07:48:13.067" v="2580" actId="478"/>
          <ac:spMkLst>
            <pc:docMk/>
            <pc:sldMk cId="1136741119" sldId="384"/>
            <ac:spMk id="306" creationId="{8D7C1EA1-B86D-4C8D-B953-BA5E2993A13C}"/>
          </ac:spMkLst>
        </pc:spChg>
        <pc:spChg chg="add del mod">
          <ac:chgData name="Cheng Ran" userId="dbeed8448c6bb12c" providerId="LiveId" clId="{6C75F16A-FC30-4F24-98EE-CED4265303CE}" dt="2022-03-14T07:48:13.067" v="2580" actId="478"/>
          <ac:spMkLst>
            <pc:docMk/>
            <pc:sldMk cId="1136741119" sldId="384"/>
            <ac:spMk id="307" creationId="{431D63C3-6534-4067-A770-88506590DD7D}"/>
          </ac:spMkLst>
        </pc:spChg>
        <pc:spChg chg="add del mod">
          <ac:chgData name="Cheng Ran" userId="dbeed8448c6bb12c" providerId="LiveId" clId="{6C75F16A-FC30-4F24-98EE-CED4265303CE}" dt="2022-03-14T07:48:13.067" v="2580" actId="478"/>
          <ac:spMkLst>
            <pc:docMk/>
            <pc:sldMk cId="1136741119" sldId="384"/>
            <ac:spMk id="308" creationId="{CC39EDB2-4AB7-4D0F-B77E-97A86F3306D6}"/>
          </ac:spMkLst>
        </pc:spChg>
        <pc:spChg chg="add del mod">
          <ac:chgData name="Cheng Ran" userId="dbeed8448c6bb12c" providerId="LiveId" clId="{6C75F16A-FC30-4F24-98EE-CED4265303CE}" dt="2022-03-14T07:48:13.067" v="2580" actId="478"/>
          <ac:spMkLst>
            <pc:docMk/>
            <pc:sldMk cId="1136741119" sldId="384"/>
            <ac:spMk id="309" creationId="{47C9783A-665C-430F-8F3C-60515A3F5CB5}"/>
          </ac:spMkLst>
        </pc:spChg>
        <pc:spChg chg="add del mod">
          <ac:chgData name="Cheng Ran" userId="dbeed8448c6bb12c" providerId="LiveId" clId="{6C75F16A-FC30-4F24-98EE-CED4265303CE}" dt="2022-03-14T07:48:13.067" v="2580" actId="478"/>
          <ac:spMkLst>
            <pc:docMk/>
            <pc:sldMk cId="1136741119" sldId="384"/>
            <ac:spMk id="310" creationId="{88FA30BF-B5B7-4403-B5F7-68B061D3C68E}"/>
          </ac:spMkLst>
        </pc:spChg>
        <pc:spChg chg="add del mod">
          <ac:chgData name="Cheng Ran" userId="dbeed8448c6bb12c" providerId="LiveId" clId="{6C75F16A-FC30-4F24-98EE-CED4265303CE}" dt="2022-03-14T07:48:13.067" v="2580" actId="478"/>
          <ac:spMkLst>
            <pc:docMk/>
            <pc:sldMk cId="1136741119" sldId="384"/>
            <ac:spMk id="311" creationId="{1584D3AC-6C2B-403B-9D0B-D60975FC34E6}"/>
          </ac:spMkLst>
        </pc:spChg>
        <pc:spChg chg="add del mod">
          <ac:chgData name="Cheng Ran" userId="dbeed8448c6bb12c" providerId="LiveId" clId="{6C75F16A-FC30-4F24-98EE-CED4265303CE}" dt="2022-03-14T07:48:13.067" v="2580" actId="478"/>
          <ac:spMkLst>
            <pc:docMk/>
            <pc:sldMk cId="1136741119" sldId="384"/>
            <ac:spMk id="312" creationId="{3453EC05-06A7-4612-B6F3-AB2409B3B3F7}"/>
          </ac:spMkLst>
        </pc:spChg>
        <pc:spChg chg="add del mod">
          <ac:chgData name="Cheng Ran" userId="dbeed8448c6bb12c" providerId="LiveId" clId="{6C75F16A-FC30-4F24-98EE-CED4265303CE}" dt="2022-03-14T07:48:13.067" v="2580" actId="478"/>
          <ac:spMkLst>
            <pc:docMk/>
            <pc:sldMk cId="1136741119" sldId="384"/>
            <ac:spMk id="313" creationId="{951A0011-0AC3-404A-81C5-0BC18F108083}"/>
          </ac:spMkLst>
        </pc:spChg>
        <pc:spChg chg="add del mod">
          <ac:chgData name="Cheng Ran" userId="dbeed8448c6bb12c" providerId="LiveId" clId="{6C75F16A-FC30-4F24-98EE-CED4265303CE}" dt="2022-03-14T07:48:13.067" v="2580" actId="478"/>
          <ac:spMkLst>
            <pc:docMk/>
            <pc:sldMk cId="1136741119" sldId="384"/>
            <ac:spMk id="314" creationId="{976B129A-84AC-41BB-AA35-85D332244DDD}"/>
          </ac:spMkLst>
        </pc:spChg>
        <pc:spChg chg="add del mod">
          <ac:chgData name="Cheng Ran" userId="dbeed8448c6bb12c" providerId="LiveId" clId="{6C75F16A-FC30-4F24-98EE-CED4265303CE}" dt="2022-03-14T07:48:13.067" v="2580" actId="478"/>
          <ac:spMkLst>
            <pc:docMk/>
            <pc:sldMk cId="1136741119" sldId="384"/>
            <ac:spMk id="315" creationId="{51AAA02C-9709-4796-A194-AC6278512DC4}"/>
          </ac:spMkLst>
        </pc:spChg>
        <pc:spChg chg="add del mod">
          <ac:chgData name="Cheng Ran" userId="dbeed8448c6bb12c" providerId="LiveId" clId="{6C75F16A-FC30-4F24-98EE-CED4265303CE}" dt="2022-03-14T07:48:13.067" v="2580" actId="478"/>
          <ac:spMkLst>
            <pc:docMk/>
            <pc:sldMk cId="1136741119" sldId="384"/>
            <ac:spMk id="316" creationId="{FE2CCC03-DE43-4A63-920A-8DFA31958645}"/>
          </ac:spMkLst>
        </pc:spChg>
        <pc:spChg chg="add del mod">
          <ac:chgData name="Cheng Ran" userId="dbeed8448c6bb12c" providerId="LiveId" clId="{6C75F16A-FC30-4F24-98EE-CED4265303CE}" dt="2022-03-14T07:48:13.067" v="2580" actId="478"/>
          <ac:spMkLst>
            <pc:docMk/>
            <pc:sldMk cId="1136741119" sldId="384"/>
            <ac:spMk id="317" creationId="{F9B3070A-2B1E-4DCA-B108-36070635487D}"/>
          </ac:spMkLst>
        </pc:spChg>
        <pc:spChg chg="add del mod">
          <ac:chgData name="Cheng Ran" userId="dbeed8448c6bb12c" providerId="LiveId" clId="{6C75F16A-FC30-4F24-98EE-CED4265303CE}" dt="2022-03-14T07:48:13.067" v="2580" actId="478"/>
          <ac:spMkLst>
            <pc:docMk/>
            <pc:sldMk cId="1136741119" sldId="384"/>
            <ac:spMk id="318" creationId="{0326D244-FEC0-4AC3-BF4D-5B7F08078C01}"/>
          </ac:spMkLst>
        </pc:spChg>
        <pc:spChg chg="add del mod">
          <ac:chgData name="Cheng Ran" userId="dbeed8448c6bb12c" providerId="LiveId" clId="{6C75F16A-FC30-4F24-98EE-CED4265303CE}" dt="2022-03-14T07:48:13.067" v="2580" actId="478"/>
          <ac:spMkLst>
            <pc:docMk/>
            <pc:sldMk cId="1136741119" sldId="384"/>
            <ac:spMk id="319" creationId="{C59C335E-7AF1-4A22-98FD-511026D3AADE}"/>
          </ac:spMkLst>
        </pc:spChg>
        <pc:spChg chg="add del mod">
          <ac:chgData name="Cheng Ran" userId="dbeed8448c6bb12c" providerId="LiveId" clId="{6C75F16A-FC30-4F24-98EE-CED4265303CE}" dt="2022-03-14T07:48:13.067" v="2580" actId="478"/>
          <ac:spMkLst>
            <pc:docMk/>
            <pc:sldMk cId="1136741119" sldId="384"/>
            <ac:spMk id="320" creationId="{DE745D65-071C-4576-AE3D-30BE360347C8}"/>
          </ac:spMkLst>
        </pc:spChg>
        <pc:spChg chg="add del mod">
          <ac:chgData name="Cheng Ran" userId="dbeed8448c6bb12c" providerId="LiveId" clId="{6C75F16A-FC30-4F24-98EE-CED4265303CE}" dt="2022-03-14T07:48:13.067" v="2580" actId="478"/>
          <ac:spMkLst>
            <pc:docMk/>
            <pc:sldMk cId="1136741119" sldId="384"/>
            <ac:spMk id="321" creationId="{C4DC32C7-ED28-47A5-8DCB-98CB0247A1D6}"/>
          </ac:spMkLst>
        </pc:spChg>
        <pc:spChg chg="add del mod">
          <ac:chgData name="Cheng Ran" userId="dbeed8448c6bb12c" providerId="LiveId" clId="{6C75F16A-FC30-4F24-98EE-CED4265303CE}" dt="2022-03-14T07:48:13.067" v="2580" actId="478"/>
          <ac:spMkLst>
            <pc:docMk/>
            <pc:sldMk cId="1136741119" sldId="384"/>
            <ac:spMk id="322" creationId="{D75F49BD-D606-421B-BD43-76374C09DC63}"/>
          </ac:spMkLst>
        </pc:spChg>
        <pc:spChg chg="add del mod">
          <ac:chgData name="Cheng Ran" userId="dbeed8448c6bb12c" providerId="LiveId" clId="{6C75F16A-FC30-4F24-98EE-CED4265303CE}" dt="2022-03-14T07:48:13.067" v="2580" actId="478"/>
          <ac:spMkLst>
            <pc:docMk/>
            <pc:sldMk cId="1136741119" sldId="384"/>
            <ac:spMk id="323" creationId="{F90A6407-2DC4-409E-B194-1C5DD57A8663}"/>
          </ac:spMkLst>
        </pc:spChg>
        <pc:spChg chg="add del mod">
          <ac:chgData name="Cheng Ran" userId="dbeed8448c6bb12c" providerId="LiveId" clId="{6C75F16A-FC30-4F24-98EE-CED4265303CE}" dt="2022-03-14T07:48:13.067" v="2580" actId="478"/>
          <ac:spMkLst>
            <pc:docMk/>
            <pc:sldMk cId="1136741119" sldId="384"/>
            <ac:spMk id="324" creationId="{745E60C5-EB24-42E5-B3B6-087948B42FF9}"/>
          </ac:spMkLst>
        </pc:spChg>
        <pc:spChg chg="add del mod">
          <ac:chgData name="Cheng Ran" userId="dbeed8448c6bb12c" providerId="LiveId" clId="{6C75F16A-FC30-4F24-98EE-CED4265303CE}" dt="2022-03-14T07:48:13.067" v="2580" actId="478"/>
          <ac:spMkLst>
            <pc:docMk/>
            <pc:sldMk cId="1136741119" sldId="384"/>
            <ac:spMk id="325" creationId="{9508FD0E-E2E9-4BFB-BA63-D54B5DA937F8}"/>
          </ac:spMkLst>
        </pc:spChg>
        <pc:spChg chg="add del mod">
          <ac:chgData name="Cheng Ran" userId="dbeed8448c6bb12c" providerId="LiveId" clId="{6C75F16A-FC30-4F24-98EE-CED4265303CE}" dt="2022-03-14T07:48:13.067" v="2580" actId="478"/>
          <ac:spMkLst>
            <pc:docMk/>
            <pc:sldMk cId="1136741119" sldId="384"/>
            <ac:spMk id="326" creationId="{46A12E47-E8B9-4944-89F4-2252001482D5}"/>
          </ac:spMkLst>
        </pc:spChg>
        <pc:spChg chg="add del mod">
          <ac:chgData name="Cheng Ran" userId="dbeed8448c6bb12c" providerId="LiveId" clId="{6C75F16A-FC30-4F24-98EE-CED4265303CE}" dt="2022-03-14T07:48:13.067" v="2580" actId="478"/>
          <ac:spMkLst>
            <pc:docMk/>
            <pc:sldMk cId="1136741119" sldId="384"/>
            <ac:spMk id="327" creationId="{13CE9ED0-DEFE-4948-B463-A0F17184FE0E}"/>
          </ac:spMkLst>
        </pc:spChg>
        <pc:spChg chg="add del mod">
          <ac:chgData name="Cheng Ran" userId="dbeed8448c6bb12c" providerId="LiveId" clId="{6C75F16A-FC30-4F24-98EE-CED4265303CE}" dt="2022-03-14T07:48:13.067" v="2580" actId="478"/>
          <ac:spMkLst>
            <pc:docMk/>
            <pc:sldMk cId="1136741119" sldId="384"/>
            <ac:spMk id="328" creationId="{FF42EF6F-E3B7-41D9-9669-56945ADE131E}"/>
          </ac:spMkLst>
        </pc:spChg>
        <pc:spChg chg="add del mod">
          <ac:chgData name="Cheng Ran" userId="dbeed8448c6bb12c" providerId="LiveId" clId="{6C75F16A-FC30-4F24-98EE-CED4265303CE}" dt="2022-03-14T07:48:13.067" v="2580" actId="478"/>
          <ac:spMkLst>
            <pc:docMk/>
            <pc:sldMk cId="1136741119" sldId="384"/>
            <ac:spMk id="329" creationId="{A6674471-BDA6-48BC-849E-42B9F1BDD51E}"/>
          </ac:spMkLst>
        </pc:spChg>
        <pc:spChg chg="add del mod">
          <ac:chgData name="Cheng Ran" userId="dbeed8448c6bb12c" providerId="LiveId" clId="{6C75F16A-FC30-4F24-98EE-CED4265303CE}" dt="2022-03-14T07:48:13.067" v="2580" actId="478"/>
          <ac:spMkLst>
            <pc:docMk/>
            <pc:sldMk cId="1136741119" sldId="384"/>
            <ac:spMk id="330" creationId="{1A125FFB-2BCD-44DD-908B-170D152831BC}"/>
          </ac:spMkLst>
        </pc:spChg>
        <pc:spChg chg="add del mod">
          <ac:chgData name="Cheng Ran" userId="dbeed8448c6bb12c" providerId="LiveId" clId="{6C75F16A-FC30-4F24-98EE-CED4265303CE}" dt="2022-03-14T07:48:13.067" v="2580" actId="478"/>
          <ac:spMkLst>
            <pc:docMk/>
            <pc:sldMk cId="1136741119" sldId="384"/>
            <ac:spMk id="331" creationId="{EB9FC3B2-60B3-4AD0-9F7D-294377BEF6E4}"/>
          </ac:spMkLst>
        </pc:spChg>
        <pc:spChg chg="add del mod">
          <ac:chgData name="Cheng Ran" userId="dbeed8448c6bb12c" providerId="LiveId" clId="{6C75F16A-FC30-4F24-98EE-CED4265303CE}" dt="2022-03-14T07:48:13.067" v="2580" actId="478"/>
          <ac:spMkLst>
            <pc:docMk/>
            <pc:sldMk cId="1136741119" sldId="384"/>
            <ac:spMk id="332" creationId="{46B41923-F392-4656-848C-17D63E337A63}"/>
          </ac:spMkLst>
        </pc:spChg>
        <pc:spChg chg="add del mod">
          <ac:chgData name="Cheng Ran" userId="dbeed8448c6bb12c" providerId="LiveId" clId="{6C75F16A-FC30-4F24-98EE-CED4265303CE}" dt="2022-03-14T07:48:13.067" v="2580" actId="478"/>
          <ac:spMkLst>
            <pc:docMk/>
            <pc:sldMk cId="1136741119" sldId="384"/>
            <ac:spMk id="333" creationId="{B55186E5-704E-4EDA-BA24-4084A8D9F423}"/>
          </ac:spMkLst>
        </pc:spChg>
        <pc:spChg chg="add del mod">
          <ac:chgData name="Cheng Ran" userId="dbeed8448c6bb12c" providerId="LiveId" clId="{6C75F16A-FC30-4F24-98EE-CED4265303CE}" dt="2022-03-14T07:48:13.067" v="2580" actId="478"/>
          <ac:spMkLst>
            <pc:docMk/>
            <pc:sldMk cId="1136741119" sldId="384"/>
            <ac:spMk id="334" creationId="{1369E0C1-0891-47F4-8473-0726EC5C01B6}"/>
          </ac:spMkLst>
        </pc:spChg>
        <pc:spChg chg="add del mod">
          <ac:chgData name="Cheng Ran" userId="dbeed8448c6bb12c" providerId="LiveId" clId="{6C75F16A-FC30-4F24-98EE-CED4265303CE}" dt="2022-03-14T07:48:13.067" v="2580" actId="478"/>
          <ac:spMkLst>
            <pc:docMk/>
            <pc:sldMk cId="1136741119" sldId="384"/>
            <ac:spMk id="335" creationId="{DE39EC16-C439-4FB9-894B-DE63403D4DA1}"/>
          </ac:spMkLst>
        </pc:spChg>
        <pc:spChg chg="add del mod">
          <ac:chgData name="Cheng Ran" userId="dbeed8448c6bb12c" providerId="LiveId" clId="{6C75F16A-FC30-4F24-98EE-CED4265303CE}" dt="2022-03-14T07:48:13.067" v="2580" actId="478"/>
          <ac:spMkLst>
            <pc:docMk/>
            <pc:sldMk cId="1136741119" sldId="384"/>
            <ac:spMk id="336" creationId="{96AA5053-9945-4F35-A1BA-34B80E9040F6}"/>
          </ac:spMkLst>
        </pc:spChg>
        <pc:spChg chg="add del mod">
          <ac:chgData name="Cheng Ran" userId="dbeed8448c6bb12c" providerId="LiveId" clId="{6C75F16A-FC30-4F24-98EE-CED4265303CE}" dt="2022-03-14T07:48:13.067" v="2580" actId="478"/>
          <ac:spMkLst>
            <pc:docMk/>
            <pc:sldMk cId="1136741119" sldId="384"/>
            <ac:spMk id="337" creationId="{B9E59C70-5757-4B8E-9A72-250D63AEBB05}"/>
          </ac:spMkLst>
        </pc:spChg>
        <pc:spChg chg="add del mod">
          <ac:chgData name="Cheng Ran" userId="dbeed8448c6bb12c" providerId="LiveId" clId="{6C75F16A-FC30-4F24-98EE-CED4265303CE}" dt="2022-03-14T07:48:13.067" v="2580" actId="478"/>
          <ac:spMkLst>
            <pc:docMk/>
            <pc:sldMk cId="1136741119" sldId="384"/>
            <ac:spMk id="338" creationId="{A6E5D83E-1CB1-439E-81AF-B841E995F90A}"/>
          </ac:spMkLst>
        </pc:spChg>
        <pc:spChg chg="add del mod">
          <ac:chgData name="Cheng Ran" userId="dbeed8448c6bb12c" providerId="LiveId" clId="{6C75F16A-FC30-4F24-98EE-CED4265303CE}" dt="2022-03-14T07:48:13.067" v="2580" actId="478"/>
          <ac:spMkLst>
            <pc:docMk/>
            <pc:sldMk cId="1136741119" sldId="384"/>
            <ac:spMk id="339" creationId="{DF9C14D0-C20D-4B19-9D0C-CA79ABBF74E7}"/>
          </ac:spMkLst>
        </pc:spChg>
        <pc:spChg chg="add del mod">
          <ac:chgData name="Cheng Ran" userId="dbeed8448c6bb12c" providerId="LiveId" clId="{6C75F16A-FC30-4F24-98EE-CED4265303CE}" dt="2022-03-14T07:48:07.472" v="2577" actId="478"/>
          <ac:spMkLst>
            <pc:docMk/>
            <pc:sldMk cId="1136741119" sldId="384"/>
            <ac:spMk id="340" creationId="{D4BF3963-A378-4D80-976D-07BBAE2D68D9}"/>
          </ac:spMkLst>
        </pc:spChg>
        <pc:spChg chg="add del mod">
          <ac:chgData name="Cheng Ran" userId="dbeed8448c6bb12c" providerId="LiveId" clId="{6C75F16A-FC30-4F24-98EE-CED4265303CE}" dt="2022-03-14T07:48:07.472" v="2577" actId="478"/>
          <ac:spMkLst>
            <pc:docMk/>
            <pc:sldMk cId="1136741119" sldId="384"/>
            <ac:spMk id="341" creationId="{879E81EA-475B-4EB6-854C-08A71681FAB5}"/>
          </ac:spMkLst>
        </pc:spChg>
        <pc:spChg chg="add del mod">
          <ac:chgData name="Cheng Ran" userId="dbeed8448c6bb12c" providerId="LiveId" clId="{6C75F16A-FC30-4F24-98EE-CED4265303CE}" dt="2022-03-14T07:48:07.472" v="2577" actId="478"/>
          <ac:spMkLst>
            <pc:docMk/>
            <pc:sldMk cId="1136741119" sldId="384"/>
            <ac:spMk id="342" creationId="{B937EFE2-AD72-4CFA-8E9B-A3471BEE5210}"/>
          </ac:spMkLst>
        </pc:spChg>
        <pc:spChg chg="add del mod">
          <ac:chgData name="Cheng Ran" userId="dbeed8448c6bb12c" providerId="LiveId" clId="{6C75F16A-FC30-4F24-98EE-CED4265303CE}" dt="2022-03-14T07:48:07.472" v="2577" actId="478"/>
          <ac:spMkLst>
            <pc:docMk/>
            <pc:sldMk cId="1136741119" sldId="384"/>
            <ac:spMk id="343" creationId="{FCA1720F-5457-40CD-99E6-69E386D2CB79}"/>
          </ac:spMkLst>
        </pc:spChg>
        <pc:spChg chg="add del mod">
          <ac:chgData name="Cheng Ran" userId="dbeed8448c6bb12c" providerId="LiveId" clId="{6C75F16A-FC30-4F24-98EE-CED4265303CE}" dt="2022-03-14T07:48:07.472" v="2577" actId="478"/>
          <ac:spMkLst>
            <pc:docMk/>
            <pc:sldMk cId="1136741119" sldId="384"/>
            <ac:spMk id="344" creationId="{7AB1DDA2-405F-4774-A8B2-3F4A031D1157}"/>
          </ac:spMkLst>
        </pc:spChg>
        <pc:spChg chg="add del mod">
          <ac:chgData name="Cheng Ran" userId="dbeed8448c6bb12c" providerId="LiveId" clId="{6C75F16A-FC30-4F24-98EE-CED4265303CE}" dt="2022-03-14T07:48:07.472" v="2577" actId="478"/>
          <ac:spMkLst>
            <pc:docMk/>
            <pc:sldMk cId="1136741119" sldId="384"/>
            <ac:spMk id="345" creationId="{F58C9827-8A05-48D3-B7F3-8E3D8397D790}"/>
          </ac:spMkLst>
        </pc:spChg>
        <pc:spChg chg="add del mod">
          <ac:chgData name="Cheng Ran" userId="dbeed8448c6bb12c" providerId="LiveId" clId="{6C75F16A-FC30-4F24-98EE-CED4265303CE}" dt="2022-03-14T07:48:07.472" v="2577" actId="478"/>
          <ac:spMkLst>
            <pc:docMk/>
            <pc:sldMk cId="1136741119" sldId="384"/>
            <ac:spMk id="346" creationId="{F053B8F6-9EEF-46D0-90EC-4A9FBD9D8E6B}"/>
          </ac:spMkLst>
        </pc:spChg>
        <pc:spChg chg="add del mod">
          <ac:chgData name="Cheng Ran" userId="dbeed8448c6bb12c" providerId="LiveId" clId="{6C75F16A-FC30-4F24-98EE-CED4265303CE}" dt="2022-03-14T07:48:07.472" v="2577" actId="478"/>
          <ac:spMkLst>
            <pc:docMk/>
            <pc:sldMk cId="1136741119" sldId="384"/>
            <ac:spMk id="347" creationId="{2FFCD1AB-144F-4BB8-BF23-0183B00DBEB1}"/>
          </ac:spMkLst>
        </pc:spChg>
        <pc:spChg chg="add del mod">
          <ac:chgData name="Cheng Ran" userId="dbeed8448c6bb12c" providerId="LiveId" clId="{6C75F16A-FC30-4F24-98EE-CED4265303CE}" dt="2022-03-14T07:48:07.472" v="2577" actId="478"/>
          <ac:spMkLst>
            <pc:docMk/>
            <pc:sldMk cId="1136741119" sldId="384"/>
            <ac:spMk id="348" creationId="{DCB951F0-3DED-42E7-A686-2AE3C2448AEA}"/>
          </ac:spMkLst>
        </pc:spChg>
        <pc:spChg chg="add del mod">
          <ac:chgData name="Cheng Ran" userId="dbeed8448c6bb12c" providerId="LiveId" clId="{6C75F16A-FC30-4F24-98EE-CED4265303CE}" dt="2022-03-14T07:48:07.472" v="2577" actId="478"/>
          <ac:spMkLst>
            <pc:docMk/>
            <pc:sldMk cId="1136741119" sldId="384"/>
            <ac:spMk id="349" creationId="{26CD2965-CFCA-4414-997A-22DBD715944D}"/>
          </ac:spMkLst>
        </pc:spChg>
        <pc:spChg chg="add del mod">
          <ac:chgData name="Cheng Ran" userId="dbeed8448c6bb12c" providerId="LiveId" clId="{6C75F16A-FC30-4F24-98EE-CED4265303CE}" dt="2022-03-14T07:48:07.472" v="2577" actId="478"/>
          <ac:spMkLst>
            <pc:docMk/>
            <pc:sldMk cId="1136741119" sldId="384"/>
            <ac:spMk id="350" creationId="{EDBBAE4B-BFFC-43D9-A761-0C6A34C4FECF}"/>
          </ac:spMkLst>
        </pc:spChg>
        <pc:spChg chg="add del mod">
          <ac:chgData name="Cheng Ran" userId="dbeed8448c6bb12c" providerId="LiveId" clId="{6C75F16A-FC30-4F24-98EE-CED4265303CE}" dt="2022-03-14T07:48:07.472" v="2577" actId="478"/>
          <ac:spMkLst>
            <pc:docMk/>
            <pc:sldMk cId="1136741119" sldId="384"/>
            <ac:spMk id="351" creationId="{7187F738-0DD0-4CB8-9953-E91B5B22B081}"/>
          </ac:spMkLst>
        </pc:spChg>
        <pc:spChg chg="add del mod">
          <ac:chgData name="Cheng Ran" userId="dbeed8448c6bb12c" providerId="LiveId" clId="{6C75F16A-FC30-4F24-98EE-CED4265303CE}" dt="2022-03-14T07:48:07.472" v="2577" actId="478"/>
          <ac:spMkLst>
            <pc:docMk/>
            <pc:sldMk cId="1136741119" sldId="384"/>
            <ac:spMk id="352" creationId="{63862B02-18EA-4F81-BFE5-548EA0BB1B02}"/>
          </ac:spMkLst>
        </pc:spChg>
        <pc:spChg chg="add del mod">
          <ac:chgData name="Cheng Ran" userId="dbeed8448c6bb12c" providerId="LiveId" clId="{6C75F16A-FC30-4F24-98EE-CED4265303CE}" dt="2022-03-14T07:48:07.472" v="2577" actId="478"/>
          <ac:spMkLst>
            <pc:docMk/>
            <pc:sldMk cId="1136741119" sldId="384"/>
            <ac:spMk id="353" creationId="{080FD675-6648-4F54-9443-214AB85CDC74}"/>
          </ac:spMkLst>
        </pc:spChg>
        <pc:spChg chg="add del mod">
          <ac:chgData name="Cheng Ran" userId="dbeed8448c6bb12c" providerId="LiveId" clId="{6C75F16A-FC30-4F24-98EE-CED4265303CE}" dt="2022-03-14T07:48:07.472" v="2577" actId="478"/>
          <ac:spMkLst>
            <pc:docMk/>
            <pc:sldMk cId="1136741119" sldId="384"/>
            <ac:spMk id="354" creationId="{E3A246C6-924D-4A5A-AA99-4E332E454720}"/>
          </ac:spMkLst>
        </pc:spChg>
        <pc:spChg chg="add del mod">
          <ac:chgData name="Cheng Ran" userId="dbeed8448c6bb12c" providerId="LiveId" clId="{6C75F16A-FC30-4F24-98EE-CED4265303CE}" dt="2022-03-14T07:48:07.472" v="2577" actId="478"/>
          <ac:spMkLst>
            <pc:docMk/>
            <pc:sldMk cId="1136741119" sldId="384"/>
            <ac:spMk id="355" creationId="{9180015E-1AC7-4908-907A-8B7DEA22CDAD}"/>
          </ac:spMkLst>
        </pc:spChg>
        <pc:spChg chg="add del mod">
          <ac:chgData name="Cheng Ran" userId="dbeed8448c6bb12c" providerId="LiveId" clId="{6C75F16A-FC30-4F24-98EE-CED4265303CE}" dt="2022-03-14T07:48:07.472" v="2577" actId="478"/>
          <ac:spMkLst>
            <pc:docMk/>
            <pc:sldMk cId="1136741119" sldId="384"/>
            <ac:spMk id="356" creationId="{AFDC78B3-D469-4C9B-8F0B-8522F2AF3808}"/>
          </ac:spMkLst>
        </pc:spChg>
        <pc:spChg chg="add del mod">
          <ac:chgData name="Cheng Ran" userId="dbeed8448c6bb12c" providerId="LiveId" clId="{6C75F16A-FC30-4F24-98EE-CED4265303CE}" dt="2022-03-14T07:48:07.472" v="2577" actId="478"/>
          <ac:spMkLst>
            <pc:docMk/>
            <pc:sldMk cId="1136741119" sldId="384"/>
            <ac:spMk id="357" creationId="{B9A4411E-99DF-454D-9C51-CB66AC5D7F3B}"/>
          </ac:spMkLst>
        </pc:spChg>
        <pc:spChg chg="add del mod">
          <ac:chgData name="Cheng Ran" userId="dbeed8448c6bb12c" providerId="LiveId" clId="{6C75F16A-FC30-4F24-98EE-CED4265303CE}" dt="2022-03-14T07:48:09.100" v="2578" actId="478"/>
          <ac:spMkLst>
            <pc:docMk/>
            <pc:sldMk cId="1136741119" sldId="384"/>
            <ac:spMk id="358" creationId="{A3EC5D42-2885-4F5C-AE24-F9B4ECE75869}"/>
          </ac:spMkLst>
        </pc:spChg>
        <pc:spChg chg="add del mod">
          <ac:chgData name="Cheng Ran" userId="dbeed8448c6bb12c" providerId="LiveId" clId="{6C75F16A-FC30-4F24-98EE-CED4265303CE}" dt="2022-03-14T07:48:07.472" v="2577" actId="478"/>
          <ac:spMkLst>
            <pc:docMk/>
            <pc:sldMk cId="1136741119" sldId="384"/>
            <ac:spMk id="359" creationId="{D69219E7-D990-44C9-9040-0304D54FE90E}"/>
          </ac:spMkLst>
        </pc:spChg>
        <pc:spChg chg="add del mod">
          <ac:chgData name="Cheng Ran" userId="dbeed8448c6bb12c" providerId="LiveId" clId="{6C75F16A-FC30-4F24-98EE-CED4265303CE}" dt="2022-03-14T07:48:07.472" v="2577" actId="478"/>
          <ac:spMkLst>
            <pc:docMk/>
            <pc:sldMk cId="1136741119" sldId="384"/>
            <ac:spMk id="360" creationId="{E3468CF7-8471-4572-96B2-A12DE6200ACF}"/>
          </ac:spMkLst>
        </pc:spChg>
        <pc:spChg chg="add del mod">
          <ac:chgData name="Cheng Ran" userId="dbeed8448c6bb12c" providerId="LiveId" clId="{6C75F16A-FC30-4F24-98EE-CED4265303CE}" dt="2022-03-14T07:48:07.472" v="2577" actId="478"/>
          <ac:spMkLst>
            <pc:docMk/>
            <pc:sldMk cId="1136741119" sldId="384"/>
            <ac:spMk id="361" creationId="{8F061BD6-DBF4-489B-AFE2-68A9F18AD782}"/>
          </ac:spMkLst>
        </pc:spChg>
        <pc:spChg chg="add del mod">
          <ac:chgData name="Cheng Ran" userId="dbeed8448c6bb12c" providerId="LiveId" clId="{6C75F16A-FC30-4F24-98EE-CED4265303CE}" dt="2022-03-14T07:48:07.472" v="2577" actId="478"/>
          <ac:spMkLst>
            <pc:docMk/>
            <pc:sldMk cId="1136741119" sldId="384"/>
            <ac:spMk id="362" creationId="{178FEDD9-5F24-4249-AAAC-F8081C875BBC}"/>
          </ac:spMkLst>
        </pc:spChg>
        <pc:spChg chg="add del mod">
          <ac:chgData name="Cheng Ran" userId="dbeed8448c6bb12c" providerId="LiveId" clId="{6C75F16A-FC30-4F24-98EE-CED4265303CE}" dt="2022-03-14T07:48:07.472" v="2577" actId="478"/>
          <ac:spMkLst>
            <pc:docMk/>
            <pc:sldMk cId="1136741119" sldId="384"/>
            <ac:spMk id="363" creationId="{6D1B57FF-7BE1-4770-A6B6-DC17F8E9E788}"/>
          </ac:spMkLst>
        </pc:spChg>
        <pc:spChg chg="add del mod">
          <ac:chgData name="Cheng Ran" userId="dbeed8448c6bb12c" providerId="LiveId" clId="{6C75F16A-FC30-4F24-98EE-CED4265303CE}" dt="2022-03-14T07:48:07.472" v="2577" actId="478"/>
          <ac:spMkLst>
            <pc:docMk/>
            <pc:sldMk cId="1136741119" sldId="384"/>
            <ac:spMk id="364" creationId="{1A21C32C-57B8-47BD-8F55-1BA680F29943}"/>
          </ac:spMkLst>
        </pc:spChg>
        <pc:spChg chg="add del mod">
          <ac:chgData name="Cheng Ran" userId="dbeed8448c6bb12c" providerId="LiveId" clId="{6C75F16A-FC30-4F24-98EE-CED4265303CE}" dt="2022-03-14T07:48:07.472" v="2577" actId="478"/>
          <ac:spMkLst>
            <pc:docMk/>
            <pc:sldMk cId="1136741119" sldId="384"/>
            <ac:spMk id="365" creationId="{547A5E7B-7730-4CDA-9015-26A76ACEF28D}"/>
          </ac:spMkLst>
        </pc:spChg>
        <pc:spChg chg="add del mod">
          <ac:chgData name="Cheng Ran" userId="dbeed8448c6bb12c" providerId="LiveId" clId="{6C75F16A-FC30-4F24-98EE-CED4265303CE}" dt="2022-03-14T07:48:07.472" v="2577" actId="478"/>
          <ac:spMkLst>
            <pc:docMk/>
            <pc:sldMk cId="1136741119" sldId="384"/>
            <ac:spMk id="366" creationId="{72198EA9-27E3-4929-8BFA-F0A197297C21}"/>
          </ac:spMkLst>
        </pc:spChg>
        <pc:spChg chg="add del mod">
          <ac:chgData name="Cheng Ran" userId="dbeed8448c6bb12c" providerId="LiveId" clId="{6C75F16A-FC30-4F24-98EE-CED4265303CE}" dt="2022-03-14T07:48:07.472" v="2577" actId="478"/>
          <ac:spMkLst>
            <pc:docMk/>
            <pc:sldMk cId="1136741119" sldId="384"/>
            <ac:spMk id="367" creationId="{C49D6AF8-EE80-4AC0-8AF0-96E211BC70D1}"/>
          </ac:spMkLst>
        </pc:spChg>
        <pc:spChg chg="add del mod">
          <ac:chgData name="Cheng Ran" userId="dbeed8448c6bb12c" providerId="LiveId" clId="{6C75F16A-FC30-4F24-98EE-CED4265303CE}" dt="2022-03-14T07:48:07.472" v="2577" actId="478"/>
          <ac:spMkLst>
            <pc:docMk/>
            <pc:sldMk cId="1136741119" sldId="384"/>
            <ac:spMk id="368" creationId="{0D971FEF-8925-4F21-88BF-85C29D32BEC8}"/>
          </ac:spMkLst>
        </pc:spChg>
        <pc:spChg chg="add del mod">
          <ac:chgData name="Cheng Ran" userId="dbeed8448c6bb12c" providerId="LiveId" clId="{6C75F16A-FC30-4F24-98EE-CED4265303CE}" dt="2022-03-14T07:48:07.472" v="2577" actId="478"/>
          <ac:spMkLst>
            <pc:docMk/>
            <pc:sldMk cId="1136741119" sldId="384"/>
            <ac:spMk id="369" creationId="{4BD04B3A-4EB6-4692-B9AD-7B05D1AB1624}"/>
          </ac:spMkLst>
        </pc:spChg>
        <pc:spChg chg="add del mod">
          <ac:chgData name="Cheng Ran" userId="dbeed8448c6bb12c" providerId="LiveId" clId="{6C75F16A-FC30-4F24-98EE-CED4265303CE}" dt="2022-03-14T07:48:07.472" v="2577" actId="478"/>
          <ac:spMkLst>
            <pc:docMk/>
            <pc:sldMk cId="1136741119" sldId="384"/>
            <ac:spMk id="370" creationId="{DCBCBC43-D03E-402B-AFDF-37FADFCC7406}"/>
          </ac:spMkLst>
        </pc:spChg>
        <pc:spChg chg="add del mod">
          <ac:chgData name="Cheng Ran" userId="dbeed8448c6bb12c" providerId="LiveId" clId="{6C75F16A-FC30-4F24-98EE-CED4265303CE}" dt="2022-03-14T07:48:07.472" v="2577" actId="478"/>
          <ac:spMkLst>
            <pc:docMk/>
            <pc:sldMk cId="1136741119" sldId="384"/>
            <ac:spMk id="371" creationId="{45F6ECA0-728C-4FE1-AD3F-B40F209E7193}"/>
          </ac:spMkLst>
        </pc:spChg>
        <pc:spChg chg="add del mod">
          <ac:chgData name="Cheng Ran" userId="dbeed8448c6bb12c" providerId="LiveId" clId="{6C75F16A-FC30-4F24-98EE-CED4265303CE}" dt="2022-03-14T07:48:07.472" v="2577" actId="478"/>
          <ac:spMkLst>
            <pc:docMk/>
            <pc:sldMk cId="1136741119" sldId="384"/>
            <ac:spMk id="372" creationId="{ADE2889C-87B8-4B80-A3CD-1B5ACDD8771F}"/>
          </ac:spMkLst>
        </pc:spChg>
        <pc:spChg chg="add del mod">
          <ac:chgData name="Cheng Ran" userId="dbeed8448c6bb12c" providerId="LiveId" clId="{6C75F16A-FC30-4F24-98EE-CED4265303CE}" dt="2022-03-14T07:48:10.759" v="2579" actId="478"/>
          <ac:spMkLst>
            <pc:docMk/>
            <pc:sldMk cId="1136741119" sldId="384"/>
            <ac:spMk id="373" creationId="{E656DDF2-1724-45ED-B98C-7318AD73467D}"/>
          </ac:spMkLst>
        </pc:spChg>
        <pc:spChg chg="add del mod">
          <ac:chgData name="Cheng Ran" userId="dbeed8448c6bb12c" providerId="LiveId" clId="{6C75F16A-FC30-4F24-98EE-CED4265303CE}" dt="2022-03-14T07:48:07.472" v="2577" actId="478"/>
          <ac:spMkLst>
            <pc:docMk/>
            <pc:sldMk cId="1136741119" sldId="384"/>
            <ac:spMk id="374" creationId="{3B9AC469-0CF8-419B-8C7C-CA25DC0EA3B5}"/>
          </ac:spMkLst>
        </pc:spChg>
        <pc:spChg chg="add del mod">
          <ac:chgData name="Cheng Ran" userId="dbeed8448c6bb12c" providerId="LiveId" clId="{6C75F16A-FC30-4F24-98EE-CED4265303CE}" dt="2022-03-14T07:48:07.472" v="2577" actId="478"/>
          <ac:spMkLst>
            <pc:docMk/>
            <pc:sldMk cId="1136741119" sldId="384"/>
            <ac:spMk id="375" creationId="{18BC3AF7-B6DA-4D45-BE1C-1DC02D62A9F6}"/>
          </ac:spMkLst>
        </pc:spChg>
        <pc:spChg chg="add del mod">
          <ac:chgData name="Cheng Ran" userId="dbeed8448c6bb12c" providerId="LiveId" clId="{6C75F16A-FC30-4F24-98EE-CED4265303CE}" dt="2022-03-14T07:48:07.472" v="2577" actId="478"/>
          <ac:spMkLst>
            <pc:docMk/>
            <pc:sldMk cId="1136741119" sldId="384"/>
            <ac:spMk id="376" creationId="{4BC7501F-4F63-46C7-82B8-ED88A4E0883E}"/>
          </ac:spMkLst>
        </pc:spChg>
        <pc:spChg chg="add del mod">
          <ac:chgData name="Cheng Ran" userId="dbeed8448c6bb12c" providerId="LiveId" clId="{6C75F16A-FC30-4F24-98EE-CED4265303CE}" dt="2022-03-14T07:48:07.472" v="2577" actId="478"/>
          <ac:spMkLst>
            <pc:docMk/>
            <pc:sldMk cId="1136741119" sldId="384"/>
            <ac:spMk id="377" creationId="{80FE7B33-1240-4F7A-B259-DA9EDBE7D465}"/>
          </ac:spMkLst>
        </pc:spChg>
        <pc:spChg chg="add del mod">
          <ac:chgData name="Cheng Ran" userId="dbeed8448c6bb12c" providerId="LiveId" clId="{6C75F16A-FC30-4F24-98EE-CED4265303CE}" dt="2022-03-14T07:48:00.947" v="2573"/>
          <ac:spMkLst>
            <pc:docMk/>
            <pc:sldMk cId="1136741119" sldId="384"/>
            <ac:spMk id="378" creationId="{02D504E6-74F7-4200-AF20-648646B76043}"/>
          </ac:spMkLst>
        </pc:spChg>
        <pc:spChg chg="add del mod">
          <ac:chgData name="Cheng Ran" userId="dbeed8448c6bb12c" providerId="LiveId" clId="{6C75F16A-FC30-4F24-98EE-CED4265303CE}" dt="2022-03-14T07:48:00.947" v="2573"/>
          <ac:spMkLst>
            <pc:docMk/>
            <pc:sldMk cId="1136741119" sldId="384"/>
            <ac:spMk id="379" creationId="{6615429C-04CE-41AD-874B-A85972A9A00A}"/>
          </ac:spMkLst>
        </pc:spChg>
        <pc:spChg chg="add del mod">
          <ac:chgData name="Cheng Ran" userId="dbeed8448c6bb12c" providerId="LiveId" clId="{6C75F16A-FC30-4F24-98EE-CED4265303CE}" dt="2022-03-14T07:48:00.947" v="2573"/>
          <ac:spMkLst>
            <pc:docMk/>
            <pc:sldMk cId="1136741119" sldId="384"/>
            <ac:spMk id="380" creationId="{B64E8F3E-70F1-4EB5-B3E7-CC30798F822A}"/>
          </ac:spMkLst>
        </pc:spChg>
        <pc:spChg chg="add del mod">
          <ac:chgData name="Cheng Ran" userId="dbeed8448c6bb12c" providerId="LiveId" clId="{6C75F16A-FC30-4F24-98EE-CED4265303CE}" dt="2022-03-14T07:48:00.947" v="2573"/>
          <ac:spMkLst>
            <pc:docMk/>
            <pc:sldMk cId="1136741119" sldId="384"/>
            <ac:spMk id="381" creationId="{190D0C9F-4B4C-44EB-858C-8A0143EDCC7D}"/>
          </ac:spMkLst>
        </pc:spChg>
        <pc:spChg chg="add del mod">
          <ac:chgData name="Cheng Ran" userId="dbeed8448c6bb12c" providerId="LiveId" clId="{6C75F16A-FC30-4F24-98EE-CED4265303CE}" dt="2022-03-14T07:48:00.947" v="2573"/>
          <ac:spMkLst>
            <pc:docMk/>
            <pc:sldMk cId="1136741119" sldId="384"/>
            <ac:spMk id="382" creationId="{F9940238-EDB2-48CF-89CE-41FBD59D783E}"/>
          </ac:spMkLst>
        </pc:spChg>
        <pc:spChg chg="add del mod">
          <ac:chgData name="Cheng Ran" userId="dbeed8448c6bb12c" providerId="LiveId" clId="{6C75F16A-FC30-4F24-98EE-CED4265303CE}" dt="2022-03-14T07:48:00.947" v="2573"/>
          <ac:spMkLst>
            <pc:docMk/>
            <pc:sldMk cId="1136741119" sldId="384"/>
            <ac:spMk id="383" creationId="{0285C87E-87CD-4131-877D-C9B9895FC2D9}"/>
          </ac:spMkLst>
        </pc:spChg>
        <pc:spChg chg="add del mod">
          <ac:chgData name="Cheng Ran" userId="dbeed8448c6bb12c" providerId="LiveId" clId="{6C75F16A-FC30-4F24-98EE-CED4265303CE}" dt="2022-03-14T07:48:00.947" v="2573"/>
          <ac:spMkLst>
            <pc:docMk/>
            <pc:sldMk cId="1136741119" sldId="384"/>
            <ac:spMk id="384" creationId="{76B368BA-8A19-4A52-B2FF-4888D4B92529}"/>
          </ac:spMkLst>
        </pc:spChg>
        <pc:spChg chg="add del mod">
          <ac:chgData name="Cheng Ran" userId="dbeed8448c6bb12c" providerId="LiveId" clId="{6C75F16A-FC30-4F24-98EE-CED4265303CE}" dt="2022-03-14T07:48:00.947" v="2573"/>
          <ac:spMkLst>
            <pc:docMk/>
            <pc:sldMk cId="1136741119" sldId="384"/>
            <ac:spMk id="385" creationId="{B6ADD421-E7D9-4BAC-B88B-EB28B42FFB31}"/>
          </ac:spMkLst>
        </pc:spChg>
        <pc:spChg chg="add del mod">
          <ac:chgData name="Cheng Ran" userId="dbeed8448c6bb12c" providerId="LiveId" clId="{6C75F16A-FC30-4F24-98EE-CED4265303CE}" dt="2022-03-14T07:48:00.947" v="2573"/>
          <ac:spMkLst>
            <pc:docMk/>
            <pc:sldMk cId="1136741119" sldId="384"/>
            <ac:spMk id="386" creationId="{BFB3B8D9-FAEE-437F-80C1-829C742B8F94}"/>
          </ac:spMkLst>
        </pc:spChg>
        <pc:spChg chg="add del mod">
          <ac:chgData name="Cheng Ran" userId="dbeed8448c6bb12c" providerId="LiveId" clId="{6C75F16A-FC30-4F24-98EE-CED4265303CE}" dt="2022-03-14T07:48:00.947" v="2573"/>
          <ac:spMkLst>
            <pc:docMk/>
            <pc:sldMk cId="1136741119" sldId="384"/>
            <ac:spMk id="387" creationId="{120E0630-BBD3-4B08-9579-09DC007E2B97}"/>
          </ac:spMkLst>
        </pc:spChg>
        <pc:spChg chg="add del mod">
          <ac:chgData name="Cheng Ran" userId="dbeed8448c6bb12c" providerId="LiveId" clId="{6C75F16A-FC30-4F24-98EE-CED4265303CE}" dt="2022-03-14T07:48:00.947" v="2573"/>
          <ac:spMkLst>
            <pc:docMk/>
            <pc:sldMk cId="1136741119" sldId="384"/>
            <ac:spMk id="388" creationId="{56D754E0-2CE9-4162-BA28-88DF5BEA7E3C}"/>
          </ac:spMkLst>
        </pc:spChg>
        <pc:spChg chg="add del mod">
          <ac:chgData name="Cheng Ran" userId="dbeed8448c6bb12c" providerId="LiveId" clId="{6C75F16A-FC30-4F24-98EE-CED4265303CE}" dt="2022-03-14T07:48:00.947" v="2573"/>
          <ac:spMkLst>
            <pc:docMk/>
            <pc:sldMk cId="1136741119" sldId="384"/>
            <ac:spMk id="389" creationId="{E81A938C-A416-414A-BBC2-487446D5EDA4}"/>
          </ac:spMkLst>
        </pc:spChg>
        <pc:spChg chg="add del mod">
          <ac:chgData name="Cheng Ran" userId="dbeed8448c6bb12c" providerId="LiveId" clId="{6C75F16A-FC30-4F24-98EE-CED4265303CE}" dt="2022-03-14T07:48:00.947" v="2573"/>
          <ac:spMkLst>
            <pc:docMk/>
            <pc:sldMk cId="1136741119" sldId="384"/>
            <ac:spMk id="390" creationId="{E1A93030-E5FB-42CD-AE45-2659F051AA83}"/>
          </ac:spMkLst>
        </pc:spChg>
        <pc:spChg chg="add del mod">
          <ac:chgData name="Cheng Ran" userId="dbeed8448c6bb12c" providerId="LiveId" clId="{6C75F16A-FC30-4F24-98EE-CED4265303CE}" dt="2022-03-14T07:48:00.947" v="2573"/>
          <ac:spMkLst>
            <pc:docMk/>
            <pc:sldMk cId="1136741119" sldId="384"/>
            <ac:spMk id="391" creationId="{4A56A0A4-AF71-4842-8E4C-EC8338A5AEB7}"/>
          </ac:spMkLst>
        </pc:spChg>
        <pc:spChg chg="add del mod">
          <ac:chgData name="Cheng Ran" userId="dbeed8448c6bb12c" providerId="LiveId" clId="{6C75F16A-FC30-4F24-98EE-CED4265303CE}" dt="2022-03-14T07:48:00.947" v="2573"/>
          <ac:spMkLst>
            <pc:docMk/>
            <pc:sldMk cId="1136741119" sldId="384"/>
            <ac:spMk id="392" creationId="{93635EEA-2508-40A3-81F4-6C13F1707E59}"/>
          </ac:spMkLst>
        </pc:spChg>
        <pc:spChg chg="add del mod">
          <ac:chgData name="Cheng Ran" userId="dbeed8448c6bb12c" providerId="LiveId" clId="{6C75F16A-FC30-4F24-98EE-CED4265303CE}" dt="2022-03-14T07:48:00.947" v="2573"/>
          <ac:spMkLst>
            <pc:docMk/>
            <pc:sldMk cId="1136741119" sldId="384"/>
            <ac:spMk id="393" creationId="{9500956B-A0FD-4B76-885F-EB6D99A47EFE}"/>
          </ac:spMkLst>
        </pc:spChg>
        <pc:spChg chg="add del mod">
          <ac:chgData name="Cheng Ran" userId="dbeed8448c6bb12c" providerId="LiveId" clId="{6C75F16A-FC30-4F24-98EE-CED4265303CE}" dt="2022-03-14T07:48:00.947" v="2573"/>
          <ac:spMkLst>
            <pc:docMk/>
            <pc:sldMk cId="1136741119" sldId="384"/>
            <ac:spMk id="394" creationId="{C7C04BED-2A87-4740-9006-F41AEAA9D243}"/>
          </ac:spMkLst>
        </pc:spChg>
        <pc:spChg chg="add del mod">
          <ac:chgData name="Cheng Ran" userId="dbeed8448c6bb12c" providerId="LiveId" clId="{6C75F16A-FC30-4F24-98EE-CED4265303CE}" dt="2022-03-14T07:48:00.947" v="2573"/>
          <ac:spMkLst>
            <pc:docMk/>
            <pc:sldMk cId="1136741119" sldId="384"/>
            <ac:spMk id="395" creationId="{244D8FA7-69F3-4999-8413-6E15BDCC49A0}"/>
          </ac:spMkLst>
        </pc:spChg>
        <pc:spChg chg="add del mod">
          <ac:chgData name="Cheng Ran" userId="dbeed8448c6bb12c" providerId="LiveId" clId="{6C75F16A-FC30-4F24-98EE-CED4265303CE}" dt="2022-03-14T07:48:00.947" v="2573"/>
          <ac:spMkLst>
            <pc:docMk/>
            <pc:sldMk cId="1136741119" sldId="384"/>
            <ac:spMk id="396" creationId="{E3B43BFF-3412-4876-9AEE-61E5E9E2ACF1}"/>
          </ac:spMkLst>
        </pc:spChg>
        <pc:spChg chg="add del mod">
          <ac:chgData name="Cheng Ran" userId="dbeed8448c6bb12c" providerId="LiveId" clId="{6C75F16A-FC30-4F24-98EE-CED4265303CE}" dt="2022-03-14T07:48:00.947" v="2573"/>
          <ac:spMkLst>
            <pc:docMk/>
            <pc:sldMk cId="1136741119" sldId="384"/>
            <ac:spMk id="397" creationId="{F3DBFA56-D457-49B4-B449-00EAE6863CD3}"/>
          </ac:spMkLst>
        </pc:spChg>
        <pc:spChg chg="add del mod">
          <ac:chgData name="Cheng Ran" userId="dbeed8448c6bb12c" providerId="LiveId" clId="{6C75F16A-FC30-4F24-98EE-CED4265303CE}" dt="2022-03-14T07:48:00.576" v="2564"/>
          <ac:spMkLst>
            <pc:docMk/>
            <pc:sldMk cId="1136741119" sldId="384"/>
            <ac:spMk id="398" creationId="{85F17365-4C3E-4210-B4E4-BEC2612C9476}"/>
          </ac:spMkLst>
        </pc:spChg>
        <pc:spChg chg="add mod">
          <ac:chgData name="Cheng Ran" userId="dbeed8448c6bb12c" providerId="LiveId" clId="{6C75F16A-FC30-4F24-98EE-CED4265303CE}" dt="2022-03-14T07:49:04.512" v="2591" actId="1076"/>
          <ac:spMkLst>
            <pc:docMk/>
            <pc:sldMk cId="1136741119" sldId="384"/>
            <ac:spMk id="403" creationId="{761A8B82-7B24-4AB2-89C0-E4C99C568EFD}"/>
          </ac:spMkLst>
        </pc:spChg>
        <pc:spChg chg="add mod">
          <ac:chgData name="Cheng Ran" userId="dbeed8448c6bb12c" providerId="LiveId" clId="{6C75F16A-FC30-4F24-98EE-CED4265303CE}" dt="2022-03-14T07:49:04.512" v="2591" actId="1076"/>
          <ac:spMkLst>
            <pc:docMk/>
            <pc:sldMk cId="1136741119" sldId="384"/>
            <ac:spMk id="404" creationId="{846F4753-E634-4079-A7DB-675408FB69EA}"/>
          </ac:spMkLst>
        </pc:spChg>
        <pc:spChg chg="add mod">
          <ac:chgData name="Cheng Ran" userId="dbeed8448c6bb12c" providerId="LiveId" clId="{6C75F16A-FC30-4F24-98EE-CED4265303CE}" dt="2022-03-14T07:49:04.512" v="2591" actId="1076"/>
          <ac:spMkLst>
            <pc:docMk/>
            <pc:sldMk cId="1136741119" sldId="384"/>
            <ac:spMk id="405" creationId="{03C98E15-615D-4AD1-88E0-B5C035D6AD7D}"/>
          </ac:spMkLst>
        </pc:spChg>
        <pc:spChg chg="add mod">
          <ac:chgData name="Cheng Ran" userId="dbeed8448c6bb12c" providerId="LiveId" clId="{6C75F16A-FC30-4F24-98EE-CED4265303CE}" dt="2022-03-14T07:49:04.512" v="2591" actId="1076"/>
          <ac:spMkLst>
            <pc:docMk/>
            <pc:sldMk cId="1136741119" sldId="384"/>
            <ac:spMk id="406" creationId="{26F238EB-9A87-4159-928C-D5FBD7B0A9FF}"/>
          </ac:spMkLst>
        </pc:spChg>
        <pc:spChg chg="add mod">
          <ac:chgData name="Cheng Ran" userId="dbeed8448c6bb12c" providerId="LiveId" clId="{6C75F16A-FC30-4F24-98EE-CED4265303CE}" dt="2022-03-14T07:49:04.512" v="2591" actId="1076"/>
          <ac:spMkLst>
            <pc:docMk/>
            <pc:sldMk cId="1136741119" sldId="384"/>
            <ac:spMk id="407" creationId="{0A4C3D08-D8E3-42AE-BC4F-64BA6408AD5F}"/>
          </ac:spMkLst>
        </pc:spChg>
        <pc:spChg chg="add mod">
          <ac:chgData name="Cheng Ran" userId="dbeed8448c6bb12c" providerId="LiveId" clId="{6C75F16A-FC30-4F24-98EE-CED4265303CE}" dt="2022-03-14T07:49:04.512" v="2591" actId="1076"/>
          <ac:spMkLst>
            <pc:docMk/>
            <pc:sldMk cId="1136741119" sldId="384"/>
            <ac:spMk id="408" creationId="{519D6E7F-56A5-4D5A-A014-101A6DEEF1AB}"/>
          </ac:spMkLst>
        </pc:spChg>
        <pc:spChg chg="add mod">
          <ac:chgData name="Cheng Ran" userId="dbeed8448c6bb12c" providerId="LiveId" clId="{6C75F16A-FC30-4F24-98EE-CED4265303CE}" dt="2022-03-14T07:49:04.512" v="2591" actId="1076"/>
          <ac:spMkLst>
            <pc:docMk/>
            <pc:sldMk cId="1136741119" sldId="384"/>
            <ac:spMk id="409" creationId="{5AFE0181-ECBC-42E8-ACED-C9A2A9998313}"/>
          </ac:spMkLst>
        </pc:spChg>
        <pc:spChg chg="add mod">
          <ac:chgData name="Cheng Ran" userId="dbeed8448c6bb12c" providerId="LiveId" clId="{6C75F16A-FC30-4F24-98EE-CED4265303CE}" dt="2022-03-14T07:49:04.512" v="2591" actId="1076"/>
          <ac:spMkLst>
            <pc:docMk/>
            <pc:sldMk cId="1136741119" sldId="384"/>
            <ac:spMk id="410" creationId="{2E538962-FFDE-41E5-B61A-05C13CA134A5}"/>
          </ac:spMkLst>
        </pc:spChg>
        <pc:spChg chg="add mod">
          <ac:chgData name="Cheng Ran" userId="dbeed8448c6bb12c" providerId="LiveId" clId="{6C75F16A-FC30-4F24-98EE-CED4265303CE}" dt="2022-03-14T07:49:04.512" v="2591" actId="1076"/>
          <ac:spMkLst>
            <pc:docMk/>
            <pc:sldMk cId="1136741119" sldId="384"/>
            <ac:spMk id="411" creationId="{7858A2AB-F752-434C-B482-F53F6C7B6B95}"/>
          </ac:spMkLst>
        </pc:spChg>
        <pc:spChg chg="add mod">
          <ac:chgData name="Cheng Ran" userId="dbeed8448c6bb12c" providerId="LiveId" clId="{6C75F16A-FC30-4F24-98EE-CED4265303CE}" dt="2022-03-14T07:49:04.512" v="2591" actId="1076"/>
          <ac:spMkLst>
            <pc:docMk/>
            <pc:sldMk cId="1136741119" sldId="384"/>
            <ac:spMk id="412" creationId="{44C03FCA-8F0F-4A99-87B6-6134ECA8C877}"/>
          </ac:spMkLst>
        </pc:spChg>
        <pc:spChg chg="add mod">
          <ac:chgData name="Cheng Ran" userId="dbeed8448c6bb12c" providerId="LiveId" clId="{6C75F16A-FC30-4F24-98EE-CED4265303CE}" dt="2022-03-14T07:49:04.512" v="2591" actId="1076"/>
          <ac:spMkLst>
            <pc:docMk/>
            <pc:sldMk cId="1136741119" sldId="384"/>
            <ac:spMk id="413" creationId="{17A7A359-6E44-4F2B-8572-956A52FD81D9}"/>
          </ac:spMkLst>
        </pc:spChg>
        <pc:spChg chg="add mod">
          <ac:chgData name="Cheng Ran" userId="dbeed8448c6bb12c" providerId="LiveId" clId="{6C75F16A-FC30-4F24-98EE-CED4265303CE}" dt="2022-03-14T07:49:04.512" v="2591" actId="1076"/>
          <ac:spMkLst>
            <pc:docMk/>
            <pc:sldMk cId="1136741119" sldId="384"/>
            <ac:spMk id="414" creationId="{B6E49AFA-3D45-4BF4-ADE6-503BFA96794C}"/>
          </ac:spMkLst>
        </pc:spChg>
        <pc:spChg chg="add mod">
          <ac:chgData name="Cheng Ran" userId="dbeed8448c6bb12c" providerId="LiveId" clId="{6C75F16A-FC30-4F24-98EE-CED4265303CE}" dt="2022-03-14T07:49:04.512" v="2591" actId="1076"/>
          <ac:spMkLst>
            <pc:docMk/>
            <pc:sldMk cId="1136741119" sldId="384"/>
            <ac:spMk id="415" creationId="{22819A7F-8321-4B65-B2A7-9133D736D404}"/>
          </ac:spMkLst>
        </pc:spChg>
        <pc:spChg chg="add mod">
          <ac:chgData name="Cheng Ran" userId="dbeed8448c6bb12c" providerId="LiveId" clId="{6C75F16A-FC30-4F24-98EE-CED4265303CE}" dt="2022-03-14T07:49:04.512" v="2591" actId="1076"/>
          <ac:spMkLst>
            <pc:docMk/>
            <pc:sldMk cId="1136741119" sldId="384"/>
            <ac:spMk id="416" creationId="{CE02D3D7-7991-4C1F-A0ED-BAB14969BA32}"/>
          </ac:spMkLst>
        </pc:spChg>
        <pc:spChg chg="add mod">
          <ac:chgData name="Cheng Ran" userId="dbeed8448c6bb12c" providerId="LiveId" clId="{6C75F16A-FC30-4F24-98EE-CED4265303CE}" dt="2022-03-14T07:49:04.512" v="2591" actId="1076"/>
          <ac:spMkLst>
            <pc:docMk/>
            <pc:sldMk cId="1136741119" sldId="384"/>
            <ac:spMk id="417" creationId="{4D93D8B7-5260-4C5F-B642-39E6C20834FB}"/>
          </ac:spMkLst>
        </pc:spChg>
        <pc:spChg chg="add mod">
          <ac:chgData name="Cheng Ran" userId="dbeed8448c6bb12c" providerId="LiveId" clId="{6C75F16A-FC30-4F24-98EE-CED4265303CE}" dt="2022-03-14T07:49:04.512" v="2591" actId="1076"/>
          <ac:spMkLst>
            <pc:docMk/>
            <pc:sldMk cId="1136741119" sldId="384"/>
            <ac:spMk id="418" creationId="{11148B44-137B-449D-9F08-D7693A1B62D0}"/>
          </ac:spMkLst>
        </pc:spChg>
        <pc:spChg chg="add mod">
          <ac:chgData name="Cheng Ran" userId="dbeed8448c6bb12c" providerId="LiveId" clId="{6C75F16A-FC30-4F24-98EE-CED4265303CE}" dt="2022-03-14T07:49:04.512" v="2591" actId="1076"/>
          <ac:spMkLst>
            <pc:docMk/>
            <pc:sldMk cId="1136741119" sldId="384"/>
            <ac:spMk id="419" creationId="{A1BA645C-BEF7-4E47-84CF-94D444B81139}"/>
          </ac:spMkLst>
        </pc:spChg>
        <pc:spChg chg="add mod">
          <ac:chgData name="Cheng Ran" userId="dbeed8448c6bb12c" providerId="LiveId" clId="{6C75F16A-FC30-4F24-98EE-CED4265303CE}" dt="2022-03-14T07:49:04.512" v="2591" actId="1076"/>
          <ac:spMkLst>
            <pc:docMk/>
            <pc:sldMk cId="1136741119" sldId="384"/>
            <ac:spMk id="420" creationId="{309CE24C-E04C-45A6-AEB1-B104354E7211}"/>
          </ac:spMkLst>
        </pc:spChg>
        <pc:spChg chg="add mod">
          <ac:chgData name="Cheng Ran" userId="dbeed8448c6bb12c" providerId="LiveId" clId="{6C75F16A-FC30-4F24-98EE-CED4265303CE}" dt="2022-03-14T07:49:04.512" v="2591" actId="1076"/>
          <ac:spMkLst>
            <pc:docMk/>
            <pc:sldMk cId="1136741119" sldId="384"/>
            <ac:spMk id="421" creationId="{A55D32DE-5651-4791-8EE5-7C0418D35559}"/>
          </ac:spMkLst>
        </pc:spChg>
        <pc:spChg chg="add mod">
          <ac:chgData name="Cheng Ran" userId="dbeed8448c6bb12c" providerId="LiveId" clId="{6C75F16A-FC30-4F24-98EE-CED4265303CE}" dt="2022-03-14T07:49:18.810" v="2593" actId="1076"/>
          <ac:spMkLst>
            <pc:docMk/>
            <pc:sldMk cId="1136741119" sldId="384"/>
            <ac:spMk id="422" creationId="{2C4023A6-92CF-4C46-988F-868E5E08F7DA}"/>
          </ac:spMkLst>
        </pc:spChg>
        <pc:spChg chg="add mod">
          <ac:chgData name="Cheng Ran" userId="dbeed8448c6bb12c" providerId="LiveId" clId="{6C75F16A-FC30-4F24-98EE-CED4265303CE}" dt="2022-03-14T07:49:18.810" v="2593" actId="1076"/>
          <ac:spMkLst>
            <pc:docMk/>
            <pc:sldMk cId="1136741119" sldId="384"/>
            <ac:spMk id="423" creationId="{41D7EDFF-F611-490F-9044-265246F7063C}"/>
          </ac:spMkLst>
        </pc:spChg>
        <pc:spChg chg="add mod">
          <ac:chgData name="Cheng Ran" userId="dbeed8448c6bb12c" providerId="LiveId" clId="{6C75F16A-FC30-4F24-98EE-CED4265303CE}" dt="2022-03-14T07:49:18.810" v="2593" actId="1076"/>
          <ac:spMkLst>
            <pc:docMk/>
            <pc:sldMk cId="1136741119" sldId="384"/>
            <ac:spMk id="424" creationId="{2DC8E1F6-B3D3-4090-A02E-20D7DC43F71D}"/>
          </ac:spMkLst>
        </pc:spChg>
        <pc:spChg chg="add mod">
          <ac:chgData name="Cheng Ran" userId="dbeed8448c6bb12c" providerId="LiveId" clId="{6C75F16A-FC30-4F24-98EE-CED4265303CE}" dt="2022-03-14T07:49:18.810" v="2593" actId="1076"/>
          <ac:spMkLst>
            <pc:docMk/>
            <pc:sldMk cId="1136741119" sldId="384"/>
            <ac:spMk id="425" creationId="{57E638E5-A7A8-4E45-8E04-81AC24E7F671}"/>
          </ac:spMkLst>
        </pc:spChg>
        <pc:spChg chg="add mod">
          <ac:chgData name="Cheng Ran" userId="dbeed8448c6bb12c" providerId="LiveId" clId="{6C75F16A-FC30-4F24-98EE-CED4265303CE}" dt="2022-03-14T07:49:18.810" v="2593" actId="1076"/>
          <ac:spMkLst>
            <pc:docMk/>
            <pc:sldMk cId="1136741119" sldId="384"/>
            <ac:spMk id="426" creationId="{140BCF74-FBB9-43B3-A8B0-B887C129E81D}"/>
          </ac:spMkLst>
        </pc:spChg>
        <pc:spChg chg="add mod">
          <ac:chgData name="Cheng Ran" userId="dbeed8448c6bb12c" providerId="LiveId" clId="{6C75F16A-FC30-4F24-98EE-CED4265303CE}" dt="2022-03-14T07:49:18.810" v="2593" actId="1076"/>
          <ac:spMkLst>
            <pc:docMk/>
            <pc:sldMk cId="1136741119" sldId="384"/>
            <ac:spMk id="427" creationId="{79BD8162-4EA6-4A53-A14F-43606701A21A}"/>
          </ac:spMkLst>
        </pc:spChg>
        <pc:spChg chg="add mod">
          <ac:chgData name="Cheng Ran" userId="dbeed8448c6bb12c" providerId="LiveId" clId="{6C75F16A-FC30-4F24-98EE-CED4265303CE}" dt="2022-03-14T07:49:18.810" v="2593" actId="1076"/>
          <ac:spMkLst>
            <pc:docMk/>
            <pc:sldMk cId="1136741119" sldId="384"/>
            <ac:spMk id="428" creationId="{81EB55FE-3A5A-4928-9290-7A75C841746B}"/>
          </ac:spMkLst>
        </pc:spChg>
        <pc:spChg chg="add mod">
          <ac:chgData name="Cheng Ran" userId="dbeed8448c6bb12c" providerId="LiveId" clId="{6C75F16A-FC30-4F24-98EE-CED4265303CE}" dt="2022-03-14T07:49:18.810" v="2593" actId="1076"/>
          <ac:spMkLst>
            <pc:docMk/>
            <pc:sldMk cId="1136741119" sldId="384"/>
            <ac:spMk id="429" creationId="{CE51A646-84AB-4005-92DC-726B1AD74C80}"/>
          </ac:spMkLst>
        </pc:spChg>
        <pc:spChg chg="add mod">
          <ac:chgData name="Cheng Ran" userId="dbeed8448c6bb12c" providerId="LiveId" clId="{6C75F16A-FC30-4F24-98EE-CED4265303CE}" dt="2022-03-14T07:49:18.810" v="2593" actId="1076"/>
          <ac:spMkLst>
            <pc:docMk/>
            <pc:sldMk cId="1136741119" sldId="384"/>
            <ac:spMk id="430" creationId="{1DA08633-7CAE-498C-8C9C-941F6A11D5EF}"/>
          </ac:spMkLst>
        </pc:spChg>
        <pc:spChg chg="add mod">
          <ac:chgData name="Cheng Ran" userId="dbeed8448c6bb12c" providerId="LiveId" clId="{6C75F16A-FC30-4F24-98EE-CED4265303CE}" dt="2022-03-14T07:49:18.810" v="2593" actId="1076"/>
          <ac:spMkLst>
            <pc:docMk/>
            <pc:sldMk cId="1136741119" sldId="384"/>
            <ac:spMk id="431" creationId="{28768EFC-0062-41D1-9130-8E1070AA5FA3}"/>
          </ac:spMkLst>
        </pc:spChg>
        <pc:spChg chg="add mod">
          <ac:chgData name="Cheng Ran" userId="dbeed8448c6bb12c" providerId="LiveId" clId="{6C75F16A-FC30-4F24-98EE-CED4265303CE}" dt="2022-03-14T07:49:18.810" v="2593" actId="1076"/>
          <ac:spMkLst>
            <pc:docMk/>
            <pc:sldMk cId="1136741119" sldId="384"/>
            <ac:spMk id="432" creationId="{6FF95D2E-0798-4D63-A447-035775488954}"/>
          </ac:spMkLst>
        </pc:spChg>
        <pc:spChg chg="add mod">
          <ac:chgData name="Cheng Ran" userId="dbeed8448c6bb12c" providerId="LiveId" clId="{6C75F16A-FC30-4F24-98EE-CED4265303CE}" dt="2022-03-14T07:49:18.810" v="2593" actId="1076"/>
          <ac:spMkLst>
            <pc:docMk/>
            <pc:sldMk cId="1136741119" sldId="384"/>
            <ac:spMk id="433" creationId="{0348C24D-7369-41D5-BBF9-173D57690A2F}"/>
          </ac:spMkLst>
        </pc:spChg>
        <pc:spChg chg="add mod">
          <ac:chgData name="Cheng Ran" userId="dbeed8448c6bb12c" providerId="LiveId" clId="{6C75F16A-FC30-4F24-98EE-CED4265303CE}" dt="2022-03-14T07:49:18.810" v="2593" actId="1076"/>
          <ac:spMkLst>
            <pc:docMk/>
            <pc:sldMk cId="1136741119" sldId="384"/>
            <ac:spMk id="434" creationId="{234A356D-D605-4358-BA99-DCD7BC665122}"/>
          </ac:spMkLst>
        </pc:spChg>
        <pc:spChg chg="add mod">
          <ac:chgData name="Cheng Ran" userId="dbeed8448c6bb12c" providerId="LiveId" clId="{6C75F16A-FC30-4F24-98EE-CED4265303CE}" dt="2022-03-14T07:49:18.810" v="2593" actId="1076"/>
          <ac:spMkLst>
            <pc:docMk/>
            <pc:sldMk cId="1136741119" sldId="384"/>
            <ac:spMk id="435" creationId="{FC72B7AB-016E-40F4-91C4-6DCAC38ECE4E}"/>
          </ac:spMkLst>
        </pc:spChg>
        <pc:spChg chg="add mod">
          <ac:chgData name="Cheng Ran" userId="dbeed8448c6bb12c" providerId="LiveId" clId="{6C75F16A-FC30-4F24-98EE-CED4265303CE}" dt="2022-03-14T07:49:18.810" v="2593" actId="1076"/>
          <ac:spMkLst>
            <pc:docMk/>
            <pc:sldMk cId="1136741119" sldId="384"/>
            <ac:spMk id="436" creationId="{45DED097-6AA1-4A84-AC67-4E82ECA04236}"/>
          </ac:spMkLst>
        </pc:spChg>
        <pc:spChg chg="add mod">
          <ac:chgData name="Cheng Ran" userId="dbeed8448c6bb12c" providerId="LiveId" clId="{6C75F16A-FC30-4F24-98EE-CED4265303CE}" dt="2022-03-14T07:49:18.810" v="2593" actId="1076"/>
          <ac:spMkLst>
            <pc:docMk/>
            <pc:sldMk cId="1136741119" sldId="384"/>
            <ac:spMk id="437" creationId="{FD4A5D1E-E1F1-4477-8937-9556C2025F8C}"/>
          </ac:spMkLst>
        </pc:spChg>
        <pc:spChg chg="add mod">
          <ac:chgData name="Cheng Ran" userId="dbeed8448c6bb12c" providerId="LiveId" clId="{6C75F16A-FC30-4F24-98EE-CED4265303CE}" dt="2022-03-14T07:49:18.810" v="2593" actId="1076"/>
          <ac:spMkLst>
            <pc:docMk/>
            <pc:sldMk cId="1136741119" sldId="384"/>
            <ac:spMk id="438" creationId="{D737DDE7-4BE9-4B10-A972-8C4248C341AB}"/>
          </ac:spMkLst>
        </pc:spChg>
        <pc:spChg chg="add mod">
          <ac:chgData name="Cheng Ran" userId="dbeed8448c6bb12c" providerId="LiveId" clId="{6C75F16A-FC30-4F24-98EE-CED4265303CE}" dt="2022-03-14T07:49:18.810" v="2593" actId="1076"/>
          <ac:spMkLst>
            <pc:docMk/>
            <pc:sldMk cId="1136741119" sldId="384"/>
            <ac:spMk id="439" creationId="{B57F8487-F55D-42D3-BC97-0099DF475632}"/>
          </ac:spMkLst>
        </pc:spChg>
        <pc:spChg chg="add mod">
          <ac:chgData name="Cheng Ran" userId="dbeed8448c6bb12c" providerId="LiveId" clId="{6C75F16A-FC30-4F24-98EE-CED4265303CE}" dt="2022-03-14T07:49:18.810" v="2593" actId="1076"/>
          <ac:spMkLst>
            <pc:docMk/>
            <pc:sldMk cId="1136741119" sldId="384"/>
            <ac:spMk id="440" creationId="{72F0D8FB-BCDF-47BA-BAEB-33676B56342A}"/>
          </ac:spMkLst>
        </pc:spChg>
        <pc:spChg chg="add mod">
          <ac:chgData name="Cheng Ran" userId="dbeed8448c6bb12c" providerId="LiveId" clId="{6C75F16A-FC30-4F24-98EE-CED4265303CE}" dt="2022-03-14T07:49:18.810" v="2593" actId="1076"/>
          <ac:spMkLst>
            <pc:docMk/>
            <pc:sldMk cId="1136741119" sldId="384"/>
            <ac:spMk id="441" creationId="{A791C8D9-FC43-449F-8251-165B17453247}"/>
          </ac:spMkLst>
        </pc:spChg>
        <pc:spChg chg="add mod">
          <ac:chgData name="Cheng Ran" userId="dbeed8448c6bb12c" providerId="LiveId" clId="{6C75F16A-FC30-4F24-98EE-CED4265303CE}" dt="2022-03-14T07:49:18.810" v="2593" actId="1076"/>
          <ac:spMkLst>
            <pc:docMk/>
            <pc:sldMk cId="1136741119" sldId="384"/>
            <ac:spMk id="442" creationId="{15A86230-6CF0-4E38-A754-4A256F5B3F51}"/>
          </ac:spMkLst>
        </pc:spChg>
        <pc:spChg chg="add mod">
          <ac:chgData name="Cheng Ran" userId="dbeed8448c6bb12c" providerId="LiveId" clId="{6C75F16A-FC30-4F24-98EE-CED4265303CE}" dt="2022-03-14T07:50:48.945" v="2610" actId="1076"/>
          <ac:spMkLst>
            <pc:docMk/>
            <pc:sldMk cId="1136741119" sldId="384"/>
            <ac:spMk id="443" creationId="{AD2D07A9-8601-4564-8BA9-258AB4029955}"/>
          </ac:spMkLst>
        </pc:spChg>
        <pc:spChg chg="add mod">
          <ac:chgData name="Cheng Ran" userId="dbeed8448c6bb12c" providerId="LiveId" clId="{6C75F16A-FC30-4F24-98EE-CED4265303CE}" dt="2022-03-14T07:50:48.945" v="2610" actId="1076"/>
          <ac:spMkLst>
            <pc:docMk/>
            <pc:sldMk cId="1136741119" sldId="384"/>
            <ac:spMk id="444" creationId="{D90AEFAF-AC52-4C2F-8BB6-73B55B79944C}"/>
          </ac:spMkLst>
        </pc:spChg>
        <pc:spChg chg="add mod">
          <ac:chgData name="Cheng Ran" userId="dbeed8448c6bb12c" providerId="LiveId" clId="{6C75F16A-FC30-4F24-98EE-CED4265303CE}" dt="2022-03-14T07:50:48.945" v="2610" actId="1076"/>
          <ac:spMkLst>
            <pc:docMk/>
            <pc:sldMk cId="1136741119" sldId="384"/>
            <ac:spMk id="445" creationId="{D04EB6B3-3463-4FBF-BDDD-FEA99057ED1C}"/>
          </ac:spMkLst>
        </pc:spChg>
        <pc:spChg chg="add mod">
          <ac:chgData name="Cheng Ran" userId="dbeed8448c6bb12c" providerId="LiveId" clId="{6C75F16A-FC30-4F24-98EE-CED4265303CE}" dt="2022-03-14T07:50:48.945" v="2610" actId="1076"/>
          <ac:spMkLst>
            <pc:docMk/>
            <pc:sldMk cId="1136741119" sldId="384"/>
            <ac:spMk id="446" creationId="{67613E99-A798-4FE8-932C-BCA9EF0AAF50}"/>
          </ac:spMkLst>
        </pc:spChg>
        <pc:spChg chg="add mod">
          <ac:chgData name="Cheng Ran" userId="dbeed8448c6bb12c" providerId="LiveId" clId="{6C75F16A-FC30-4F24-98EE-CED4265303CE}" dt="2022-03-14T07:50:48.945" v="2610" actId="1076"/>
          <ac:spMkLst>
            <pc:docMk/>
            <pc:sldMk cId="1136741119" sldId="384"/>
            <ac:spMk id="447" creationId="{304BF7B8-AB61-4EDE-BAF5-19D953FD8116}"/>
          </ac:spMkLst>
        </pc:spChg>
        <pc:spChg chg="add mod">
          <ac:chgData name="Cheng Ran" userId="dbeed8448c6bb12c" providerId="LiveId" clId="{6C75F16A-FC30-4F24-98EE-CED4265303CE}" dt="2022-03-14T07:50:48.945" v="2610" actId="1076"/>
          <ac:spMkLst>
            <pc:docMk/>
            <pc:sldMk cId="1136741119" sldId="384"/>
            <ac:spMk id="448" creationId="{ED2FF2D1-9A44-4F77-8E42-6A8D2FF8E995}"/>
          </ac:spMkLst>
        </pc:spChg>
        <pc:spChg chg="add mod">
          <ac:chgData name="Cheng Ran" userId="dbeed8448c6bb12c" providerId="LiveId" clId="{6C75F16A-FC30-4F24-98EE-CED4265303CE}" dt="2022-03-14T07:50:48.945" v="2610" actId="1076"/>
          <ac:spMkLst>
            <pc:docMk/>
            <pc:sldMk cId="1136741119" sldId="384"/>
            <ac:spMk id="449" creationId="{88EC8747-ECAF-4EFE-9A4E-E1B2E2F7A9FE}"/>
          </ac:spMkLst>
        </pc:spChg>
        <pc:spChg chg="add mod">
          <ac:chgData name="Cheng Ran" userId="dbeed8448c6bb12c" providerId="LiveId" clId="{6C75F16A-FC30-4F24-98EE-CED4265303CE}" dt="2022-03-14T07:50:48.945" v="2610" actId="1076"/>
          <ac:spMkLst>
            <pc:docMk/>
            <pc:sldMk cId="1136741119" sldId="384"/>
            <ac:spMk id="450" creationId="{353E87E0-C494-463F-BBE3-7B334280270A}"/>
          </ac:spMkLst>
        </pc:spChg>
        <pc:spChg chg="add mod">
          <ac:chgData name="Cheng Ran" userId="dbeed8448c6bb12c" providerId="LiveId" clId="{6C75F16A-FC30-4F24-98EE-CED4265303CE}" dt="2022-03-14T07:50:48.945" v="2610" actId="1076"/>
          <ac:spMkLst>
            <pc:docMk/>
            <pc:sldMk cId="1136741119" sldId="384"/>
            <ac:spMk id="451" creationId="{52018C70-8ED0-4C38-944B-29FE50C661F1}"/>
          </ac:spMkLst>
        </pc:spChg>
        <pc:spChg chg="add mod">
          <ac:chgData name="Cheng Ran" userId="dbeed8448c6bb12c" providerId="LiveId" clId="{6C75F16A-FC30-4F24-98EE-CED4265303CE}" dt="2022-03-14T07:50:48.945" v="2610" actId="1076"/>
          <ac:spMkLst>
            <pc:docMk/>
            <pc:sldMk cId="1136741119" sldId="384"/>
            <ac:spMk id="452" creationId="{017BBF4F-FB77-444D-AB3B-E33303A4E8CF}"/>
          </ac:spMkLst>
        </pc:spChg>
        <pc:spChg chg="add mod">
          <ac:chgData name="Cheng Ran" userId="dbeed8448c6bb12c" providerId="LiveId" clId="{6C75F16A-FC30-4F24-98EE-CED4265303CE}" dt="2022-03-14T07:50:48.945" v="2610" actId="1076"/>
          <ac:spMkLst>
            <pc:docMk/>
            <pc:sldMk cId="1136741119" sldId="384"/>
            <ac:spMk id="453" creationId="{FA861140-3657-4769-87A5-D0781E564F42}"/>
          </ac:spMkLst>
        </pc:spChg>
        <pc:spChg chg="add mod">
          <ac:chgData name="Cheng Ran" userId="dbeed8448c6bb12c" providerId="LiveId" clId="{6C75F16A-FC30-4F24-98EE-CED4265303CE}" dt="2022-03-14T07:50:48.945" v="2610" actId="1076"/>
          <ac:spMkLst>
            <pc:docMk/>
            <pc:sldMk cId="1136741119" sldId="384"/>
            <ac:spMk id="454" creationId="{E838BFB3-27DE-4222-9C1A-9759006D752F}"/>
          </ac:spMkLst>
        </pc:spChg>
        <pc:spChg chg="add mod">
          <ac:chgData name="Cheng Ran" userId="dbeed8448c6bb12c" providerId="LiveId" clId="{6C75F16A-FC30-4F24-98EE-CED4265303CE}" dt="2022-03-14T10:01:33.051" v="2841" actId="114"/>
          <ac:spMkLst>
            <pc:docMk/>
            <pc:sldMk cId="1136741119" sldId="384"/>
            <ac:spMk id="455" creationId="{D890AAA7-0E76-4D8A-AB3F-99577D64B9BE}"/>
          </ac:spMkLst>
        </pc:spChg>
        <pc:spChg chg="add mod">
          <ac:chgData name="Cheng Ran" userId="dbeed8448c6bb12c" providerId="LiveId" clId="{6C75F16A-FC30-4F24-98EE-CED4265303CE}" dt="2022-03-14T07:50:48.945" v="2610" actId="1076"/>
          <ac:spMkLst>
            <pc:docMk/>
            <pc:sldMk cId="1136741119" sldId="384"/>
            <ac:spMk id="456" creationId="{758DB359-6E13-41A6-AB15-C6834218FD5D}"/>
          </ac:spMkLst>
        </pc:spChg>
        <pc:spChg chg="add mod">
          <ac:chgData name="Cheng Ran" userId="dbeed8448c6bb12c" providerId="LiveId" clId="{6C75F16A-FC30-4F24-98EE-CED4265303CE}" dt="2022-03-14T07:50:48.945" v="2610" actId="1076"/>
          <ac:spMkLst>
            <pc:docMk/>
            <pc:sldMk cId="1136741119" sldId="384"/>
            <ac:spMk id="457" creationId="{DBC91B6E-6925-4C2A-85BB-AF07848F5A3E}"/>
          </ac:spMkLst>
        </pc:spChg>
        <pc:spChg chg="add mod">
          <ac:chgData name="Cheng Ran" userId="dbeed8448c6bb12c" providerId="LiveId" clId="{6C75F16A-FC30-4F24-98EE-CED4265303CE}" dt="2022-03-14T07:50:48.945" v="2610" actId="1076"/>
          <ac:spMkLst>
            <pc:docMk/>
            <pc:sldMk cId="1136741119" sldId="384"/>
            <ac:spMk id="458" creationId="{E88E9EF1-12AF-45B0-807C-294CC7C080F7}"/>
          </ac:spMkLst>
        </pc:spChg>
        <pc:spChg chg="add mod">
          <ac:chgData name="Cheng Ran" userId="dbeed8448c6bb12c" providerId="LiveId" clId="{6C75F16A-FC30-4F24-98EE-CED4265303CE}" dt="2022-03-14T07:50:48.945" v="2610" actId="1076"/>
          <ac:spMkLst>
            <pc:docMk/>
            <pc:sldMk cId="1136741119" sldId="384"/>
            <ac:spMk id="459" creationId="{DB4B85D2-1607-4C51-99AD-8DD057605EF0}"/>
          </ac:spMkLst>
        </pc:spChg>
        <pc:spChg chg="add mod">
          <ac:chgData name="Cheng Ran" userId="dbeed8448c6bb12c" providerId="LiveId" clId="{6C75F16A-FC30-4F24-98EE-CED4265303CE}" dt="2022-03-14T07:50:48.945" v="2610" actId="1076"/>
          <ac:spMkLst>
            <pc:docMk/>
            <pc:sldMk cId="1136741119" sldId="384"/>
            <ac:spMk id="460" creationId="{8532EAF7-89AF-46EC-828E-2D9271458ABA}"/>
          </ac:spMkLst>
        </pc:spChg>
        <pc:spChg chg="add mod">
          <ac:chgData name="Cheng Ran" userId="dbeed8448c6bb12c" providerId="LiveId" clId="{6C75F16A-FC30-4F24-98EE-CED4265303CE}" dt="2022-03-14T07:50:48.945" v="2610" actId="1076"/>
          <ac:spMkLst>
            <pc:docMk/>
            <pc:sldMk cId="1136741119" sldId="384"/>
            <ac:spMk id="461" creationId="{AA67FBFB-C08E-4C4A-89AF-98D86F841B13}"/>
          </ac:spMkLst>
        </pc:spChg>
        <pc:spChg chg="add mod">
          <ac:chgData name="Cheng Ran" userId="dbeed8448c6bb12c" providerId="LiveId" clId="{6C75F16A-FC30-4F24-98EE-CED4265303CE}" dt="2022-03-14T07:51:13.875" v="2613" actId="1076"/>
          <ac:spMkLst>
            <pc:docMk/>
            <pc:sldMk cId="1136741119" sldId="384"/>
            <ac:spMk id="462" creationId="{A7FD9001-CA3A-4D26-B3AB-364CF4EC8C1D}"/>
          </ac:spMkLst>
        </pc:spChg>
        <pc:spChg chg="add mod">
          <ac:chgData name="Cheng Ran" userId="dbeed8448c6bb12c" providerId="LiveId" clId="{6C75F16A-FC30-4F24-98EE-CED4265303CE}" dt="2022-03-14T07:51:13.875" v="2613" actId="1076"/>
          <ac:spMkLst>
            <pc:docMk/>
            <pc:sldMk cId="1136741119" sldId="384"/>
            <ac:spMk id="463" creationId="{F58EFB79-F2FF-4180-8F4F-02E348936EEE}"/>
          </ac:spMkLst>
        </pc:spChg>
        <pc:spChg chg="add mod">
          <ac:chgData name="Cheng Ran" userId="dbeed8448c6bb12c" providerId="LiveId" clId="{6C75F16A-FC30-4F24-98EE-CED4265303CE}" dt="2022-03-14T07:51:13.875" v="2613" actId="1076"/>
          <ac:spMkLst>
            <pc:docMk/>
            <pc:sldMk cId="1136741119" sldId="384"/>
            <ac:spMk id="464" creationId="{2B76A61F-05E6-41C2-841C-24B0A75AE975}"/>
          </ac:spMkLst>
        </pc:spChg>
        <pc:spChg chg="add mod">
          <ac:chgData name="Cheng Ran" userId="dbeed8448c6bb12c" providerId="LiveId" clId="{6C75F16A-FC30-4F24-98EE-CED4265303CE}" dt="2022-03-14T07:51:13.875" v="2613" actId="1076"/>
          <ac:spMkLst>
            <pc:docMk/>
            <pc:sldMk cId="1136741119" sldId="384"/>
            <ac:spMk id="465" creationId="{D90A38AF-591F-47D6-BA48-FD6C6FAEB61E}"/>
          </ac:spMkLst>
        </pc:spChg>
        <pc:spChg chg="add mod">
          <ac:chgData name="Cheng Ran" userId="dbeed8448c6bb12c" providerId="LiveId" clId="{6C75F16A-FC30-4F24-98EE-CED4265303CE}" dt="2022-03-14T07:51:13.875" v="2613" actId="1076"/>
          <ac:spMkLst>
            <pc:docMk/>
            <pc:sldMk cId="1136741119" sldId="384"/>
            <ac:spMk id="466" creationId="{A1DD93E3-FE73-47B5-8CA5-04D051319E20}"/>
          </ac:spMkLst>
        </pc:spChg>
        <pc:spChg chg="add mod">
          <ac:chgData name="Cheng Ran" userId="dbeed8448c6bb12c" providerId="LiveId" clId="{6C75F16A-FC30-4F24-98EE-CED4265303CE}" dt="2022-03-14T07:51:13.875" v="2613" actId="1076"/>
          <ac:spMkLst>
            <pc:docMk/>
            <pc:sldMk cId="1136741119" sldId="384"/>
            <ac:spMk id="467" creationId="{002599D4-03CD-4F4F-96AE-6018B1426FAE}"/>
          </ac:spMkLst>
        </pc:spChg>
        <pc:spChg chg="add mod">
          <ac:chgData name="Cheng Ran" userId="dbeed8448c6bb12c" providerId="LiveId" clId="{6C75F16A-FC30-4F24-98EE-CED4265303CE}" dt="2022-03-14T07:51:13.875" v="2613" actId="1076"/>
          <ac:spMkLst>
            <pc:docMk/>
            <pc:sldMk cId="1136741119" sldId="384"/>
            <ac:spMk id="468" creationId="{A1D980B0-6BB5-4B01-955C-7ABAB8C24F51}"/>
          </ac:spMkLst>
        </pc:spChg>
        <pc:spChg chg="add mod">
          <ac:chgData name="Cheng Ran" userId="dbeed8448c6bb12c" providerId="LiveId" clId="{6C75F16A-FC30-4F24-98EE-CED4265303CE}" dt="2022-03-14T07:51:13.875" v="2613" actId="1076"/>
          <ac:spMkLst>
            <pc:docMk/>
            <pc:sldMk cId="1136741119" sldId="384"/>
            <ac:spMk id="469" creationId="{83436F64-73B0-475F-A424-9DFD8A453F37}"/>
          </ac:spMkLst>
        </pc:spChg>
        <pc:spChg chg="add mod">
          <ac:chgData name="Cheng Ran" userId="dbeed8448c6bb12c" providerId="LiveId" clId="{6C75F16A-FC30-4F24-98EE-CED4265303CE}" dt="2022-03-14T07:51:13.875" v="2613" actId="1076"/>
          <ac:spMkLst>
            <pc:docMk/>
            <pc:sldMk cId="1136741119" sldId="384"/>
            <ac:spMk id="470" creationId="{9135EBD7-DF92-492B-BAA4-44CAFD4CB211}"/>
          </ac:spMkLst>
        </pc:spChg>
        <pc:spChg chg="add mod">
          <ac:chgData name="Cheng Ran" userId="dbeed8448c6bb12c" providerId="LiveId" clId="{6C75F16A-FC30-4F24-98EE-CED4265303CE}" dt="2022-03-14T07:54:34.620" v="2660" actId="114"/>
          <ac:spMkLst>
            <pc:docMk/>
            <pc:sldMk cId="1136741119" sldId="384"/>
            <ac:spMk id="471" creationId="{A20DAAFD-7451-44FF-825B-A01F2CAD3600}"/>
          </ac:spMkLst>
        </pc:spChg>
        <pc:spChg chg="add mod">
          <ac:chgData name="Cheng Ran" userId="dbeed8448c6bb12c" providerId="LiveId" clId="{6C75F16A-FC30-4F24-98EE-CED4265303CE}" dt="2022-03-14T07:51:13.875" v="2613" actId="1076"/>
          <ac:spMkLst>
            <pc:docMk/>
            <pc:sldMk cId="1136741119" sldId="384"/>
            <ac:spMk id="472" creationId="{8BE00AAA-5010-42F6-8F1D-BA9C22B38329}"/>
          </ac:spMkLst>
        </pc:spChg>
        <pc:spChg chg="add mod">
          <ac:chgData name="Cheng Ran" userId="dbeed8448c6bb12c" providerId="LiveId" clId="{6C75F16A-FC30-4F24-98EE-CED4265303CE}" dt="2022-03-14T07:51:13.875" v="2613" actId="1076"/>
          <ac:spMkLst>
            <pc:docMk/>
            <pc:sldMk cId="1136741119" sldId="384"/>
            <ac:spMk id="473" creationId="{9936B7E0-1BDE-4ABF-8F55-BD57A308B091}"/>
          </ac:spMkLst>
        </pc:spChg>
        <pc:spChg chg="add mod">
          <ac:chgData name="Cheng Ran" userId="dbeed8448c6bb12c" providerId="LiveId" clId="{6C75F16A-FC30-4F24-98EE-CED4265303CE}" dt="2022-03-14T07:53:19.568" v="2648" actId="1076"/>
          <ac:spMkLst>
            <pc:docMk/>
            <pc:sldMk cId="1136741119" sldId="384"/>
            <ac:spMk id="474" creationId="{DD1141D5-E85E-45AC-AD09-57E29E199CF3}"/>
          </ac:spMkLst>
        </pc:spChg>
        <pc:spChg chg="add del mod">
          <ac:chgData name="Cheng Ran" userId="dbeed8448c6bb12c" providerId="LiveId" clId="{6C75F16A-FC30-4F24-98EE-CED4265303CE}" dt="2022-03-14T07:53:16.474" v="2647" actId="1076"/>
          <ac:spMkLst>
            <pc:docMk/>
            <pc:sldMk cId="1136741119" sldId="384"/>
            <ac:spMk id="475" creationId="{6131C9A5-7488-4FEA-B19D-1DD8AA43DE8B}"/>
          </ac:spMkLst>
        </pc:spChg>
        <pc:spChg chg="add mod">
          <ac:chgData name="Cheng Ran" userId="dbeed8448c6bb12c" providerId="LiveId" clId="{6C75F16A-FC30-4F24-98EE-CED4265303CE}" dt="2022-03-14T07:51:13.875" v="2613" actId="1076"/>
          <ac:spMkLst>
            <pc:docMk/>
            <pc:sldMk cId="1136741119" sldId="384"/>
            <ac:spMk id="476" creationId="{0E61F647-D15F-4764-A0FA-62EC4AE52584}"/>
          </ac:spMkLst>
        </pc:spChg>
        <pc:spChg chg="add mod">
          <ac:chgData name="Cheng Ran" userId="dbeed8448c6bb12c" providerId="LiveId" clId="{6C75F16A-FC30-4F24-98EE-CED4265303CE}" dt="2022-03-14T07:51:13.875" v="2613" actId="1076"/>
          <ac:spMkLst>
            <pc:docMk/>
            <pc:sldMk cId="1136741119" sldId="384"/>
            <ac:spMk id="477" creationId="{76058722-8F6E-447F-B234-051296533E93}"/>
          </ac:spMkLst>
        </pc:spChg>
        <pc:spChg chg="add del mod">
          <ac:chgData name="Cheng Ran" userId="dbeed8448c6bb12c" providerId="LiveId" clId="{6C75F16A-FC30-4F24-98EE-CED4265303CE}" dt="2022-03-14T07:52:15.684" v="2621" actId="478"/>
          <ac:spMkLst>
            <pc:docMk/>
            <pc:sldMk cId="1136741119" sldId="384"/>
            <ac:spMk id="478" creationId="{3D84C36F-77AC-4321-B982-6BC0CBDF78B8}"/>
          </ac:spMkLst>
        </pc:spChg>
        <pc:spChg chg="add mod">
          <ac:chgData name="Cheng Ran" userId="dbeed8448c6bb12c" providerId="LiveId" clId="{6C75F16A-FC30-4F24-98EE-CED4265303CE}" dt="2022-03-14T07:51:13.875" v="2613" actId="1076"/>
          <ac:spMkLst>
            <pc:docMk/>
            <pc:sldMk cId="1136741119" sldId="384"/>
            <ac:spMk id="479" creationId="{C754D3DF-FA4A-4E52-932A-80F4BFFF8FE1}"/>
          </ac:spMkLst>
        </pc:spChg>
        <pc:spChg chg="add del mod">
          <ac:chgData name="Cheng Ran" userId="dbeed8448c6bb12c" providerId="LiveId" clId="{6C75F16A-FC30-4F24-98EE-CED4265303CE}" dt="2022-03-14T07:52:12.150" v="2620" actId="478"/>
          <ac:spMkLst>
            <pc:docMk/>
            <pc:sldMk cId="1136741119" sldId="384"/>
            <ac:spMk id="480" creationId="{D882DE49-2CC2-4285-8491-B14C17B312EF}"/>
          </ac:spMkLst>
        </pc:spChg>
        <pc:spChg chg="add mod">
          <ac:chgData name="Cheng Ran" userId="dbeed8448c6bb12c" providerId="LiveId" clId="{6C75F16A-FC30-4F24-98EE-CED4265303CE}" dt="2022-03-14T07:53:49.910" v="2653" actId="1076"/>
          <ac:spMkLst>
            <pc:docMk/>
            <pc:sldMk cId="1136741119" sldId="384"/>
            <ac:spMk id="481" creationId="{131761A8-3E66-415F-9320-6ACD04E1AB5A}"/>
          </ac:spMkLst>
        </pc:spChg>
        <pc:spChg chg="add del mod">
          <ac:chgData name="Cheng Ran" userId="dbeed8448c6bb12c" providerId="LiveId" clId="{6C75F16A-FC30-4F24-98EE-CED4265303CE}" dt="2022-03-14T07:53:03.460" v="2642"/>
          <ac:spMkLst>
            <pc:docMk/>
            <pc:sldMk cId="1136741119" sldId="384"/>
            <ac:spMk id="482" creationId="{95B48931-F2EC-4CFB-9E94-AE6A9E3B38B4}"/>
          </ac:spMkLst>
        </pc:spChg>
        <pc:spChg chg="add mod">
          <ac:chgData name="Cheng Ran" userId="dbeed8448c6bb12c" providerId="LiveId" clId="{6C75F16A-FC30-4F24-98EE-CED4265303CE}" dt="2022-03-14T07:53:39.878" v="2650" actId="1076"/>
          <ac:spMkLst>
            <pc:docMk/>
            <pc:sldMk cId="1136741119" sldId="384"/>
            <ac:spMk id="483" creationId="{E30C1A6C-1A4D-4AA4-A292-ACD570425A52}"/>
          </ac:spMkLst>
        </pc:spChg>
        <pc:spChg chg="add mod">
          <ac:chgData name="Cheng Ran" userId="dbeed8448c6bb12c" providerId="LiveId" clId="{6C75F16A-FC30-4F24-98EE-CED4265303CE}" dt="2022-03-14T07:53:39.878" v="2650" actId="1076"/>
          <ac:spMkLst>
            <pc:docMk/>
            <pc:sldMk cId="1136741119" sldId="384"/>
            <ac:spMk id="484" creationId="{65A46559-C0E5-4113-9DA0-AF45B4E5A4D6}"/>
          </ac:spMkLst>
        </pc:spChg>
        <pc:spChg chg="add mod">
          <ac:chgData name="Cheng Ran" userId="dbeed8448c6bb12c" providerId="LiveId" clId="{6C75F16A-FC30-4F24-98EE-CED4265303CE}" dt="2022-03-14T07:53:39.878" v="2650" actId="1076"/>
          <ac:spMkLst>
            <pc:docMk/>
            <pc:sldMk cId="1136741119" sldId="384"/>
            <ac:spMk id="485" creationId="{F4EE6ABB-5715-4727-9E65-E60E46FC2A2F}"/>
          </ac:spMkLst>
        </pc:spChg>
        <pc:spChg chg="add mod">
          <ac:chgData name="Cheng Ran" userId="dbeed8448c6bb12c" providerId="LiveId" clId="{6C75F16A-FC30-4F24-98EE-CED4265303CE}" dt="2022-03-14T07:53:39.878" v="2650" actId="1076"/>
          <ac:spMkLst>
            <pc:docMk/>
            <pc:sldMk cId="1136741119" sldId="384"/>
            <ac:spMk id="486" creationId="{BD7935E8-E8D7-44B7-90C1-F8C92DE2A536}"/>
          </ac:spMkLst>
        </pc:spChg>
        <pc:spChg chg="add mod">
          <ac:chgData name="Cheng Ran" userId="dbeed8448c6bb12c" providerId="LiveId" clId="{6C75F16A-FC30-4F24-98EE-CED4265303CE}" dt="2022-03-14T07:53:39.878" v="2650" actId="1076"/>
          <ac:spMkLst>
            <pc:docMk/>
            <pc:sldMk cId="1136741119" sldId="384"/>
            <ac:spMk id="487" creationId="{E2D06220-600B-45BB-A5BA-4F99D23A8780}"/>
          </ac:spMkLst>
        </pc:spChg>
        <pc:spChg chg="add mod">
          <ac:chgData name="Cheng Ran" userId="dbeed8448c6bb12c" providerId="LiveId" clId="{6C75F16A-FC30-4F24-98EE-CED4265303CE}" dt="2022-03-14T07:53:39.878" v="2650" actId="1076"/>
          <ac:spMkLst>
            <pc:docMk/>
            <pc:sldMk cId="1136741119" sldId="384"/>
            <ac:spMk id="488" creationId="{C61D8665-57DA-4D04-BFC9-A8BD33D5A527}"/>
          </ac:spMkLst>
        </pc:spChg>
        <pc:spChg chg="add mod">
          <ac:chgData name="Cheng Ran" userId="dbeed8448c6bb12c" providerId="LiveId" clId="{6C75F16A-FC30-4F24-98EE-CED4265303CE}" dt="2022-03-14T07:53:39.878" v="2650" actId="1076"/>
          <ac:spMkLst>
            <pc:docMk/>
            <pc:sldMk cId="1136741119" sldId="384"/>
            <ac:spMk id="489" creationId="{8EDF7953-2C29-4D97-AAE7-6C925A8192E6}"/>
          </ac:spMkLst>
        </pc:spChg>
        <pc:spChg chg="add mod">
          <ac:chgData name="Cheng Ran" userId="dbeed8448c6bb12c" providerId="LiveId" clId="{6C75F16A-FC30-4F24-98EE-CED4265303CE}" dt="2022-03-14T07:53:39.878" v="2650" actId="1076"/>
          <ac:spMkLst>
            <pc:docMk/>
            <pc:sldMk cId="1136741119" sldId="384"/>
            <ac:spMk id="490" creationId="{A40F1887-A15B-4413-8411-AACB760F2CC2}"/>
          </ac:spMkLst>
        </pc:spChg>
        <pc:spChg chg="add mod">
          <ac:chgData name="Cheng Ran" userId="dbeed8448c6bb12c" providerId="LiveId" clId="{6C75F16A-FC30-4F24-98EE-CED4265303CE}" dt="2022-03-14T07:53:39.878" v="2650" actId="1076"/>
          <ac:spMkLst>
            <pc:docMk/>
            <pc:sldMk cId="1136741119" sldId="384"/>
            <ac:spMk id="491" creationId="{DDC3E5A0-C7A1-417C-A193-592E7E69079B}"/>
          </ac:spMkLst>
        </pc:spChg>
        <pc:spChg chg="add mod">
          <ac:chgData name="Cheng Ran" userId="dbeed8448c6bb12c" providerId="LiveId" clId="{6C75F16A-FC30-4F24-98EE-CED4265303CE}" dt="2022-03-14T07:53:39.878" v="2650" actId="1076"/>
          <ac:spMkLst>
            <pc:docMk/>
            <pc:sldMk cId="1136741119" sldId="384"/>
            <ac:spMk id="492" creationId="{FE30BC97-94BB-4C35-A250-B8BA24E6348C}"/>
          </ac:spMkLst>
        </pc:spChg>
        <pc:spChg chg="add mod">
          <ac:chgData name="Cheng Ran" userId="dbeed8448c6bb12c" providerId="LiveId" clId="{6C75F16A-FC30-4F24-98EE-CED4265303CE}" dt="2022-03-14T07:53:39.878" v="2650" actId="1076"/>
          <ac:spMkLst>
            <pc:docMk/>
            <pc:sldMk cId="1136741119" sldId="384"/>
            <ac:spMk id="493" creationId="{80F5170A-BBF3-4F59-A006-26427EDACB10}"/>
          </ac:spMkLst>
        </pc:spChg>
        <pc:spChg chg="add mod">
          <ac:chgData name="Cheng Ran" userId="dbeed8448c6bb12c" providerId="LiveId" clId="{6C75F16A-FC30-4F24-98EE-CED4265303CE}" dt="2022-03-14T07:54:31.333" v="2659" actId="114"/>
          <ac:spMkLst>
            <pc:docMk/>
            <pc:sldMk cId="1136741119" sldId="384"/>
            <ac:spMk id="494" creationId="{5AE2235C-ABCA-49DD-A369-4D0AC59021E4}"/>
          </ac:spMkLst>
        </pc:spChg>
        <pc:spChg chg="add mod">
          <ac:chgData name="Cheng Ran" userId="dbeed8448c6bb12c" providerId="LiveId" clId="{6C75F16A-FC30-4F24-98EE-CED4265303CE}" dt="2022-03-14T07:53:39.878" v="2650" actId="1076"/>
          <ac:spMkLst>
            <pc:docMk/>
            <pc:sldMk cId="1136741119" sldId="384"/>
            <ac:spMk id="495" creationId="{DFA1D15B-B007-4206-AA9D-25336FE8DC2E}"/>
          </ac:spMkLst>
        </pc:spChg>
        <pc:spChg chg="add mod">
          <ac:chgData name="Cheng Ran" userId="dbeed8448c6bb12c" providerId="LiveId" clId="{6C75F16A-FC30-4F24-98EE-CED4265303CE}" dt="2022-03-14T07:53:39.878" v="2650" actId="1076"/>
          <ac:spMkLst>
            <pc:docMk/>
            <pc:sldMk cId="1136741119" sldId="384"/>
            <ac:spMk id="496" creationId="{67A67D25-B6B0-45F5-B09D-068F1F3F51A6}"/>
          </ac:spMkLst>
        </pc:spChg>
        <pc:spChg chg="add del mod">
          <ac:chgData name="Cheng Ran" userId="dbeed8448c6bb12c" providerId="LiveId" clId="{6C75F16A-FC30-4F24-98EE-CED4265303CE}" dt="2022-03-14T07:53:43.119" v="2651" actId="478"/>
          <ac:spMkLst>
            <pc:docMk/>
            <pc:sldMk cId="1136741119" sldId="384"/>
            <ac:spMk id="497" creationId="{BC61B5D9-F593-4152-9260-12C07CE099DA}"/>
          </ac:spMkLst>
        </pc:spChg>
        <pc:spChg chg="add mod">
          <ac:chgData name="Cheng Ran" userId="dbeed8448c6bb12c" providerId="LiveId" clId="{6C75F16A-FC30-4F24-98EE-CED4265303CE}" dt="2022-03-14T07:53:39.878" v="2650" actId="1076"/>
          <ac:spMkLst>
            <pc:docMk/>
            <pc:sldMk cId="1136741119" sldId="384"/>
            <ac:spMk id="498" creationId="{A0B30EE3-D4F6-4197-BD82-D071E6D87A4B}"/>
          </ac:spMkLst>
        </pc:spChg>
        <pc:spChg chg="add mod">
          <ac:chgData name="Cheng Ran" userId="dbeed8448c6bb12c" providerId="LiveId" clId="{6C75F16A-FC30-4F24-98EE-CED4265303CE}" dt="2022-03-14T07:53:39.878" v="2650" actId="1076"/>
          <ac:spMkLst>
            <pc:docMk/>
            <pc:sldMk cId="1136741119" sldId="384"/>
            <ac:spMk id="499" creationId="{FCE97EE5-ACE3-4787-9015-5412EDA659BE}"/>
          </ac:spMkLst>
        </pc:spChg>
        <pc:spChg chg="add mod">
          <ac:chgData name="Cheng Ran" userId="dbeed8448c6bb12c" providerId="LiveId" clId="{6C75F16A-FC30-4F24-98EE-CED4265303CE}" dt="2022-03-14T07:53:39.878" v="2650" actId="1076"/>
          <ac:spMkLst>
            <pc:docMk/>
            <pc:sldMk cId="1136741119" sldId="384"/>
            <ac:spMk id="500" creationId="{933C5E8F-2A4B-4138-BE44-6F9B35F81EF6}"/>
          </ac:spMkLst>
        </pc:spChg>
        <pc:spChg chg="add mod">
          <ac:chgData name="Cheng Ran" userId="dbeed8448c6bb12c" providerId="LiveId" clId="{6C75F16A-FC30-4F24-98EE-CED4265303CE}" dt="2022-03-14T07:55:05.409" v="2661" actId="1076"/>
          <ac:spMkLst>
            <pc:docMk/>
            <pc:sldMk cId="1136741119" sldId="384"/>
            <ac:spMk id="501" creationId="{B3EE0293-EE0E-4F2B-B93B-6A78C7743141}"/>
          </ac:spMkLst>
        </pc:spChg>
        <pc:spChg chg="add del mod">
          <ac:chgData name="Cheng Ran" userId="dbeed8448c6bb12c" providerId="LiveId" clId="{6C75F16A-FC30-4F24-98EE-CED4265303CE}" dt="2022-03-14T07:55:09.836" v="2663"/>
          <ac:spMkLst>
            <pc:docMk/>
            <pc:sldMk cId="1136741119" sldId="384"/>
            <ac:spMk id="502" creationId="{DEA0CD17-4FF1-46E7-A148-1B561C4C1BF2}"/>
          </ac:spMkLst>
        </pc:spChg>
        <pc:spChg chg="add del mod">
          <ac:chgData name="Cheng Ran" userId="dbeed8448c6bb12c" providerId="LiveId" clId="{6C75F16A-FC30-4F24-98EE-CED4265303CE}" dt="2022-03-14T07:55:09.836" v="2663"/>
          <ac:spMkLst>
            <pc:docMk/>
            <pc:sldMk cId="1136741119" sldId="384"/>
            <ac:spMk id="503" creationId="{4246D2DD-7E53-4EAE-B211-D41166A921E1}"/>
          </ac:spMkLst>
        </pc:spChg>
        <pc:spChg chg="add del mod">
          <ac:chgData name="Cheng Ran" userId="dbeed8448c6bb12c" providerId="LiveId" clId="{6C75F16A-FC30-4F24-98EE-CED4265303CE}" dt="2022-03-14T07:55:09.836" v="2663"/>
          <ac:spMkLst>
            <pc:docMk/>
            <pc:sldMk cId="1136741119" sldId="384"/>
            <ac:spMk id="504" creationId="{D48DD748-A8C2-4CC9-A70D-54FE366334B8}"/>
          </ac:spMkLst>
        </pc:spChg>
        <pc:spChg chg="add del mod">
          <ac:chgData name="Cheng Ran" userId="dbeed8448c6bb12c" providerId="LiveId" clId="{6C75F16A-FC30-4F24-98EE-CED4265303CE}" dt="2022-03-14T07:55:09.836" v="2663"/>
          <ac:spMkLst>
            <pc:docMk/>
            <pc:sldMk cId="1136741119" sldId="384"/>
            <ac:spMk id="505" creationId="{E476359F-120D-46A1-A7D6-A96E39F03B1E}"/>
          </ac:spMkLst>
        </pc:spChg>
        <pc:spChg chg="add del mod">
          <ac:chgData name="Cheng Ran" userId="dbeed8448c6bb12c" providerId="LiveId" clId="{6C75F16A-FC30-4F24-98EE-CED4265303CE}" dt="2022-03-14T07:55:09.836" v="2663"/>
          <ac:spMkLst>
            <pc:docMk/>
            <pc:sldMk cId="1136741119" sldId="384"/>
            <ac:spMk id="506" creationId="{26AB9EAF-05FD-4133-BDDF-3D61D73580C7}"/>
          </ac:spMkLst>
        </pc:spChg>
        <pc:spChg chg="add del mod">
          <ac:chgData name="Cheng Ran" userId="dbeed8448c6bb12c" providerId="LiveId" clId="{6C75F16A-FC30-4F24-98EE-CED4265303CE}" dt="2022-03-14T07:55:09.836" v="2663"/>
          <ac:spMkLst>
            <pc:docMk/>
            <pc:sldMk cId="1136741119" sldId="384"/>
            <ac:spMk id="507" creationId="{36213E4D-E1ED-4433-99BF-4A7B21B3F33B}"/>
          </ac:spMkLst>
        </pc:spChg>
        <pc:spChg chg="add del mod">
          <ac:chgData name="Cheng Ran" userId="dbeed8448c6bb12c" providerId="LiveId" clId="{6C75F16A-FC30-4F24-98EE-CED4265303CE}" dt="2022-03-14T07:55:09.836" v="2663"/>
          <ac:spMkLst>
            <pc:docMk/>
            <pc:sldMk cId="1136741119" sldId="384"/>
            <ac:spMk id="508" creationId="{06202529-B0E6-4A00-9E8D-B6F5789AC466}"/>
          </ac:spMkLst>
        </pc:spChg>
        <pc:spChg chg="add del mod">
          <ac:chgData name="Cheng Ran" userId="dbeed8448c6bb12c" providerId="LiveId" clId="{6C75F16A-FC30-4F24-98EE-CED4265303CE}" dt="2022-03-14T07:55:09.836" v="2663"/>
          <ac:spMkLst>
            <pc:docMk/>
            <pc:sldMk cId="1136741119" sldId="384"/>
            <ac:spMk id="509" creationId="{1C17234A-0BA0-44DF-971B-8EE6F66E32CD}"/>
          </ac:spMkLst>
        </pc:spChg>
        <pc:spChg chg="add del mod">
          <ac:chgData name="Cheng Ran" userId="dbeed8448c6bb12c" providerId="LiveId" clId="{6C75F16A-FC30-4F24-98EE-CED4265303CE}" dt="2022-03-14T07:55:09.836" v="2663"/>
          <ac:spMkLst>
            <pc:docMk/>
            <pc:sldMk cId="1136741119" sldId="384"/>
            <ac:spMk id="510" creationId="{3A608FC8-7171-45D7-9C04-8A47EC18436D}"/>
          </ac:spMkLst>
        </pc:spChg>
        <pc:spChg chg="add del mod">
          <ac:chgData name="Cheng Ran" userId="dbeed8448c6bb12c" providerId="LiveId" clId="{6C75F16A-FC30-4F24-98EE-CED4265303CE}" dt="2022-03-14T07:55:09.836" v="2663"/>
          <ac:spMkLst>
            <pc:docMk/>
            <pc:sldMk cId="1136741119" sldId="384"/>
            <ac:spMk id="511" creationId="{729E420F-FFF6-47E9-A243-7DDBF06A3194}"/>
          </ac:spMkLst>
        </pc:spChg>
        <pc:spChg chg="add del mod">
          <ac:chgData name="Cheng Ran" userId="dbeed8448c6bb12c" providerId="LiveId" clId="{6C75F16A-FC30-4F24-98EE-CED4265303CE}" dt="2022-03-14T07:55:09.836" v="2663"/>
          <ac:spMkLst>
            <pc:docMk/>
            <pc:sldMk cId="1136741119" sldId="384"/>
            <ac:spMk id="512" creationId="{9537EDAC-B573-436B-A046-D85643F2077F}"/>
          </ac:spMkLst>
        </pc:spChg>
        <pc:spChg chg="add del mod">
          <ac:chgData name="Cheng Ran" userId="dbeed8448c6bb12c" providerId="LiveId" clId="{6C75F16A-FC30-4F24-98EE-CED4265303CE}" dt="2022-03-14T07:55:09.836" v="2663"/>
          <ac:spMkLst>
            <pc:docMk/>
            <pc:sldMk cId="1136741119" sldId="384"/>
            <ac:spMk id="513" creationId="{884DA938-329E-496C-A553-4CCC561E4FD5}"/>
          </ac:spMkLst>
        </pc:spChg>
        <pc:spChg chg="add del mod">
          <ac:chgData name="Cheng Ran" userId="dbeed8448c6bb12c" providerId="LiveId" clId="{6C75F16A-FC30-4F24-98EE-CED4265303CE}" dt="2022-03-14T07:55:09.836" v="2663"/>
          <ac:spMkLst>
            <pc:docMk/>
            <pc:sldMk cId="1136741119" sldId="384"/>
            <ac:spMk id="514" creationId="{3B5F7351-FC7F-457E-9593-713D26A02DA2}"/>
          </ac:spMkLst>
        </pc:spChg>
        <pc:spChg chg="add del mod">
          <ac:chgData name="Cheng Ran" userId="dbeed8448c6bb12c" providerId="LiveId" clId="{6C75F16A-FC30-4F24-98EE-CED4265303CE}" dt="2022-03-14T07:55:09.836" v="2663"/>
          <ac:spMkLst>
            <pc:docMk/>
            <pc:sldMk cId="1136741119" sldId="384"/>
            <ac:spMk id="515" creationId="{C0FBDD2E-E989-4F16-ADA0-97B0D7C7C940}"/>
          </ac:spMkLst>
        </pc:spChg>
        <pc:spChg chg="add del mod">
          <ac:chgData name="Cheng Ran" userId="dbeed8448c6bb12c" providerId="LiveId" clId="{6C75F16A-FC30-4F24-98EE-CED4265303CE}" dt="2022-03-14T07:55:09.836" v="2663"/>
          <ac:spMkLst>
            <pc:docMk/>
            <pc:sldMk cId="1136741119" sldId="384"/>
            <ac:spMk id="516" creationId="{2DDAFCE5-7175-4BD3-8414-B46C939124F8}"/>
          </ac:spMkLst>
        </pc:spChg>
        <pc:spChg chg="add del mod">
          <ac:chgData name="Cheng Ran" userId="dbeed8448c6bb12c" providerId="LiveId" clId="{6C75F16A-FC30-4F24-98EE-CED4265303CE}" dt="2022-03-14T07:55:09.836" v="2663"/>
          <ac:spMkLst>
            <pc:docMk/>
            <pc:sldMk cId="1136741119" sldId="384"/>
            <ac:spMk id="517" creationId="{FD978617-4814-40E1-A67D-4089539EF93F}"/>
          </ac:spMkLst>
        </pc:spChg>
        <pc:spChg chg="add del mod">
          <ac:chgData name="Cheng Ran" userId="dbeed8448c6bb12c" providerId="LiveId" clId="{6C75F16A-FC30-4F24-98EE-CED4265303CE}" dt="2022-03-14T07:55:09.836" v="2663"/>
          <ac:spMkLst>
            <pc:docMk/>
            <pc:sldMk cId="1136741119" sldId="384"/>
            <ac:spMk id="518" creationId="{D6C3C9D9-D055-4DA8-9E8D-303EBB6DBE41}"/>
          </ac:spMkLst>
        </pc:spChg>
        <pc:spChg chg="add del mod">
          <ac:chgData name="Cheng Ran" userId="dbeed8448c6bb12c" providerId="LiveId" clId="{6C75F16A-FC30-4F24-98EE-CED4265303CE}" dt="2022-03-14T07:55:09.836" v="2663"/>
          <ac:spMkLst>
            <pc:docMk/>
            <pc:sldMk cId="1136741119" sldId="384"/>
            <ac:spMk id="519" creationId="{D2171B59-21DA-4BD9-8129-373D418A7A40}"/>
          </ac:spMkLst>
        </pc:spChg>
        <pc:spChg chg="add mod">
          <ac:chgData name="Cheng Ran" userId="dbeed8448c6bb12c" providerId="LiveId" clId="{6C75F16A-FC30-4F24-98EE-CED4265303CE}" dt="2022-03-14T07:55:29.130" v="2665" actId="1076"/>
          <ac:spMkLst>
            <pc:docMk/>
            <pc:sldMk cId="1136741119" sldId="384"/>
            <ac:spMk id="520" creationId="{A658F78E-800B-4BB4-BC70-5F152DCF2AB1}"/>
          </ac:spMkLst>
        </pc:spChg>
        <pc:spChg chg="add mod">
          <ac:chgData name="Cheng Ran" userId="dbeed8448c6bb12c" providerId="LiveId" clId="{6C75F16A-FC30-4F24-98EE-CED4265303CE}" dt="2022-03-14T07:55:29.130" v="2665" actId="1076"/>
          <ac:spMkLst>
            <pc:docMk/>
            <pc:sldMk cId="1136741119" sldId="384"/>
            <ac:spMk id="521" creationId="{E0508F83-18D5-4C10-90FB-4C118A67881C}"/>
          </ac:spMkLst>
        </pc:spChg>
        <pc:spChg chg="add mod">
          <ac:chgData name="Cheng Ran" userId="dbeed8448c6bb12c" providerId="LiveId" clId="{6C75F16A-FC30-4F24-98EE-CED4265303CE}" dt="2022-03-14T07:55:29.130" v="2665" actId="1076"/>
          <ac:spMkLst>
            <pc:docMk/>
            <pc:sldMk cId="1136741119" sldId="384"/>
            <ac:spMk id="522" creationId="{E7E4E363-0741-4BF6-A614-6434056FA1B0}"/>
          </ac:spMkLst>
        </pc:spChg>
        <pc:spChg chg="add mod">
          <ac:chgData name="Cheng Ran" userId="dbeed8448c6bb12c" providerId="LiveId" clId="{6C75F16A-FC30-4F24-98EE-CED4265303CE}" dt="2022-03-14T07:55:29.130" v="2665" actId="1076"/>
          <ac:spMkLst>
            <pc:docMk/>
            <pc:sldMk cId="1136741119" sldId="384"/>
            <ac:spMk id="523" creationId="{9130B53E-FAAC-4183-A5B6-F94FA5810007}"/>
          </ac:spMkLst>
        </pc:spChg>
        <pc:spChg chg="add mod">
          <ac:chgData name="Cheng Ran" userId="dbeed8448c6bb12c" providerId="LiveId" clId="{6C75F16A-FC30-4F24-98EE-CED4265303CE}" dt="2022-03-14T07:55:29.130" v="2665" actId="1076"/>
          <ac:spMkLst>
            <pc:docMk/>
            <pc:sldMk cId="1136741119" sldId="384"/>
            <ac:spMk id="524" creationId="{9FBE706A-AF01-49B8-BF8D-925DD59B018D}"/>
          </ac:spMkLst>
        </pc:spChg>
        <pc:spChg chg="add mod">
          <ac:chgData name="Cheng Ran" userId="dbeed8448c6bb12c" providerId="LiveId" clId="{6C75F16A-FC30-4F24-98EE-CED4265303CE}" dt="2022-03-14T07:55:29.130" v="2665" actId="1076"/>
          <ac:spMkLst>
            <pc:docMk/>
            <pc:sldMk cId="1136741119" sldId="384"/>
            <ac:spMk id="525" creationId="{E625CED1-B949-4821-A392-87D71C97C160}"/>
          </ac:spMkLst>
        </pc:spChg>
        <pc:spChg chg="add mod">
          <ac:chgData name="Cheng Ran" userId="dbeed8448c6bb12c" providerId="LiveId" clId="{6C75F16A-FC30-4F24-98EE-CED4265303CE}" dt="2022-03-14T07:55:29.130" v="2665" actId="1076"/>
          <ac:spMkLst>
            <pc:docMk/>
            <pc:sldMk cId="1136741119" sldId="384"/>
            <ac:spMk id="526" creationId="{9B95A593-A87D-4E56-BC6A-79A03F0DE7AA}"/>
          </ac:spMkLst>
        </pc:spChg>
        <pc:spChg chg="add mod">
          <ac:chgData name="Cheng Ran" userId="dbeed8448c6bb12c" providerId="LiveId" clId="{6C75F16A-FC30-4F24-98EE-CED4265303CE}" dt="2022-03-14T07:55:29.130" v="2665" actId="1076"/>
          <ac:spMkLst>
            <pc:docMk/>
            <pc:sldMk cId="1136741119" sldId="384"/>
            <ac:spMk id="527" creationId="{AFA109C1-CA22-4BD6-95CF-0578D98F4191}"/>
          </ac:spMkLst>
        </pc:spChg>
        <pc:spChg chg="add mod">
          <ac:chgData name="Cheng Ran" userId="dbeed8448c6bb12c" providerId="LiveId" clId="{6C75F16A-FC30-4F24-98EE-CED4265303CE}" dt="2022-03-14T07:55:29.130" v="2665" actId="1076"/>
          <ac:spMkLst>
            <pc:docMk/>
            <pc:sldMk cId="1136741119" sldId="384"/>
            <ac:spMk id="528" creationId="{12064DDB-59D7-486B-9DF2-D5E676B9CE4E}"/>
          </ac:spMkLst>
        </pc:spChg>
        <pc:spChg chg="add mod">
          <ac:chgData name="Cheng Ran" userId="dbeed8448c6bb12c" providerId="LiveId" clId="{6C75F16A-FC30-4F24-98EE-CED4265303CE}" dt="2022-03-14T07:55:29.130" v="2665" actId="1076"/>
          <ac:spMkLst>
            <pc:docMk/>
            <pc:sldMk cId="1136741119" sldId="384"/>
            <ac:spMk id="529" creationId="{D7594291-3F7E-4998-B4C8-46AC69AA8866}"/>
          </ac:spMkLst>
        </pc:spChg>
        <pc:spChg chg="add mod">
          <ac:chgData name="Cheng Ran" userId="dbeed8448c6bb12c" providerId="LiveId" clId="{6C75F16A-FC30-4F24-98EE-CED4265303CE}" dt="2022-03-14T07:55:29.130" v="2665" actId="1076"/>
          <ac:spMkLst>
            <pc:docMk/>
            <pc:sldMk cId="1136741119" sldId="384"/>
            <ac:spMk id="530" creationId="{FD963BB5-0083-4542-9044-B42971F21A90}"/>
          </ac:spMkLst>
        </pc:spChg>
        <pc:spChg chg="add mod">
          <ac:chgData name="Cheng Ran" userId="dbeed8448c6bb12c" providerId="LiveId" clId="{6C75F16A-FC30-4F24-98EE-CED4265303CE}" dt="2022-03-14T07:57:45.893" v="2679" actId="1076"/>
          <ac:spMkLst>
            <pc:docMk/>
            <pc:sldMk cId="1136741119" sldId="384"/>
            <ac:spMk id="531" creationId="{8F83D7D6-AE9E-4A42-BB9B-0148D781DD88}"/>
          </ac:spMkLst>
        </pc:spChg>
        <pc:spChg chg="add mod">
          <ac:chgData name="Cheng Ran" userId="dbeed8448c6bb12c" providerId="LiveId" clId="{6C75F16A-FC30-4F24-98EE-CED4265303CE}" dt="2022-03-14T07:55:29.130" v="2665" actId="1076"/>
          <ac:spMkLst>
            <pc:docMk/>
            <pc:sldMk cId="1136741119" sldId="384"/>
            <ac:spMk id="532" creationId="{F240EA9D-02BF-433B-BE0D-AD25D7C3A39E}"/>
          </ac:spMkLst>
        </pc:spChg>
        <pc:spChg chg="add mod">
          <ac:chgData name="Cheng Ran" userId="dbeed8448c6bb12c" providerId="LiveId" clId="{6C75F16A-FC30-4F24-98EE-CED4265303CE}" dt="2022-03-14T07:55:29.130" v="2665" actId="1076"/>
          <ac:spMkLst>
            <pc:docMk/>
            <pc:sldMk cId="1136741119" sldId="384"/>
            <ac:spMk id="533" creationId="{D51E0088-B34E-4BBA-BF59-5827B9B65C7B}"/>
          </ac:spMkLst>
        </pc:spChg>
        <pc:spChg chg="add mod">
          <ac:chgData name="Cheng Ran" userId="dbeed8448c6bb12c" providerId="LiveId" clId="{6C75F16A-FC30-4F24-98EE-CED4265303CE}" dt="2022-03-14T07:55:29.130" v="2665" actId="1076"/>
          <ac:spMkLst>
            <pc:docMk/>
            <pc:sldMk cId="1136741119" sldId="384"/>
            <ac:spMk id="534" creationId="{3EC42896-27FE-4DC9-B526-542CC6D3C206}"/>
          </ac:spMkLst>
        </pc:spChg>
        <pc:spChg chg="add mod">
          <ac:chgData name="Cheng Ran" userId="dbeed8448c6bb12c" providerId="LiveId" clId="{6C75F16A-FC30-4F24-98EE-CED4265303CE}" dt="2022-03-14T07:55:29.130" v="2665" actId="1076"/>
          <ac:spMkLst>
            <pc:docMk/>
            <pc:sldMk cId="1136741119" sldId="384"/>
            <ac:spMk id="535" creationId="{64849E40-9575-473E-84B9-0E3F18177CE4}"/>
          </ac:spMkLst>
        </pc:spChg>
        <pc:spChg chg="add mod">
          <ac:chgData name="Cheng Ran" userId="dbeed8448c6bb12c" providerId="LiveId" clId="{6C75F16A-FC30-4F24-98EE-CED4265303CE}" dt="2022-03-14T07:55:29.130" v="2665" actId="1076"/>
          <ac:spMkLst>
            <pc:docMk/>
            <pc:sldMk cId="1136741119" sldId="384"/>
            <ac:spMk id="536" creationId="{0E89789C-8159-44F3-B4DF-31C5E3E77CF4}"/>
          </ac:spMkLst>
        </pc:spChg>
        <pc:spChg chg="add mod">
          <ac:chgData name="Cheng Ran" userId="dbeed8448c6bb12c" providerId="LiveId" clId="{6C75F16A-FC30-4F24-98EE-CED4265303CE}" dt="2022-03-14T07:55:29.130" v="2665" actId="1076"/>
          <ac:spMkLst>
            <pc:docMk/>
            <pc:sldMk cId="1136741119" sldId="384"/>
            <ac:spMk id="537" creationId="{E31553E0-E272-49F0-8F49-516982E601F3}"/>
          </ac:spMkLst>
        </pc:spChg>
        <pc:spChg chg="add del mod">
          <ac:chgData name="Cheng Ran" userId="dbeed8448c6bb12c" providerId="LiveId" clId="{6C75F16A-FC30-4F24-98EE-CED4265303CE}" dt="2022-03-14T07:55:33.795" v="2667" actId="478"/>
          <ac:spMkLst>
            <pc:docMk/>
            <pc:sldMk cId="1136741119" sldId="384"/>
            <ac:spMk id="538" creationId="{F79DA7D7-A056-44E6-81AA-739226D771C0}"/>
          </ac:spMkLst>
        </pc:spChg>
        <pc:spChg chg="add mod">
          <ac:chgData name="Cheng Ran" userId="dbeed8448c6bb12c" providerId="LiveId" clId="{6C75F16A-FC30-4F24-98EE-CED4265303CE}" dt="2022-03-14T07:55:37.986" v="2668" actId="1076"/>
          <ac:spMkLst>
            <pc:docMk/>
            <pc:sldMk cId="1136741119" sldId="384"/>
            <ac:spMk id="539" creationId="{6094CF41-2F0D-483F-AA86-2328B5F0C11A}"/>
          </ac:spMkLst>
        </pc:spChg>
        <pc:spChg chg="add mod">
          <ac:chgData name="Cheng Ran" userId="dbeed8448c6bb12c" providerId="LiveId" clId="{6C75F16A-FC30-4F24-98EE-CED4265303CE}" dt="2022-03-14T07:55:46.063" v="2670" actId="1076"/>
          <ac:spMkLst>
            <pc:docMk/>
            <pc:sldMk cId="1136741119" sldId="384"/>
            <ac:spMk id="540" creationId="{1932F30B-E7A1-443E-BBCB-E62BBDF758E6}"/>
          </ac:spMkLst>
        </pc:spChg>
        <pc:picChg chg="add del mod">
          <ac:chgData name="Cheng Ran" userId="dbeed8448c6bb12c" providerId="LiveId" clId="{6C75F16A-FC30-4F24-98EE-CED4265303CE}" dt="2022-03-14T07:39:12.322" v="2462" actId="478"/>
          <ac:picMkLst>
            <pc:docMk/>
            <pc:sldMk cId="1136741119" sldId="384"/>
            <ac:picMk id="239" creationId="{85C9A251-E955-493A-ADC7-E634A6E130A2}"/>
          </ac:picMkLst>
        </pc:picChg>
        <pc:picChg chg="add del mod">
          <ac:chgData name="Cheng Ran" userId="dbeed8448c6bb12c" providerId="LiveId" clId="{6C75F16A-FC30-4F24-98EE-CED4265303CE}" dt="2022-03-14T07:40:57.610" v="2470" actId="478"/>
          <ac:picMkLst>
            <pc:docMk/>
            <pc:sldMk cId="1136741119" sldId="384"/>
            <ac:picMk id="241" creationId="{86C07D2E-BF68-4184-8E09-2F17E6C2366E}"/>
          </ac:picMkLst>
        </pc:picChg>
        <pc:picChg chg="add del mod">
          <ac:chgData name="Cheng Ran" userId="dbeed8448c6bb12c" providerId="LiveId" clId="{6C75F16A-FC30-4F24-98EE-CED4265303CE}" dt="2022-03-14T07:49:00.790" v="2589" actId="478"/>
          <ac:picMkLst>
            <pc:docMk/>
            <pc:sldMk cId="1136741119" sldId="384"/>
            <ac:picMk id="3072" creationId="{2F6BD3AD-FEB6-46E2-852B-ED37B7A76069}"/>
          </ac:picMkLst>
        </pc:picChg>
        <pc:picChg chg="add del mod">
          <ac:chgData name="Cheng Ran" userId="dbeed8448c6bb12c" providerId="LiveId" clId="{6C75F16A-FC30-4F24-98EE-CED4265303CE}" dt="2022-03-14T07:41:32.884" v="2477" actId="478"/>
          <ac:picMkLst>
            <pc:docMk/>
            <pc:sldMk cId="1136741119" sldId="384"/>
            <ac:picMk id="3074" creationId="{E1344745-9840-43B3-A56D-6693314AA84F}"/>
          </ac:picMkLst>
        </pc:picChg>
        <pc:picChg chg="add del mod">
          <ac:chgData name="Cheng Ran" userId="dbeed8448c6bb12c" providerId="LiveId" clId="{6C75F16A-FC30-4F24-98EE-CED4265303CE}" dt="2022-03-14T07:48:43.715" v="2588" actId="22"/>
          <ac:picMkLst>
            <pc:docMk/>
            <pc:sldMk cId="1136741119" sldId="384"/>
            <ac:picMk id="3075" creationId="{B3639378-7232-490D-AD30-C9CD26F6B8B0}"/>
          </ac:picMkLst>
        </pc:picChg>
      </pc:sldChg>
      <pc:sldChg chg="addSp modSp add mod">
        <pc:chgData name="Cheng Ran" userId="dbeed8448c6bb12c" providerId="LiveId" clId="{6C75F16A-FC30-4F24-98EE-CED4265303CE}" dt="2022-03-14T07:15:21.872" v="2194" actId="1076"/>
        <pc:sldMkLst>
          <pc:docMk/>
          <pc:sldMk cId="2543736087" sldId="385"/>
        </pc:sldMkLst>
        <pc:spChg chg="add mod">
          <ac:chgData name="Cheng Ran" userId="dbeed8448c6bb12c" providerId="LiveId" clId="{6C75F16A-FC30-4F24-98EE-CED4265303CE}" dt="2022-03-14T07:15:21.872" v="2194" actId="1076"/>
          <ac:spMkLst>
            <pc:docMk/>
            <pc:sldMk cId="2543736087" sldId="385"/>
            <ac:spMk id="5" creationId="{C58A623F-7B9A-49B6-8E33-18BF46BCC8CA}"/>
          </ac:spMkLst>
        </pc:spChg>
      </pc:sldChg>
      <pc:sldChg chg="addSp delSp modSp new mod">
        <pc:chgData name="Cheng Ran" userId="dbeed8448c6bb12c" providerId="LiveId" clId="{6C75F16A-FC30-4F24-98EE-CED4265303CE}" dt="2022-03-14T07:26:16.748" v="2414" actId="20577"/>
        <pc:sldMkLst>
          <pc:docMk/>
          <pc:sldMk cId="620826121" sldId="386"/>
        </pc:sldMkLst>
        <pc:spChg chg="mod">
          <ac:chgData name="Cheng Ran" userId="dbeed8448c6bb12c" providerId="LiveId" clId="{6C75F16A-FC30-4F24-98EE-CED4265303CE}" dt="2022-03-14T07:15:54.979" v="2216" actId="20577"/>
          <ac:spMkLst>
            <pc:docMk/>
            <pc:sldMk cId="620826121" sldId="386"/>
            <ac:spMk id="2" creationId="{5414D2C6-BD0E-45D4-AECA-D34E3594C5D5}"/>
          </ac:spMkLst>
        </pc:spChg>
        <pc:spChg chg="del mod">
          <ac:chgData name="Cheng Ran" userId="dbeed8448c6bb12c" providerId="LiveId" clId="{6C75F16A-FC30-4F24-98EE-CED4265303CE}" dt="2022-03-14T07:16:04.063" v="2220" actId="478"/>
          <ac:spMkLst>
            <pc:docMk/>
            <pc:sldMk cId="620826121" sldId="386"/>
            <ac:spMk id="3" creationId="{199211F1-ECDC-41B9-96C3-9DDA5CB4B19B}"/>
          </ac:spMkLst>
        </pc:spChg>
        <pc:graphicFrameChg chg="add del mod modGraphic">
          <ac:chgData name="Cheng Ran" userId="dbeed8448c6bb12c" providerId="LiveId" clId="{6C75F16A-FC30-4F24-98EE-CED4265303CE}" dt="2022-03-14T07:22:43.369" v="2251" actId="478"/>
          <ac:graphicFrameMkLst>
            <pc:docMk/>
            <pc:sldMk cId="620826121" sldId="386"/>
            <ac:graphicFrameMk id="4" creationId="{EDDF953F-7FE9-4038-961C-447974FFC821}"/>
          </ac:graphicFrameMkLst>
        </pc:graphicFrameChg>
        <pc:graphicFrameChg chg="add mod modGraphic">
          <ac:chgData name="Cheng Ran" userId="dbeed8448c6bb12c" providerId="LiveId" clId="{6C75F16A-FC30-4F24-98EE-CED4265303CE}" dt="2022-03-14T07:26:16.748" v="2414" actId="20577"/>
          <ac:graphicFrameMkLst>
            <pc:docMk/>
            <pc:sldMk cId="620826121" sldId="386"/>
            <ac:graphicFrameMk id="5" creationId="{86796B3B-009B-4855-9658-B2094A39AEC7}"/>
          </ac:graphicFrameMkLst>
        </pc:graphicFrameChg>
      </pc:sldChg>
      <pc:sldChg chg="addSp modSp add mod">
        <pc:chgData name="Cheng Ran" userId="dbeed8448c6bb12c" providerId="LiveId" clId="{6C75F16A-FC30-4F24-98EE-CED4265303CE}" dt="2022-03-14T07:26:31.376" v="2417" actId="1076"/>
        <pc:sldMkLst>
          <pc:docMk/>
          <pc:sldMk cId="1699338493" sldId="387"/>
        </pc:sldMkLst>
        <pc:spChg chg="add mod">
          <ac:chgData name="Cheng Ran" userId="dbeed8448c6bb12c" providerId="LiveId" clId="{6C75F16A-FC30-4F24-98EE-CED4265303CE}" dt="2022-03-14T07:26:31.376" v="2417" actId="1076"/>
          <ac:spMkLst>
            <pc:docMk/>
            <pc:sldMk cId="1699338493" sldId="387"/>
            <ac:spMk id="6" creationId="{A603923E-7CCF-4C0C-AC80-15A9A75B2179}"/>
          </ac:spMkLst>
        </pc:spChg>
      </pc:sldChg>
      <pc:sldChg chg="addSp delSp modSp new mod modAnim">
        <pc:chgData name="Cheng Ran" userId="dbeed8448c6bb12c" providerId="LiveId" clId="{6C75F16A-FC30-4F24-98EE-CED4265303CE}" dt="2022-03-14T07:29:45.971" v="2441"/>
        <pc:sldMkLst>
          <pc:docMk/>
          <pc:sldMk cId="1811362493" sldId="388"/>
        </pc:sldMkLst>
        <pc:spChg chg="mod">
          <ac:chgData name="Cheng Ran" userId="dbeed8448c6bb12c" providerId="LiveId" clId="{6C75F16A-FC30-4F24-98EE-CED4265303CE}" dt="2022-03-14T07:28:06.344" v="2429" actId="20577"/>
          <ac:spMkLst>
            <pc:docMk/>
            <pc:sldMk cId="1811362493" sldId="388"/>
            <ac:spMk id="2" creationId="{DFC9E371-158D-419B-B55C-F06393BD0B7B}"/>
          </ac:spMkLst>
        </pc:spChg>
        <pc:spChg chg="del">
          <ac:chgData name="Cheng Ran" userId="dbeed8448c6bb12c" providerId="LiveId" clId="{6C75F16A-FC30-4F24-98EE-CED4265303CE}" dt="2022-03-14T07:28:11.179" v="2430" actId="478"/>
          <ac:spMkLst>
            <pc:docMk/>
            <pc:sldMk cId="1811362493" sldId="388"/>
            <ac:spMk id="3" creationId="{4097C0DC-A182-49F6-8862-8C89ED6E9C9E}"/>
          </ac:spMkLst>
        </pc:spChg>
        <pc:spChg chg="add mod">
          <ac:chgData name="Cheng Ran" userId="dbeed8448c6bb12c" providerId="LiveId" clId="{6C75F16A-FC30-4F24-98EE-CED4265303CE}" dt="2022-03-14T07:28:25.184" v="2435" actId="1076"/>
          <ac:spMkLst>
            <pc:docMk/>
            <pc:sldMk cId="1811362493" sldId="388"/>
            <ac:spMk id="4" creationId="{850703E1-F499-4947-86B2-BF3610D5C015}"/>
          </ac:spMkLst>
        </pc:spChg>
        <pc:spChg chg="add mod">
          <ac:chgData name="Cheng Ran" userId="dbeed8448c6bb12c" providerId="LiveId" clId="{6C75F16A-FC30-4F24-98EE-CED4265303CE}" dt="2022-03-14T07:28:36.075" v="2437" actId="1076"/>
          <ac:spMkLst>
            <pc:docMk/>
            <pc:sldMk cId="1811362493" sldId="388"/>
            <ac:spMk id="5" creationId="{B4F1A52C-2006-408C-B896-5DC834E0C710}"/>
          </ac:spMkLst>
        </pc:spChg>
        <pc:spChg chg="add mod">
          <ac:chgData name="Cheng Ran" userId="dbeed8448c6bb12c" providerId="LiveId" clId="{6C75F16A-FC30-4F24-98EE-CED4265303CE}" dt="2022-03-14T07:28:38.206" v="2439" actId="1076"/>
          <ac:spMkLst>
            <pc:docMk/>
            <pc:sldMk cId="1811362493" sldId="388"/>
            <ac:spMk id="6" creationId="{9AE7F8EA-9C8F-44E9-A7BA-4C607BBF9708}"/>
          </ac:spMkLst>
        </pc:spChg>
      </pc:sldChg>
      <pc:sldChg chg="addSp delSp modSp new mod modAnim">
        <pc:chgData name="Cheng Ran" userId="dbeed8448c6bb12c" providerId="LiveId" clId="{6C75F16A-FC30-4F24-98EE-CED4265303CE}" dt="2022-03-14T08:11:17.916" v="2812" actId="1076"/>
        <pc:sldMkLst>
          <pc:docMk/>
          <pc:sldMk cId="632165750" sldId="389"/>
        </pc:sldMkLst>
        <pc:spChg chg="mod">
          <ac:chgData name="Cheng Ran" userId="dbeed8448c6bb12c" providerId="LiveId" clId="{6C75F16A-FC30-4F24-98EE-CED4265303CE}" dt="2022-03-14T08:01:06.518" v="2690" actId="20577"/>
          <ac:spMkLst>
            <pc:docMk/>
            <pc:sldMk cId="632165750" sldId="389"/>
            <ac:spMk id="2" creationId="{27B75662-C2C1-48EA-94ED-80517D64E2D4}"/>
          </ac:spMkLst>
        </pc:spChg>
        <pc:spChg chg="mod">
          <ac:chgData name="Cheng Ran" userId="dbeed8448c6bb12c" providerId="LiveId" clId="{6C75F16A-FC30-4F24-98EE-CED4265303CE}" dt="2022-03-14T08:11:11.217" v="2811" actId="1076"/>
          <ac:spMkLst>
            <pc:docMk/>
            <pc:sldMk cId="632165750" sldId="389"/>
            <ac:spMk id="3" creationId="{D24AE81E-5901-41BA-A436-ED8B88242C1B}"/>
          </ac:spMkLst>
        </pc:spChg>
        <pc:picChg chg="add mod">
          <ac:chgData name="Cheng Ran" userId="dbeed8448c6bb12c" providerId="LiveId" clId="{6C75F16A-FC30-4F24-98EE-CED4265303CE}" dt="2022-03-14T08:09:43.779" v="2801" actId="14100"/>
          <ac:picMkLst>
            <pc:docMk/>
            <pc:sldMk cId="632165750" sldId="389"/>
            <ac:picMk id="5" creationId="{CFEB7889-35F6-4465-84BE-12D7CDB12368}"/>
          </ac:picMkLst>
        </pc:picChg>
        <pc:picChg chg="add del mod">
          <ac:chgData name="Cheng Ran" userId="dbeed8448c6bb12c" providerId="LiveId" clId="{6C75F16A-FC30-4F24-98EE-CED4265303CE}" dt="2022-03-14T08:08:34.587" v="2790" actId="21"/>
          <ac:picMkLst>
            <pc:docMk/>
            <pc:sldMk cId="632165750" sldId="389"/>
            <ac:picMk id="7" creationId="{B3D1578E-6569-4ACE-AE6E-AC6E7D9ED42F}"/>
          </ac:picMkLst>
        </pc:picChg>
        <pc:picChg chg="add del mod">
          <ac:chgData name="Cheng Ran" userId="dbeed8448c6bb12c" providerId="LiveId" clId="{6C75F16A-FC30-4F24-98EE-CED4265303CE}" dt="2022-03-14T08:09:17.866" v="2795" actId="478"/>
          <ac:picMkLst>
            <pc:docMk/>
            <pc:sldMk cId="632165750" sldId="389"/>
            <ac:picMk id="9" creationId="{39CB65B0-F602-4F32-A4A0-90D5195CBFF4}"/>
          </ac:picMkLst>
        </pc:picChg>
        <pc:picChg chg="add mod">
          <ac:chgData name="Cheng Ran" userId="dbeed8448c6bb12c" providerId="LiveId" clId="{6C75F16A-FC30-4F24-98EE-CED4265303CE}" dt="2022-03-14T08:09:38.977" v="2798" actId="1076"/>
          <ac:picMkLst>
            <pc:docMk/>
            <pc:sldMk cId="632165750" sldId="389"/>
            <ac:picMk id="11" creationId="{6C4A472F-29C9-465D-85BE-3D4D88D7E422}"/>
          </ac:picMkLst>
        </pc:picChg>
        <pc:picChg chg="add mod">
          <ac:chgData name="Cheng Ran" userId="dbeed8448c6bb12c" providerId="LiveId" clId="{6C75F16A-FC30-4F24-98EE-CED4265303CE}" dt="2022-03-14T08:11:17.916" v="2812" actId="1076"/>
          <ac:picMkLst>
            <pc:docMk/>
            <pc:sldMk cId="632165750" sldId="389"/>
            <ac:picMk id="13" creationId="{6E082C8D-6508-4E36-B6B7-EE39CBA34FB6}"/>
          </ac:picMkLst>
        </pc:picChg>
      </pc:sldChg>
    </pc:docChg>
  </pc:docChgLst>
  <pc:docChgLst>
    <pc:chgData name="Cheng Ran" userId="dbeed8448c6bb12c" providerId="LiveId" clId="{4BEA71DC-28E7-4D99-B396-D1B51C397CD1}"/>
    <pc:docChg chg="undo custSel addSld delSld modSld addSection delSection">
      <pc:chgData name="Cheng Ran" userId="dbeed8448c6bb12c" providerId="LiveId" clId="{4BEA71DC-28E7-4D99-B396-D1B51C397CD1}" dt="2022-03-03T05:09:56.590" v="3388" actId="20577"/>
      <pc:docMkLst>
        <pc:docMk/>
      </pc:docMkLst>
      <pc:sldChg chg="modSp mod">
        <pc:chgData name="Cheng Ran" userId="dbeed8448c6bb12c" providerId="LiveId" clId="{4BEA71DC-28E7-4D99-B396-D1B51C397CD1}" dt="2022-02-28T06:39:20.101" v="20" actId="20577"/>
        <pc:sldMkLst>
          <pc:docMk/>
          <pc:sldMk cId="3385293733" sldId="257"/>
        </pc:sldMkLst>
        <pc:spChg chg="mod">
          <ac:chgData name="Cheng Ran" userId="dbeed8448c6bb12c" providerId="LiveId" clId="{4BEA71DC-28E7-4D99-B396-D1B51C397CD1}" dt="2022-02-28T06:39:20.101" v="20" actId="20577"/>
          <ac:spMkLst>
            <pc:docMk/>
            <pc:sldMk cId="3385293733" sldId="257"/>
            <ac:spMk id="2" creationId="{33FD282A-579E-4C33-B7C3-4DA1F4362495}"/>
          </ac:spMkLst>
        </pc:spChg>
      </pc:sldChg>
      <pc:sldChg chg="del">
        <pc:chgData name="Cheng Ran" userId="dbeed8448c6bb12c" providerId="LiveId" clId="{4BEA71DC-28E7-4D99-B396-D1B51C397CD1}" dt="2022-02-28T06:39:46.123" v="21" actId="47"/>
        <pc:sldMkLst>
          <pc:docMk/>
          <pc:sldMk cId="684922242" sldId="290"/>
        </pc:sldMkLst>
      </pc:sldChg>
      <pc:sldChg chg="modSp new mod">
        <pc:chgData name="Cheng Ran" userId="dbeed8448c6bb12c" providerId="LiveId" clId="{4BEA71DC-28E7-4D99-B396-D1B51C397CD1}" dt="2022-02-28T08:24:57.259" v="2273" actId="2711"/>
        <pc:sldMkLst>
          <pc:docMk/>
          <pc:sldMk cId="2556556609" sldId="290"/>
        </pc:sldMkLst>
        <pc:spChg chg="mod">
          <ac:chgData name="Cheng Ran" userId="dbeed8448c6bb12c" providerId="LiveId" clId="{4BEA71DC-28E7-4D99-B396-D1B51C397CD1}" dt="2022-02-28T06:42:50.612" v="47" actId="20577"/>
          <ac:spMkLst>
            <pc:docMk/>
            <pc:sldMk cId="2556556609" sldId="290"/>
            <ac:spMk id="2" creationId="{F68C7C9E-826E-4D4F-BB47-C91B2BEE302B}"/>
          </ac:spMkLst>
        </pc:spChg>
        <pc:spChg chg="mod">
          <ac:chgData name="Cheng Ran" userId="dbeed8448c6bb12c" providerId="LiveId" clId="{4BEA71DC-28E7-4D99-B396-D1B51C397CD1}" dt="2022-02-28T08:24:57.259" v="2273" actId="2711"/>
          <ac:spMkLst>
            <pc:docMk/>
            <pc:sldMk cId="2556556609" sldId="290"/>
            <ac:spMk id="3" creationId="{A03333F3-061B-46C2-8C9D-4CC3DC06C1D7}"/>
          </ac:spMkLst>
        </pc:spChg>
      </pc:sldChg>
      <pc:sldChg chg="modSp new mod">
        <pc:chgData name="Cheng Ran" userId="dbeed8448c6bb12c" providerId="LiveId" clId="{4BEA71DC-28E7-4D99-B396-D1B51C397CD1}" dt="2022-02-28T06:46:48.189" v="126"/>
        <pc:sldMkLst>
          <pc:docMk/>
          <pc:sldMk cId="581111486" sldId="291"/>
        </pc:sldMkLst>
        <pc:spChg chg="mod">
          <ac:chgData name="Cheng Ran" userId="dbeed8448c6bb12c" providerId="LiveId" clId="{4BEA71DC-28E7-4D99-B396-D1B51C397CD1}" dt="2022-02-28T06:44:38.559" v="89" actId="20577"/>
          <ac:spMkLst>
            <pc:docMk/>
            <pc:sldMk cId="581111486" sldId="291"/>
            <ac:spMk id="2" creationId="{9AF4F5C6-446E-4F17-8017-38E868B6EC8E}"/>
          </ac:spMkLst>
        </pc:spChg>
        <pc:spChg chg="mod">
          <ac:chgData name="Cheng Ran" userId="dbeed8448c6bb12c" providerId="LiveId" clId="{4BEA71DC-28E7-4D99-B396-D1B51C397CD1}" dt="2022-02-28T06:46:48.189" v="126"/>
          <ac:spMkLst>
            <pc:docMk/>
            <pc:sldMk cId="581111486" sldId="291"/>
            <ac:spMk id="3" creationId="{2AD7A389-91F6-46E8-942C-3CB7DC42CB9F}"/>
          </ac:spMkLst>
        </pc:spChg>
      </pc:sldChg>
      <pc:sldChg chg="del">
        <pc:chgData name="Cheng Ran" userId="dbeed8448c6bb12c" providerId="LiveId" clId="{4BEA71DC-28E7-4D99-B396-D1B51C397CD1}" dt="2022-02-28T06:39:46.123" v="21" actId="47"/>
        <pc:sldMkLst>
          <pc:docMk/>
          <pc:sldMk cId="2733330309" sldId="291"/>
        </pc:sldMkLst>
      </pc:sldChg>
      <pc:sldChg chg="addSp delSp modSp new mod modClrScheme chgLayout">
        <pc:chgData name="Cheng Ran" userId="dbeed8448c6bb12c" providerId="LiveId" clId="{4BEA71DC-28E7-4D99-B396-D1B51C397CD1}" dt="2022-02-28T07:15:50.646" v="967"/>
        <pc:sldMkLst>
          <pc:docMk/>
          <pc:sldMk cId="2432146985" sldId="292"/>
        </pc:sldMkLst>
        <pc:spChg chg="del mod ord">
          <ac:chgData name="Cheng Ran" userId="dbeed8448c6bb12c" providerId="LiveId" clId="{4BEA71DC-28E7-4D99-B396-D1B51C397CD1}" dt="2022-02-28T06:47:19.350" v="128" actId="700"/>
          <ac:spMkLst>
            <pc:docMk/>
            <pc:sldMk cId="2432146985" sldId="292"/>
            <ac:spMk id="2" creationId="{B22AF8DD-DA15-403E-8349-FDBB7D19E16D}"/>
          </ac:spMkLst>
        </pc:spChg>
        <pc:spChg chg="del mod ord">
          <ac:chgData name="Cheng Ran" userId="dbeed8448c6bb12c" providerId="LiveId" clId="{4BEA71DC-28E7-4D99-B396-D1B51C397CD1}" dt="2022-02-28T06:47:19.350" v="128" actId="700"/>
          <ac:spMkLst>
            <pc:docMk/>
            <pc:sldMk cId="2432146985" sldId="292"/>
            <ac:spMk id="3" creationId="{1923A7FD-A426-4594-97AE-B352D42BAF6F}"/>
          </ac:spMkLst>
        </pc:spChg>
        <pc:spChg chg="add mod ord">
          <ac:chgData name="Cheng Ran" userId="dbeed8448c6bb12c" providerId="LiveId" clId="{4BEA71DC-28E7-4D99-B396-D1B51C397CD1}" dt="2022-02-28T06:47:49.494" v="205" actId="20577"/>
          <ac:spMkLst>
            <pc:docMk/>
            <pc:sldMk cId="2432146985" sldId="292"/>
            <ac:spMk id="4" creationId="{6674458B-D68B-4B13-A411-5D557BF848A6}"/>
          </ac:spMkLst>
        </pc:spChg>
        <pc:spChg chg="add mod ord">
          <ac:chgData name="Cheng Ran" userId="dbeed8448c6bb12c" providerId="LiveId" clId="{4BEA71DC-28E7-4D99-B396-D1B51C397CD1}" dt="2022-02-28T07:15:50.646" v="967"/>
          <ac:spMkLst>
            <pc:docMk/>
            <pc:sldMk cId="2432146985" sldId="292"/>
            <ac:spMk id="5" creationId="{B7F2C28E-E140-499F-9573-0E6BAB61FCED}"/>
          </ac:spMkLst>
        </pc:spChg>
      </pc:sldChg>
      <pc:sldChg chg="del">
        <pc:chgData name="Cheng Ran" userId="dbeed8448c6bb12c" providerId="LiveId" clId="{4BEA71DC-28E7-4D99-B396-D1B51C397CD1}" dt="2022-02-28T06:39:46.123" v="21" actId="47"/>
        <pc:sldMkLst>
          <pc:docMk/>
          <pc:sldMk cId="3854375578" sldId="292"/>
        </pc:sldMkLst>
      </pc:sldChg>
      <pc:sldChg chg="del">
        <pc:chgData name="Cheng Ran" userId="dbeed8448c6bb12c" providerId="LiveId" clId="{4BEA71DC-28E7-4D99-B396-D1B51C397CD1}" dt="2022-02-28T06:39:46.123" v="21" actId="47"/>
        <pc:sldMkLst>
          <pc:docMk/>
          <pc:sldMk cId="1099301301" sldId="293"/>
        </pc:sldMkLst>
      </pc:sldChg>
      <pc:sldChg chg="addSp modSp new mod">
        <pc:chgData name="Cheng Ran" userId="dbeed8448c6bb12c" providerId="LiveId" clId="{4BEA71DC-28E7-4D99-B396-D1B51C397CD1}" dt="2022-02-28T07:08:17.918" v="649" actId="20577"/>
        <pc:sldMkLst>
          <pc:docMk/>
          <pc:sldMk cId="3258775816" sldId="293"/>
        </pc:sldMkLst>
        <pc:spChg chg="mod">
          <ac:chgData name="Cheng Ran" userId="dbeed8448c6bb12c" providerId="LiveId" clId="{4BEA71DC-28E7-4D99-B396-D1B51C397CD1}" dt="2022-02-28T07:08:17.918" v="649" actId="20577"/>
          <ac:spMkLst>
            <pc:docMk/>
            <pc:sldMk cId="3258775816" sldId="293"/>
            <ac:spMk id="2" creationId="{78A664FD-3160-4EBD-8AAF-893BFF64FA7C}"/>
          </ac:spMkLst>
        </pc:spChg>
        <pc:spChg chg="mod">
          <ac:chgData name="Cheng Ran" userId="dbeed8448c6bb12c" providerId="LiveId" clId="{4BEA71DC-28E7-4D99-B396-D1B51C397CD1}" dt="2022-02-28T06:48:26.058" v="225" actId="20577"/>
          <ac:spMkLst>
            <pc:docMk/>
            <pc:sldMk cId="3258775816" sldId="293"/>
            <ac:spMk id="3" creationId="{53A7E018-A308-45D4-A1E4-719372B65CF8}"/>
          </ac:spMkLst>
        </pc:spChg>
        <pc:spChg chg="add mod">
          <ac:chgData name="Cheng Ran" userId="dbeed8448c6bb12c" providerId="LiveId" clId="{4BEA71DC-28E7-4D99-B396-D1B51C397CD1}" dt="2022-02-28T06:48:32.715" v="227" actId="1076"/>
          <ac:spMkLst>
            <pc:docMk/>
            <pc:sldMk cId="3258775816" sldId="293"/>
            <ac:spMk id="4" creationId="{D9FAAF88-0FF6-424B-AE7A-29E9F419CA80}"/>
          </ac:spMkLst>
        </pc:spChg>
        <pc:spChg chg="add mod">
          <ac:chgData name="Cheng Ran" userId="dbeed8448c6bb12c" providerId="LiveId" clId="{4BEA71DC-28E7-4D99-B396-D1B51C397CD1}" dt="2022-02-28T06:49:03.984" v="248" actId="1076"/>
          <ac:spMkLst>
            <pc:docMk/>
            <pc:sldMk cId="3258775816" sldId="293"/>
            <ac:spMk id="5" creationId="{5DF9959D-9EC0-41FA-9958-49DE0EA86DCC}"/>
          </ac:spMkLst>
        </pc:spChg>
      </pc:sldChg>
      <pc:sldChg chg="addSp modSp new mod">
        <pc:chgData name="Cheng Ran" userId="dbeed8448c6bb12c" providerId="LiveId" clId="{4BEA71DC-28E7-4D99-B396-D1B51C397CD1}" dt="2022-02-28T07:08:22.877" v="661" actId="20577"/>
        <pc:sldMkLst>
          <pc:docMk/>
          <pc:sldMk cId="56771586" sldId="294"/>
        </pc:sldMkLst>
        <pc:spChg chg="mod">
          <ac:chgData name="Cheng Ran" userId="dbeed8448c6bb12c" providerId="LiveId" clId="{4BEA71DC-28E7-4D99-B396-D1B51C397CD1}" dt="2022-02-28T07:08:22.877" v="661" actId="20577"/>
          <ac:spMkLst>
            <pc:docMk/>
            <pc:sldMk cId="56771586" sldId="294"/>
            <ac:spMk id="2" creationId="{111CF026-3F2B-4E1F-9F18-894A80807B4D}"/>
          </ac:spMkLst>
        </pc:spChg>
        <pc:spChg chg="mod">
          <ac:chgData name="Cheng Ran" userId="dbeed8448c6bb12c" providerId="LiveId" clId="{4BEA71DC-28E7-4D99-B396-D1B51C397CD1}" dt="2022-02-28T06:57:43.051" v="509"/>
          <ac:spMkLst>
            <pc:docMk/>
            <pc:sldMk cId="56771586" sldId="294"/>
            <ac:spMk id="3" creationId="{D969FD63-6ED5-46C0-AF02-420F172377A2}"/>
          </ac:spMkLst>
        </pc:spChg>
        <pc:spChg chg="add mod">
          <ac:chgData name="Cheng Ran" userId="dbeed8448c6bb12c" providerId="LiveId" clId="{4BEA71DC-28E7-4D99-B396-D1B51C397CD1}" dt="2022-02-28T06:55:40.433" v="438" actId="14100"/>
          <ac:spMkLst>
            <pc:docMk/>
            <pc:sldMk cId="56771586" sldId="294"/>
            <ac:spMk id="4" creationId="{8643BF9C-88AF-484F-9672-E8E99D680D3D}"/>
          </ac:spMkLst>
        </pc:spChg>
        <pc:spChg chg="add mod">
          <ac:chgData name="Cheng Ran" userId="dbeed8448c6bb12c" providerId="LiveId" clId="{4BEA71DC-28E7-4D99-B396-D1B51C397CD1}" dt="2022-02-28T06:57:17.399" v="506" actId="688"/>
          <ac:spMkLst>
            <pc:docMk/>
            <pc:sldMk cId="56771586" sldId="294"/>
            <ac:spMk id="5" creationId="{F71ED4B7-E6FD-40B2-9717-52FFE8AA7B3E}"/>
          </ac:spMkLst>
        </pc:spChg>
        <pc:spChg chg="add mod">
          <ac:chgData name="Cheng Ran" userId="dbeed8448c6bb12c" providerId="LiveId" clId="{4BEA71DC-28E7-4D99-B396-D1B51C397CD1}" dt="2022-02-28T06:56:26.400" v="489" actId="1076"/>
          <ac:spMkLst>
            <pc:docMk/>
            <pc:sldMk cId="56771586" sldId="294"/>
            <ac:spMk id="6" creationId="{52477AEB-4CEF-44A3-BB56-C50BA35FFDAF}"/>
          </ac:spMkLst>
        </pc:spChg>
        <pc:spChg chg="add mod">
          <ac:chgData name="Cheng Ran" userId="dbeed8448c6bb12c" providerId="LiveId" clId="{4BEA71DC-28E7-4D99-B396-D1B51C397CD1}" dt="2022-02-28T06:55:46.700" v="439" actId="14100"/>
          <ac:spMkLst>
            <pc:docMk/>
            <pc:sldMk cId="56771586" sldId="294"/>
            <ac:spMk id="7" creationId="{7287B5B3-5AE9-4915-BAC8-F6B8006A1ABD}"/>
          </ac:spMkLst>
        </pc:spChg>
        <pc:spChg chg="add mod">
          <ac:chgData name="Cheng Ran" userId="dbeed8448c6bb12c" providerId="LiveId" clId="{4BEA71DC-28E7-4D99-B396-D1B51C397CD1}" dt="2022-02-28T06:57:15.065" v="505" actId="688"/>
          <ac:spMkLst>
            <pc:docMk/>
            <pc:sldMk cId="56771586" sldId="294"/>
            <ac:spMk id="8" creationId="{6E81E90F-8C8B-4101-8657-C45C40999298}"/>
          </ac:spMkLst>
        </pc:spChg>
        <pc:spChg chg="add mod">
          <ac:chgData name="Cheng Ran" userId="dbeed8448c6bb12c" providerId="LiveId" clId="{4BEA71DC-28E7-4D99-B396-D1B51C397CD1}" dt="2022-02-28T06:56:49.472" v="499" actId="688"/>
          <ac:spMkLst>
            <pc:docMk/>
            <pc:sldMk cId="56771586" sldId="294"/>
            <ac:spMk id="9" creationId="{986BCEEE-A2C1-4377-8950-26BF7FF4A0C2}"/>
          </ac:spMkLst>
        </pc:spChg>
        <pc:spChg chg="add mod">
          <ac:chgData name="Cheng Ran" userId="dbeed8448c6bb12c" providerId="LiveId" clId="{4BEA71DC-28E7-4D99-B396-D1B51C397CD1}" dt="2022-02-28T06:56:41.001" v="497" actId="1076"/>
          <ac:spMkLst>
            <pc:docMk/>
            <pc:sldMk cId="56771586" sldId="294"/>
            <ac:spMk id="10" creationId="{E1B4EF42-4E27-4797-99FB-F9C8FB9EA47C}"/>
          </ac:spMkLst>
        </pc:spChg>
        <pc:spChg chg="add mod">
          <ac:chgData name="Cheng Ran" userId="dbeed8448c6bb12c" providerId="LiveId" clId="{4BEA71DC-28E7-4D99-B396-D1B51C397CD1}" dt="2022-02-28T06:56:08.294" v="486" actId="14100"/>
          <ac:spMkLst>
            <pc:docMk/>
            <pc:sldMk cId="56771586" sldId="294"/>
            <ac:spMk id="11" creationId="{7337F70B-95E1-4E73-9741-73066ED35610}"/>
          </ac:spMkLst>
        </pc:spChg>
        <pc:spChg chg="add mod">
          <ac:chgData name="Cheng Ran" userId="dbeed8448c6bb12c" providerId="LiveId" clId="{4BEA71DC-28E7-4D99-B396-D1B51C397CD1}" dt="2022-02-28T06:57:03.982" v="503" actId="688"/>
          <ac:spMkLst>
            <pc:docMk/>
            <pc:sldMk cId="56771586" sldId="294"/>
            <ac:spMk id="12" creationId="{4098DABB-E5D6-4DC2-BDE3-A1A4890AC492}"/>
          </ac:spMkLst>
        </pc:spChg>
      </pc:sldChg>
      <pc:sldChg chg="del">
        <pc:chgData name="Cheng Ran" userId="dbeed8448c6bb12c" providerId="LiveId" clId="{4BEA71DC-28E7-4D99-B396-D1B51C397CD1}" dt="2022-02-28T06:39:46.123" v="21" actId="47"/>
        <pc:sldMkLst>
          <pc:docMk/>
          <pc:sldMk cId="2768381481" sldId="294"/>
        </pc:sldMkLst>
      </pc:sldChg>
      <pc:sldChg chg="del">
        <pc:chgData name="Cheng Ran" userId="dbeed8448c6bb12c" providerId="LiveId" clId="{4BEA71DC-28E7-4D99-B396-D1B51C397CD1}" dt="2022-02-28T06:39:46.123" v="21" actId="47"/>
        <pc:sldMkLst>
          <pc:docMk/>
          <pc:sldMk cId="1699718560" sldId="295"/>
        </pc:sldMkLst>
      </pc:sldChg>
      <pc:sldChg chg="addSp modSp new mod modAnim">
        <pc:chgData name="Cheng Ran" userId="dbeed8448c6bb12c" providerId="LiveId" clId="{4BEA71DC-28E7-4D99-B396-D1B51C397CD1}" dt="2022-02-28T07:26:16.786" v="1165" actId="122"/>
        <pc:sldMkLst>
          <pc:docMk/>
          <pc:sldMk cId="2012848373" sldId="295"/>
        </pc:sldMkLst>
        <pc:spChg chg="mod">
          <ac:chgData name="Cheng Ran" userId="dbeed8448c6bb12c" providerId="LiveId" clId="{4BEA71DC-28E7-4D99-B396-D1B51C397CD1}" dt="2022-02-28T07:08:25.751" v="662" actId="20577"/>
          <ac:spMkLst>
            <pc:docMk/>
            <pc:sldMk cId="2012848373" sldId="295"/>
            <ac:spMk id="2" creationId="{EB082C50-F6A5-4592-974E-6DEEE0E5B069}"/>
          </ac:spMkLst>
        </pc:spChg>
        <pc:spChg chg="mod">
          <ac:chgData name="Cheng Ran" userId="dbeed8448c6bb12c" providerId="LiveId" clId="{4BEA71DC-28E7-4D99-B396-D1B51C397CD1}" dt="2022-02-28T07:26:16.786" v="1165" actId="122"/>
          <ac:spMkLst>
            <pc:docMk/>
            <pc:sldMk cId="2012848373" sldId="295"/>
            <ac:spMk id="3" creationId="{EB8144FE-4B5B-402F-B2C2-6C2EE3C4E22C}"/>
          </ac:spMkLst>
        </pc:spChg>
        <pc:spChg chg="add mod">
          <ac:chgData name="Cheng Ran" userId="dbeed8448c6bb12c" providerId="LiveId" clId="{4BEA71DC-28E7-4D99-B396-D1B51C397CD1}" dt="2022-02-28T07:13:23.277" v="882" actId="1038"/>
          <ac:spMkLst>
            <pc:docMk/>
            <pc:sldMk cId="2012848373" sldId="295"/>
            <ac:spMk id="4" creationId="{337A3CFC-B942-45F6-9B21-CABFED70454F}"/>
          </ac:spMkLst>
        </pc:spChg>
      </pc:sldChg>
      <pc:sldChg chg="del">
        <pc:chgData name="Cheng Ran" userId="dbeed8448c6bb12c" providerId="LiveId" clId="{4BEA71DC-28E7-4D99-B396-D1B51C397CD1}" dt="2022-02-28T06:39:46.123" v="21" actId="47"/>
        <pc:sldMkLst>
          <pc:docMk/>
          <pc:sldMk cId="3184272537" sldId="296"/>
        </pc:sldMkLst>
      </pc:sldChg>
      <pc:sldChg chg="addSp delSp modSp new mod modClrScheme chgLayout">
        <pc:chgData name="Cheng Ran" userId="dbeed8448c6bb12c" providerId="LiveId" clId="{4BEA71DC-28E7-4D99-B396-D1B51C397CD1}" dt="2022-02-28T07:15:56.005" v="968"/>
        <pc:sldMkLst>
          <pc:docMk/>
          <pc:sldMk cId="3705333570" sldId="296"/>
        </pc:sldMkLst>
        <pc:spChg chg="del mod ord">
          <ac:chgData name="Cheng Ran" userId="dbeed8448c6bb12c" providerId="LiveId" clId="{4BEA71DC-28E7-4D99-B396-D1B51C397CD1}" dt="2022-02-28T07:05:07.347" v="597" actId="700"/>
          <ac:spMkLst>
            <pc:docMk/>
            <pc:sldMk cId="3705333570" sldId="296"/>
            <ac:spMk id="2" creationId="{F93D2778-5324-4228-853D-8C549137F881}"/>
          </ac:spMkLst>
        </pc:spChg>
        <pc:spChg chg="del mod ord">
          <ac:chgData name="Cheng Ran" userId="dbeed8448c6bb12c" providerId="LiveId" clId="{4BEA71DC-28E7-4D99-B396-D1B51C397CD1}" dt="2022-02-28T07:05:07.347" v="597" actId="700"/>
          <ac:spMkLst>
            <pc:docMk/>
            <pc:sldMk cId="3705333570" sldId="296"/>
            <ac:spMk id="3" creationId="{3AA92856-D42D-420B-AF68-DE0DDDD53514}"/>
          </ac:spMkLst>
        </pc:spChg>
        <pc:spChg chg="add mod ord">
          <ac:chgData name="Cheng Ran" userId="dbeed8448c6bb12c" providerId="LiveId" clId="{4BEA71DC-28E7-4D99-B396-D1B51C397CD1}" dt="2022-02-28T07:05:11.214" v="608" actId="20577"/>
          <ac:spMkLst>
            <pc:docMk/>
            <pc:sldMk cId="3705333570" sldId="296"/>
            <ac:spMk id="4" creationId="{B93A837C-0D20-4496-A3CD-613D69DE19E7}"/>
          </ac:spMkLst>
        </pc:spChg>
        <pc:spChg chg="add mod ord">
          <ac:chgData name="Cheng Ran" userId="dbeed8448c6bb12c" providerId="LiveId" clId="{4BEA71DC-28E7-4D99-B396-D1B51C397CD1}" dt="2022-02-28T07:15:56.005" v="968"/>
          <ac:spMkLst>
            <pc:docMk/>
            <pc:sldMk cId="3705333570" sldId="296"/>
            <ac:spMk id="5" creationId="{76342470-788D-45E3-940D-6EA622C55C73}"/>
          </ac:spMkLst>
        </pc:spChg>
      </pc:sldChg>
      <pc:sldChg chg="del">
        <pc:chgData name="Cheng Ran" userId="dbeed8448c6bb12c" providerId="LiveId" clId="{4BEA71DC-28E7-4D99-B396-D1B51C397CD1}" dt="2022-02-28T06:39:46.123" v="21" actId="47"/>
        <pc:sldMkLst>
          <pc:docMk/>
          <pc:sldMk cId="1956971627" sldId="297"/>
        </pc:sldMkLst>
      </pc:sldChg>
      <pc:sldChg chg="addSp modSp new mod">
        <pc:chgData name="Cheng Ran" userId="dbeed8448c6bb12c" providerId="LiveId" clId="{4BEA71DC-28E7-4D99-B396-D1B51C397CD1}" dt="2022-02-28T07:08:30.553" v="666" actId="20577"/>
        <pc:sldMkLst>
          <pc:docMk/>
          <pc:sldMk cId="2761130220" sldId="297"/>
        </pc:sldMkLst>
        <pc:spChg chg="mod">
          <ac:chgData name="Cheng Ran" userId="dbeed8448c6bb12c" providerId="LiveId" clId="{4BEA71DC-28E7-4D99-B396-D1B51C397CD1}" dt="2022-02-28T07:08:30.553" v="666" actId="20577"/>
          <ac:spMkLst>
            <pc:docMk/>
            <pc:sldMk cId="2761130220" sldId="297"/>
            <ac:spMk id="2" creationId="{F2A51001-0553-4F04-86E0-9DEE76045B11}"/>
          </ac:spMkLst>
        </pc:spChg>
        <pc:spChg chg="mod">
          <ac:chgData name="Cheng Ran" userId="dbeed8448c6bb12c" providerId="LiveId" clId="{4BEA71DC-28E7-4D99-B396-D1B51C397CD1}" dt="2022-02-28T07:07:54.280" v="642" actId="14100"/>
          <ac:spMkLst>
            <pc:docMk/>
            <pc:sldMk cId="2761130220" sldId="297"/>
            <ac:spMk id="3" creationId="{2DA759B2-CF47-4F4B-B49A-64F1B1CE32D7}"/>
          </ac:spMkLst>
        </pc:spChg>
        <pc:picChg chg="add mod">
          <ac:chgData name="Cheng Ran" userId="dbeed8448c6bb12c" providerId="LiveId" clId="{4BEA71DC-28E7-4D99-B396-D1B51C397CD1}" dt="2022-02-28T07:06:23.397" v="640" actId="1076"/>
          <ac:picMkLst>
            <pc:docMk/>
            <pc:sldMk cId="2761130220" sldId="297"/>
            <ac:picMk id="4" creationId="{AE12307C-716E-4702-8C5E-04E696DEC9E5}"/>
          </ac:picMkLst>
        </pc:picChg>
        <pc:picChg chg="add mod">
          <ac:chgData name="Cheng Ran" userId="dbeed8448c6bb12c" providerId="LiveId" clId="{4BEA71DC-28E7-4D99-B396-D1B51C397CD1}" dt="2022-02-28T07:08:03.288" v="644" actId="1076"/>
          <ac:picMkLst>
            <pc:docMk/>
            <pc:sldMk cId="2761130220" sldId="297"/>
            <ac:picMk id="1026" creationId="{4CC141AB-3652-4602-B7D9-B66D849DF81E}"/>
          </ac:picMkLst>
        </pc:picChg>
      </pc:sldChg>
      <pc:sldChg chg="addSp modSp new mod">
        <pc:chgData name="Cheng Ran" userId="dbeed8448c6bb12c" providerId="LiveId" clId="{4BEA71DC-28E7-4D99-B396-D1B51C397CD1}" dt="2022-02-28T07:18:09.588" v="985" actId="1076"/>
        <pc:sldMkLst>
          <pc:docMk/>
          <pc:sldMk cId="3623438723" sldId="298"/>
        </pc:sldMkLst>
        <pc:spChg chg="mod">
          <ac:chgData name="Cheng Ran" userId="dbeed8448c6bb12c" providerId="LiveId" clId="{4BEA71DC-28E7-4D99-B396-D1B51C397CD1}" dt="2022-02-28T07:17:43.084" v="973" actId="20577"/>
          <ac:spMkLst>
            <pc:docMk/>
            <pc:sldMk cId="3623438723" sldId="298"/>
            <ac:spMk id="2" creationId="{A6BEEB15-051D-41AC-8AF3-B8FFFED5A969}"/>
          </ac:spMkLst>
        </pc:spChg>
        <pc:spChg chg="mod">
          <ac:chgData name="Cheng Ran" userId="dbeed8448c6bb12c" providerId="LiveId" clId="{4BEA71DC-28E7-4D99-B396-D1B51C397CD1}" dt="2022-02-28T07:17:53.288" v="978" actId="15"/>
          <ac:spMkLst>
            <pc:docMk/>
            <pc:sldMk cId="3623438723" sldId="298"/>
            <ac:spMk id="3" creationId="{E7A0BA57-DBB5-4791-8833-0CB78BE2F34A}"/>
          </ac:spMkLst>
        </pc:spChg>
        <pc:picChg chg="add mod">
          <ac:chgData name="Cheng Ran" userId="dbeed8448c6bb12c" providerId="LiveId" clId="{4BEA71DC-28E7-4D99-B396-D1B51C397CD1}" dt="2022-02-28T07:18:06.193" v="982" actId="1076"/>
          <ac:picMkLst>
            <pc:docMk/>
            <pc:sldMk cId="3623438723" sldId="298"/>
            <ac:picMk id="4" creationId="{E8BCB578-81A4-4825-BE2F-CC29E7CD4F51}"/>
          </ac:picMkLst>
        </pc:picChg>
        <pc:picChg chg="add mod">
          <ac:chgData name="Cheng Ran" userId="dbeed8448c6bb12c" providerId="LiveId" clId="{4BEA71DC-28E7-4D99-B396-D1B51C397CD1}" dt="2022-02-28T07:18:09.588" v="985" actId="1076"/>
          <ac:picMkLst>
            <pc:docMk/>
            <pc:sldMk cId="3623438723" sldId="298"/>
            <ac:picMk id="5" creationId="{55E92D5E-1228-4264-9686-D137ABD80C31}"/>
          </ac:picMkLst>
        </pc:picChg>
      </pc:sldChg>
      <pc:sldChg chg="addSp modSp new mod">
        <pc:chgData name="Cheng Ran" userId="dbeed8448c6bb12c" providerId="LiveId" clId="{4BEA71DC-28E7-4D99-B396-D1B51C397CD1}" dt="2022-02-28T07:15:06.725" v="944"/>
        <pc:sldMkLst>
          <pc:docMk/>
          <pc:sldMk cId="1332847501" sldId="299"/>
        </pc:sldMkLst>
        <pc:spChg chg="mod">
          <ac:chgData name="Cheng Ran" userId="dbeed8448c6bb12c" providerId="LiveId" clId="{4BEA71DC-28E7-4D99-B396-D1B51C397CD1}" dt="2022-02-28T07:08:35.289" v="675" actId="20577"/>
          <ac:spMkLst>
            <pc:docMk/>
            <pc:sldMk cId="1332847501" sldId="299"/>
            <ac:spMk id="2" creationId="{966A4CA9-037E-4CD6-B262-B28E59B9A994}"/>
          </ac:spMkLst>
        </pc:spChg>
        <pc:spChg chg="mod">
          <ac:chgData name="Cheng Ran" userId="dbeed8448c6bb12c" providerId="LiveId" clId="{4BEA71DC-28E7-4D99-B396-D1B51C397CD1}" dt="2022-02-28T07:15:06.725" v="944"/>
          <ac:spMkLst>
            <pc:docMk/>
            <pc:sldMk cId="1332847501" sldId="299"/>
            <ac:spMk id="3" creationId="{BCCA4A2E-B6D5-49E3-9182-A911DD954E91}"/>
          </ac:spMkLst>
        </pc:spChg>
        <pc:spChg chg="add mod">
          <ac:chgData name="Cheng Ran" userId="dbeed8448c6bb12c" providerId="LiveId" clId="{4BEA71DC-28E7-4D99-B396-D1B51C397CD1}" dt="2022-02-28T07:10:59.514" v="806" actId="14100"/>
          <ac:spMkLst>
            <pc:docMk/>
            <pc:sldMk cId="1332847501" sldId="299"/>
            <ac:spMk id="4" creationId="{C327962F-F9D5-4716-841C-D6BE6D7B1EB8}"/>
          </ac:spMkLst>
        </pc:spChg>
        <pc:spChg chg="add mod">
          <ac:chgData name="Cheng Ran" userId="dbeed8448c6bb12c" providerId="LiveId" clId="{4BEA71DC-28E7-4D99-B396-D1B51C397CD1}" dt="2022-02-28T07:11:05.057" v="809" actId="14100"/>
          <ac:spMkLst>
            <pc:docMk/>
            <pc:sldMk cId="1332847501" sldId="299"/>
            <ac:spMk id="5" creationId="{6BBCD495-8A28-4AF0-93D5-7A33BE5EE49E}"/>
          </ac:spMkLst>
        </pc:spChg>
        <pc:spChg chg="add mod">
          <ac:chgData name="Cheng Ran" userId="dbeed8448c6bb12c" providerId="LiveId" clId="{4BEA71DC-28E7-4D99-B396-D1B51C397CD1}" dt="2022-02-28T07:11:44.937" v="817" actId="1076"/>
          <ac:spMkLst>
            <pc:docMk/>
            <pc:sldMk cId="1332847501" sldId="299"/>
            <ac:spMk id="6" creationId="{C6A48B88-5653-42FD-B055-2962A0ECD5ED}"/>
          </ac:spMkLst>
        </pc:spChg>
        <pc:spChg chg="add mod">
          <ac:chgData name="Cheng Ran" userId="dbeed8448c6bb12c" providerId="LiveId" clId="{4BEA71DC-28E7-4D99-B396-D1B51C397CD1}" dt="2022-02-28T07:10:52.130" v="805" actId="1035"/>
          <ac:spMkLst>
            <pc:docMk/>
            <pc:sldMk cId="1332847501" sldId="299"/>
            <ac:spMk id="7" creationId="{1CAF1973-AD0A-4775-8A48-764D39F32B3A}"/>
          </ac:spMkLst>
        </pc:spChg>
        <pc:spChg chg="add mod">
          <ac:chgData name="Cheng Ran" userId="dbeed8448c6bb12c" providerId="LiveId" clId="{4BEA71DC-28E7-4D99-B396-D1B51C397CD1}" dt="2022-02-28T07:11:07.700" v="810" actId="14100"/>
          <ac:spMkLst>
            <pc:docMk/>
            <pc:sldMk cId="1332847501" sldId="299"/>
            <ac:spMk id="8" creationId="{E3AAB6FA-134B-4586-84AF-92AD44B8DCD4}"/>
          </ac:spMkLst>
        </pc:spChg>
        <pc:spChg chg="add mod">
          <ac:chgData name="Cheng Ran" userId="dbeed8448c6bb12c" providerId="LiveId" clId="{4BEA71DC-28E7-4D99-B396-D1B51C397CD1}" dt="2022-02-28T07:11:47.036" v="818" actId="1076"/>
          <ac:spMkLst>
            <pc:docMk/>
            <pc:sldMk cId="1332847501" sldId="299"/>
            <ac:spMk id="9" creationId="{CC9F51B1-CE76-449A-98C6-78EF59DB33BE}"/>
          </ac:spMkLst>
        </pc:spChg>
        <pc:spChg chg="add mod">
          <ac:chgData name="Cheng Ran" userId="dbeed8448c6bb12c" providerId="LiveId" clId="{4BEA71DC-28E7-4D99-B396-D1B51C397CD1}" dt="2022-02-28T07:10:52.130" v="805" actId="1035"/>
          <ac:spMkLst>
            <pc:docMk/>
            <pc:sldMk cId="1332847501" sldId="299"/>
            <ac:spMk id="10" creationId="{C71DF677-8237-4AC7-B7E5-797C1B3AC48F}"/>
          </ac:spMkLst>
        </pc:spChg>
        <pc:spChg chg="add mod">
          <ac:chgData name="Cheng Ran" userId="dbeed8448c6bb12c" providerId="LiveId" clId="{4BEA71DC-28E7-4D99-B396-D1B51C397CD1}" dt="2022-02-28T07:11:14.474" v="813" actId="20577"/>
          <ac:spMkLst>
            <pc:docMk/>
            <pc:sldMk cId="1332847501" sldId="299"/>
            <ac:spMk id="11" creationId="{68133C6E-6AF5-409A-9CB3-DC8229684DE0}"/>
          </ac:spMkLst>
        </pc:spChg>
        <pc:spChg chg="add mod">
          <ac:chgData name="Cheng Ran" userId="dbeed8448c6bb12c" providerId="LiveId" clId="{4BEA71DC-28E7-4D99-B396-D1B51C397CD1}" dt="2022-02-28T07:11:40.968" v="816" actId="1076"/>
          <ac:spMkLst>
            <pc:docMk/>
            <pc:sldMk cId="1332847501" sldId="299"/>
            <ac:spMk id="12" creationId="{9D562EBB-FCDC-436B-8081-A5038857669F}"/>
          </ac:spMkLst>
        </pc:spChg>
        <pc:spChg chg="add mod">
          <ac:chgData name="Cheng Ran" userId="dbeed8448c6bb12c" providerId="LiveId" clId="{4BEA71DC-28E7-4D99-B396-D1B51C397CD1}" dt="2022-02-28T07:10:52.130" v="805" actId="1035"/>
          <ac:spMkLst>
            <pc:docMk/>
            <pc:sldMk cId="1332847501" sldId="299"/>
            <ac:spMk id="13" creationId="{A2D13C45-AF47-4339-9866-628CEDEEB09E}"/>
          </ac:spMkLst>
        </pc:spChg>
        <pc:spChg chg="add mod">
          <ac:chgData name="Cheng Ran" userId="dbeed8448c6bb12c" providerId="LiveId" clId="{4BEA71DC-28E7-4D99-B396-D1B51C397CD1}" dt="2022-02-28T07:11:33.394" v="814" actId="1076"/>
          <ac:spMkLst>
            <pc:docMk/>
            <pc:sldMk cId="1332847501" sldId="299"/>
            <ac:spMk id="14" creationId="{C7161FD3-C3F5-4912-9169-C797DEC639D9}"/>
          </ac:spMkLst>
        </pc:spChg>
        <pc:spChg chg="add mod">
          <ac:chgData name="Cheng Ran" userId="dbeed8448c6bb12c" providerId="LiveId" clId="{4BEA71DC-28E7-4D99-B396-D1B51C397CD1}" dt="2022-02-28T07:11:35.192" v="815" actId="1076"/>
          <ac:spMkLst>
            <pc:docMk/>
            <pc:sldMk cId="1332847501" sldId="299"/>
            <ac:spMk id="15" creationId="{82F5209F-8AFA-4C1E-9038-C3CB2D352797}"/>
          </ac:spMkLst>
        </pc:spChg>
      </pc:sldChg>
      <pc:sldChg chg="del">
        <pc:chgData name="Cheng Ran" userId="dbeed8448c6bb12c" providerId="LiveId" clId="{4BEA71DC-28E7-4D99-B396-D1B51C397CD1}" dt="2022-02-28T06:39:46.123" v="21" actId="47"/>
        <pc:sldMkLst>
          <pc:docMk/>
          <pc:sldMk cId="3746886536" sldId="299"/>
        </pc:sldMkLst>
      </pc:sldChg>
      <pc:sldChg chg="addSp modSp new mod modAnim">
        <pc:chgData name="Cheng Ran" userId="dbeed8448c6bb12c" providerId="LiveId" clId="{4BEA71DC-28E7-4D99-B396-D1B51C397CD1}" dt="2022-02-28T11:33:35.914" v="3380"/>
        <pc:sldMkLst>
          <pc:docMk/>
          <pc:sldMk cId="3785737040" sldId="300"/>
        </pc:sldMkLst>
        <pc:spChg chg="mod">
          <ac:chgData name="Cheng Ran" userId="dbeed8448c6bb12c" providerId="LiveId" clId="{4BEA71DC-28E7-4D99-B396-D1B51C397CD1}" dt="2022-02-28T07:12:56.908" v="841" actId="20577"/>
          <ac:spMkLst>
            <pc:docMk/>
            <pc:sldMk cId="3785737040" sldId="300"/>
            <ac:spMk id="2" creationId="{F161C41B-FC4D-48D6-82CF-C0B42662F09A}"/>
          </ac:spMkLst>
        </pc:spChg>
        <pc:spChg chg="mod">
          <ac:chgData name="Cheng Ran" userId="dbeed8448c6bb12c" providerId="LiveId" clId="{4BEA71DC-28E7-4D99-B396-D1B51C397CD1}" dt="2022-02-28T07:26:25.125" v="1169" actId="20577"/>
          <ac:spMkLst>
            <pc:docMk/>
            <pc:sldMk cId="3785737040" sldId="300"/>
            <ac:spMk id="3" creationId="{6E1A5532-96DD-4E01-BB9A-F84F99185FB9}"/>
          </ac:spMkLst>
        </pc:spChg>
        <pc:spChg chg="add mod">
          <ac:chgData name="Cheng Ran" userId="dbeed8448c6bb12c" providerId="LiveId" clId="{4BEA71DC-28E7-4D99-B396-D1B51C397CD1}" dt="2022-02-28T07:13:46.533" v="890" actId="1076"/>
          <ac:spMkLst>
            <pc:docMk/>
            <pc:sldMk cId="3785737040" sldId="300"/>
            <ac:spMk id="4" creationId="{F603458A-2541-4DA8-8261-988E105DF516}"/>
          </ac:spMkLst>
        </pc:spChg>
      </pc:sldChg>
      <pc:sldChg chg="del">
        <pc:chgData name="Cheng Ran" userId="dbeed8448c6bb12c" providerId="LiveId" clId="{4BEA71DC-28E7-4D99-B396-D1B51C397CD1}" dt="2022-02-28T06:39:46.123" v="21" actId="47"/>
        <pc:sldMkLst>
          <pc:docMk/>
          <pc:sldMk cId="3802757248" sldId="300"/>
        </pc:sldMkLst>
      </pc:sldChg>
      <pc:sldChg chg="addSp delSp modSp new mod modClrScheme chgLayout">
        <pc:chgData name="Cheng Ran" userId="dbeed8448c6bb12c" providerId="LiveId" clId="{4BEA71DC-28E7-4D99-B396-D1B51C397CD1}" dt="2022-02-28T07:15:59.745" v="969"/>
        <pc:sldMkLst>
          <pc:docMk/>
          <pc:sldMk cId="3132872474" sldId="301"/>
        </pc:sldMkLst>
        <pc:spChg chg="del mod ord">
          <ac:chgData name="Cheng Ran" userId="dbeed8448c6bb12c" providerId="LiveId" clId="{4BEA71DC-28E7-4D99-B396-D1B51C397CD1}" dt="2022-02-28T07:15:23.613" v="946" actId="700"/>
          <ac:spMkLst>
            <pc:docMk/>
            <pc:sldMk cId="3132872474" sldId="301"/>
            <ac:spMk id="2" creationId="{480FE136-8613-4BE4-9428-8B9388914E11}"/>
          </ac:spMkLst>
        </pc:spChg>
        <pc:spChg chg="del mod ord">
          <ac:chgData name="Cheng Ran" userId="dbeed8448c6bb12c" providerId="LiveId" clId="{4BEA71DC-28E7-4D99-B396-D1B51C397CD1}" dt="2022-02-28T07:15:23.613" v="946" actId="700"/>
          <ac:spMkLst>
            <pc:docMk/>
            <pc:sldMk cId="3132872474" sldId="301"/>
            <ac:spMk id="3" creationId="{7EF81608-7055-4B01-A242-34D197C7D524}"/>
          </ac:spMkLst>
        </pc:spChg>
        <pc:spChg chg="add mod ord">
          <ac:chgData name="Cheng Ran" userId="dbeed8448c6bb12c" providerId="LiveId" clId="{4BEA71DC-28E7-4D99-B396-D1B51C397CD1}" dt="2022-02-28T07:15:27.185" v="960" actId="20577"/>
          <ac:spMkLst>
            <pc:docMk/>
            <pc:sldMk cId="3132872474" sldId="301"/>
            <ac:spMk id="4" creationId="{52BCDBA6-D5BE-46E2-9C1A-BC1445313496}"/>
          </ac:spMkLst>
        </pc:spChg>
        <pc:spChg chg="add mod ord">
          <ac:chgData name="Cheng Ran" userId="dbeed8448c6bb12c" providerId="LiveId" clId="{4BEA71DC-28E7-4D99-B396-D1B51C397CD1}" dt="2022-02-28T07:15:59.745" v="969"/>
          <ac:spMkLst>
            <pc:docMk/>
            <pc:sldMk cId="3132872474" sldId="301"/>
            <ac:spMk id="5" creationId="{52CD6908-553C-4EED-B96E-01388821AFCE}"/>
          </ac:spMkLst>
        </pc:spChg>
      </pc:sldChg>
      <pc:sldChg chg="del">
        <pc:chgData name="Cheng Ran" userId="dbeed8448c6bb12c" providerId="LiveId" clId="{4BEA71DC-28E7-4D99-B396-D1B51C397CD1}" dt="2022-02-28T06:39:46.123" v="21" actId="47"/>
        <pc:sldMkLst>
          <pc:docMk/>
          <pc:sldMk cId="3714020858" sldId="301"/>
        </pc:sldMkLst>
      </pc:sldChg>
      <pc:sldChg chg="addSp delSp modSp new mod">
        <pc:chgData name="Cheng Ran" userId="dbeed8448c6bb12c" providerId="LiveId" clId="{4BEA71DC-28E7-4D99-B396-D1B51C397CD1}" dt="2022-02-28T08:56:44.245" v="2293" actId="20577"/>
        <pc:sldMkLst>
          <pc:docMk/>
          <pc:sldMk cId="229536411" sldId="302"/>
        </pc:sldMkLst>
        <pc:spChg chg="mod">
          <ac:chgData name="Cheng Ran" userId="dbeed8448c6bb12c" providerId="LiveId" clId="{4BEA71DC-28E7-4D99-B396-D1B51C397CD1}" dt="2022-02-28T07:18:18.492" v="995" actId="20577"/>
          <ac:spMkLst>
            <pc:docMk/>
            <pc:sldMk cId="229536411" sldId="302"/>
            <ac:spMk id="2" creationId="{1C2B046C-A639-4411-B063-4D445325310B}"/>
          </ac:spMkLst>
        </pc:spChg>
        <pc:spChg chg="mod">
          <ac:chgData name="Cheng Ran" userId="dbeed8448c6bb12c" providerId="LiveId" clId="{4BEA71DC-28E7-4D99-B396-D1B51C397CD1}" dt="2022-02-28T08:56:44.245" v="2293" actId="20577"/>
          <ac:spMkLst>
            <pc:docMk/>
            <pc:sldMk cId="229536411" sldId="302"/>
            <ac:spMk id="3" creationId="{772C502E-E065-4CFC-93E9-C02F05339E04}"/>
          </ac:spMkLst>
        </pc:spChg>
        <pc:spChg chg="add mod">
          <ac:chgData name="Cheng Ran" userId="dbeed8448c6bb12c" providerId="LiveId" clId="{4BEA71DC-28E7-4D99-B396-D1B51C397CD1}" dt="2022-02-28T07:22:04.585" v="1076" actId="1076"/>
          <ac:spMkLst>
            <pc:docMk/>
            <pc:sldMk cId="229536411" sldId="302"/>
            <ac:spMk id="4" creationId="{1121AC6B-48D5-41CC-A77F-05C1828C4107}"/>
          </ac:spMkLst>
        </pc:spChg>
        <pc:spChg chg="add mod">
          <ac:chgData name="Cheng Ran" userId="dbeed8448c6bb12c" providerId="LiveId" clId="{4BEA71DC-28E7-4D99-B396-D1B51C397CD1}" dt="2022-02-28T07:21:42.583" v="1070" actId="14100"/>
          <ac:spMkLst>
            <pc:docMk/>
            <pc:sldMk cId="229536411" sldId="302"/>
            <ac:spMk id="5" creationId="{9B7498C2-2E0C-492A-84CF-2BC591A1C876}"/>
          </ac:spMkLst>
        </pc:spChg>
        <pc:spChg chg="add mod">
          <ac:chgData name="Cheng Ran" userId="dbeed8448c6bb12c" providerId="LiveId" clId="{4BEA71DC-28E7-4D99-B396-D1B51C397CD1}" dt="2022-02-28T07:22:22.278" v="1086" actId="1037"/>
          <ac:spMkLst>
            <pc:docMk/>
            <pc:sldMk cId="229536411" sldId="302"/>
            <ac:spMk id="6" creationId="{2AFBBBB8-2BFA-46F1-BDF9-E372CCCBAE08}"/>
          </ac:spMkLst>
        </pc:spChg>
        <pc:spChg chg="add mod">
          <ac:chgData name="Cheng Ran" userId="dbeed8448c6bb12c" providerId="LiveId" clId="{4BEA71DC-28E7-4D99-B396-D1B51C397CD1}" dt="2022-02-28T07:20:40.738" v="1043" actId="1076"/>
          <ac:spMkLst>
            <pc:docMk/>
            <pc:sldMk cId="229536411" sldId="302"/>
            <ac:spMk id="7" creationId="{67C91923-CC81-4FC1-AE01-A47ABAE326E6}"/>
          </ac:spMkLst>
        </pc:spChg>
        <pc:spChg chg="add mod">
          <ac:chgData name="Cheng Ran" userId="dbeed8448c6bb12c" providerId="LiveId" clId="{4BEA71DC-28E7-4D99-B396-D1B51C397CD1}" dt="2022-02-28T07:21:50.331" v="1071" actId="14100"/>
          <ac:spMkLst>
            <pc:docMk/>
            <pc:sldMk cId="229536411" sldId="302"/>
            <ac:spMk id="8" creationId="{BC5C2687-55F1-4FA6-806E-2F450DA10C46}"/>
          </ac:spMkLst>
        </pc:spChg>
        <pc:spChg chg="add mod">
          <ac:chgData name="Cheng Ran" userId="dbeed8448c6bb12c" providerId="LiveId" clId="{4BEA71DC-28E7-4D99-B396-D1B51C397CD1}" dt="2022-02-28T07:22:22.278" v="1086" actId="1037"/>
          <ac:spMkLst>
            <pc:docMk/>
            <pc:sldMk cId="229536411" sldId="302"/>
            <ac:spMk id="9" creationId="{B9CE26C3-5535-487F-9804-D9B2E81EAB88}"/>
          </ac:spMkLst>
        </pc:spChg>
        <pc:spChg chg="add mod">
          <ac:chgData name="Cheng Ran" userId="dbeed8448c6bb12c" providerId="LiveId" clId="{4BEA71DC-28E7-4D99-B396-D1B51C397CD1}" dt="2022-02-28T07:22:31.657" v="1087" actId="14100"/>
          <ac:spMkLst>
            <pc:docMk/>
            <pc:sldMk cId="229536411" sldId="302"/>
            <ac:spMk id="10" creationId="{DC59BD35-ED73-4FDE-AF90-13938ECF3056}"/>
          </ac:spMkLst>
        </pc:spChg>
        <pc:spChg chg="add del mod">
          <ac:chgData name="Cheng Ran" userId="dbeed8448c6bb12c" providerId="LiveId" clId="{4BEA71DC-28E7-4D99-B396-D1B51C397CD1}" dt="2022-02-28T07:21:15.793" v="1064" actId="478"/>
          <ac:spMkLst>
            <pc:docMk/>
            <pc:sldMk cId="229536411" sldId="302"/>
            <ac:spMk id="11" creationId="{D1F83DC7-F125-4352-8898-9FF8F3D78D8D}"/>
          </ac:spMkLst>
        </pc:spChg>
        <pc:spChg chg="add mod">
          <ac:chgData name="Cheng Ran" userId="dbeed8448c6bb12c" providerId="LiveId" clId="{4BEA71DC-28E7-4D99-B396-D1B51C397CD1}" dt="2022-02-28T07:22:38.369" v="1088" actId="14100"/>
          <ac:spMkLst>
            <pc:docMk/>
            <pc:sldMk cId="229536411" sldId="302"/>
            <ac:spMk id="12" creationId="{CAE1402C-A25F-4810-A728-9A98A15E2363}"/>
          </ac:spMkLst>
        </pc:spChg>
        <pc:spChg chg="add mod">
          <ac:chgData name="Cheng Ran" userId="dbeed8448c6bb12c" providerId="LiveId" clId="{4BEA71DC-28E7-4D99-B396-D1B51C397CD1}" dt="2022-02-28T07:20:40.738" v="1043" actId="1076"/>
          <ac:spMkLst>
            <pc:docMk/>
            <pc:sldMk cId="229536411" sldId="302"/>
            <ac:spMk id="13" creationId="{111FD2D2-0217-4E41-B3BF-4C652938DB7E}"/>
          </ac:spMkLst>
        </pc:spChg>
        <pc:spChg chg="add mod">
          <ac:chgData name="Cheng Ran" userId="dbeed8448c6bb12c" providerId="LiveId" clId="{4BEA71DC-28E7-4D99-B396-D1B51C397CD1}" dt="2022-02-28T07:20:40.738" v="1043" actId="1076"/>
          <ac:spMkLst>
            <pc:docMk/>
            <pc:sldMk cId="229536411" sldId="302"/>
            <ac:spMk id="14" creationId="{3CE34762-D632-4904-8930-2FC4C8C643BB}"/>
          </ac:spMkLst>
        </pc:spChg>
        <pc:spChg chg="add mod">
          <ac:chgData name="Cheng Ran" userId="dbeed8448c6bb12c" providerId="LiveId" clId="{4BEA71DC-28E7-4D99-B396-D1B51C397CD1}" dt="2022-02-28T07:20:40.738" v="1043" actId="1076"/>
          <ac:spMkLst>
            <pc:docMk/>
            <pc:sldMk cId="229536411" sldId="302"/>
            <ac:spMk id="15" creationId="{B627FD7E-6F58-4B23-92F9-E5E66482EC0F}"/>
          </ac:spMkLst>
        </pc:spChg>
        <pc:spChg chg="add mod">
          <ac:chgData name="Cheng Ran" userId="dbeed8448c6bb12c" providerId="LiveId" clId="{4BEA71DC-28E7-4D99-B396-D1B51C397CD1}" dt="2022-02-28T07:21:58.401" v="1074"/>
          <ac:spMkLst>
            <pc:docMk/>
            <pc:sldMk cId="229536411" sldId="302"/>
            <ac:spMk id="16" creationId="{411E21C2-D855-4606-ACF5-3DE8BD4D5E1B}"/>
          </ac:spMkLst>
        </pc:spChg>
      </pc:sldChg>
      <pc:sldChg chg="del">
        <pc:chgData name="Cheng Ran" userId="dbeed8448c6bb12c" providerId="LiveId" clId="{4BEA71DC-28E7-4D99-B396-D1B51C397CD1}" dt="2022-02-28T06:39:46.123" v="21" actId="47"/>
        <pc:sldMkLst>
          <pc:docMk/>
          <pc:sldMk cId="2366096146" sldId="302"/>
        </pc:sldMkLst>
      </pc:sldChg>
      <pc:sldChg chg="del">
        <pc:chgData name="Cheng Ran" userId="dbeed8448c6bb12c" providerId="LiveId" clId="{4BEA71DC-28E7-4D99-B396-D1B51C397CD1}" dt="2022-02-28T06:39:46.123" v="21" actId="47"/>
        <pc:sldMkLst>
          <pc:docMk/>
          <pc:sldMk cId="1702348628" sldId="303"/>
        </pc:sldMkLst>
      </pc:sldChg>
      <pc:sldChg chg="addSp modSp new mod modAnim">
        <pc:chgData name="Cheng Ran" userId="dbeed8448c6bb12c" providerId="LiveId" clId="{4BEA71DC-28E7-4D99-B396-D1B51C397CD1}" dt="2022-02-28T07:26:38.514" v="1171"/>
        <pc:sldMkLst>
          <pc:docMk/>
          <pc:sldMk cId="3984742946" sldId="303"/>
        </pc:sldMkLst>
        <pc:spChg chg="mod">
          <ac:chgData name="Cheng Ran" userId="dbeed8448c6bb12c" providerId="LiveId" clId="{4BEA71DC-28E7-4D99-B396-D1B51C397CD1}" dt="2022-02-28T07:23:41.831" v="1107" actId="20577"/>
          <ac:spMkLst>
            <pc:docMk/>
            <pc:sldMk cId="3984742946" sldId="303"/>
            <ac:spMk id="2" creationId="{2A6779F6-8A61-4260-9FE5-D76A780FB15D}"/>
          </ac:spMkLst>
        </pc:spChg>
        <pc:spChg chg="mod">
          <ac:chgData name="Cheng Ran" userId="dbeed8448c6bb12c" providerId="LiveId" clId="{4BEA71DC-28E7-4D99-B396-D1B51C397CD1}" dt="2022-02-28T07:25:05.314" v="1150" actId="2711"/>
          <ac:spMkLst>
            <pc:docMk/>
            <pc:sldMk cId="3984742946" sldId="303"/>
            <ac:spMk id="3" creationId="{C6617891-1CCA-4494-BD7C-4184A6894A0E}"/>
          </ac:spMkLst>
        </pc:spChg>
        <pc:spChg chg="add mod">
          <ac:chgData name="Cheng Ran" userId="dbeed8448c6bb12c" providerId="LiveId" clId="{4BEA71DC-28E7-4D99-B396-D1B51C397CD1}" dt="2022-02-28T07:24:19.007" v="1118" actId="1076"/>
          <ac:spMkLst>
            <pc:docMk/>
            <pc:sldMk cId="3984742946" sldId="303"/>
            <ac:spMk id="4" creationId="{E2D2A4BD-D915-4119-A8F6-F98532744B79}"/>
          </ac:spMkLst>
        </pc:spChg>
      </pc:sldChg>
      <pc:sldChg chg="addSp delSp modSp new mod">
        <pc:chgData name="Cheng Ran" userId="dbeed8448c6bb12c" providerId="LiveId" clId="{4BEA71DC-28E7-4D99-B396-D1B51C397CD1}" dt="2022-02-28T07:27:47.014" v="1238" actId="20577"/>
        <pc:sldMkLst>
          <pc:docMk/>
          <pc:sldMk cId="2675848601" sldId="304"/>
        </pc:sldMkLst>
        <pc:spChg chg="mod">
          <ac:chgData name="Cheng Ran" userId="dbeed8448c6bb12c" providerId="LiveId" clId="{4BEA71DC-28E7-4D99-B396-D1B51C397CD1}" dt="2022-02-28T07:27:47.014" v="1238" actId="20577"/>
          <ac:spMkLst>
            <pc:docMk/>
            <pc:sldMk cId="2675848601" sldId="304"/>
            <ac:spMk id="2" creationId="{F93531AF-E705-4DEE-BF8D-F6D9F3E16E7D}"/>
          </ac:spMkLst>
        </pc:spChg>
        <pc:spChg chg="del">
          <ac:chgData name="Cheng Ran" userId="dbeed8448c6bb12c" providerId="LiveId" clId="{4BEA71DC-28E7-4D99-B396-D1B51C397CD1}" dt="2022-02-28T07:27:09.964" v="1205" actId="478"/>
          <ac:spMkLst>
            <pc:docMk/>
            <pc:sldMk cId="2675848601" sldId="304"/>
            <ac:spMk id="3" creationId="{DC34BCFC-00B7-4299-ACB7-E5F5895BC472}"/>
          </ac:spMkLst>
        </pc:spChg>
        <pc:picChg chg="add mod">
          <ac:chgData name="Cheng Ran" userId="dbeed8448c6bb12c" providerId="LiveId" clId="{4BEA71DC-28E7-4D99-B396-D1B51C397CD1}" dt="2022-02-28T07:27:26.882" v="1211" actId="1076"/>
          <ac:picMkLst>
            <pc:docMk/>
            <pc:sldMk cId="2675848601" sldId="304"/>
            <ac:picMk id="4" creationId="{ED6D3BF8-1C39-4B85-9FD7-8673AB7AF57E}"/>
          </ac:picMkLst>
        </pc:picChg>
        <pc:picChg chg="add mod">
          <ac:chgData name="Cheng Ran" userId="dbeed8448c6bb12c" providerId="LiveId" clId="{4BEA71DC-28E7-4D99-B396-D1B51C397CD1}" dt="2022-02-28T07:27:36.244" v="1224" actId="1037"/>
          <ac:picMkLst>
            <pc:docMk/>
            <pc:sldMk cId="2675848601" sldId="304"/>
            <ac:picMk id="5" creationId="{7C6D239F-DE9F-493F-BCFD-E1458A11F760}"/>
          </ac:picMkLst>
        </pc:picChg>
      </pc:sldChg>
      <pc:sldChg chg="del">
        <pc:chgData name="Cheng Ran" userId="dbeed8448c6bb12c" providerId="LiveId" clId="{4BEA71DC-28E7-4D99-B396-D1B51C397CD1}" dt="2022-02-28T06:39:46.123" v="21" actId="47"/>
        <pc:sldMkLst>
          <pc:docMk/>
          <pc:sldMk cId="3637487902" sldId="304"/>
        </pc:sldMkLst>
      </pc:sldChg>
      <pc:sldChg chg="addSp modSp new mod modAnim">
        <pc:chgData name="Cheng Ran" userId="dbeed8448c6bb12c" providerId="LiveId" clId="{4BEA71DC-28E7-4D99-B396-D1B51C397CD1}" dt="2022-02-28T07:32:25.436" v="1284"/>
        <pc:sldMkLst>
          <pc:docMk/>
          <pc:sldMk cId="1027266635" sldId="305"/>
        </pc:sldMkLst>
        <pc:spChg chg="mod">
          <ac:chgData name="Cheng Ran" userId="dbeed8448c6bb12c" providerId="LiveId" clId="{4BEA71DC-28E7-4D99-B396-D1B51C397CD1}" dt="2022-02-28T07:28:10.578" v="1247" actId="20577"/>
          <ac:spMkLst>
            <pc:docMk/>
            <pc:sldMk cId="1027266635" sldId="305"/>
            <ac:spMk id="2" creationId="{06F3EB48-E028-4D17-81F8-4920B4771283}"/>
          </ac:spMkLst>
        </pc:spChg>
        <pc:spChg chg="mod">
          <ac:chgData name="Cheng Ran" userId="dbeed8448c6bb12c" providerId="LiveId" clId="{4BEA71DC-28E7-4D99-B396-D1B51C397CD1}" dt="2022-02-28T07:29:35.399" v="1283" actId="20577"/>
          <ac:spMkLst>
            <pc:docMk/>
            <pc:sldMk cId="1027266635" sldId="305"/>
            <ac:spMk id="3" creationId="{8165B56D-DCEB-4423-8234-EB7BB6F8A489}"/>
          </ac:spMkLst>
        </pc:spChg>
        <pc:spChg chg="add mod">
          <ac:chgData name="Cheng Ran" userId="dbeed8448c6bb12c" providerId="LiveId" clId="{4BEA71DC-28E7-4D99-B396-D1B51C397CD1}" dt="2022-02-28T07:29:21.989" v="1282" actId="1076"/>
          <ac:spMkLst>
            <pc:docMk/>
            <pc:sldMk cId="1027266635" sldId="305"/>
            <ac:spMk id="4" creationId="{60108D39-A26C-4CAA-A38E-0AA118146CAC}"/>
          </ac:spMkLst>
        </pc:spChg>
      </pc:sldChg>
      <pc:sldChg chg="del">
        <pc:chgData name="Cheng Ran" userId="dbeed8448c6bb12c" providerId="LiveId" clId="{4BEA71DC-28E7-4D99-B396-D1B51C397CD1}" dt="2022-02-28T06:39:46.123" v="21" actId="47"/>
        <pc:sldMkLst>
          <pc:docMk/>
          <pc:sldMk cId="2199217075" sldId="305"/>
        </pc:sldMkLst>
      </pc:sldChg>
      <pc:sldChg chg="del">
        <pc:chgData name="Cheng Ran" userId="dbeed8448c6bb12c" providerId="LiveId" clId="{4BEA71DC-28E7-4D99-B396-D1B51C397CD1}" dt="2022-02-28T06:39:46.123" v="21" actId="47"/>
        <pc:sldMkLst>
          <pc:docMk/>
          <pc:sldMk cId="1390682575" sldId="306"/>
        </pc:sldMkLst>
      </pc:sldChg>
      <pc:sldChg chg="addSp delSp modSp new mod modClrScheme chgLayout">
        <pc:chgData name="Cheng Ran" userId="dbeed8448c6bb12c" providerId="LiveId" clId="{4BEA71DC-28E7-4D99-B396-D1B51C397CD1}" dt="2022-02-28T07:36:10.755" v="1323" actId="20577"/>
        <pc:sldMkLst>
          <pc:docMk/>
          <pc:sldMk cId="3630730139" sldId="306"/>
        </pc:sldMkLst>
        <pc:spChg chg="del mod ord">
          <ac:chgData name="Cheng Ran" userId="dbeed8448c6bb12c" providerId="LiveId" clId="{4BEA71DC-28E7-4D99-B396-D1B51C397CD1}" dt="2022-02-28T07:35:19.870" v="1286" actId="700"/>
          <ac:spMkLst>
            <pc:docMk/>
            <pc:sldMk cId="3630730139" sldId="306"/>
            <ac:spMk id="2" creationId="{80E511BF-12FB-4881-B5D5-EB32AE87F539}"/>
          </ac:spMkLst>
        </pc:spChg>
        <pc:spChg chg="del mod ord">
          <ac:chgData name="Cheng Ran" userId="dbeed8448c6bb12c" providerId="LiveId" clId="{4BEA71DC-28E7-4D99-B396-D1B51C397CD1}" dt="2022-02-28T07:35:19.870" v="1286" actId="700"/>
          <ac:spMkLst>
            <pc:docMk/>
            <pc:sldMk cId="3630730139" sldId="306"/>
            <ac:spMk id="3" creationId="{8FA32B4B-F799-4442-A880-3E1E651707B4}"/>
          </ac:spMkLst>
        </pc:spChg>
        <pc:spChg chg="add mod ord">
          <ac:chgData name="Cheng Ran" userId="dbeed8448c6bb12c" providerId="LiveId" clId="{4BEA71DC-28E7-4D99-B396-D1B51C397CD1}" dt="2022-02-28T07:35:25.705" v="1302" actId="20577"/>
          <ac:spMkLst>
            <pc:docMk/>
            <pc:sldMk cId="3630730139" sldId="306"/>
            <ac:spMk id="4" creationId="{74F7D3B5-E468-4BB4-90F6-3813FC026EAB}"/>
          </ac:spMkLst>
        </pc:spChg>
        <pc:spChg chg="add mod ord">
          <ac:chgData name="Cheng Ran" userId="dbeed8448c6bb12c" providerId="LiveId" clId="{4BEA71DC-28E7-4D99-B396-D1B51C397CD1}" dt="2022-02-28T07:36:10.755" v="1323" actId="20577"/>
          <ac:spMkLst>
            <pc:docMk/>
            <pc:sldMk cId="3630730139" sldId="306"/>
            <ac:spMk id="5" creationId="{8C42D957-D489-4400-BB42-B07EE2E104F7}"/>
          </ac:spMkLst>
        </pc:spChg>
      </pc:sldChg>
      <pc:sldChg chg="addSp delSp modSp new mod">
        <pc:chgData name="Cheng Ran" userId="dbeed8448c6bb12c" providerId="LiveId" clId="{4BEA71DC-28E7-4D99-B396-D1B51C397CD1}" dt="2022-02-28T07:42:12.036" v="1387" actId="14100"/>
        <pc:sldMkLst>
          <pc:docMk/>
          <pc:sldMk cId="908532704" sldId="307"/>
        </pc:sldMkLst>
        <pc:spChg chg="mod">
          <ac:chgData name="Cheng Ran" userId="dbeed8448c6bb12c" providerId="LiveId" clId="{4BEA71DC-28E7-4D99-B396-D1B51C397CD1}" dt="2022-02-28T07:36:57.002" v="1337" actId="20577"/>
          <ac:spMkLst>
            <pc:docMk/>
            <pc:sldMk cId="908532704" sldId="307"/>
            <ac:spMk id="2" creationId="{847F3F18-5848-43ED-829C-3DF7BBC7893F}"/>
          </ac:spMkLst>
        </pc:spChg>
        <pc:spChg chg="mod">
          <ac:chgData name="Cheng Ran" userId="dbeed8448c6bb12c" providerId="LiveId" clId="{4BEA71DC-28E7-4D99-B396-D1B51C397CD1}" dt="2022-02-28T07:42:12.036" v="1387" actId="14100"/>
          <ac:spMkLst>
            <pc:docMk/>
            <pc:sldMk cId="908532704" sldId="307"/>
            <ac:spMk id="3" creationId="{CE10F925-A422-46A2-A31C-8289611461D5}"/>
          </ac:spMkLst>
        </pc:spChg>
        <pc:spChg chg="add del mod">
          <ac:chgData name="Cheng Ran" userId="dbeed8448c6bb12c" providerId="LiveId" clId="{4BEA71DC-28E7-4D99-B396-D1B51C397CD1}" dt="2022-02-28T07:37:49.153" v="1374"/>
          <ac:spMkLst>
            <pc:docMk/>
            <pc:sldMk cId="908532704" sldId="307"/>
            <ac:spMk id="4" creationId="{DB27CC2A-7E6A-4436-A136-DC6A740A554E}"/>
          </ac:spMkLst>
        </pc:spChg>
        <pc:spChg chg="add del mod">
          <ac:chgData name="Cheng Ran" userId="dbeed8448c6bb12c" providerId="LiveId" clId="{4BEA71DC-28E7-4D99-B396-D1B51C397CD1}" dt="2022-02-28T07:37:49.153" v="1374"/>
          <ac:spMkLst>
            <pc:docMk/>
            <pc:sldMk cId="908532704" sldId="307"/>
            <ac:spMk id="5" creationId="{4820808C-F754-48AF-8235-6040DE82B7B5}"/>
          </ac:spMkLst>
        </pc:spChg>
        <pc:spChg chg="add del mod">
          <ac:chgData name="Cheng Ran" userId="dbeed8448c6bb12c" providerId="LiveId" clId="{4BEA71DC-28E7-4D99-B396-D1B51C397CD1}" dt="2022-02-28T07:37:49.153" v="1374"/>
          <ac:spMkLst>
            <pc:docMk/>
            <pc:sldMk cId="908532704" sldId="307"/>
            <ac:spMk id="6" creationId="{900EF945-5D8E-45C8-9FE3-82AE1640F0E8}"/>
          </ac:spMkLst>
        </pc:spChg>
        <pc:spChg chg="add del mod">
          <ac:chgData name="Cheng Ran" userId="dbeed8448c6bb12c" providerId="LiveId" clId="{4BEA71DC-28E7-4D99-B396-D1B51C397CD1}" dt="2022-02-28T07:37:49.153" v="1374"/>
          <ac:spMkLst>
            <pc:docMk/>
            <pc:sldMk cId="908532704" sldId="307"/>
            <ac:spMk id="7" creationId="{74E5466A-10CD-423D-9E70-96C27E0B7450}"/>
          </ac:spMkLst>
        </pc:spChg>
        <pc:spChg chg="add del mod">
          <ac:chgData name="Cheng Ran" userId="dbeed8448c6bb12c" providerId="LiveId" clId="{4BEA71DC-28E7-4D99-B396-D1B51C397CD1}" dt="2022-02-28T07:37:49.153" v="1374"/>
          <ac:spMkLst>
            <pc:docMk/>
            <pc:sldMk cId="908532704" sldId="307"/>
            <ac:spMk id="8" creationId="{641C0807-F2F5-4F88-A707-563048223C42}"/>
          </ac:spMkLst>
        </pc:spChg>
        <pc:spChg chg="add del mod">
          <ac:chgData name="Cheng Ran" userId="dbeed8448c6bb12c" providerId="LiveId" clId="{4BEA71DC-28E7-4D99-B396-D1B51C397CD1}" dt="2022-02-28T07:37:49.153" v="1374"/>
          <ac:spMkLst>
            <pc:docMk/>
            <pc:sldMk cId="908532704" sldId="307"/>
            <ac:spMk id="9" creationId="{908D20D6-F36D-4022-A244-70F8B23B183D}"/>
          </ac:spMkLst>
        </pc:spChg>
        <pc:spChg chg="add del mod">
          <ac:chgData name="Cheng Ran" userId="dbeed8448c6bb12c" providerId="LiveId" clId="{4BEA71DC-28E7-4D99-B396-D1B51C397CD1}" dt="2022-02-28T07:37:49.153" v="1374"/>
          <ac:spMkLst>
            <pc:docMk/>
            <pc:sldMk cId="908532704" sldId="307"/>
            <ac:spMk id="10" creationId="{22FB4F50-B457-4B95-BDB8-DA0D1E3D5078}"/>
          </ac:spMkLst>
        </pc:spChg>
        <pc:spChg chg="add del mod">
          <ac:chgData name="Cheng Ran" userId="dbeed8448c6bb12c" providerId="LiveId" clId="{4BEA71DC-28E7-4D99-B396-D1B51C397CD1}" dt="2022-02-28T07:37:49.153" v="1374"/>
          <ac:spMkLst>
            <pc:docMk/>
            <pc:sldMk cId="908532704" sldId="307"/>
            <ac:spMk id="11" creationId="{409A88F9-C79E-47DD-B298-51A16D898967}"/>
          </ac:spMkLst>
        </pc:spChg>
        <pc:spChg chg="add del mod">
          <ac:chgData name="Cheng Ran" userId="dbeed8448c6bb12c" providerId="LiveId" clId="{4BEA71DC-28E7-4D99-B396-D1B51C397CD1}" dt="2022-02-28T07:37:49.153" v="1374"/>
          <ac:spMkLst>
            <pc:docMk/>
            <pc:sldMk cId="908532704" sldId="307"/>
            <ac:spMk id="12" creationId="{81EBDA4D-C82C-4E8E-9CAA-3F3535581118}"/>
          </ac:spMkLst>
        </pc:spChg>
        <pc:spChg chg="add del mod">
          <ac:chgData name="Cheng Ran" userId="dbeed8448c6bb12c" providerId="LiveId" clId="{4BEA71DC-28E7-4D99-B396-D1B51C397CD1}" dt="2022-02-28T07:37:49.153" v="1374"/>
          <ac:spMkLst>
            <pc:docMk/>
            <pc:sldMk cId="908532704" sldId="307"/>
            <ac:spMk id="13" creationId="{BF36394E-4357-4B0B-A60F-81B956FA2DBF}"/>
          </ac:spMkLst>
        </pc:spChg>
        <pc:spChg chg="add del mod">
          <ac:chgData name="Cheng Ran" userId="dbeed8448c6bb12c" providerId="LiveId" clId="{4BEA71DC-28E7-4D99-B396-D1B51C397CD1}" dt="2022-02-28T07:37:49.153" v="1374"/>
          <ac:spMkLst>
            <pc:docMk/>
            <pc:sldMk cId="908532704" sldId="307"/>
            <ac:spMk id="14" creationId="{76820A4E-5EEA-4C0D-91E5-2C8A75135D6A}"/>
          </ac:spMkLst>
        </pc:spChg>
        <pc:spChg chg="add del mod">
          <ac:chgData name="Cheng Ran" userId="dbeed8448c6bb12c" providerId="LiveId" clId="{4BEA71DC-28E7-4D99-B396-D1B51C397CD1}" dt="2022-02-28T07:37:49.153" v="1374"/>
          <ac:spMkLst>
            <pc:docMk/>
            <pc:sldMk cId="908532704" sldId="307"/>
            <ac:spMk id="15" creationId="{7285405B-86FE-4286-A8A2-CBDB8374D63E}"/>
          </ac:spMkLst>
        </pc:spChg>
        <pc:spChg chg="add del mod">
          <ac:chgData name="Cheng Ran" userId="dbeed8448c6bb12c" providerId="LiveId" clId="{4BEA71DC-28E7-4D99-B396-D1B51C397CD1}" dt="2022-02-28T07:37:49.153" v="1374"/>
          <ac:spMkLst>
            <pc:docMk/>
            <pc:sldMk cId="908532704" sldId="307"/>
            <ac:spMk id="16" creationId="{27329DD7-305F-4FEF-B92C-D39D9B4D2806}"/>
          </ac:spMkLst>
        </pc:spChg>
        <pc:spChg chg="add del mod">
          <ac:chgData name="Cheng Ran" userId="dbeed8448c6bb12c" providerId="LiveId" clId="{4BEA71DC-28E7-4D99-B396-D1B51C397CD1}" dt="2022-02-28T07:37:49.153" v="1374"/>
          <ac:spMkLst>
            <pc:docMk/>
            <pc:sldMk cId="908532704" sldId="307"/>
            <ac:spMk id="17" creationId="{B8C7CC0F-8FD2-48A4-B232-58F295F60C9A}"/>
          </ac:spMkLst>
        </pc:spChg>
        <pc:spChg chg="add del mod">
          <ac:chgData name="Cheng Ran" userId="dbeed8448c6bb12c" providerId="LiveId" clId="{4BEA71DC-28E7-4D99-B396-D1B51C397CD1}" dt="2022-02-28T07:37:49.153" v="1374"/>
          <ac:spMkLst>
            <pc:docMk/>
            <pc:sldMk cId="908532704" sldId="307"/>
            <ac:spMk id="18" creationId="{5FEB1D81-A79A-4756-AE3C-1D16355E2AFE}"/>
          </ac:spMkLst>
        </pc:spChg>
        <pc:spChg chg="add del mod">
          <ac:chgData name="Cheng Ran" userId="dbeed8448c6bb12c" providerId="LiveId" clId="{4BEA71DC-28E7-4D99-B396-D1B51C397CD1}" dt="2022-02-28T07:37:49.153" v="1374"/>
          <ac:spMkLst>
            <pc:docMk/>
            <pc:sldMk cId="908532704" sldId="307"/>
            <ac:spMk id="19" creationId="{703451E9-C069-4F6E-B7F2-645CDE2AB57A}"/>
          </ac:spMkLst>
        </pc:spChg>
        <pc:spChg chg="add del mod">
          <ac:chgData name="Cheng Ran" userId="dbeed8448c6bb12c" providerId="LiveId" clId="{4BEA71DC-28E7-4D99-B396-D1B51C397CD1}" dt="2022-02-28T07:37:49.153" v="1374"/>
          <ac:spMkLst>
            <pc:docMk/>
            <pc:sldMk cId="908532704" sldId="307"/>
            <ac:spMk id="20" creationId="{D6ADC11F-5E3E-4DE8-B147-B497BB527887}"/>
          </ac:spMkLst>
        </pc:spChg>
        <pc:spChg chg="add del mod">
          <ac:chgData name="Cheng Ran" userId="dbeed8448c6bb12c" providerId="LiveId" clId="{4BEA71DC-28E7-4D99-B396-D1B51C397CD1}" dt="2022-02-28T07:37:49.153" v="1374"/>
          <ac:spMkLst>
            <pc:docMk/>
            <pc:sldMk cId="908532704" sldId="307"/>
            <ac:spMk id="21" creationId="{4325FC23-14B5-42FC-8D0E-5C124AF2DF38}"/>
          </ac:spMkLst>
        </pc:spChg>
        <pc:spChg chg="add del mod">
          <ac:chgData name="Cheng Ran" userId="dbeed8448c6bb12c" providerId="LiveId" clId="{4BEA71DC-28E7-4D99-B396-D1B51C397CD1}" dt="2022-02-28T07:37:49.153" v="1374"/>
          <ac:spMkLst>
            <pc:docMk/>
            <pc:sldMk cId="908532704" sldId="307"/>
            <ac:spMk id="22" creationId="{5A19C4FD-152F-4E1D-838E-2EC6E9FEBAE5}"/>
          </ac:spMkLst>
        </pc:spChg>
        <pc:spChg chg="add del mod">
          <ac:chgData name="Cheng Ran" userId="dbeed8448c6bb12c" providerId="LiveId" clId="{4BEA71DC-28E7-4D99-B396-D1B51C397CD1}" dt="2022-02-28T07:37:49.153" v="1374"/>
          <ac:spMkLst>
            <pc:docMk/>
            <pc:sldMk cId="908532704" sldId="307"/>
            <ac:spMk id="23" creationId="{0D756985-562A-4EDB-8608-7E1048E697B4}"/>
          </ac:spMkLst>
        </pc:spChg>
        <pc:spChg chg="add del mod">
          <ac:chgData name="Cheng Ran" userId="dbeed8448c6bb12c" providerId="LiveId" clId="{4BEA71DC-28E7-4D99-B396-D1B51C397CD1}" dt="2022-02-28T07:37:49.153" v="1374"/>
          <ac:spMkLst>
            <pc:docMk/>
            <pc:sldMk cId="908532704" sldId="307"/>
            <ac:spMk id="24" creationId="{5434369B-CAEE-4ED5-85CF-CE6F27EDB19E}"/>
          </ac:spMkLst>
        </pc:spChg>
        <pc:spChg chg="add del mod">
          <ac:chgData name="Cheng Ran" userId="dbeed8448c6bb12c" providerId="LiveId" clId="{4BEA71DC-28E7-4D99-B396-D1B51C397CD1}" dt="2022-02-28T07:37:49.153" v="1374"/>
          <ac:spMkLst>
            <pc:docMk/>
            <pc:sldMk cId="908532704" sldId="307"/>
            <ac:spMk id="25" creationId="{865B5F60-3A27-4C0F-A926-80A7CAC00B96}"/>
          </ac:spMkLst>
        </pc:spChg>
        <pc:spChg chg="add del mod">
          <ac:chgData name="Cheng Ran" userId="dbeed8448c6bb12c" providerId="LiveId" clId="{4BEA71DC-28E7-4D99-B396-D1B51C397CD1}" dt="2022-02-28T07:37:49.153" v="1374"/>
          <ac:spMkLst>
            <pc:docMk/>
            <pc:sldMk cId="908532704" sldId="307"/>
            <ac:spMk id="26" creationId="{4CFC0727-AB13-4DBA-9110-D9996269B560}"/>
          </ac:spMkLst>
        </pc:spChg>
        <pc:spChg chg="add mod">
          <ac:chgData name="Cheng Ran" userId="dbeed8448c6bb12c" providerId="LiveId" clId="{4BEA71DC-28E7-4D99-B396-D1B51C397CD1}" dt="2022-02-28T07:38:05.002" v="1377" actId="1076"/>
          <ac:spMkLst>
            <pc:docMk/>
            <pc:sldMk cId="908532704" sldId="307"/>
            <ac:spMk id="27" creationId="{83B1ABF1-B5D0-4D49-AAC0-A809D0AD901B}"/>
          </ac:spMkLst>
        </pc:spChg>
        <pc:spChg chg="add mod">
          <ac:chgData name="Cheng Ran" userId="dbeed8448c6bb12c" providerId="LiveId" clId="{4BEA71DC-28E7-4D99-B396-D1B51C397CD1}" dt="2022-02-28T07:38:05.002" v="1377" actId="1076"/>
          <ac:spMkLst>
            <pc:docMk/>
            <pc:sldMk cId="908532704" sldId="307"/>
            <ac:spMk id="28" creationId="{653D2456-7877-4453-9BE4-9DB279234778}"/>
          </ac:spMkLst>
        </pc:spChg>
        <pc:spChg chg="add mod">
          <ac:chgData name="Cheng Ran" userId="dbeed8448c6bb12c" providerId="LiveId" clId="{4BEA71DC-28E7-4D99-B396-D1B51C397CD1}" dt="2022-02-28T07:38:05.002" v="1377" actId="1076"/>
          <ac:spMkLst>
            <pc:docMk/>
            <pc:sldMk cId="908532704" sldId="307"/>
            <ac:spMk id="29" creationId="{6E3A7A7D-0E41-4FDF-B82E-5BA0F33D6A3F}"/>
          </ac:spMkLst>
        </pc:spChg>
        <pc:spChg chg="add mod">
          <ac:chgData name="Cheng Ran" userId="dbeed8448c6bb12c" providerId="LiveId" clId="{4BEA71DC-28E7-4D99-B396-D1B51C397CD1}" dt="2022-02-28T07:38:18.642" v="1381" actId="1076"/>
          <ac:spMkLst>
            <pc:docMk/>
            <pc:sldMk cId="908532704" sldId="307"/>
            <ac:spMk id="30" creationId="{704EB230-A157-4FE6-971A-4627F31641B4}"/>
          </ac:spMkLst>
        </pc:spChg>
        <pc:spChg chg="add mod">
          <ac:chgData name="Cheng Ran" userId="dbeed8448c6bb12c" providerId="LiveId" clId="{4BEA71DC-28E7-4D99-B396-D1B51C397CD1}" dt="2022-02-28T07:38:05.002" v="1377" actId="1076"/>
          <ac:spMkLst>
            <pc:docMk/>
            <pc:sldMk cId="908532704" sldId="307"/>
            <ac:spMk id="31" creationId="{867963C9-3F67-4537-B85B-005A649091BA}"/>
          </ac:spMkLst>
        </pc:spChg>
        <pc:spChg chg="add mod">
          <ac:chgData name="Cheng Ran" userId="dbeed8448c6bb12c" providerId="LiveId" clId="{4BEA71DC-28E7-4D99-B396-D1B51C397CD1}" dt="2022-02-28T07:38:05.002" v="1377" actId="1076"/>
          <ac:spMkLst>
            <pc:docMk/>
            <pc:sldMk cId="908532704" sldId="307"/>
            <ac:spMk id="32" creationId="{72CB9DC7-9BCC-4A18-A71E-BA0C65EBD2CF}"/>
          </ac:spMkLst>
        </pc:spChg>
        <pc:spChg chg="add mod">
          <ac:chgData name="Cheng Ran" userId="dbeed8448c6bb12c" providerId="LiveId" clId="{4BEA71DC-28E7-4D99-B396-D1B51C397CD1}" dt="2022-02-28T07:38:05.002" v="1377" actId="1076"/>
          <ac:spMkLst>
            <pc:docMk/>
            <pc:sldMk cId="908532704" sldId="307"/>
            <ac:spMk id="33" creationId="{9EAC1B80-AADA-4F1B-9F10-7FDA262FF075}"/>
          </ac:spMkLst>
        </pc:spChg>
        <pc:spChg chg="add mod">
          <ac:chgData name="Cheng Ran" userId="dbeed8448c6bb12c" providerId="LiveId" clId="{4BEA71DC-28E7-4D99-B396-D1B51C397CD1}" dt="2022-02-28T07:38:05.002" v="1377" actId="1076"/>
          <ac:spMkLst>
            <pc:docMk/>
            <pc:sldMk cId="908532704" sldId="307"/>
            <ac:spMk id="34" creationId="{9702D305-BD65-4DBE-8A75-B5E5E9A337D0}"/>
          </ac:spMkLst>
        </pc:spChg>
        <pc:spChg chg="add mod">
          <ac:chgData name="Cheng Ran" userId="dbeed8448c6bb12c" providerId="LiveId" clId="{4BEA71DC-28E7-4D99-B396-D1B51C397CD1}" dt="2022-02-28T07:38:05.002" v="1377" actId="1076"/>
          <ac:spMkLst>
            <pc:docMk/>
            <pc:sldMk cId="908532704" sldId="307"/>
            <ac:spMk id="35" creationId="{A081AE70-1C1B-4233-B7B0-87FFE0769249}"/>
          </ac:spMkLst>
        </pc:spChg>
        <pc:spChg chg="add mod">
          <ac:chgData name="Cheng Ran" userId="dbeed8448c6bb12c" providerId="LiveId" clId="{4BEA71DC-28E7-4D99-B396-D1B51C397CD1}" dt="2022-02-28T07:38:05.002" v="1377" actId="1076"/>
          <ac:spMkLst>
            <pc:docMk/>
            <pc:sldMk cId="908532704" sldId="307"/>
            <ac:spMk id="36" creationId="{B5B3186B-AA17-40AC-93F3-4D5386794E1F}"/>
          </ac:spMkLst>
        </pc:spChg>
        <pc:spChg chg="add mod">
          <ac:chgData name="Cheng Ran" userId="dbeed8448c6bb12c" providerId="LiveId" clId="{4BEA71DC-28E7-4D99-B396-D1B51C397CD1}" dt="2022-02-28T07:38:05.002" v="1377" actId="1076"/>
          <ac:spMkLst>
            <pc:docMk/>
            <pc:sldMk cId="908532704" sldId="307"/>
            <ac:spMk id="37" creationId="{73202C4E-31F7-4F57-9468-71A393C1872D}"/>
          </ac:spMkLst>
        </pc:spChg>
        <pc:spChg chg="add mod">
          <ac:chgData name="Cheng Ran" userId="dbeed8448c6bb12c" providerId="LiveId" clId="{4BEA71DC-28E7-4D99-B396-D1B51C397CD1}" dt="2022-02-28T07:38:05.002" v="1377" actId="1076"/>
          <ac:spMkLst>
            <pc:docMk/>
            <pc:sldMk cId="908532704" sldId="307"/>
            <ac:spMk id="38" creationId="{D4BA19B8-CABA-42A2-8C25-0E34DA21A4A8}"/>
          </ac:spMkLst>
        </pc:spChg>
        <pc:spChg chg="add mod">
          <ac:chgData name="Cheng Ran" userId="dbeed8448c6bb12c" providerId="LiveId" clId="{4BEA71DC-28E7-4D99-B396-D1B51C397CD1}" dt="2022-02-28T07:38:05.002" v="1377" actId="1076"/>
          <ac:spMkLst>
            <pc:docMk/>
            <pc:sldMk cId="908532704" sldId="307"/>
            <ac:spMk id="39" creationId="{A1D0FF48-E51E-4E3E-A4EC-355C42A8F809}"/>
          </ac:spMkLst>
        </pc:spChg>
        <pc:spChg chg="add mod">
          <ac:chgData name="Cheng Ran" userId="dbeed8448c6bb12c" providerId="LiveId" clId="{4BEA71DC-28E7-4D99-B396-D1B51C397CD1}" dt="2022-02-28T07:38:05.002" v="1377" actId="1076"/>
          <ac:spMkLst>
            <pc:docMk/>
            <pc:sldMk cId="908532704" sldId="307"/>
            <ac:spMk id="40" creationId="{5D14E4CB-15BD-41D2-98A6-02F1E961F471}"/>
          </ac:spMkLst>
        </pc:spChg>
        <pc:spChg chg="add mod">
          <ac:chgData name="Cheng Ran" userId="dbeed8448c6bb12c" providerId="LiveId" clId="{4BEA71DC-28E7-4D99-B396-D1B51C397CD1}" dt="2022-02-28T07:38:05.002" v="1377" actId="1076"/>
          <ac:spMkLst>
            <pc:docMk/>
            <pc:sldMk cId="908532704" sldId="307"/>
            <ac:spMk id="41" creationId="{167D917F-2894-459F-9ECA-291500D992EF}"/>
          </ac:spMkLst>
        </pc:spChg>
        <pc:spChg chg="add mod">
          <ac:chgData name="Cheng Ran" userId="dbeed8448c6bb12c" providerId="LiveId" clId="{4BEA71DC-28E7-4D99-B396-D1B51C397CD1}" dt="2022-02-28T07:38:05.002" v="1377" actId="1076"/>
          <ac:spMkLst>
            <pc:docMk/>
            <pc:sldMk cId="908532704" sldId="307"/>
            <ac:spMk id="42" creationId="{95B53DC7-525F-4B3B-AA0C-B71D56BA523E}"/>
          </ac:spMkLst>
        </pc:spChg>
        <pc:spChg chg="add mod">
          <ac:chgData name="Cheng Ran" userId="dbeed8448c6bb12c" providerId="LiveId" clId="{4BEA71DC-28E7-4D99-B396-D1B51C397CD1}" dt="2022-02-28T07:38:05.002" v="1377" actId="1076"/>
          <ac:spMkLst>
            <pc:docMk/>
            <pc:sldMk cId="908532704" sldId="307"/>
            <ac:spMk id="43" creationId="{A5B6ADA1-B8E2-4CDB-82FE-A803637CED31}"/>
          </ac:spMkLst>
        </pc:spChg>
        <pc:spChg chg="add mod">
          <ac:chgData name="Cheng Ran" userId="dbeed8448c6bb12c" providerId="LiveId" clId="{4BEA71DC-28E7-4D99-B396-D1B51C397CD1}" dt="2022-02-28T07:38:05.002" v="1377" actId="1076"/>
          <ac:spMkLst>
            <pc:docMk/>
            <pc:sldMk cId="908532704" sldId="307"/>
            <ac:spMk id="44" creationId="{4F4D79D4-5BDF-44B5-A38A-765A4D91B2E3}"/>
          </ac:spMkLst>
        </pc:spChg>
        <pc:spChg chg="add mod">
          <ac:chgData name="Cheng Ran" userId="dbeed8448c6bb12c" providerId="LiveId" clId="{4BEA71DC-28E7-4D99-B396-D1B51C397CD1}" dt="2022-02-28T07:38:05.002" v="1377" actId="1076"/>
          <ac:spMkLst>
            <pc:docMk/>
            <pc:sldMk cId="908532704" sldId="307"/>
            <ac:spMk id="45" creationId="{30E5A12F-4545-402C-AC2B-7F57E63AF1AC}"/>
          </ac:spMkLst>
        </pc:spChg>
        <pc:spChg chg="add mod">
          <ac:chgData name="Cheng Ran" userId="dbeed8448c6bb12c" providerId="LiveId" clId="{4BEA71DC-28E7-4D99-B396-D1B51C397CD1}" dt="2022-02-28T07:38:05.002" v="1377" actId="1076"/>
          <ac:spMkLst>
            <pc:docMk/>
            <pc:sldMk cId="908532704" sldId="307"/>
            <ac:spMk id="46" creationId="{8256F113-97CA-4E34-92BC-EF5319DE5C41}"/>
          </ac:spMkLst>
        </pc:spChg>
        <pc:spChg chg="add mod">
          <ac:chgData name="Cheng Ran" userId="dbeed8448c6bb12c" providerId="LiveId" clId="{4BEA71DC-28E7-4D99-B396-D1B51C397CD1}" dt="2022-02-28T07:38:05.002" v="1377" actId="1076"/>
          <ac:spMkLst>
            <pc:docMk/>
            <pc:sldMk cId="908532704" sldId="307"/>
            <ac:spMk id="47" creationId="{271F8F2D-13B2-4CE1-8498-BA5278B2C644}"/>
          </ac:spMkLst>
        </pc:spChg>
        <pc:spChg chg="add mod">
          <ac:chgData name="Cheng Ran" userId="dbeed8448c6bb12c" providerId="LiveId" clId="{4BEA71DC-28E7-4D99-B396-D1B51C397CD1}" dt="2022-02-28T07:38:05.002" v="1377" actId="1076"/>
          <ac:spMkLst>
            <pc:docMk/>
            <pc:sldMk cId="908532704" sldId="307"/>
            <ac:spMk id="48" creationId="{6C41744B-796C-4204-8CAB-928BF0013CAB}"/>
          </ac:spMkLst>
        </pc:spChg>
        <pc:spChg chg="add mod">
          <ac:chgData name="Cheng Ran" userId="dbeed8448c6bb12c" providerId="LiveId" clId="{4BEA71DC-28E7-4D99-B396-D1B51C397CD1}" dt="2022-02-28T07:38:05.002" v="1377" actId="1076"/>
          <ac:spMkLst>
            <pc:docMk/>
            <pc:sldMk cId="908532704" sldId="307"/>
            <ac:spMk id="49" creationId="{D1DBF13F-5DA8-482A-A192-BF0AD33ECF2A}"/>
          </ac:spMkLst>
        </pc:spChg>
        <pc:spChg chg="add mod">
          <ac:chgData name="Cheng Ran" userId="dbeed8448c6bb12c" providerId="LiveId" clId="{4BEA71DC-28E7-4D99-B396-D1B51C397CD1}" dt="2022-02-28T07:38:05.002" v="1377" actId="1076"/>
          <ac:spMkLst>
            <pc:docMk/>
            <pc:sldMk cId="908532704" sldId="307"/>
            <ac:spMk id="50" creationId="{EA198304-8419-40BC-95FA-93AAA7B995C2}"/>
          </ac:spMkLst>
        </pc:spChg>
        <pc:spChg chg="add del mod">
          <ac:chgData name="Cheng Ran" userId="dbeed8448c6bb12c" providerId="LiveId" clId="{4BEA71DC-28E7-4D99-B396-D1B51C397CD1}" dt="2022-02-28T07:38:08.947" v="1378" actId="478"/>
          <ac:spMkLst>
            <pc:docMk/>
            <pc:sldMk cId="908532704" sldId="307"/>
            <ac:spMk id="51" creationId="{18B67283-933F-4B03-B3E2-06C87F8FFDFE}"/>
          </ac:spMkLst>
        </pc:spChg>
        <pc:spChg chg="add mod">
          <ac:chgData name="Cheng Ran" userId="dbeed8448c6bb12c" providerId="LiveId" clId="{4BEA71DC-28E7-4D99-B396-D1B51C397CD1}" dt="2022-02-28T07:38:27.210" v="1383" actId="20577"/>
          <ac:spMkLst>
            <pc:docMk/>
            <pc:sldMk cId="908532704" sldId="307"/>
            <ac:spMk id="52" creationId="{93AE5BF8-F3D5-4F5C-9332-E05615720D70}"/>
          </ac:spMkLst>
        </pc:spChg>
        <pc:spChg chg="add">
          <ac:chgData name="Cheng Ran" userId="dbeed8448c6bb12c" providerId="LiveId" clId="{4BEA71DC-28E7-4D99-B396-D1B51C397CD1}" dt="2022-02-28T07:41:14.762" v="1384"/>
          <ac:spMkLst>
            <pc:docMk/>
            <pc:sldMk cId="908532704" sldId="307"/>
            <ac:spMk id="53" creationId="{8EBE7324-3B2C-4874-94B4-B1AE61AA96B9}"/>
          </ac:spMkLst>
        </pc:spChg>
        <pc:spChg chg="add mod">
          <ac:chgData name="Cheng Ran" userId="dbeed8448c6bb12c" providerId="LiveId" clId="{4BEA71DC-28E7-4D99-B396-D1B51C397CD1}" dt="2022-02-28T07:42:02.621" v="1385"/>
          <ac:spMkLst>
            <pc:docMk/>
            <pc:sldMk cId="908532704" sldId="307"/>
            <ac:spMk id="54" creationId="{920FE01C-98A3-404A-B873-868603265728}"/>
          </ac:spMkLst>
        </pc:spChg>
      </pc:sldChg>
      <pc:sldChg chg="del">
        <pc:chgData name="Cheng Ran" userId="dbeed8448c6bb12c" providerId="LiveId" clId="{4BEA71DC-28E7-4D99-B396-D1B51C397CD1}" dt="2022-02-28T06:39:46.123" v="21" actId="47"/>
        <pc:sldMkLst>
          <pc:docMk/>
          <pc:sldMk cId="3661340809" sldId="307"/>
        </pc:sldMkLst>
      </pc:sldChg>
      <pc:sldChg chg="del">
        <pc:chgData name="Cheng Ran" userId="dbeed8448c6bb12c" providerId="LiveId" clId="{4BEA71DC-28E7-4D99-B396-D1B51C397CD1}" dt="2022-02-28T06:39:46.123" v="21" actId="47"/>
        <pc:sldMkLst>
          <pc:docMk/>
          <pc:sldMk cId="1624054568" sldId="308"/>
        </pc:sldMkLst>
      </pc:sldChg>
      <pc:sldChg chg="addSp modSp new mod modAnim">
        <pc:chgData name="Cheng Ran" userId="dbeed8448c6bb12c" providerId="LiveId" clId="{4BEA71DC-28E7-4D99-B396-D1B51C397CD1}" dt="2022-02-28T07:47:14.044" v="1508"/>
        <pc:sldMkLst>
          <pc:docMk/>
          <pc:sldMk cId="3323660910" sldId="308"/>
        </pc:sldMkLst>
        <pc:spChg chg="mod">
          <ac:chgData name="Cheng Ran" userId="dbeed8448c6bb12c" providerId="LiveId" clId="{4BEA71DC-28E7-4D99-B396-D1B51C397CD1}" dt="2022-02-28T07:42:42.470" v="1397" actId="20577"/>
          <ac:spMkLst>
            <pc:docMk/>
            <pc:sldMk cId="3323660910" sldId="308"/>
            <ac:spMk id="2" creationId="{024A3293-4924-48C2-B3C1-EEF4B5136552}"/>
          </ac:spMkLst>
        </pc:spChg>
        <pc:spChg chg="mod">
          <ac:chgData name="Cheng Ran" userId="dbeed8448c6bb12c" providerId="LiveId" clId="{4BEA71DC-28E7-4D99-B396-D1B51C397CD1}" dt="2022-02-28T07:47:11.765" v="1507" actId="122"/>
          <ac:spMkLst>
            <pc:docMk/>
            <pc:sldMk cId="3323660910" sldId="308"/>
            <ac:spMk id="3" creationId="{7B1D5416-E0FB-430E-9666-5259055CCD42}"/>
          </ac:spMkLst>
        </pc:spChg>
        <pc:spChg chg="add mod">
          <ac:chgData name="Cheng Ran" userId="dbeed8448c6bb12c" providerId="LiveId" clId="{4BEA71DC-28E7-4D99-B396-D1B51C397CD1}" dt="2022-02-28T07:47:03.724" v="1506"/>
          <ac:spMkLst>
            <pc:docMk/>
            <pc:sldMk cId="3323660910" sldId="308"/>
            <ac:spMk id="4" creationId="{E0999C40-A28D-4EB7-8339-48EC7E92744A}"/>
          </ac:spMkLst>
        </pc:spChg>
      </pc:sldChg>
      <pc:sldChg chg="del">
        <pc:chgData name="Cheng Ran" userId="dbeed8448c6bb12c" providerId="LiveId" clId="{4BEA71DC-28E7-4D99-B396-D1B51C397CD1}" dt="2022-02-28T06:39:46.123" v="21" actId="47"/>
        <pc:sldMkLst>
          <pc:docMk/>
          <pc:sldMk cId="2524313999" sldId="309"/>
        </pc:sldMkLst>
      </pc:sldChg>
      <pc:sldChg chg="addSp delSp modSp new del mod">
        <pc:chgData name="Cheng Ran" userId="dbeed8448c6bb12c" providerId="LiveId" clId="{4BEA71DC-28E7-4D99-B396-D1B51C397CD1}" dt="2022-02-28T07:48:53.389" v="1524" actId="47"/>
        <pc:sldMkLst>
          <pc:docMk/>
          <pc:sldMk cId="3705468285" sldId="309"/>
        </pc:sldMkLst>
        <pc:spChg chg="mod">
          <ac:chgData name="Cheng Ran" userId="dbeed8448c6bb12c" providerId="LiveId" clId="{4BEA71DC-28E7-4D99-B396-D1B51C397CD1}" dt="2022-02-28T07:47:27.125" v="1513" actId="20577"/>
          <ac:spMkLst>
            <pc:docMk/>
            <pc:sldMk cId="3705468285" sldId="309"/>
            <ac:spMk id="2" creationId="{5233BCF6-9B9B-4BD0-AA53-BFA3C6F00A3D}"/>
          </ac:spMkLst>
        </pc:spChg>
        <pc:spChg chg="del">
          <ac:chgData name="Cheng Ran" userId="dbeed8448c6bb12c" providerId="LiveId" clId="{4BEA71DC-28E7-4D99-B396-D1B51C397CD1}" dt="2022-02-28T07:48:00.463" v="1514"/>
          <ac:spMkLst>
            <pc:docMk/>
            <pc:sldMk cId="3705468285" sldId="309"/>
            <ac:spMk id="3" creationId="{9CBBFA86-6F63-4C0C-AB86-C15EFCA885D8}"/>
          </ac:spMkLst>
        </pc:spChg>
        <pc:spChg chg="add mod">
          <ac:chgData name="Cheng Ran" userId="dbeed8448c6bb12c" providerId="LiveId" clId="{4BEA71DC-28E7-4D99-B396-D1B51C397CD1}" dt="2022-02-28T07:48:47.917" v="1523" actId="478"/>
          <ac:spMkLst>
            <pc:docMk/>
            <pc:sldMk cId="3705468285" sldId="309"/>
            <ac:spMk id="7" creationId="{A7E976D1-0A4F-4D57-974D-D1DC4B9104D7}"/>
          </ac:spMkLst>
        </pc:spChg>
        <pc:picChg chg="add del mod">
          <ac:chgData name="Cheng Ran" userId="dbeed8448c6bb12c" providerId="LiveId" clId="{4BEA71DC-28E7-4D99-B396-D1B51C397CD1}" dt="2022-02-28T07:48:47.917" v="1523" actId="478"/>
          <ac:picMkLst>
            <pc:docMk/>
            <pc:sldMk cId="3705468285" sldId="309"/>
            <ac:picMk id="5" creationId="{963AC786-05B1-4482-B9B7-843865AE6EC6}"/>
          </ac:picMkLst>
        </pc:picChg>
      </pc:sldChg>
      <pc:sldChg chg="addSp delSp modSp new mod">
        <pc:chgData name="Cheng Ran" userId="dbeed8448c6bb12c" providerId="LiveId" clId="{4BEA71DC-28E7-4D99-B396-D1B51C397CD1}" dt="2022-02-28T07:50:08.774" v="1607" actId="1076"/>
        <pc:sldMkLst>
          <pc:docMk/>
          <pc:sldMk cId="3975282879" sldId="309"/>
        </pc:sldMkLst>
        <pc:spChg chg="mod">
          <ac:chgData name="Cheng Ran" userId="dbeed8448c6bb12c" providerId="LiveId" clId="{4BEA71DC-28E7-4D99-B396-D1B51C397CD1}" dt="2022-02-28T07:50:08.774" v="1607" actId="1076"/>
          <ac:spMkLst>
            <pc:docMk/>
            <pc:sldMk cId="3975282879" sldId="309"/>
            <ac:spMk id="2" creationId="{B4D8F568-0F0F-4A00-A177-3A47743F18F1}"/>
          </ac:spMkLst>
        </pc:spChg>
        <pc:spChg chg="del">
          <ac:chgData name="Cheng Ran" userId="dbeed8448c6bb12c" providerId="LiveId" clId="{4BEA71DC-28E7-4D99-B396-D1B51C397CD1}" dt="2022-02-28T07:49:18.365" v="1530" actId="478"/>
          <ac:spMkLst>
            <pc:docMk/>
            <pc:sldMk cId="3975282879" sldId="309"/>
            <ac:spMk id="3" creationId="{CA6E0989-1B30-437B-B06E-026D4D816751}"/>
          </ac:spMkLst>
        </pc:spChg>
        <pc:spChg chg="add mod">
          <ac:chgData name="Cheng Ran" userId="dbeed8448c6bb12c" providerId="LiveId" clId="{4BEA71DC-28E7-4D99-B396-D1B51C397CD1}" dt="2022-02-28T07:49:26.325" v="1600" actId="1037"/>
          <ac:spMkLst>
            <pc:docMk/>
            <pc:sldMk cId="3975282879" sldId="309"/>
            <ac:spMk id="4" creationId="{E17216CF-CC86-47F5-8BBF-8F77C319D181}"/>
          </ac:spMkLst>
        </pc:spChg>
        <pc:spChg chg="add mod">
          <ac:chgData name="Cheng Ran" userId="dbeed8448c6bb12c" providerId="LiveId" clId="{4BEA71DC-28E7-4D99-B396-D1B51C397CD1}" dt="2022-02-28T07:49:26.325" v="1600" actId="1037"/>
          <ac:spMkLst>
            <pc:docMk/>
            <pc:sldMk cId="3975282879" sldId="309"/>
            <ac:spMk id="5" creationId="{E66F66B1-1C7C-431D-BA9B-A25D4C7AF6E0}"/>
          </ac:spMkLst>
        </pc:spChg>
        <pc:spChg chg="add mod">
          <ac:chgData name="Cheng Ran" userId="dbeed8448c6bb12c" providerId="LiveId" clId="{4BEA71DC-28E7-4D99-B396-D1B51C397CD1}" dt="2022-02-28T07:49:26.325" v="1600" actId="1037"/>
          <ac:spMkLst>
            <pc:docMk/>
            <pc:sldMk cId="3975282879" sldId="309"/>
            <ac:spMk id="6" creationId="{771515DF-0E59-43FE-AC95-F67C4101DAF5}"/>
          </ac:spMkLst>
        </pc:spChg>
        <pc:spChg chg="add mod">
          <ac:chgData name="Cheng Ran" userId="dbeed8448c6bb12c" providerId="LiveId" clId="{4BEA71DC-28E7-4D99-B396-D1B51C397CD1}" dt="2022-02-28T07:49:26.325" v="1600" actId="1037"/>
          <ac:spMkLst>
            <pc:docMk/>
            <pc:sldMk cId="3975282879" sldId="309"/>
            <ac:spMk id="7" creationId="{3D449931-45B9-48BB-9E5E-B43F26253AFD}"/>
          </ac:spMkLst>
        </pc:spChg>
        <pc:spChg chg="add mod">
          <ac:chgData name="Cheng Ran" userId="dbeed8448c6bb12c" providerId="LiveId" clId="{4BEA71DC-28E7-4D99-B396-D1B51C397CD1}" dt="2022-02-28T07:49:26.325" v="1600" actId="1037"/>
          <ac:spMkLst>
            <pc:docMk/>
            <pc:sldMk cId="3975282879" sldId="309"/>
            <ac:spMk id="8" creationId="{A2DF531D-DB8C-4F4F-87FE-3A09B45B232A}"/>
          </ac:spMkLst>
        </pc:spChg>
        <pc:spChg chg="add mod">
          <ac:chgData name="Cheng Ran" userId="dbeed8448c6bb12c" providerId="LiveId" clId="{4BEA71DC-28E7-4D99-B396-D1B51C397CD1}" dt="2022-02-28T07:49:26.325" v="1600" actId="1037"/>
          <ac:spMkLst>
            <pc:docMk/>
            <pc:sldMk cId="3975282879" sldId="309"/>
            <ac:spMk id="9" creationId="{7D7461A4-0585-423D-8B15-B76583CC300E}"/>
          </ac:spMkLst>
        </pc:spChg>
        <pc:spChg chg="add mod">
          <ac:chgData name="Cheng Ran" userId="dbeed8448c6bb12c" providerId="LiveId" clId="{4BEA71DC-28E7-4D99-B396-D1B51C397CD1}" dt="2022-02-28T07:49:26.325" v="1600" actId="1037"/>
          <ac:spMkLst>
            <pc:docMk/>
            <pc:sldMk cId="3975282879" sldId="309"/>
            <ac:spMk id="10" creationId="{50FF61EE-51FF-4006-96A9-8627EAB9B245}"/>
          </ac:spMkLst>
        </pc:spChg>
        <pc:spChg chg="add mod">
          <ac:chgData name="Cheng Ran" userId="dbeed8448c6bb12c" providerId="LiveId" clId="{4BEA71DC-28E7-4D99-B396-D1B51C397CD1}" dt="2022-02-28T07:49:26.325" v="1600" actId="1037"/>
          <ac:spMkLst>
            <pc:docMk/>
            <pc:sldMk cId="3975282879" sldId="309"/>
            <ac:spMk id="11" creationId="{7AE02D3F-0205-4089-A2AC-2F326AA329AB}"/>
          </ac:spMkLst>
        </pc:spChg>
        <pc:spChg chg="add mod">
          <ac:chgData name="Cheng Ran" userId="dbeed8448c6bb12c" providerId="LiveId" clId="{4BEA71DC-28E7-4D99-B396-D1B51C397CD1}" dt="2022-02-28T07:49:26.325" v="1600" actId="1037"/>
          <ac:spMkLst>
            <pc:docMk/>
            <pc:sldMk cId="3975282879" sldId="309"/>
            <ac:spMk id="12" creationId="{CEDEE6D8-6E7D-4A0B-8CB3-53E384391B66}"/>
          </ac:spMkLst>
        </pc:spChg>
        <pc:spChg chg="add mod">
          <ac:chgData name="Cheng Ran" userId="dbeed8448c6bb12c" providerId="LiveId" clId="{4BEA71DC-28E7-4D99-B396-D1B51C397CD1}" dt="2022-02-28T07:49:26.325" v="1600" actId="1037"/>
          <ac:spMkLst>
            <pc:docMk/>
            <pc:sldMk cId="3975282879" sldId="309"/>
            <ac:spMk id="13" creationId="{3557BFBF-8327-45A4-A209-2D07FC4E3E91}"/>
          </ac:spMkLst>
        </pc:spChg>
        <pc:spChg chg="add mod">
          <ac:chgData name="Cheng Ran" userId="dbeed8448c6bb12c" providerId="LiveId" clId="{4BEA71DC-28E7-4D99-B396-D1B51C397CD1}" dt="2022-02-28T07:49:26.325" v="1600" actId="1037"/>
          <ac:spMkLst>
            <pc:docMk/>
            <pc:sldMk cId="3975282879" sldId="309"/>
            <ac:spMk id="14" creationId="{C4317803-EE42-4B06-AC2D-FBD86E7B819A}"/>
          </ac:spMkLst>
        </pc:spChg>
        <pc:spChg chg="add mod">
          <ac:chgData name="Cheng Ran" userId="dbeed8448c6bb12c" providerId="LiveId" clId="{4BEA71DC-28E7-4D99-B396-D1B51C397CD1}" dt="2022-02-28T07:49:26.325" v="1600" actId="1037"/>
          <ac:spMkLst>
            <pc:docMk/>
            <pc:sldMk cId="3975282879" sldId="309"/>
            <ac:spMk id="15" creationId="{15555955-7EA5-4EBA-B8E5-E997CDC58A2E}"/>
          </ac:spMkLst>
        </pc:spChg>
        <pc:spChg chg="add mod">
          <ac:chgData name="Cheng Ran" userId="dbeed8448c6bb12c" providerId="LiveId" clId="{4BEA71DC-28E7-4D99-B396-D1B51C397CD1}" dt="2022-02-28T07:49:26.325" v="1600" actId="1037"/>
          <ac:spMkLst>
            <pc:docMk/>
            <pc:sldMk cId="3975282879" sldId="309"/>
            <ac:spMk id="16" creationId="{2DBF9E30-A9E0-4E9E-A07C-1606829A3D1C}"/>
          </ac:spMkLst>
        </pc:spChg>
        <pc:spChg chg="add mod">
          <ac:chgData name="Cheng Ran" userId="dbeed8448c6bb12c" providerId="LiveId" clId="{4BEA71DC-28E7-4D99-B396-D1B51C397CD1}" dt="2022-02-28T07:49:26.325" v="1600" actId="1037"/>
          <ac:spMkLst>
            <pc:docMk/>
            <pc:sldMk cId="3975282879" sldId="309"/>
            <ac:spMk id="17" creationId="{51DD7D61-A7BD-4B66-98C1-176D3A0FC8AB}"/>
          </ac:spMkLst>
        </pc:spChg>
        <pc:spChg chg="add mod">
          <ac:chgData name="Cheng Ran" userId="dbeed8448c6bb12c" providerId="LiveId" clId="{4BEA71DC-28E7-4D99-B396-D1B51C397CD1}" dt="2022-02-28T07:49:26.325" v="1600" actId="1037"/>
          <ac:spMkLst>
            <pc:docMk/>
            <pc:sldMk cId="3975282879" sldId="309"/>
            <ac:spMk id="18" creationId="{AFB70060-416D-4497-8A80-14FD5C7706EE}"/>
          </ac:spMkLst>
        </pc:spChg>
        <pc:spChg chg="add mod">
          <ac:chgData name="Cheng Ran" userId="dbeed8448c6bb12c" providerId="LiveId" clId="{4BEA71DC-28E7-4D99-B396-D1B51C397CD1}" dt="2022-02-28T07:49:26.325" v="1600" actId="1037"/>
          <ac:spMkLst>
            <pc:docMk/>
            <pc:sldMk cId="3975282879" sldId="309"/>
            <ac:spMk id="19" creationId="{6E4A51D9-F350-4473-9917-8C26E925FEFE}"/>
          </ac:spMkLst>
        </pc:spChg>
        <pc:spChg chg="add mod">
          <ac:chgData name="Cheng Ran" userId="dbeed8448c6bb12c" providerId="LiveId" clId="{4BEA71DC-28E7-4D99-B396-D1B51C397CD1}" dt="2022-02-28T07:49:26.325" v="1600" actId="1037"/>
          <ac:spMkLst>
            <pc:docMk/>
            <pc:sldMk cId="3975282879" sldId="309"/>
            <ac:spMk id="20" creationId="{E4D19C5D-3807-4095-B9E5-BEDDC856108E}"/>
          </ac:spMkLst>
        </pc:spChg>
        <pc:spChg chg="add mod">
          <ac:chgData name="Cheng Ran" userId="dbeed8448c6bb12c" providerId="LiveId" clId="{4BEA71DC-28E7-4D99-B396-D1B51C397CD1}" dt="2022-02-28T07:49:26.325" v="1600" actId="1037"/>
          <ac:spMkLst>
            <pc:docMk/>
            <pc:sldMk cId="3975282879" sldId="309"/>
            <ac:spMk id="21" creationId="{3FCCB2DF-7765-438A-AA38-E6CCB3BBAAB4}"/>
          </ac:spMkLst>
        </pc:spChg>
        <pc:spChg chg="add mod">
          <ac:chgData name="Cheng Ran" userId="dbeed8448c6bb12c" providerId="LiveId" clId="{4BEA71DC-28E7-4D99-B396-D1B51C397CD1}" dt="2022-02-28T07:49:26.325" v="1600" actId="1037"/>
          <ac:spMkLst>
            <pc:docMk/>
            <pc:sldMk cId="3975282879" sldId="309"/>
            <ac:spMk id="22" creationId="{A2C04071-A2FB-4650-96F4-AE554B27C788}"/>
          </ac:spMkLst>
        </pc:spChg>
        <pc:spChg chg="add mod">
          <ac:chgData name="Cheng Ran" userId="dbeed8448c6bb12c" providerId="LiveId" clId="{4BEA71DC-28E7-4D99-B396-D1B51C397CD1}" dt="2022-02-28T07:49:26.325" v="1600" actId="1037"/>
          <ac:spMkLst>
            <pc:docMk/>
            <pc:sldMk cId="3975282879" sldId="309"/>
            <ac:spMk id="23" creationId="{0D5D1EE9-65A4-427F-8304-8014528C8E5E}"/>
          </ac:spMkLst>
        </pc:spChg>
        <pc:spChg chg="add mod">
          <ac:chgData name="Cheng Ran" userId="dbeed8448c6bb12c" providerId="LiveId" clId="{4BEA71DC-28E7-4D99-B396-D1B51C397CD1}" dt="2022-02-28T07:49:26.325" v="1600" actId="1037"/>
          <ac:spMkLst>
            <pc:docMk/>
            <pc:sldMk cId="3975282879" sldId="309"/>
            <ac:spMk id="24" creationId="{78E2A908-7B79-44A2-AC69-C7DDB005138D}"/>
          </ac:spMkLst>
        </pc:spChg>
        <pc:spChg chg="add mod">
          <ac:chgData name="Cheng Ran" userId="dbeed8448c6bb12c" providerId="LiveId" clId="{4BEA71DC-28E7-4D99-B396-D1B51C397CD1}" dt="2022-02-28T07:49:26.325" v="1600" actId="1037"/>
          <ac:spMkLst>
            <pc:docMk/>
            <pc:sldMk cId="3975282879" sldId="309"/>
            <ac:spMk id="25" creationId="{7137B0CD-62E9-4BE4-8A85-898554F51E81}"/>
          </ac:spMkLst>
        </pc:spChg>
        <pc:spChg chg="add mod">
          <ac:chgData name="Cheng Ran" userId="dbeed8448c6bb12c" providerId="LiveId" clId="{4BEA71DC-28E7-4D99-B396-D1B51C397CD1}" dt="2022-02-28T07:49:26.325" v="1600" actId="1037"/>
          <ac:spMkLst>
            <pc:docMk/>
            <pc:sldMk cId="3975282879" sldId="309"/>
            <ac:spMk id="26" creationId="{C08DEFB0-9E54-4088-AFDD-E09E09662826}"/>
          </ac:spMkLst>
        </pc:spChg>
        <pc:spChg chg="add mod">
          <ac:chgData name="Cheng Ran" userId="dbeed8448c6bb12c" providerId="LiveId" clId="{4BEA71DC-28E7-4D99-B396-D1B51C397CD1}" dt="2022-02-28T07:49:26.325" v="1600" actId="1037"/>
          <ac:spMkLst>
            <pc:docMk/>
            <pc:sldMk cId="3975282879" sldId="309"/>
            <ac:spMk id="27" creationId="{B67535A7-9EA1-472F-8110-430D94AD41F5}"/>
          </ac:spMkLst>
        </pc:spChg>
        <pc:spChg chg="add mod">
          <ac:chgData name="Cheng Ran" userId="dbeed8448c6bb12c" providerId="LiveId" clId="{4BEA71DC-28E7-4D99-B396-D1B51C397CD1}" dt="2022-02-28T07:49:26.325" v="1600" actId="1037"/>
          <ac:spMkLst>
            <pc:docMk/>
            <pc:sldMk cId="3975282879" sldId="309"/>
            <ac:spMk id="28" creationId="{64750A82-1682-4AA0-B6A3-82D35A8E29FF}"/>
          </ac:spMkLst>
        </pc:spChg>
        <pc:spChg chg="add mod">
          <ac:chgData name="Cheng Ran" userId="dbeed8448c6bb12c" providerId="LiveId" clId="{4BEA71DC-28E7-4D99-B396-D1B51C397CD1}" dt="2022-02-28T07:49:26.325" v="1600" actId="1037"/>
          <ac:spMkLst>
            <pc:docMk/>
            <pc:sldMk cId="3975282879" sldId="309"/>
            <ac:spMk id="29" creationId="{239EE5F5-BFDA-4412-ABC2-FB9F4B08B096}"/>
          </ac:spMkLst>
        </pc:spChg>
        <pc:spChg chg="add mod">
          <ac:chgData name="Cheng Ran" userId="dbeed8448c6bb12c" providerId="LiveId" clId="{4BEA71DC-28E7-4D99-B396-D1B51C397CD1}" dt="2022-02-28T07:49:26.325" v="1600" actId="1037"/>
          <ac:spMkLst>
            <pc:docMk/>
            <pc:sldMk cId="3975282879" sldId="309"/>
            <ac:spMk id="30" creationId="{8DBB462B-8FC1-4CCF-9F28-AC2DB401C997}"/>
          </ac:spMkLst>
        </pc:spChg>
        <pc:spChg chg="add mod">
          <ac:chgData name="Cheng Ran" userId="dbeed8448c6bb12c" providerId="LiveId" clId="{4BEA71DC-28E7-4D99-B396-D1B51C397CD1}" dt="2022-02-28T07:49:26.325" v="1600" actId="1037"/>
          <ac:spMkLst>
            <pc:docMk/>
            <pc:sldMk cId="3975282879" sldId="309"/>
            <ac:spMk id="31" creationId="{49FEF607-34A5-47D3-8734-AB43D71D9B23}"/>
          </ac:spMkLst>
        </pc:spChg>
        <pc:spChg chg="add mod">
          <ac:chgData name="Cheng Ran" userId="dbeed8448c6bb12c" providerId="LiveId" clId="{4BEA71DC-28E7-4D99-B396-D1B51C397CD1}" dt="2022-02-28T07:49:26.325" v="1600" actId="1037"/>
          <ac:spMkLst>
            <pc:docMk/>
            <pc:sldMk cId="3975282879" sldId="309"/>
            <ac:spMk id="32" creationId="{0CC2D394-EF78-427A-B0A3-9DC1A445E624}"/>
          </ac:spMkLst>
        </pc:spChg>
        <pc:spChg chg="add mod">
          <ac:chgData name="Cheng Ran" userId="dbeed8448c6bb12c" providerId="LiveId" clId="{4BEA71DC-28E7-4D99-B396-D1B51C397CD1}" dt="2022-02-28T07:49:26.325" v="1600" actId="1037"/>
          <ac:spMkLst>
            <pc:docMk/>
            <pc:sldMk cId="3975282879" sldId="309"/>
            <ac:spMk id="33" creationId="{29115E63-4570-4479-BDAA-90FC86586407}"/>
          </ac:spMkLst>
        </pc:spChg>
        <pc:spChg chg="add mod">
          <ac:chgData name="Cheng Ran" userId="dbeed8448c6bb12c" providerId="LiveId" clId="{4BEA71DC-28E7-4D99-B396-D1B51C397CD1}" dt="2022-02-28T07:49:26.325" v="1600" actId="1037"/>
          <ac:spMkLst>
            <pc:docMk/>
            <pc:sldMk cId="3975282879" sldId="309"/>
            <ac:spMk id="34" creationId="{DCC750F1-88FA-4CB0-B04C-39B6D08C2389}"/>
          </ac:spMkLst>
        </pc:spChg>
        <pc:spChg chg="add mod">
          <ac:chgData name="Cheng Ran" userId="dbeed8448c6bb12c" providerId="LiveId" clId="{4BEA71DC-28E7-4D99-B396-D1B51C397CD1}" dt="2022-02-28T07:49:26.325" v="1600" actId="1037"/>
          <ac:spMkLst>
            <pc:docMk/>
            <pc:sldMk cId="3975282879" sldId="309"/>
            <ac:spMk id="35" creationId="{AE9D5846-3D6B-412F-8444-3436FE628980}"/>
          </ac:spMkLst>
        </pc:spChg>
        <pc:spChg chg="add mod">
          <ac:chgData name="Cheng Ran" userId="dbeed8448c6bb12c" providerId="LiveId" clId="{4BEA71DC-28E7-4D99-B396-D1B51C397CD1}" dt="2022-02-28T07:49:26.325" v="1600" actId="1037"/>
          <ac:spMkLst>
            <pc:docMk/>
            <pc:sldMk cId="3975282879" sldId="309"/>
            <ac:spMk id="36" creationId="{C86851F0-043C-4D22-BA71-7FC3F514E997}"/>
          </ac:spMkLst>
        </pc:spChg>
        <pc:spChg chg="add mod">
          <ac:chgData name="Cheng Ran" userId="dbeed8448c6bb12c" providerId="LiveId" clId="{4BEA71DC-28E7-4D99-B396-D1B51C397CD1}" dt="2022-02-28T07:49:26.325" v="1600" actId="1037"/>
          <ac:spMkLst>
            <pc:docMk/>
            <pc:sldMk cId="3975282879" sldId="309"/>
            <ac:spMk id="37" creationId="{886F6622-8C36-45A5-9389-C23413F3FE6E}"/>
          </ac:spMkLst>
        </pc:spChg>
        <pc:spChg chg="add mod">
          <ac:chgData name="Cheng Ran" userId="dbeed8448c6bb12c" providerId="LiveId" clId="{4BEA71DC-28E7-4D99-B396-D1B51C397CD1}" dt="2022-02-28T07:49:26.325" v="1600" actId="1037"/>
          <ac:spMkLst>
            <pc:docMk/>
            <pc:sldMk cId="3975282879" sldId="309"/>
            <ac:spMk id="38" creationId="{ACA1F77D-A049-46DB-824E-69C5D5266D0A}"/>
          </ac:spMkLst>
        </pc:spChg>
        <pc:spChg chg="add mod">
          <ac:chgData name="Cheng Ran" userId="dbeed8448c6bb12c" providerId="LiveId" clId="{4BEA71DC-28E7-4D99-B396-D1B51C397CD1}" dt="2022-02-28T07:49:26.325" v="1600" actId="1037"/>
          <ac:spMkLst>
            <pc:docMk/>
            <pc:sldMk cId="3975282879" sldId="309"/>
            <ac:spMk id="39" creationId="{9948098B-53A7-4304-B762-7B25DCE2A76A}"/>
          </ac:spMkLst>
        </pc:spChg>
        <pc:spChg chg="add mod">
          <ac:chgData name="Cheng Ran" userId="dbeed8448c6bb12c" providerId="LiveId" clId="{4BEA71DC-28E7-4D99-B396-D1B51C397CD1}" dt="2022-02-28T07:49:26.325" v="1600" actId="1037"/>
          <ac:spMkLst>
            <pc:docMk/>
            <pc:sldMk cId="3975282879" sldId="309"/>
            <ac:spMk id="40" creationId="{BF223AF8-9161-41A2-BD2B-858DD7F3D1FF}"/>
          </ac:spMkLst>
        </pc:spChg>
        <pc:spChg chg="add mod">
          <ac:chgData name="Cheng Ran" userId="dbeed8448c6bb12c" providerId="LiveId" clId="{4BEA71DC-28E7-4D99-B396-D1B51C397CD1}" dt="2022-02-28T07:49:26.325" v="1600" actId="1037"/>
          <ac:spMkLst>
            <pc:docMk/>
            <pc:sldMk cId="3975282879" sldId="309"/>
            <ac:spMk id="41" creationId="{91D12CA5-5113-4000-84FE-52680AA509A1}"/>
          </ac:spMkLst>
        </pc:spChg>
        <pc:spChg chg="add mod">
          <ac:chgData name="Cheng Ran" userId="dbeed8448c6bb12c" providerId="LiveId" clId="{4BEA71DC-28E7-4D99-B396-D1B51C397CD1}" dt="2022-02-28T07:49:26.325" v="1600" actId="1037"/>
          <ac:spMkLst>
            <pc:docMk/>
            <pc:sldMk cId="3975282879" sldId="309"/>
            <ac:spMk id="42" creationId="{40C495CC-8299-4B95-AE3A-D24418255B78}"/>
          </ac:spMkLst>
        </pc:spChg>
        <pc:spChg chg="add mod">
          <ac:chgData name="Cheng Ran" userId="dbeed8448c6bb12c" providerId="LiveId" clId="{4BEA71DC-28E7-4D99-B396-D1B51C397CD1}" dt="2022-02-28T07:49:26.325" v="1600" actId="1037"/>
          <ac:spMkLst>
            <pc:docMk/>
            <pc:sldMk cId="3975282879" sldId="309"/>
            <ac:spMk id="43" creationId="{B518936A-C61D-454A-A26E-473F673BE2F9}"/>
          </ac:spMkLst>
        </pc:spChg>
        <pc:spChg chg="add mod">
          <ac:chgData name="Cheng Ran" userId="dbeed8448c6bb12c" providerId="LiveId" clId="{4BEA71DC-28E7-4D99-B396-D1B51C397CD1}" dt="2022-02-28T07:49:42.474" v="1603" actId="14100"/>
          <ac:spMkLst>
            <pc:docMk/>
            <pc:sldMk cId="3975282879" sldId="309"/>
            <ac:spMk id="44" creationId="{61AF7D95-58EF-481C-95ED-CF24EBEFE38F}"/>
          </ac:spMkLst>
        </pc:spChg>
        <pc:spChg chg="add mod">
          <ac:chgData name="Cheng Ran" userId="dbeed8448c6bb12c" providerId="LiveId" clId="{4BEA71DC-28E7-4D99-B396-D1B51C397CD1}" dt="2022-02-28T07:49:44.207" v="1604" actId="14100"/>
          <ac:spMkLst>
            <pc:docMk/>
            <pc:sldMk cId="3975282879" sldId="309"/>
            <ac:spMk id="45" creationId="{D67AC6F5-27D2-447B-B95F-E81B99BF37B9}"/>
          </ac:spMkLst>
        </pc:spChg>
        <pc:spChg chg="add mod">
          <ac:chgData name="Cheng Ran" userId="dbeed8448c6bb12c" providerId="LiveId" clId="{4BEA71DC-28E7-4D99-B396-D1B51C397CD1}" dt="2022-02-28T07:49:46.918" v="1605" actId="14100"/>
          <ac:spMkLst>
            <pc:docMk/>
            <pc:sldMk cId="3975282879" sldId="309"/>
            <ac:spMk id="46" creationId="{4C029497-0C32-4B65-B870-390E00B811D0}"/>
          </ac:spMkLst>
        </pc:spChg>
        <pc:spChg chg="add mod">
          <ac:chgData name="Cheng Ran" userId="dbeed8448c6bb12c" providerId="LiveId" clId="{4BEA71DC-28E7-4D99-B396-D1B51C397CD1}" dt="2022-02-28T07:49:26.325" v="1600" actId="1037"/>
          <ac:spMkLst>
            <pc:docMk/>
            <pc:sldMk cId="3975282879" sldId="309"/>
            <ac:spMk id="47" creationId="{3B3D0E65-8E0B-4BE6-8D8E-F845C211E72E}"/>
          </ac:spMkLst>
        </pc:spChg>
        <pc:spChg chg="add mod">
          <ac:chgData name="Cheng Ran" userId="dbeed8448c6bb12c" providerId="LiveId" clId="{4BEA71DC-28E7-4D99-B396-D1B51C397CD1}" dt="2022-02-28T07:49:26.325" v="1600" actId="1037"/>
          <ac:spMkLst>
            <pc:docMk/>
            <pc:sldMk cId="3975282879" sldId="309"/>
            <ac:spMk id="48" creationId="{7A4A02AA-C783-4F0E-9C3A-E9D0371F59AA}"/>
          </ac:spMkLst>
        </pc:spChg>
        <pc:spChg chg="add mod">
          <ac:chgData name="Cheng Ran" userId="dbeed8448c6bb12c" providerId="LiveId" clId="{4BEA71DC-28E7-4D99-B396-D1B51C397CD1}" dt="2022-02-28T07:49:49.055" v="1606" actId="14100"/>
          <ac:spMkLst>
            <pc:docMk/>
            <pc:sldMk cId="3975282879" sldId="309"/>
            <ac:spMk id="49" creationId="{3EE5D3DF-F5C6-494A-BE5C-5FB96EB5E82B}"/>
          </ac:spMkLst>
        </pc:spChg>
        <pc:spChg chg="add mod">
          <ac:chgData name="Cheng Ran" userId="dbeed8448c6bb12c" providerId="LiveId" clId="{4BEA71DC-28E7-4D99-B396-D1B51C397CD1}" dt="2022-02-28T07:49:26.325" v="1600" actId="1037"/>
          <ac:spMkLst>
            <pc:docMk/>
            <pc:sldMk cId="3975282879" sldId="309"/>
            <ac:spMk id="50" creationId="{D279D0C3-80EA-4AEE-87C8-F80A217B2116}"/>
          </ac:spMkLst>
        </pc:spChg>
        <pc:spChg chg="add mod">
          <ac:chgData name="Cheng Ran" userId="dbeed8448c6bb12c" providerId="LiveId" clId="{4BEA71DC-28E7-4D99-B396-D1B51C397CD1}" dt="2022-02-28T07:49:26.325" v="1600" actId="1037"/>
          <ac:spMkLst>
            <pc:docMk/>
            <pc:sldMk cId="3975282879" sldId="309"/>
            <ac:spMk id="51" creationId="{E3250C19-7A30-460E-B592-CB65589EC48B}"/>
          </ac:spMkLst>
        </pc:spChg>
        <pc:spChg chg="add mod">
          <ac:chgData name="Cheng Ran" userId="dbeed8448c6bb12c" providerId="LiveId" clId="{4BEA71DC-28E7-4D99-B396-D1B51C397CD1}" dt="2022-02-28T07:49:26.325" v="1600" actId="1037"/>
          <ac:spMkLst>
            <pc:docMk/>
            <pc:sldMk cId="3975282879" sldId="309"/>
            <ac:spMk id="52" creationId="{A0661593-3403-4404-AEEF-736F78BA5D40}"/>
          </ac:spMkLst>
        </pc:spChg>
      </pc:sldChg>
      <pc:sldChg chg="addSp delSp modSp new mod">
        <pc:chgData name="Cheng Ran" userId="dbeed8448c6bb12c" providerId="LiveId" clId="{4BEA71DC-28E7-4D99-B396-D1B51C397CD1}" dt="2022-02-28T07:52:19.119" v="1720" actId="20577"/>
        <pc:sldMkLst>
          <pc:docMk/>
          <pc:sldMk cId="255988667" sldId="310"/>
        </pc:sldMkLst>
        <pc:spChg chg="mod">
          <ac:chgData name="Cheng Ran" userId="dbeed8448c6bb12c" providerId="LiveId" clId="{4BEA71DC-28E7-4D99-B396-D1B51C397CD1}" dt="2022-02-28T07:52:19.119" v="1720" actId="20577"/>
          <ac:spMkLst>
            <pc:docMk/>
            <pc:sldMk cId="255988667" sldId="310"/>
            <ac:spMk id="2" creationId="{4C009382-0BE0-49A3-A156-1F00FDC0676B}"/>
          </ac:spMkLst>
        </pc:spChg>
        <pc:spChg chg="mod">
          <ac:chgData name="Cheng Ran" userId="dbeed8448c6bb12c" providerId="LiveId" clId="{4BEA71DC-28E7-4D99-B396-D1B51C397CD1}" dt="2022-02-28T07:51:42.459" v="1660" actId="14100"/>
          <ac:spMkLst>
            <pc:docMk/>
            <pc:sldMk cId="255988667" sldId="310"/>
            <ac:spMk id="3" creationId="{EFCBCC78-C461-4528-BAD8-08C75C0F9DBF}"/>
          </ac:spMkLst>
        </pc:spChg>
        <pc:spChg chg="add del mod">
          <ac:chgData name="Cheng Ran" userId="dbeed8448c6bb12c" providerId="LiveId" clId="{4BEA71DC-28E7-4D99-B396-D1B51C397CD1}" dt="2022-02-28T07:51:39.658" v="1659"/>
          <ac:spMkLst>
            <pc:docMk/>
            <pc:sldMk cId="255988667" sldId="310"/>
            <ac:spMk id="4" creationId="{EED644EC-E9BE-4AD8-8DCD-620DEE201B23}"/>
          </ac:spMkLst>
        </pc:spChg>
        <pc:spChg chg="add del mod">
          <ac:chgData name="Cheng Ran" userId="dbeed8448c6bb12c" providerId="LiveId" clId="{4BEA71DC-28E7-4D99-B396-D1B51C397CD1}" dt="2022-02-28T07:51:39.658" v="1659"/>
          <ac:spMkLst>
            <pc:docMk/>
            <pc:sldMk cId="255988667" sldId="310"/>
            <ac:spMk id="5" creationId="{6DE841BC-2103-46DA-8303-B78BA575A0E0}"/>
          </ac:spMkLst>
        </pc:spChg>
        <pc:spChg chg="add del mod">
          <ac:chgData name="Cheng Ran" userId="dbeed8448c6bb12c" providerId="LiveId" clId="{4BEA71DC-28E7-4D99-B396-D1B51C397CD1}" dt="2022-02-28T07:51:39.658" v="1659"/>
          <ac:spMkLst>
            <pc:docMk/>
            <pc:sldMk cId="255988667" sldId="310"/>
            <ac:spMk id="6" creationId="{5909F60E-2034-45E5-849B-3C78789D32D8}"/>
          </ac:spMkLst>
        </pc:spChg>
        <pc:spChg chg="add del mod">
          <ac:chgData name="Cheng Ran" userId="dbeed8448c6bb12c" providerId="LiveId" clId="{4BEA71DC-28E7-4D99-B396-D1B51C397CD1}" dt="2022-02-28T07:51:39.658" v="1659"/>
          <ac:spMkLst>
            <pc:docMk/>
            <pc:sldMk cId="255988667" sldId="310"/>
            <ac:spMk id="7" creationId="{3503BA3D-DCC2-4030-A843-554939303E92}"/>
          </ac:spMkLst>
        </pc:spChg>
        <pc:spChg chg="add del mod">
          <ac:chgData name="Cheng Ran" userId="dbeed8448c6bb12c" providerId="LiveId" clId="{4BEA71DC-28E7-4D99-B396-D1B51C397CD1}" dt="2022-02-28T07:51:39.658" v="1659"/>
          <ac:spMkLst>
            <pc:docMk/>
            <pc:sldMk cId="255988667" sldId="310"/>
            <ac:spMk id="8" creationId="{17DEA010-E88B-4007-B428-567D2CB5032E}"/>
          </ac:spMkLst>
        </pc:spChg>
        <pc:spChg chg="add del mod">
          <ac:chgData name="Cheng Ran" userId="dbeed8448c6bb12c" providerId="LiveId" clId="{4BEA71DC-28E7-4D99-B396-D1B51C397CD1}" dt="2022-02-28T07:51:39.658" v="1659"/>
          <ac:spMkLst>
            <pc:docMk/>
            <pc:sldMk cId="255988667" sldId="310"/>
            <ac:spMk id="9" creationId="{E22A7D9A-87AF-40A5-8604-FEE95D6196B7}"/>
          </ac:spMkLst>
        </pc:spChg>
        <pc:spChg chg="add del mod">
          <ac:chgData name="Cheng Ran" userId="dbeed8448c6bb12c" providerId="LiveId" clId="{4BEA71DC-28E7-4D99-B396-D1B51C397CD1}" dt="2022-02-28T07:51:39.658" v="1659"/>
          <ac:spMkLst>
            <pc:docMk/>
            <pc:sldMk cId="255988667" sldId="310"/>
            <ac:spMk id="10" creationId="{C9CE1433-D1C2-4DE2-816B-E6B1FD164A82}"/>
          </ac:spMkLst>
        </pc:spChg>
        <pc:spChg chg="add del mod">
          <ac:chgData name="Cheng Ran" userId="dbeed8448c6bb12c" providerId="LiveId" clId="{4BEA71DC-28E7-4D99-B396-D1B51C397CD1}" dt="2022-02-28T07:51:39.658" v="1659"/>
          <ac:spMkLst>
            <pc:docMk/>
            <pc:sldMk cId="255988667" sldId="310"/>
            <ac:spMk id="11" creationId="{272AABFB-FCC5-4AF1-93C7-F243BE2FD7AB}"/>
          </ac:spMkLst>
        </pc:spChg>
        <pc:spChg chg="add del mod">
          <ac:chgData name="Cheng Ran" userId="dbeed8448c6bb12c" providerId="LiveId" clId="{4BEA71DC-28E7-4D99-B396-D1B51C397CD1}" dt="2022-02-28T07:51:39.658" v="1659"/>
          <ac:spMkLst>
            <pc:docMk/>
            <pc:sldMk cId="255988667" sldId="310"/>
            <ac:spMk id="12" creationId="{3C1F23D6-7F7B-4C80-9A65-AA3BD2AFD0A4}"/>
          </ac:spMkLst>
        </pc:spChg>
        <pc:spChg chg="add del mod">
          <ac:chgData name="Cheng Ran" userId="dbeed8448c6bb12c" providerId="LiveId" clId="{4BEA71DC-28E7-4D99-B396-D1B51C397CD1}" dt="2022-02-28T07:51:39.658" v="1659"/>
          <ac:spMkLst>
            <pc:docMk/>
            <pc:sldMk cId="255988667" sldId="310"/>
            <ac:spMk id="13" creationId="{7A6E9DA1-8AE5-482C-9A6E-423BCBA81BDC}"/>
          </ac:spMkLst>
        </pc:spChg>
        <pc:spChg chg="add del mod">
          <ac:chgData name="Cheng Ran" userId="dbeed8448c6bb12c" providerId="LiveId" clId="{4BEA71DC-28E7-4D99-B396-D1B51C397CD1}" dt="2022-02-28T07:51:39.658" v="1659"/>
          <ac:spMkLst>
            <pc:docMk/>
            <pc:sldMk cId="255988667" sldId="310"/>
            <ac:spMk id="14" creationId="{1025FFDA-D063-4A8D-9D2C-A654CB9578DD}"/>
          </ac:spMkLst>
        </pc:spChg>
        <pc:spChg chg="add del mod">
          <ac:chgData name="Cheng Ran" userId="dbeed8448c6bb12c" providerId="LiveId" clId="{4BEA71DC-28E7-4D99-B396-D1B51C397CD1}" dt="2022-02-28T07:51:39.658" v="1659"/>
          <ac:spMkLst>
            <pc:docMk/>
            <pc:sldMk cId="255988667" sldId="310"/>
            <ac:spMk id="15" creationId="{CC00E491-3975-472D-8C8B-27E8FDBF9182}"/>
          </ac:spMkLst>
        </pc:spChg>
        <pc:spChg chg="add del mod">
          <ac:chgData name="Cheng Ran" userId="dbeed8448c6bb12c" providerId="LiveId" clId="{4BEA71DC-28E7-4D99-B396-D1B51C397CD1}" dt="2022-02-28T07:51:39.658" v="1659"/>
          <ac:spMkLst>
            <pc:docMk/>
            <pc:sldMk cId="255988667" sldId="310"/>
            <ac:spMk id="16" creationId="{125EAB2A-3997-49F4-9CB4-3149BD4FAFF6}"/>
          </ac:spMkLst>
        </pc:spChg>
        <pc:spChg chg="add del mod">
          <ac:chgData name="Cheng Ran" userId="dbeed8448c6bb12c" providerId="LiveId" clId="{4BEA71DC-28E7-4D99-B396-D1B51C397CD1}" dt="2022-02-28T07:51:39.658" v="1659"/>
          <ac:spMkLst>
            <pc:docMk/>
            <pc:sldMk cId="255988667" sldId="310"/>
            <ac:spMk id="17" creationId="{F5D9C8D6-AEF8-486E-A6E1-CFA1BC791289}"/>
          </ac:spMkLst>
        </pc:spChg>
        <pc:spChg chg="add del mod">
          <ac:chgData name="Cheng Ran" userId="dbeed8448c6bb12c" providerId="LiveId" clId="{4BEA71DC-28E7-4D99-B396-D1B51C397CD1}" dt="2022-02-28T07:51:39.658" v="1659"/>
          <ac:spMkLst>
            <pc:docMk/>
            <pc:sldMk cId="255988667" sldId="310"/>
            <ac:spMk id="18" creationId="{108FF3EC-0831-4F66-9C2A-7F1ED54F53BD}"/>
          </ac:spMkLst>
        </pc:spChg>
        <pc:spChg chg="add del mod">
          <ac:chgData name="Cheng Ran" userId="dbeed8448c6bb12c" providerId="LiveId" clId="{4BEA71DC-28E7-4D99-B396-D1B51C397CD1}" dt="2022-02-28T07:51:39.658" v="1659"/>
          <ac:spMkLst>
            <pc:docMk/>
            <pc:sldMk cId="255988667" sldId="310"/>
            <ac:spMk id="19" creationId="{10E8ABAE-A09B-4FD0-9C2A-66D76C98C94E}"/>
          </ac:spMkLst>
        </pc:spChg>
        <pc:spChg chg="add mod">
          <ac:chgData name="Cheng Ran" userId="dbeed8448c6bb12c" providerId="LiveId" clId="{4BEA71DC-28E7-4D99-B396-D1B51C397CD1}" dt="2022-02-28T07:51:47.484" v="1715" actId="1038"/>
          <ac:spMkLst>
            <pc:docMk/>
            <pc:sldMk cId="255988667" sldId="310"/>
            <ac:spMk id="20" creationId="{09EB16DA-5390-48A0-BEE0-7301315BDC14}"/>
          </ac:spMkLst>
        </pc:spChg>
        <pc:spChg chg="add mod">
          <ac:chgData name="Cheng Ran" userId="dbeed8448c6bb12c" providerId="LiveId" clId="{4BEA71DC-28E7-4D99-B396-D1B51C397CD1}" dt="2022-02-28T07:51:47.484" v="1715" actId="1038"/>
          <ac:spMkLst>
            <pc:docMk/>
            <pc:sldMk cId="255988667" sldId="310"/>
            <ac:spMk id="21" creationId="{F5C65E9E-654A-403C-97DB-DA5C4DC99CFC}"/>
          </ac:spMkLst>
        </pc:spChg>
        <pc:spChg chg="add mod">
          <ac:chgData name="Cheng Ran" userId="dbeed8448c6bb12c" providerId="LiveId" clId="{4BEA71DC-28E7-4D99-B396-D1B51C397CD1}" dt="2022-02-28T07:51:47.484" v="1715" actId="1038"/>
          <ac:spMkLst>
            <pc:docMk/>
            <pc:sldMk cId="255988667" sldId="310"/>
            <ac:spMk id="22" creationId="{C65EA7E2-5AE7-4A06-89CD-037142AB2B96}"/>
          </ac:spMkLst>
        </pc:spChg>
        <pc:spChg chg="add mod">
          <ac:chgData name="Cheng Ran" userId="dbeed8448c6bb12c" providerId="LiveId" clId="{4BEA71DC-28E7-4D99-B396-D1B51C397CD1}" dt="2022-02-28T07:51:47.484" v="1715" actId="1038"/>
          <ac:spMkLst>
            <pc:docMk/>
            <pc:sldMk cId="255988667" sldId="310"/>
            <ac:spMk id="23" creationId="{F21E772E-B3FE-460E-87F9-FF91708450FC}"/>
          </ac:spMkLst>
        </pc:spChg>
        <pc:spChg chg="add mod">
          <ac:chgData name="Cheng Ran" userId="dbeed8448c6bb12c" providerId="LiveId" clId="{4BEA71DC-28E7-4D99-B396-D1B51C397CD1}" dt="2022-02-28T07:51:47.484" v="1715" actId="1038"/>
          <ac:spMkLst>
            <pc:docMk/>
            <pc:sldMk cId="255988667" sldId="310"/>
            <ac:spMk id="24" creationId="{3FCFF564-01E7-4C88-B7F9-117DFBA874A1}"/>
          </ac:spMkLst>
        </pc:spChg>
        <pc:spChg chg="add mod">
          <ac:chgData name="Cheng Ran" userId="dbeed8448c6bb12c" providerId="LiveId" clId="{4BEA71DC-28E7-4D99-B396-D1B51C397CD1}" dt="2022-02-28T07:51:47.484" v="1715" actId="1038"/>
          <ac:spMkLst>
            <pc:docMk/>
            <pc:sldMk cId="255988667" sldId="310"/>
            <ac:spMk id="25" creationId="{E306FB5C-056F-4113-89DF-DD84E329E19D}"/>
          </ac:spMkLst>
        </pc:spChg>
        <pc:spChg chg="add mod">
          <ac:chgData name="Cheng Ran" userId="dbeed8448c6bb12c" providerId="LiveId" clId="{4BEA71DC-28E7-4D99-B396-D1B51C397CD1}" dt="2022-02-28T07:51:47.484" v="1715" actId="1038"/>
          <ac:spMkLst>
            <pc:docMk/>
            <pc:sldMk cId="255988667" sldId="310"/>
            <ac:spMk id="26" creationId="{6BB447D8-B2C7-41D4-9DB3-18E384868030}"/>
          </ac:spMkLst>
        </pc:spChg>
        <pc:spChg chg="add mod">
          <ac:chgData name="Cheng Ran" userId="dbeed8448c6bb12c" providerId="LiveId" clId="{4BEA71DC-28E7-4D99-B396-D1B51C397CD1}" dt="2022-02-28T07:51:47.484" v="1715" actId="1038"/>
          <ac:spMkLst>
            <pc:docMk/>
            <pc:sldMk cId="255988667" sldId="310"/>
            <ac:spMk id="27" creationId="{CDFAF0B3-84F4-4A99-A676-BDC84F3F9516}"/>
          </ac:spMkLst>
        </pc:spChg>
        <pc:spChg chg="add mod">
          <ac:chgData name="Cheng Ran" userId="dbeed8448c6bb12c" providerId="LiveId" clId="{4BEA71DC-28E7-4D99-B396-D1B51C397CD1}" dt="2022-02-28T07:51:47.484" v="1715" actId="1038"/>
          <ac:spMkLst>
            <pc:docMk/>
            <pc:sldMk cId="255988667" sldId="310"/>
            <ac:spMk id="28" creationId="{861F6217-4D0D-4FF1-929F-3DC8A8682042}"/>
          </ac:spMkLst>
        </pc:spChg>
        <pc:spChg chg="add mod">
          <ac:chgData name="Cheng Ran" userId="dbeed8448c6bb12c" providerId="LiveId" clId="{4BEA71DC-28E7-4D99-B396-D1B51C397CD1}" dt="2022-02-28T07:51:47.484" v="1715" actId="1038"/>
          <ac:spMkLst>
            <pc:docMk/>
            <pc:sldMk cId="255988667" sldId="310"/>
            <ac:spMk id="29" creationId="{C11AF89E-7D92-406E-86E3-2D2B39403C77}"/>
          </ac:spMkLst>
        </pc:spChg>
        <pc:spChg chg="add mod">
          <ac:chgData name="Cheng Ran" userId="dbeed8448c6bb12c" providerId="LiveId" clId="{4BEA71DC-28E7-4D99-B396-D1B51C397CD1}" dt="2022-02-28T07:51:47.484" v="1715" actId="1038"/>
          <ac:spMkLst>
            <pc:docMk/>
            <pc:sldMk cId="255988667" sldId="310"/>
            <ac:spMk id="30" creationId="{B7065CCD-5928-4498-B073-0C83BA02A629}"/>
          </ac:spMkLst>
        </pc:spChg>
        <pc:spChg chg="add mod">
          <ac:chgData name="Cheng Ran" userId="dbeed8448c6bb12c" providerId="LiveId" clId="{4BEA71DC-28E7-4D99-B396-D1B51C397CD1}" dt="2022-02-28T07:51:55.803" v="1716" actId="2711"/>
          <ac:spMkLst>
            <pc:docMk/>
            <pc:sldMk cId="255988667" sldId="310"/>
            <ac:spMk id="31" creationId="{B0E02F1E-8255-4486-BB18-B675BD717D1F}"/>
          </ac:spMkLst>
        </pc:spChg>
        <pc:spChg chg="add mod">
          <ac:chgData name="Cheng Ran" userId="dbeed8448c6bb12c" providerId="LiveId" clId="{4BEA71DC-28E7-4D99-B396-D1B51C397CD1}" dt="2022-02-28T07:51:47.484" v="1715" actId="1038"/>
          <ac:spMkLst>
            <pc:docMk/>
            <pc:sldMk cId="255988667" sldId="310"/>
            <ac:spMk id="32" creationId="{FC7A075F-D026-4DB7-A279-EF7675B2EE17}"/>
          </ac:spMkLst>
        </pc:spChg>
        <pc:spChg chg="add mod">
          <ac:chgData name="Cheng Ran" userId="dbeed8448c6bb12c" providerId="LiveId" clId="{4BEA71DC-28E7-4D99-B396-D1B51C397CD1}" dt="2022-02-28T07:51:47.484" v="1715" actId="1038"/>
          <ac:spMkLst>
            <pc:docMk/>
            <pc:sldMk cId="255988667" sldId="310"/>
            <ac:spMk id="33" creationId="{40D7917E-68E4-4DD8-AA0D-FC8C24DCF8BA}"/>
          </ac:spMkLst>
        </pc:spChg>
        <pc:spChg chg="add mod">
          <ac:chgData name="Cheng Ran" userId="dbeed8448c6bb12c" providerId="LiveId" clId="{4BEA71DC-28E7-4D99-B396-D1B51C397CD1}" dt="2022-02-28T07:52:08.186" v="1718" actId="2711"/>
          <ac:spMkLst>
            <pc:docMk/>
            <pc:sldMk cId="255988667" sldId="310"/>
            <ac:spMk id="34" creationId="{C636DC4C-7A9C-42BE-BBA2-FBA33C09EE03}"/>
          </ac:spMkLst>
        </pc:spChg>
        <pc:spChg chg="add mod">
          <ac:chgData name="Cheng Ran" userId="dbeed8448c6bb12c" providerId="LiveId" clId="{4BEA71DC-28E7-4D99-B396-D1B51C397CD1}" dt="2022-02-28T07:52:02.511" v="1717" actId="2711"/>
          <ac:spMkLst>
            <pc:docMk/>
            <pc:sldMk cId="255988667" sldId="310"/>
            <ac:spMk id="35" creationId="{6F24D1CA-BF52-432B-B3D5-7EE03E254A8B}"/>
          </ac:spMkLst>
        </pc:spChg>
      </pc:sldChg>
      <pc:sldChg chg="del">
        <pc:chgData name="Cheng Ran" userId="dbeed8448c6bb12c" providerId="LiveId" clId="{4BEA71DC-28E7-4D99-B396-D1B51C397CD1}" dt="2022-02-28T06:39:46.123" v="21" actId="47"/>
        <pc:sldMkLst>
          <pc:docMk/>
          <pc:sldMk cId="2560034610" sldId="310"/>
        </pc:sldMkLst>
      </pc:sldChg>
      <pc:sldChg chg="addSp delSp modSp new mod modClrScheme chgLayout">
        <pc:chgData name="Cheng Ran" userId="dbeed8448c6bb12c" providerId="LiveId" clId="{4BEA71DC-28E7-4D99-B396-D1B51C397CD1}" dt="2022-02-28T07:50:44.044" v="1621"/>
        <pc:sldMkLst>
          <pc:docMk/>
          <pc:sldMk cId="167047287" sldId="311"/>
        </pc:sldMkLst>
        <pc:spChg chg="del mod ord">
          <ac:chgData name="Cheng Ran" userId="dbeed8448c6bb12c" providerId="LiveId" clId="{4BEA71DC-28E7-4D99-B396-D1B51C397CD1}" dt="2022-02-28T07:50:27.737" v="1610" actId="700"/>
          <ac:spMkLst>
            <pc:docMk/>
            <pc:sldMk cId="167047287" sldId="311"/>
            <ac:spMk id="2" creationId="{99A388A6-2FA2-4DC5-9C64-EB55964807E7}"/>
          </ac:spMkLst>
        </pc:spChg>
        <pc:spChg chg="del mod ord">
          <ac:chgData name="Cheng Ran" userId="dbeed8448c6bb12c" providerId="LiveId" clId="{4BEA71DC-28E7-4D99-B396-D1B51C397CD1}" dt="2022-02-28T07:50:27.737" v="1610" actId="700"/>
          <ac:spMkLst>
            <pc:docMk/>
            <pc:sldMk cId="167047287" sldId="311"/>
            <ac:spMk id="3" creationId="{AFD1A8B4-790A-44E5-AA6D-17A8FFC8EF94}"/>
          </ac:spMkLst>
        </pc:spChg>
        <pc:spChg chg="add mod ord">
          <ac:chgData name="Cheng Ran" userId="dbeed8448c6bb12c" providerId="LiveId" clId="{4BEA71DC-28E7-4D99-B396-D1B51C397CD1}" dt="2022-02-28T07:50:30.728" v="1620" actId="20577"/>
          <ac:spMkLst>
            <pc:docMk/>
            <pc:sldMk cId="167047287" sldId="311"/>
            <ac:spMk id="4" creationId="{6DB3D901-6118-425A-836A-F7EB6C1F611B}"/>
          </ac:spMkLst>
        </pc:spChg>
        <pc:spChg chg="add mod ord">
          <ac:chgData name="Cheng Ran" userId="dbeed8448c6bb12c" providerId="LiveId" clId="{4BEA71DC-28E7-4D99-B396-D1B51C397CD1}" dt="2022-02-28T07:50:44.044" v="1621"/>
          <ac:spMkLst>
            <pc:docMk/>
            <pc:sldMk cId="167047287" sldId="311"/>
            <ac:spMk id="5" creationId="{BCEAFF13-0B12-48F0-B502-BDA98EB53B7D}"/>
          </ac:spMkLst>
        </pc:spChg>
      </pc:sldChg>
      <pc:sldChg chg="del">
        <pc:chgData name="Cheng Ran" userId="dbeed8448c6bb12c" providerId="LiveId" clId="{4BEA71DC-28E7-4D99-B396-D1B51C397CD1}" dt="2022-02-28T06:39:46.123" v="21" actId="47"/>
        <pc:sldMkLst>
          <pc:docMk/>
          <pc:sldMk cId="2324466710" sldId="311"/>
        </pc:sldMkLst>
      </pc:sldChg>
      <pc:sldChg chg="del">
        <pc:chgData name="Cheng Ran" userId="dbeed8448c6bb12c" providerId="LiveId" clId="{4BEA71DC-28E7-4D99-B396-D1B51C397CD1}" dt="2022-02-28T06:39:46.123" v="21" actId="47"/>
        <pc:sldMkLst>
          <pc:docMk/>
          <pc:sldMk cId="2458293919" sldId="312"/>
        </pc:sldMkLst>
      </pc:sldChg>
      <pc:sldChg chg="addSp modSp new mod modAnim">
        <pc:chgData name="Cheng Ran" userId="dbeed8448c6bb12c" providerId="LiveId" clId="{4BEA71DC-28E7-4D99-B396-D1B51C397CD1}" dt="2022-02-28T11:33:10.638" v="3379" actId="113"/>
        <pc:sldMkLst>
          <pc:docMk/>
          <pc:sldMk cId="2770775750" sldId="312"/>
        </pc:sldMkLst>
        <pc:spChg chg="mod">
          <ac:chgData name="Cheng Ran" userId="dbeed8448c6bb12c" providerId="LiveId" clId="{4BEA71DC-28E7-4D99-B396-D1B51C397CD1}" dt="2022-02-28T07:52:32.771" v="1724" actId="20577"/>
          <ac:spMkLst>
            <pc:docMk/>
            <pc:sldMk cId="2770775750" sldId="312"/>
            <ac:spMk id="2" creationId="{76270F6F-20D8-4B02-9A19-A858A5C97826}"/>
          </ac:spMkLst>
        </pc:spChg>
        <pc:spChg chg="mod">
          <ac:chgData name="Cheng Ran" userId="dbeed8448c6bb12c" providerId="LiveId" clId="{4BEA71DC-28E7-4D99-B396-D1B51C397CD1}" dt="2022-02-28T11:33:10.638" v="3379" actId="113"/>
          <ac:spMkLst>
            <pc:docMk/>
            <pc:sldMk cId="2770775750" sldId="312"/>
            <ac:spMk id="3" creationId="{01947F01-CA8A-4442-A03F-FB522E28E8A0}"/>
          </ac:spMkLst>
        </pc:spChg>
        <pc:spChg chg="add mod">
          <ac:chgData name="Cheng Ran" userId="dbeed8448c6bb12c" providerId="LiveId" clId="{4BEA71DC-28E7-4D99-B396-D1B51C397CD1}" dt="2022-02-28T07:54:05.075" v="1752" actId="1076"/>
          <ac:spMkLst>
            <pc:docMk/>
            <pc:sldMk cId="2770775750" sldId="312"/>
            <ac:spMk id="4" creationId="{2BA08F3D-795E-4D6A-B1FC-6F4E84EDA7ED}"/>
          </ac:spMkLst>
        </pc:spChg>
      </pc:sldChg>
      <pc:sldChg chg="addSp delSp modSp new mod">
        <pc:chgData name="Cheng Ran" userId="dbeed8448c6bb12c" providerId="LiveId" clId="{4BEA71DC-28E7-4D99-B396-D1B51C397CD1}" dt="2022-02-28T07:57:50.934" v="1854" actId="1076"/>
        <pc:sldMkLst>
          <pc:docMk/>
          <pc:sldMk cId="2333261784" sldId="313"/>
        </pc:sldMkLst>
        <pc:spChg chg="mod">
          <ac:chgData name="Cheng Ran" userId="dbeed8448c6bb12c" providerId="LiveId" clId="{4BEA71DC-28E7-4D99-B396-D1B51C397CD1}" dt="2022-02-28T07:55:07.931" v="1781" actId="20577"/>
          <ac:spMkLst>
            <pc:docMk/>
            <pc:sldMk cId="2333261784" sldId="313"/>
            <ac:spMk id="2" creationId="{4B1F241B-C900-4393-806C-25B5CC3E7C87}"/>
          </ac:spMkLst>
        </pc:spChg>
        <pc:spChg chg="mod">
          <ac:chgData name="Cheng Ran" userId="dbeed8448c6bb12c" providerId="LiveId" clId="{4BEA71DC-28E7-4D99-B396-D1B51C397CD1}" dt="2022-02-28T07:56:41.922" v="1838" actId="27636"/>
          <ac:spMkLst>
            <pc:docMk/>
            <pc:sldMk cId="2333261784" sldId="313"/>
            <ac:spMk id="3" creationId="{682A7436-AEA5-4CAC-B7A4-6EB000075129}"/>
          </ac:spMkLst>
        </pc:spChg>
        <pc:spChg chg="add del mod">
          <ac:chgData name="Cheng Ran" userId="dbeed8448c6bb12c" providerId="LiveId" clId="{4BEA71DC-28E7-4D99-B396-D1B51C397CD1}" dt="2022-02-28T07:57:08.436" v="1844" actId="478"/>
          <ac:spMkLst>
            <pc:docMk/>
            <pc:sldMk cId="2333261784" sldId="313"/>
            <ac:spMk id="6" creationId="{FD40A084-78DB-4D9F-AE9D-64C927BDCC0E}"/>
          </ac:spMkLst>
        </pc:spChg>
        <pc:picChg chg="add mod">
          <ac:chgData name="Cheng Ran" userId="dbeed8448c6bb12c" providerId="LiveId" clId="{4BEA71DC-28E7-4D99-B396-D1B51C397CD1}" dt="2022-02-28T07:57:30.025" v="1850" actId="1076"/>
          <ac:picMkLst>
            <pc:docMk/>
            <pc:sldMk cId="2333261784" sldId="313"/>
            <ac:picMk id="4" creationId="{B8D1A665-6E9A-46F8-AC62-C1D472A0C51E}"/>
          </ac:picMkLst>
        </pc:picChg>
        <pc:picChg chg="add mod">
          <ac:chgData name="Cheng Ran" userId="dbeed8448c6bb12c" providerId="LiveId" clId="{4BEA71DC-28E7-4D99-B396-D1B51C397CD1}" dt="2022-02-28T07:57:50.934" v="1854" actId="1076"/>
          <ac:picMkLst>
            <pc:docMk/>
            <pc:sldMk cId="2333261784" sldId="313"/>
            <ac:picMk id="8" creationId="{3D198D03-55B1-4840-8258-329CDB639AC0}"/>
          </ac:picMkLst>
        </pc:picChg>
      </pc:sldChg>
      <pc:sldChg chg="del">
        <pc:chgData name="Cheng Ran" userId="dbeed8448c6bb12c" providerId="LiveId" clId="{4BEA71DC-28E7-4D99-B396-D1B51C397CD1}" dt="2022-02-28T06:39:46.123" v="21" actId="47"/>
        <pc:sldMkLst>
          <pc:docMk/>
          <pc:sldMk cId="3065993886" sldId="313"/>
        </pc:sldMkLst>
      </pc:sldChg>
      <pc:sldChg chg="del">
        <pc:chgData name="Cheng Ran" userId="dbeed8448c6bb12c" providerId="LiveId" clId="{4BEA71DC-28E7-4D99-B396-D1B51C397CD1}" dt="2022-02-28T06:39:46.123" v="21" actId="47"/>
        <pc:sldMkLst>
          <pc:docMk/>
          <pc:sldMk cId="1757920713" sldId="314"/>
        </pc:sldMkLst>
      </pc:sldChg>
      <pc:sldChg chg="addSp delSp modSp new mod">
        <pc:chgData name="Cheng Ran" userId="dbeed8448c6bb12c" providerId="LiveId" clId="{4BEA71DC-28E7-4D99-B396-D1B51C397CD1}" dt="2022-02-28T08:02:03.334" v="1928" actId="1076"/>
        <pc:sldMkLst>
          <pc:docMk/>
          <pc:sldMk cId="2595854417" sldId="314"/>
        </pc:sldMkLst>
        <pc:spChg chg="del">
          <ac:chgData name="Cheng Ran" userId="dbeed8448c6bb12c" providerId="LiveId" clId="{4BEA71DC-28E7-4D99-B396-D1B51C397CD1}" dt="2022-02-28T07:58:09.719" v="1856" actId="478"/>
          <ac:spMkLst>
            <pc:docMk/>
            <pc:sldMk cId="2595854417" sldId="314"/>
            <ac:spMk id="2" creationId="{30B5DC0D-ED44-476B-A1FC-D0CB0425A55C}"/>
          </ac:spMkLst>
        </pc:spChg>
        <pc:spChg chg="del">
          <ac:chgData name="Cheng Ran" userId="dbeed8448c6bb12c" providerId="LiveId" clId="{4BEA71DC-28E7-4D99-B396-D1B51C397CD1}" dt="2022-02-28T07:58:11.611" v="1857" actId="478"/>
          <ac:spMkLst>
            <pc:docMk/>
            <pc:sldMk cId="2595854417" sldId="314"/>
            <ac:spMk id="3" creationId="{4DE3B5CF-9D76-4076-97D7-789DEF1671BD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4" creationId="{680E742E-D808-41FC-A8BB-DB18F33085F7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6" creationId="{B2A370AB-216C-4A60-B2E0-72B6215E3207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9" creationId="{3A206988-2F86-4974-9B06-E419EE8CB4EE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10" creationId="{D0D7EE86-9EFF-4E75-A858-656A2D84293C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11" creationId="{4FD8DF32-1237-4B85-839E-D5CDFEFC6A07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12" creationId="{7C86F485-DD73-4A66-8841-5770797D6549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13" creationId="{E5DC2871-998C-44FC-9A75-30E859294CEF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14" creationId="{754FB0F1-6A17-4FEF-9018-147F4D60CA0A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15" creationId="{ED7440DA-3C85-43A4-BEF7-A867F7353639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16" creationId="{09D91220-A03F-445A-9FEF-1F04FEEB9ADC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17" creationId="{EF9275E1-4A32-40C6-B10B-B237E9962F2B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18" creationId="{89B92118-AE9C-4137-856B-5850EB1FC7E7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19" creationId="{314E0A65-17B5-47D2-854C-0FA04EBF4BF0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20" creationId="{F33914AC-0193-436E-B527-37CDF48C8680}"/>
          </ac:spMkLst>
        </pc:spChg>
        <pc:spChg chg="add del mod">
          <ac:chgData name="Cheng Ran" userId="dbeed8448c6bb12c" providerId="LiveId" clId="{4BEA71DC-28E7-4D99-B396-D1B51C397CD1}" dt="2022-02-28T08:01:45.219" v="1923" actId="478"/>
          <ac:spMkLst>
            <pc:docMk/>
            <pc:sldMk cId="2595854417" sldId="314"/>
            <ac:spMk id="21" creationId="{3FB55DD3-9790-4B96-8DB6-2B9AF9D9191E}"/>
          </ac:spMkLst>
        </pc:spChg>
        <pc:spChg chg="add del mod">
          <ac:chgData name="Cheng Ran" userId="dbeed8448c6bb12c" providerId="LiveId" clId="{4BEA71DC-28E7-4D99-B396-D1B51C397CD1}" dt="2022-02-28T08:01:47.631" v="1924" actId="478"/>
          <ac:spMkLst>
            <pc:docMk/>
            <pc:sldMk cId="2595854417" sldId="314"/>
            <ac:spMk id="22" creationId="{93EA6ED5-753C-4FDE-B929-A50A801C324F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23" creationId="{9AB835D8-A60B-4AD5-9562-90CC4CD9C41D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24" creationId="{9975D7FA-E809-4DB9-9239-E7F998351AFE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25" creationId="{F0D1A876-8359-4008-811A-3A7F20B5613C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26" creationId="{14C6F23F-A8B8-4BDA-AEF5-9E749DA9A0C3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27" creationId="{36AF9A57-AFC6-48B1-B887-8D4C82D52430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28" creationId="{FE0AA889-DFC9-4F4F-BF02-19A532E2FD50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29" creationId="{DFEB3827-5D46-42A9-87AA-A42AC4A21B34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30" creationId="{9B9AAA0B-9A21-4906-ADF4-C5CAA8830B48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31" creationId="{87C60EC7-BC2F-44A4-BE57-5594A8A2D729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32" creationId="{4CB59C1F-E933-4C8E-A2AB-3800697643D7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33" creationId="{4E46F601-5F48-458A-9F49-8ADF8F004B81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34" creationId="{ED1897B4-3441-4520-8E56-5D9A2F4B0491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35" creationId="{0BC470FD-B6D7-4884-9478-1ACCACE5A3D2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36" creationId="{A3921DA3-F022-4E1B-96DC-EB2048E9D170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37" creationId="{76DFD98B-2074-4C37-BFE0-3A63B647306E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38" creationId="{5494F954-092D-4AA1-A0A8-B12D2D23CB4C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39" creationId="{63D6BA88-74BB-4DC3-88E9-32453156887F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40" creationId="{D0158FEE-6FAB-482E-9D01-2BB9DB9B6362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41" creationId="{2B6EF9D6-410C-4163-A055-4486EB434D21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42" creationId="{43B82248-4224-4B41-A10C-5B627AF25097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43" creationId="{4C4C9AD0-C5FD-4B1E-8BEA-D6F6FCBD3249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44" creationId="{341C2A5A-62FD-436A-8651-C700F0DDF621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45" creationId="{84D4A789-80F7-4032-AE2E-4F97DE013341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46" creationId="{C2A1716C-E3BF-4B2B-8386-3773004559CA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47" creationId="{52E2714A-184B-4870-9CD9-5D0BAD59778C}"/>
          </ac:spMkLst>
        </pc:spChg>
        <pc:spChg chg="add del mod">
          <ac:chgData name="Cheng Ran" userId="dbeed8448c6bb12c" providerId="LiveId" clId="{4BEA71DC-28E7-4D99-B396-D1B51C397CD1}" dt="2022-02-28T08:01:42.337" v="1921" actId="478"/>
          <ac:spMkLst>
            <pc:docMk/>
            <pc:sldMk cId="2595854417" sldId="314"/>
            <ac:spMk id="50" creationId="{4F413EC6-5306-468C-91AE-017BD0F5E867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52" creationId="{5007E608-968B-4D14-B1F6-A5066BA24873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53" creationId="{11254CA5-8573-445A-8CD4-25BB7D7FE407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54" creationId="{9650D292-C8A8-45E5-B413-CAC0F15EF56E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55" creationId="{42359C37-22D6-4445-9A2F-7BAD7AEBDD5F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56" creationId="{0B122DED-984C-4CFF-AC03-F94025156395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57" creationId="{2400ACB9-E286-40D8-A8BF-B07380949296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58" creationId="{C8AC2489-EE16-4EC0-90C8-B2026B533DEB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59" creationId="{A3B3F6EB-B5E0-4205-A460-A0F16315FB61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60" creationId="{6F00A630-5001-4D46-B557-CCFFE89750B6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61" creationId="{91FEFF52-323C-4B3C-BEB3-080427DB155B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62" creationId="{CC6F73C8-6CA0-4651-A648-65FB884014A4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63" creationId="{176D17C4-C0A7-49A8-986C-9AB4A184854A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64" creationId="{5476D754-6B39-499C-A4E3-578083436668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65" creationId="{F589D905-C603-4DBF-95BD-5852A53AA25B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66" creationId="{969B07F1-B2AE-4E5B-84B5-B3A9317FAB2C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67" creationId="{999F31DE-0710-47B3-A4D5-CF052AF2879C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68" creationId="{37F0AD38-D3C8-44EC-9397-46FBE2B0446C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69" creationId="{CD34EB60-8B5C-4A0B-8730-E8DC6B466153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70" creationId="{12328FC5-000A-43D2-8578-702F3F3CCD11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71" creationId="{E2B86C8E-7FDD-41BA-8E47-C8B089E66BDA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72" creationId="{B1886361-27E6-4B99-831B-4DF34B6CDA31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73" creationId="{DB3CD418-5512-41C1-AAF7-575E53613DBC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74" creationId="{2523F85D-1C3D-42AA-ADC8-198EA41D483C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75" creationId="{AB074465-4B63-4D25-8475-2A573132C495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76" creationId="{2822CEC5-3A85-4660-9C4C-067F19AFEE28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77" creationId="{DAF5F770-6C8D-4B0D-B96A-D8AC77011E2D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78" creationId="{36BC5753-442E-454E-ACC4-DBEF066F13AF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79" creationId="{4AEF93EF-70A8-43D0-BECF-CE54084ADEB6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80" creationId="{B403FB33-028F-4E94-AB40-100E63BCBFC1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81" creationId="{E877BEB6-B4CE-49B8-ABB3-03441B9A5D7A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82" creationId="{24DE488C-72DF-4E0F-A237-48470F8AE016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83" creationId="{639E6A56-4B15-4249-A942-4A0F8FF75E9E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84" creationId="{54705299-4418-4578-A2C6-5F7E4775EFED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85" creationId="{9018FE55-710C-487F-A98F-FFE4217D0D7A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86" creationId="{1ACE2CE5-4D5F-4833-94CF-9CD28DA2C255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87" creationId="{3EEAEF5A-DE76-4482-8410-C6CAFCA106EF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88" creationId="{25D81DD9-8BDE-42FF-9991-A8DB2D5F1799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89" creationId="{42210D9C-B344-4A1D-BF82-43AB4EE7DD5A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90" creationId="{EA02A399-56B7-4C01-A98A-6B23A645A842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91" creationId="{C40910D5-465A-49D1-A353-916BC9520CD2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92" creationId="{9478FF03-0F72-4939-BC02-19F2F008069C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93" creationId="{55490F01-DF0C-4976-B6FE-1606FBEAAF9C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94" creationId="{BBE0133E-6D64-438C-B71F-C5060841C254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95" creationId="{B18D2D50-FA9D-45B9-A64C-30A5BF435939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96" creationId="{781A7FD7-C5E6-4157-9434-7B5FE4CEAD71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97" creationId="{9AAAD523-C923-4728-9738-BC641C2289D2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98" creationId="{9B6AD2FF-316A-4DC0-A2B3-874D6ACDB81E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99" creationId="{AA0EC2F5-8694-4FAB-B1B0-9235E78A8CD6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100" creationId="{6B479CCD-3E4B-43C9-8094-1FB3C3127F2C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101" creationId="{689893F3-CB17-45FE-9B12-482D68EF82C0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102" creationId="{AC40BCA8-A001-435A-9D73-BBFA5D583B0D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103" creationId="{D81145AE-060A-41E6-8336-293A58A47AF2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104" creationId="{4CCE40D3-2AF1-49C9-868C-5A65687298E3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105" creationId="{E59E0AED-7225-4228-897D-112EE5D76380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106" creationId="{E8DD1505-C30F-41BC-84C2-5AC1D40BA48C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107" creationId="{62175EB5-B8F8-425B-BEA2-BA545B533682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108" creationId="{2C407372-73ED-4F60-BE4F-67A8E9F4065D}"/>
          </ac:spMkLst>
        </pc:spChg>
        <pc:spChg chg="add del mod">
          <ac:chgData name="Cheng Ran" userId="dbeed8448c6bb12c" providerId="LiveId" clId="{4BEA71DC-28E7-4D99-B396-D1B51C397CD1}" dt="2022-02-28T08:01:43.811" v="1922" actId="478"/>
          <ac:spMkLst>
            <pc:docMk/>
            <pc:sldMk cId="2595854417" sldId="314"/>
            <ac:spMk id="109" creationId="{AA19094C-3712-4219-9920-F6FF5C0BD7CC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110" creationId="{951694CD-4A1C-4B23-AC74-C00E53D13443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111" creationId="{F93FDCB2-B107-4465-BDA7-F34F9D3263B7}"/>
          </ac:spMkLst>
        </pc:spChg>
        <pc:spChg chg="add del mod">
          <ac:chgData name="Cheng Ran" userId="dbeed8448c6bb12c" providerId="LiveId" clId="{4BEA71DC-28E7-4D99-B396-D1B51C397CD1}" dt="2022-02-28T08:01:42.337" v="1921" actId="478"/>
          <ac:spMkLst>
            <pc:docMk/>
            <pc:sldMk cId="2595854417" sldId="314"/>
            <ac:spMk id="112" creationId="{856C6EC2-1DD0-481D-8A9C-9045D962CA61}"/>
          </ac:spMkLst>
        </pc:spChg>
        <pc:spChg chg="add del mod">
          <ac:chgData name="Cheng Ran" userId="dbeed8448c6bb12c" providerId="LiveId" clId="{4BEA71DC-28E7-4D99-B396-D1B51C397CD1}" dt="2022-02-28T08:01:42.337" v="1921" actId="478"/>
          <ac:spMkLst>
            <pc:docMk/>
            <pc:sldMk cId="2595854417" sldId="314"/>
            <ac:spMk id="113" creationId="{959BE20F-4CE6-4EA3-80C6-23046CDFF076}"/>
          </ac:spMkLst>
        </pc:spChg>
        <pc:spChg chg="add del mod">
          <ac:chgData name="Cheng Ran" userId="dbeed8448c6bb12c" providerId="LiveId" clId="{4BEA71DC-28E7-4D99-B396-D1B51C397CD1}" dt="2022-02-28T08:01:42.337" v="1921" actId="478"/>
          <ac:spMkLst>
            <pc:docMk/>
            <pc:sldMk cId="2595854417" sldId="314"/>
            <ac:spMk id="114" creationId="{0CDD8396-5957-4277-9BD6-48F3AD468026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115" creationId="{4C1BD241-C468-4F62-BB40-E70CDEC52CFA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116" creationId="{DA37FF28-6324-43D9-A397-4ABD7ACD6240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117" creationId="{F2FC44FF-1FDE-4BA6-A73A-59DF2627B926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118" creationId="{F6F3138E-46F0-4641-BED5-E06C3625FEF6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119" creationId="{5FF1C8AF-4C6F-4DE6-8603-89AB7A49EE41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120" creationId="{9C053AEE-D49F-421C-8B56-E45644338E77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121" creationId="{D028A950-6EC3-4C1C-8C24-83B219B34C94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122" creationId="{CC886037-0456-4B18-832A-3B5D8092880E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123" creationId="{57B6376C-FA2E-4D7E-8372-AFA8631D8B58}"/>
          </ac:spMkLst>
        </pc:spChg>
        <pc:graphicFrameChg chg="add del mod">
          <ac:chgData name="Cheng Ran" userId="dbeed8448c6bb12c" providerId="LiveId" clId="{4BEA71DC-28E7-4D99-B396-D1B51C397CD1}" dt="2022-02-28T08:01:39.528" v="1920" actId="478"/>
          <ac:graphicFrameMkLst>
            <pc:docMk/>
            <pc:sldMk cId="2595854417" sldId="314"/>
            <ac:graphicFrameMk id="5" creationId="{106233F1-71BD-402A-8669-CBCF5D669BDF}"/>
          </ac:graphicFrameMkLst>
        </pc:graphicFrameChg>
        <pc:graphicFrameChg chg="add del mod">
          <ac:chgData name="Cheng Ran" userId="dbeed8448c6bb12c" providerId="LiveId" clId="{4BEA71DC-28E7-4D99-B396-D1B51C397CD1}" dt="2022-02-28T08:01:39.528" v="1920" actId="478"/>
          <ac:graphicFrameMkLst>
            <pc:docMk/>
            <pc:sldMk cId="2595854417" sldId="314"/>
            <ac:graphicFrameMk id="7" creationId="{05551F5C-B4F0-461C-80CF-7F6C8F83D49E}"/>
          </ac:graphicFrameMkLst>
        </pc:graphicFrameChg>
        <pc:graphicFrameChg chg="add del mod">
          <ac:chgData name="Cheng Ran" userId="dbeed8448c6bb12c" providerId="LiveId" clId="{4BEA71DC-28E7-4D99-B396-D1B51C397CD1}" dt="2022-02-28T08:01:39.528" v="1920" actId="478"/>
          <ac:graphicFrameMkLst>
            <pc:docMk/>
            <pc:sldMk cId="2595854417" sldId="314"/>
            <ac:graphicFrameMk id="8" creationId="{9BFFDBAA-250E-4AF1-A228-6526DC2D6D4F}"/>
          </ac:graphicFrameMkLst>
        </pc:graphicFrameChg>
        <pc:graphicFrameChg chg="add del mod">
          <ac:chgData name="Cheng Ran" userId="dbeed8448c6bb12c" providerId="LiveId" clId="{4BEA71DC-28E7-4D99-B396-D1B51C397CD1}" dt="2022-02-28T08:01:39.528" v="1920" actId="478"/>
          <ac:graphicFrameMkLst>
            <pc:docMk/>
            <pc:sldMk cId="2595854417" sldId="314"/>
            <ac:graphicFrameMk id="48" creationId="{E0530834-9815-4BE7-89AB-E57E1A58C47E}"/>
          </ac:graphicFrameMkLst>
        </pc:graphicFrameChg>
        <pc:graphicFrameChg chg="add del mod">
          <ac:chgData name="Cheng Ran" userId="dbeed8448c6bb12c" providerId="LiveId" clId="{4BEA71DC-28E7-4D99-B396-D1B51C397CD1}" dt="2022-02-28T08:01:39.528" v="1920" actId="478"/>
          <ac:graphicFrameMkLst>
            <pc:docMk/>
            <pc:sldMk cId="2595854417" sldId="314"/>
            <ac:graphicFrameMk id="49" creationId="{C49249BC-208B-4D28-BA60-8F454C333D68}"/>
          </ac:graphicFrameMkLst>
        </pc:graphicFrameChg>
        <pc:graphicFrameChg chg="add del mod">
          <ac:chgData name="Cheng Ran" userId="dbeed8448c6bb12c" providerId="LiveId" clId="{4BEA71DC-28E7-4D99-B396-D1B51C397CD1}" dt="2022-02-28T08:01:42.337" v="1921" actId="478"/>
          <ac:graphicFrameMkLst>
            <pc:docMk/>
            <pc:sldMk cId="2595854417" sldId="314"/>
            <ac:graphicFrameMk id="51" creationId="{6C994876-7E02-4D2B-8FB3-57893FDFD7D0}"/>
          </ac:graphicFrameMkLst>
        </pc:graphicFrameChg>
        <pc:picChg chg="add mod">
          <ac:chgData name="Cheng Ran" userId="dbeed8448c6bb12c" providerId="LiveId" clId="{4BEA71DC-28E7-4D99-B396-D1B51C397CD1}" dt="2022-02-28T08:02:03.334" v="1928" actId="1076"/>
          <ac:picMkLst>
            <pc:docMk/>
            <pc:sldMk cId="2595854417" sldId="314"/>
            <ac:picMk id="125" creationId="{BFB28ACC-A0DF-496D-AF41-5BEEC8613C61}"/>
          </ac:picMkLst>
        </pc:picChg>
      </pc:sldChg>
      <pc:sldChg chg="addSp delSp modSp new mod modAnim">
        <pc:chgData name="Cheng Ran" userId="dbeed8448c6bb12c" providerId="LiveId" clId="{4BEA71DC-28E7-4D99-B396-D1B51C397CD1}" dt="2022-02-28T08:00:49.571" v="1919"/>
        <pc:sldMkLst>
          <pc:docMk/>
          <pc:sldMk cId="410949857" sldId="315"/>
        </pc:sldMkLst>
        <pc:spChg chg="mod">
          <ac:chgData name="Cheng Ran" userId="dbeed8448c6bb12c" providerId="LiveId" clId="{4BEA71DC-28E7-4D99-B396-D1B51C397CD1}" dt="2022-02-28T07:59:18.318" v="1905" actId="20577"/>
          <ac:spMkLst>
            <pc:docMk/>
            <pc:sldMk cId="410949857" sldId="315"/>
            <ac:spMk id="2" creationId="{3A25289E-B25C-4BC2-94CB-2770A6A393E4}"/>
          </ac:spMkLst>
        </pc:spChg>
        <pc:spChg chg="del">
          <ac:chgData name="Cheng Ran" userId="dbeed8448c6bb12c" providerId="LiveId" clId="{4BEA71DC-28E7-4D99-B396-D1B51C397CD1}" dt="2022-02-28T07:59:31.310" v="1906" actId="478"/>
          <ac:spMkLst>
            <pc:docMk/>
            <pc:sldMk cId="410949857" sldId="315"/>
            <ac:spMk id="3" creationId="{1AF8111C-2334-451F-8503-6E4E466D5E8D}"/>
          </ac:spMkLst>
        </pc:spChg>
        <pc:spChg chg="add del mod">
          <ac:chgData name="Cheng Ran" userId="dbeed8448c6bb12c" providerId="LiveId" clId="{4BEA71DC-28E7-4D99-B396-D1B51C397CD1}" dt="2022-02-28T08:00:17.604" v="1911"/>
          <ac:spMkLst>
            <pc:docMk/>
            <pc:sldMk cId="410949857" sldId="315"/>
            <ac:spMk id="7" creationId="{47FF904B-CC17-4C05-B170-5B79054CA4FE}"/>
          </ac:spMkLst>
        </pc:spChg>
        <pc:spChg chg="add del mod">
          <ac:chgData name="Cheng Ran" userId="dbeed8448c6bb12c" providerId="LiveId" clId="{4BEA71DC-28E7-4D99-B396-D1B51C397CD1}" dt="2022-02-28T08:00:17.604" v="1911"/>
          <ac:spMkLst>
            <pc:docMk/>
            <pc:sldMk cId="410949857" sldId="315"/>
            <ac:spMk id="10" creationId="{44A387AE-591B-41DE-9EA3-95CFC332FCD3}"/>
          </ac:spMkLst>
        </pc:spChg>
        <pc:spChg chg="add del mod">
          <ac:chgData name="Cheng Ran" userId="dbeed8448c6bb12c" providerId="LiveId" clId="{4BEA71DC-28E7-4D99-B396-D1B51C397CD1}" dt="2022-02-28T08:00:17.604" v="1911"/>
          <ac:spMkLst>
            <pc:docMk/>
            <pc:sldMk cId="410949857" sldId="315"/>
            <ac:spMk id="11" creationId="{178B2C40-51BD-40B4-AD08-3C42614B721C}"/>
          </ac:spMkLst>
        </pc:spChg>
        <pc:spChg chg="add del mod">
          <ac:chgData name="Cheng Ran" userId="dbeed8448c6bb12c" providerId="LiveId" clId="{4BEA71DC-28E7-4D99-B396-D1B51C397CD1}" dt="2022-02-28T08:00:17.604" v="1911"/>
          <ac:spMkLst>
            <pc:docMk/>
            <pc:sldMk cId="410949857" sldId="315"/>
            <ac:spMk id="12" creationId="{9860C343-14FD-4C81-9069-BA43B84597DD}"/>
          </ac:spMkLst>
        </pc:spChg>
        <pc:graphicFrameChg chg="add del mod">
          <ac:chgData name="Cheng Ran" userId="dbeed8448c6bb12c" providerId="LiveId" clId="{4BEA71DC-28E7-4D99-B396-D1B51C397CD1}" dt="2022-02-28T08:00:17.604" v="1911"/>
          <ac:graphicFrameMkLst>
            <pc:docMk/>
            <pc:sldMk cId="410949857" sldId="315"/>
            <ac:graphicFrameMk id="6" creationId="{499B8EDA-8845-4A2E-9C00-ACEA27493BFA}"/>
          </ac:graphicFrameMkLst>
        </pc:graphicFrameChg>
        <pc:graphicFrameChg chg="add del mod">
          <ac:chgData name="Cheng Ran" userId="dbeed8448c6bb12c" providerId="LiveId" clId="{4BEA71DC-28E7-4D99-B396-D1B51C397CD1}" dt="2022-02-28T08:00:17.604" v="1911"/>
          <ac:graphicFrameMkLst>
            <pc:docMk/>
            <pc:sldMk cId="410949857" sldId="315"/>
            <ac:graphicFrameMk id="8" creationId="{6676502E-791A-4AB1-ABC0-3FD4C87BB1AD}"/>
          </ac:graphicFrameMkLst>
        </pc:graphicFrameChg>
        <pc:graphicFrameChg chg="add del mod">
          <ac:chgData name="Cheng Ran" userId="dbeed8448c6bb12c" providerId="LiveId" clId="{4BEA71DC-28E7-4D99-B396-D1B51C397CD1}" dt="2022-02-28T08:00:17.604" v="1911"/>
          <ac:graphicFrameMkLst>
            <pc:docMk/>
            <pc:sldMk cId="410949857" sldId="315"/>
            <ac:graphicFrameMk id="9" creationId="{AB803F0C-B945-4B9F-98D7-033D86684757}"/>
          </ac:graphicFrameMkLst>
        </pc:graphicFrameChg>
        <pc:picChg chg="add del mod">
          <ac:chgData name="Cheng Ran" userId="dbeed8448c6bb12c" providerId="LiveId" clId="{4BEA71DC-28E7-4D99-B396-D1B51C397CD1}" dt="2022-02-28T08:00:00.309" v="1909" actId="478"/>
          <ac:picMkLst>
            <pc:docMk/>
            <pc:sldMk cId="410949857" sldId="315"/>
            <ac:picMk id="5" creationId="{708EE42C-A51D-4342-8FB5-1253C299EE9D}"/>
          </ac:picMkLst>
        </pc:picChg>
        <pc:picChg chg="add mod">
          <ac:chgData name="Cheng Ran" userId="dbeed8448c6bb12c" providerId="LiveId" clId="{4BEA71DC-28E7-4D99-B396-D1B51C397CD1}" dt="2022-02-28T08:00:30.409" v="1914" actId="1076"/>
          <ac:picMkLst>
            <pc:docMk/>
            <pc:sldMk cId="410949857" sldId="315"/>
            <ac:picMk id="14" creationId="{5B9F2964-4C0C-48E4-ACD6-5DF305B1AF1F}"/>
          </ac:picMkLst>
        </pc:picChg>
        <pc:picChg chg="add mod">
          <ac:chgData name="Cheng Ran" userId="dbeed8448c6bb12c" providerId="LiveId" clId="{4BEA71DC-28E7-4D99-B396-D1B51C397CD1}" dt="2022-02-28T08:00:44.962" v="1918" actId="1076"/>
          <ac:picMkLst>
            <pc:docMk/>
            <pc:sldMk cId="410949857" sldId="315"/>
            <ac:picMk id="16" creationId="{C97729C2-45BC-4F69-83A8-C6287EF83C82}"/>
          </ac:picMkLst>
        </pc:picChg>
      </pc:sldChg>
      <pc:sldChg chg="del">
        <pc:chgData name="Cheng Ran" userId="dbeed8448c6bb12c" providerId="LiveId" clId="{4BEA71DC-28E7-4D99-B396-D1B51C397CD1}" dt="2022-02-28T06:39:46.123" v="21" actId="47"/>
        <pc:sldMkLst>
          <pc:docMk/>
          <pc:sldMk cId="1531581531" sldId="315"/>
        </pc:sldMkLst>
      </pc:sldChg>
      <pc:sldChg chg="del">
        <pc:chgData name="Cheng Ran" userId="dbeed8448c6bb12c" providerId="LiveId" clId="{4BEA71DC-28E7-4D99-B396-D1B51C397CD1}" dt="2022-02-28T06:39:46.123" v="21" actId="47"/>
        <pc:sldMkLst>
          <pc:docMk/>
          <pc:sldMk cId="326429038" sldId="316"/>
        </pc:sldMkLst>
      </pc:sldChg>
      <pc:sldChg chg="addSp delSp modSp new mod modAnim">
        <pc:chgData name="Cheng Ran" userId="dbeed8448c6bb12c" providerId="LiveId" clId="{4BEA71DC-28E7-4D99-B396-D1B51C397CD1}" dt="2022-02-28T08:04:26.116" v="1976" actId="1076"/>
        <pc:sldMkLst>
          <pc:docMk/>
          <pc:sldMk cId="2831266514" sldId="316"/>
        </pc:sldMkLst>
        <pc:spChg chg="mod">
          <ac:chgData name="Cheng Ran" userId="dbeed8448c6bb12c" providerId="LiveId" clId="{4BEA71DC-28E7-4D99-B396-D1B51C397CD1}" dt="2022-02-28T08:02:22.181" v="1944" actId="20577"/>
          <ac:spMkLst>
            <pc:docMk/>
            <pc:sldMk cId="2831266514" sldId="316"/>
            <ac:spMk id="2" creationId="{E23C90BF-5AA2-4A1F-AA31-2CBB5EE3227A}"/>
          </ac:spMkLst>
        </pc:spChg>
        <pc:spChg chg="del">
          <ac:chgData name="Cheng Ran" userId="dbeed8448c6bb12c" providerId="LiveId" clId="{4BEA71DC-28E7-4D99-B396-D1B51C397CD1}" dt="2022-02-28T08:02:35.063" v="1945" actId="22"/>
          <ac:spMkLst>
            <pc:docMk/>
            <pc:sldMk cId="2831266514" sldId="316"/>
            <ac:spMk id="3" creationId="{DE3B2D16-C6FF-4A52-A0BC-C8BCD3D971C8}"/>
          </ac:spMkLst>
        </pc:spChg>
        <pc:spChg chg="add mod">
          <ac:chgData name="Cheng Ran" userId="dbeed8448c6bb12c" providerId="LiveId" clId="{4BEA71DC-28E7-4D99-B396-D1B51C397CD1}" dt="2022-02-28T08:03:46.010" v="1967" actId="2711"/>
          <ac:spMkLst>
            <pc:docMk/>
            <pc:sldMk cId="2831266514" sldId="316"/>
            <ac:spMk id="6" creationId="{F5010434-D023-4B91-A522-AEF3DD528911}"/>
          </ac:spMkLst>
        </pc:spChg>
        <pc:spChg chg="add mod">
          <ac:chgData name="Cheng Ran" userId="dbeed8448c6bb12c" providerId="LiveId" clId="{4BEA71DC-28E7-4D99-B396-D1B51C397CD1}" dt="2022-02-28T08:04:23.056" v="1975" actId="1076"/>
          <ac:spMkLst>
            <pc:docMk/>
            <pc:sldMk cId="2831266514" sldId="316"/>
            <ac:spMk id="7" creationId="{BDDB1F59-0F5C-4DA3-84A7-D5BD02B46DBE}"/>
          </ac:spMkLst>
        </pc:spChg>
        <pc:spChg chg="add mod">
          <ac:chgData name="Cheng Ran" userId="dbeed8448c6bb12c" providerId="LiveId" clId="{4BEA71DC-28E7-4D99-B396-D1B51C397CD1}" dt="2022-02-28T08:04:26.116" v="1976" actId="1076"/>
          <ac:spMkLst>
            <pc:docMk/>
            <pc:sldMk cId="2831266514" sldId="316"/>
            <ac:spMk id="8" creationId="{8896F546-69B7-4B21-B5A0-AE101922C994}"/>
          </ac:spMkLst>
        </pc:spChg>
        <pc:picChg chg="add mod ord">
          <ac:chgData name="Cheng Ran" userId="dbeed8448c6bb12c" providerId="LiveId" clId="{4BEA71DC-28E7-4D99-B396-D1B51C397CD1}" dt="2022-02-28T08:03:27.247" v="1961" actId="1076"/>
          <ac:picMkLst>
            <pc:docMk/>
            <pc:sldMk cId="2831266514" sldId="316"/>
            <ac:picMk id="5" creationId="{CC805585-73B3-4BC9-A5EA-E4502DEF180E}"/>
          </ac:picMkLst>
        </pc:picChg>
      </pc:sldChg>
      <pc:sldChg chg="addSp delSp modSp new mod delAnim modAnim">
        <pc:chgData name="Cheng Ran" userId="dbeed8448c6bb12c" providerId="LiveId" clId="{4BEA71DC-28E7-4D99-B396-D1B51C397CD1}" dt="2022-02-28T11:32:47.086" v="3375"/>
        <pc:sldMkLst>
          <pc:docMk/>
          <pc:sldMk cId="310567717" sldId="317"/>
        </pc:sldMkLst>
        <pc:spChg chg="mod">
          <ac:chgData name="Cheng Ran" userId="dbeed8448c6bb12c" providerId="LiveId" clId="{4BEA71DC-28E7-4D99-B396-D1B51C397CD1}" dt="2022-02-28T08:04:51.237" v="1992" actId="20577"/>
          <ac:spMkLst>
            <pc:docMk/>
            <pc:sldMk cId="310567717" sldId="317"/>
            <ac:spMk id="2" creationId="{654DAC9B-57C0-4E39-A165-2139F6B0B1D5}"/>
          </ac:spMkLst>
        </pc:spChg>
        <pc:spChg chg="del">
          <ac:chgData name="Cheng Ran" userId="dbeed8448c6bb12c" providerId="LiveId" clId="{4BEA71DC-28E7-4D99-B396-D1B51C397CD1}" dt="2022-02-28T08:05:07.046" v="1993" actId="22"/>
          <ac:spMkLst>
            <pc:docMk/>
            <pc:sldMk cId="310567717" sldId="317"/>
            <ac:spMk id="3" creationId="{6CF55592-C57E-4754-8A66-8FB34399C08C}"/>
          </ac:spMkLst>
        </pc:spChg>
        <pc:spChg chg="add del mod">
          <ac:chgData name="Cheng Ran" userId="dbeed8448c6bb12c" providerId="LiveId" clId="{4BEA71DC-28E7-4D99-B396-D1B51C397CD1}" dt="2022-02-28T08:05:34.582" v="2032"/>
          <ac:spMkLst>
            <pc:docMk/>
            <pc:sldMk cId="310567717" sldId="317"/>
            <ac:spMk id="6" creationId="{532BEA3F-2D13-4503-8C09-DEAEEEDEE00B}"/>
          </ac:spMkLst>
        </pc:spChg>
        <pc:spChg chg="add del mod">
          <ac:chgData name="Cheng Ran" userId="dbeed8448c6bb12c" providerId="LiveId" clId="{4BEA71DC-28E7-4D99-B396-D1B51C397CD1}" dt="2022-02-28T08:05:34.582" v="2032"/>
          <ac:spMkLst>
            <pc:docMk/>
            <pc:sldMk cId="310567717" sldId="317"/>
            <ac:spMk id="7" creationId="{4910808D-5BBA-44C1-B30E-6A810B3FE989}"/>
          </ac:spMkLst>
        </pc:spChg>
        <pc:spChg chg="add del mod">
          <ac:chgData name="Cheng Ran" userId="dbeed8448c6bb12c" providerId="LiveId" clId="{4BEA71DC-28E7-4D99-B396-D1B51C397CD1}" dt="2022-02-28T08:05:34.582" v="2032"/>
          <ac:spMkLst>
            <pc:docMk/>
            <pc:sldMk cId="310567717" sldId="317"/>
            <ac:spMk id="8" creationId="{0B408392-16B5-4CF3-B5FB-B91783AFCBB3}"/>
          </ac:spMkLst>
        </pc:spChg>
        <pc:spChg chg="add del mod">
          <ac:chgData name="Cheng Ran" userId="dbeed8448c6bb12c" providerId="LiveId" clId="{4BEA71DC-28E7-4D99-B396-D1B51C397CD1}" dt="2022-02-28T08:05:34.582" v="2032"/>
          <ac:spMkLst>
            <pc:docMk/>
            <pc:sldMk cId="310567717" sldId="317"/>
            <ac:spMk id="9" creationId="{FB1A0B1A-D095-4D25-AA81-FEAF2120F234}"/>
          </ac:spMkLst>
        </pc:spChg>
        <pc:spChg chg="add mod">
          <ac:chgData name="Cheng Ran" userId="dbeed8448c6bb12c" providerId="LiveId" clId="{4BEA71DC-28E7-4D99-B396-D1B51C397CD1}" dt="2022-02-28T08:07:50.646" v="2068" actId="2711"/>
          <ac:spMkLst>
            <pc:docMk/>
            <pc:sldMk cId="310567717" sldId="317"/>
            <ac:spMk id="10" creationId="{18447803-7D16-4711-A766-71C7252C1DE1}"/>
          </ac:spMkLst>
        </pc:spChg>
        <pc:spChg chg="add mod">
          <ac:chgData name="Cheng Ran" userId="dbeed8448c6bb12c" providerId="LiveId" clId="{4BEA71DC-28E7-4D99-B396-D1B51C397CD1}" dt="2022-02-28T08:07:55.452" v="2069" actId="2711"/>
          <ac:spMkLst>
            <pc:docMk/>
            <pc:sldMk cId="310567717" sldId="317"/>
            <ac:spMk id="11" creationId="{31ABBBA2-CAB9-498E-8052-148D75946342}"/>
          </ac:spMkLst>
        </pc:spChg>
        <pc:spChg chg="add mod">
          <ac:chgData name="Cheng Ran" userId="dbeed8448c6bb12c" providerId="LiveId" clId="{4BEA71DC-28E7-4D99-B396-D1B51C397CD1}" dt="2022-02-28T11:32:47.086" v="3375"/>
          <ac:spMkLst>
            <pc:docMk/>
            <pc:sldMk cId="310567717" sldId="317"/>
            <ac:spMk id="12" creationId="{46D5740B-3539-4E47-9094-F5B78D30BA73}"/>
          </ac:spMkLst>
        </pc:spChg>
        <pc:spChg chg="add del mod">
          <ac:chgData name="Cheng Ran" userId="dbeed8448c6bb12c" providerId="LiveId" clId="{4BEA71DC-28E7-4D99-B396-D1B51C397CD1}" dt="2022-02-28T08:08:47.388" v="2083" actId="21"/>
          <ac:spMkLst>
            <pc:docMk/>
            <pc:sldMk cId="310567717" sldId="317"/>
            <ac:spMk id="13" creationId="{24FA2BAE-5C52-4CB4-AF2C-35862D069A3E}"/>
          </ac:spMkLst>
        </pc:spChg>
        <pc:spChg chg="add del mod">
          <ac:chgData name="Cheng Ran" userId="dbeed8448c6bb12c" providerId="LiveId" clId="{4BEA71DC-28E7-4D99-B396-D1B51C397CD1}" dt="2022-02-28T08:09:01.122" v="2094"/>
          <ac:spMkLst>
            <pc:docMk/>
            <pc:sldMk cId="310567717" sldId="317"/>
            <ac:spMk id="14" creationId="{F004D38B-5FFE-4B66-A461-8641B0E06B4B}"/>
          </ac:spMkLst>
        </pc:spChg>
        <pc:picChg chg="add mod ord">
          <ac:chgData name="Cheng Ran" userId="dbeed8448c6bb12c" providerId="LiveId" clId="{4BEA71DC-28E7-4D99-B396-D1B51C397CD1}" dt="2022-02-28T08:05:13.050" v="1998" actId="1076"/>
          <ac:picMkLst>
            <pc:docMk/>
            <pc:sldMk cId="310567717" sldId="317"/>
            <ac:picMk id="5" creationId="{FF113275-AE89-41C6-9832-4B616069C4B1}"/>
          </ac:picMkLst>
        </pc:picChg>
      </pc:sldChg>
      <pc:sldChg chg="del">
        <pc:chgData name="Cheng Ran" userId="dbeed8448c6bb12c" providerId="LiveId" clId="{4BEA71DC-28E7-4D99-B396-D1B51C397CD1}" dt="2022-02-28T06:39:46.123" v="21" actId="47"/>
        <pc:sldMkLst>
          <pc:docMk/>
          <pc:sldMk cId="1212797730" sldId="317"/>
        </pc:sldMkLst>
      </pc:sldChg>
      <pc:sldChg chg="modSp new mod">
        <pc:chgData name="Cheng Ran" userId="dbeed8448c6bb12c" providerId="LiveId" clId="{4BEA71DC-28E7-4D99-B396-D1B51C397CD1}" dt="2022-02-28T08:10:15.495" v="2108"/>
        <pc:sldMkLst>
          <pc:docMk/>
          <pc:sldMk cId="793190351" sldId="318"/>
        </pc:sldMkLst>
        <pc:spChg chg="mod">
          <ac:chgData name="Cheng Ran" userId="dbeed8448c6bb12c" providerId="LiveId" clId="{4BEA71DC-28E7-4D99-B396-D1B51C397CD1}" dt="2022-02-28T08:10:02.297" v="2096"/>
          <ac:spMkLst>
            <pc:docMk/>
            <pc:sldMk cId="793190351" sldId="318"/>
            <ac:spMk id="2" creationId="{B5B8135B-ADB0-4D43-BA71-1BB0A205BFC8}"/>
          </ac:spMkLst>
        </pc:spChg>
        <pc:spChg chg="mod">
          <ac:chgData name="Cheng Ran" userId="dbeed8448c6bb12c" providerId="LiveId" clId="{4BEA71DC-28E7-4D99-B396-D1B51C397CD1}" dt="2022-02-28T08:10:15.495" v="2108"/>
          <ac:spMkLst>
            <pc:docMk/>
            <pc:sldMk cId="793190351" sldId="318"/>
            <ac:spMk id="3" creationId="{CD2E954B-8466-4F6C-8219-C136F32969AE}"/>
          </ac:spMkLst>
        </pc:spChg>
      </pc:sldChg>
      <pc:sldChg chg="del">
        <pc:chgData name="Cheng Ran" userId="dbeed8448c6bb12c" providerId="LiveId" clId="{4BEA71DC-28E7-4D99-B396-D1B51C397CD1}" dt="2022-02-28T06:39:46.123" v="21" actId="47"/>
        <pc:sldMkLst>
          <pc:docMk/>
          <pc:sldMk cId="1919945992" sldId="318"/>
        </pc:sldMkLst>
      </pc:sldChg>
      <pc:sldChg chg="addSp delSp modSp new mod">
        <pc:chgData name="Cheng Ran" userId="dbeed8448c6bb12c" providerId="LiveId" clId="{4BEA71DC-28E7-4D99-B396-D1B51C397CD1}" dt="2022-03-03T05:09:56.590" v="3388" actId="20577"/>
        <pc:sldMkLst>
          <pc:docMk/>
          <pc:sldMk cId="3888383246" sldId="319"/>
        </pc:sldMkLst>
        <pc:spChg chg="mod">
          <ac:chgData name="Cheng Ran" userId="dbeed8448c6bb12c" providerId="LiveId" clId="{4BEA71DC-28E7-4D99-B396-D1B51C397CD1}" dt="2022-02-28T08:10:28.300" v="2123" actId="20577"/>
          <ac:spMkLst>
            <pc:docMk/>
            <pc:sldMk cId="3888383246" sldId="319"/>
            <ac:spMk id="2" creationId="{3B6779B0-3FDA-438A-8028-801082E45834}"/>
          </ac:spMkLst>
        </pc:spChg>
        <pc:spChg chg="mod">
          <ac:chgData name="Cheng Ran" userId="dbeed8448c6bb12c" providerId="LiveId" clId="{4BEA71DC-28E7-4D99-B396-D1B51C397CD1}" dt="2022-02-28T11:32:37.104" v="3373" actId="20577"/>
          <ac:spMkLst>
            <pc:docMk/>
            <pc:sldMk cId="3888383246" sldId="319"/>
            <ac:spMk id="3" creationId="{6FF0FC08-DAEF-4905-82AB-1C754EA7C133}"/>
          </ac:spMkLst>
        </pc:spChg>
        <pc:spChg chg="add mod">
          <ac:chgData name="Cheng Ran" userId="dbeed8448c6bb12c" providerId="LiveId" clId="{4BEA71DC-28E7-4D99-B396-D1B51C397CD1}" dt="2022-03-03T05:09:56.590" v="3388" actId="20577"/>
          <ac:spMkLst>
            <pc:docMk/>
            <pc:sldMk cId="3888383246" sldId="319"/>
            <ac:spMk id="7" creationId="{B9B9376C-FA51-47AC-8545-2CDBBC8BEBF8}"/>
          </ac:spMkLst>
        </pc:spChg>
        <pc:picChg chg="add del mod">
          <ac:chgData name="Cheng Ran" userId="dbeed8448c6bb12c" providerId="LiveId" clId="{4BEA71DC-28E7-4D99-B396-D1B51C397CD1}" dt="2022-02-28T11:29:19.552" v="3347" actId="478"/>
          <ac:picMkLst>
            <pc:docMk/>
            <pc:sldMk cId="3888383246" sldId="319"/>
            <ac:picMk id="4" creationId="{B2644E30-83B1-4023-A25E-2DDDCCAC7A3D}"/>
          </ac:picMkLst>
        </pc:picChg>
        <pc:picChg chg="add del mod">
          <ac:chgData name="Cheng Ran" userId="dbeed8448c6bb12c" providerId="LiveId" clId="{4BEA71DC-28E7-4D99-B396-D1B51C397CD1}" dt="2022-02-28T11:29:18.731" v="3346" actId="478"/>
          <ac:picMkLst>
            <pc:docMk/>
            <pc:sldMk cId="3888383246" sldId="319"/>
            <ac:picMk id="5" creationId="{D18B2793-8CA4-4A0D-96BF-0D1728ECB327}"/>
          </ac:picMkLst>
        </pc:picChg>
        <pc:picChg chg="add del mod">
          <ac:chgData name="Cheng Ran" userId="dbeed8448c6bb12c" providerId="LiveId" clId="{4BEA71DC-28E7-4D99-B396-D1B51C397CD1}" dt="2022-02-28T11:29:16.396" v="3345" actId="478"/>
          <ac:picMkLst>
            <pc:docMk/>
            <pc:sldMk cId="3888383246" sldId="319"/>
            <ac:picMk id="6" creationId="{DBABCD60-B569-45FE-994A-982A5C00B6FE}"/>
          </ac:picMkLst>
        </pc:picChg>
      </pc:sldChg>
      <pc:sldChg chg="del">
        <pc:chgData name="Cheng Ran" userId="dbeed8448c6bb12c" providerId="LiveId" clId="{4BEA71DC-28E7-4D99-B396-D1B51C397CD1}" dt="2022-02-28T06:39:46.123" v="21" actId="47"/>
        <pc:sldMkLst>
          <pc:docMk/>
          <pc:sldMk cId="4073329001" sldId="319"/>
        </pc:sldMkLst>
      </pc:sldChg>
      <pc:sldChg chg="addSp delSp modSp new mod delAnim modAnim">
        <pc:chgData name="Cheng Ran" userId="dbeed8448c6bb12c" providerId="LiveId" clId="{4BEA71DC-28E7-4D99-B396-D1B51C397CD1}" dt="2022-02-28T11:32:04.417" v="3365" actId="1076"/>
        <pc:sldMkLst>
          <pc:docMk/>
          <pc:sldMk cId="1415416800" sldId="320"/>
        </pc:sldMkLst>
        <pc:spChg chg="mod">
          <ac:chgData name="Cheng Ran" userId="dbeed8448c6bb12c" providerId="LiveId" clId="{4BEA71DC-28E7-4D99-B396-D1B51C397CD1}" dt="2022-02-28T08:11:28.038" v="2165" actId="20577"/>
          <ac:spMkLst>
            <pc:docMk/>
            <pc:sldMk cId="1415416800" sldId="320"/>
            <ac:spMk id="2" creationId="{B3B8016D-3847-457E-9528-A4A602359CC0}"/>
          </ac:spMkLst>
        </pc:spChg>
        <pc:spChg chg="mod">
          <ac:chgData name="Cheng Ran" userId="dbeed8448c6bb12c" providerId="LiveId" clId="{4BEA71DC-28E7-4D99-B396-D1B51C397CD1}" dt="2022-02-28T08:12:27.496" v="2191" actId="20577"/>
          <ac:spMkLst>
            <pc:docMk/>
            <pc:sldMk cId="1415416800" sldId="320"/>
            <ac:spMk id="3" creationId="{FD78099D-16E8-4689-ADF6-6164447A642E}"/>
          </ac:spMkLst>
        </pc:spChg>
        <pc:spChg chg="add mod">
          <ac:chgData name="Cheng Ran" userId="dbeed8448c6bb12c" providerId="LiveId" clId="{4BEA71DC-28E7-4D99-B396-D1B51C397CD1}" dt="2022-02-28T11:32:04.417" v="3365" actId="1076"/>
          <ac:spMkLst>
            <pc:docMk/>
            <pc:sldMk cId="1415416800" sldId="320"/>
            <ac:spMk id="6" creationId="{EECEF6FE-FA91-444C-93D5-90F6CBC8308C}"/>
          </ac:spMkLst>
        </pc:spChg>
        <pc:spChg chg="add mod">
          <ac:chgData name="Cheng Ran" userId="dbeed8448c6bb12c" providerId="LiveId" clId="{4BEA71DC-28E7-4D99-B396-D1B51C397CD1}" dt="2022-02-28T11:23:04.981" v="3129" actId="1076"/>
          <ac:spMkLst>
            <pc:docMk/>
            <pc:sldMk cId="1415416800" sldId="320"/>
            <ac:spMk id="7" creationId="{C5809B75-F3AA-45C7-813C-DBFA36EA0069}"/>
          </ac:spMkLst>
        </pc:spChg>
        <pc:picChg chg="add del mod">
          <ac:chgData name="Cheng Ran" userId="dbeed8448c6bb12c" providerId="LiveId" clId="{4BEA71DC-28E7-4D99-B396-D1B51C397CD1}" dt="2022-02-28T11:21:26.242" v="3099" actId="478"/>
          <ac:picMkLst>
            <pc:docMk/>
            <pc:sldMk cId="1415416800" sldId="320"/>
            <ac:picMk id="4" creationId="{D6DAC063-6BA8-432F-8C05-58A61812CA42}"/>
          </ac:picMkLst>
        </pc:picChg>
        <pc:picChg chg="add del mod">
          <ac:chgData name="Cheng Ran" userId="dbeed8448c6bb12c" providerId="LiveId" clId="{4BEA71DC-28E7-4D99-B396-D1B51C397CD1}" dt="2022-02-28T11:23:08.618" v="3130" actId="478"/>
          <ac:picMkLst>
            <pc:docMk/>
            <pc:sldMk cId="1415416800" sldId="320"/>
            <ac:picMk id="5" creationId="{A3E0868E-0108-4EF6-98DA-E1AA74A8527E}"/>
          </ac:picMkLst>
        </pc:picChg>
      </pc:sldChg>
      <pc:sldChg chg="del">
        <pc:chgData name="Cheng Ran" userId="dbeed8448c6bb12c" providerId="LiveId" clId="{4BEA71DC-28E7-4D99-B396-D1B51C397CD1}" dt="2022-02-28T06:39:46.123" v="21" actId="47"/>
        <pc:sldMkLst>
          <pc:docMk/>
          <pc:sldMk cId="4139916602" sldId="320"/>
        </pc:sldMkLst>
      </pc:sldChg>
      <pc:sldChg chg="modSp new mod">
        <pc:chgData name="Cheng Ran" userId="dbeed8448c6bb12c" providerId="LiveId" clId="{4BEA71DC-28E7-4D99-B396-D1B51C397CD1}" dt="2022-02-28T10:59:28.670" v="2576" actId="20577"/>
        <pc:sldMkLst>
          <pc:docMk/>
          <pc:sldMk cId="3879907190" sldId="321"/>
        </pc:sldMkLst>
        <pc:spChg chg="mod">
          <ac:chgData name="Cheng Ran" userId="dbeed8448c6bb12c" providerId="LiveId" clId="{4BEA71DC-28E7-4D99-B396-D1B51C397CD1}" dt="2022-02-28T09:14:08.493" v="2312" actId="20577"/>
          <ac:spMkLst>
            <pc:docMk/>
            <pc:sldMk cId="3879907190" sldId="321"/>
            <ac:spMk id="2" creationId="{D7F1A8B5-1A4D-46D4-AD7D-B8032366E2D7}"/>
          </ac:spMkLst>
        </pc:spChg>
        <pc:spChg chg="mod">
          <ac:chgData name="Cheng Ran" userId="dbeed8448c6bb12c" providerId="LiveId" clId="{4BEA71DC-28E7-4D99-B396-D1B51C397CD1}" dt="2022-02-28T10:59:28.670" v="2576" actId="20577"/>
          <ac:spMkLst>
            <pc:docMk/>
            <pc:sldMk cId="3879907190" sldId="321"/>
            <ac:spMk id="3" creationId="{8C123B2F-DB22-40D4-B814-70E12A85B6E2}"/>
          </ac:spMkLst>
        </pc:spChg>
      </pc:sldChg>
      <pc:sldChg chg="del">
        <pc:chgData name="Cheng Ran" userId="dbeed8448c6bb12c" providerId="LiveId" clId="{4BEA71DC-28E7-4D99-B396-D1B51C397CD1}" dt="2022-02-28T06:39:46.123" v="21" actId="47"/>
        <pc:sldMkLst>
          <pc:docMk/>
          <pc:sldMk cId="101630153" sldId="322"/>
        </pc:sldMkLst>
      </pc:sldChg>
      <pc:sldChg chg="modSp add mod">
        <pc:chgData name="Cheng Ran" userId="dbeed8448c6bb12c" providerId="LiveId" clId="{4BEA71DC-28E7-4D99-B396-D1B51C397CD1}" dt="2022-02-28T08:13:40.749" v="2232" actId="20577"/>
        <pc:sldMkLst>
          <pc:docMk/>
          <pc:sldMk cId="3092658108" sldId="322"/>
        </pc:sldMkLst>
        <pc:spChg chg="mod">
          <ac:chgData name="Cheng Ran" userId="dbeed8448c6bb12c" providerId="LiveId" clId="{4BEA71DC-28E7-4D99-B396-D1B51C397CD1}" dt="2022-02-28T08:13:34.572" v="2219" actId="20577"/>
          <ac:spMkLst>
            <pc:docMk/>
            <pc:sldMk cId="3092658108" sldId="322"/>
            <ac:spMk id="4" creationId="{6DB3D901-6118-425A-836A-F7EB6C1F611B}"/>
          </ac:spMkLst>
        </pc:spChg>
        <pc:spChg chg="mod">
          <ac:chgData name="Cheng Ran" userId="dbeed8448c6bb12c" providerId="LiveId" clId="{4BEA71DC-28E7-4D99-B396-D1B51C397CD1}" dt="2022-02-28T08:13:40.749" v="2232" actId="20577"/>
          <ac:spMkLst>
            <pc:docMk/>
            <pc:sldMk cId="3092658108" sldId="322"/>
            <ac:spMk id="5" creationId="{BCEAFF13-0B12-48F0-B502-BDA98EB53B7D}"/>
          </ac:spMkLst>
        </pc:spChg>
      </pc:sldChg>
      <pc:sldChg chg="modSp new mod">
        <pc:chgData name="Cheng Ran" userId="dbeed8448c6bb12c" providerId="LiveId" clId="{4BEA71DC-28E7-4D99-B396-D1B51C397CD1}" dt="2022-02-28T09:54:11.156" v="2524"/>
        <pc:sldMkLst>
          <pc:docMk/>
          <pc:sldMk cId="207192148" sldId="323"/>
        </pc:sldMkLst>
        <pc:spChg chg="mod">
          <ac:chgData name="Cheng Ran" userId="dbeed8448c6bb12c" providerId="LiveId" clId="{4BEA71DC-28E7-4D99-B396-D1B51C397CD1}" dt="2022-02-28T08:13:55.952" v="2243" actId="20577"/>
          <ac:spMkLst>
            <pc:docMk/>
            <pc:sldMk cId="207192148" sldId="323"/>
            <ac:spMk id="2" creationId="{4ED1D502-9C4D-4A50-9932-AA208B68C7CD}"/>
          </ac:spMkLst>
        </pc:spChg>
        <pc:spChg chg="mod">
          <ac:chgData name="Cheng Ran" userId="dbeed8448c6bb12c" providerId="LiveId" clId="{4BEA71DC-28E7-4D99-B396-D1B51C397CD1}" dt="2022-02-28T09:54:11.156" v="2524"/>
          <ac:spMkLst>
            <pc:docMk/>
            <pc:sldMk cId="207192148" sldId="323"/>
            <ac:spMk id="3" creationId="{1E9FE8E6-4432-4832-BD14-F37C21F4DDF2}"/>
          </ac:spMkLst>
        </pc:spChg>
      </pc:sldChg>
      <pc:sldChg chg="del">
        <pc:chgData name="Cheng Ran" userId="dbeed8448c6bb12c" providerId="LiveId" clId="{4BEA71DC-28E7-4D99-B396-D1B51C397CD1}" dt="2022-02-28T06:39:46.123" v="21" actId="47"/>
        <pc:sldMkLst>
          <pc:docMk/>
          <pc:sldMk cId="3813839989" sldId="323"/>
        </pc:sldMkLst>
      </pc:sldChg>
      <pc:sldChg chg="addSp delSp modSp new mod">
        <pc:chgData name="Cheng Ran" userId="dbeed8448c6bb12c" providerId="LiveId" clId="{4BEA71DC-28E7-4D99-B396-D1B51C397CD1}" dt="2022-02-28T11:10:14.538" v="2787"/>
        <pc:sldMkLst>
          <pc:docMk/>
          <pc:sldMk cId="281970874" sldId="324"/>
        </pc:sldMkLst>
        <pc:spChg chg="mod">
          <ac:chgData name="Cheng Ran" userId="dbeed8448c6bb12c" providerId="LiveId" clId="{4BEA71DC-28E7-4D99-B396-D1B51C397CD1}" dt="2022-02-28T09:14:02.691" v="2303" actId="20577"/>
          <ac:spMkLst>
            <pc:docMk/>
            <pc:sldMk cId="281970874" sldId="324"/>
            <ac:spMk id="2" creationId="{2D9BE780-94B6-49C5-B197-94E4A83526D7}"/>
          </ac:spMkLst>
        </pc:spChg>
        <pc:spChg chg="del">
          <ac:chgData name="Cheng Ran" userId="dbeed8448c6bb12c" providerId="LiveId" clId="{4BEA71DC-28E7-4D99-B396-D1B51C397CD1}" dt="2022-02-28T09:14:48.413" v="2313" actId="22"/>
          <ac:spMkLst>
            <pc:docMk/>
            <pc:sldMk cId="281970874" sldId="324"/>
            <ac:spMk id="3" creationId="{6887E994-6C21-4FBB-AB8F-646B77233BDE}"/>
          </ac:spMkLst>
        </pc:spChg>
        <pc:spChg chg="add del mod">
          <ac:chgData name="Cheng Ran" userId="dbeed8448c6bb12c" providerId="LiveId" clId="{4BEA71DC-28E7-4D99-B396-D1B51C397CD1}" dt="2022-02-28T09:15:48.705" v="2323" actId="478"/>
          <ac:spMkLst>
            <pc:docMk/>
            <pc:sldMk cId="281970874" sldId="324"/>
            <ac:spMk id="6" creationId="{4F7D248E-48BE-4E5F-8B00-E5016CB89589}"/>
          </ac:spMkLst>
        </pc:spChg>
        <pc:spChg chg="add mod">
          <ac:chgData name="Cheng Ran" userId="dbeed8448c6bb12c" providerId="LiveId" clId="{4BEA71DC-28E7-4D99-B396-D1B51C397CD1}" dt="2022-02-28T11:10:02.365" v="2786" actId="20577"/>
          <ac:spMkLst>
            <pc:docMk/>
            <pc:sldMk cId="281970874" sldId="324"/>
            <ac:spMk id="7" creationId="{7AF1F874-2163-47E2-A2F5-2EB9F0DDACEF}"/>
          </ac:spMkLst>
        </pc:spChg>
        <pc:spChg chg="add mod">
          <ac:chgData name="Cheng Ran" userId="dbeed8448c6bb12c" providerId="LiveId" clId="{4BEA71DC-28E7-4D99-B396-D1B51C397CD1}" dt="2022-02-28T11:10:14.538" v="2787"/>
          <ac:spMkLst>
            <pc:docMk/>
            <pc:sldMk cId="281970874" sldId="324"/>
            <ac:spMk id="9" creationId="{83913B5A-E958-4F6B-9BD6-4801C54B113A}"/>
          </ac:spMkLst>
        </pc:spChg>
        <pc:picChg chg="add del mod ord">
          <ac:chgData name="Cheng Ran" userId="dbeed8448c6bb12c" providerId="LiveId" clId="{4BEA71DC-28E7-4D99-B396-D1B51C397CD1}" dt="2022-02-28T10:55:22.159" v="2528" actId="478"/>
          <ac:picMkLst>
            <pc:docMk/>
            <pc:sldMk cId="281970874" sldId="324"/>
            <ac:picMk id="5" creationId="{70919BA6-50FB-4899-93EE-A80547BC0813}"/>
          </ac:picMkLst>
        </pc:picChg>
      </pc:sldChg>
      <pc:sldChg chg="del">
        <pc:chgData name="Cheng Ran" userId="dbeed8448c6bb12c" providerId="LiveId" clId="{4BEA71DC-28E7-4D99-B396-D1B51C397CD1}" dt="2022-02-28T06:39:46.123" v="21" actId="47"/>
        <pc:sldMkLst>
          <pc:docMk/>
          <pc:sldMk cId="3489898761" sldId="324"/>
        </pc:sldMkLst>
      </pc:sldChg>
      <pc:sldChg chg="del">
        <pc:chgData name="Cheng Ran" userId="dbeed8448c6bb12c" providerId="LiveId" clId="{4BEA71DC-28E7-4D99-B396-D1B51C397CD1}" dt="2022-02-28T06:39:46.123" v="21" actId="47"/>
        <pc:sldMkLst>
          <pc:docMk/>
          <pc:sldMk cId="12577218" sldId="325"/>
        </pc:sldMkLst>
      </pc:sldChg>
      <pc:sldChg chg="addSp delSp modSp new mod">
        <pc:chgData name="Cheng Ran" userId="dbeed8448c6bb12c" providerId="LiveId" clId="{4BEA71DC-28E7-4D99-B396-D1B51C397CD1}" dt="2022-02-28T11:04:13.285" v="2676" actId="20577"/>
        <pc:sldMkLst>
          <pc:docMk/>
          <pc:sldMk cId="277118934" sldId="325"/>
        </pc:sldMkLst>
        <pc:spChg chg="del">
          <ac:chgData name="Cheng Ran" userId="dbeed8448c6bb12c" providerId="LiveId" clId="{4BEA71DC-28E7-4D99-B396-D1B51C397CD1}" dt="2022-02-28T09:16:56.575" v="2336" actId="478"/>
          <ac:spMkLst>
            <pc:docMk/>
            <pc:sldMk cId="277118934" sldId="325"/>
            <ac:spMk id="2" creationId="{B3F2D9DC-C8EC-4C07-A9E1-41274E523656}"/>
          </ac:spMkLst>
        </pc:spChg>
        <pc:spChg chg="del">
          <ac:chgData name="Cheng Ran" userId="dbeed8448c6bb12c" providerId="LiveId" clId="{4BEA71DC-28E7-4D99-B396-D1B51C397CD1}" dt="2022-02-28T09:16:56.575" v="2336" actId="478"/>
          <ac:spMkLst>
            <pc:docMk/>
            <pc:sldMk cId="277118934" sldId="325"/>
            <ac:spMk id="3" creationId="{19E1E309-0D6E-4FBC-8A0B-2D964FDEA409}"/>
          </ac:spMkLst>
        </pc:spChg>
        <pc:spChg chg="add mod">
          <ac:chgData name="Cheng Ran" userId="dbeed8448c6bb12c" providerId="LiveId" clId="{4BEA71DC-28E7-4D99-B396-D1B51C397CD1}" dt="2022-02-28T11:03:39.566" v="2633" actId="14100"/>
          <ac:spMkLst>
            <pc:docMk/>
            <pc:sldMk cId="277118934" sldId="325"/>
            <ac:spMk id="4" creationId="{FD7715B3-70D0-44AC-B798-141084D8F192}"/>
          </ac:spMkLst>
        </pc:spChg>
        <pc:spChg chg="add mod">
          <ac:chgData name="Cheng Ran" userId="dbeed8448c6bb12c" providerId="LiveId" clId="{4BEA71DC-28E7-4D99-B396-D1B51C397CD1}" dt="2022-02-28T11:03:36.852" v="2632" actId="14100"/>
          <ac:spMkLst>
            <pc:docMk/>
            <pc:sldMk cId="277118934" sldId="325"/>
            <ac:spMk id="5" creationId="{CC295901-97C3-4775-AEA0-D8919DB771A4}"/>
          </ac:spMkLst>
        </pc:spChg>
        <pc:spChg chg="add mod">
          <ac:chgData name="Cheng Ran" userId="dbeed8448c6bb12c" providerId="LiveId" clId="{4BEA71DC-28E7-4D99-B396-D1B51C397CD1}" dt="2022-02-28T10:59:57.076" v="2591" actId="1036"/>
          <ac:spMkLst>
            <pc:docMk/>
            <pc:sldMk cId="277118934" sldId="325"/>
            <ac:spMk id="6" creationId="{7D1C5BB7-CB19-4C65-ACBE-0E05C201B9BA}"/>
          </ac:spMkLst>
        </pc:spChg>
        <pc:spChg chg="add mod">
          <ac:chgData name="Cheng Ran" userId="dbeed8448c6bb12c" providerId="LiveId" clId="{4BEA71DC-28E7-4D99-B396-D1B51C397CD1}" dt="2022-02-28T10:59:57.076" v="2591" actId="1036"/>
          <ac:spMkLst>
            <pc:docMk/>
            <pc:sldMk cId="277118934" sldId="325"/>
            <ac:spMk id="7" creationId="{0858B995-F765-4256-B1CE-17E05ADF1324}"/>
          </ac:spMkLst>
        </pc:spChg>
        <pc:spChg chg="add mod">
          <ac:chgData name="Cheng Ran" userId="dbeed8448c6bb12c" providerId="LiveId" clId="{4BEA71DC-28E7-4D99-B396-D1B51C397CD1}" dt="2022-02-28T10:59:57.076" v="2591" actId="1036"/>
          <ac:spMkLst>
            <pc:docMk/>
            <pc:sldMk cId="277118934" sldId="325"/>
            <ac:spMk id="8" creationId="{D29A985C-EDFC-427E-8128-2A3D7A2ED7CC}"/>
          </ac:spMkLst>
        </pc:spChg>
        <pc:spChg chg="add mod">
          <ac:chgData name="Cheng Ran" userId="dbeed8448c6bb12c" providerId="LiveId" clId="{4BEA71DC-28E7-4D99-B396-D1B51C397CD1}" dt="2022-02-28T10:59:57.076" v="2591" actId="1036"/>
          <ac:spMkLst>
            <pc:docMk/>
            <pc:sldMk cId="277118934" sldId="325"/>
            <ac:spMk id="9" creationId="{044C9448-AFB2-42EC-8424-B9F9C7DD28CA}"/>
          </ac:spMkLst>
        </pc:spChg>
        <pc:spChg chg="add mod">
          <ac:chgData name="Cheng Ran" userId="dbeed8448c6bb12c" providerId="LiveId" clId="{4BEA71DC-28E7-4D99-B396-D1B51C397CD1}" dt="2022-02-28T11:03:42.783" v="2634" actId="14100"/>
          <ac:spMkLst>
            <pc:docMk/>
            <pc:sldMk cId="277118934" sldId="325"/>
            <ac:spMk id="10" creationId="{986BE772-E9D5-4E9B-84D3-0F97666C7887}"/>
          </ac:spMkLst>
        </pc:spChg>
        <pc:spChg chg="add mod">
          <ac:chgData name="Cheng Ran" userId="dbeed8448c6bb12c" providerId="LiveId" clId="{4BEA71DC-28E7-4D99-B396-D1B51C397CD1}" dt="2022-02-28T11:04:01.879" v="2665" actId="1037"/>
          <ac:spMkLst>
            <pc:docMk/>
            <pc:sldMk cId="277118934" sldId="325"/>
            <ac:spMk id="11" creationId="{DBBC0D4A-BA1B-47C0-94AC-F603864E5346}"/>
          </ac:spMkLst>
        </pc:spChg>
        <pc:spChg chg="add mod">
          <ac:chgData name="Cheng Ran" userId="dbeed8448c6bb12c" providerId="LiveId" clId="{4BEA71DC-28E7-4D99-B396-D1B51C397CD1}" dt="2022-02-28T10:59:57.076" v="2591" actId="1036"/>
          <ac:spMkLst>
            <pc:docMk/>
            <pc:sldMk cId="277118934" sldId="325"/>
            <ac:spMk id="12" creationId="{B45E3ACC-6ED0-4C3F-BDD7-0CA48233E572}"/>
          </ac:spMkLst>
        </pc:spChg>
        <pc:spChg chg="add mod">
          <ac:chgData name="Cheng Ran" userId="dbeed8448c6bb12c" providerId="LiveId" clId="{4BEA71DC-28E7-4D99-B396-D1B51C397CD1}" dt="2022-02-28T11:04:13.285" v="2676" actId="20577"/>
          <ac:spMkLst>
            <pc:docMk/>
            <pc:sldMk cId="277118934" sldId="325"/>
            <ac:spMk id="13" creationId="{781B2DF5-EF3B-4ED8-BBB3-481E21D8AB1F}"/>
          </ac:spMkLst>
        </pc:spChg>
        <pc:spChg chg="add mod">
          <ac:chgData name="Cheng Ran" userId="dbeed8448c6bb12c" providerId="LiveId" clId="{4BEA71DC-28E7-4D99-B396-D1B51C397CD1}" dt="2022-02-28T11:04:01.879" v="2665" actId="1037"/>
          <ac:spMkLst>
            <pc:docMk/>
            <pc:sldMk cId="277118934" sldId="325"/>
            <ac:spMk id="14" creationId="{63D5142F-7C0D-4A99-AB88-DC67CAC8CBFE}"/>
          </ac:spMkLst>
        </pc:spChg>
        <pc:spChg chg="add mod">
          <ac:chgData name="Cheng Ran" userId="dbeed8448c6bb12c" providerId="LiveId" clId="{4BEA71DC-28E7-4D99-B396-D1B51C397CD1}" dt="2022-02-28T11:03:54.456" v="2656" actId="1038"/>
          <ac:spMkLst>
            <pc:docMk/>
            <pc:sldMk cId="277118934" sldId="325"/>
            <ac:spMk id="15" creationId="{658903C3-CB31-4164-B785-7845675B9C24}"/>
          </ac:spMkLst>
        </pc:spChg>
        <pc:spChg chg="add mod">
          <ac:chgData name="Cheng Ran" userId="dbeed8448c6bb12c" providerId="LiveId" clId="{4BEA71DC-28E7-4D99-B396-D1B51C397CD1}" dt="2022-02-28T11:03:54.456" v="2656" actId="1038"/>
          <ac:spMkLst>
            <pc:docMk/>
            <pc:sldMk cId="277118934" sldId="325"/>
            <ac:spMk id="16" creationId="{C25EB8CA-4A4F-469E-B176-A60DE0299F15}"/>
          </ac:spMkLst>
        </pc:spChg>
        <pc:spChg chg="add mod">
          <ac:chgData name="Cheng Ran" userId="dbeed8448c6bb12c" providerId="LiveId" clId="{4BEA71DC-28E7-4D99-B396-D1B51C397CD1}" dt="2022-02-28T11:03:54.456" v="2656" actId="1038"/>
          <ac:spMkLst>
            <pc:docMk/>
            <pc:sldMk cId="277118934" sldId="325"/>
            <ac:spMk id="17" creationId="{AB47BF44-ADD5-4997-8E10-C9C4B20E1D72}"/>
          </ac:spMkLst>
        </pc:spChg>
        <pc:spChg chg="add mod">
          <ac:chgData name="Cheng Ran" userId="dbeed8448c6bb12c" providerId="LiveId" clId="{4BEA71DC-28E7-4D99-B396-D1B51C397CD1}" dt="2022-02-28T11:03:54.456" v="2656" actId="1038"/>
          <ac:spMkLst>
            <pc:docMk/>
            <pc:sldMk cId="277118934" sldId="325"/>
            <ac:spMk id="18" creationId="{FBCDACBC-6966-43AD-BF6B-61F4CD8BE7DF}"/>
          </ac:spMkLst>
        </pc:spChg>
        <pc:spChg chg="add mod">
          <ac:chgData name="Cheng Ran" userId="dbeed8448c6bb12c" providerId="LiveId" clId="{4BEA71DC-28E7-4D99-B396-D1B51C397CD1}" dt="2022-02-28T11:03:54.456" v="2656" actId="1038"/>
          <ac:spMkLst>
            <pc:docMk/>
            <pc:sldMk cId="277118934" sldId="325"/>
            <ac:spMk id="19" creationId="{3030BDFF-215F-44B5-B014-69CFDE4C392C}"/>
          </ac:spMkLst>
        </pc:spChg>
        <pc:spChg chg="add mod">
          <ac:chgData name="Cheng Ran" userId="dbeed8448c6bb12c" providerId="LiveId" clId="{4BEA71DC-28E7-4D99-B396-D1B51C397CD1}" dt="2022-02-28T11:03:54.456" v="2656" actId="1038"/>
          <ac:spMkLst>
            <pc:docMk/>
            <pc:sldMk cId="277118934" sldId="325"/>
            <ac:spMk id="20" creationId="{07644F61-90C8-42F8-83C2-3602326EEB51}"/>
          </ac:spMkLst>
        </pc:spChg>
        <pc:spChg chg="add mod">
          <ac:chgData name="Cheng Ran" userId="dbeed8448c6bb12c" providerId="LiveId" clId="{4BEA71DC-28E7-4D99-B396-D1B51C397CD1}" dt="2022-02-28T11:03:54.456" v="2656" actId="1038"/>
          <ac:spMkLst>
            <pc:docMk/>
            <pc:sldMk cId="277118934" sldId="325"/>
            <ac:spMk id="21" creationId="{03585573-D9C2-46CB-9E40-1A5EA8B2B1FA}"/>
          </ac:spMkLst>
        </pc:spChg>
        <pc:spChg chg="add mod">
          <ac:chgData name="Cheng Ran" userId="dbeed8448c6bb12c" providerId="LiveId" clId="{4BEA71DC-28E7-4D99-B396-D1B51C397CD1}" dt="2022-02-28T11:03:54.456" v="2656" actId="1038"/>
          <ac:spMkLst>
            <pc:docMk/>
            <pc:sldMk cId="277118934" sldId="325"/>
            <ac:spMk id="22" creationId="{DF0AB789-010D-44AB-9F24-EFCC89F25C6C}"/>
          </ac:spMkLst>
        </pc:spChg>
        <pc:spChg chg="add mod">
          <ac:chgData name="Cheng Ran" userId="dbeed8448c6bb12c" providerId="LiveId" clId="{4BEA71DC-28E7-4D99-B396-D1B51C397CD1}" dt="2022-02-28T11:03:54.456" v="2656" actId="1038"/>
          <ac:spMkLst>
            <pc:docMk/>
            <pc:sldMk cId="277118934" sldId="325"/>
            <ac:spMk id="23" creationId="{19DE773C-C354-4719-9739-6F1AF9214DE3}"/>
          </ac:spMkLst>
        </pc:spChg>
      </pc:sldChg>
      <pc:sldChg chg="modSp new mod">
        <pc:chgData name="Cheng Ran" userId="dbeed8448c6bb12c" providerId="LiveId" clId="{4BEA71DC-28E7-4D99-B396-D1B51C397CD1}" dt="2022-02-28T11:00:16.299" v="2596"/>
        <pc:sldMkLst>
          <pc:docMk/>
          <pc:sldMk cId="325406773" sldId="326"/>
        </pc:sldMkLst>
        <pc:spChg chg="mod">
          <ac:chgData name="Cheng Ran" userId="dbeed8448c6bb12c" providerId="LiveId" clId="{4BEA71DC-28E7-4D99-B396-D1B51C397CD1}" dt="2022-02-28T09:17:17.199" v="2451" actId="20577"/>
          <ac:spMkLst>
            <pc:docMk/>
            <pc:sldMk cId="325406773" sldId="326"/>
            <ac:spMk id="2" creationId="{68FAA7EC-CA14-4BF3-9EE2-E57978BDBA56}"/>
          </ac:spMkLst>
        </pc:spChg>
        <pc:spChg chg="mod">
          <ac:chgData name="Cheng Ran" userId="dbeed8448c6bb12c" providerId="LiveId" clId="{4BEA71DC-28E7-4D99-B396-D1B51C397CD1}" dt="2022-02-28T11:00:16.299" v="2596"/>
          <ac:spMkLst>
            <pc:docMk/>
            <pc:sldMk cId="325406773" sldId="326"/>
            <ac:spMk id="3" creationId="{D20AC284-9811-4D89-A92B-F977A3928B10}"/>
          </ac:spMkLst>
        </pc:spChg>
      </pc:sldChg>
      <pc:sldChg chg="addSp delSp modSp new mod">
        <pc:chgData name="Cheng Ran" userId="dbeed8448c6bb12c" providerId="LiveId" clId="{4BEA71DC-28E7-4D99-B396-D1B51C397CD1}" dt="2022-02-28T11:03:23.841" v="2631" actId="1035"/>
        <pc:sldMkLst>
          <pc:docMk/>
          <pc:sldMk cId="3101097169" sldId="327"/>
        </pc:sldMkLst>
        <pc:spChg chg="mod">
          <ac:chgData name="Cheng Ran" userId="dbeed8448c6bb12c" providerId="LiveId" clId="{4BEA71DC-28E7-4D99-B396-D1B51C397CD1}" dt="2022-02-28T09:18:13.618" v="2466" actId="20577"/>
          <ac:spMkLst>
            <pc:docMk/>
            <pc:sldMk cId="3101097169" sldId="327"/>
            <ac:spMk id="2" creationId="{86411986-C519-4E1A-94CA-955AF8460630}"/>
          </ac:spMkLst>
        </pc:spChg>
        <pc:spChg chg="del">
          <ac:chgData name="Cheng Ran" userId="dbeed8448c6bb12c" providerId="LiveId" clId="{4BEA71DC-28E7-4D99-B396-D1B51C397CD1}" dt="2022-02-28T09:18:27.418" v="2467" actId="22"/>
          <ac:spMkLst>
            <pc:docMk/>
            <pc:sldMk cId="3101097169" sldId="327"/>
            <ac:spMk id="3" creationId="{CBB924EA-8D5B-4AC2-BBE0-95C9C52EF1F4}"/>
          </ac:spMkLst>
        </pc:spChg>
        <pc:spChg chg="add del mod">
          <ac:chgData name="Cheng Ran" userId="dbeed8448c6bb12c" providerId="LiveId" clId="{4BEA71DC-28E7-4D99-B396-D1B51C397CD1}" dt="2022-02-28T11:01:18.061" v="2611" actId="478"/>
          <ac:spMkLst>
            <pc:docMk/>
            <pc:sldMk cId="3101097169" sldId="327"/>
            <ac:spMk id="7" creationId="{A57B5396-EF65-489A-A9D7-204066D5A24C}"/>
          </ac:spMkLst>
        </pc:spChg>
        <pc:spChg chg="add mod">
          <ac:chgData name="Cheng Ran" userId="dbeed8448c6bb12c" providerId="LiveId" clId="{4BEA71DC-28E7-4D99-B396-D1B51C397CD1}" dt="2022-02-28T11:03:23.841" v="2631" actId="1035"/>
          <ac:spMkLst>
            <pc:docMk/>
            <pc:sldMk cId="3101097169" sldId="327"/>
            <ac:spMk id="10" creationId="{2155936D-3EAA-4541-BCEE-4346537705A8}"/>
          </ac:spMkLst>
        </pc:spChg>
        <pc:graphicFrameChg chg="add mod modGraphic">
          <ac:chgData name="Cheng Ran" userId="dbeed8448c6bb12c" providerId="LiveId" clId="{4BEA71DC-28E7-4D99-B396-D1B51C397CD1}" dt="2022-02-28T11:02:53.291" v="2622" actId="1076"/>
          <ac:graphicFrameMkLst>
            <pc:docMk/>
            <pc:sldMk cId="3101097169" sldId="327"/>
            <ac:graphicFrameMk id="8" creationId="{993F16DB-473B-42F4-8BFC-9ECC58092BAC}"/>
          </ac:graphicFrameMkLst>
        </pc:graphicFrameChg>
        <pc:picChg chg="add del mod ord">
          <ac:chgData name="Cheng Ran" userId="dbeed8448c6bb12c" providerId="LiveId" clId="{4BEA71DC-28E7-4D99-B396-D1B51C397CD1}" dt="2022-02-28T11:01:03.950" v="2610" actId="478"/>
          <ac:picMkLst>
            <pc:docMk/>
            <pc:sldMk cId="3101097169" sldId="327"/>
            <ac:picMk id="5" creationId="{F6E4F04F-BA40-4C4B-BF84-FD6551E87138}"/>
          </ac:picMkLst>
        </pc:picChg>
      </pc:sldChg>
      <pc:sldChg chg="modSp new mod">
        <pc:chgData name="Cheng Ran" userId="dbeed8448c6bb12c" providerId="LiveId" clId="{4BEA71DC-28E7-4D99-B396-D1B51C397CD1}" dt="2022-02-28T11:00:47.420" v="2608" actId="20577"/>
        <pc:sldMkLst>
          <pc:docMk/>
          <pc:sldMk cId="3866765305" sldId="328"/>
        </pc:sldMkLst>
        <pc:spChg chg="mod">
          <ac:chgData name="Cheng Ran" userId="dbeed8448c6bb12c" providerId="LiveId" clId="{4BEA71DC-28E7-4D99-B396-D1B51C397CD1}" dt="2022-02-28T09:18:42.364" v="2491" actId="20577"/>
          <ac:spMkLst>
            <pc:docMk/>
            <pc:sldMk cId="3866765305" sldId="328"/>
            <ac:spMk id="2" creationId="{BDFB4561-6098-46B6-A294-FA1FB56DF14A}"/>
          </ac:spMkLst>
        </pc:spChg>
        <pc:spChg chg="mod">
          <ac:chgData name="Cheng Ran" userId="dbeed8448c6bb12c" providerId="LiveId" clId="{4BEA71DC-28E7-4D99-B396-D1B51C397CD1}" dt="2022-02-28T11:00:47.420" v="2608" actId="20577"/>
          <ac:spMkLst>
            <pc:docMk/>
            <pc:sldMk cId="3866765305" sldId="328"/>
            <ac:spMk id="3" creationId="{62E9321A-D19B-4093-BE78-95C04EE2C2AB}"/>
          </ac:spMkLst>
        </pc:spChg>
      </pc:sldChg>
    </pc:docChg>
  </pc:docChgLst>
  <pc:docChgLst>
    <pc:chgData name="Cheng Ran" userId="dbeed8448c6bb12c" providerId="LiveId" clId="{635273D0-1DFB-4079-BA99-AA257C87458F}"/>
    <pc:docChg chg="undo redo custSel addSld delSld modSld">
      <pc:chgData name="Cheng Ran" userId="dbeed8448c6bb12c" providerId="LiveId" clId="{635273D0-1DFB-4079-BA99-AA257C87458F}" dt="2022-02-21T07:34:07.720" v="3106" actId="47"/>
      <pc:docMkLst>
        <pc:docMk/>
      </pc:docMkLst>
      <pc:sldChg chg="modSp mod">
        <pc:chgData name="Cheng Ran" userId="dbeed8448c6bb12c" providerId="LiveId" clId="{635273D0-1DFB-4079-BA99-AA257C87458F}" dt="2022-02-21T04:50:45.406" v="23" actId="20577"/>
        <pc:sldMkLst>
          <pc:docMk/>
          <pc:sldMk cId="3385293733" sldId="257"/>
        </pc:sldMkLst>
        <pc:spChg chg="mod">
          <ac:chgData name="Cheng Ran" userId="dbeed8448c6bb12c" providerId="LiveId" clId="{635273D0-1DFB-4079-BA99-AA257C87458F}" dt="2022-02-21T04:50:45.406" v="23" actId="20577"/>
          <ac:spMkLst>
            <pc:docMk/>
            <pc:sldMk cId="3385293733" sldId="257"/>
            <ac:spMk id="2" creationId="{33FD282A-579E-4C33-B7C3-4DA1F4362495}"/>
          </ac:spMkLst>
        </pc:spChg>
      </pc:sldChg>
      <pc:sldChg chg="del">
        <pc:chgData name="Cheng Ran" userId="dbeed8448c6bb12c" providerId="LiveId" clId="{635273D0-1DFB-4079-BA99-AA257C87458F}" dt="2022-02-21T04:50:56.783" v="24" actId="47"/>
        <pc:sldMkLst>
          <pc:docMk/>
          <pc:sldMk cId="3523772265" sldId="258"/>
        </pc:sldMkLst>
      </pc:sldChg>
      <pc:sldChg chg="del">
        <pc:chgData name="Cheng Ran" userId="dbeed8448c6bb12c" providerId="LiveId" clId="{635273D0-1DFB-4079-BA99-AA257C87458F}" dt="2022-02-21T04:50:56.783" v="24" actId="47"/>
        <pc:sldMkLst>
          <pc:docMk/>
          <pc:sldMk cId="1860643699" sldId="259"/>
        </pc:sldMkLst>
      </pc:sldChg>
      <pc:sldChg chg="del">
        <pc:chgData name="Cheng Ran" userId="dbeed8448c6bb12c" providerId="LiveId" clId="{635273D0-1DFB-4079-BA99-AA257C87458F}" dt="2022-02-21T04:50:56.783" v="24" actId="47"/>
        <pc:sldMkLst>
          <pc:docMk/>
          <pc:sldMk cId="756521357" sldId="261"/>
        </pc:sldMkLst>
      </pc:sldChg>
      <pc:sldChg chg="del">
        <pc:chgData name="Cheng Ran" userId="dbeed8448c6bb12c" providerId="LiveId" clId="{635273D0-1DFB-4079-BA99-AA257C87458F}" dt="2022-02-21T04:50:56.783" v="24" actId="47"/>
        <pc:sldMkLst>
          <pc:docMk/>
          <pc:sldMk cId="1942607329" sldId="262"/>
        </pc:sldMkLst>
      </pc:sldChg>
      <pc:sldChg chg="del">
        <pc:chgData name="Cheng Ran" userId="dbeed8448c6bb12c" providerId="LiveId" clId="{635273D0-1DFB-4079-BA99-AA257C87458F}" dt="2022-02-21T04:50:56.783" v="24" actId="47"/>
        <pc:sldMkLst>
          <pc:docMk/>
          <pc:sldMk cId="643232237" sldId="263"/>
        </pc:sldMkLst>
      </pc:sldChg>
      <pc:sldChg chg="del">
        <pc:chgData name="Cheng Ran" userId="dbeed8448c6bb12c" providerId="LiveId" clId="{635273D0-1DFB-4079-BA99-AA257C87458F}" dt="2022-02-21T04:50:56.783" v="24" actId="47"/>
        <pc:sldMkLst>
          <pc:docMk/>
          <pc:sldMk cId="1918986422" sldId="264"/>
        </pc:sldMkLst>
      </pc:sldChg>
      <pc:sldChg chg="del">
        <pc:chgData name="Cheng Ran" userId="dbeed8448c6bb12c" providerId="LiveId" clId="{635273D0-1DFB-4079-BA99-AA257C87458F}" dt="2022-02-21T04:50:56.783" v="24" actId="47"/>
        <pc:sldMkLst>
          <pc:docMk/>
          <pc:sldMk cId="3572111270" sldId="265"/>
        </pc:sldMkLst>
      </pc:sldChg>
      <pc:sldChg chg="del">
        <pc:chgData name="Cheng Ran" userId="dbeed8448c6bb12c" providerId="LiveId" clId="{635273D0-1DFB-4079-BA99-AA257C87458F}" dt="2022-02-21T04:50:56.783" v="24" actId="47"/>
        <pc:sldMkLst>
          <pc:docMk/>
          <pc:sldMk cId="818886023" sldId="266"/>
        </pc:sldMkLst>
      </pc:sldChg>
      <pc:sldChg chg="del">
        <pc:chgData name="Cheng Ran" userId="dbeed8448c6bb12c" providerId="LiveId" clId="{635273D0-1DFB-4079-BA99-AA257C87458F}" dt="2022-02-21T04:50:56.783" v="24" actId="47"/>
        <pc:sldMkLst>
          <pc:docMk/>
          <pc:sldMk cId="264240106" sldId="267"/>
        </pc:sldMkLst>
      </pc:sldChg>
      <pc:sldChg chg="del">
        <pc:chgData name="Cheng Ran" userId="dbeed8448c6bb12c" providerId="LiveId" clId="{635273D0-1DFB-4079-BA99-AA257C87458F}" dt="2022-02-21T04:50:56.783" v="24" actId="47"/>
        <pc:sldMkLst>
          <pc:docMk/>
          <pc:sldMk cId="3806023767" sldId="268"/>
        </pc:sldMkLst>
      </pc:sldChg>
      <pc:sldChg chg="del">
        <pc:chgData name="Cheng Ran" userId="dbeed8448c6bb12c" providerId="LiveId" clId="{635273D0-1DFB-4079-BA99-AA257C87458F}" dt="2022-02-21T04:50:56.783" v="24" actId="47"/>
        <pc:sldMkLst>
          <pc:docMk/>
          <pc:sldMk cId="2065799902" sldId="269"/>
        </pc:sldMkLst>
      </pc:sldChg>
      <pc:sldChg chg="del">
        <pc:chgData name="Cheng Ran" userId="dbeed8448c6bb12c" providerId="LiveId" clId="{635273D0-1DFB-4079-BA99-AA257C87458F}" dt="2022-02-21T04:50:56.783" v="24" actId="47"/>
        <pc:sldMkLst>
          <pc:docMk/>
          <pc:sldMk cId="1191028368" sldId="270"/>
        </pc:sldMkLst>
      </pc:sldChg>
      <pc:sldChg chg="del">
        <pc:chgData name="Cheng Ran" userId="dbeed8448c6bb12c" providerId="LiveId" clId="{635273D0-1DFB-4079-BA99-AA257C87458F}" dt="2022-02-21T04:50:56.783" v="24" actId="47"/>
        <pc:sldMkLst>
          <pc:docMk/>
          <pc:sldMk cId="3294332934" sldId="271"/>
        </pc:sldMkLst>
      </pc:sldChg>
      <pc:sldChg chg="del">
        <pc:chgData name="Cheng Ran" userId="dbeed8448c6bb12c" providerId="LiveId" clId="{635273D0-1DFB-4079-BA99-AA257C87458F}" dt="2022-02-21T04:50:56.783" v="24" actId="47"/>
        <pc:sldMkLst>
          <pc:docMk/>
          <pc:sldMk cId="1094252760" sldId="272"/>
        </pc:sldMkLst>
      </pc:sldChg>
      <pc:sldChg chg="del">
        <pc:chgData name="Cheng Ran" userId="dbeed8448c6bb12c" providerId="LiveId" clId="{635273D0-1DFB-4079-BA99-AA257C87458F}" dt="2022-02-21T04:50:56.783" v="24" actId="47"/>
        <pc:sldMkLst>
          <pc:docMk/>
          <pc:sldMk cId="3391222188" sldId="273"/>
        </pc:sldMkLst>
      </pc:sldChg>
      <pc:sldChg chg="del">
        <pc:chgData name="Cheng Ran" userId="dbeed8448c6bb12c" providerId="LiveId" clId="{635273D0-1DFB-4079-BA99-AA257C87458F}" dt="2022-02-21T04:50:56.783" v="24" actId="47"/>
        <pc:sldMkLst>
          <pc:docMk/>
          <pc:sldMk cId="1318962520" sldId="274"/>
        </pc:sldMkLst>
      </pc:sldChg>
      <pc:sldChg chg="del">
        <pc:chgData name="Cheng Ran" userId="dbeed8448c6bb12c" providerId="LiveId" clId="{635273D0-1DFB-4079-BA99-AA257C87458F}" dt="2022-02-21T04:50:56.783" v="24" actId="47"/>
        <pc:sldMkLst>
          <pc:docMk/>
          <pc:sldMk cId="1058885491" sldId="275"/>
        </pc:sldMkLst>
      </pc:sldChg>
      <pc:sldChg chg="del">
        <pc:chgData name="Cheng Ran" userId="dbeed8448c6bb12c" providerId="LiveId" clId="{635273D0-1DFB-4079-BA99-AA257C87458F}" dt="2022-02-21T04:50:56.783" v="24" actId="47"/>
        <pc:sldMkLst>
          <pc:docMk/>
          <pc:sldMk cId="3999420046" sldId="276"/>
        </pc:sldMkLst>
      </pc:sldChg>
      <pc:sldChg chg="del">
        <pc:chgData name="Cheng Ran" userId="dbeed8448c6bb12c" providerId="LiveId" clId="{635273D0-1DFB-4079-BA99-AA257C87458F}" dt="2022-02-21T04:50:56.783" v="24" actId="47"/>
        <pc:sldMkLst>
          <pc:docMk/>
          <pc:sldMk cId="1393896810" sldId="277"/>
        </pc:sldMkLst>
      </pc:sldChg>
      <pc:sldChg chg="del">
        <pc:chgData name="Cheng Ran" userId="dbeed8448c6bb12c" providerId="LiveId" clId="{635273D0-1DFB-4079-BA99-AA257C87458F}" dt="2022-02-21T04:50:56.783" v="24" actId="47"/>
        <pc:sldMkLst>
          <pc:docMk/>
          <pc:sldMk cId="2589101338" sldId="278"/>
        </pc:sldMkLst>
      </pc:sldChg>
      <pc:sldChg chg="del">
        <pc:chgData name="Cheng Ran" userId="dbeed8448c6bb12c" providerId="LiveId" clId="{635273D0-1DFB-4079-BA99-AA257C87458F}" dt="2022-02-21T04:50:56.783" v="24" actId="47"/>
        <pc:sldMkLst>
          <pc:docMk/>
          <pc:sldMk cId="2322556458" sldId="279"/>
        </pc:sldMkLst>
      </pc:sldChg>
      <pc:sldChg chg="del">
        <pc:chgData name="Cheng Ran" userId="dbeed8448c6bb12c" providerId="LiveId" clId="{635273D0-1DFB-4079-BA99-AA257C87458F}" dt="2022-02-21T04:50:56.783" v="24" actId="47"/>
        <pc:sldMkLst>
          <pc:docMk/>
          <pc:sldMk cId="3628340342" sldId="280"/>
        </pc:sldMkLst>
      </pc:sldChg>
      <pc:sldChg chg="del">
        <pc:chgData name="Cheng Ran" userId="dbeed8448c6bb12c" providerId="LiveId" clId="{635273D0-1DFB-4079-BA99-AA257C87458F}" dt="2022-02-21T04:50:56.783" v="24" actId="47"/>
        <pc:sldMkLst>
          <pc:docMk/>
          <pc:sldMk cId="3844907058" sldId="281"/>
        </pc:sldMkLst>
      </pc:sldChg>
      <pc:sldChg chg="del">
        <pc:chgData name="Cheng Ran" userId="dbeed8448c6bb12c" providerId="LiveId" clId="{635273D0-1DFB-4079-BA99-AA257C87458F}" dt="2022-02-21T04:50:56.783" v="24" actId="47"/>
        <pc:sldMkLst>
          <pc:docMk/>
          <pc:sldMk cId="4097794756" sldId="282"/>
        </pc:sldMkLst>
      </pc:sldChg>
      <pc:sldChg chg="del">
        <pc:chgData name="Cheng Ran" userId="dbeed8448c6bb12c" providerId="LiveId" clId="{635273D0-1DFB-4079-BA99-AA257C87458F}" dt="2022-02-21T04:50:56.783" v="24" actId="47"/>
        <pc:sldMkLst>
          <pc:docMk/>
          <pc:sldMk cId="3750497665" sldId="283"/>
        </pc:sldMkLst>
      </pc:sldChg>
      <pc:sldChg chg="del">
        <pc:chgData name="Cheng Ran" userId="dbeed8448c6bb12c" providerId="LiveId" clId="{635273D0-1DFB-4079-BA99-AA257C87458F}" dt="2022-02-21T04:50:56.783" v="24" actId="47"/>
        <pc:sldMkLst>
          <pc:docMk/>
          <pc:sldMk cId="920123509" sldId="284"/>
        </pc:sldMkLst>
      </pc:sldChg>
      <pc:sldChg chg="del">
        <pc:chgData name="Cheng Ran" userId="dbeed8448c6bb12c" providerId="LiveId" clId="{635273D0-1DFB-4079-BA99-AA257C87458F}" dt="2022-02-21T04:50:56.783" v="24" actId="47"/>
        <pc:sldMkLst>
          <pc:docMk/>
          <pc:sldMk cId="2945139366" sldId="285"/>
        </pc:sldMkLst>
      </pc:sldChg>
      <pc:sldChg chg="del">
        <pc:chgData name="Cheng Ran" userId="dbeed8448c6bb12c" providerId="LiveId" clId="{635273D0-1DFB-4079-BA99-AA257C87458F}" dt="2022-02-21T04:50:56.783" v="24" actId="47"/>
        <pc:sldMkLst>
          <pc:docMk/>
          <pc:sldMk cId="2819709825" sldId="286"/>
        </pc:sldMkLst>
      </pc:sldChg>
      <pc:sldChg chg="del">
        <pc:chgData name="Cheng Ran" userId="dbeed8448c6bb12c" providerId="LiveId" clId="{635273D0-1DFB-4079-BA99-AA257C87458F}" dt="2022-02-21T04:50:56.783" v="24" actId="47"/>
        <pc:sldMkLst>
          <pc:docMk/>
          <pc:sldMk cId="4282138035" sldId="287"/>
        </pc:sldMkLst>
      </pc:sldChg>
      <pc:sldChg chg="del">
        <pc:chgData name="Cheng Ran" userId="dbeed8448c6bb12c" providerId="LiveId" clId="{635273D0-1DFB-4079-BA99-AA257C87458F}" dt="2022-02-21T04:50:56.783" v="24" actId="47"/>
        <pc:sldMkLst>
          <pc:docMk/>
          <pc:sldMk cId="2502641594" sldId="288"/>
        </pc:sldMkLst>
      </pc:sldChg>
      <pc:sldChg chg="addSp delSp modSp new mod">
        <pc:chgData name="Cheng Ran" userId="dbeed8448c6bb12c" providerId="LiveId" clId="{635273D0-1DFB-4079-BA99-AA257C87458F}" dt="2022-02-21T04:58:05.735" v="442" actId="11529"/>
        <pc:sldMkLst>
          <pc:docMk/>
          <pc:sldMk cId="684922242" sldId="290"/>
        </pc:sldMkLst>
        <pc:spChg chg="mod">
          <ac:chgData name="Cheng Ran" userId="dbeed8448c6bb12c" providerId="LiveId" clId="{635273D0-1DFB-4079-BA99-AA257C87458F}" dt="2022-02-21T04:57:55.564" v="441" actId="2711"/>
          <ac:spMkLst>
            <pc:docMk/>
            <pc:sldMk cId="684922242" sldId="290"/>
            <ac:spMk id="2" creationId="{50232FE4-F840-4052-B3A9-D30429F72A30}"/>
          </ac:spMkLst>
        </pc:spChg>
        <pc:spChg chg="del">
          <ac:chgData name="Cheng Ran" userId="dbeed8448c6bb12c" providerId="LiveId" clId="{635273D0-1DFB-4079-BA99-AA257C87458F}" dt="2022-02-21T04:53:23.731" v="107" actId="478"/>
          <ac:spMkLst>
            <pc:docMk/>
            <pc:sldMk cId="684922242" sldId="290"/>
            <ac:spMk id="3" creationId="{AAEFF653-1CDA-4427-B9DD-651355C776D9}"/>
          </ac:spMkLst>
        </pc:spChg>
        <pc:spChg chg="add mod">
          <ac:chgData name="Cheng Ran" userId="dbeed8448c6bb12c" providerId="LiveId" clId="{635273D0-1DFB-4079-BA99-AA257C87458F}" dt="2022-02-21T04:57:55.564" v="441" actId="2711"/>
          <ac:spMkLst>
            <pc:docMk/>
            <pc:sldMk cId="684922242" sldId="290"/>
            <ac:spMk id="4" creationId="{9EAFA539-E82F-45FE-A2B5-E7E45D34F44D}"/>
          </ac:spMkLst>
        </pc:spChg>
        <pc:spChg chg="add mod">
          <ac:chgData name="Cheng Ran" userId="dbeed8448c6bb12c" providerId="LiveId" clId="{635273D0-1DFB-4079-BA99-AA257C87458F}" dt="2022-02-21T04:57:55.564" v="441" actId="2711"/>
          <ac:spMkLst>
            <pc:docMk/>
            <pc:sldMk cId="684922242" sldId="290"/>
            <ac:spMk id="5" creationId="{45BE34C5-3D3C-49BD-A050-55934CC5AD81}"/>
          </ac:spMkLst>
        </pc:spChg>
        <pc:spChg chg="add mod">
          <ac:chgData name="Cheng Ran" userId="dbeed8448c6bb12c" providerId="LiveId" clId="{635273D0-1DFB-4079-BA99-AA257C87458F}" dt="2022-02-21T04:57:55.564" v="441" actId="2711"/>
          <ac:spMkLst>
            <pc:docMk/>
            <pc:sldMk cId="684922242" sldId="290"/>
            <ac:spMk id="6" creationId="{7D7509E7-8BC6-4C20-A827-BFD16272E2BC}"/>
          </ac:spMkLst>
        </pc:spChg>
        <pc:spChg chg="add mod">
          <ac:chgData name="Cheng Ran" userId="dbeed8448c6bb12c" providerId="LiveId" clId="{635273D0-1DFB-4079-BA99-AA257C87458F}" dt="2022-02-21T04:57:55.564" v="441" actId="2711"/>
          <ac:spMkLst>
            <pc:docMk/>
            <pc:sldMk cId="684922242" sldId="290"/>
            <ac:spMk id="7" creationId="{B98313AB-668F-486A-BFC2-114ED35F0593}"/>
          </ac:spMkLst>
        </pc:spChg>
        <pc:spChg chg="add mod">
          <ac:chgData name="Cheng Ran" userId="dbeed8448c6bb12c" providerId="LiveId" clId="{635273D0-1DFB-4079-BA99-AA257C87458F}" dt="2022-02-21T04:57:55.564" v="441" actId="2711"/>
          <ac:spMkLst>
            <pc:docMk/>
            <pc:sldMk cId="684922242" sldId="290"/>
            <ac:spMk id="8" creationId="{0B853941-731C-48D6-9285-DF036D6A6D1A}"/>
          </ac:spMkLst>
        </pc:spChg>
        <pc:spChg chg="add mod">
          <ac:chgData name="Cheng Ran" userId="dbeed8448c6bb12c" providerId="LiveId" clId="{635273D0-1DFB-4079-BA99-AA257C87458F}" dt="2022-02-21T04:57:55.564" v="441" actId="2711"/>
          <ac:spMkLst>
            <pc:docMk/>
            <pc:sldMk cId="684922242" sldId="290"/>
            <ac:spMk id="9" creationId="{4CFB981C-9DAB-4A19-804B-A0EB7141F34A}"/>
          </ac:spMkLst>
        </pc:spChg>
        <pc:spChg chg="add mod">
          <ac:chgData name="Cheng Ran" userId="dbeed8448c6bb12c" providerId="LiveId" clId="{635273D0-1DFB-4079-BA99-AA257C87458F}" dt="2022-02-21T04:57:55.564" v="441" actId="2711"/>
          <ac:spMkLst>
            <pc:docMk/>
            <pc:sldMk cId="684922242" sldId="290"/>
            <ac:spMk id="10" creationId="{E51CC5EE-7267-4E34-B2F7-C798CE8AC1EA}"/>
          </ac:spMkLst>
        </pc:spChg>
        <pc:spChg chg="add mod">
          <ac:chgData name="Cheng Ran" userId="dbeed8448c6bb12c" providerId="LiveId" clId="{635273D0-1DFB-4079-BA99-AA257C87458F}" dt="2022-02-21T04:57:55.564" v="441" actId="2711"/>
          <ac:spMkLst>
            <pc:docMk/>
            <pc:sldMk cId="684922242" sldId="290"/>
            <ac:spMk id="11" creationId="{9D830DCF-F355-4E17-AD9C-AB41B343CE29}"/>
          </ac:spMkLst>
        </pc:spChg>
        <pc:spChg chg="add mod">
          <ac:chgData name="Cheng Ran" userId="dbeed8448c6bb12c" providerId="LiveId" clId="{635273D0-1DFB-4079-BA99-AA257C87458F}" dt="2022-02-21T04:57:55.564" v="441" actId="2711"/>
          <ac:spMkLst>
            <pc:docMk/>
            <pc:sldMk cId="684922242" sldId="290"/>
            <ac:spMk id="12" creationId="{BB9D5B57-F950-45C6-874F-5192D59F0AAB}"/>
          </ac:spMkLst>
        </pc:spChg>
        <pc:spChg chg="add mod">
          <ac:chgData name="Cheng Ran" userId="dbeed8448c6bb12c" providerId="LiveId" clId="{635273D0-1DFB-4079-BA99-AA257C87458F}" dt="2022-02-21T04:57:55.564" v="441" actId="2711"/>
          <ac:spMkLst>
            <pc:docMk/>
            <pc:sldMk cId="684922242" sldId="290"/>
            <ac:spMk id="13" creationId="{99159DD9-5A95-458A-9637-477F7FCBD9E9}"/>
          </ac:spMkLst>
        </pc:spChg>
        <pc:spChg chg="add mod">
          <ac:chgData name="Cheng Ran" userId="dbeed8448c6bb12c" providerId="LiveId" clId="{635273D0-1DFB-4079-BA99-AA257C87458F}" dt="2022-02-21T04:57:55.564" v="441" actId="2711"/>
          <ac:spMkLst>
            <pc:docMk/>
            <pc:sldMk cId="684922242" sldId="290"/>
            <ac:spMk id="14" creationId="{DF148E37-ABCE-4B1F-90EF-DF86746AE251}"/>
          </ac:spMkLst>
        </pc:spChg>
        <pc:spChg chg="add mod">
          <ac:chgData name="Cheng Ran" userId="dbeed8448c6bb12c" providerId="LiveId" clId="{635273D0-1DFB-4079-BA99-AA257C87458F}" dt="2022-02-21T04:57:55.564" v="441" actId="2711"/>
          <ac:spMkLst>
            <pc:docMk/>
            <pc:sldMk cId="684922242" sldId="290"/>
            <ac:spMk id="15" creationId="{BD2DEBDC-AFF3-40A8-AF40-620B49098141}"/>
          </ac:spMkLst>
        </pc:spChg>
        <pc:spChg chg="add mod">
          <ac:chgData name="Cheng Ran" userId="dbeed8448c6bb12c" providerId="LiveId" clId="{635273D0-1DFB-4079-BA99-AA257C87458F}" dt="2022-02-21T04:57:55.564" v="441" actId="2711"/>
          <ac:spMkLst>
            <pc:docMk/>
            <pc:sldMk cId="684922242" sldId="290"/>
            <ac:spMk id="16" creationId="{73303789-7C4B-4B39-A43F-D81D84CC31E3}"/>
          </ac:spMkLst>
        </pc:spChg>
        <pc:spChg chg="add mod">
          <ac:chgData name="Cheng Ran" userId="dbeed8448c6bb12c" providerId="LiveId" clId="{635273D0-1DFB-4079-BA99-AA257C87458F}" dt="2022-02-21T04:57:55.564" v="441" actId="2711"/>
          <ac:spMkLst>
            <pc:docMk/>
            <pc:sldMk cId="684922242" sldId="290"/>
            <ac:spMk id="17" creationId="{16A60E56-CB8C-47A4-B35D-073DAE25439E}"/>
          </ac:spMkLst>
        </pc:spChg>
        <pc:spChg chg="add del mod">
          <ac:chgData name="Cheng Ran" userId="dbeed8448c6bb12c" providerId="LiveId" clId="{635273D0-1DFB-4079-BA99-AA257C87458F}" dt="2022-02-21T04:53:36.986" v="167"/>
          <ac:spMkLst>
            <pc:docMk/>
            <pc:sldMk cId="684922242" sldId="290"/>
            <ac:spMk id="18" creationId="{8FAB4554-D362-42F3-83C3-0FF2F38D621C}"/>
          </ac:spMkLst>
        </pc:spChg>
        <pc:spChg chg="add mod">
          <ac:chgData name="Cheng Ran" userId="dbeed8448c6bb12c" providerId="LiveId" clId="{635273D0-1DFB-4079-BA99-AA257C87458F}" dt="2022-02-21T04:57:55.564" v="441" actId="2711"/>
          <ac:spMkLst>
            <pc:docMk/>
            <pc:sldMk cId="684922242" sldId="290"/>
            <ac:spMk id="19" creationId="{C07A1223-2225-454E-9CA9-E529C916E111}"/>
          </ac:spMkLst>
        </pc:spChg>
        <pc:spChg chg="add mod">
          <ac:chgData name="Cheng Ran" userId="dbeed8448c6bb12c" providerId="LiveId" clId="{635273D0-1DFB-4079-BA99-AA257C87458F}" dt="2022-02-21T04:57:55.564" v="441" actId="2711"/>
          <ac:spMkLst>
            <pc:docMk/>
            <pc:sldMk cId="684922242" sldId="290"/>
            <ac:spMk id="20" creationId="{41958C62-BACE-4CC1-A966-DC67309DEFB2}"/>
          </ac:spMkLst>
        </pc:spChg>
        <pc:spChg chg="add mod">
          <ac:chgData name="Cheng Ran" userId="dbeed8448c6bb12c" providerId="LiveId" clId="{635273D0-1DFB-4079-BA99-AA257C87458F}" dt="2022-02-21T04:57:55.564" v="441" actId="2711"/>
          <ac:spMkLst>
            <pc:docMk/>
            <pc:sldMk cId="684922242" sldId="290"/>
            <ac:spMk id="21" creationId="{AE740F48-C72A-4C3E-9FF9-409FE1F40B51}"/>
          </ac:spMkLst>
        </pc:spChg>
        <pc:cxnChg chg="add">
          <ac:chgData name="Cheng Ran" userId="dbeed8448c6bb12c" providerId="LiveId" clId="{635273D0-1DFB-4079-BA99-AA257C87458F}" dt="2022-02-21T04:58:05.735" v="442" actId="11529"/>
          <ac:cxnSpMkLst>
            <pc:docMk/>
            <pc:sldMk cId="684922242" sldId="290"/>
            <ac:cxnSpMk id="23" creationId="{5DE71179-CBD7-4CC8-8FCD-1624AF75CAAC}"/>
          </ac:cxnSpMkLst>
        </pc:cxnChg>
      </pc:sldChg>
      <pc:sldChg chg="addSp delSp modSp new mod chgLayout">
        <pc:chgData name="Cheng Ran" userId="dbeed8448c6bb12c" providerId="LiveId" clId="{635273D0-1DFB-4079-BA99-AA257C87458F}" dt="2022-02-21T04:57:11.277" v="432" actId="20577"/>
        <pc:sldMkLst>
          <pc:docMk/>
          <pc:sldMk cId="2733330309" sldId="291"/>
        </pc:sldMkLst>
        <pc:spChg chg="del">
          <ac:chgData name="Cheng Ran" userId="dbeed8448c6bb12c" providerId="LiveId" clId="{635273D0-1DFB-4079-BA99-AA257C87458F}" dt="2022-02-21T04:51:20.053" v="27" actId="700"/>
          <ac:spMkLst>
            <pc:docMk/>
            <pc:sldMk cId="2733330309" sldId="291"/>
            <ac:spMk id="2" creationId="{687EE347-4A11-4DC0-B259-F11FFFC60EC4}"/>
          </ac:spMkLst>
        </pc:spChg>
        <pc:spChg chg="del">
          <ac:chgData name="Cheng Ran" userId="dbeed8448c6bb12c" providerId="LiveId" clId="{635273D0-1DFB-4079-BA99-AA257C87458F}" dt="2022-02-21T04:51:20.053" v="27" actId="700"/>
          <ac:spMkLst>
            <pc:docMk/>
            <pc:sldMk cId="2733330309" sldId="291"/>
            <ac:spMk id="3" creationId="{EF956457-83DD-4602-91FE-5E4C0287738C}"/>
          </ac:spMkLst>
        </pc:spChg>
        <pc:spChg chg="add mod ord">
          <ac:chgData name="Cheng Ran" userId="dbeed8448c6bb12c" providerId="LiveId" clId="{635273D0-1DFB-4079-BA99-AA257C87458F}" dt="2022-02-21T04:51:27.502" v="43" actId="20577"/>
          <ac:spMkLst>
            <pc:docMk/>
            <pc:sldMk cId="2733330309" sldId="291"/>
            <ac:spMk id="4" creationId="{D7F6E061-C98D-48D5-BCAB-B3B7C2E2D483}"/>
          </ac:spMkLst>
        </pc:spChg>
        <pc:spChg chg="add mod ord">
          <ac:chgData name="Cheng Ran" userId="dbeed8448c6bb12c" providerId="LiveId" clId="{635273D0-1DFB-4079-BA99-AA257C87458F}" dt="2022-02-21T04:57:11.277" v="432" actId="20577"/>
          <ac:spMkLst>
            <pc:docMk/>
            <pc:sldMk cId="2733330309" sldId="291"/>
            <ac:spMk id="5" creationId="{06ABAD9D-935F-47F6-A1F4-F05C16AAC32C}"/>
          </ac:spMkLst>
        </pc:spChg>
      </pc:sldChg>
      <pc:sldChg chg="addSp delSp modSp new mod">
        <pc:chgData name="Cheng Ran" userId="dbeed8448c6bb12c" providerId="LiveId" clId="{635273D0-1DFB-4079-BA99-AA257C87458F}" dt="2022-02-21T04:55:07.671" v="386" actId="1036"/>
        <pc:sldMkLst>
          <pc:docMk/>
          <pc:sldMk cId="3854375578" sldId="292"/>
        </pc:sldMkLst>
        <pc:spChg chg="mod">
          <ac:chgData name="Cheng Ran" userId="dbeed8448c6bb12c" providerId="LiveId" clId="{635273D0-1DFB-4079-BA99-AA257C87458F}" dt="2022-02-21T04:54:54.051" v="324"/>
          <ac:spMkLst>
            <pc:docMk/>
            <pc:sldMk cId="3854375578" sldId="292"/>
            <ac:spMk id="2" creationId="{305A91F5-6DDB-4264-A183-358F7994838F}"/>
          </ac:spMkLst>
        </pc:spChg>
        <pc:spChg chg="del">
          <ac:chgData name="Cheng Ran" userId="dbeed8448c6bb12c" providerId="LiveId" clId="{635273D0-1DFB-4079-BA99-AA257C87458F}" dt="2022-02-21T04:55:01.429" v="325" actId="478"/>
          <ac:spMkLst>
            <pc:docMk/>
            <pc:sldMk cId="3854375578" sldId="292"/>
            <ac:spMk id="3" creationId="{5AFF9ECB-B6F7-44AA-A451-991186F2592B}"/>
          </ac:spMkLst>
        </pc:spChg>
        <pc:spChg chg="add mod">
          <ac:chgData name="Cheng Ran" userId="dbeed8448c6bb12c" providerId="LiveId" clId="{635273D0-1DFB-4079-BA99-AA257C87458F}" dt="2022-02-21T04:55:07.671" v="386" actId="1036"/>
          <ac:spMkLst>
            <pc:docMk/>
            <pc:sldMk cId="3854375578" sldId="292"/>
            <ac:spMk id="4" creationId="{3B302E96-1236-47F2-8296-F51B27B54069}"/>
          </ac:spMkLst>
        </pc:spChg>
        <pc:spChg chg="add mod">
          <ac:chgData name="Cheng Ran" userId="dbeed8448c6bb12c" providerId="LiveId" clId="{635273D0-1DFB-4079-BA99-AA257C87458F}" dt="2022-02-21T04:55:07.671" v="386" actId="1036"/>
          <ac:spMkLst>
            <pc:docMk/>
            <pc:sldMk cId="3854375578" sldId="292"/>
            <ac:spMk id="5" creationId="{1186C9C7-1542-4168-B23D-C65AE4B54D7D}"/>
          </ac:spMkLst>
        </pc:spChg>
        <pc:spChg chg="add mod">
          <ac:chgData name="Cheng Ran" userId="dbeed8448c6bb12c" providerId="LiveId" clId="{635273D0-1DFB-4079-BA99-AA257C87458F}" dt="2022-02-21T04:55:07.671" v="386" actId="1036"/>
          <ac:spMkLst>
            <pc:docMk/>
            <pc:sldMk cId="3854375578" sldId="292"/>
            <ac:spMk id="6" creationId="{D0BA3D9D-6B00-447A-8720-38B896859769}"/>
          </ac:spMkLst>
        </pc:spChg>
        <pc:spChg chg="add mod">
          <ac:chgData name="Cheng Ran" userId="dbeed8448c6bb12c" providerId="LiveId" clId="{635273D0-1DFB-4079-BA99-AA257C87458F}" dt="2022-02-21T04:55:07.671" v="386" actId="1036"/>
          <ac:spMkLst>
            <pc:docMk/>
            <pc:sldMk cId="3854375578" sldId="292"/>
            <ac:spMk id="7" creationId="{CFBF76B8-DD52-484A-86F5-8BB74FC6367A}"/>
          </ac:spMkLst>
        </pc:spChg>
        <pc:spChg chg="add mod">
          <ac:chgData name="Cheng Ran" userId="dbeed8448c6bb12c" providerId="LiveId" clId="{635273D0-1DFB-4079-BA99-AA257C87458F}" dt="2022-02-21T04:55:07.671" v="386" actId="1036"/>
          <ac:spMkLst>
            <pc:docMk/>
            <pc:sldMk cId="3854375578" sldId="292"/>
            <ac:spMk id="8" creationId="{66F7BF6E-0A37-4387-86AC-FDE7943A29AA}"/>
          </ac:spMkLst>
        </pc:spChg>
        <pc:spChg chg="add mod">
          <ac:chgData name="Cheng Ran" userId="dbeed8448c6bb12c" providerId="LiveId" clId="{635273D0-1DFB-4079-BA99-AA257C87458F}" dt="2022-02-21T04:55:07.671" v="386" actId="1036"/>
          <ac:spMkLst>
            <pc:docMk/>
            <pc:sldMk cId="3854375578" sldId="292"/>
            <ac:spMk id="9" creationId="{DF8C1632-22DD-4980-B5E3-2AF6CB136996}"/>
          </ac:spMkLst>
        </pc:spChg>
        <pc:spChg chg="add mod">
          <ac:chgData name="Cheng Ran" userId="dbeed8448c6bb12c" providerId="LiveId" clId="{635273D0-1DFB-4079-BA99-AA257C87458F}" dt="2022-02-21T04:55:07.671" v="386" actId="1036"/>
          <ac:spMkLst>
            <pc:docMk/>
            <pc:sldMk cId="3854375578" sldId="292"/>
            <ac:spMk id="10" creationId="{910970D3-2FF1-41EB-9F04-AF7D494F3D32}"/>
          </ac:spMkLst>
        </pc:spChg>
        <pc:spChg chg="add mod">
          <ac:chgData name="Cheng Ran" userId="dbeed8448c6bb12c" providerId="LiveId" clId="{635273D0-1DFB-4079-BA99-AA257C87458F}" dt="2022-02-21T04:55:07.671" v="386" actId="1036"/>
          <ac:spMkLst>
            <pc:docMk/>
            <pc:sldMk cId="3854375578" sldId="292"/>
            <ac:spMk id="11" creationId="{3F2269C5-2888-4011-9566-6E07F1262204}"/>
          </ac:spMkLst>
        </pc:spChg>
        <pc:spChg chg="add mod">
          <ac:chgData name="Cheng Ran" userId="dbeed8448c6bb12c" providerId="LiveId" clId="{635273D0-1DFB-4079-BA99-AA257C87458F}" dt="2022-02-21T04:55:07.671" v="386" actId="1036"/>
          <ac:spMkLst>
            <pc:docMk/>
            <pc:sldMk cId="3854375578" sldId="292"/>
            <ac:spMk id="13" creationId="{3D2FCA3C-0CED-4528-8F4E-9DFBA462DD91}"/>
          </ac:spMkLst>
        </pc:spChg>
        <pc:spChg chg="add mod">
          <ac:chgData name="Cheng Ran" userId="dbeed8448c6bb12c" providerId="LiveId" clId="{635273D0-1DFB-4079-BA99-AA257C87458F}" dt="2022-02-21T04:55:07.671" v="386" actId="1036"/>
          <ac:spMkLst>
            <pc:docMk/>
            <pc:sldMk cId="3854375578" sldId="292"/>
            <ac:spMk id="14" creationId="{C90C4920-7B2C-40E2-8F57-83CBE4C345BA}"/>
          </ac:spMkLst>
        </pc:spChg>
        <pc:spChg chg="add mod">
          <ac:chgData name="Cheng Ran" userId="dbeed8448c6bb12c" providerId="LiveId" clId="{635273D0-1DFB-4079-BA99-AA257C87458F}" dt="2022-02-21T04:55:07.671" v="386" actId="1036"/>
          <ac:spMkLst>
            <pc:docMk/>
            <pc:sldMk cId="3854375578" sldId="292"/>
            <ac:spMk id="15" creationId="{3A2D1DE9-7F9E-4A5C-8D13-AF41DBD26E3D}"/>
          </ac:spMkLst>
        </pc:spChg>
        <pc:spChg chg="add mod">
          <ac:chgData name="Cheng Ran" userId="dbeed8448c6bb12c" providerId="LiveId" clId="{635273D0-1DFB-4079-BA99-AA257C87458F}" dt="2022-02-21T04:55:07.671" v="386" actId="1036"/>
          <ac:spMkLst>
            <pc:docMk/>
            <pc:sldMk cId="3854375578" sldId="292"/>
            <ac:spMk id="16" creationId="{4205A582-55B4-47E2-A600-D31A85700FA5}"/>
          </ac:spMkLst>
        </pc:spChg>
        <pc:spChg chg="add mod">
          <ac:chgData name="Cheng Ran" userId="dbeed8448c6bb12c" providerId="LiveId" clId="{635273D0-1DFB-4079-BA99-AA257C87458F}" dt="2022-02-21T04:55:07.671" v="386" actId="1036"/>
          <ac:spMkLst>
            <pc:docMk/>
            <pc:sldMk cId="3854375578" sldId="292"/>
            <ac:spMk id="17" creationId="{D97538E3-AD89-4DB8-BC9D-633CB90CD97E}"/>
          </ac:spMkLst>
        </pc:spChg>
        <pc:spChg chg="add mod">
          <ac:chgData name="Cheng Ran" userId="dbeed8448c6bb12c" providerId="LiveId" clId="{635273D0-1DFB-4079-BA99-AA257C87458F}" dt="2022-02-21T04:55:07.671" v="386" actId="1036"/>
          <ac:spMkLst>
            <pc:docMk/>
            <pc:sldMk cId="3854375578" sldId="292"/>
            <ac:spMk id="18" creationId="{85FDE27B-3267-477E-853C-534EA6B3A027}"/>
          </ac:spMkLst>
        </pc:spChg>
        <pc:spChg chg="add mod">
          <ac:chgData name="Cheng Ran" userId="dbeed8448c6bb12c" providerId="LiveId" clId="{635273D0-1DFB-4079-BA99-AA257C87458F}" dt="2022-02-21T04:55:07.671" v="386" actId="1036"/>
          <ac:spMkLst>
            <pc:docMk/>
            <pc:sldMk cId="3854375578" sldId="292"/>
            <ac:spMk id="19" creationId="{FD65423B-A371-4C6D-8397-BEC32C1385DC}"/>
          </ac:spMkLst>
        </pc:spChg>
        <pc:spChg chg="add mod">
          <ac:chgData name="Cheng Ran" userId="dbeed8448c6bb12c" providerId="LiveId" clId="{635273D0-1DFB-4079-BA99-AA257C87458F}" dt="2022-02-21T04:55:07.671" v="386" actId="1036"/>
          <ac:spMkLst>
            <pc:docMk/>
            <pc:sldMk cId="3854375578" sldId="292"/>
            <ac:spMk id="20" creationId="{D4C69EAD-3237-46F1-80B3-279B7B953D65}"/>
          </ac:spMkLst>
        </pc:spChg>
        <pc:spChg chg="add mod">
          <ac:chgData name="Cheng Ran" userId="dbeed8448c6bb12c" providerId="LiveId" clId="{635273D0-1DFB-4079-BA99-AA257C87458F}" dt="2022-02-21T04:55:07.671" v="386" actId="1036"/>
          <ac:spMkLst>
            <pc:docMk/>
            <pc:sldMk cId="3854375578" sldId="292"/>
            <ac:spMk id="22" creationId="{452E77A1-92E8-4678-AD0B-E65E35AEB06B}"/>
          </ac:spMkLst>
        </pc:spChg>
        <pc:spChg chg="add mod">
          <ac:chgData name="Cheng Ran" userId="dbeed8448c6bb12c" providerId="LiveId" clId="{635273D0-1DFB-4079-BA99-AA257C87458F}" dt="2022-02-21T04:55:07.671" v="386" actId="1036"/>
          <ac:spMkLst>
            <pc:docMk/>
            <pc:sldMk cId="3854375578" sldId="292"/>
            <ac:spMk id="23" creationId="{E116407F-A288-4B82-9F22-29F349AD12F3}"/>
          </ac:spMkLst>
        </pc:spChg>
        <pc:graphicFrameChg chg="add mod">
          <ac:chgData name="Cheng Ran" userId="dbeed8448c6bb12c" providerId="LiveId" clId="{635273D0-1DFB-4079-BA99-AA257C87458F}" dt="2022-02-21T04:55:07.671" v="386" actId="1036"/>
          <ac:graphicFrameMkLst>
            <pc:docMk/>
            <pc:sldMk cId="3854375578" sldId="292"/>
            <ac:graphicFrameMk id="12" creationId="{F1CF92FD-4EF0-4F63-BD6A-C65C88F96451}"/>
          </ac:graphicFrameMkLst>
        </pc:graphicFrameChg>
        <pc:cxnChg chg="add mod">
          <ac:chgData name="Cheng Ran" userId="dbeed8448c6bb12c" providerId="LiveId" clId="{635273D0-1DFB-4079-BA99-AA257C87458F}" dt="2022-02-21T04:55:07.671" v="386" actId="1036"/>
          <ac:cxnSpMkLst>
            <pc:docMk/>
            <pc:sldMk cId="3854375578" sldId="292"/>
            <ac:cxnSpMk id="21" creationId="{2F2D10BC-71BA-42B3-BFB8-0385275E8806}"/>
          </ac:cxnSpMkLst>
        </pc:cxnChg>
        <pc:cxnChg chg="add mod">
          <ac:chgData name="Cheng Ran" userId="dbeed8448c6bb12c" providerId="LiveId" clId="{635273D0-1DFB-4079-BA99-AA257C87458F}" dt="2022-02-21T04:55:07.671" v="386" actId="1036"/>
          <ac:cxnSpMkLst>
            <pc:docMk/>
            <pc:sldMk cId="3854375578" sldId="292"/>
            <ac:cxnSpMk id="24" creationId="{EB1EBE22-6728-476E-AFF7-528B00E0A7F6}"/>
          </ac:cxnSpMkLst>
        </pc:cxnChg>
      </pc:sldChg>
      <pc:sldChg chg="addSp delSp modSp new mod">
        <pc:chgData name="Cheng Ran" userId="dbeed8448c6bb12c" providerId="LiveId" clId="{635273D0-1DFB-4079-BA99-AA257C87458F}" dt="2022-02-21T05:46:42.851" v="488" actId="1076"/>
        <pc:sldMkLst>
          <pc:docMk/>
          <pc:sldMk cId="1099301301" sldId="293"/>
        </pc:sldMkLst>
        <pc:spChg chg="mod">
          <ac:chgData name="Cheng Ran" userId="dbeed8448c6bb12c" providerId="LiveId" clId="{635273D0-1DFB-4079-BA99-AA257C87458F}" dt="2022-02-21T04:55:46.412" v="428" actId="20577"/>
          <ac:spMkLst>
            <pc:docMk/>
            <pc:sldMk cId="1099301301" sldId="293"/>
            <ac:spMk id="2" creationId="{DA97705C-0712-48A0-9DF5-F67238673CF5}"/>
          </ac:spMkLst>
        </pc:spChg>
        <pc:spChg chg="del">
          <ac:chgData name="Cheng Ran" userId="dbeed8448c6bb12c" providerId="LiveId" clId="{635273D0-1DFB-4079-BA99-AA257C87458F}" dt="2022-02-21T04:55:36.602" v="406"/>
          <ac:spMkLst>
            <pc:docMk/>
            <pc:sldMk cId="1099301301" sldId="293"/>
            <ac:spMk id="3" creationId="{842B01C9-4A52-4F43-8FCD-CF23A7F8BC0A}"/>
          </ac:spMkLst>
        </pc:spChg>
        <pc:picChg chg="add mod">
          <ac:chgData name="Cheng Ran" userId="dbeed8448c6bb12c" providerId="LiveId" clId="{635273D0-1DFB-4079-BA99-AA257C87458F}" dt="2022-02-21T05:46:42.851" v="488" actId="1076"/>
          <ac:picMkLst>
            <pc:docMk/>
            <pc:sldMk cId="1099301301" sldId="293"/>
            <ac:picMk id="4" creationId="{881C39B6-7E3A-4269-BDE4-92E8B008AFB5}"/>
          </ac:picMkLst>
        </pc:picChg>
      </pc:sldChg>
      <pc:sldChg chg="addSp modSp add mod modAnim">
        <pc:chgData name="Cheng Ran" userId="dbeed8448c6bb12c" providerId="LiveId" clId="{635273D0-1DFB-4079-BA99-AA257C87458F}" dt="2022-02-21T05:46:24.866" v="485" actId="1076"/>
        <pc:sldMkLst>
          <pc:docMk/>
          <pc:sldMk cId="2768381481" sldId="294"/>
        </pc:sldMkLst>
        <pc:spChg chg="mod">
          <ac:chgData name="Cheng Ran" userId="dbeed8448c6bb12c" providerId="LiveId" clId="{635273D0-1DFB-4079-BA99-AA257C87458F}" dt="2022-02-21T05:43:54.412" v="453" actId="20577"/>
          <ac:spMkLst>
            <pc:docMk/>
            <pc:sldMk cId="2768381481" sldId="294"/>
            <ac:spMk id="2" creationId="{136FAD0A-6C80-45BD-91F8-B65F2609EC95}"/>
          </ac:spMkLst>
        </pc:spChg>
        <pc:spChg chg="mod">
          <ac:chgData name="Cheng Ran" userId="dbeed8448c6bb12c" providerId="LiveId" clId="{635273D0-1DFB-4079-BA99-AA257C87458F}" dt="2022-02-21T05:44:10.170" v="457" actId="14100"/>
          <ac:spMkLst>
            <pc:docMk/>
            <pc:sldMk cId="2768381481" sldId="294"/>
            <ac:spMk id="3" creationId="{A11E3C05-5225-4C7C-9C93-AB2A2408A44D}"/>
          </ac:spMkLst>
        </pc:spChg>
        <pc:spChg chg="add mod">
          <ac:chgData name="Cheng Ran" userId="dbeed8448c6bb12c" providerId="LiveId" clId="{635273D0-1DFB-4079-BA99-AA257C87458F}" dt="2022-02-21T05:44:21.656" v="461" actId="1076"/>
          <ac:spMkLst>
            <pc:docMk/>
            <pc:sldMk cId="2768381481" sldId="294"/>
            <ac:spMk id="4" creationId="{A9B46F7B-3C42-41F5-A16A-0C71B71F3D10}"/>
          </ac:spMkLst>
        </pc:spChg>
        <pc:spChg chg="add mod">
          <ac:chgData name="Cheng Ran" userId="dbeed8448c6bb12c" providerId="LiveId" clId="{635273D0-1DFB-4079-BA99-AA257C87458F}" dt="2022-02-21T05:46:24.866" v="485" actId="1076"/>
          <ac:spMkLst>
            <pc:docMk/>
            <pc:sldMk cId="2768381481" sldId="294"/>
            <ac:spMk id="5" creationId="{5E30ECCE-9D8B-41C0-97AC-A09E3186BF6F}"/>
          </ac:spMkLst>
        </pc:spChg>
      </pc:sldChg>
      <pc:sldChg chg="modSp new del mod">
        <pc:chgData name="Cheng Ran" userId="dbeed8448c6bb12c" providerId="LiveId" clId="{635273D0-1DFB-4079-BA99-AA257C87458F}" dt="2022-02-21T05:43:40.870" v="445" actId="2696"/>
        <pc:sldMkLst>
          <pc:docMk/>
          <pc:sldMk cId="3379855557" sldId="294"/>
        </pc:sldMkLst>
        <pc:spChg chg="mod">
          <ac:chgData name="Cheng Ran" userId="dbeed8448c6bb12c" providerId="LiveId" clId="{635273D0-1DFB-4079-BA99-AA257C87458F}" dt="2022-02-21T05:43:39.341" v="444"/>
          <ac:spMkLst>
            <pc:docMk/>
            <pc:sldMk cId="3379855557" sldId="294"/>
            <ac:spMk id="2" creationId="{136FAD0A-6C80-45BD-91F8-B65F2609EC95}"/>
          </ac:spMkLst>
        </pc:spChg>
      </pc:sldChg>
      <pc:sldChg chg="modSp new mod">
        <pc:chgData name="Cheng Ran" userId="dbeed8448c6bb12c" providerId="LiveId" clId="{635273D0-1DFB-4079-BA99-AA257C87458F}" dt="2022-02-21T05:48:39.969" v="545" actId="15"/>
        <pc:sldMkLst>
          <pc:docMk/>
          <pc:sldMk cId="1699718560" sldId="295"/>
        </pc:sldMkLst>
        <pc:spChg chg="mod">
          <ac:chgData name="Cheng Ran" userId="dbeed8448c6bb12c" providerId="LiveId" clId="{635273D0-1DFB-4079-BA99-AA257C87458F}" dt="2022-02-21T05:46:55.393" v="490"/>
          <ac:spMkLst>
            <pc:docMk/>
            <pc:sldMk cId="1699718560" sldId="295"/>
            <ac:spMk id="2" creationId="{9551DEF0-D5AE-420D-94BD-2C9D0E70B92C}"/>
          </ac:spMkLst>
        </pc:spChg>
        <pc:spChg chg="mod">
          <ac:chgData name="Cheng Ran" userId="dbeed8448c6bb12c" providerId="LiveId" clId="{635273D0-1DFB-4079-BA99-AA257C87458F}" dt="2022-02-21T05:48:39.969" v="545" actId="15"/>
          <ac:spMkLst>
            <pc:docMk/>
            <pc:sldMk cId="1699718560" sldId="295"/>
            <ac:spMk id="3" creationId="{5471E5D2-2D82-45B8-AE0C-67B8023790BF}"/>
          </ac:spMkLst>
        </pc:spChg>
      </pc:sldChg>
      <pc:sldChg chg="addSp modSp new mod">
        <pc:chgData name="Cheng Ran" userId="dbeed8448c6bb12c" providerId="LiveId" clId="{635273D0-1DFB-4079-BA99-AA257C87458F}" dt="2022-02-21T05:53:48.632" v="592"/>
        <pc:sldMkLst>
          <pc:docMk/>
          <pc:sldMk cId="3184272537" sldId="296"/>
        </pc:sldMkLst>
        <pc:spChg chg="mod">
          <ac:chgData name="Cheng Ran" userId="dbeed8448c6bb12c" providerId="LiveId" clId="{635273D0-1DFB-4079-BA99-AA257C87458F}" dt="2022-02-21T05:49:25.636" v="547"/>
          <ac:spMkLst>
            <pc:docMk/>
            <pc:sldMk cId="3184272537" sldId="296"/>
            <ac:spMk id="2" creationId="{4613CA2A-FC6A-4231-B015-BEF1F1C3C7AC}"/>
          </ac:spMkLst>
        </pc:spChg>
        <pc:spChg chg="mod">
          <ac:chgData name="Cheng Ran" userId="dbeed8448c6bb12c" providerId="LiveId" clId="{635273D0-1DFB-4079-BA99-AA257C87458F}" dt="2022-02-21T05:53:48.632" v="592"/>
          <ac:spMkLst>
            <pc:docMk/>
            <pc:sldMk cId="3184272537" sldId="296"/>
            <ac:spMk id="3" creationId="{3495B8B4-FF27-487D-99F8-1627E3CB44C6}"/>
          </ac:spMkLst>
        </pc:spChg>
        <pc:spChg chg="add mod">
          <ac:chgData name="Cheng Ran" userId="dbeed8448c6bb12c" providerId="LiveId" clId="{635273D0-1DFB-4079-BA99-AA257C87458F}" dt="2022-02-21T05:51:14.170" v="580" actId="1076"/>
          <ac:spMkLst>
            <pc:docMk/>
            <pc:sldMk cId="3184272537" sldId="296"/>
            <ac:spMk id="4" creationId="{16636FD0-83E7-4C11-8BC7-0EE1A937907F}"/>
          </ac:spMkLst>
        </pc:spChg>
      </pc:sldChg>
      <pc:sldChg chg="addSp delSp modSp add mod">
        <pc:chgData name="Cheng Ran" userId="dbeed8448c6bb12c" providerId="LiveId" clId="{635273D0-1DFB-4079-BA99-AA257C87458F}" dt="2022-02-21T05:58:04.143" v="733" actId="20577"/>
        <pc:sldMkLst>
          <pc:docMk/>
          <pc:sldMk cId="1956971627" sldId="297"/>
        </pc:sldMkLst>
        <pc:spChg chg="mod">
          <ac:chgData name="Cheng Ran" userId="dbeed8448c6bb12c" providerId="LiveId" clId="{635273D0-1DFB-4079-BA99-AA257C87458F}" dt="2022-02-21T05:54:43.999" v="608" actId="20577"/>
          <ac:spMkLst>
            <pc:docMk/>
            <pc:sldMk cId="1956971627" sldId="297"/>
            <ac:spMk id="2" creationId="{4613CA2A-FC6A-4231-B015-BEF1F1C3C7AC}"/>
          </ac:spMkLst>
        </pc:spChg>
        <pc:spChg chg="mod">
          <ac:chgData name="Cheng Ran" userId="dbeed8448c6bb12c" providerId="LiveId" clId="{635273D0-1DFB-4079-BA99-AA257C87458F}" dt="2022-02-21T05:58:04.143" v="733" actId="20577"/>
          <ac:spMkLst>
            <pc:docMk/>
            <pc:sldMk cId="1956971627" sldId="297"/>
            <ac:spMk id="3" creationId="{3495B8B4-FF27-487D-99F8-1627E3CB44C6}"/>
          </ac:spMkLst>
        </pc:spChg>
        <pc:spChg chg="del">
          <ac:chgData name="Cheng Ran" userId="dbeed8448c6bb12c" providerId="LiveId" clId="{635273D0-1DFB-4079-BA99-AA257C87458F}" dt="2022-02-21T05:54:46.238" v="609" actId="478"/>
          <ac:spMkLst>
            <pc:docMk/>
            <pc:sldMk cId="1956971627" sldId="297"/>
            <ac:spMk id="4" creationId="{16636FD0-83E7-4C11-8BC7-0EE1A937907F}"/>
          </ac:spMkLst>
        </pc:spChg>
        <pc:spChg chg="add mod">
          <ac:chgData name="Cheng Ran" userId="dbeed8448c6bb12c" providerId="LiveId" clId="{635273D0-1DFB-4079-BA99-AA257C87458F}" dt="2022-02-21T05:54:52.539" v="611" actId="1076"/>
          <ac:spMkLst>
            <pc:docMk/>
            <pc:sldMk cId="1956971627" sldId="297"/>
            <ac:spMk id="5" creationId="{899BBEC6-3B43-4970-979E-22C83937BCF2}"/>
          </ac:spMkLst>
        </pc:spChg>
      </pc:sldChg>
      <pc:sldChg chg="modSp new del mod modAnim">
        <pc:chgData name="Cheng Ran" userId="dbeed8448c6bb12c" providerId="LiveId" clId="{635273D0-1DFB-4079-BA99-AA257C87458F}" dt="2022-02-21T06:01:43.881" v="795" actId="47"/>
        <pc:sldMkLst>
          <pc:docMk/>
          <pc:sldMk cId="2172607167" sldId="298"/>
        </pc:sldMkLst>
        <pc:spChg chg="mod">
          <ac:chgData name="Cheng Ran" userId="dbeed8448c6bb12c" providerId="LiveId" clId="{635273D0-1DFB-4079-BA99-AA257C87458F}" dt="2022-02-21T05:58:30.014" v="735"/>
          <ac:spMkLst>
            <pc:docMk/>
            <pc:sldMk cId="2172607167" sldId="298"/>
            <ac:spMk id="2" creationId="{2F42CBE3-C9E9-4142-98E4-64160A1D87B1}"/>
          </ac:spMkLst>
        </pc:spChg>
        <pc:spChg chg="mod">
          <ac:chgData name="Cheng Ran" userId="dbeed8448c6bb12c" providerId="LiveId" clId="{635273D0-1DFB-4079-BA99-AA257C87458F}" dt="2022-02-21T06:00:52.678" v="779" actId="20577"/>
          <ac:spMkLst>
            <pc:docMk/>
            <pc:sldMk cId="2172607167" sldId="298"/>
            <ac:spMk id="3" creationId="{695B6CE0-4207-4EF2-BCB3-CCADB41389AD}"/>
          </ac:spMkLst>
        </pc:spChg>
      </pc:sldChg>
      <pc:sldChg chg="modSp add mod modAnim">
        <pc:chgData name="Cheng Ran" userId="dbeed8448c6bb12c" providerId="LiveId" clId="{635273D0-1DFB-4079-BA99-AA257C87458F}" dt="2022-02-21T06:17:04.073" v="1382"/>
        <pc:sldMkLst>
          <pc:docMk/>
          <pc:sldMk cId="3746886536" sldId="299"/>
        </pc:sldMkLst>
        <pc:spChg chg="mod">
          <ac:chgData name="Cheng Ran" userId="dbeed8448c6bb12c" providerId="LiveId" clId="{635273D0-1DFB-4079-BA99-AA257C87458F}" dt="2022-02-21T06:17:04.073" v="1382"/>
          <ac:spMkLst>
            <pc:docMk/>
            <pc:sldMk cId="3746886536" sldId="299"/>
            <ac:spMk id="3" creationId="{695B6CE0-4207-4EF2-BCB3-CCADB41389AD}"/>
          </ac:spMkLst>
        </pc:spChg>
      </pc:sldChg>
      <pc:sldChg chg="modSp new mod modAnim">
        <pc:chgData name="Cheng Ran" userId="dbeed8448c6bb12c" providerId="LiveId" clId="{635273D0-1DFB-4079-BA99-AA257C87458F}" dt="2022-02-21T06:16:24.656" v="1370"/>
        <pc:sldMkLst>
          <pc:docMk/>
          <pc:sldMk cId="3802757248" sldId="300"/>
        </pc:sldMkLst>
        <pc:spChg chg="mod">
          <ac:chgData name="Cheng Ran" userId="dbeed8448c6bb12c" providerId="LiveId" clId="{635273D0-1DFB-4079-BA99-AA257C87458F}" dt="2022-02-21T06:10:24.024" v="1175"/>
          <ac:spMkLst>
            <pc:docMk/>
            <pc:sldMk cId="3802757248" sldId="300"/>
            <ac:spMk id="2" creationId="{F690C74D-BEBC-421C-94AB-4FFE8A2350B9}"/>
          </ac:spMkLst>
        </pc:spChg>
        <pc:spChg chg="mod">
          <ac:chgData name="Cheng Ran" userId="dbeed8448c6bb12c" providerId="LiveId" clId="{635273D0-1DFB-4079-BA99-AA257C87458F}" dt="2022-02-21T06:16:24.656" v="1370"/>
          <ac:spMkLst>
            <pc:docMk/>
            <pc:sldMk cId="3802757248" sldId="300"/>
            <ac:spMk id="3" creationId="{BBF1AF71-F97A-436F-828C-9C98F5C98087}"/>
          </ac:spMkLst>
        </pc:spChg>
      </pc:sldChg>
      <pc:sldChg chg="addSp modSp new mod">
        <pc:chgData name="Cheng Ran" userId="dbeed8448c6bb12c" providerId="LiveId" clId="{635273D0-1DFB-4079-BA99-AA257C87458F}" dt="2022-02-21T06:12:03.555" v="1204"/>
        <pc:sldMkLst>
          <pc:docMk/>
          <pc:sldMk cId="3714020858" sldId="301"/>
        </pc:sldMkLst>
        <pc:spChg chg="mod">
          <ac:chgData name="Cheng Ran" userId="dbeed8448c6bb12c" providerId="LiveId" clId="{635273D0-1DFB-4079-BA99-AA257C87458F}" dt="2022-02-21T06:01:51.342" v="797"/>
          <ac:spMkLst>
            <pc:docMk/>
            <pc:sldMk cId="3714020858" sldId="301"/>
            <ac:spMk id="2" creationId="{C8DC2526-C7A5-4975-AAA2-672DACB07AD9}"/>
          </ac:spMkLst>
        </pc:spChg>
        <pc:spChg chg="mod">
          <ac:chgData name="Cheng Ran" userId="dbeed8448c6bb12c" providerId="LiveId" clId="{635273D0-1DFB-4079-BA99-AA257C87458F}" dt="2022-02-21T06:12:03.555" v="1204"/>
          <ac:spMkLst>
            <pc:docMk/>
            <pc:sldMk cId="3714020858" sldId="301"/>
            <ac:spMk id="3" creationId="{58342E9B-CB41-4421-B578-0F099A2C4057}"/>
          </ac:spMkLst>
        </pc:spChg>
        <pc:spChg chg="add mod">
          <ac:chgData name="Cheng Ran" userId="dbeed8448c6bb12c" providerId="LiveId" clId="{635273D0-1DFB-4079-BA99-AA257C87458F}" dt="2022-02-21T06:08:59.693" v="1071" actId="14100"/>
          <ac:spMkLst>
            <pc:docMk/>
            <pc:sldMk cId="3714020858" sldId="301"/>
            <ac:spMk id="4" creationId="{8D1D4B95-B57D-40BF-9B08-E3853F1C3B58}"/>
          </ac:spMkLst>
        </pc:spChg>
      </pc:sldChg>
      <pc:sldChg chg="addSp delSp modSp add mod">
        <pc:chgData name="Cheng Ran" userId="dbeed8448c6bb12c" providerId="LiveId" clId="{635273D0-1DFB-4079-BA99-AA257C87458F}" dt="2022-02-21T06:14:05.812" v="1298" actId="1076"/>
        <pc:sldMkLst>
          <pc:docMk/>
          <pc:sldMk cId="2366096146" sldId="302"/>
        </pc:sldMkLst>
        <pc:spChg chg="mod">
          <ac:chgData name="Cheng Ran" userId="dbeed8448c6bb12c" providerId="LiveId" clId="{635273D0-1DFB-4079-BA99-AA257C87458F}" dt="2022-02-21T06:09:14.686" v="1073"/>
          <ac:spMkLst>
            <pc:docMk/>
            <pc:sldMk cId="2366096146" sldId="302"/>
            <ac:spMk id="2" creationId="{C8DC2526-C7A5-4975-AAA2-672DACB07AD9}"/>
          </ac:spMkLst>
        </pc:spChg>
        <pc:spChg chg="mod">
          <ac:chgData name="Cheng Ran" userId="dbeed8448c6bb12c" providerId="LiveId" clId="{635273D0-1DFB-4079-BA99-AA257C87458F}" dt="2022-02-21T06:09:43.104" v="1077" actId="14100"/>
          <ac:spMkLst>
            <pc:docMk/>
            <pc:sldMk cId="2366096146" sldId="302"/>
            <ac:spMk id="3" creationId="{58342E9B-CB41-4421-B578-0F099A2C4057}"/>
          </ac:spMkLst>
        </pc:spChg>
        <pc:spChg chg="del">
          <ac:chgData name="Cheng Ran" userId="dbeed8448c6bb12c" providerId="LiveId" clId="{635273D0-1DFB-4079-BA99-AA257C87458F}" dt="2022-02-21T06:09:29.531" v="1076" actId="478"/>
          <ac:spMkLst>
            <pc:docMk/>
            <pc:sldMk cId="2366096146" sldId="302"/>
            <ac:spMk id="4" creationId="{8D1D4B95-B57D-40BF-9B08-E3853F1C3B58}"/>
          </ac:spMkLst>
        </pc:spChg>
        <pc:picChg chg="add mod">
          <ac:chgData name="Cheng Ran" userId="dbeed8448c6bb12c" providerId="LiveId" clId="{635273D0-1DFB-4079-BA99-AA257C87458F}" dt="2022-02-21T06:14:05.812" v="1298" actId="1076"/>
          <ac:picMkLst>
            <pc:docMk/>
            <pc:sldMk cId="2366096146" sldId="302"/>
            <ac:picMk id="5" creationId="{86C82239-C064-4321-8146-807B48F616BA}"/>
          </ac:picMkLst>
        </pc:picChg>
        <pc:picChg chg="add mod">
          <ac:chgData name="Cheng Ran" userId="dbeed8448c6bb12c" providerId="LiveId" clId="{635273D0-1DFB-4079-BA99-AA257C87458F}" dt="2022-02-21T06:10:01.126" v="1174" actId="1036"/>
          <ac:picMkLst>
            <pc:docMk/>
            <pc:sldMk cId="2366096146" sldId="302"/>
            <ac:picMk id="6" creationId="{7F1C4C7F-E59D-4AC9-8E53-29A0991F8E1A}"/>
          </ac:picMkLst>
        </pc:picChg>
        <pc:picChg chg="add mod">
          <ac:chgData name="Cheng Ran" userId="dbeed8448c6bb12c" providerId="LiveId" clId="{635273D0-1DFB-4079-BA99-AA257C87458F}" dt="2022-02-21T06:10:01.126" v="1174" actId="1036"/>
          <ac:picMkLst>
            <pc:docMk/>
            <pc:sldMk cId="2366096146" sldId="302"/>
            <ac:picMk id="7" creationId="{FE5B49A1-A262-4DE9-9FD7-3CA5D36A0B0A}"/>
          </ac:picMkLst>
        </pc:picChg>
      </pc:sldChg>
      <pc:sldChg chg="modSp add mod modAnim">
        <pc:chgData name="Cheng Ran" userId="dbeed8448c6bb12c" providerId="LiveId" clId="{635273D0-1DFB-4079-BA99-AA257C87458F}" dt="2022-02-21T06:15:48.522" v="1367" actId="15"/>
        <pc:sldMkLst>
          <pc:docMk/>
          <pc:sldMk cId="1702348628" sldId="303"/>
        </pc:sldMkLst>
        <pc:spChg chg="mod">
          <ac:chgData name="Cheng Ran" userId="dbeed8448c6bb12c" providerId="LiveId" clId="{635273D0-1DFB-4079-BA99-AA257C87458F}" dt="2022-02-21T06:15:48.522" v="1367" actId="15"/>
          <ac:spMkLst>
            <pc:docMk/>
            <pc:sldMk cId="1702348628" sldId="303"/>
            <ac:spMk id="3" creationId="{BBF1AF71-F97A-436F-828C-9C98F5C98087}"/>
          </ac:spMkLst>
        </pc:spChg>
      </pc:sldChg>
      <pc:sldChg chg="add del">
        <pc:chgData name="Cheng Ran" userId="dbeed8448c6bb12c" providerId="LiveId" clId="{635273D0-1DFB-4079-BA99-AA257C87458F}" dt="2022-02-21T06:11:38.316" v="1191"/>
        <pc:sldMkLst>
          <pc:docMk/>
          <pc:sldMk cId="3018477717" sldId="303"/>
        </pc:sldMkLst>
      </pc:sldChg>
      <pc:sldChg chg="modSp new mod modAnim">
        <pc:chgData name="Cheng Ran" userId="dbeed8448c6bb12c" providerId="LiveId" clId="{635273D0-1DFB-4079-BA99-AA257C87458F}" dt="2022-02-21T06:18:48.596" v="1423"/>
        <pc:sldMkLst>
          <pc:docMk/>
          <pc:sldMk cId="3637487902" sldId="304"/>
        </pc:sldMkLst>
        <pc:spChg chg="mod">
          <ac:chgData name="Cheng Ran" userId="dbeed8448c6bb12c" providerId="LiveId" clId="{635273D0-1DFB-4079-BA99-AA257C87458F}" dt="2022-02-21T06:18:41.943" v="1422" actId="20577"/>
          <ac:spMkLst>
            <pc:docMk/>
            <pc:sldMk cId="3637487902" sldId="304"/>
            <ac:spMk id="2" creationId="{102414DA-6A1B-4543-AECE-2C1E2433CC7B}"/>
          </ac:spMkLst>
        </pc:spChg>
        <pc:spChg chg="mod">
          <ac:chgData name="Cheng Ran" userId="dbeed8448c6bb12c" providerId="LiveId" clId="{635273D0-1DFB-4079-BA99-AA257C87458F}" dt="2022-02-21T06:18:23.264" v="1421" actId="20577"/>
          <ac:spMkLst>
            <pc:docMk/>
            <pc:sldMk cId="3637487902" sldId="304"/>
            <ac:spMk id="3" creationId="{AFD96DA2-8CE3-46AA-BB3A-ED821EFEAEBF}"/>
          </ac:spMkLst>
        </pc:spChg>
      </pc:sldChg>
      <pc:sldChg chg="addSp modSp add mod">
        <pc:chgData name="Cheng Ran" userId="dbeed8448c6bb12c" providerId="LiveId" clId="{635273D0-1DFB-4079-BA99-AA257C87458F}" dt="2022-02-21T06:19:17.590" v="1426" actId="1076"/>
        <pc:sldMkLst>
          <pc:docMk/>
          <pc:sldMk cId="2199217075" sldId="305"/>
        </pc:sldMkLst>
        <pc:spChg chg="add mod">
          <ac:chgData name="Cheng Ran" userId="dbeed8448c6bb12c" providerId="LiveId" clId="{635273D0-1DFB-4079-BA99-AA257C87458F}" dt="2022-02-21T06:19:17.590" v="1426" actId="1076"/>
          <ac:spMkLst>
            <pc:docMk/>
            <pc:sldMk cId="2199217075" sldId="305"/>
            <ac:spMk id="6" creationId="{B8366A61-7AE9-48D8-B5E0-4006514197BB}"/>
          </ac:spMkLst>
        </pc:spChg>
      </pc:sldChg>
      <pc:sldChg chg="addSp modSp new mod">
        <pc:chgData name="Cheng Ran" userId="dbeed8448c6bb12c" providerId="LiveId" clId="{635273D0-1DFB-4079-BA99-AA257C87458F}" dt="2022-02-21T06:26:09.746" v="1572" actId="20577"/>
        <pc:sldMkLst>
          <pc:docMk/>
          <pc:sldMk cId="1390682575" sldId="306"/>
        </pc:sldMkLst>
        <pc:spChg chg="mod">
          <ac:chgData name="Cheng Ran" userId="dbeed8448c6bb12c" providerId="LiveId" clId="{635273D0-1DFB-4079-BA99-AA257C87458F}" dt="2022-02-21T06:19:54.946" v="1441" actId="20577"/>
          <ac:spMkLst>
            <pc:docMk/>
            <pc:sldMk cId="1390682575" sldId="306"/>
            <ac:spMk id="2" creationId="{5DC1D19E-5FC5-43A4-B134-731037D7A752}"/>
          </ac:spMkLst>
        </pc:spChg>
        <pc:spChg chg="mod">
          <ac:chgData name="Cheng Ran" userId="dbeed8448c6bb12c" providerId="LiveId" clId="{635273D0-1DFB-4079-BA99-AA257C87458F}" dt="2022-02-21T06:26:09.746" v="1572" actId="20577"/>
          <ac:spMkLst>
            <pc:docMk/>
            <pc:sldMk cId="1390682575" sldId="306"/>
            <ac:spMk id="3" creationId="{6F89D666-F189-4EFB-BD00-733AC299EE1E}"/>
          </ac:spMkLst>
        </pc:spChg>
        <pc:picChg chg="add mod">
          <ac:chgData name="Cheng Ran" userId="dbeed8448c6bb12c" providerId="LiveId" clId="{635273D0-1DFB-4079-BA99-AA257C87458F}" dt="2022-02-21T06:22:23.558" v="1492" actId="1076"/>
          <ac:picMkLst>
            <pc:docMk/>
            <pc:sldMk cId="1390682575" sldId="306"/>
            <ac:picMk id="5" creationId="{1FE3FB9E-CFBB-4A33-B910-1F8842AC079C}"/>
          </ac:picMkLst>
        </pc:picChg>
      </pc:sldChg>
      <pc:sldChg chg="modSp new mod">
        <pc:chgData name="Cheng Ran" userId="dbeed8448c6bb12c" providerId="LiveId" clId="{635273D0-1DFB-4079-BA99-AA257C87458F}" dt="2022-02-21T06:27:46.825" v="1631" actId="12"/>
        <pc:sldMkLst>
          <pc:docMk/>
          <pc:sldMk cId="3661340809" sldId="307"/>
        </pc:sldMkLst>
        <pc:spChg chg="mod">
          <ac:chgData name="Cheng Ran" userId="dbeed8448c6bb12c" providerId="LiveId" clId="{635273D0-1DFB-4079-BA99-AA257C87458F}" dt="2022-02-21T06:27:39.321" v="1628" actId="20577"/>
          <ac:spMkLst>
            <pc:docMk/>
            <pc:sldMk cId="3661340809" sldId="307"/>
            <ac:spMk id="2" creationId="{E12F8217-56D1-4EA0-A791-A35E4896A327}"/>
          </ac:spMkLst>
        </pc:spChg>
        <pc:spChg chg="mod">
          <ac:chgData name="Cheng Ran" userId="dbeed8448c6bb12c" providerId="LiveId" clId="{635273D0-1DFB-4079-BA99-AA257C87458F}" dt="2022-02-21T06:27:46.825" v="1631" actId="12"/>
          <ac:spMkLst>
            <pc:docMk/>
            <pc:sldMk cId="3661340809" sldId="307"/>
            <ac:spMk id="3" creationId="{3957B701-AE91-421E-817B-691963BF204B}"/>
          </ac:spMkLst>
        </pc:spChg>
      </pc:sldChg>
      <pc:sldChg chg="addSp modSp new mod modAnim">
        <pc:chgData name="Cheng Ran" userId="dbeed8448c6bb12c" providerId="LiveId" clId="{635273D0-1DFB-4079-BA99-AA257C87458F}" dt="2022-02-21T06:30:23.331" v="1754"/>
        <pc:sldMkLst>
          <pc:docMk/>
          <pc:sldMk cId="1624054568" sldId="308"/>
        </pc:sldMkLst>
        <pc:spChg chg="mod">
          <ac:chgData name="Cheng Ran" userId="dbeed8448c6bb12c" providerId="LiveId" clId="{635273D0-1DFB-4079-BA99-AA257C87458F}" dt="2022-02-21T06:30:15.038" v="1753" actId="20577"/>
          <ac:spMkLst>
            <pc:docMk/>
            <pc:sldMk cId="1624054568" sldId="308"/>
            <ac:spMk id="2" creationId="{84211EAF-1F95-493C-864C-4D6C5DA67A3C}"/>
          </ac:spMkLst>
        </pc:spChg>
        <pc:spChg chg="mod">
          <ac:chgData name="Cheng Ran" userId="dbeed8448c6bb12c" providerId="LiveId" clId="{635273D0-1DFB-4079-BA99-AA257C87458F}" dt="2022-02-21T06:29:51.077" v="1692" actId="27636"/>
          <ac:spMkLst>
            <pc:docMk/>
            <pc:sldMk cId="1624054568" sldId="308"/>
            <ac:spMk id="3" creationId="{118F46DD-B9CF-44E9-8A74-7BB1C6B2E176}"/>
          </ac:spMkLst>
        </pc:spChg>
        <pc:picChg chg="add mod">
          <ac:chgData name="Cheng Ran" userId="dbeed8448c6bb12c" providerId="LiveId" clId="{635273D0-1DFB-4079-BA99-AA257C87458F}" dt="2022-02-21T06:28:59.346" v="1669" actId="1076"/>
          <ac:picMkLst>
            <pc:docMk/>
            <pc:sldMk cId="1624054568" sldId="308"/>
            <ac:picMk id="5" creationId="{807189F3-A8B0-4D2A-96F7-49FF5B136F02}"/>
          </ac:picMkLst>
        </pc:picChg>
      </pc:sldChg>
      <pc:sldChg chg="modSp new">
        <pc:chgData name="Cheng Ran" userId="dbeed8448c6bb12c" providerId="LiveId" clId="{635273D0-1DFB-4079-BA99-AA257C87458F}" dt="2022-02-21T06:31:23.616" v="1795" actId="20577"/>
        <pc:sldMkLst>
          <pc:docMk/>
          <pc:sldMk cId="2524313999" sldId="309"/>
        </pc:sldMkLst>
        <pc:spChg chg="mod">
          <ac:chgData name="Cheng Ran" userId="dbeed8448c6bb12c" providerId="LiveId" clId="{635273D0-1DFB-4079-BA99-AA257C87458F}" dt="2022-02-21T06:30:39.203" v="1778" actId="20577"/>
          <ac:spMkLst>
            <pc:docMk/>
            <pc:sldMk cId="2524313999" sldId="309"/>
            <ac:spMk id="2" creationId="{1D3240F5-2D10-48C0-943D-E3543C6F90C2}"/>
          </ac:spMkLst>
        </pc:spChg>
        <pc:spChg chg="mod">
          <ac:chgData name="Cheng Ran" userId="dbeed8448c6bb12c" providerId="LiveId" clId="{635273D0-1DFB-4079-BA99-AA257C87458F}" dt="2022-02-21T06:31:23.616" v="1795" actId="20577"/>
          <ac:spMkLst>
            <pc:docMk/>
            <pc:sldMk cId="2524313999" sldId="309"/>
            <ac:spMk id="3" creationId="{2586A39C-CE05-4A80-8ED2-560196C26401}"/>
          </ac:spMkLst>
        </pc:spChg>
      </pc:sldChg>
      <pc:sldChg chg="modSp new mod modAnim">
        <pc:chgData name="Cheng Ran" userId="dbeed8448c6bb12c" providerId="LiveId" clId="{635273D0-1DFB-4079-BA99-AA257C87458F}" dt="2022-02-21T06:33:17.052" v="1873"/>
        <pc:sldMkLst>
          <pc:docMk/>
          <pc:sldMk cId="2560034610" sldId="310"/>
        </pc:sldMkLst>
        <pc:spChg chg="mod">
          <ac:chgData name="Cheng Ran" userId="dbeed8448c6bb12c" providerId="LiveId" clId="{635273D0-1DFB-4079-BA99-AA257C87458F}" dt="2022-02-21T06:32:09.673" v="1845" actId="255"/>
          <ac:spMkLst>
            <pc:docMk/>
            <pc:sldMk cId="2560034610" sldId="310"/>
            <ac:spMk id="2" creationId="{FD24E4EB-E2E5-49B4-B3BC-5589CE79076C}"/>
          </ac:spMkLst>
        </pc:spChg>
        <pc:spChg chg="mod">
          <ac:chgData name="Cheng Ran" userId="dbeed8448c6bb12c" providerId="LiveId" clId="{635273D0-1DFB-4079-BA99-AA257C87458F}" dt="2022-02-21T06:33:10.693" v="1872" actId="15"/>
          <ac:spMkLst>
            <pc:docMk/>
            <pc:sldMk cId="2560034610" sldId="310"/>
            <ac:spMk id="3" creationId="{68CE7DBA-AF11-4981-9599-F96E8C9B9E44}"/>
          </ac:spMkLst>
        </pc:spChg>
      </pc:sldChg>
      <pc:sldChg chg="modSp new mod">
        <pc:chgData name="Cheng Ran" userId="dbeed8448c6bb12c" providerId="LiveId" clId="{635273D0-1DFB-4079-BA99-AA257C87458F}" dt="2022-02-21T06:37:58.780" v="2001" actId="113"/>
        <pc:sldMkLst>
          <pc:docMk/>
          <pc:sldMk cId="2324466710" sldId="311"/>
        </pc:sldMkLst>
        <pc:spChg chg="mod">
          <ac:chgData name="Cheng Ran" userId="dbeed8448c6bb12c" providerId="LiveId" clId="{635273D0-1DFB-4079-BA99-AA257C87458F}" dt="2022-02-21T06:33:37.686" v="1897" actId="20577"/>
          <ac:spMkLst>
            <pc:docMk/>
            <pc:sldMk cId="2324466710" sldId="311"/>
            <ac:spMk id="2" creationId="{EC7D114A-B73C-4541-91D0-162D9686F961}"/>
          </ac:spMkLst>
        </pc:spChg>
        <pc:spChg chg="mod">
          <ac:chgData name="Cheng Ran" userId="dbeed8448c6bb12c" providerId="LiveId" clId="{635273D0-1DFB-4079-BA99-AA257C87458F}" dt="2022-02-21T06:37:58.780" v="2001" actId="113"/>
          <ac:spMkLst>
            <pc:docMk/>
            <pc:sldMk cId="2324466710" sldId="311"/>
            <ac:spMk id="3" creationId="{7AF354AA-3926-4180-A3F5-4EDA7F642668}"/>
          </ac:spMkLst>
        </pc:spChg>
      </pc:sldChg>
      <pc:sldChg chg="addSp delSp modSp new mod">
        <pc:chgData name="Cheng Ran" userId="dbeed8448c6bb12c" providerId="LiveId" clId="{635273D0-1DFB-4079-BA99-AA257C87458F}" dt="2022-02-21T06:39:27.072" v="2041" actId="20577"/>
        <pc:sldMkLst>
          <pc:docMk/>
          <pc:sldMk cId="2458293919" sldId="312"/>
        </pc:sldMkLst>
        <pc:spChg chg="mod">
          <ac:chgData name="Cheng Ran" userId="dbeed8448c6bb12c" providerId="LiveId" clId="{635273D0-1DFB-4079-BA99-AA257C87458F}" dt="2022-02-21T06:36:38.350" v="1970" actId="20577"/>
          <ac:spMkLst>
            <pc:docMk/>
            <pc:sldMk cId="2458293919" sldId="312"/>
            <ac:spMk id="2" creationId="{278AFF9A-A78C-44E0-B065-7314FE551E89}"/>
          </ac:spMkLst>
        </pc:spChg>
        <pc:spChg chg="mod">
          <ac:chgData name="Cheng Ran" userId="dbeed8448c6bb12c" providerId="LiveId" clId="{635273D0-1DFB-4079-BA99-AA257C87458F}" dt="2022-02-21T06:37:09.990" v="1985" actId="5793"/>
          <ac:spMkLst>
            <pc:docMk/>
            <pc:sldMk cId="2458293919" sldId="312"/>
            <ac:spMk id="3" creationId="{2261A0BF-5D67-4390-A6A0-64C5B7E86A1F}"/>
          </ac:spMkLst>
        </pc:spChg>
        <pc:spChg chg="add mod">
          <ac:chgData name="Cheng Ran" userId="dbeed8448c6bb12c" providerId="LiveId" clId="{635273D0-1DFB-4079-BA99-AA257C87458F}" dt="2022-02-21T06:37:50.989" v="1999" actId="113"/>
          <ac:spMkLst>
            <pc:docMk/>
            <pc:sldMk cId="2458293919" sldId="312"/>
            <ac:spMk id="6" creationId="{7A9E5955-4806-4371-B127-A1BAA7745346}"/>
          </ac:spMkLst>
        </pc:spChg>
        <pc:spChg chg="add del mod">
          <ac:chgData name="Cheng Ran" userId="dbeed8448c6bb12c" providerId="LiveId" clId="{635273D0-1DFB-4079-BA99-AA257C87458F}" dt="2022-02-21T06:38:07.685" v="2003" actId="478"/>
          <ac:spMkLst>
            <pc:docMk/>
            <pc:sldMk cId="2458293919" sldId="312"/>
            <ac:spMk id="7" creationId="{984CDD26-76B4-4F60-819F-83E16ADB4AD1}"/>
          </ac:spMkLst>
        </pc:spChg>
        <pc:spChg chg="add del mod">
          <ac:chgData name="Cheng Ran" userId="dbeed8448c6bb12c" providerId="LiveId" clId="{635273D0-1DFB-4079-BA99-AA257C87458F}" dt="2022-02-21T06:38:07.685" v="2003" actId="478"/>
          <ac:spMkLst>
            <pc:docMk/>
            <pc:sldMk cId="2458293919" sldId="312"/>
            <ac:spMk id="8" creationId="{348D1BBA-9A35-4132-8C9A-19F619A3B4F9}"/>
          </ac:spMkLst>
        </pc:spChg>
        <pc:spChg chg="add mod">
          <ac:chgData name="Cheng Ran" userId="dbeed8448c6bb12c" providerId="LiveId" clId="{635273D0-1DFB-4079-BA99-AA257C87458F}" dt="2022-02-21T06:38:12.229" v="2006" actId="1076"/>
          <ac:spMkLst>
            <pc:docMk/>
            <pc:sldMk cId="2458293919" sldId="312"/>
            <ac:spMk id="9" creationId="{A1489795-B3A7-4592-B1FD-2911D759AF1B}"/>
          </ac:spMkLst>
        </pc:spChg>
        <pc:spChg chg="add mod">
          <ac:chgData name="Cheng Ran" userId="dbeed8448c6bb12c" providerId="LiveId" clId="{635273D0-1DFB-4079-BA99-AA257C87458F}" dt="2022-02-21T06:38:15.812" v="2008" actId="1076"/>
          <ac:spMkLst>
            <pc:docMk/>
            <pc:sldMk cId="2458293919" sldId="312"/>
            <ac:spMk id="10" creationId="{869095EE-FAD5-4B53-9F91-C5368CC8847F}"/>
          </ac:spMkLst>
        </pc:spChg>
        <pc:spChg chg="add mod">
          <ac:chgData name="Cheng Ran" userId="dbeed8448c6bb12c" providerId="LiveId" clId="{635273D0-1DFB-4079-BA99-AA257C87458F}" dt="2022-02-21T06:38:21.324" v="2010" actId="1076"/>
          <ac:spMkLst>
            <pc:docMk/>
            <pc:sldMk cId="2458293919" sldId="312"/>
            <ac:spMk id="11" creationId="{3889B081-8E3D-4F75-8DE0-A06EAD62A69D}"/>
          </ac:spMkLst>
        </pc:spChg>
        <pc:spChg chg="add del mod">
          <ac:chgData name="Cheng Ran" userId="dbeed8448c6bb12c" providerId="LiveId" clId="{635273D0-1DFB-4079-BA99-AA257C87458F}" dt="2022-02-21T06:39:04.792" v="2029"/>
          <ac:spMkLst>
            <pc:docMk/>
            <pc:sldMk cId="2458293919" sldId="312"/>
            <ac:spMk id="12" creationId="{EF092E0F-4EB2-4C7F-A1A5-676AC5A19ECD}"/>
          </ac:spMkLst>
        </pc:spChg>
        <pc:spChg chg="add mod">
          <ac:chgData name="Cheng Ran" userId="dbeed8448c6bb12c" providerId="LiveId" clId="{635273D0-1DFB-4079-BA99-AA257C87458F}" dt="2022-02-21T06:39:04.022" v="2027" actId="1076"/>
          <ac:spMkLst>
            <pc:docMk/>
            <pc:sldMk cId="2458293919" sldId="312"/>
            <ac:spMk id="13" creationId="{302D4C78-625E-4DD4-91F9-0E74A07347DC}"/>
          </ac:spMkLst>
        </pc:spChg>
        <pc:spChg chg="add mod">
          <ac:chgData name="Cheng Ran" userId="dbeed8448c6bb12c" providerId="LiveId" clId="{635273D0-1DFB-4079-BA99-AA257C87458F}" dt="2022-02-21T06:39:10.150" v="2033" actId="20577"/>
          <ac:spMkLst>
            <pc:docMk/>
            <pc:sldMk cId="2458293919" sldId="312"/>
            <ac:spMk id="14" creationId="{D9BCF76E-8275-4DC7-A778-A130AC3A44CE}"/>
          </ac:spMkLst>
        </pc:spChg>
        <pc:spChg chg="add mod">
          <ac:chgData name="Cheng Ran" userId="dbeed8448c6bb12c" providerId="LiveId" clId="{635273D0-1DFB-4079-BA99-AA257C87458F}" dt="2022-02-21T06:39:18.228" v="2037" actId="20577"/>
          <ac:spMkLst>
            <pc:docMk/>
            <pc:sldMk cId="2458293919" sldId="312"/>
            <ac:spMk id="15" creationId="{AE153181-1737-46CB-8FD6-4D2E12EE0210}"/>
          </ac:spMkLst>
        </pc:spChg>
        <pc:spChg chg="add mod">
          <ac:chgData name="Cheng Ran" userId="dbeed8448c6bb12c" providerId="LiveId" clId="{635273D0-1DFB-4079-BA99-AA257C87458F}" dt="2022-02-21T06:39:27.072" v="2041" actId="20577"/>
          <ac:spMkLst>
            <pc:docMk/>
            <pc:sldMk cId="2458293919" sldId="312"/>
            <ac:spMk id="16" creationId="{9E2A87E1-D033-4E0C-87D6-2717D28D5383}"/>
          </ac:spMkLst>
        </pc:spChg>
        <pc:picChg chg="add mod">
          <ac:chgData name="Cheng Ran" userId="dbeed8448c6bb12c" providerId="LiveId" clId="{635273D0-1DFB-4079-BA99-AA257C87458F}" dt="2022-02-21T06:36:59.654" v="1973" actId="1076"/>
          <ac:picMkLst>
            <pc:docMk/>
            <pc:sldMk cId="2458293919" sldId="312"/>
            <ac:picMk id="5" creationId="{77F6EE03-26A5-4491-BBA8-98E4E822679A}"/>
          </ac:picMkLst>
        </pc:picChg>
      </pc:sldChg>
      <pc:sldChg chg="modSp new mod">
        <pc:chgData name="Cheng Ran" userId="dbeed8448c6bb12c" providerId="LiveId" clId="{635273D0-1DFB-4079-BA99-AA257C87458F}" dt="2022-02-21T06:42:21.481" v="2145" actId="20577"/>
        <pc:sldMkLst>
          <pc:docMk/>
          <pc:sldMk cId="3065993886" sldId="313"/>
        </pc:sldMkLst>
        <pc:spChg chg="mod">
          <ac:chgData name="Cheng Ran" userId="dbeed8448c6bb12c" providerId="LiveId" clId="{635273D0-1DFB-4079-BA99-AA257C87458F}" dt="2022-02-21T06:39:55.631" v="2065" actId="20577"/>
          <ac:spMkLst>
            <pc:docMk/>
            <pc:sldMk cId="3065993886" sldId="313"/>
            <ac:spMk id="2" creationId="{29A24051-4F4B-49C4-AF22-B2365E88D634}"/>
          </ac:spMkLst>
        </pc:spChg>
        <pc:spChg chg="mod">
          <ac:chgData name="Cheng Ran" userId="dbeed8448c6bb12c" providerId="LiveId" clId="{635273D0-1DFB-4079-BA99-AA257C87458F}" dt="2022-02-21T06:42:21.481" v="2145" actId="20577"/>
          <ac:spMkLst>
            <pc:docMk/>
            <pc:sldMk cId="3065993886" sldId="313"/>
            <ac:spMk id="3" creationId="{EB3B29F2-AC6F-444F-8174-17739BF81972}"/>
          </ac:spMkLst>
        </pc:spChg>
      </pc:sldChg>
      <pc:sldChg chg="addSp delSp modSp new mod modAnim">
        <pc:chgData name="Cheng Ran" userId="dbeed8448c6bb12c" providerId="LiveId" clId="{635273D0-1DFB-4079-BA99-AA257C87458F}" dt="2022-02-21T06:43:24.116" v="2160" actId="22"/>
        <pc:sldMkLst>
          <pc:docMk/>
          <pc:sldMk cId="1757920713" sldId="314"/>
        </pc:sldMkLst>
        <pc:spChg chg="mod">
          <ac:chgData name="Cheng Ran" userId="dbeed8448c6bb12c" providerId="LiveId" clId="{635273D0-1DFB-4079-BA99-AA257C87458F}" dt="2022-02-21T06:42:50.533" v="2156" actId="20577"/>
          <ac:spMkLst>
            <pc:docMk/>
            <pc:sldMk cId="1757920713" sldId="314"/>
            <ac:spMk id="2" creationId="{8F0D74D3-CD8F-4238-BA5F-57868D628267}"/>
          </ac:spMkLst>
        </pc:spChg>
        <pc:spChg chg="mod">
          <ac:chgData name="Cheng Ran" userId="dbeed8448c6bb12c" providerId="LiveId" clId="{635273D0-1DFB-4079-BA99-AA257C87458F}" dt="2022-02-21T06:42:55.999" v="2157"/>
          <ac:spMkLst>
            <pc:docMk/>
            <pc:sldMk cId="1757920713" sldId="314"/>
            <ac:spMk id="3" creationId="{F847A907-82E6-4171-99E3-71EB6395B906}"/>
          </ac:spMkLst>
        </pc:spChg>
        <pc:spChg chg="add del">
          <ac:chgData name="Cheng Ran" userId="dbeed8448c6bb12c" providerId="LiveId" clId="{635273D0-1DFB-4079-BA99-AA257C87458F}" dt="2022-02-21T06:43:24.116" v="2160" actId="22"/>
          <ac:spMkLst>
            <pc:docMk/>
            <pc:sldMk cId="1757920713" sldId="314"/>
            <ac:spMk id="5" creationId="{64D499D4-F78B-4A93-9474-F57FE6E7DEFF}"/>
          </ac:spMkLst>
        </pc:spChg>
      </pc:sldChg>
      <pc:sldChg chg="addSp delSp modSp add mod modAnim">
        <pc:chgData name="Cheng Ran" userId="dbeed8448c6bb12c" providerId="LiveId" clId="{635273D0-1DFB-4079-BA99-AA257C87458F}" dt="2022-02-21T07:15:54.721" v="2586" actId="20577"/>
        <pc:sldMkLst>
          <pc:docMk/>
          <pc:sldMk cId="1531581531" sldId="315"/>
        </pc:sldMkLst>
        <pc:spChg chg="mod">
          <ac:chgData name="Cheng Ran" userId="dbeed8448c6bb12c" providerId="LiveId" clId="{635273D0-1DFB-4079-BA99-AA257C87458F}" dt="2022-02-21T07:15:54.721" v="2586" actId="20577"/>
          <ac:spMkLst>
            <pc:docMk/>
            <pc:sldMk cId="1531581531" sldId="315"/>
            <ac:spMk id="3" creationId="{F847A907-82E6-4171-99E3-71EB6395B906}"/>
          </ac:spMkLst>
        </pc:spChg>
        <pc:spChg chg="add del">
          <ac:chgData name="Cheng Ran" userId="dbeed8448c6bb12c" providerId="LiveId" clId="{635273D0-1DFB-4079-BA99-AA257C87458F}" dt="2022-02-21T07:01:34.143" v="2238" actId="22"/>
          <ac:spMkLst>
            <pc:docMk/>
            <pc:sldMk cId="1531581531" sldId="315"/>
            <ac:spMk id="5" creationId="{700DE173-85D2-4CEF-9611-CC3136FC7519}"/>
          </ac:spMkLst>
        </pc:spChg>
      </pc:sldChg>
      <pc:sldChg chg="modSp add mod modAnim">
        <pc:chgData name="Cheng Ran" userId="dbeed8448c6bb12c" providerId="LiveId" clId="{635273D0-1DFB-4079-BA99-AA257C87458F}" dt="2022-02-21T07:15:38.578" v="2577"/>
        <pc:sldMkLst>
          <pc:docMk/>
          <pc:sldMk cId="326429038" sldId="316"/>
        </pc:sldMkLst>
        <pc:spChg chg="mod">
          <ac:chgData name="Cheng Ran" userId="dbeed8448c6bb12c" providerId="LiveId" clId="{635273D0-1DFB-4079-BA99-AA257C87458F}" dt="2022-02-21T07:01:53.979" v="2254" actId="20577"/>
          <ac:spMkLst>
            <pc:docMk/>
            <pc:sldMk cId="326429038" sldId="316"/>
            <ac:spMk id="2" creationId="{8F0D74D3-CD8F-4238-BA5F-57868D628267}"/>
          </ac:spMkLst>
        </pc:spChg>
        <pc:spChg chg="mod">
          <ac:chgData name="Cheng Ran" userId="dbeed8448c6bb12c" providerId="LiveId" clId="{635273D0-1DFB-4079-BA99-AA257C87458F}" dt="2022-02-21T07:15:25.659" v="2576" actId="20577"/>
          <ac:spMkLst>
            <pc:docMk/>
            <pc:sldMk cId="326429038" sldId="316"/>
            <ac:spMk id="3" creationId="{F847A907-82E6-4171-99E3-71EB6395B906}"/>
          </ac:spMkLst>
        </pc:spChg>
      </pc:sldChg>
      <pc:sldChg chg="modSp new mod modAnim">
        <pc:chgData name="Cheng Ran" userId="dbeed8448c6bb12c" providerId="LiveId" clId="{635273D0-1DFB-4079-BA99-AA257C87458F}" dt="2022-02-21T07:15:18.811" v="2573" actId="20577"/>
        <pc:sldMkLst>
          <pc:docMk/>
          <pc:sldMk cId="1212797730" sldId="317"/>
        </pc:sldMkLst>
        <pc:spChg chg="mod">
          <ac:chgData name="Cheng Ran" userId="dbeed8448c6bb12c" providerId="LiveId" clId="{635273D0-1DFB-4079-BA99-AA257C87458F}" dt="2022-02-21T07:06:37.782" v="2399" actId="20577"/>
          <ac:spMkLst>
            <pc:docMk/>
            <pc:sldMk cId="1212797730" sldId="317"/>
            <ac:spMk id="2" creationId="{342B7E5F-9491-4542-A9DD-A6BDB7D7E1F4}"/>
          </ac:spMkLst>
        </pc:spChg>
        <pc:spChg chg="mod">
          <ac:chgData name="Cheng Ran" userId="dbeed8448c6bb12c" providerId="LiveId" clId="{635273D0-1DFB-4079-BA99-AA257C87458F}" dt="2022-02-21T07:15:18.811" v="2573" actId="20577"/>
          <ac:spMkLst>
            <pc:docMk/>
            <pc:sldMk cId="1212797730" sldId="317"/>
            <ac:spMk id="3" creationId="{DCD0B352-C543-4E48-AE81-673FF747C632}"/>
          </ac:spMkLst>
        </pc:spChg>
      </pc:sldChg>
      <pc:sldChg chg="modSp new mod modAnim">
        <pc:chgData name="Cheng Ran" userId="dbeed8448c6bb12c" providerId="LiveId" clId="{635273D0-1DFB-4079-BA99-AA257C87458F}" dt="2022-02-21T07:14:01.779" v="2548" actId="113"/>
        <pc:sldMkLst>
          <pc:docMk/>
          <pc:sldMk cId="1919945992" sldId="318"/>
        </pc:sldMkLst>
        <pc:spChg chg="mod">
          <ac:chgData name="Cheng Ran" userId="dbeed8448c6bb12c" providerId="LiveId" clId="{635273D0-1DFB-4079-BA99-AA257C87458F}" dt="2022-02-21T07:06:51.647" v="2414" actId="20577"/>
          <ac:spMkLst>
            <pc:docMk/>
            <pc:sldMk cId="1919945992" sldId="318"/>
            <ac:spMk id="2" creationId="{70817A90-2302-4AA3-9E91-F8CCBED25276}"/>
          </ac:spMkLst>
        </pc:spChg>
        <pc:spChg chg="mod">
          <ac:chgData name="Cheng Ran" userId="dbeed8448c6bb12c" providerId="LiveId" clId="{635273D0-1DFB-4079-BA99-AA257C87458F}" dt="2022-02-21T07:14:01.779" v="2548" actId="113"/>
          <ac:spMkLst>
            <pc:docMk/>
            <pc:sldMk cId="1919945992" sldId="318"/>
            <ac:spMk id="3" creationId="{136B946F-0ADF-42B3-842C-2F68D4A9E12D}"/>
          </ac:spMkLst>
        </pc:spChg>
      </pc:sldChg>
      <pc:sldChg chg="addSp delSp modSp add mod modAnim">
        <pc:chgData name="Cheng Ran" userId="dbeed8448c6bb12c" providerId="LiveId" clId="{635273D0-1DFB-4079-BA99-AA257C87458F}" dt="2022-02-21T07:13:40.604" v="2546" actId="1076"/>
        <pc:sldMkLst>
          <pc:docMk/>
          <pc:sldMk cId="4073329001" sldId="319"/>
        </pc:sldMkLst>
        <pc:spChg chg="mod">
          <ac:chgData name="Cheng Ran" userId="dbeed8448c6bb12c" providerId="LiveId" clId="{635273D0-1DFB-4079-BA99-AA257C87458F}" dt="2022-02-21T07:11:12.204" v="2527" actId="20577"/>
          <ac:spMkLst>
            <pc:docMk/>
            <pc:sldMk cId="4073329001" sldId="319"/>
            <ac:spMk id="2" creationId="{70817A90-2302-4AA3-9E91-F8CCBED25276}"/>
          </ac:spMkLst>
        </pc:spChg>
        <pc:spChg chg="del mod">
          <ac:chgData name="Cheng Ran" userId="dbeed8448c6bb12c" providerId="LiveId" clId="{635273D0-1DFB-4079-BA99-AA257C87458F}" dt="2022-02-21T07:11:07.453" v="2517"/>
          <ac:spMkLst>
            <pc:docMk/>
            <pc:sldMk cId="4073329001" sldId="319"/>
            <ac:spMk id="3" creationId="{136B946F-0ADF-42B3-842C-2F68D4A9E12D}"/>
          </ac:spMkLst>
        </pc:spChg>
        <pc:spChg chg="add del mod">
          <ac:chgData name="Cheng Ran" userId="dbeed8448c6bb12c" providerId="LiveId" clId="{635273D0-1DFB-4079-BA99-AA257C87458F}" dt="2022-02-21T07:12:48.531" v="2533" actId="478"/>
          <ac:spMkLst>
            <pc:docMk/>
            <pc:sldMk cId="4073329001" sldId="319"/>
            <ac:spMk id="5" creationId="{50D615C7-664F-41BB-A448-E9F171A799C7}"/>
          </ac:spMkLst>
        </pc:spChg>
        <pc:picChg chg="add del mod">
          <ac:chgData name="Cheng Ran" userId="dbeed8448c6bb12c" providerId="LiveId" clId="{635273D0-1DFB-4079-BA99-AA257C87458F}" dt="2022-02-21T07:12:30.323" v="2528" actId="478"/>
          <ac:picMkLst>
            <pc:docMk/>
            <pc:sldMk cId="4073329001" sldId="319"/>
            <ac:picMk id="4" creationId="{F6B1EA3C-10FF-4CC6-828C-1EE8D642061E}"/>
          </ac:picMkLst>
        </pc:picChg>
        <pc:picChg chg="add mod">
          <ac:chgData name="Cheng Ran" userId="dbeed8448c6bb12c" providerId="LiveId" clId="{635273D0-1DFB-4079-BA99-AA257C87458F}" dt="2022-02-21T07:13:40.604" v="2546" actId="1076"/>
          <ac:picMkLst>
            <pc:docMk/>
            <pc:sldMk cId="4073329001" sldId="319"/>
            <ac:picMk id="7" creationId="{9451F819-888D-4C8F-BFF1-C780F26DAA63}"/>
          </ac:picMkLst>
        </pc:picChg>
        <pc:picChg chg="add del mod">
          <ac:chgData name="Cheng Ran" userId="dbeed8448c6bb12c" providerId="LiveId" clId="{635273D0-1DFB-4079-BA99-AA257C87458F}" dt="2022-02-21T07:12:59.387" v="2535" actId="478"/>
          <ac:picMkLst>
            <pc:docMk/>
            <pc:sldMk cId="4073329001" sldId="319"/>
            <ac:picMk id="1026" creationId="{286AA17A-A096-4531-A658-09BA56523FFB}"/>
          </ac:picMkLst>
        </pc:picChg>
      </pc:sldChg>
      <pc:sldChg chg="modSp new mod">
        <pc:chgData name="Cheng Ran" userId="dbeed8448c6bb12c" providerId="LiveId" clId="{635273D0-1DFB-4079-BA99-AA257C87458F}" dt="2022-02-21T07:19:18.892" v="2661" actId="20577"/>
        <pc:sldMkLst>
          <pc:docMk/>
          <pc:sldMk cId="4139916602" sldId="320"/>
        </pc:sldMkLst>
        <pc:spChg chg="mod">
          <ac:chgData name="Cheng Ran" userId="dbeed8448c6bb12c" providerId="LiveId" clId="{635273D0-1DFB-4079-BA99-AA257C87458F}" dt="2022-02-21T07:14:19.728" v="2554" actId="20577"/>
          <ac:spMkLst>
            <pc:docMk/>
            <pc:sldMk cId="4139916602" sldId="320"/>
            <ac:spMk id="2" creationId="{70236F05-045B-4734-82F1-20A02A4F02B3}"/>
          </ac:spMkLst>
        </pc:spChg>
        <pc:spChg chg="mod">
          <ac:chgData name="Cheng Ran" userId="dbeed8448c6bb12c" providerId="LiveId" clId="{635273D0-1DFB-4079-BA99-AA257C87458F}" dt="2022-02-21T07:19:18.892" v="2661" actId="20577"/>
          <ac:spMkLst>
            <pc:docMk/>
            <pc:sldMk cId="4139916602" sldId="320"/>
            <ac:spMk id="3" creationId="{4B99AF81-C4D8-4EDB-BDA6-504C5FEDA38F}"/>
          </ac:spMkLst>
        </pc:spChg>
      </pc:sldChg>
      <pc:sldChg chg="new del">
        <pc:chgData name="Cheng Ran" userId="dbeed8448c6bb12c" providerId="LiveId" clId="{635273D0-1DFB-4079-BA99-AA257C87458F}" dt="2022-02-21T07:19:50.278" v="2664" actId="47"/>
        <pc:sldMkLst>
          <pc:docMk/>
          <pc:sldMk cId="3081252614" sldId="321"/>
        </pc:sldMkLst>
      </pc:sldChg>
      <pc:sldChg chg="addSp delSp modSp add mod">
        <pc:chgData name="Cheng Ran" userId="dbeed8448c6bb12c" providerId="LiveId" clId="{635273D0-1DFB-4079-BA99-AA257C87458F}" dt="2022-02-21T07:27:26.481" v="2844" actId="22"/>
        <pc:sldMkLst>
          <pc:docMk/>
          <pc:sldMk cId="101630153" sldId="322"/>
        </pc:sldMkLst>
        <pc:spChg chg="mod">
          <ac:chgData name="Cheng Ran" userId="dbeed8448c6bb12c" providerId="LiveId" clId="{635273D0-1DFB-4079-BA99-AA257C87458F}" dt="2022-02-21T07:27:08.601" v="2842" actId="20577"/>
          <ac:spMkLst>
            <pc:docMk/>
            <pc:sldMk cId="101630153" sldId="322"/>
            <ac:spMk id="3" creationId="{4B99AF81-C4D8-4EDB-BDA6-504C5FEDA38F}"/>
          </ac:spMkLst>
        </pc:spChg>
        <pc:spChg chg="add del">
          <ac:chgData name="Cheng Ran" userId="dbeed8448c6bb12c" providerId="LiveId" clId="{635273D0-1DFB-4079-BA99-AA257C87458F}" dt="2022-02-21T07:27:26.481" v="2844" actId="22"/>
          <ac:spMkLst>
            <pc:docMk/>
            <pc:sldMk cId="101630153" sldId="322"/>
            <ac:spMk id="5" creationId="{A96F96B9-C126-412A-95BC-FFD1C8B6794E}"/>
          </ac:spMkLst>
        </pc:spChg>
      </pc:sldChg>
      <pc:sldChg chg="addSp delSp modSp add mod">
        <pc:chgData name="Cheng Ran" userId="dbeed8448c6bb12c" providerId="LiveId" clId="{635273D0-1DFB-4079-BA99-AA257C87458F}" dt="2022-02-21T07:30:26.577" v="2951"/>
        <pc:sldMkLst>
          <pc:docMk/>
          <pc:sldMk cId="3813839989" sldId="323"/>
        </pc:sldMkLst>
        <pc:spChg chg="mod">
          <ac:chgData name="Cheng Ran" userId="dbeed8448c6bb12c" providerId="LiveId" clId="{635273D0-1DFB-4079-BA99-AA257C87458F}" dt="2022-02-21T07:27:38.968" v="2860" actId="20577"/>
          <ac:spMkLst>
            <pc:docMk/>
            <pc:sldMk cId="3813839989" sldId="323"/>
            <ac:spMk id="2" creationId="{70236F05-045B-4734-82F1-20A02A4F02B3}"/>
          </ac:spMkLst>
        </pc:spChg>
        <pc:spChg chg="mod">
          <ac:chgData name="Cheng Ran" userId="dbeed8448c6bb12c" providerId="LiveId" clId="{635273D0-1DFB-4079-BA99-AA257C87458F}" dt="2022-02-21T07:30:11.959" v="2949" actId="20577"/>
          <ac:spMkLst>
            <pc:docMk/>
            <pc:sldMk cId="3813839989" sldId="323"/>
            <ac:spMk id="3" creationId="{4B99AF81-C4D8-4EDB-BDA6-504C5FEDA38F}"/>
          </ac:spMkLst>
        </pc:spChg>
        <pc:picChg chg="add mod">
          <ac:chgData name="Cheng Ran" userId="dbeed8448c6bb12c" providerId="LiveId" clId="{635273D0-1DFB-4079-BA99-AA257C87458F}" dt="2022-02-21T07:29:13.344" v="2926" actId="1076"/>
          <ac:picMkLst>
            <pc:docMk/>
            <pc:sldMk cId="3813839989" sldId="323"/>
            <ac:picMk id="4" creationId="{773ECB09-9D7C-4081-AD01-5F22A34493C8}"/>
          </ac:picMkLst>
        </pc:picChg>
        <pc:picChg chg="add del mod">
          <ac:chgData name="Cheng Ran" userId="dbeed8448c6bb12c" providerId="LiveId" clId="{635273D0-1DFB-4079-BA99-AA257C87458F}" dt="2022-02-21T07:30:26.577" v="2951"/>
          <ac:picMkLst>
            <pc:docMk/>
            <pc:sldMk cId="3813839989" sldId="323"/>
            <ac:picMk id="5" creationId="{E420617C-14D4-405F-81B0-5C73D56DFF38}"/>
          </ac:picMkLst>
        </pc:picChg>
      </pc:sldChg>
      <pc:sldChg chg="delSp modSp add mod">
        <pc:chgData name="Cheng Ran" userId="dbeed8448c6bb12c" providerId="LiveId" clId="{635273D0-1DFB-4079-BA99-AA257C87458F}" dt="2022-02-21T07:32:07.103" v="2980" actId="20577"/>
        <pc:sldMkLst>
          <pc:docMk/>
          <pc:sldMk cId="3489898761" sldId="324"/>
        </pc:sldMkLst>
        <pc:spChg chg="mod">
          <ac:chgData name="Cheng Ran" userId="dbeed8448c6bb12c" providerId="LiveId" clId="{635273D0-1DFB-4079-BA99-AA257C87458F}" dt="2022-02-21T07:30:37.855" v="2953"/>
          <ac:spMkLst>
            <pc:docMk/>
            <pc:sldMk cId="3489898761" sldId="324"/>
            <ac:spMk id="2" creationId="{70236F05-045B-4734-82F1-20A02A4F02B3}"/>
          </ac:spMkLst>
        </pc:spChg>
        <pc:spChg chg="mod">
          <ac:chgData name="Cheng Ran" userId="dbeed8448c6bb12c" providerId="LiveId" clId="{635273D0-1DFB-4079-BA99-AA257C87458F}" dt="2022-02-21T07:32:07.103" v="2980" actId="20577"/>
          <ac:spMkLst>
            <pc:docMk/>
            <pc:sldMk cId="3489898761" sldId="324"/>
            <ac:spMk id="3" creationId="{4B99AF81-C4D8-4EDB-BDA6-504C5FEDA38F}"/>
          </ac:spMkLst>
        </pc:spChg>
        <pc:picChg chg="del">
          <ac:chgData name="Cheng Ran" userId="dbeed8448c6bb12c" providerId="LiveId" clId="{635273D0-1DFB-4079-BA99-AA257C87458F}" dt="2022-02-21T07:30:40.956" v="2955" actId="478"/>
          <ac:picMkLst>
            <pc:docMk/>
            <pc:sldMk cId="3489898761" sldId="324"/>
            <ac:picMk id="4" creationId="{773ECB09-9D7C-4081-AD01-5F22A34493C8}"/>
          </ac:picMkLst>
        </pc:picChg>
      </pc:sldChg>
      <pc:sldChg chg="addSp delSp modSp new mod">
        <pc:chgData name="Cheng Ran" userId="dbeed8448c6bb12c" providerId="LiveId" clId="{635273D0-1DFB-4079-BA99-AA257C87458F}" dt="2022-02-21T07:33:07.467" v="3042" actId="1076"/>
        <pc:sldMkLst>
          <pc:docMk/>
          <pc:sldMk cId="12577218" sldId="325"/>
        </pc:sldMkLst>
        <pc:spChg chg="mod">
          <ac:chgData name="Cheng Ran" userId="dbeed8448c6bb12c" providerId="LiveId" clId="{635273D0-1DFB-4079-BA99-AA257C87458F}" dt="2022-02-21T07:32:44.955" v="3037"/>
          <ac:spMkLst>
            <pc:docMk/>
            <pc:sldMk cId="12577218" sldId="325"/>
            <ac:spMk id="2" creationId="{8E76AE3B-C3B8-40D4-930B-ECB04D299BDD}"/>
          </ac:spMkLst>
        </pc:spChg>
        <pc:spChg chg="del mod">
          <ac:chgData name="Cheng Ran" userId="dbeed8448c6bb12c" providerId="LiveId" clId="{635273D0-1DFB-4079-BA99-AA257C87458F}" dt="2022-02-21T07:33:03.555" v="3041" actId="22"/>
          <ac:spMkLst>
            <pc:docMk/>
            <pc:sldMk cId="12577218" sldId="325"/>
            <ac:spMk id="3" creationId="{EA37685A-BE17-412F-8592-0FE23234F89D}"/>
          </ac:spMkLst>
        </pc:spChg>
        <pc:picChg chg="add mod ord">
          <ac:chgData name="Cheng Ran" userId="dbeed8448c6bb12c" providerId="LiveId" clId="{635273D0-1DFB-4079-BA99-AA257C87458F}" dt="2022-02-21T07:33:07.467" v="3042" actId="1076"/>
          <ac:picMkLst>
            <pc:docMk/>
            <pc:sldMk cId="12577218" sldId="325"/>
            <ac:picMk id="5" creationId="{E3D1E3F0-59AD-441F-8D29-444079CB691D}"/>
          </ac:picMkLst>
        </pc:picChg>
      </pc:sldChg>
      <pc:sldChg chg="modSp new del mod">
        <pc:chgData name="Cheng Ran" userId="dbeed8448c6bb12c" providerId="LiveId" clId="{635273D0-1DFB-4079-BA99-AA257C87458F}" dt="2022-02-21T07:34:07.720" v="3106" actId="47"/>
        <pc:sldMkLst>
          <pc:docMk/>
          <pc:sldMk cId="3122994830" sldId="326"/>
        </pc:sldMkLst>
        <pc:spChg chg="mod">
          <ac:chgData name="Cheng Ran" userId="dbeed8448c6bb12c" providerId="LiveId" clId="{635273D0-1DFB-4079-BA99-AA257C87458F}" dt="2022-02-21T07:33:40.400" v="3095" actId="20577"/>
          <ac:spMkLst>
            <pc:docMk/>
            <pc:sldMk cId="3122994830" sldId="326"/>
            <ac:spMk id="2" creationId="{4A917394-9A59-4969-B9DB-0BFE5F1D4665}"/>
          </ac:spMkLst>
        </pc:spChg>
        <pc:spChg chg="mod">
          <ac:chgData name="Cheng Ran" userId="dbeed8448c6bb12c" providerId="LiveId" clId="{635273D0-1DFB-4079-BA99-AA257C87458F}" dt="2022-02-21T07:34:05.715" v="3105"/>
          <ac:spMkLst>
            <pc:docMk/>
            <pc:sldMk cId="3122994830" sldId="326"/>
            <ac:spMk id="3" creationId="{ED94F658-12DA-4C74-B510-3699510989A8}"/>
          </ac:spMkLst>
        </pc:spChg>
      </pc:sldChg>
    </pc:docChg>
  </pc:docChgLst>
  <pc:docChgLst>
    <pc:chgData name="Cheng Ran" userId="dbeed8448c6bb12c" providerId="LiveId" clId="{9B2A63C4-9E16-4F01-A724-CF6DBDDC3C01}"/>
    <pc:docChg chg="undo custSel addSld delSld modSld">
      <pc:chgData name="Cheng Ran" userId="dbeed8448c6bb12c" providerId="LiveId" clId="{9B2A63C4-9E16-4F01-A724-CF6DBDDC3C01}" dt="2022-03-07T10:27:49.028" v="3616" actId="20577"/>
      <pc:docMkLst>
        <pc:docMk/>
      </pc:docMkLst>
      <pc:sldChg chg="modSp mod">
        <pc:chgData name="Cheng Ran" userId="dbeed8448c6bb12c" providerId="LiveId" clId="{9B2A63C4-9E16-4F01-A724-CF6DBDDC3C01}" dt="2022-03-07T01:02:51.327" v="11" actId="20577"/>
        <pc:sldMkLst>
          <pc:docMk/>
          <pc:sldMk cId="3385293733" sldId="257"/>
        </pc:sldMkLst>
        <pc:spChg chg="mod">
          <ac:chgData name="Cheng Ran" userId="dbeed8448c6bb12c" providerId="LiveId" clId="{9B2A63C4-9E16-4F01-A724-CF6DBDDC3C01}" dt="2022-03-07T01:02:51.327" v="11" actId="20577"/>
          <ac:spMkLst>
            <pc:docMk/>
            <pc:sldMk cId="3385293733" sldId="257"/>
            <ac:spMk id="2" creationId="{33FD282A-579E-4C33-B7C3-4DA1F4362495}"/>
          </ac:spMkLst>
        </pc:spChg>
      </pc:sldChg>
      <pc:sldChg chg="addSp delSp modSp mod modAnim">
        <pc:chgData name="Cheng Ran" userId="dbeed8448c6bb12c" providerId="LiveId" clId="{9B2A63C4-9E16-4F01-A724-CF6DBDDC3C01}" dt="2022-03-07T10:17:52.693" v="3477" actId="478"/>
        <pc:sldMkLst>
          <pc:docMk/>
          <pc:sldMk cId="2556556609" sldId="290"/>
        </pc:sldMkLst>
        <pc:spChg chg="mod">
          <ac:chgData name="Cheng Ran" userId="dbeed8448c6bb12c" providerId="LiveId" clId="{9B2A63C4-9E16-4F01-A724-CF6DBDDC3C01}" dt="2022-03-07T01:07:07.652" v="166"/>
          <ac:spMkLst>
            <pc:docMk/>
            <pc:sldMk cId="2556556609" sldId="290"/>
            <ac:spMk id="2" creationId="{F68C7C9E-826E-4D4F-BB47-C91B2BEE302B}"/>
          </ac:spMkLst>
        </pc:spChg>
        <pc:spChg chg="mod">
          <ac:chgData name="Cheng Ran" userId="dbeed8448c6bb12c" providerId="LiveId" clId="{9B2A63C4-9E16-4F01-A724-CF6DBDDC3C01}" dt="2022-03-07T08:25:28.169" v="3215" actId="20577"/>
          <ac:spMkLst>
            <pc:docMk/>
            <pc:sldMk cId="2556556609" sldId="290"/>
            <ac:spMk id="3" creationId="{A03333F3-061B-46C2-8C9D-4CC3DC06C1D7}"/>
          </ac:spMkLst>
        </pc:spChg>
        <pc:inkChg chg="add del">
          <ac:chgData name="Cheng Ran" userId="dbeed8448c6bb12c" providerId="LiveId" clId="{9B2A63C4-9E16-4F01-A724-CF6DBDDC3C01}" dt="2022-03-07T10:17:52.693" v="3477" actId="478"/>
          <ac:inkMkLst>
            <pc:docMk/>
            <pc:sldMk cId="2556556609" sldId="290"/>
            <ac:inkMk id="4" creationId="{E4535076-17F2-442F-B827-BF86441E4D09}"/>
          </ac:inkMkLst>
        </pc:inkChg>
      </pc:sldChg>
      <pc:sldChg chg="del">
        <pc:chgData name="Cheng Ran" userId="dbeed8448c6bb12c" providerId="LiveId" clId="{9B2A63C4-9E16-4F01-A724-CF6DBDDC3C01}" dt="2022-03-07T01:09:35.747" v="170" actId="47"/>
        <pc:sldMkLst>
          <pc:docMk/>
          <pc:sldMk cId="581111486" sldId="291"/>
        </pc:sldMkLst>
      </pc:sldChg>
      <pc:sldChg chg="del">
        <pc:chgData name="Cheng Ran" userId="dbeed8448c6bb12c" providerId="LiveId" clId="{9B2A63C4-9E16-4F01-A724-CF6DBDDC3C01}" dt="2022-03-07T01:09:35.747" v="170" actId="47"/>
        <pc:sldMkLst>
          <pc:docMk/>
          <pc:sldMk cId="2432146985" sldId="292"/>
        </pc:sldMkLst>
      </pc:sldChg>
      <pc:sldChg chg="del">
        <pc:chgData name="Cheng Ran" userId="dbeed8448c6bb12c" providerId="LiveId" clId="{9B2A63C4-9E16-4F01-A724-CF6DBDDC3C01}" dt="2022-03-07T01:09:35.747" v="170" actId="47"/>
        <pc:sldMkLst>
          <pc:docMk/>
          <pc:sldMk cId="3258775816" sldId="293"/>
        </pc:sldMkLst>
      </pc:sldChg>
      <pc:sldChg chg="del">
        <pc:chgData name="Cheng Ran" userId="dbeed8448c6bb12c" providerId="LiveId" clId="{9B2A63C4-9E16-4F01-A724-CF6DBDDC3C01}" dt="2022-03-07T01:09:35.747" v="170" actId="47"/>
        <pc:sldMkLst>
          <pc:docMk/>
          <pc:sldMk cId="56771586" sldId="294"/>
        </pc:sldMkLst>
      </pc:sldChg>
      <pc:sldChg chg="del">
        <pc:chgData name="Cheng Ran" userId="dbeed8448c6bb12c" providerId="LiveId" clId="{9B2A63C4-9E16-4F01-A724-CF6DBDDC3C01}" dt="2022-03-07T01:09:35.747" v="170" actId="47"/>
        <pc:sldMkLst>
          <pc:docMk/>
          <pc:sldMk cId="2012848373" sldId="295"/>
        </pc:sldMkLst>
      </pc:sldChg>
      <pc:sldChg chg="del">
        <pc:chgData name="Cheng Ran" userId="dbeed8448c6bb12c" providerId="LiveId" clId="{9B2A63C4-9E16-4F01-A724-CF6DBDDC3C01}" dt="2022-03-07T01:09:35.747" v="170" actId="47"/>
        <pc:sldMkLst>
          <pc:docMk/>
          <pc:sldMk cId="3705333570" sldId="296"/>
        </pc:sldMkLst>
      </pc:sldChg>
      <pc:sldChg chg="del">
        <pc:chgData name="Cheng Ran" userId="dbeed8448c6bb12c" providerId="LiveId" clId="{9B2A63C4-9E16-4F01-A724-CF6DBDDC3C01}" dt="2022-03-07T01:09:35.747" v="170" actId="47"/>
        <pc:sldMkLst>
          <pc:docMk/>
          <pc:sldMk cId="2761130220" sldId="297"/>
        </pc:sldMkLst>
      </pc:sldChg>
      <pc:sldChg chg="del">
        <pc:chgData name="Cheng Ran" userId="dbeed8448c6bb12c" providerId="LiveId" clId="{9B2A63C4-9E16-4F01-A724-CF6DBDDC3C01}" dt="2022-03-07T01:09:35.747" v="170" actId="47"/>
        <pc:sldMkLst>
          <pc:docMk/>
          <pc:sldMk cId="3623438723" sldId="298"/>
        </pc:sldMkLst>
      </pc:sldChg>
      <pc:sldChg chg="del">
        <pc:chgData name="Cheng Ran" userId="dbeed8448c6bb12c" providerId="LiveId" clId="{9B2A63C4-9E16-4F01-A724-CF6DBDDC3C01}" dt="2022-03-07T01:09:35.747" v="170" actId="47"/>
        <pc:sldMkLst>
          <pc:docMk/>
          <pc:sldMk cId="1332847501" sldId="299"/>
        </pc:sldMkLst>
      </pc:sldChg>
      <pc:sldChg chg="del">
        <pc:chgData name="Cheng Ran" userId="dbeed8448c6bb12c" providerId="LiveId" clId="{9B2A63C4-9E16-4F01-A724-CF6DBDDC3C01}" dt="2022-03-07T01:09:35.747" v="170" actId="47"/>
        <pc:sldMkLst>
          <pc:docMk/>
          <pc:sldMk cId="3785737040" sldId="300"/>
        </pc:sldMkLst>
      </pc:sldChg>
      <pc:sldChg chg="del">
        <pc:chgData name="Cheng Ran" userId="dbeed8448c6bb12c" providerId="LiveId" clId="{9B2A63C4-9E16-4F01-A724-CF6DBDDC3C01}" dt="2022-03-07T01:09:35.747" v="170" actId="47"/>
        <pc:sldMkLst>
          <pc:docMk/>
          <pc:sldMk cId="3132872474" sldId="301"/>
        </pc:sldMkLst>
      </pc:sldChg>
      <pc:sldChg chg="del">
        <pc:chgData name="Cheng Ran" userId="dbeed8448c6bb12c" providerId="LiveId" clId="{9B2A63C4-9E16-4F01-A724-CF6DBDDC3C01}" dt="2022-03-07T01:09:35.747" v="170" actId="47"/>
        <pc:sldMkLst>
          <pc:docMk/>
          <pc:sldMk cId="229536411" sldId="302"/>
        </pc:sldMkLst>
      </pc:sldChg>
      <pc:sldChg chg="del">
        <pc:chgData name="Cheng Ran" userId="dbeed8448c6bb12c" providerId="LiveId" clId="{9B2A63C4-9E16-4F01-A724-CF6DBDDC3C01}" dt="2022-03-07T01:09:35.747" v="170" actId="47"/>
        <pc:sldMkLst>
          <pc:docMk/>
          <pc:sldMk cId="3984742946" sldId="303"/>
        </pc:sldMkLst>
      </pc:sldChg>
      <pc:sldChg chg="del">
        <pc:chgData name="Cheng Ran" userId="dbeed8448c6bb12c" providerId="LiveId" clId="{9B2A63C4-9E16-4F01-A724-CF6DBDDC3C01}" dt="2022-03-07T01:09:35.747" v="170" actId="47"/>
        <pc:sldMkLst>
          <pc:docMk/>
          <pc:sldMk cId="2675848601" sldId="304"/>
        </pc:sldMkLst>
      </pc:sldChg>
      <pc:sldChg chg="del">
        <pc:chgData name="Cheng Ran" userId="dbeed8448c6bb12c" providerId="LiveId" clId="{9B2A63C4-9E16-4F01-A724-CF6DBDDC3C01}" dt="2022-03-07T01:09:35.747" v="170" actId="47"/>
        <pc:sldMkLst>
          <pc:docMk/>
          <pc:sldMk cId="1027266635" sldId="305"/>
        </pc:sldMkLst>
      </pc:sldChg>
      <pc:sldChg chg="del">
        <pc:chgData name="Cheng Ran" userId="dbeed8448c6bb12c" providerId="LiveId" clId="{9B2A63C4-9E16-4F01-A724-CF6DBDDC3C01}" dt="2022-03-07T01:09:35.747" v="170" actId="47"/>
        <pc:sldMkLst>
          <pc:docMk/>
          <pc:sldMk cId="3630730139" sldId="306"/>
        </pc:sldMkLst>
      </pc:sldChg>
      <pc:sldChg chg="del">
        <pc:chgData name="Cheng Ran" userId="dbeed8448c6bb12c" providerId="LiveId" clId="{9B2A63C4-9E16-4F01-A724-CF6DBDDC3C01}" dt="2022-03-07T01:09:35.747" v="170" actId="47"/>
        <pc:sldMkLst>
          <pc:docMk/>
          <pc:sldMk cId="908532704" sldId="307"/>
        </pc:sldMkLst>
      </pc:sldChg>
      <pc:sldChg chg="del">
        <pc:chgData name="Cheng Ran" userId="dbeed8448c6bb12c" providerId="LiveId" clId="{9B2A63C4-9E16-4F01-A724-CF6DBDDC3C01}" dt="2022-03-07T01:09:35.747" v="170" actId="47"/>
        <pc:sldMkLst>
          <pc:docMk/>
          <pc:sldMk cId="3323660910" sldId="308"/>
        </pc:sldMkLst>
      </pc:sldChg>
      <pc:sldChg chg="del">
        <pc:chgData name="Cheng Ran" userId="dbeed8448c6bb12c" providerId="LiveId" clId="{9B2A63C4-9E16-4F01-A724-CF6DBDDC3C01}" dt="2022-03-07T01:09:35.747" v="170" actId="47"/>
        <pc:sldMkLst>
          <pc:docMk/>
          <pc:sldMk cId="3975282879" sldId="309"/>
        </pc:sldMkLst>
      </pc:sldChg>
      <pc:sldChg chg="del">
        <pc:chgData name="Cheng Ran" userId="dbeed8448c6bb12c" providerId="LiveId" clId="{9B2A63C4-9E16-4F01-A724-CF6DBDDC3C01}" dt="2022-03-07T01:09:35.747" v="170" actId="47"/>
        <pc:sldMkLst>
          <pc:docMk/>
          <pc:sldMk cId="255988667" sldId="310"/>
        </pc:sldMkLst>
      </pc:sldChg>
      <pc:sldChg chg="del">
        <pc:chgData name="Cheng Ran" userId="dbeed8448c6bb12c" providerId="LiveId" clId="{9B2A63C4-9E16-4F01-A724-CF6DBDDC3C01}" dt="2022-03-07T01:09:35.747" v="170" actId="47"/>
        <pc:sldMkLst>
          <pc:docMk/>
          <pc:sldMk cId="167047287" sldId="311"/>
        </pc:sldMkLst>
      </pc:sldChg>
      <pc:sldChg chg="del">
        <pc:chgData name="Cheng Ran" userId="dbeed8448c6bb12c" providerId="LiveId" clId="{9B2A63C4-9E16-4F01-A724-CF6DBDDC3C01}" dt="2022-03-07T01:09:35.747" v="170" actId="47"/>
        <pc:sldMkLst>
          <pc:docMk/>
          <pc:sldMk cId="2770775750" sldId="312"/>
        </pc:sldMkLst>
      </pc:sldChg>
      <pc:sldChg chg="del">
        <pc:chgData name="Cheng Ran" userId="dbeed8448c6bb12c" providerId="LiveId" clId="{9B2A63C4-9E16-4F01-A724-CF6DBDDC3C01}" dt="2022-03-07T01:09:35.747" v="170" actId="47"/>
        <pc:sldMkLst>
          <pc:docMk/>
          <pc:sldMk cId="2333261784" sldId="313"/>
        </pc:sldMkLst>
      </pc:sldChg>
      <pc:sldChg chg="del">
        <pc:chgData name="Cheng Ran" userId="dbeed8448c6bb12c" providerId="LiveId" clId="{9B2A63C4-9E16-4F01-A724-CF6DBDDC3C01}" dt="2022-03-07T01:09:35.747" v="170" actId="47"/>
        <pc:sldMkLst>
          <pc:docMk/>
          <pc:sldMk cId="2595854417" sldId="314"/>
        </pc:sldMkLst>
      </pc:sldChg>
      <pc:sldChg chg="del">
        <pc:chgData name="Cheng Ran" userId="dbeed8448c6bb12c" providerId="LiveId" clId="{9B2A63C4-9E16-4F01-A724-CF6DBDDC3C01}" dt="2022-03-07T01:09:35.747" v="170" actId="47"/>
        <pc:sldMkLst>
          <pc:docMk/>
          <pc:sldMk cId="410949857" sldId="315"/>
        </pc:sldMkLst>
      </pc:sldChg>
      <pc:sldChg chg="del">
        <pc:chgData name="Cheng Ran" userId="dbeed8448c6bb12c" providerId="LiveId" clId="{9B2A63C4-9E16-4F01-A724-CF6DBDDC3C01}" dt="2022-03-07T01:09:35.747" v="170" actId="47"/>
        <pc:sldMkLst>
          <pc:docMk/>
          <pc:sldMk cId="2831266514" sldId="316"/>
        </pc:sldMkLst>
      </pc:sldChg>
      <pc:sldChg chg="del">
        <pc:chgData name="Cheng Ran" userId="dbeed8448c6bb12c" providerId="LiveId" clId="{9B2A63C4-9E16-4F01-A724-CF6DBDDC3C01}" dt="2022-03-07T01:09:35.747" v="170" actId="47"/>
        <pc:sldMkLst>
          <pc:docMk/>
          <pc:sldMk cId="310567717" sldId="317"/>
        </pc:sldMkLst>
      </pc:sldChg>
      <pc:sldChg chg="del">
        <pc:chgData name="Cheng Ran" userId="dbeed8448c6bb12c" providerId="LiveId" clId="{9B2A63C4-9E16-4F01-A724-CF6DBDDC3C01}" dt="2022-03-07T01:09:35.747" v="170" actId="47"/>
        <pc:sldMkLst>
          <pc:docMk/>
          <pc:sldMk cId="793190351" sldId="318"/>
        </pc:sldMkLst>
      </pc:sldChg>
      <pc:sldChg chg="del">
        <pc:chgData name="Cheng Ran" userId="dbeed8448c6bb12c" providerId="LiveId" clId="{9B2A63C4-9E16-4F01-A724-CF6DBDDC3C01}" dt="2022-03-07T01:09:35.747" v="170" actId="47"/>
        <pc:sldMkLst>
          <pc:docMk/>
          <pc:sldMk cId="3888383246" sldId="319"/>
        </pc:sldMkLst>
      </pc:sldChg>
      <pc:sldChg chg="del">
        <pc:chgData name="Cheng Ran" userId="dbeed8448c6bb12c" providerId="LiveId" clId="{9B2A63C4-9E16-4F01-A724-CF6DBDDC3C01}" dt="2022-03-07T01:09:35.747" v="170" actId="47"/>
        <pc:sldMkLst>
          <pc:docMk/>
          <pc:sldMk cId="1415416800" sldId="320"/>
        </pc:sldMkLst>
      </pc:sldChg>
      <pc:sldChg chg="del">
        <pc:chgData name="Cheng Ran" userId="dbeed8448c6bb12c" providerId="LiveId" clId="{9B2A63C4-9E16-4F01-A724-CF6DBDDC3C01}" dt="2022-03-07T01:09:35.747" v="170" actId="47"/>
        <pc:sldMkLst>
          <pc:docMk/>
          <pc:sldMk cId="3879907190" sldId="321"/>
        </pc:sldMkLst>
      </pc:sldChg>
      <pc:sldChg chg="del">
        <pc:chgData name="Cheng Ran" userId="dbeed8448c6bb12c" providerId="LiveId" clId="{9B2A63C4-9E16-4F01-A724-CF6DBDDC3C01}" dt="2022-03-07T01:09:35.747" v="170" actId="47"/>
        <pc:sldMkLst>
          <pc:docMk/>
          <pc:sldMk cId="3092658108" sldId="322"/>
        </pc:sldMkLst>
      </pc:sldChg>
      <pc:sldChg chg="del">
        <pc:chgData name="Cheng Ran" userId="dbeed8448c6bb12c" providerId="LiveId" clId="{9B2A63C4-9E16-4F01-A724-CF6DBDDC3C01}" dt="2022-03-07T01:09:35.747" v="170" actId="47"/>
        <pc:sldMkLst>
          <pc:docMk/>
          <pc:sldMk cId="207192148" sldId="323"/>
        </pc:sldMkLst>
      </pc:sldChg>
      <pc:sldChg chg="del">
        <pc:chgData name="Cheng Ran" userId="dbeed8448c6bb12c" providerId="LiveId" clId="{9B2A63C4-9E16-4F01-A724-CF6DBDDC3C01}" dt="2022-03-07T01:09:35.747" v="170" actId="47"/>
        <pc:sldMkLst>
          <pc:docMk/>
          <pc:sldMk cId="281970874" sldId="324"/>
        </pc:sldMkLst>
      </pc:sldChg>
      <pc:sldChg chg="del">
        <pc:chgData name="Cheng Ran" userId="dbeed8448c6bb12c" providerId="LiveId" clId="{9B2A63C4-9E16-4F01-A724-CF6DBDDC3C01}" dt="2022-03-07T01:09:35.747" v="170" actId="47"/>
        <pc:sldMkLst>
          <pc:docMk/>
          <pc:sldMk cId="277118934" sldId="325"/>
        </pc:sldMkLst>
      </pc:sldChg>
      <pc:sldChg chg="del">
        <pc:chgData name="Cheng Ran" userId="dbeed8448c6bb12c" providerId="LiveId" clId="{9B2A63C4-9E16-4F01-A724-CF6DBDDC3C01}" dt="2022-03-07T01:09:35.747" v="170" actId="47"/>
        <pc:sldMkLst>
          <pc:docMk/>
          <pc:sldMk cId="325406773" sldId="326"/>
        </pc:sldMkLst>
      </pc:sldChg>
      <pc:sldChg chg="del">
        <pc:chgData name="Cheng Ran" userId="dbeed8448c6bb12c" providerId="LiveId" clId="{9B2A63C4-9E16-4F01-A724-CF6DBDDC3C01}" dt="2022-03-07T01:09:35.747" v="170" actId="47"/>
        <pc:sldMkLst>
          <pc:docMk/>
          <pc:sldMk cId="3101097169" sldId="327"/>
        </pc:sldMkLst>
      </pc:sldChg>
      <pc:sldChg chg="del">
        <pc:chgData name="Cheng Ran" userId="dbeed8448c6bb12c" providerId="LiveId" clId="{9B2A63C4-9E16-4F01-A724-CF6DBDDC3C01}" dt="2022-03-07T01:09:35.747" v="170" actId="47"/>
        <pc:sldMkLst>
          <pc:docMk/>
          <pc:sldMk cId="3866765305" sldId="328"/>
        </pc:sldMkLst>
      </pc:sldChg>
      <pc:sldChg chg="addSp delSp modSp new mod">
        <pc:chgData name="Cheng Ran" userId="dbeed8448c6bb12c" providerId="LiveId" clId="{9B2A63C4-9E16-4F01-A724-CF6DBDDC3C01}" dt="2022-03-07T02:00:51.620" v="683" actId="478"/>
        <pc:sldMkLst>
          <pc:docMk/>
          <pc:sldMk cId="1004202419" sldId="329"/>
        </pc:sldMkLst>
        <pc:spChg chg="mod">
          <ac:chgData name="Cheng Ran" userId="dbeed8448c6bb12c" providerId="LiveId" clId="{9B2A63C4-9E16-4F01-A724-CF6DBDDC3C01}" dt="2022-03-07T01:03:42.103" v="24" actId="20577"/>
          <ac:spMkLst>
            <pc:docMk/>
            <pc:sldMk cId="1004202419" sldId="329"/>
            <ac:spMk id="2" creationId="{3A570DE6-40D6-412A-A906-0A14C07816B5}"/>
          </ac:spMkLst>
        </pc:spChg>
        <pc:spChg chg="mod">
          <ac:chgData name="Cheng Ran" userId="dbeed8448c6bb12c" providerId="LiveId" clId="{9B2A63C4-9E16-4F01-A724-CF6DBDDC3C01}" dt="2022-03-07T02:00:30.343" v="678" actId="20577"/>
          <ac:spMkLst>
            <pc:docMk/>
            <pc:sldMk cId="1004202419" sldId="329"/>
            <ac:spMk id="3" creationId="{90F6B18A-BB17-4C35-8DA9-D9083006732F}"/>
          </ac:spMkLst>
        </pc:spChg>
        <pc:spChg chg="add del mod">
          <ac:chgData name="Cheng Ran" userId="dbeed8448c6bb12c" providerId="LiveId" clId="{9B2A63C4-9E16-4F01-A724-CF6DBDDC3C01}" dt="2022-03-07T02:00:51.620" v="683" actId="478"/>
          <ac:spMkLst>
            <pc:docMk/>
            <pc:sldMk cId="1004202419" sldId="329"/>
            <ac:spMk id="4" creationId="{B97AE0B9-82A8-4F89-A7D8-5C042189A434}"/>
          </ac:spMkLst>
        </pc:spChg>
      </pc:sldChg>
      <pc:sldChg chg="addSp delSp modSp new mod">
        <pc:chgData name="Cheng Ran" userId="dbeed8448c6bb12c" providerId="LiveId" clId="{9B2A63C4-9E16-4F01-A724-CF6DBDDC3C01}" dt="2022-03-07T10:17:55.737" v="3478" actId="478"/>
        <pc:sldMkLst>
          <pc:docMk/>
          <pc:sldMk cId="3430886518" sldId="330"/>
        </pc:sldMkLst>
        <pc:spChg chg="mod">
          <ac:chgData name="Cheng Ran" userId="dbeed8448c6bb12c" providerId="LiveId" clId="{9B2A63C4-9E16-4F01-A724-CF6DBDDC3C01}" dt="2022-03-07T01:09:51.603" v="196" actId="20577"/>
          <ac:spMkLst>
            <pc:docMk/>
            <pc:sldMk cId="3430886518" sldId="330"/>
            <ac:spMk id="2" creationId="{72EE189E-7C75-4146-B684-4EEB3B033861}"/>
          </ac:spMkLst>
        </pc:spChg>
        <pc:spChg chg="mod">
          <ac:chgData name="Cheng Ran" userId="dbeed8448c6bb12c" providerId="LiveId" clId="{9B2A63C4-9E16-4F01-A724-CF6DBDDC3C01}" dt="2022-03-07T01:13:34.312" v="267" actId="1076"/>
          <ac:spMkLst>
            <pc:docMk/>
            <pc:sldMk cId="3430886518" sldId="330"/>
            <ac:spMk id="3" creationId="{D8B31C72-2E46-44C4-A1CB-CB43ECDAD869}"/>
          </ac:spMkLst>
        </pc:spChg>
        <pc:spChg chg="add mod">
          <ac:chgData name="Cheng Ran" userId="dbeed8448c6bb12c" providerId="LiveId" clId="{9B2A63C4-9E16-4F01-A724-CF6DBDDC3C01}" dt="2022-03-07T01:13:53.743" v="272" actId="1076"/>
          <ac:spMkLst>
            <pc:docMk/>
            <pc:sldMk cId="3430886518" sldId="330"/>
            <ac:spMk id="7" creationId="{D5FEAF96-A83D-4C5F-B054-0826E83C6A08}"/>
          </ac:spMkLst>
        </pc:spChg>
        <pc:spChg chg="add mod">
          <ac:chgData name="Cheng Ran" userId="dbeed8448c6bb12c" providerId="LiveId" clId="{9B2A63C4-9E16-4F01-A724-CF6DBDDC3C01}" dt="2022-03-07T01:13:50.342" v="271" actId="1076"/>
          <ac:spMkLst>
            <pc:docMk/>
            <pc:sldMk cId="3430886518" sldId="330"/>
            <ac:spMk id="8" creationId="{8465BDBD-6960-4CC2-AA52-6C32F1803D2A}"/>
          </ac:spMkLst>
        </pc:spChg>
        <pc:spChg chg="add mod">
          <ac:chgData name="Cheng Ran" userId="dbeed8448c6bb12c" providerId="LiveId" clId="{9B2A63C4-9E16-4F01-A724-CF6DBDDC3C01}" dt="2022-03-07T01:13:46.076" v="270" actId="1076"/>
          <ac:spMkLst>
            <pc:docMk/>
            <pc:sldMk cId="3430886518" sldId="330"/>
            <ac:spMk id="9" creationId="{B290B48F-E5EB-461D-A315-D13AB54C0E25}"/>
          </ac:spMkLst>
        </pc:spChg>
        <pc:graphicFrameChg chg="add mod">
          <ac:chgData name="Cheng Ran" userId="dbeed8448c6bb12c" providerId="LiveId" clId="{9B2A63C4-9E16-4F01-A724-CF6DBDDC3C01}" dt="2022-03-07T01:12:55.643" v="257" actId="1076"/>
          <ac:graphicFrameMkLst>
            <pc:docMk/>
            <pc:sldMk cId="3430886518" sldId="330"/>
            <ac:graphicFrameMk id="4" creationId="{766E6BBE-D389-4D18-AE33-8F0D05BF9133}"/>
          </ac:graphicFrameMkLst>
        </pc:graphicFrameChg>
        <pc:graphicFrameChg chg="add mod">
          <ac:chgData name="Cheng Ran" userId="dbeed8448c6bb12c" providerId="LiveId" clId="{9B2A63C4-9E16-4F01-A724-CF6DBDDC3C01}" dt="2022-03-07T01:12:55.643" v="257" actId="1076"/>
          <ac:graphicFrameMkLst>
            <pc:docMk/>
            <pc:sldMk cId="3430886518" sldId="330"/>
            <ac:graphicFrameMk id="5" creationId="{32442CFA-CB47-435A-B7C3-7DE4D91F863E}"/>
          </ac:graphicFrameMkLst>
        </pc:graphicFrameChg>
        <pc:graphicFrameChg chg="add mod">
          <ac:chgData name="Cheng Ran" userId="dbeed8448c6bb12c" providerId="LiveId" clId="{9B2A63C4-9E16-4F01-A724-CF6DBDDC3C01}" dt="2022-03-07T01:12:55.643" v="257" actId="1076"/>
          <ac:graphicFrameMkLst>
            <pc:docMk/>
            <pc:sldMk cId="3430886518" sldId="330"/>
            <ac:graphicFrameMk id="6" creationId="{112A4EDC-B091-446C-82EB-C5DBADD3EA8D}"/>
          </ac:graphicFrameMkLst>
        </pc:graphicFrameChg>
        <pc:inkChg chg="add del">
          <ac:chgData name="Cheng Ran" userId="dbeed8448c6bb12c" providerId="LiveId" clId="{9B2A63C4-9E16-4F01-A724-CF6DBDDC3C01}" dt="2022-03-07T10:17:55.737" v="3478" actId="478"/>
          <ac:inkMkLst>
            <pc:docMk/>
            <pc:sldMk cId="3430886518" sldId="330"/>
            <ac:inkMk id="10" creationId="{9F232823-2E2F-400D-BBEA-452132ACF441}"/>
          </ac:inkMkLst>
        </pc:inkChg>
      </pc:sldChg>
      <pc:sldChg chg="addSp delSp modSp new mod">
        <pc:chgData name="Cheng Ran" userId="dbeed8448c6bb12c" providerId="LiveId" clId="{9B2A63C4-9E16-4F01-A724-CF6DBDDC3C01}" dt="2022-03-07T10:17:59.104" v="3479" actId="478"/>
        <pc:sldMkLst>
          <pc:docMk/>
          <pc:sldMk cId="1225219057" sldId="331"/>
        </pc:sldMkLst>
        <pc:spChg chg="mod">
          <ac:chgData name="Cheng Ran" userId="dbeed8448c6bb12c" providerId="LiveId" clId="{9B2A63C4-9E16-4F01-A724-CF6DBDDC3C01}" dt="2022-03-07T03:34:53.890" v="1611" actId="1076"/>
          <ac:spMkLst>
            <pc:docMk/>
            <pc:sldMk cId="1225219057" sldId="331"/>
            <ac:spMk id="2" creationId="{79020372-B401-4B80-91AB-06E517C8852F}"/>
          </ac:spMkLst>
        </pc:spChg>
        <pc:spChg chg="mod">
          <ac:chgData name="Cheng Ran" userId="dbeed8448c6bb12c" providerId="LiveId" clId="{9B2A63C4-9E16-4F01-A724-CF6DBDDC3C01}" dt="2022-03-07T01:19:04.657" v="326" actId="27636"/>
          <ac:spMkLst>
            <pc:docMk/>
            <pc:sldMk cId="1225219057" sldId="331"/>
            <ac:spMk id="3" creationId="{096FF1AD-785C-4720-84CC-55E93899A532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4" creationId="{1BCB80F7-BB7F-4A56-A4CD-9DAF536B09A4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5" creationId="{6BB4AC96-D61D-4F2D-B3CF-2229FA6E4ACC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6" creationId="{740045A8-C751-4FDF-AE7E-E2E853EB3684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7" creationId="{32AE8ACE-0259-4478-B646-C3224770C015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8" creationId="{00065AEE-3FA5-4E88-88DE-02E88959B1CF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9" creationId="{91E952A1-BE5A-4B00-B385-B4FA366553C7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10" creationId="{3AB80749-68BC-4FFD-A760-E0FC1DC2759B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11" creationId="{13839F0A-E2BE-4BDC-8C7D-F40805C74CBD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12" creationId="{60FA7EE5-5D90-4A16-A4A0-880CB44718A3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13" creationId="{F9339F5C-6856-43E2-925A-8F19A77B1903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14" creationId="{BB9E2A1E-AAC5-4CF9-B640-BED732820CE6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15" creationId="{E7DFC636-2D20-42B5-A40E-B139AC572DFA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16" creationId="{0B83160B-C02A-4A8C-B34F-7BE57A7F80A2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17" creationId="{BBB3F63A-D179-481A-A57C-96200169E92F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18" creationId="{2965FE5D-0A01-4549-9915-28DF72BB7753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19" creationId="{8AAF56B7-82EA-4838-B1DE-470B0BBF3D74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20" creationId="{2E589D1B-4BE7-49B4-B34C-94759980171A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21" creationId="{141844B7-FF23-4659-B785-6254CF890DF9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22" creationId="{02ED8AF6-DD1B-4D94-B06F-4EDEFAC0F6FD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23" creationId="{F47A25A0-2859-4BAB-922D-2F9C6E2C9653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24" creationId="{88DEC4B7-58BA-4475-A5F9-FE36B265325D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25" creationId="{9F5310AD-7289-42EE-94C8-19CB90499719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26" creationId="{286DB284-3528-4D1A-8294-05E89EECD28B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27" creationId="{4AC24EDD-F9C4-4B92-A65C-FF3E69D0025C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28" creationId="{BBD041C7-4420-4D5C-AD54-5D711EEF22CD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29" creationId="{3AA0A4E5-489A-45D4-909C-1D64E29D1C9E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30" creationId="{8F8ED708-8AE4-44A3-B2EA-27109DC0C8EE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31" creationId="{181E3A10-E474-405C-826D-0830D5787A59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32" creationId="{DF9C23EA-F834-406D-AEC6-661300C586B9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33" creationId="{8732D899-BC37-41D0-A577-1F16CFC480F6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34" creationId="{72AA25C0-949C-4326-B0E5-F59E560C3FB6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35" creationId="{245BB99D-8854-4331-87C6-A6714CF68729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36" creationId="{DA7F9D64-9A50-4E7F-B5FD-F1D50887549F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37" creationId="{BADEB9DC-02C8-485A-9039-A387A122918F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38" creationId="{4892DD8F-1A98-41A4-8CDE-A0030DD9379F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39" creationId="{490FB6AA-CD3F-40C8-9E17-5B1FFD0F78B6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40" creationId="{98D1AADA-3437-4FF1-A13B-2500F3C3EF03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41" creationId="{D41C7DAC-9220-48AC-9785-C76C6B6805ED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42" creationId="{3F7B46F0-0536-48FF-A070-4B7E943968B0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43" creationId="{82EE42CA-E3DE-4EE7-9C00-760CC7D1F5B7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44" creationId="{D2FA6835-5E8C-4F05-A540-D90769F199B3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45" creationId="{6542DE9D-35B1-42DF-A799-068C9CD08463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46" creationId="{2CCECE97-AB9C-490D-B40A-9C88E07160DC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47" creationId="{4F2FBB1D-D567-4939-8E68-A07B82C5D584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48" creationId="{5D5AAC33-B3B1-495A-B617-418AA924A309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49" creationId="{F2B671F1-2161-46EE-A032-EAE22200E69B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50" creationId="{369177BB-E9F8-4CBB-990F-8E6F718EDC5E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51" creationId="{DB1C770D-0772-4540-AC52-678D053C82E0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52" creationId="{7D6AD9CA-C01A-43BD-91A8-BA24EEB90188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53" creationId="{572307F3-F486-4A68-A015-75CE514E6DAB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54" creationId="{F9E5349A-1370-41D6-A3A8-4E308EE8EE11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55" creationId="{66A78C1F-7CC9-4FA4-9335-AAA76811B716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56" creationId="{7981D607-9F04-41D5-B5C4-178687E238C1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57" creationId="{6D033E74-78EB-411B-A5B4-97ADB3DA2430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58" creationId="{FA47E9DE-AFCC-41CF-A674-3048A1EEA369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59" creationId="{33431CBE-F71D-4B61-9EB1-D4256C322360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60" creationId="{01B30B22-A9C8-4EC7-AB12-C0C073E97433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61" creationId="{A166A67D-ED24-4E71-8D61-C14DDC4C2226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62" creationId="{7D090664-795D-4445-9874-50A3836A3153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63" creationId="{7F67AFAB-158A-4C39-8914-3F526EC525E6}"/>
          </ac:spMkLst>
        </pc:spChg>
        <pc:spChg chg="add del mod">
          <ac:chgData name="Cheng Ran" userId="dbeed8448c6bb12c" providerId="LiveId" clId="{9B2A63C4-9E16-4F01-A724-CF6DBDDC3C01}" dt="2022-03-07T01:15:07.614" v="296" actId="478"/>
          <ac:spMkLst>
            <pc:docMk/>
            <pc:sldMk cId="1225219057" sldId="331"/>
            <ac:spMk id="64" creationId="{CF733EF8-5627-46B0-A818-4E453826660C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65" creationId="{267C1BD6-9CEC-4B73-B985-4FEE15A10E68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66" creationId="{F9646862-3C80-4704-9C47-78EDDC32205A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67" creationId="{EC6E7A3D-C507-4736-A496-17B0675A3646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68" creationId="{043578AC-7B6F-4EB9-BD4F-A7C914B85506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69" creationId="{9DD2CC48-2149-466D-98FF-05C4F7F20849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70" creationId="{93853C3E-B3FD-4495-B81E-FA5A3B7EF187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71" creationId="{40D59C8B-D5F3-4814-B236-3269CA5CA1B5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72" creationId="{31C0D80B-CD09-4164-9706-59D8C9BE2A09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73" creationId="{D1E72E6D-A62D-4F4A-8995-48EC923DB1D3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74" creationId="{188F039D-A39D-451C-9703-67188D9FEE8D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76" creationId="{770362F5-B627-4189-8DC0-74B1F29C1D2E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77" creationId="{0355552B-D7C4-4820-B735-5B2520369A93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78" creationId="{5FD99BE5-5AB5-4B4F-AC1B-1DF8564A2761}"/>
          </ac:spMkLst>
        </pc:spChg>
        <pc:spChg chg="add mod">
          <ac:chgData name="Cheng Ran" userId="dbeed8448c6bb12c" providerId="LiveId" clId="{9B2A63C4-9E16-4F01-A724-CF6DBDDC3C01}" dt="2022-03-07T01:15:15.187" v="298" actId="1076"/>
          <ac:spMkLst>
            <pc:docMk/>
            <pc:sldMk cId="1225219057" sldId="331"/>
            <ac:spMk id="79" creationId="{D9A13E62-E9EB-49E9-871E-7847432DBE23}"/>
          </ac:spMkLst>
        </pc:spChg>
        <pc:spChg chg="add mod">
          <ac:chgData name="Cheng Ran" userId="dbeed8448c6bb12c" providerId="LiveId" clId="{9B2A63C4-9E16-4F01-A724-CF6DBDDC3C01}" dt="2022-03-07T01:15:15.187" v="298" actId="1076"/>
          <ac:spMkLst>
            <pc:docMk/>
            <pc:sldMk cId="1225219057" sldId="331"/>
            <ac:spMk id="80" creationId="{7FF1FA64-8267-430A-A4A9-3472DC17E974}"/>
          </ac:spMkLst>
        </pc:spChg>
        <pc:spChg chg="add mod">
          <ac:chgData name="Cheng Ran" userId="dbeed8448c6bb12c" providerId="LiveId" clId="{9B2A63C4-9E16-4F01-A724-CF6DBDDC3C01}" dt="2022-03-07T01:15:15.187" v="298" actId="1076"/>
          <ac:spMkLst>
            <pc:docMk/>
            <pc:sldMk cId="1225219057" sldId="331"/>
            <ac:spMk id="81" creationId="{6DC05A2F-0EA1-404A-980E-90FB947B0E53}"/>
          </ac:spMkLst>
        </pc:spChg>
        <pc:spChg chg="add mod">
          <ac:chgData name="Cheng Ran" userId="dbeed8448c6bb12c" providerId="LiveId" clId="{9B2A63C4-9E16-4F01-A724-CF6DBDDC3C01}" dt="2022-03-07T01:15:15.187" v="298" actId="1076"/>
          <ac:spMkLst>
            <pc:docMk/>
            <pc:sldMk cId="1225219057" sldId="331"/>
            <ac:spMk id="82" creationId="{96C72663-6D19-4284-89D4-8ADB8B033F5E}"/>
          </ac:spMkLst>
        </pc:spChg>
        <pc:spChg chg="add mod">
          <ac:chgData name="Cheng Ran" userId="dbeed8448c6bb12c" providerId="LiveId" clId="{9B2A63C4-9E16-4F01-A724-CF6DBDDC3C01}" dt="2022-03-07T01:15:15.187" v="298" actId="1076"/>
          <ac:spMkLst>
            <pc:docMk/>
            <pc:sldMk cId="1225219057" sldId="331"/>
            <ac:spMk id="83" creationId="{410237CF-A2C3-4BA2-82FF-41F8C4487068}"/>
          </ac:spMkLst>
        </pc:spChg>
        <pc:spChg chg="add mod">
          <ac:chgData name="Cheng Ran" userId="dbeed8448c6bb12c" providerId="LiveId" clId="{9B2A63C4-9E16-4F01-A724-CF6DBDDC3C01}" dt="2022-03-07T01:15:15.187" v="298" actId="1076"/>
          <ac:spMkLst>
            <pc:docMk/>
            <pc:sldMk cId="1225219057" sldId="331"/>
            <ac:spMk id="84" creationId="{8F8B5BB8-3E67-41A0-B029-7EB4812DB66C}"/>
          </ac:spMkLst>
        </pc:spChg>
        <pc:spChg chg="add del mod">
          <ac:chgData name="Cheng Ran" userId="dbeed8448c6bb12c" providerId="LiveId" clId="{9B2A63C4-9E16-4F01-A724-CF6DBDDC3C01}" dt="2022-03-07T01:16:17.536" v="305"/>
          <ac:spMkLst>
            <pc:docMk/>
            <pc:sldMk cId="1225219057" sldId="331"/>
            <ac:spMk id="85" creationId="{46084320-17C9-43FC-BF44-5E527F3B7142}"/>
          </ac:spMkLst>
        </pc:spChg>
        <pc:spChg chg="add del mod">
          <ac:chgData name="Cheng Ran" userId="dbeed8448c6bb12c" providerId="LiveId" clId="{9B2A63C4-9E16-4F01-A724-CF6DBDDC3C01}" dt="2022-03-07T01:16:17.536" v="305"/>
          <ac:spMkLst>
            <pc:docMk/>
            <pc:sldMk cId="1225219057" sldId="331"/>
            <ac:spMk id="86" creationId="{DE7B93FA-EDD7-48C2-BFC1-C5FB33833E8B}"/>
          </ac:spMkLst>
        </pc:spChg>
        <pc:spChg chg="add del mod">
          <ac:chgData name="Cheng Ran" userId="dbeed8448c6bb12c" providerId="LiveId" clId="{9B2A63C4-9E16-4F01-A724-CF6DBDDC3C01}" dt="2022-03-07T01:16:17.536" v="305"/>
          <ac:spMkLst>
            <pc:docMk/>
            <pc:sldMk cId="1225219057" sldId="331"/>
            <ac:spMk id="87" creationId="{87C32B29-B541-4A2C-9271-C5D6F4A848C2}"/>
          </ac:spMkLst>
        </pc:spChg>
        <pc:spChg chg="add del mod">
          <ac:chgData name="Cheng Ran" userId="dbeed8448c6bb12c" providerId="LiveId" clId="{9B2A63C4-9E16-4F01-A724-CF6DBDDC3C01}" dt="2022-03-07T01:16:17.536" v="305"/>
          <ac:spMkLst>
            <pc:docMk/>
            <pc:sldMk cId="1225219057" sldId="331"/>
            <ac:spMk id="88" creationId="{2140216A-065C-42D7-A7F8-8F115759FEDB}"/>
          </ac:spMkLst>
        </pc:spChg>
        <pc:spChg chg="add del mod">
          <ac:chgData name="Cheng Ran" userId="dbeed8448c6bb12c" providerId="LiveId" clId="{9B2A63C4-9E16-4F01-A724-CF6DBDDC3C01}" dt="2022-03-07T01:16:26.535" v="307"/>
          <ac:spMkLst>
            <pc:docMk/>
            <pc:sldMk cId="1225219057" sldId="331"/>
            <ac:spMk id="89" creationId="{4BE5A294-BF05-4BE6-95DA-E0F2398AC531}"/>
          </ac:spMkLst>
        </pc:spChg>
        <pc:spChg chg="add del mod">
          <ac:chgData name="Cheng Ran" userId="dbeed8448c6bb12c" providerId="LiveId" clId="{9B2A63C4-9E16-4F01-A724-CF6DBDDC3C01}" dt="2022-03-07T01:16:26.535" v="307"/>
          <ac:spMkLst>
            <pc:docMk/>
            <pc:sldMk cId="1225219057" sldId="331"/>
            <ac:spMk id="90" creationId="{E2AD2203-4473-4DE7-BD5B-25656F381C12}"/>
          </ac:spMkLst>
        </pc:spChg>
        <pc:spChg chg="add del mod">
          <ac:chgData name="Cheng Ran" userId="dbeed8448c6bb12c" providerId="LiveId" clId="{9B2A63C4-9E16-4F01-A724-CF6DBDDC3C01}" dt="2022-03-07T01:16:26.535" v="307"/>
          <ac:spMkLst>
            <pc:docMk/>
            <pc:sldMk cId="1225219057" sldId="331"/>
            <ac:spMk id="91" creationId="{5AC4CDDD-2475-4106-B1E9-A1088A8276A3}"/>
          </ac:spMkLst>
        </pc:spChg>
        <pc:spChg chg="add del mod">
          <ac:chgData name="Cheng Ran" userId="dbeed8448c6bb12c" providerId="LiveId" clId="{9B2A63C4-9E16-4F01-A724-CF6DBDDC3C01}" dt="2022-03-07T01:16:26.535" v="307"/>
          <ac:spMkLst>
            <pc:docMk/>
            <pc:sldMk cId="1225219057" sldId="331"/>
            <ac:spMk id="92" creationId="{42CC1E68-CDF0-4168-8497-6ED3ACA3277B}"/>
          </ac:spMkLst>
        </pc:spChg>
        <pc:spChg chg="add del mod">
          <ac:chgData name="Cheng Ran" userId="dbeed8448c6bb12c" providerId="LiveId" clId="{9B2A63C4-9E16-4F01-A724-CF6DBDDC3C01}" dt="2022-03-07T01:16:26.535" v="307"/>
          <ac:spMkLst>
            <pc:docMk/>
            <pc:sldMk cId="1225219057" sldId="331"/>
            <ac:spMk id="93" creationId="{E6B10534-AE0A-471C-9C52-6E845AAC98EA}"/>
          </ac:spMkLst>
        </pc:spChg>
        <pc:spChg chg="add del mod">
          <ac:chgData name="Cheng Ran" userId="dbeed8448c6bb12c" providerId="LiveId" clId="{9B2A63C4-9E16-4F01-A724-CF6DBDDC3C01}" dt="2022-03-07T01:16:26.535" v="307"/>
          <ac:spMkLst>
            <pc:docMk/>
            <pc:sldMk cId="1225219057" sldId="331"/>
            <ac:spMk id="94" creationId="{9553AB85-E871-4092-AE8C-F08BB530C665}"/>
          </ac:spMkLst>
        </pc:spChg>
        <pc:spChg chg="add mod">
          <ac:chgData name="Cheng Ran" userId="dbeed8448c6bb12c" providerId="LiveId" clId="{9B2A63C4-9E16-4F01-A724-CF6DBDDC3C01}" dt="2022-03-07T01:19:29.369" v="331" actId="1076"/>
          <ac:spMkLst>
            <pc:docMk/>
            <pc:sldMk cId="1225219057" sldId="331"/>
            <ac:spMk id="99" creationId="{2BA90DFE-7616-4E24-BCE6-FFA999842CAA}"/>
          </ac:spMkLst>
        </pc:spChg>
        <pc:graphicFrameChg chg="add mod">
          <ac:chgData name="Cheng Ran" userId="dbeed8448c6bb12c" providerId="LiveId" clId="{9B2A63C4-9E16-4F01-A724-CF6DBDDC3C01}" dt="2022-03-07T01:14:50.313" v="295" actId="1076"/>
          <ac:graphicFrameMkLst>
            <pc:docMk/>
            <pc:sldMk cId="1225219057" sldId="331"/>
            <ac:graphicFrameMk id="75" creationId="{E644873D-C62E-4899-BC7D-5093D9CD4B5F}"/>
          </ac:graphicFrameMkLst>
        </pc:graphicFrameChg>
        <pc:picChg chg="add mod">
          <ac:chgData name="Cheng Ran" userId="dbeed8448c6bb12c" providerId="LiveId" clId="{9B2A63C4-9E16-4F01-A724-CF6DBDDC3C01}" dt="2022-03-07T01:16:39.883" v="310" actId="14100"/>
          <ac:picMkLst>
            <pc:docMk/>
            <pc:sldMk cId="1225219057" sldId="331"/>
            <ac:picMk id="96" creationId="{D105ED49-2FB2-4755-B7ED-EAE292A97D80}"/>
          </ac:picMkLst>
        </pc:picChg>
        <pc:picChg chg="add mod">
          <ac:chgData name="Cheng Ran" userId="dbeed8448c6bb12c" providerId="LiveId" clId="{9B2A63C4-9E16-4F01-A724-CF6DBDDC3C01}" dt="2022-03-07T01:17:15.739" v="317" actId="1076"/>
          <ac:picMkLst>
            <pc:docMk/>
            <pc:sldMk cId="1225219057" sldId="331"/>
            <ac:picMk id="98" creationId="{D3094CA2-5B20-4D0B-92C5-355C8C126E95}"/>
          </ac:picMkLst>
        </pc:picChg>
        <pc:inkChg chg="add del">
          <ac:chgData name="Cheng Ran" userId="dbeed8448c6bb12c" providerId="LiveId" clId="{9B2A63C4-9E16-4F01-A724-CF6DBDDC3C01}" dt="2022-03-07T10:17:59.104" v="3479" actId="478"/>
          <ac:inkMkLst>
            <pc:docMk/>
            <pc:sldMk cId="1225219057" sldId="331"/>
            <ac:inkMk id="100" creationId="{BBCEB4A6-4C65-423A-9ED8-C52660CD3035}"/>
          </ac:inkMkLst>
        </pc:inkChg>
      </pc:sldChg>
      <pc:sldChg chg="addSp delSp modSp new mod">
        <pc:chgData name="Cheng Ran" userId="dbeed8448c6bb12c" providerId="LiveId" clId="{9B2A63C4-9E16-4F01-A724-CF6DBDDC3C01}" dt="2022-03-07T10:18:02.196" v="3480" actId="478"/>
        <pc:sldMkLst>
          <pc:docMk/>
          <pc:sldMk cId="411634740" sldId="332"/>
        </pc:sldMkLst>
        <pc:spChg chg="mod">
          <ac:chgData name="Cheng Ran" userId="dbeed8448c6bb12c" providerId="LiveId" clId="{9B2A63C4-9E16-4F01-A724-CF6DBDDC3C01}" dt="2022-03-07T01:19:51.225" v="363" actId="20577"/>
          <ac:spMkLst>
            <pc:docMk/>
            <pc:sldMk cId="411634740" sldId="332"/>
            <ac:spMk id="2" creationId="{61AF4709-0420-45F1-9D62-3396A268462C}"/>
          </ac:spMkLst>
        </pc:spChg>
        <pc:spChg chg="mod">
          <ac:chgData name="Cheng Ran" userId="dbeed8448c6bb12c" providerId="LiveId" clId="{9B2A63C4-9E16-4F01-A724-CF6DBDDC3C01}" dt="2022-03-07T01:28:50.171" v="421" actId="14100"/>
          <ac:spMkLst>
            <pc:docMk/>
            <pc:sldMk cId="411634740" sldId="332"/>
            <ac:spMk id="3" creationId="{8CF2925F-EBE4-41F5-8C42-64E0EB235369}"/>
          </ac:spMkLst>
        </pc:spChg>
        <pc:spChg chg="add mod">
          <ac:chgData name="Cheng Ran" userId="dbeed8448c6bb12c" providerId="LiveId" clId="{9B2A63C4-9E16-4F01-A724-CF6DBDDC3C01}" dt="2022-03-07T01:28:46.913" v="420" actId="27636"/>
          <ac:spMkLst>
            <pc:docMk/>
            <pc:sldMk cId="411634740" sldId="332"/>
            <ac:spMk id="6" creationId="{365155B1-9526-41E6-AFF1-EC33B034B499}"/>
          </ac:spMkLst>
        </pc:spChg>
        <pc:picChg chg="add mod">
          <ac:chgData name="Cheng Ran" userId="dbeed8448c6bb12c" providerId="LiveId" clId="{9B2A63C4-9E16-4F01-A724-CF6DBDDC3C01}" dt="2022-03-07T01:29:08.202" v="425" actId="1076"/>
          <ac:picMkLst>
            <pc:docMk/>
            <pc:sldMk cId="411634740" sldId="332"/>
            <ac:picMk id="5" creationId="{2B055E9C-054B-499B-B544-72AA7D4B2CD1}"/>
          </ac:picMkLst>
        </pc:picChg>
        <pc:picChg chg="add del mod">
          <ac:chgData name="Cheng Ran" userId="dbeed8448c6bb12c" providerId="LiveId" clId="{9B2A63C4-9E16-4F01-A724-CF6DBDDC3C01}" dt="2022-03-07T01:23:21.512" v="414" actId="478"/>
          <ac:picMkLst>
            <pc:docMk/>
            <pc:sldMk cId="411634740" sldId="332"/>
            <ac:picMk id="8" creationId="{707F018F-0BD9-41CA-93F0-94A79564E04F}"/>
          </ac:picMkLst>
        </pc:picChg>
        <pc:picChg chg="add mod">
          <ac:chgData name="Cheng Ran" userId="dbeed8448c6bb12c" providerId="LiveId" clId="{9B2A63C4-9E16-4F01-A724-CF6DBDDC3C01}" dt="2022-03-07T01:29:40.133" v="429" actId="1076"/>
          <ac:picMkLst>
            <pc:docMk/>
            <pc:sldMk cId="411634740" sldId="332"/>
            <ac:picMk id="10" creationId="{EF337825-7CB5-40B0-82CB-AB47E433798A}"/>
          </ac:picMkLst>
        </pc:picChg>
        <pc:inkChg chg="add del">
          <ac:chgData name="Cheng Ran" userId="dbeed8448c6bb12c" providerId="LiveId" clId="{9B2A63C4-9E16-4F01-A724-CF6DBDDC3C01}" dt="2022-03-07T10:18:02.196" v="3480" actId="478"/>
          <ac:inkMkLst>
            <pc:docMk/>
            <pc:sldMk cId="411634740" sldId="332"/>
            <ac:inkMk id="19" creationId="{8009FAEC-57D8-4938-86EC-D18770E044B1}"/>
          </ac:inkMkLst>
        </pc:inkChg>
        <pc:cxnChg chg="add del mod">
          <ac:chgData name="Cheng Ran" userId="dbeed8448c6bb12c" providerId="LiveId" clId="{9B2A63C4-9E16-4F01-A724-CF6DBDDC3C01}" dt="2022-03-07T01:32:03.346" v="461" actId="478"/>
          <ac:cxnSpMkLst>
            <pc:docMk/>
            <pc:sldMk cId="411634740" sldId="332"/>
            <ac:cxnSpMk id="12" creationId="{3586B32F-86A5-4D54-9203-7207D48E0823}"/>
          </ac:cxnSpMkLst>
        </pc:cxnChg>
        <pc:cxnChg chg="add mod">
          <ac:chgData name="Cheng Ran" userId="dbeed8448c6bb12c" providerId="LiveId" clId="{9B2A63C4-9E16-4F01-A724-CF6DBDDC3C01}" dt="2022-03-07T01:32:29.047" v="463" actId="692"/>
          <ac:cxnSpMkLst>
            <pc:docMk/>
            <pc:sldMk cId="411634740" sldId="332"/>
            <ac:cxnSpMk id="18" creationId="{7F569F19-D3FC-4593-B425-E28F9E25CD3B}"/>
          </ac:cxnSpMkLst>
        </pc:cxnChg>
      </pc:sldChg>
      <pc:sldChg chg="addSp modSp new mod modAnim">
        <pc:chgData name="Cheng Ran" userId="dbeed8448c6bb12c" providerId="LiveId" clId="{9B2A63C4-9E16-4F01-A724-CF6DBDDC3C01}" dt="2022-03-07T08:49:29.047" v="3217"/>
        <pc:sldMkLst>
          <pc:docMk/>
          <pc:sldMk cId="1741119322" sldId="333"/>
        </pc:sldMkLst>
        <pc:spChg chg="mod">
          <ac:chgData name="Cheng Ran" userId="dbeed8448c6bb12c" providerId="LiveId" clId="{9B2A63C4-9E16-4F01-A724-CF6DBDDC3C01}" dt="2022-03-07T01:30:59.494" v="456" actId="20577"/>
          <ac:spMkLst>
            <pc:docMk/>
            <pc:sldMk cId="1741119322" sldId="333"/>
            <ac:spMk id="2" creationId="{008FF6D7-B5ED-40AA-8766-8CB7F82BBBCB}"/>
          </ac:spMkLst>
        </pc:spChg>
        <pc:spChg chg="mod">
          <ac:chgData name="Cheng Ran" userId="dbeed8448c6bb12c" providerId="LiveId" clId="{9B2A63C4-9E16-4F01-A724-CF6DBDDC3C01}" dt="2022-03-07T08:49:29.047" v="3217"/>
          <ac:spMkLst>
            <pc:docMk/>
            <pc:sldMk cId="1741119322" sldId="333"/>
            <ac:spMk id="3" creationId="{C241496E-6FC6-4A2E-B660-C1F3EA154594}"/>
          </ac:spMkLst>
        </pc:spChg>
        <pc:picChg chg="add mod">
          <ac:chgData name="Cheng Ran" userId="dbeed8448c6bb12c" providerId="LiveId" clId="{9B2A63C4-9E16-4F01-A724-CF6DBDDC3C01}" dt="2022-03-07T01:33:53.743" v="467" actId="1076"/>
          <ac:picMkLst>
            <pc:docMk/>
            <pc:sldMk cId="1741119322" sldId="333"/>
            <ac:picMk id="5" creationId="{616A9FA5-EBBA-4A62-8981-542752A12522}"/>
          </ac:picMkLst>
        </pc:picChg>
        <pc:picChg chg="add mod">
          <ac:chgData name="Cheng Ran" userId="dbeed8448c6bb12c" providerId="LiveId" clId="{9B2A63C4-9E16-4F01-A724-CF6DBDDC3C01}" dt="2022-03-07T01:34:16.538" v="475" actId="1038"/>
          <ac:picMkLst>
            <pc:docMk/>
            <pc:sldMk cId="1741119322" sldId="333"/>
            <ac:picMk id="7" creationId="{658A5ACF-D115-49B8-AF59-3B37F2494AB0}"/>
          </ac:picMkLst>
        </pc:picChg>
        <pc:cxnChg chg="add mod">
          <ac:chgData name="Cheng Ran" userId="dbeed8448c6bb12c" providerId="LiveId" clId="{9B2A63C4-9E16-4F01-A724-CF6DBDDC3C01}" dt="2022-03-07T01:34:24.269" v="476" actId="692"/>
          <ac:cxnSpMkLst>
            <pc:docMk/>
            <pc:sldMk cId="1741119322" sldId="333"/>
            <ac:cxnSpMk id="9" creationId="{A7AB05B1-1C26-4DEB-A225-3071FB40E575}"/>
          </ac:cxnSpMkLst>
        </pc:cxnChg>
      </pc:sldChg>
      <pc:sldChg chg="addSp delSp modSp new mod modAnim">
        <pc:chgData name="Cheng Ran" userId="dbeed8448c6bb12c" providerId="LiveId" clId="{9B2A63C4-9E16-4F01-A724-CF6DBDDC3C01}" dt="2022-03-07T07:52:11.068" v="3214" actId="692"/>
        <pc:sldMkLst>
          <pc:docMk/>
          <pc:sldMk cId="2044307562" sldId="334"/>
        </pc:sldMkLst>
        <pc:spChg chg="mod">
          <ac:chgData name="Cheng Ran" userId="dbeed8448c6bb12c" providerId="LiveId" clId="{9B2A63C4-9E16-4F01-A724-CF6DBDDC3C01}" dt="2022-03-07T01:34:58.942" v="505" actId="20577"/>
          <ac:spMkLst>
            <pc:docMk/>
            <pc:sldMk cId="2044307562" sldId="334"/>
            <ac:spMk id="2" creationId="{D316B317-D449-4EBD-A616-A5B5E526BB25}"/>
          </ac:spMkLst>
        </pc:spChg>
        <pc:spChg chg="mod">
          <ac:chgData name="Cheng Ran" userId="dbeed8448c6bb12c" providerId="LiveId" clId="{9B2A63C4-9E16-4F01-A724-CF6DBDDC3C01}" dt="2022-03-07T01:38:21.678" v="612" actId="20577"/>
          <ac:spMkLst>
            <pc:docMk/>
            <pc:sldMk cId="2044307562" sldId="334"/>
            <ac:spMk id="3" creationId="{F374FA3B-3FB6-471D-A7E5-492E6EA93648}"/>
          </ac:spMkLst>
        </pc:spChg>
        <pc:spChg chg="add del mod">
          <ac:chgData name="Cheng Ran" userId="dbeed8448c6bb12c" providerId="LiveId" clId="{9B2A63C4-9E16-4F01-A724-CF6DBDDC3C01}" dt="2022-03-07T01:36:22.081" v="543"/>
          <ac:spMkLst>
            <pc:docMk/>
            <pc:sldMk cId="2044307562" sldId="334"/>
            <ac:spMk id="6" creationId="{AA6AB935-C836-421A-9D7D-D8EAEDF904DB}"/>
          </ac:spMkLst>
        </pc:spChg>
        <pc:spChg chg="add mod">
          <ac:chgData name="Cheng Ran" userId="dbeed8448c6bb12c" providerId="LiveId" clId="{9B2A63C4-9E16-4F01-A724-CF6DBDDC3C01}" dt="2022-03-07T01:58:43.503" v="634" actId="1076"/>
          <ac:spMkLst>
            <pc:docMk/>
            <pc:sldMk cId="2044307562" sldId="334"/>
            <ac:spMk id="13" creationId="{49DC0CD3-FBB4-410E-823B-879C0BE1E217}"/>
          </ac:spMkLst>
        </pc:spChg>
        <pc:picChg chg="add del mod">
          <ac:chgData name="Cheng Ran" userId="dbeed8448c6bb12c" providerId="LiveId" clId="{9B2A63C4-9E16-4F01-A724-CF6DBDDC3C01}" dt="2022-03-07T01:36:52.461" v="544" actId="478"/>
          <ac:picMkLst>
            <pc:docMk/>
            <pc:sldMk cId="2044307562" sldId="334"/>
            <ac:picMk id="5" creationId="{78626ACB-4F46-45B6-8B0F-D92C578C0C79}"/>
          </ac:picMkLst>
        </pc:picChg>
        <pc:picChg chg="add mod">
          <ac:chgData name="Cheng Ran" userId="dbeed8448c6bb12c" providerId="LiveId" clId="{9B2A63C4-9E16-4F01-A724-CF6DBDDC3C01}" dt="2022-03-07T01:36:54.653" v="546" actId="1076"/>
          <ac:picMkLst>
            <pc:docMk/>
            <pc:sldMk cId="2044307562" sldId="334"/>
            <ac:picMk id="8" creationId="{34014C62-2733-4F23-8698-58F54784C37D}"/>
          </ac:picMkLst>
        </pc:picChg>
        <pc:picChg chg="add mod">
          <ac:chgData name="Cheng Ran" userId="dbeed8448c6bb12c" providerId="LiveId" clId="{9B2A63C4-9E16-4F01-A724-CF6DBDDC3C01}" dt="2022-03-07T01:37:22.901" v="551" actId="1076"/>
          <ac:picMkLst>
            <pc:docMk/>
            <pc:sldMk cId="2044307562" sldId="334"/>
            <ac:picMk id="12" creationId="{C6D54DBF-913D-45EC-ABFF-B2DA196B1DA7}"/>
          </ac:picMkLst>
        </pc:picChg>
        <pc:cxnChg chg="add mod">
          <ac:chgData name="Cheng Ran" userId="dbeed8448c6bb12c" providerId="LiveId" clId="{9B2A63C4-9E16-4F01-A724-CF6DBDDC3C01}" dt="2022-03-07T07:52:11.068" v="3214" actId="692"/>
          <ac:cxnSpMkLst>
            <pc:docMk/>
            <pc:sldMk cId="2044307562" sldId="334"/>
            <ac:cxnSpMk id="10" creationId="{0EEDF8EA-9F30-4B8A-9885-49FB3039F1F4}"/>
          </ac:cxnSpMkLst>
        </pc:cxnChg>
      </pc:sldChg>
      <pc:sldChg chg="modSp new mod modAnim">
        <pc:chgData name="Cheng Ran" userId="dbeed8448c6bb12c" providerId="LiveId" clId="{9B2A63C4-9E16-4F01-A724-CF6DBDDC3C01}" dt="2022-03-07T02:00:05.246" v="673"/>
        <pc:sldMkLst>
          <pc:docMk/>
          <pc:sldMk cId="2713732991" sldId="335"/>
        </pc:sldMkLst>
        <pc:spChg chg="mod">
          <ac:chgData name="Cheng Ran" userId="dbeed8448c6bb12c" providerId="LiveId" clId="{9B2A63C4-9E16-4F01-A724-CF6DBDDC3C01}" dt="2022-03-07T01:58:53.836" v="635"/>
          <ac:spMkLst>
            <pc:docMk/>
            <pc:sldMk cId="2713732991" sldId="335"/>
            <ac:spMk id="2" creationId="{00CCBCD4-1E4D-4498-B009-B9613CDD5762}"/>
          </ac:spMkLst>
        </pc:spChg>
        <pc:spChg chg="mod">
          <ac:chgData name="Cheng Ran" userId="dbeed8448c6bb12c" providerId="LiveId" clId="{9B2A63C4-9E16-4F01-A724-CF6DBDDC3C01}" dt="2022-03-07T01:59:41.908" v="671" actId="20577"/>
          <ac:spMkLst>
            <pc:docMk/>
            <pc:sldMk cId="2713732991" sldId="335"/>
            <ac:spMk id="3" creationId="{439770B6-C1D2-4B71-875F-323C1B587321}"/>
          </ac:spMkLst>
        </pc:spChg>
      </pc:sldChg>
      <pc:sldChg chg="modSp add mod">
        <pc:chgData name="Cheng Ran" userId="dbeed8448c6bb12c" providerId="LiveId" clId="{9B2A63C4-9E16-4F01-A724-CF6DBDDC3C01}" dt="2022-03-07T02:00:48.379" v="682" actId="1076"/>
        <pc:sldMkLst>
          <pc:docMk/>
          <pc:sldMk cId="2485414522" sldId="336"/>
        </pc:sldMkLst>
        <pc:spChg chg="mod">
          <ac:chgData name="Cheng Ran" userId="dbeed8448c6bb12c" providerId="LiveId" clId="{9B2A63C4-9E16-4F01-A724-CF6DBDDC3C01}" dt="2022-03-07T02:00:48.379" v="682" actId="1076"/>
          <ac:spMkLst>
            <pc:docMk/>
            <pc:sldMk cId="2485414522" sldId="336"/>
            <ac:spMk id="4" creationId="{B97AE0B9-82A8-4F89-A7D8-5C042189A434}"/>
          </ac:spMkLst>
        </pc:spChg>
      </pc:sldChg>
      <pc:sldChg chg="addSp delSp modSp new del mod">
        <pc:chgData name="Cheng Ran" userId="dbeed8448c6bb12c" providerId="LiveId" clId="{9B2A63C4-9E16-4F01-A724-CF6DBDDC3C01}" dt="2022-03-07T02:11:07.560" v="804" actId="47"/>
        <pc:sldMkLst>
          <pc:docMk/>
          <pc:sldMk cId="2007125085" sldId="337"/>
        </pc:sldMkLst>
        <pc:spChg chg="mod">
          <ac:chgData name="Cheng Ran" userId="dbeed8448c6bb12c" providerId="LiveId" clId="{9B2A63C4-9E16-4F01-A724-CF6DBDDC3C01}" dt="2022-03-07T02:01:04.370" v="685"/>
          <ac:spMkLst>
            <pc:docMk/>
            <pc:sldMk cId="2007125085" sldId="337"/>
            <ac:spMk id="2" creationId="{0C5A9735-21B8-498D-8E62-1AF22069341A}"/>
          </ac:spMkLst>
        </pc:spChg>
        <pc:spChg chg="del">
          <ac:chgData name="Cheng Ran" userId="dbeed8448c6bb12c" providerId="LiveId" clId="{9B2A63C4-9E16-4F01-A724-CF6DBDDC3C01}" dt="2022-03-07T02:01:30.922" v="686" actId="478"/>
          <ac:spMkLst>
            <pc:docMk/>
            <pc:sldMk cId="2007125085" sldId="337"/>
            <ac:spMk id="3" creationId="{141FAD32-92DB-49BD-A058-0E76D223F6F1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4" creationId="{91C561F1-2CA2-46BF-B516-C222089FE21B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5" creationId="{865656E1-D3DB-46E1-BB77-915F28FD09BD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6" creationId="{BB0B775F-7AB0-4BD3-B09C-4A0AF381A8B7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7" creationId="{48D9F7F7-7706-4398-AABA-927A6CC231A0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8" creationId="{7229042F-BD7F-431C-AE56-1A3CA826A443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9" creationId="{9E2DE9F4-784C-41BC-84AD-2DA8AF5EF9E0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10" creationId="{62328618-C665-4F9A-9E4E-5E84BB65FC71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11" creationId="{72E852C2-5225-4FB4-9A79-1DC03D6E43B1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12" creationId="{4F0A2984-3260-48FD-AFFA-FE9D05B8FEA3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13" creationId="{85654757-3C65-4DFC-A976-880E31E5452D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14" creationId="{86666303-1BF8-4467-A288-27480A45D6BA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15" creationId="{5BB0AA67-99B6-4BDE-BE99-71777D9A30E8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16" creationId="{171471F5-6537-41DF-9249-3D85A96998E6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17" creationId="{7D7F894D-A9BF-4C7E-879B-FE3E81978AAD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18" creationId="{ACC5939D-3685-44EC-B635-6341B8AD2081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19" creationId="{F96037A3-EA79-49F7-8815-2F6A99560CC0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20" creationId="{C4D133A2-495F-432A-9692-9DD04C504E7E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21" creationId="{8A553464-9953-47E5-95A2-6019E92A5644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22" creationId="{EB458475-8C02-4BBF-913F-C5415CDAC3B3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23" creationId="{4BE0889D-B764-4A5E-B806-0BAB1468359D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24" creationId="{0D62A5E3-3E5D-4AC5-9956-364992CA5122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25" creationId="{8C70B684-468A-47D7-A83A-1B4CFDB8B634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26" creationId="{1EDA1D91-FC57-47CB-92C7-8F85A13E69D9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27" creationId="{144A4007-F328-496B-BE8F-B9B60EEEEFA7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28" creationId="{C1F25D01-F7AD-41F8-A052-AE687ECE857E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29" creationId="{488D0464-D457-448C-AE9F-F55879630164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30" creationId="{4B1F93BD-81DE-4450-B776-10C5B51541D0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31" creationId="{FE739170-D104-4CF2-9ACD-D53F0B201715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32" creationId="{95C4382C-C34A-49FB-B127-6986D95CECF8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33" creationId="{8F4CB156-9793-47A2-BB42-958A0C05DD04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34" creationId="{CD1DEB78-F988-4A57-AFD9-62EBA7C7F67E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35" creationId="{9A712B63-5F7E-4AA9-8616-1792FA777E81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36" creationId="{AE217110-C639-48D2-AD24-CF02EFDD4B22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37" creationId="{C69C9897-9A48-436B-9A21-2CDCE972B1EF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38" creationId="{96652EC2-6BF7-4913-B991-0C2A7F7401E3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39" creationId="{29C69D3B-A504-422C-990C-9F7BB0B19AA6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40" creationId="{475B1677-A87E-47A1-92E8-84D6A35417E3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41" creationId="{4BF01312-4499-4EF9-88D3-0D9E577093A9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42" creationId="{11658826-2B88-4FA2-AB2E-6580725CB818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43" creationId="{50D1467B-70EA-4C98-B132-9F07BEB2929A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44" creationId="{9E78BE41-00A3-4DA9-B159-D76984CA672E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45" creationId="{31AA94A2-918A-4B94-B021-CA0F86D8EEE9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46" creationId="{D3A53577-B032-4927-8EB9-87FE8F6826D7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47" creationId="{7E758019-3AA2-4276-9B0F-D07266E5B17E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48" creationId="{ABD79A58-2989-4690-8543-5DFDC74F2179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49" creationId="{E3B6C1DC-CE55-46CC-96E0-BA230512CD3B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50" creationId="{CB388A9F-5878-486E-8EBB-3C1F5EBACE1B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51" creationId="{9543690B-623F-4DEC-AAFD-5DA25E61CBF0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52" creationId="{195E2278-09C3-4976-BA8F-A045F27CFAEE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53" creationId="{E06B6423-7A9E-425B-8037-8ABB43F47847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54" creationId="{FA22C2AB-C150-4C27-858C-A162DC4A5CB9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55" creationId="{EE11800A-4752-4465-9F0D-886D8F19805A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56" creationId="{87103EB0-FB9B-463C-9661-1CAECDD8A585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57" creationId="{D2B302C7-229D-4E96-85D7-8F3F75E1DC99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58" creationId="{6BB220A8-FC12-428B-9F74-390E5C3CED47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59" creationId="{77C3A722-B8AB-4B99-A16F-217ED257F4AE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60" creationId="{52894C07-6F2E-423F-A487-4D95A2FDC77E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61" creationId="{3D544F74-CD13-4E6C-999B-7806CEECA6BF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62" creationId="{5DF87806-73C5-46D7-8D3C-A179F326D81C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63" creationId="{393E9E85-72B0-490F-B8EA-40EE8D108D8F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64" creationId="{6D9D3DBB-42F9-405D-A60A-4C80DB18DF28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65" creationId="{5984789A-3217-4416-8AC8-ECBF6ECC9B41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66" creationId="{A902B823-3975-422C-99AA-FD7ED063FDAE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67" creationId="{7CE62822-D97E-40ED-9F00-DCC80EB9EC19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68" creationId="{D2237F58-962B-4FDE-92DB-5656A18F29E4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69" creationId="{FB9D516F-D5BE-4E21-806F-62F8D7F5B720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70" creationId="{0189410B-B32A-4497-B15E-DDC163DA19F7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71" creationId="{E68B5AB6-A371-4E3E-B5FE-689229489240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72" creationId="{1E917AD8-6ED3-4944-90F3-DA4F03020FC0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73" creationId="{855D7161-A12F-4917-AC1A-66B34E4171D1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74" creationId="{60AC5CA0-15CE-4C0B-914D-101359944841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75" creationId="{261295C6-42B1-4C8A-A460-2566F1F244F8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76" creationId="{2F515AB7-BAC6-4705-A16D-959484C4F186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77" creationId="{CE6655FD-C2B3-4555-9B2D-AE7E1DDEF45C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78" creationId="{88A26B94-E007-4615-800B-89901409FF7A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79" creationId="{DD7383F4-DF1C-4B63-9DC3-E3A95B4E29BB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80" creationId="{760E960A-E922-4CB2-983F-A14EF488C46E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81" creationId="{927E7ADB-27A3-461B-9BD1-6F5F7DD18548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82" creationId="{DB7F5DA8-8863-42B7-AFC7-F4C0FB4E3AFE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83" creationId="{7CCB0265-1584-4755-9924-21D192E4B2EE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84" creationId="{8BF52726-B034-4C1B-BAC0-2E48C210615E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85" creationId="{65743287-769C-43C5-B97A-2F40041C8705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86" creationId="{2353A180-725E-4594-8DFA-542B4C863711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87" creationId="{00C01CBA-8E57-4077-A891-D12826B1D1BA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88" creationId="{5D208081-5FFB-451E-B4DC-013FF4D152F2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89" creationId="{6D6A42DE-2A7F-4EAA-9F26-96431DB2E79C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90" creationId="{469CA6D2-063C-4E29-B833-B1BAAF7AEB62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91" creationId="{5A9B9068-38DD-452B-8A77-B97DAB7F37C2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92" creationId="{D9A6F009-75E4-464E-9D83-7B07E899DFD5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93" creationId="{1957A4BA-48FA-46DB-8B76-8CE8A65F1D86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94" creationId="{A5F81F54-A117-4AB8-A775-72D27998900A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95" creationId="{C5E1C06C-692C-49ED-A95D-F4C5E1E5576B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96" creationId="{B91460C7-5881-4173-B63A-CFA6094EA9F1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97" creationId="{F2AA6C03-5392-4692-9EF3-521BE24E153F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98" creationId="{22951C11-1611-4C28-B4AE-6163929DAD28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99" creationId="{1312A86D-122C-4AAC-89D6-91E56FFE0FB3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00" creationId="{3205718D-6221-423D-BD42-823F7761DCF4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01" creationId="{29D5F1C9-99C1-4491-93BD-1F57683B4435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02" creationId="{3F37168D-B020-4877-84AE-3BE16640ABB7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03" creationId="{5FDC5175-0827-4FB1-897A-4154F96BCD7A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04" creationId="{56739811-5578-44FB-B9E8-3837EAAA6085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05" creationId="{B3BB0D53-69F4-4F0B-B7E6-2F4BE5DE1DEF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06" creationId="{B978D2D6-5F9B-4AC2-86EF-F646421CD3C9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07" creationId="{5FC356D0-BD91-4F9C-BF50-317AB4458337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08" creationId="{75261009-51E2-4FE3-8C54-F780E8DE5326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09" creationId="{6209EF52-D96C-46FD-AFE3-09BBD50231D0}"/>
          </ac:spMkLst>
        </pc:spChg>
        <pc:spChg chg="add del mod">
          <ac:chgData name="Cheng Ran" userId="dbeed8448c6bb12c" providerId="LiveId" clId="{9B2A63C4-9E16-4F01-A724-CF6DBDDC3C01}" dt="2022-03-07T02:02:47.505" v="789" actId="478"/>
          <ac:spMkLst>
            <pc:docMk/>
            <pc:sldMk cId="2007125085" sldId="337"/>
            <ac:spMk id="110" creationId="{E7676049-0946-45B5-99A5-86B971836A05}"/>
          </ac:spMkLst>
        </pc:spChg>
        <pc:spChg chg="add del mod">
          <ac:chgData name="Cheng Ran" userId="dbeed8448c6bb12c" providerId="LiveId" clId="{9B2A63C4-9E16-4F01-A724-CF6DBDDC3C01}" dt="2022-03-07T02:02:55.008" v="792" actId="478"/>
          <ac:spMkLst>
            <pc:docMk/>
            <pc:sldMk cId="2007125085" sldId="337"/>
            <ac:spMk id="111" creationId="{AF892444-4665-48C3-9AD2-1D8E2CE1A163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12" creationId="{DD81AADA-E770-4D6F-AA27-35A9D9A5AA53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13" creationId="{6C5925B4-FC35-45B0-84A5-5E2F19C89009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14" creationId="{F4F46A2A-D1DC-4AB7-90E7-437370AA17E4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15" creationId="{78EF5112-5842-4779-BB98-3BC24E6D43C5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16" creationId="{479D3B57-2A00-423E-83E2-533EB4028F88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17" creationId="{C005328F-5FC9-47BD-BF0A-50579CBFA860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18" creationId="{D4691D22-82C6-41F1-852B-0C0598AD4885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19" creationId="{C22B756A-D76E-4274-A30C-10DB76E5E5A7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20" creationId="{1AF4D98E-9143-4D01-9142-660A29D5ADC8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21" creationId="{814AFBD0-F4F9-46D8-BC50-5BC0D1D0EE7E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22" creationId="{640DB4AF-F2EA-43E9-A562-53CC90DAA5AB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23" creationId="{E1F168C1-2512-4272-8906-DC82C644AA97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24" creationId="{CCE0CFF8-5A90-4B86-80E2-EE029F7CA775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25" creationId="{65176CA9-5D39-487F-8D57-8D7CB33050D5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26" creationId="{1850E6C1-A471-47F4-B284-AE06B9EC113C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27" creationId="{6612506C-E2C6-49D2-864C-0610A527607B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28" creationId="{3CF711B7-B799-483C-AA3D-670293BA6ED7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29" creationId="{3346F901-5FDC-41C4-B49F-55A3E577B183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30" creationId="{2736076D-56F1-4DAB-870B-3C566D6B824F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31" creationId="{21440DEB-D0EB-4D0D-8580-9A8A6CB5D5A8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32" creationId="{412C5C79-B584-490F-91EF-6865978E683D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33" creationId="{0A544873-2FF6-4B64-B462-BBA4DFA5CBA1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34" creationId="{5E6DDE1B-080E-4AEB-AE5D-7E11B0EDE75D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35" creationId="{28005BF7-62CF-4793-B65C-BF004CAEC662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36" creationId="{4C8BF5B1-EB64-4BA2-A094-7DF13A2727B8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37" creationId="{118D2BD7-585F-4AB5-A85B-753C7118A17A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38" creationId="{7798353A-0897-43F7-8A3A-8ECC9A693BBE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39" creationId="{E635AC17-1340-4A61-8F62-147EAFE33423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40" creationId="{2544F0EB-928E-4C7D-9A8F-F864B6EEFC0D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41" creationId="{2E456BDB-2573-4F41-9E10-9494523C7C36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42" creationId="{E71F27E0-15DB-4C44-B9A2-9CE642622888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43" creationId="{0AF2CA3D-38E2-42B6-8D47-54714365BA1A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44" creationId="{C1E86E25-C6CF-432A-9007-5B281B98FBF7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45" creationId="{0727D751-BF31-40D0-BFBB-77DA545EEEAB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46" creationId="{BC7557B9-B578-4F9A-990B-5982A4A82B9A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47" creationId="{C8B2B0DC-DF1F-4E32-8555-FB9EA40AE690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48" creationId="{45069F3B-12DC-4A87-B035-1BD221E021D1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49" creationId="{DBF8E5A2-AF28-4F4D-891F-D0EDDDD4D6F5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50" creationId="{BCAB9871-CA76-4F86-A2B4-7230F271E62F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51" creationId="{A82F1B1E-1CF7-4EDF-A747-8BFC47E85A23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52" creationId="{B34D0454-4AE6-4985-87B4-0FD4A0100B0D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53" creationId="{5C127EE1-A70B-431F-AB75-C4B69A46F322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54" creationId="{99BA4F43-30CC-40F4-8840-EE42651634DF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55" creationId="{C961E613-668F-4992-ADA3-4CF22E65350A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56" creationId="{629C432B-4CA4-4609-8DC6-3ED0A0B66468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57" creationId="{59B65691-2B14-483A-9579-6B14A1728D40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58" creationId="{8B47EAE9-CDD8-44D7-B41B-F9E1F67CB19D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59" creationId="{FBF18D25-BF97-4B1D-984C-239C941A74A3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60" creationId="{92109492-6E4B-44A2-868B-D622C5350CD8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61" creationId="{4F707B51-FEAE-4472-84DC-752D797CFEFC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62" creationId="{39989303-16C2-4CC8-A6DD-6DDFCA0CD5DC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63" creationId="{002BC7B5-0E9C-4031-9750-CAF1103D27F9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64" creationId="{FEAB1737-0959-4680-BCC0-4637E7ACF12A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65" creationId="{61B8032D-84A7-4E33-B63F-5B39D889B7E0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66" creationId="{E0390979-E134-4B76-BE23-61EA9671A029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67" creationId="{1D5CA5B4-6862-42D6-8423-2FCC681BCC87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68" creationId="{E4AB8EBF-1045-4625-B3B5-7B87A3D4FD30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69" creationId="{43937A12-5435-4B9A-8E4D-4F8CB984615F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70" creationId="{45D44052-3BBF-492E-825F-87703D0AF5E9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71" creationId="{605ED347-AB86-42AA-8A80-708B9613FF9A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72" creationId="{99DBC48F-F055-4FD5-949F-57846B076C3B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73" creationId="{8C15A500-F7C7-4F2D-9085-85720CD444B9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74" creationId="{F86E1F68-25F7-4E16-BEEA-C74FE694D4F9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75" creationId="{BBBC181E-90AB-44DC-A18A-D80FC432DB44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76" creationId="{D38FA390-6170-42F1-887B-075A2BB87F14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77" creationId="{5E8F09A7-18EF-4DAF-AEB5-DB5E9DC266E0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78" creationId="{0BADA1FE-8082-4B29-A605-EE63D3F2F32E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79" creationId="{5BDE4FFC-4B94-472E-A70A-DCC1748DEB2A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80" creationId="{96188487-20C3-42C5-9012-0372EA26122B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81" creationId="{C665B8B3-76A4-4799-BD4C-84ECFAF1E9BE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82" creationId="{A21AAFEE-D2D6-4331-9B56-70CA47324936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83" creationId="{B28D4C43-CF30-4B79-8516-57B6E113BE54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84" creationId="{978D3FDD-B613-4E99-8A4F-AEC2D6C9B233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85" creationId="{A8FEE006-6E11-4663-92A2-0869B24D52EE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86" creationId="{45573C59-1C42-436A-963F-43038C9938E7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87" creationId="{5ECC2569-2E95-4436-9CE5-38DB63FB0971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88" creationId="{8347BB2E-0FBE-4746-AF3D-8BC8A343D0B5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89" creationId="{824DA618-5F90-4DDA-89AD-0552897A89E1}"/>
          </ac:spMkLst>
        </pc:spChg>
        <pc:spChg chg="add del mod">
          <ac:chgData name="Cheng Ran" userId="dbeed8448c6bb12c" providerId="LiveId" clId="{9B2A63C4-9E16-4F01-A724-CF6DBDDC3C01}" dt="2022-03-07T02:02:43.936" v="788" actId="478"/>
          <ac:spMkLst>
            <pc:docMk/>
            <pc:sldMk cId="2007125085" sldId="337"/>
            <ac:spMk id="190" creationId="{980E196C-28DA-4FE4-AD7D-4194150107AB}"/>
          </ac:spMkLst>
        </pc:spChg>
        <pc:picChg chg="add del mod">
          <ac:chgData name="Cheng Ran" userId="dbeed8448c6bb12c" providerId="LiveId" clId="{9B2A63C4-9E16-4F01-A724-CF6DBDDC3C01}" dt="2022-03-07T02:11:04.527" v="803" actId="478"/>
          <ac:picMkLst>
            <pc:docMk/>
            <pc:sldMk cId="2007125085" sldId="337"/>
            <ac:picMk id="192" creationId="{AC2E7B4B-77D3-4227-BB89-3D9A7131078C}"/>
          </ac:picMkLst>
        </pc:picChg>
      </pc:sldChg>
      <pc:sldChg chg="addSp delSp modSp new mod modAnim">
        <pc:chgData name="Cheng Ran" userId="dbeed8448c6bb12c" providerId="LiveId" clId="{9B2A63C4-9E16-4F01-A724-CF6DBDDC3C01}" dt="2022-03-07T03:20:10.316" v="1087"/>
        <pc:sldMkLst>
          <pc:docMk/>
          <pc:sldMk cId="3927201358" sldId="337"/>
        </pc:sldMkLst>
        <pc:spChg chg="mod">
          <ac:chgData name="Cheng Ran" userId="dbeed8448c6bb12c" providerId="LiveId" clId="{9B2A63C4-9E16-4F01-A724-CF6DBDDC3C01}" dt="2022-03-07T02:11:23.112" v="839" actId="20577"/>
          <ac:spMkLst>
            <pc:docMk/>
            <pc:sldMk cId="3927201358" sldId="337"/>
            <ac:spMk id="2" creationId="{0ACFC984-1145-41FE-9043-16AE38E6795D}"/>
          </ac:spMkLst>
        </pc:spChg>
        <pc:spChg chg="del">
          <ac:chgData name="Cheng Ran" userId="dbeed8448c6bb12c" providerId="LiveId" clId="{9B2A63C4-9E16-4F01-A724-CF6DBDDC3C01}" dt="2022-03-07T02:11:36.356" v="840" actId="478"/>
          <ac:spMkLst>
            <pc:docMk/>
            <pc:sldMk cId="3927201358" sldId="337"/>
            <ac:spMk id="3" creationId="{63A379C6-808C-492E-9223-BE4E09667BB8}"/>
          </ac:spMkLst>
        </pc:spChg>
        <pc:spChg chg="add mod">
          <ac:chgData name="Cheng Ran" userId="dbeed8448c6bb12c" providerId="LiveId" clId="{9B2A63C4-9E16-4F01-A724-CF6DBDDC3C01}" dt="2022-03-07T02:15:43.415" v="914"/>
          <ac:spMkLst>
            <pc:docMk/>
            <pc:sldMk cId="3927201358" sldId="337"/>
            <ac:spMk id="4" creationId="{6C722203-C1B2-4D9D-9241-9AC41B2F9FAC}"/>
          </ac:spMkLst>
        </pc:spChg>
        <pc:spChg chg="add del mod">
          <ac:chgData name="Cheng Ran" userId="dbeed8448c6bb12c" providerId="LiveId" clId="{9B2A63C4-9E16-4F01-A724-CF6DBDDC3C01}" dt="2022-03-07T02:13:02.329" v="855" actId="478"/>
          <ac:spMkLst>
            <pc:docMk/>
            <pc:sldMk cId="3927201358" sldId="337"/>
            <ac:spMk id="9" creationId="{DBB04CFE-68DE-4450-A652-C041B8477DB8}"/>
          </ac:spMkLst>
        </pc:spChg>
        <pc:spChg chg="add mod">
          <ac:chgData name="Cheng Ran" userId="dbeed8448c6bb12c" providerId="LiveId" clId="{9B2A63C4-9E16-4F01-A724-CF6DBDDC3C01}" dt="2022-03-07T02:15:46.427" v="917"/>
          <ac:spMkLst>
            <pc:docMk/>
            <pc:sldMk cId="3927201358" sldId="337"/>
            <ac:spMk id="10" creationId="{99A77D35-EA7F-4239-BF21-CB79F81C828B}"/>
          </ac:spMkLst>
        </pc:spChg>
        <pc:spChg chg="add mod">
          <ac:chgData name="Cheng Ran" userId="dbeed8448c6bb12c" providerId="LiveId" clId="{9B2A63C4-9E16-4F01-A724-CF6DBDDC3C01}" dt="2022-03-07T02:14:49.586" v="892"/>
          <ac:spMkLst>
            <pc:docMk/>
            <pc:sldMk cId="3927201358" sldId="337"/>
            <ac:spMk id="13" creationId="{25F04300-F36A-40C9-97C5-0ACE26D2099B}"/>
          </ac:spMkLst>
        </pc:spChg>
        <pc:spChg chg="add mod">
          <ac:chgData name="Cheng Ran" userId="dbeed8448c6bb12c" providerId="LiveId" clId="{9B2A63C4-9E16-4F01-A724-CF6DBDDC3C01}" dt="2022-03-07T02:18:22.045" v="957" actId="20577"/>
          <ac:spMkLst>
            <pc:docMk/>
            <pc:sldMk cId="3927201358" sldId="337"/>
            <ac:spMk id="14" creationId="{780A583D-3752-47A5-9F9E-2667791F0C8F}"/>
          </ac:spMkLst>
        </pc:spChg>
        <pc:spChg chg="add mod">
          <ac:chgData name="Cheng Ran" userId="dbeed8448c6bb12c" providerId="LiveId" clId="{9B2A63C4-9E16-4F01-A724-CF6DBDDC3C01}" dt="2022-03-07T02:18:31.960" v="959" actId="1076"/>
          <ac:spMkLst>
            <pc:docMk/>
            <pc:sldMk cId="3927201358" sldId="337"/>
            <ac:spMk id="15" creationId="{5274A7EC-F624-44A3-92B8-7541569CD6D1}"/>
          </ac:spMkLst>
        </pc:spChg>
        <pc:spChg chg="add mod">
          <ac:chgData name="Cheng Ran" userId="dbeed8448c6bb12c" providerId="LiveId" clId="{9B2A63C4-9E16-4F01-A724-CF6DBDDC3C01}" dt="2022-03-07T02:18:40.393" v="966" actId="20577"/>
          <ac:spMkLst>
            <pc:docMk/>
            <pc:sldMk cId="3927201358" sldId="337"/>
            <ac:spMk id="19" creationId="{5297508F-525E-4A37-BBCB-1CCDCCFA08A0}"/>
          </ac:spMkLst>
        </pc:spChg>
        <pc:picChg chg="add del mod">
          <ac:chgData name="Cheng Ran" userId="dbeed8448c6bb12c" providerId="LiveId" clId="{9B2A63C4-9E16-4F01-A724-CF6DBDDC3C01}" dt="2022-03-07T02:12:32.612" v="848" actId="478"/>
          <ac:picMkLst>
            <pc:docMk/>
            <pc:sldMk cId="3927201358" sldId="337"/>
            <ac:picMk id="6" creationId="{3606AF7B-17D3-4108-84FB-C4BFC6C78A21}"/>
          </ac:picMkLst>
        </pc:picChg>
        <pc:picChg chg="add mod">
          <ac:chgData name="Cheng Ran" userId="dbeed8448c6bb12c" providerId="LiveId" clId="{9B2A63C4-9E16-4F01-A724-CF6DBDDC3C01}" dt="2022-03-07T02:20:18.668" v="1015" actId="1035"/>
          <ac:picMkLst>
            <pc:docMk/>
            <pc:sldMk cId="3927201358" sldId="337"/>
            <ac:picMk id="8" creationId="{A933E2C5-AE5E-420B-8D7F-74BD0524AEE1}"/>
          </ac:picMkLst>
        </pc:picChg>
        <pc:picChg chg="add mod">
          <ac:chgData name="Cheng Ran" userId="dbeed8448c6bb12c" providerId="LiveId" clId="{9B2A63C4-9E16-4F01-A724-CF6DBDDC3C01}" dt="2022-03-07T02:20:25.032" v="1037" actId="1036"/>
          <ac:picMkLst>
            <pc:docMk/>
            <pc:sldMk cId="3927201358" sldId="337"/>
            <ac:picMk id="12" creationId="{76CF3C09-1BEE-473A-A8BD-28C6EB1A2450}"/>
          </ac:picMkLst>
        </pc:picChg>
        <pc:picChg chg="add mod">
          <ac:chgData name="Cheng Ran" userId="dbeed8448c6bb12c" providerId="LiveId" clId="{9B2A63C4-9E16-4F01-A724-CF6DBDDC3C01}" dt="2022-03-07T02:20:27.857" v="1049" actId="1035"/>
          <ac:picMkLst>
            <pc:docMk/>
            <pc:sldMk cId="3927201358" sldId="337"/>
            <ac:picMk id="16" creationId="{1590EA9F-62F7-4D03-B301-D8A43D660287}"/>
          </ac:picMkLst>
        </pc:picChg>
        <pc:picChg chg="add mod">
          <ac:chgData name="Cheng Ran" userId="dbeed8448c6bb12c" providerId="LiveId" clId="{9B2A63C4-9E16-4F01-A724-CF6DBDDC3C01}" dt="2022-03-07T02:20:31.173" v="1061" actId="1035"/>
          <ac:picMkLst>
            <pc:docMk/>
            <pc:sldMk cId="3927201358" sldId="337"/>
            <ac:picMk id="18" creationId="{9535F164-A92F-4081-935D-E9BDEDA4253D}"/>
          </ac:picMkLst>
        </pc:picChg>
        <pc:picChg chg="add mod">
          <ac:chgData name="Cheng Ran" userId="dbeed8448c6bb12c" providerId="LiveId" clId="{9B2A63C4-9E16-4F01-A724-CF6DBDDC3C01}" dt="2022-03-07T02:20:17.097" v="1009" actId="1035"/>
          <ac:picMkLst>
            <pc:docMk/>
            <pc:sldMk cId="3927201358" sldId="337"/>
            <ac:picMk id="21" creationId="{3A980788-9C19-49B5-8323-C376F3C2D8CA}"/>
          </ac:picMkLst>
        </pc:picChg>
        <pc:picChg chg="add mod">
          <ac:chgData name="Cheng Ran" userId="dbeed8448c6bb12c" providerId="LiveId" clId="{9B2A63C4-9E16-4F01-A724-CF6DBDDC3C01}" dt="2022-03-07T02:20:16.088" v="1006" actId="1035"/>
          <ac:picMkLst>
            <pc:docMk/>
            <pc:sldMk cId="3927201358" sldId="337"/>
            <ac:picMk id="23" creationId="{AEC6ED72-46B5-4C47-960F-4B1A7E385A58}"/>
          </ac:picMkLst>
        </pc:picChg>
        <pc:picChg chg="add mod">
          <ac:chgData name="Cheng Ran" userId="dbeed8448c6bb12c" providerId="LiveId" clId="{9B2A63C4-9E16-4F01-A724-CF6DBDDC3C01}" dt="2022-03-07T02:20:15.012" v="1003" actId="1035"/>
          <ac:picMkLst>
            <pc:docMk/>
            <pc:sldMk cId="3927201358" sldId="337"/>
            <ac:picMk id="25" creationId="{0DF3F125-FE00-4DA3-BCC0-21D4ECACCE55}"/>
          </ac:picMkLst>
        </pc:picChg>
        <pc:picChg chg="add mod">
          <ac:chgData name="Cheng Ran" userId="dbeed8448c6bb12c" providerId="LiveId" clId="{9B2A63C4-9E16-4F01-A724-CF6DBDDC3C01}" dt="2022-03-07T02:20:13.510" v="1000" actId="1035"/>
          <ac:picMkLst>
            <pc:docMk/>
            <pc:sldMk cId="3927201358" sldId="337"/>
            <ac:picMk id="27" creationId="{524CBB52-F8D0-400B-AA17-12452FB5995A}"/>
          </ac:picMkLst>
        </pc:picChg>
      </pc:sldChg>
      <pc:sldChg chg="add del">
        <pc:chgData name="Cheng Ran" userId="dbeed8448c6bb12c" providerId="LiveId" clId="{9B2A63C4-9E16-4F01-A724-CF6DBDDC3C01}" dt="2022-03-07T02:02:20.716" v="785"/>
        <pc:sldMkLst>
          <pc:docMk/>
          <pc:sldMk cId="396679469" sldId="338"/>
        </pc:sldMkLst>
      </pc:sldChg>
      <pc:sldChg chg="addSp delSp modSp new mod modAnim">
        <pc:chgData name="Cheng Ran" userId="dbeed8448c6bb12c" providerId="LiveId" clId="{9B2A63C4-9E16-4F01-A724-CF6DBDDC3C01}" dt="2022-03-07T09:04:31.288" v="3241" actId="20577"/>
        <pc:sldMkLst>
          <pc:docMk/>
          <pc:sldMk cId="3312147710" sldId="338"/>
        </pc:sldMkLst>
        <pc:spChg chg="mod">
          <ac:chgData name="Cheng Ran" userId="dbeed8448c6bb12c" providerId="LiveId" clId="{9B2A63C4-9E16-4F01-A724-CF6DBDDC3C01}" dt="2022-03-07T02:20:46.669" v="1064" actId="20577"/>
          <ac:spMkLst>
            <pc:docMk/>
            <pc:sldMk cId="3312147710" sldId="338"/>
            <ac:spMk id="2" creationId="{70DECEE0-DC54-4FDC-8A2B-0BD30104C8E6}"/>
          </ac:spMkLst>
        </pc:spChg>
        <pc:spChg chg="del">
          <ac:chgData name="Cheng Ran" userId="dbeed8448c6bb12c" providerId="LiveId" clId="{9B2A63C4-9E16-4F01-A724-CF6DBDDC3C01}" dt="2022-03-07T02:21:05.255" v="1065" actId="478"/>
          <ac:spMkLst>
            <pc:docMk/>
            <pc:sldMk cId="3312147710" sldId="338"/>
            <ac:spMk id="3" creationId="{A13822C6-D0F3-4F3F-B5F7-D0A206E373F4}"/>
          </ac:spMkLst>
        </pc:spChg>
        <pc:spChg chg="add mod">
          <ac:chgData name="Cheng Ran" userId="dbeed8448c6bb12c" providerId="LiveId" clId="{9B2A63C4-9E16-4F01-A724-CF6DBDDC3C01}" dt="2022-03-07T02:22:39.879" v="1083" actId="1076"/>
          <ac:spMkLst>
            <pc:docMk/>
            <pc:sldMk cId="3312147710" sldId="338"/>
            <ac:spMk id="4" creationId="{D1C40A8D-4BFA-4905-B32D-181FAD96C202}"/>
          </ac:spMkLst>
        </pc:spChg>
        <pc:spChg chg="add mod">
          <ac:chgData name="Cheng Ran" userId="dbeed8448c6bb12c" providerId="LiveId" clId="{9B2A63C4-9E16-4F01-A724-CF6DBDDC3C01}" dt="2022-03-07T09:04:29.731" v="3238" actId="20577"/>
          <ac:spMkLst>
            <pc:docMk/>
            <pc:sldMk cId="3312147710" sldId="338"/>
            <ac:spMk id="7" creationId="{33019C0E-2D7D-4C99-9DB5-8BBEB6848900}"/>
          </ac:spMkLst>
        </pc:spChg>
        <pc:spChg chg="add mod">
          <ac:chgData name="Cheng Ran" userId="dbeed8448c6bb12c" providerId="LiveId" clId="{9B2A63C4-9E16-4F01-A724-CF6DBDDC3C01}" dt="2022-03-07T09:04:31.288" v="3241" actId="20577"/>
          <ac:spMkLst>
            <pc:docMk/>
            <pc:sldMk cId="3312147710" sldId="338"/>
            <ac:spMk id="12" creationId="{CD0ABB52-15E9-4181-9CD3-F4F66FD7E16C}"/>
          </ac:spMkLst>
        </pc:spChg>
        <pc:picChg chg="add mod">
          <ac:chgData name="Cheng Ran" userId="dbeed8448c6bb12c" providerId="LiveId" clId="{9B2A63C4-9E16-4F01-A724-CF6DBDDC3C01}" dt="2022-03-07T02:22:35.378" v="1082" actId="1076"/>
          <ac:picMkLst>
            <pc:docMk/>
            <pc:sldMk cId="3312147710" sldId="338"/>
            <ac:picMk id="6" creationId="{32D03913-A4E9-4E49-92D9-C08CBC187BDC}"/>
          </ac:picMkLst>
        </pc:picChg>
        <pc:picChg chg="add mod">
          <ac:chgData name="Cheng Ran" userId="dbeed8448c6bb12c" providerId="LiveId" clId="{9B2A63C4-9E16-4F01-A724-CF6DBDDC3C01}" dt="2022-03-07T03:22:59.935" v="1162" actId="1035"/>
          <ac:picMkLst>
            <pc:docMk/>
            <pc:sldMk cId="3312147710" sldId="338"/>
            <ac:picMk id="9" creationId="{65900C4D-5062-4E57-814F-B70FEAEAC166}"/>
          </ac:picMkLst>
        </pc:picChg>
        <pc:picChg chg="add mod">
          <ac:chgData name="Cheng Ran" userId="dbeed8448c6bb12c" providerId="LiveId" clId="{9B2A63C4-9E16-4F01-A724-CF6DBDDC3C01}" dt="2022-03-07T03:22:59.935" v="1162" actId="1035"/>
          <ac:picMkLst>
            <pc:docMk/>
            <pc:sldMk cId="3312147710" sldId="338"/>
            <ac:picMk id="11" creationId="{743CFF95-6617-428A-895B-B6E0D6E0A657}"/>
          </ac:picMkLst>
        </pc:picChg>
        <pc:picChg chg="add mod">
          <ac:chgData name="Cheng Ran" userId="dbeed8448c6bb12c" providerId="LiveId" clId="{9B2A63C4-9E16-4F01-A724-CF6DBDDC3C01}" dt="2022-03-07T03:23:06.372" v="1165" actId="1076"/>
          <ac:picMkLst>
            <pc:docMk/>
            <pc:sldMk cId="3312147710" sldId="338"/>
            <ac:picMk id="14" creationId="{904B6DD3-980E-4FBE-82B9-E5320C09ED99}"/>
          </ac:picMkLst>
        </pc:picChg>
      </pc:sldChg>
      <pc:sldChg chg="addSp delSp modSp new add del mod">
        <pc:chgData name="Cheng Ran" userId="dbeed8448c6bb12c" providerId="LiveId" clId="{9B2A63C4-9E16-4F01-A724-CF6DBDDC3C01}" dt="2022-03-07T02:11:02.442" v="802" actId="47"/>
        <pc:sldMkLst>
          <pc:docMk/>
          <pc:sldMk cId="3852240400" sldId="338"/>
        </pc:sldMkLst>
        <pc:spChg chg="mod">
          <ac:chgData name="Cheng Ran" userId="dbeed8448c6bb12c" providerId="LiveId" clId="{9B2A63C4-9E16-4F01-A724-CF6DBDDC3C01}" dt="2022-03-07T02:03:35.771" v="795"/>
          <ac:spMkLst>
            <pc:docMk/>
            <pc:sldMk cId="3852240400" sldId="338"/>
            <ac:spMk id="2" creationId="{E9F21E66-ED2A-4FAD-B8B7-5A00E70BA7B9}"/>
          </ac:spMkLst>
        </pc:spChg>
        <pc:spChg chg="del">
          <ac:chgData name="Cheng Ran" userId="dbeed8448c6bb12c" providerId="LiveId" clId="{9B2A63C4-9E16-4F01-A724-CF6DBDDC3C01}" dt="2022-03-07T02:03:30.755" v="794" actId="22"/>
          <ac:spMkLst>
            <pc:docMk/>
            <pc:sldMk cId="3852240400" sldId="338"/>
            <ac:spMk id="3" creationId="{0846AB97-FCA4-4BB8-941D-3DECBE25D645}"/>
          </ac:spMkLst>
        </pc:spChg>
        <pc:spChg chg="add del mod">
          <ac:chgData name="Cheng Ran" userId="dbeed8448c6bb12c" providerId="LiveId" clId="{9B2A63C4-9E16-4F01-A724-CF6DBDDC3C01}" dt="2022-03-07T02:03:54.212" v="797" actId="478"/>
          <ac:spMkLst>
            <pc:docMk/>
            <pc:sldMk cId="3852240400" sldId="338"/>
            <ac:spMk id="7" creationId="{E22C8A76-D78F-4327-B160-85033E732DBE}"/>
          </ac:spMkLst>
        </pc:spChg>
        <pc:picChg chg="add del mod ord">
          <ac:chgData name="Cheng Ran" userId="dbeed8448c6bb12c" providerId="LiveId" clId="{9B2A63C4-9E16-4F01-A724-CF6DBDDC3C01}" dt="2022-03-07T02:03:37.121" v="796" actId="478"/>
          <ac:picMkLst>
            <pc:docMk/>
            <pc:sldMk cId="3852240400" sldId="338"/>
            <ac:picMk id="5" creationId="{6FC43715-CCF4-4B9A-A635-D94DBE7793C6}"/>
          </ac:picMkLst>
        </pc:picChg>
        <pc:picChg chg="add mod">
          <ac:chgData name="Cheng Ran" userId="dbeed8448c6bb12c" providerId="LiveId" clId="{9B2A63C4-9E16-4F01-A724-CF6DBDDC3C01}" dt="2022-03-07T02:03:56.877" v="799" actId="1076"/>
          <ac:picMkLst>
            <pc:docMk/>
            <pc:sldMk cId="3852240400" sldId="338"/>
            <ac:picMk id="9" creationId="{96857BDA-B241-49F4-8A1B-6A92E536CFE2}"/>
          </ac:picMkLst>
        </pc:picChg>
      </pc:sldChg>
      <pc:sldChg chg="addSp delSp modSp new mod modAnim">
        <pc:chgData name="Cheng Ran" userId="dbeed8448c6bb12c" providerId="LiveId" clId="{9B2A63C4-9E16-4F01-A724-CF6DBDDC3C01}" dt="2022-03-07T03:41:40.100" v="1767"/>
        <pc:sldMkLst>
          <pc:docMk/>
          <pc:sldMk cId="1042103513" sldId="339"/>
        </pc:sldMkLst>
        <pc:spChg chg="mod">
          <ac:chgData name="Cheng Ran" userId="dbeed8448c6bb12c" providerId="LiveId" clId="{9B2A63C4-9E16-4F01-A724-CF6DBDDC3C01}" dt="2022-03-07T03:23:52.500" v="1192" actId="20577"/>
          <ac:spMkLst>
            <pc:docMk/>
            <pc:sldMk cId="1042103513" sldId="339"/>
            <ac:spMk id="2" creationId="{04419F7C-56DD-49FC-A7D7-D14B97C40FF5}"/>
          </ac:spMkLst>
        </pc:spChg>
        <pc:spChg chg="mod">
          <ac:chgData name="Cheng Ran" userId="dbeed8448c6bb12c" providerId="LiveId" clId="{9B2A63C4-9E16-4F01-A724-CF6DBDDC3C01}" dt="2022-03-07T03:28:36.018" v="1315" actId="5793"/>
          <ac:spMkLst>
            <pc:docMk/>
            <pc:sldMk cId="1042103513" sldId="339"/>
            <ac:spMk id="3" creationId="{43C021B5-53B0-4383-9C4E-C5FFE176757C}"/>
          </ac:spMkLst>
        </pc:spChg>
        <pc:spChg chg="add mod">
          <ac:chgData name="Cheng Ran" userId="dbeed8448c6bb12c" providerId="LiveId" clId="{9B2A63C4-9E16-4F01-A724-CF6DBDDC3C01}" dt="2022-03-07T03:41:40.100" v="1767"/>
          <ac:spMkLst>
            <pc:docMk/>
            <pc:sldMk cId="1042103513" sldId="339"/>
            <ac:spMk id="4" creationId="{F46A2A0C-0568-4C3B-A74C-FB03F8C34BBD}"/>
          </ac:spMkLst>
        </pc:spChg>
        <pc:picChg chg="add del mod">
          <ac:chgData name="Cheng Ran" userId="dbeed8448c6bb12c" providerId="LiveId" clId="{9B2A63C4-9E16-4F01-A724-CF6DBDDC3C01}" dt="2022-03-07T03:27:39.676" v="1286" actId="478"/>
          <ac:picMkLst>
            <pc:docMk/>
            <pc:sldMk cId="1042103513" sldId="339"/>
            <ac:picMk id="6" creationId="{CCA7E8CF-AF88-4E76-8DEC-0A3D64EDFB01}"/>
          </ac:picMkLst>
        </pc:picChg>
        <pc:picChg chg="add mod">
          <ac:chgData name="Cheng Ran" userId="dbeed8448c6bb12c" providerId="LiveId" clId="{9B2A63C4-9E16-4F01-A724-CF6DBDDC3C01}" dt="2022-03-07T03:27:57.553" v="1288" actId="1076"/>
          <ac:picMkLst>
            <pc:docMk/>
            <pc:sldMk cId="1042103513" sldId="339"/>
            <ac:picMk id="8" creationId="{F67B5AB7-0934-4AA2-9A81-A14651D5869C}"/>
          </ac:picMkLst>
        </pc:picChg>
      </pc:sldChg>
      <pc:sldChg chg="addSp modSp new mod modAnim">
        <pc:chgData name="Cheng Ran" userId="dbeed8448c6bb12c" providerId="LiveId" clId="{9B2A63C4-9E16-4F01-A724-CF6DBDDC3C01}" dt="2022-03-07T03:43:07.400" v="1814" actId="20577"/>
        <pc:sldMkLst>
          <pc:docMk/>
          <pc:sldMk cId="1440953022" sldId="340"/>
        </pc:sldMkLst>
        <pc:spChg chg="mod">
          <ac:chgData name="Cheng Ran" userId="dbeed8448c6bb12c" providerId="LiveId" clId="{9B2A63C4-9E16-4F01-A724-CF6DBDDC3C01}" dt="2022-03-07T03:28:13.754" v="1311" actId="20577"/>
          <ac:spMkLst>
            <pc:docMk/>
            <pc:sldMk cId="1440953022" sldId="340"/>
            <ac:spMk id="2" creationId="{DDDF4553-54E3-49F8-B167-15361A9D0C9A}"/>
          </ac:spMkLst>
        </pc:spChg>
        <pc:spChg chg="mod">
          <ac:chgData name="Cheng Ran" userId="dbeed8448c6bb12c" providerId="LiveId" clId="{9B2A63C4-9E16-4F01-A724-CF6DBDDC3C01}" dt="2022-03-07T03:28:39.187" v="1316" actId="5793"/>
          <ac:spMkLst>
            <pc:docMk/>
            <pc:sldMk cId="1440953022" sldId="340"/>
            <ac:spMk id="3" creationId="{323F0F3A-448D-4F85-AA9B-E480A816BBA6}"/>
          </ac:spMkLst>
        </pc:spChg>
        <pc:spChg chg="add mod">
          <ac:chgData name="Cheng Ran" userId="dbeed8448c6bb12c" providerId="LiveId" clId="{9B2A63C4-9E16-4F01-A724-CF6DBDDC3C01}" dt="2022-03-07T03:43:07.400" v="1814" actId="20577"/>
          <ac:spMkLst>
            <pc:docMk/>
            <pc:sldMk cId="1440953022" sldId="340"/>
            <ac:spMk id="4" creationId="{B53468D8-C1CB-4A83-BD27-5AC844C1CF49}"/>
          </ac:spMkLst>
        </pc:spChg>
        <pc:spChg chg="add mod">
          <ac:chgData name="Cheng Ran" userId="dbeed8448c6bb12c" providerId="LiveId" clId="{9B2A63C4-9E16-4F01-A724-CF6DBDDC3C01}" dt="2022-03-07T03:32:51.846" v="1493" actId="14100"/>
          <ac:spMkLst>
            <pc:docMk/>
            <pc:sldMk cId="1440953022" sldId="340"/>
            <ac:spMk id="5" creationId="{F1E2BC9E-AD41-495E-B2C2-3DD8DB9D0B9B}"/>
          </ac:spMkLst>
        </pc:spChg>
      </pc:sldChg>
      <pc:sldChg chg="addSp delSp modSp new mod">
        <pc:chgData name="Cheng Ran" userId="dbeed8448c6bb12c" providerId="LiveId" clId="{9B2A63C4-9E16-4F01-A724-CF6DBDDC3C01}" dt="2022-03-07T09:34:32.350" v="3245"/>
        <pc:sldMkLst>
          <pc:docMk/>
          <pc:sldMk cId="3013888483" sldId="341"/>
        </pc:sldMkLst>
        <pc:spChg chg="mod">
          <ac:chgData name="Cheng Ran" userId="dbeed8448c6bb12c" providerId="LiveId" clId="{9B2A63C4-9E16-4F01-A724-CF6DBDDC3C01}" dt="2022-03-07T03:33:57.525" v="1541"/>
          <ac:spMkLst>
            <pc:docMk/>
            <pc:sldMk cId="3013888483" sldId="341"/>
            <ac:spMk id="2" creationId="{7DDF8343-9ADF-4935-9516-92B336011B63}"/>
          </ac:spMkLst>
        </pc:spChg>
        <pc:spChg chg="mod">
          <ac:chgData name="Cheng Ran" userId="dbeed8448c6bb12c" providerId="LiveId" clId="{9B2A63C4-9E16-4F01-A724-CF6DBDDC3C01}" dt="2022-03-07T09:34:32.350" v="3245"/>
          <ac:spMkLst>
            <pc:docMk/>
            <pc:sldMk cId="3013888483" sldId="341"/>
            <ac:spMk id="3" creationId="{202A4918-167B-4B11-A6B8-9398D4BD1C4C}"/>
          </ac:spMkLst>
        </pc:spChg>
        <pc:spChg chg="add mod">
          <ac:chgData name="Cheng Ran" userId="dbeed8448c6bb12c" providerId="LiveId" clId="{9B2A63C4-9E16-4F01-A724-CF6DBDDC3C01}" dt="2022-03-07T03:37:07.806" v="1652" actId="1076"/>
          <ac:spMkLst>
            <pc:docMk/>
            <pc:sldMk cId="3013888483" sldId="341"/>
            <ac:spMk id="6" creationId="{A3240940-C3EF-427F-9F00-537065966ABA}"/>
          </ac:spMkLst>
        </pc:spChg>
        <pc:picChg chg="add del mod">
          <ac:chgData name="Cheng Ran" userId="dbeed8448c6bb12c" providerId="LiveId" clId="{9B2A63C4-9E16-4F01-A724-CF6DBDDC3C01}" dt="2022-03-07T03:36:10.570" v="1639" actId="478"/>
          <ac:picMkLst>
            <pc:docMk/>
            <pc:sldMk cId="3013888483" sldId="341"/>
            <ac:picMk id="5" creationId="{7B2406A4-D3A4-4D0F-B6B1-0A4F3594648D}"/>
          </ac:picMkLst>
        </pc:picChg>
        <pc:picChg chg="add del mod">
          <ac:chgData name="Cheng Ran" userId="dbeed8448c6bb12c" providerId="LiveId" clId="{9B2A63C4-9E16-4F01-A724-CF6DBDDC3C01}" dt="2022-03-07T03:37:57.037" v="1661" actId="478"/>
          <ac:picMkLst>
            <pc:docMk/>
            <pc:sldMk cId="3013888483" sldId="341"/>
            <ac:picMk id="8" creationId="{7054A954-696A-44AF-A0D7-2F6F186DFB91}"/>
          </ac:picMkLst>
        </pc:picChg>
        <pc:picChg chg="add del mod">
          <ac:chgData name="Cheng Ran" userId="dbeed8448c6bb12c" providerId="LiveId" clId="{9B2A63C4-9E16-4F01-A724-CF6DBDDC3C01}" dt="2022-03-07T03:38:29.421" v="1662" actId="478"/>
          <ac:picMkLst>
            <pc:docMk/>
            <pc:sldMk cId="3013888483" sldId="341"/>
            <ac:picMk id="10" creationId="{68B904AD-61D7-42B9-9EC8-15202F94E1B3}"/>
          </ac:picMkLst>
        </pc:picChg>
        <pc:picChg chg="add mod">
          <ac:chgData name="Cheng Ran" userId="dbeed8448c6bb12c" providerId="LiveId" clId="{9B2A63C4-9E16-4F01-A724-CF6DBDDC3C01}" dt="2022-03-07T03:38:33.224" v="1665" actId="1076"/>
          <ac:picMkLst>
            <pc:docMk/>
            <pc:sldMk cId="3013888483" sldId="341"/>
            <ac:picMk id="18" creationId="{DC7D9881-31A8-478E-A38F-6EA304043A27}"/>
          </ac:picMkLst>
        </pc:picChg>
        <pc:picChg chg="add mod">
          <ac:chgData name="Cheng Ran" userId="dbeed8448c6bb12c" providerId="LiveId" clId="{9B2A63C4-9E16-4F01-A724-CF6DBDDC3C01}" dt="2022-03-07T03:38:44.425" v="1667" actId="1076"/>
          <ac:picMkLst>
            <pc:docMk/>
            <pc:sldMk cId="3013888483" sldId="341"/>
            <ac:picMk id="20" creationId="{387E015C-E0A1-4C60-A513-E84C4BB1FDFE}"/>
          </ac:picMkLst>
        </pc:picChg>
        <pc:cxnChg chg="add mod">
          <ac:chgData name="Cheng Ran" userId="dbeed8448c6bb12c" providerId="LiveId" clId="{9B2A63C4-9E16-4F01-A724-CF6DBDDC3C01}" dt="2022-03-07T09:13:14.939" v="3242" actId="692"/>
          <ac:cxnSpMkLst>
            <pc:docMk/>
            <pc:sldMk cId="3013888483" sldId="341"/>
            <ac:cxnSpMk id="12" creationId="{7E701408-4FDF-4B1B-AB2E-9B36E44235D0}"/>
          </ac:cxnSpMkLst>
        </pc:cxnChg>
      </pc:sldChg>
      <pc:sldChg chg="addSp delSp modSp new mod modAnim">
        <pc:chgData name="Cheng Ran" userId="dbeed8448c6bb12c" providerId="LiveId" clId="{9B2A63C4-9E16-4F01-A724-CF6DBDDC3C01}" dt="2022-03-07T10:24:51.250" v="3482" actId="20577"/>
        <pc:sldMkLst>
          <pc:docMk/>
          <pc:sldMk cId="2392836571" sldId="342"/>
        </pc:sldMkLst>
        <pc:spChg chg="mod">
          <ac:chgData name="Cheng Ran" userId="dbeed8448c6bb12c" providerId="LiveId" clId="{9B2A63C4-9E16-4F01-A724-CF6DBDDC3C01}" dt="2022-03-07T03:39:07.213" v="1700"/>
          <ac:spMkLst>
            <pc:docMk/>
            <pc:sldMk cId="2392836571" sldId="342"/>
            <ac:spMk id="2" creationId="{A8768304-C435-4AD0-BD24-602F045CCFDB}"/>
          </ac:spMkLst>
        </pc:spChg>
        <pc:spChg chg="del">
          <ac:chgData name="Cheng Ran" userId="dbeed8448c6bb12c" providerId="LiveId" clId="{9B2A63C4-9E16-4F01-A724-CF6DBDDC3C01}" dt="2022-03-07T03:39:23.370" v="1701" actId="478"/>
          <ac:spMkLst>
            <pc:docMk/>
            <pc:sldMk cId="2392836571" sldId="342"/>
            <ac:spMk id="3" creationId="{E5A6AD45-EF30-4177-80CF-31C49E98ABD9}"/>
          </ac:spMkLst>
        </pc:spChg>
        <pc:spChg chg="add mod">
          <ac:chgData name="Cheng Ran" userId="dbeed8448c6bb12c" providerId="LiveId" clId="{9B2A63C4-9E16-4F01-A724-CF6DBDDC3C01}" dt="2022-03-07T10:24:51.250" v="3482" actId="20577"/>
          <ac:spMkLst>
            <pc:docMk/>
            <pc:sldMk cId="2392836571" sldId="342"/>
            <ac:spMk id="4" creationId="{14840B61-1D68-48BD-AAC3-05029EEC278A}"/>
          </ac:spMkLst>
        </pc:spChg>
        <pc:spChg chg="add del">
          <ac:chgData name="Cheng Ran" userId="dbeed8448c6bb12c" providerId="LiveId" clId="{9B2A63C4-9E16-4F01-A724-CF6DBDDC3C01}" dt="2022-03-07T03:44:48.841" v="1884" actId="22"/>
          <ac:spMkLst>
            <pc:docMk/>
            <pc:sldMk cId="2392836571" sldId="342"/>
            <ac:spMk id="6" creationId="{84BC0CFC-565F-4751-9DB4-4190C2FB8195}"/>
          </ac:spMkLst>
        </pc:spChg>
        <pc:spChg chg="add mod">
          <ac:chgData name="Cheng Ran" userId="dbeed8448c6bb12c" providerId="LiveId" clId="{9B2A63C4-9E16-4F01-A724-CF6DBDDC3C01}" dt="2022-03-07T03:55:18.336" v="2015" actId="14100"/>
          <ac:spMkLst>
            <pc:docMk/>
            <pc:sldMk cId="2392836571" sldId="342"/>
            <ac:spMk id="7" creationId="{F52D77CC-F795-44B9-BE5D-69803032E2A4}"/>
          </ac:spMkLst>
        </pc:spChg>
      </pc:sldChg>
      <pc:sldChg chg="addSp modSp new mod">
        <pc:chgData name="Cheng Ran" userId="dbeed8448c6bb12c" providerId="LiveId" clId="{9B2A63C4-9E16-4F01-A724-CF6DBDDC3C01}" dt="2022-03-07T03:48:30.767" v="1971" actId="692"/>
        <pc:sldMkLst>
          <pc:docMk/>
          <pc:sldMk cId="3177159315" sldId="343"/>
        </pc:sldMkLst>
        <pc:spChg chg="mod">
          <ac:chgData name="Cheng Ran" userId="dbeed8448c6bb12c" providerId="LiveId" clId="{9B2A63C4-9E16-4F01-A724-CF6DBDDC3C01}" dt="2022-03-07T03:46:40.256" v="1896"/>
          <ac:spMkLst>
            <pc:docMk/>
            <pc:sldMk cId="3177159315" sldId="343"/>
            <ac:spMk id="2" creationId="{6598C8D1-D9B0-4C3C-84D4-C400774B2A93}"/>
          </ac:spMkLst>
        </pc:spChg>
        <pc:spChg chg="mod">
          <ac:chgData name="Cheng Ran" userId="dbeed8448c6bb12c" providerId="LiveId" clId="{9B2A63C4-9E16-4F01-A724-CF6DBDDC3C01}" dt="2022-03-07T03:48:22.483" v="1970"/>
          <ac:spMkLst>
            <pc:docMk/>
            <pc:sldMk cId="3177159315" sldId="343"/>
            <ac:spMk id="3" creationId="{8DCF54CA-F1ED-443C-AC9D-FEADAC9E6FF7}"/>
          </ac:spMkLst>
        </pc:spChg>
        <pc:picChg chg="add mod">
          <ac:chgData name="Cheng Ran" userId="dbeed8448c6bb12c" providerId="LiveId" clId="{9B2A63C4-9E16-4F01-A724-CF6DBDDC3C01}" dt="2022-03-07T03:47:45.414" v="1964" actId="1076"/>
          <ac:picMkLst>
            <pc:docMk/>
            <pc:sldMk cId="3177159315" sldId="343"/>
            <ac:picMk id="4" creationId="{55B09A22-BDEE-47B3-80C6-B3FD6A64B28B}"/>
          </ac:picMkLst>
        </pc:picChg>
        <pc:picChg chg="add mod">
          <ac:chgData name="Cheng Ran" userId="dbeed8448c6bb12c" providerId="LiveId" clId="{9B2A63C4-9E16-4F01-A724-CF6DBDDC3C01}" dt="2022-03-07T03:47:58.033" v="1966" actId="1076"/>
          <ac:picMkLst>
            <pc:docMk/>
            <pc:sldMk cId="3177159315" sldId="343"/>
            <ac:picMk id="6" creationId="{4E1158B1-B14C-4639-B19F-CC8080AE0294}"/>
          </ac:picMkLst>
        </pc:picChg>
        <pc:cxnChg chg="add mod">
          <ac:chgData name="Cheng Ran" userId="dbeed8448c6bb12c" providerId="LiveId" clId="{9B2A63C4-9E16-4F01-A724-CF6DBDDC3C01}" dt="2022-03-07T03:48:30.767" v="1971" actId="692"/>
          <ac:cxnSpMkLst>
            <pc:docMk/>
            <pc:sldMk cId="3177159315" sldId="343"/>
            <ac:cxnSpMk id="8" creationId="{6CC21ACB-0EBB-4240-A6B6-D868AB5ED183}"/>
          </ac:cxnSpMkLst>
        </pc:cxnChg>
      </pc:sldChg>
      <pc:sldChg chg="addSp delSp modSp new mod modAnim">
        <pc:chgData name="Cheng Ran" userId="dbeed8448c6bb12c" providerId="LiveId" clId="{9B2A63C4-9E16-4F01-A724-CF6DBDDC3C01}" dt="2022-03-07T09:52:29.511" v="3424" actId="20577"/>
        <pc:sldMkLst>
          <pc:docMk/>
          <pc:sldMk cId="3399295983" sldId="344"/>
        </pc:sldMkLst>
        <pc:spChg chg="mod">
          <ac:chgData name="Cheng Ran" userId="dbeed8448c6bb12c" providerId="LiveId" clId="{9B2A63C4-9E16-4F01-A724-CF6DBDDC3C01}" dt="2022-03-07T03:53:33.481" v="1973"/>
          <ac:spMkLst>
            <pc:docMk/>
            <pc:sldMk cId="3399295983" sldId="344"/>
            <ac:spMk id="2" creationId="{7358E7FF-BC35-46A4-9B3A-E6AD4A11F4FF}"/>
          </ac:spMkLst>
        </pc:spChg>
        <pc:spChg chg="del">
          <ac:chgData name="Cheng Ran" userId="dbeed8448c6bb12c" providerId="LiveId" clId="{9B2A63C4-9E16-4F01-A724-CF6DBDDC3C01}" dt="2022-03-07T03:53:44.084" v="1974" actId="478"/>
          <ac:spMkLst>
            <pc:docMk/>
            <pc:sldMk cId="3399295983" sldId="344"/>
            <ac:spMk id="3" creationId="{279A9C86-FED3-412C-9652-0430CFF8BC5C}"/>
          </ac:spMkLst>
        </pc:spChg>
        <pc:spChg chg="add mod">
          <ac:chgData name="Cheng Ran" userId="dbeed8448c6bb12c" providerId="LiveId" clId="{9B2A63C4-9E16-4F01-A724-CF6DBDDC3C01}" dt="2022-03-07T09:52:29.511" v="3424" actId="20577"/>
          <ac:spMkLst>
            <pc:docMk/>
            <pc:sldMk cId="3399295983" sldId="344"/>
            <ac:spMk id="4" creationId="{DE378908-2F95-4699-BA3D-88FF07C37CA9}"/>
          </ac:spMkLst>
        </pc:spChg>
        <pc:spChg chg="add mod">
          <ac:chgData name="Cheng Ran" userId="dbeed8448c6bb12c" providerId="LiveId" clId="{9B2A63C4-9E16-4F01-A724-CF6DBDDC3C01}" dt="2022-03-07T03:57:09.165" v="2049" actId="1076"/>
          <ac:spMkLst>
            <pc:docMk/>
            <pc:sldMk cId="3399295983" sldId="344"/>
            <ac:spMk id="5" creationId="{A673538A-6A7B-40ED-A079-6C6C9F09EE4D}"/>
          </ac:spMkLst>
        </pc:spChg>
        <pc:spChg chg="add del mod">
          <ac:chgData name="Cheng Ran" userId="dbeed8448c6bb12c" providerId="LiveId" clId="{9B2A63C4-9E16-4F01-A724-CF6DBDDC3C01}" dt="2022-03-07T03:57:33.075" v="2052"/>
          <ac:spMkLst>
            <pc:docMk/>
            <pc:sldMk cId="3399295983" sldId="344"/>
            <ac:spMk id="6" creationId="{184C6B61-F0C1-4381-B130-13D1C87B0C3C}"/>
          </ac:spMkLst>
        </pc:spChg>
      </pc:sldChg>
      <pc:sldChg chg="modSp add mod">
        <pc:chgData name="Cheng Ran" userId="dbeed8448c6bb12c" providerId="LiveId" clId="{9B2A63C4-9E16-4F01-A724-CF6DBDDC3C01}" dt="2022-03-07T10:27:49.028" v="3616" actId="20577"/>
        <pc:sldMkLst>
          <pc:docMk/>
          <pc:sldMk cId="4174119074" sldId="345"/>
        </pc:sldMkLst>
        <pc:spChg chg="mod">
          <ac:chgData name="Cheng Ran" userId="dbeed8448c6bb12c" providerId="LiveId" clId="{9B2A63C4-9E16-4F01-A724-CF6DBDDC3C01}" dt="2022-03-07T03:57:41.428" v="2066" actId="20577"/>
          <ac:spMkLst>
            <pc:docMk/>
            <pc:sldMk cId="4174119074" sldId="345"/>
            <ac:spMk id="2" creationId="{7358E7FF-BC35-46A4-9B3A-E6AD4A11F4FF}"/>
          </ac:spMkLst>
        </pc:spChg>
        <pc:spChg chg="mod">
          <ac:chgData name="Cheng Ran" userId="dbeed8448c6bb12c" providerId="LiveId" clId="{9B2A63C4-9E16-4F01-A724-CF6DBDDC3C01}" dt="2022-03-07T10:27:49.028" v="3616" actId="20577"/>
          <ac:spMkLst>
            <pc:docMk/>
            <pc:sldMk cId="4174119074" sldId="345"/>
            <ac:spMk id="4" creationId="{DE378908-2F95-4699-BA3D-88FF07C37CA9}"/>
          </ac:spMkLst>
        </pc:spChg>
      </pc:sldChg>
      <pc:sldChg chg="modSp new del mod">
        <pc:chgData name="Cheng Ran" userId="dbeed8448c6bb12c" providerId="LiveId" clId="{9B2A63C4-9E16-4F01-A724-CF6DBDDC3C01}" dt="2022-03-07T03:59:50.044" v="2140" actId="47"/>
        <pc:sldMkLst>
          <pc:docMk/>
          <pc:sldMk cId="2428142426" sldId="346"/>
        </pc:sldMkLst>
        <pc:spChg chg="mod">
          <ac:chgData name="Cheng Ran" userId="dbeed8448c6bb12c" providerId="LiveId" clId="{9B2A63C4-9E16-4F01-A724-CF6DBDDC3C01}" dt="2022-03-07T03:59:41.335" v="2138" actId="20577"/>
          <ac:spMkLst>
            <pc:docMk/>
            <pc:sldMk cId="2428142426" sldId="346"/>
            <ac:spMk id="2" creationId="{ABDFC7AE-7F8B-495A-83CA-33C3954FB3B0}"/>
          </ac:spMkLst>
        </pc:spChg>
      </pc:sldChg>
      <pc:sldChg chg="modSp add mod">
        <pc:chgData name="Cheng Ran" userId="dbeed8448c6bb12c" providerId="LiveId" clId="{9B2A63C4-9E16-4F01-A724-CF6DBDDC3C01}" dt="2022-03-07T10:27:03.779" v="3542" actId="20577"/>
        <pc:sldMkLst>
          <pc:docMk/>
          <pc:sldMk cId="1026190233" sldId="347"/>
        </pc:sldMkLst>
        <pc:spChg chg="mod">
          <ac:chgData name="Cheng Ran" userId="dbeed8448c6bb12c" providerId="LiveId" clId="{9B2A63C4-9E16-4F01-A724-CF6DBDDC3C01}" dt="2022-03-07T03:59:55.456" v="2154" actId="20577"/>
          <ac:spMkLst>
            <pc:docMk/>
            <pc:sldMk cId="1026190233" sldId="347"/>
            <ac:spMk id="2" creationId="{7358E7FF-BC35-46A4-9B3A-E6AD4A11F4FF}"/>
          </ac:spMkLst>
        </pc:spChg>
        <pc:spChg chg="mod">
          <ac:chgData name="Cheng Ran" userId="dbeed8448c6bb12c" providerId="LiveId" clId="{9B2A63C4-9E16-4F01-A724-CF6DBDDC3C01}" dt="2022-03-07T10:27:03.779" v="3542" actId="20577"/>
          <ac:spMkLst>
            <pc:docMk/>
            <pc:sldMk cId="1026190233" sldId="347"/>
            <ac:spMk id="4" creationId="{DE378908-2F95-4699-BA3D-88FF07C37CA9}"/>
          </ac:spMkLst>
        </pc:spChg>
      </pc:sldChg>
      <pc:sldChg chg="addSp modSp add mod">
        <pc:chgData name="Cheng Ran" userId="dbeed8448c6bb12c" providerId="LiveId" clId="{9B2A63C4-9E16-4F01-A724-CF6DBDDC3C01}" dt="2022-03-07T04:02:16.214" v="2223" actId="1076"/>
        <pc:sldMkLst>
          <pc:docMk/>
          <pc:sldMk cId="2882828215" sldId="348"/>
        </pc:sldMkLst>
        <pc:spChg chg="mod">
          <ac:chgData name="Cheng Ran" userId="dbeed8448c6bb12c" providerId="LiveId" clId="{9B2A63C4-9E16-4F01-A724-CF6DBDDC3C01}" dt="2022-03-07T04:02:16.214" v="2223" actId="1076"/>
          <ac:spMkLst>
            <pc:docMk/>
            <pc:sldMk cId="2882828215" sldId="348"/>
            <ac:spMk id="4" creationId="{B97AE0B9-82A8-4F89-A7D8-5C042189A434}"/>
          </ac:spMkLst>
        </pc:spChg>
        <pc:spChg chg="add mod">
          <ac:chgData name="Cheng Ran" userId="dbeed8448c6bb12c" providerId="LiveId" clId="{9B2A63C4-9E16-4F01-A724-CF6DBDDC3C01}" dt="2022-03-07T04:02:15.193" v="2222" actId="1076"/>
          <ac:spMkLst>
            <pc:docMk/>
            <pc:sldMk cId="2882828215" sldId="348"/>
            <ac:spMk id="5" creationId="{283B0CD0-5E5E-4982-8DDD-5592E70F9908}"/>
          </ac:spMkLst>
        </pc:spChg>
      </pc:sldChg>
      <pc:sldChg chg="addSp modSp new mod modAnim">
        <pc:chgData name="Cheng Ran" userId="dbeed8448c6bb12c" providerId="LiveId" clId="{9B2A63C4-9E16-4F01-A724-CF6DBDDC3C01}" dt="2022-03-07T04:09:45.977" v="2652"/>
        <pc:sldMkLst>
          <pc:docMk/>
          <pc:sldMk cId="163709586" sldId="349"/>
        </pc:sldMkLst>
        <pc:spChg chg="mod">
          <ac:chgData name="Cheng Ran" userId="dbeed8448c6bb12c" providerId="LiveId" clId="{9B2A63C4-9E16-4F01-A724-CF6DBDDC3C01}" dt="2022-03-07T04:02:36.590" v="2248" actId="20577"/>
          <ac:spMkLst>
            <pc:docMk/>
            <pc:sldMk cId="163709586" sldId="349"/>
            <ac:spMk id="2" creationId="{38092153-E279-41E1-9126-D76DA4538D9C}"/>
          </ac:spMkLst>
        </pc:spChg>
        <pc:spChg chg="mod">
          <ac:chgData name="Cheng Ran" userId="dbeed8448c6bb12c" providerId="LiveId" clId="{9B2A63C4-9E16-4F01-A724-CF6DBDDC3C01}" dt="2022-03-07T04:05:03.930" v="2299"/>
          <ac:spMkLst>
            <pc:docMk/>
            <pc:sldMk cId="163709586" sldId="349"/>
            <ac:spMk id="3" creationId="{FE9EAE5F-D940-428C-A1EA-452C1D72D073}"/>
          </ac:spMkLst>
        </pc:spChg>
        <pc:spChg chg="add mod">
          <ac:chgData name="Cheng Ran" userId="dbeed8448c6bb12c" providerId="LiveId" clId="{9B2A63C4-9E16-4F01-A724-CF6DBDDC3C01}" dt="2022-03-07T04:09:25.029" v="2645" actId="1076"/>
          <ac:spMkLst>
            <pc:docMk/>
            <pc:sldMk cId="163709586" sldId="349"/>
            <ac:spMk id="4" creationId="{BFADFE51-1424-4CFD-A3DA-A3AF59A441B5}"/>
          </ac:spMkLst>
        </pc:spChg>
        <pc:spChg chg="add mod">
          <ac:chgData name="Cheng Ran" userId="dbeed8448c6bb12c" providerId="LiveId" clId="{9B2A63C4-9E16-4F01-A724-CF6DBDDC3C01}" dt="2022-03-07T04:09:40.552" v="2651" actId="113"/>
          <ac:spMkLst>
            <pc:docMk/>
            <pc:sldMk cId="163709586" sldId="349"/>
            <ac:spMk id="5" creationId="{12723683-69B4-4AF4-966D-D8608A2EB928}"/>
          </ac:spMkLst>
        </pc:spChg>
      </pc:sldChg>
      <pc:sldChg chg="addSp modSp new mod">
        <pc:chgData name="Cheng Ran" userId="dbeed8448c6bb12c" providerId="LiveId" clId="{9B2A63C4-9E16-4F01-A724-CF6DBDDC3C01}" dt="2022-03-07T07:31:18.157" v="2779" actId="1076"/>
        <pc:sldMkLst>
          <pc:docMk/>
          <pc:sldMk cId="959125396" sldId="350"/>
        </pc:sldMkLst>
        <pc:spChg chg="mod">
          <ac:chgData name="Cheng Ran" userId="dbeed8448c6bb12c" providerId="LiveId" clId="{9B2A63C4-9E16-4F01-A724-CF6DBDDC3C01}" dt="2022-03-07T07:22:43.923" v="2654"/>
          <ac:spMkLst>
            <pc:docMk/>
            <pc:sldMk cId="959125396" sldId="350"/>
            <ac:spMk id="2" creationId="{4CE40E48-0357-4E22-9A4A-BF36B527DCBD}"/>
          </ac:spMkLst>
        </pc:spChg>
        <pc:spChg chg="mod">
          <ac:chgData name="Cheng Ran" userId="dbeed8448c6bb12c" providerId="LiveId" clId="{9B2A63C4-9E16-4F01-A724-CF6DBDDC3C01}" dt="2022-03-07T07:23:46.918" v="2673" actId="20577"/>
          <ac:spMkLst>
            <pc:docMk/>
            <pc:sldMk cId="959125396" sldId="350"/>
            <ac:spMk id="3" creationId="{D4F36465-0930-440E-BA10-A9C2306C72EE}"/>
          </ac:spMkLst>
        </pc:spChg>
        <pc:spChg chg="add mod">
          <ac:chgData name="Cheng Ran" userId="dbeed8448c6bb12c" providerId="LiveId" clId="{9B2A63C4-9E16-4F01-A724-CF6DBDDC3C01}" dt="2022-03-07T07:31:18.157" v="2779" actId="1076"/>
          <ac:spMkLst>
            <pc:docMk/>
            <pc:sldMk cId="959125396" sldId="350"/>
            <ac:spMk id="6" creationId="{9EBFA41B-D647-49EC-AB50-06A0E34406E0}"/>
          </ac:spMkLst>
        </pc:spChg>
        <pc:picChg chg="add mod">
          <ac:chgData name="Cheng Ran" userId="dbeed8448c6bb12c" providerId="LiveId" clId="{9B2A63C4-9E16-4F01-A724-CF6DBDDC3C01}" dt="2022-03-07T07:26:42.892" v="2676" actId="1076"/>
          <ac:picMkLst>
            <pc:docMk/>
            <pc:sldMk cId="959125396" sldId="350"/>
            <ac:picMk id="5" creationId="{A986077F-BDE2-400B-9D6B-F0DFC04BFA3E}"/>
          </ac:picMkLst>
        </pc:picChg>
      </pc:sldChg>
      <pc:sldChg chg="addSp delSp modSp add mod">
        <pc:chgData name="Cheng Ran" userId="dbeed8448c6bb12c" providerId="LiveId" clId="{9B2A63C4-9E16-4F01-A724-CF6DBDDC3C01}" dt="2022-03-07T07:33:39.449" v="2845" actId="1076"/>
        <pc:sldMkLst>
          <pc:docMk/>
          <pc:sldMk cId="62755337" sldId="351"/>
        </pc:sldMkLst>
        <pc:spChg chg="mod">
          <ac:chgData name="Cheng Ran" userId="dbeed8448c6bb12c" providerId="LiveId" clId="{9B2A63C4-9E16-4F01-A724-CF6DBDDC3C01}" dt="2022-03-07T07:31:47.587" v="2783"/>
          <ac:spMkLst>
            <pc:docMk/>
            <pc:sldMk cId="62755337" sldId="351"/>
            <ac:spMk id="2" creationId="{4CE40E48-0357-4E22-9A4A-BF36B527DCBD}"/>
          </ac:spMkLst>
        </pc:spChg>
        <pc:spChg chg="mod">
          <ac:chgData name="Cheng Ran" userId="dbeed8448c6bb12c" providerId="LiveId" clId="{9B2A63C4-9E16-4F01-A724-CF6DBDDC3C01}" dt="2022-03-07T07:32:32.949" v="2803" actId="20577"/>
          <ac:spMkLst>
            <pc:docMk/>
            <pc:sldMk cId="62755337" sldId="351"/>
            <ac:spMk id="3" creationId="{D4F36465-0930-440E-BA10-A9C2306C72EE}"/>
          </ac:spMkLst>
        </pc:spChg>
        <pc:spChg chg="del">
          <ac:chgData name="Cheng Ran" userId="dbeed8448c6bb12c" providerId="LiveId" clId="{9B2A63C4-9E16-4F01-A724-CF6DBDDC3C01}" dt="2022-03-07T07:32:07.130" v="2785" actId="478"/>
          <ac:spMkLst>
            <pc:docMk/>
            <pc:sldMk cId="62755337" sldId="351"/>
            <ac:spMk id="6" creationId="{9EBFA41B-D647-49EC-AB50-06A0E34406E0}"/>
          </ac:spMkLst>
        </pc:spChg>
        <pc:spChg chg="add mod">
          <ac:chgData name="Cheng Ran" userId="dbeed8448c6bb12c" providerId="LiveId" clId="{9B2A63C4-9E16-4F01-A724-CF6DBDDC3C01}" dt="2022-03-07T07:33:25.914" v="2843" actId="20577"/>
          <ac:spMkLst>
            <pc:docMk/>
            <pc:sldMk cId="62755337" sldId="351"/>
            <ac:spMk id="7" creationId="{99C9E615-3E8B-46CC-97B1-15D8CC8BC703}"/>
          </ac:spMkLst>
        </pc:spChg>
        <pc:picChg chg="mod">
          <ac:chgData name="Cheng Ran" userId="dbeed8448c6bb12c" providerId="LiveId" clId="{9B2A63C4-9E16-4F01-A724-CF6DBDDC3C01}" dt="2022-03-07T07:32:39.267" v="2814" actId="1036"/>
          <ac:picMkLst>
            <pc:docMk/>
            <pc:sldMk cId="62755337" sldId="351"/>
            <ac:picMk id="5" creationId="{A986077F-BDE2-400B-9D6B-F0DFC04BFA3E}"/>
          </ac:picMkLst>
        </pc:picChg>
        <pc:picChg chg="add mod">
          <ac:chgData name="Cheng Ran" userId="dbeed8448c6bb12c" providerId="LiveId" clId="{9B2A63C4-9E16-4F01-A724-CF6DBDDC3C01}" dt="2022-03-07T07:33:39.449" v="2845" actId="1076"/>
          <ac:picMkLst>
            <pc:docMk/>
            <pc:sldMk cId="62755337" sldId="351"/>
            <ac:picMk id="8" creationId="{ED9F0616-82CD-4EEC-84FF-E0E7D88C90F8}"/>
          </ac:picMkLst>
        </pc:picChg>
      </pc:sldChg>
      <pc:sldChg chg="addSp delSp modSp add mod">
        <pc:chgData name="Cheng Ran" userId="dbeed8448c6bb12c" providerId="LiveId" clId="{9B2A63C4-9E16-4F01-A724-CF6DBDDC3C01}" dt="2022-03-07T07:35:21.728" v="2879" actId="1076"/>
        <pc:sldMkLst>
          <pc:docMk/>
          <pc:sldMk cId="2585393116" sldId="352"/>
        </pc:sldMkLst>
        <pc:spChg chg="mod">
          <ac:chgData name="Cheng Ran" userId="dbeed8448c6bb12c" providerId="LiveId" clId="{9B2A63C4-9E16-4F01-A724-CF6DBDDC3C01}" dt="2022-03-07T07:34:57.422" v="2874" actId="27636"/>
          <ac:spMkLst>
            <pc:docMk/>
            <pc:sldMk cId="2585393116" sldId="352"/>
            <ac:spMk id="3" creationId="{D4F36465-0930-440E-BA10-A9C2306C72EE}"/>
          </ac:spMkLst>
        </pc:spChg>
        <pc:spChg chg="del">
          <ac:chgData name="Cheng Ran" userId="dbeed8448c6bb12c" providerId="LiveId" clId="{9B2A63C4-9E16-4F01-A724-CF6DBDDC3C01}" dt="2022-03-07T07:35:06.799" v="2876" actId="478"/>
          <ac:spMkLst>
            <pc:docMk/>
            <pc:sldMk cId="2585393116" sldId="352"/>
            <ac:spMk id="7" creationId="{99C9E615-3E8B-46CC-97B1-15D8CC8BC703}"/>
          </ac:spMkLst>
        </pc:spChg>
        <pc:picChg chg="del">
          <ac:chgData name="Cheng Ran" userId="dbeed8448c6bb12c" providerId="LiveId" clId="{9B2A63C4-9E16-4F01-A724-CF6DBDDC3C01}" dt="2022-03-07T07:35:07.342" v="2877" actId="478"/>
          <ac:picMkLst>
            <pc:docMk/>
            <pc:sldMk cId="2585393116" sldId="352"/>
            <ac:picMk id="5" creationId="{A986077F-BDE2-400B-9D6B-F0DFC04BFA3E}"/>
          </ac:picMkLst>
        </pc:picChg>
        <pc:picChg chg="add mod">
          <ac:chgData name="Cheng Ran" userId="dbeed8448c6bb12c" providerId="LiveId" clId="{9B2A63C4-9E16-4F01-A724-CF6DBDDC3C01}" dt="2022-03-07T07:35:21.728" v="2879" actId="1076"/>
          <ac:picMkLst>
            <pc:docMk/>
            <pc:sldMk cId="2585393116" sldId="352"/>
            <ac:picMk id="6" creationId="{6FC9E1DB-EAAF-4C47-9A3E-E710E23DF705}"/>
          </ac:picMkLst>
        </pc:picChg>
        <pc:picChg chg="del">
          <ac:chgData name="Cheng Ran" userId="dbeed8448c6bb12c" providerId="LiveId" clId="{9B2A63C4-9E16-4F01-A724-CF6DBDDC3C01}" dt="2022-03-07T07:35:05.266" v="2875" actId="478"/>
          <ac:picMkLst>
            <pc:docMk/>
            <pc:sldMk cId="2585393116" sldId="352"/>
            <ac:picMk id="8" creationId="{ED9F0616-82CD-4EEC-84FF-E0E7D88C90F8}"/>
          </ac:picMkLst>
        </pc:picChg>
      </pc:sldChg>
      <pc:sldChg chg="modSp add mod">
        <pc:chgData name="Cheng Ran" userId="dbeed8448c6bb12c" providerId="LiveId" clId="{9B2A63C4-9E16-4F01-A724-CF6DBDDC3C01}" dt="2022-03-07T07:36:10.194" v="2894" actId="20577"/>
        <pc:sldMkLst>
          <pc:docMk/>
          <pc:sldMk cId="71457146" sldId="353"/>
        </pc:sldMkLst>
        <pc:spChg chg="mod">
          <ac:chgData name="Cheng Ran" userId="dbeed8448c6bb12c" providerId="LiveId" clId="{9B2A63C4-9E16-4F01-A724-CF6DBDDC3C01}" dt="2022-03-07T07:36:10.194" v="2894" actId="20577"/>
          <ac:spMkLst>
            <pc:docMk/>
            <pc:sldMk cId="71457146" sldId="353"/>
            <ac:spMk id="2" creationId="{4CE40E48-0357-4E22-9A4A-BF36B527DCBD}"/>
          </ac:spMkLst>
        </pc:spChg>
      </pc:sldChg>
      <pc:sldChg chg="modSp add del mod">
        <pc:chgData name="Cheng Ran" userId="dbeed8448c6bb12c" providerId="LiveId" clId="{9B2A63C4-9E16-4F01-A724-CF6DBDDC3C01}" dt="2022-03-07T07:36:18.444" v="2896" actId="47"/>
        <pc:sldMkLst>
          <pc:docMk/>
          <pc:sldMk cId="465468570" sldId="354"/>
        </pc:sldMkLst>
        <pc:spChg chg="mod">
          <ac:chgData name="Cheng Ran" userId="dbeed8448c6bb12c" providerId="LiveId" clId="{9B2A63C4-9E16-4F01-A724-CF6DBDDC3C01}" dt="2022-03-07T07:36:14.050" v="2895"/>
          <ac:spMkLst>
            <pc:docMk/>
            <pc:sldMk cId="465468570" sldId="354"/>
            <ac:spMk id="2" creationId="{4CE40E48-0357-4E22-9A4A-BF36B527DCBD}"/>
          </ac:spMkLst>
        </pc:spChg>
      </pc:sldChg>
      <pc:sldChg chg="addSp delSp modSp add mod">
        <pc:chgData name="Cheng Ran" userId="dbeed8448c6bb12c" providerId="LiveId" clId="{9B2A63C4-9E16-4F01-A724-CF6DBDDC3C01}" dt="2022-03-07T07:38:46.330" v="2941" actId="1076"/>
        <pc:sldMkLst>
          <pc:docMk/>
          <pc:sldMk cId="2360759080" sldId="354"/>
        </pc:sldMkLst>
        <pc:spChg chg="mod">
          <ac:chgData name="Cheng Ran" userId="dbeed8448c6bb12c" providerId="LiveId" clId="{9B2A63C4-9E16-4F01-A724-CF6DBDDC3C01}" dt="2022-03-07T07:36:28.486" v="2898"/>
          <ac:spMkLst>
            <pc:docMk/>
            <pc:sldMk cId="2360759080" sldId="354"/>
            <ac:spMk id="2" creationId="{4CE40E48-0357-4E22-9A4A-BF36B527DCBD}"/>
          </ac:spMkLst>
        </pc:spChg>
        <pc:spChg chg="mod">
          <ac:chgData name="Cheng Ran" userId="dbeed8448c6bb12c" providerId="LiveId" clId="{9B2A63C4-9E16-4F01-A724-CF6DBDDC3C01}" dt="2022-03-07T07:38:31.421" v="2938" actId="20577"/>
          <ac:spMkLst>
            <pc:docMk/>
            <pc:sldMk cId="2360759080" sldId="354"/>
            <ac:spMk id="3" creationId="{D4F36465-0930-440E-BA10-A9C2306C72EE}"/>
          </ac:spMkLst>
        </pc:spChg>
        <pc:picChg chg="add mod">
          <ac:chgData name="Cheng Ran" userId="dbeed8448c6bb12c" providerId="LiveId" clId="{9B2A63C4-9E16-4F01-A724-CF6DBDDC3C01}" dt="2022-03-07T07:38:46.330" v="2941" actId="1076"/>
          <ac:picMkLst>
            <pc:docMk/>
            <pc:sldMk cId="2360759080" sldId="354"/>
            <ac:picMk id="5" creationId="{9925259C-456E-41C5-83F9-586141707BB9}"/>
          </ac:picMkLst>
        </pc:picChg>
        <pc:picChg chg="del">
          <ac:chgData name="Cheng Ran" userId="dbeed8448c6bb12c" providerId="LiveId" clId="{9B2A63C4-9E16-4F01-A724-CF6DBDDC3C01}" dt="2022-03-07T07:38:43.631" v="2939" actId="478"/>
          <ac:picMkLst>
            <pc:docMk/>
            <pc:sldMk cId="2360759080" sldId="354"/>
            <ac:picMk id="6" creationId="{6FC9E1DB-EAAF-4C47-9A3E-E710E23DF705}"/>
          </ac:picMkLst>
        </pc:picChg>
      </pc:sldChg>
      <pc:sldChg chg="addSp delSp modSp add mod">
        <pc:chgData name="Cheng Ran" userId="dbeed8448c6bb12c" providerId="LiveId" clId="{9B2A63C4-9E16-4F01-A724-CF6DBDDC3C01}" dt="2022-03-07T07:45:48.518" v="3118" actId="1076"/>
        <pc:sldMkLst>
          <pc:docMk/>
          <pc:sldMk cId="368077067" sldId="355"/>
        </pc:sldMkLst>
        <pc:spChg chg="mod">
          <ac:chgData name="Cheng Ran" userId="dbeed8448c6bb12c" providerId="LiveId" clId="{9B2A63C4-9E16-4F01-A724-CF6DBDDC3C01}" dt="2022-03-07T07:39:12.485" v="2943"/>
          <ac:spMkLst>
            <pc:docMk/>
            <pc:sldMk cId="368077067" sldId="355"/>
            <ac:spMk id="2" creationId="{4CE40E48-0357-4E22-9A4A-BF36B527DCBD}"/>
          </ac:spMkLst>
        </pc:spChg>
        <pc:spChg chg="mod">
          <ac:chgData name="Cheng Ran" userId="dbeed8448c6bb12c" providerId="LiveId" clId="{9B2A63C4-9E16-4F01-A724-CF6DBDDC3C01}" dt="2022-03-07T07:45:26.460" v="3115" actId="27636"/>
          <ac:spMkLst>
            <pc:docMk/>
            <pc:sldMk cId="368077067" sldId="355"/>
            <ac:spMk id="3" creationId="{D4F36465-0930-440E-BA10-A9C2306C72EE}"/>
          </ac:spMkLst>
        </pc:spChg>
        <pc:spChg chg="del">
          <ac:chgData name="Cheng Ran" userId="dbeed8448c6bb12c" providerId="LiveId" clId="{9B2A63C4-9E16-4F01-A724-CF6DBDDC3C01}" dt="2022-03-07T07:45:33.378" v="3116" actId="478"/>
          <ac:spMkLst>
            <pc:docMk/>
            <pc:sldMk cId="368077067" sldId="355"/>
            <ac:spMk id="7" creationId="{99C9E615-3E8B-46CC-97B1-15D8CC8BC703}"/>
          </ac:spMkLst>
        </pc:spChg>
        <pc:picChg chg="del">
          <ac:chgData name="Cheng Ran" userId="dbeed8448c6bb12c" providerId="LiveId" clId="{9B2A63C4-9E16-4F01-A724-CF6DBDDC3C01}" dt="2022-03-07T07:39:52.089" v="2944" actId="478"/>
          <ac:picMkLst>
            <pc:docMk/>
            <pc:sldMk cId="368077067" sldId="355"/>
            <ac:picMk id="5" creationId="{A986077F-BDE2-400B-9D6B-F0DFC04BFA3E}"/>
          </ac:picMkLst>
        </pc:picChg>
        <pc:picChg chg="add mod">
          <ac:chgData name="Cheng Ran" userId="dbeed8448c6bb12c" providerId="LiveId" clId="{9B2A63C4-9E16-4F01-A724-CF6DBDDC3C01}" dt="2022-03-07T07:45:48.518" v="3118" actId="1076"/>
          <ac:picMkLst>
            <pc:docMk/>
            <pc:sldMk cId="368077067" sldId="355"/>
            <ac:picMk id="6" creationId="{17004A39-43D1-4413-AB15-3289EC92C3B9}"/>
          </ac:picMkLst>
        </pc:picChg>
        <pc:picChg chg="del">
          <ac:chgData name="Cheng Ran" userId="dbeed8448c6bb12c" providerId="LiveId" clId="{9B2A63C4-9E16-4F01-A724-CF6DBDDC3C01}" dt="2022-03-07T07:45:33.378" v="3116" actId="478"/>
          <ac:picMkLst>
            <pc:docMk/>
            <pc:sldMk cId="368077067" sldId="355"/>
            <ac:picMk id="8" creationId="{ED9F0616-82CD-4EEC-84FF-E0E7D88C90F8}"/>
          </ac:picMkLst>
        </pc:picChg>
      </pc:sldChg>
      <pc:sldChg chg="addSp delSp modSp add mod">
        <pc:chgData name="Cheng Ran" userId="dbeed8448c6bb12c" providerId="LiveId" clId="{9B2A63C4-9E16-4F01-A724-CF6DBDDC3C01}" dt="2022-03-07T07:48:37.544" v="3169" actId="20577"/>
        <pc:sldMkLst>
          <pc:docMk/>
          <pc:sldMk cId="2852587290" sldId="356"/>
        </pc:sldMkLst>
        <pc:spChg chg="mod">
          <ac:chgData name="Cheng Ran" userId="dbeed8448c6bb12c" providerId="LiveId" clId="{9B2A63C4-9E16-4F01-A724-CF6DBDDC3C01}" dt="2022-03-07T07:46:15.902" v="3123" actId="20577"/>
          <ac:spMkLst>
            <pc:docMk/>
            <pc:sldMk cId="2852587290" sldId="356"/>
            <ac:spMk id="2" creationId="{4CE40E48-0357-4E22-9A4A-BF36B527DCBD}"/>
          </ac:spMkLst>
        </pc:spChg>
        <pc:spChg chg="mod">
          <ac:chgData name="Cheng Ran" userId="dbeed8448c6bb12c" providerId="LiveId" clId="{9B2A63C4-9E16-4F01-A724-CF6DBDDC3C01}" dt="2022-03-07T07:48:37.544" v="3169" actId="20577"/>
          <ac:spMkLst>
            <pc:docMk/>
            <pc:sldMk cId="2852587290" sldId="356"/>
            <ac:spMk id="3" creationId="{D4F36465-0930-440E-BA10-A9C2306C72EE}"/>
          </ac:spMkLst>
        </pc:spChg>
        <pc:spChg chg="mod">
          <ac:chgData name="Cheng Ran" userId="dbeed8448c6bb12c" providerId="LiveId" clId="{9B2A63C4-9E16-4F01-A724-CF6DBDDC3C01}" dt="2022-03-07T07:48:22.472" v="3166" actId="20577"/>
          <ac:spMkLst>
            <pc:docMk/>
            <pc:sldMk cId="2852587290" sldId="356"/>
            <ac:spMk id="7" creationId="{99C9E615-3E8B-46CC-97B1-15D8CC8BC703}"/>
          </ac:spMkLst>
        </pc:spChg>
        <pc:picChg chg="del">
          <ac:chgData name="Cheng Ran" userId="dbeed8448c6bb12c" providerId="LiveId" clId="{9B2A63C4-9E16-4F01-A724-CF6DBDDC3C01}" dt="2022-03-07T07:46:52.642" v="3140" actId="478"/>
          <ac:picMkLst>
            <pc:docMk/>
            <pc:sldMk cId="2852587290" sldId="356"/>
            <ac:picMk id="5" creationId="{A986077F-BDE2-400B-9D6B-F0DFC04BFA3E}"/>
          </ac:picMkLst>
        </pc:picChg>
        <pc:picChg chg="add del mod">
          <ac:chgData name="Cheng Ran" userId="dbeed8448c6bb12c" providerId="LiveId" clId="{9B2A63C4-9E16-4F01-A724-CF6DBDDC3C01}" dt="2022-03-07T07:47:39.751" v="3156" actId="478"/>
          <ac:picMkLst>
            <pc:docMk/>
            <pc:sldMk cId="2852587290" sldId="356"/>
            <ac:picMk id="6" creationId="{F0A265F7-939B-4F74-A324-D3F20D3FBE2F}"/>
          </ac:picMkLst>
        </pc:picChg>
        <pc:picChg chg="del">
          <ac:chgData name="Cheng Ran" userId="dbeed8448c6bb12c" providerId="LiveId" clId="{9B2A63C4-9E16-4F01-A724-CF6DBDDC3C01}" dt="2022-03-07T07:47:30.303" v="3152" actId="478"/>
          <ac:picMkLst>
            <pc:docMk/>
            <pc:sldMk cId="2852587290" sldId="356"/>
            <ac:picMk id="8" creationId="{ED9F0616-82CD-4EEC-84FF-E0E7D88C90F8}"/>
          </ac:picMkLst>
        </pc:picChg>
        <pc:picChg chg="add del mod">
          <ac:chgData name="Cheng Ran" userId="dbeed8448c6bb12c" providerId="LiveId" clId="{9B2A63C4-9E16-4F01-A724-CF6DBDDC3C01}" dt="2022-03-07T07:47:37.959" v="3155" actId="478"/>
          <ac:picMkLst>
            <pc:docMk/>
            <pc:sldMk cId="2852587290" sldId="356"/>
            <ac:picMk id="10" creationId="{8B2ABC95-D18B-4A12-9AD7-D0924FC00F16}"/>
          </ac:picMkLst>
        </pc:picChg>
        <pc:picChg chg="add mod">
          <ac:chgData name="Cheng Ran" userId="dbeed8448c6bb12c" providerId="LiveId" clId="{9B2A63C4-9E16-4F01-A724-CF6DBDDC3C01}" dt="2022-03-07T07:48:01.952" v="3158" actId="1076"/>
          <ac:picMkLst>
            <pc:docMk/>
            <pc:sldMk cId="2852587290" sldId="356"/>
            <ac:picMk id="12" creationId="{2DA833C6-0717-4593-8702-028611039628}"/>
          </ac:picMkLst>
        </pc:picChg>
        <pc:picChg chg="add mod">
          <ac:chgData name="Cheng Ran" userId="dbeed8448c6bb12c" providerId="LiveId" clId="{9B2A63C4-9E16-4F01-A724-CF6DBDDC3C01}" dt="2022-03-07T07:48:12.326" v="3160" actId="1076"/>
          <ac:picMkLst>
            <pc:docMk/>
            <pc:sldMk cId="2852587290" sldId="356"/>
            <ac:picMk id="14" creationId="{09EE9EDF-B2C0-4223-8786-7E3BDF2181AD}"/>
          </ac:picMkLst>
        </pc:picChg>
      </pc:sldChg>
      <pc:sldChg chg="addSp modSp new mod">
        <pc:chgData name="Cheng Ran" userId="dbeed8448c6bb12c" providerId="LiveId" clId="{9B2A63C4-9E16-4F01-A724-CF6DBDDC3C01}" dt="2022-03-07T07:49:59.779" v="3203" actId="1076"/>
        <pc:sldMkLst>
          <pc:docMk/>
          <pc:sldMk cId="32454348" sldId="357"/>
        </pc:sldMkLst>
        <pc:spChg chg="mod">
          <ac:chgData name="Cheng Ran" userId="dbeed8448c6bb12c" providerId="LiveId" clId="{9B2A63C4-9E16-4F01-A724-CF6DBDDC3C01}" dt="2022-03-07T07:48:52.549" v="3171"/>
          <ac:spMkLst>
            <pc:docMk/>
            <pc:sldMk cId="32454348" sldId="357"/>
            <ac:spMk id="2" creationId="{81AFFF63-D38F-4110-8401-19C965AA8575}"/>
          </ac:spMkLst>
        </pc:spChg>
        <pc:spChg chg="mod">
          <ac:chgData name="Cheng Ran" userId="dbeed8448c6bb12c" providerId="LiveId" clId="{9B2A63C4-9E16-4F01-A724-CF6DBDDC3C01}" dt="2022-03-07T07:49:39.163" v="3194" actId="5793"/>
          <ac:spMkLst>
            <pc:docMk/>
            <pc:sldMk cId="32454348" sldId="357"/>
            <ac:spMk id="3" creationId="{1A82F951-B74F-44A8-A27C-BA4F3F578B4C}"/>
          </ac:spMkLst>
        </pc:spChg>
        <pc:picChg chg="add mod">
          <ac:chgData name="Cheng Ran" userId="dbeed8448c6bb12c" providerId="LiveId" clId="{9B2A63C4-9E16-4F01-A724-CF6DBDDC3C01}" dt="2022-03-07T07:49:59.779" v="3203" actId="1076"/>
          <ac:picMkLst>
            <pc:docMk/>
            <pc:sldMk cId="32454348" sldId="357"/>
            <ac:picMk id="5" creationId="{BCB942CC-02FF-4BB1-BAA8-AC20E07038EF}"/>
          </ac:picMkLst>
        </pc:picChg>
      </pc:sldChg>
      <pc:sldChg chg="addSp delSp modSp add mod">
        <pc:chgData name="Cheng Ran" userId="dbeed8448c6bb12c" providerId="LiveId" clId="{9B2A63C4-9E16-4F01-A724-CF6DBDDC3C01}" dt="2022-03-07T07:51:48.230" v="3213" actId="1076"/>
        <pc:sldMkLst>
          <pc:docMk/>
          <pc:sldMk cId="3065428112" sldId="358"/>
        </pc:sldMkLst>
        <pc:spChg chg="mod">
          <ac:chgData name="Cheng Ran" userId="dbeed8448c6bb12c" providerId="LiveId" clId="{9B2A63C4-9E16-4F01-A724-CF6DBDDC3C01}" dt="2022-03-07T07:51:32.889" v="3209"/>
          <ac:spMkLst>
            <pc:docMk/>
            <pc:sldMk cId="3065428112" sldId="358"/>
            <ac:spMk id="3" creationId="{1A82F951-B74F-44A8-A27C-BA4F3F578B4C}"/>
          </ac:spMkLst>
        </pc:spChg>
        <pc:picChg chg="del">
          <ac:chgData name="Cheng Ran" userId="dbeed8448c6bb12c" providerId="LiveId" clId="{9B2A63C4-9E16-4F01-A724-CF6DBDDC3C01}" dt="2022-03-07T07:51:44.762" v="3210" actId="478"/>
          <ac:picMkLst>
            <pc:docMk/>
            <pc:sldMk cId="3065428112" sldId="358"/>
            <ac:picMk id="5" creationId="{BCB942CC-02FF-4BB1-BAA8-AC20E07038EF}"/>
          </ac:picMkLst>
        </pc:picChg>
        <pc:picChg chg="add mod">
          <ac:chgData name="Cheng Ran" userId="dbeed8448c6bb12c" providerId="LiveId" clId="{9B2A63C4-9E16-4F01-A724-CF6DBDDC3C01}" dt="2022-03-07T07:51:48.230" v="3213" actId="1076"/>
          <ac:picMkLst>
            <pc:docMk/>
            <pc:sldMk cId="3065428112" sldId="358"/>
            <ac:picMk id="6" creationId="{4F83FF43-F554-413B-903E-289F561B6053}"/>
          </ac:picMkLst>
        </pc:picChg>
      </pc:sldChg>
    </pc:docChg>
  </pc:docChgLst>
  <pc:docChgLst>
    <pc:chgData name="Cheng Ran" userId="dbeed8448c6bb12c" providerId="LiveId" clId="{F1CB41B4-1035-41F7-82DC-2EB0A891EEFD}"/>
    <pc:docChg chg="undo custSel addSld delSld modSld">
      <pc:chgData name="Cheng Ran" userId="dbeed8448c6bb12c" providerId="LiveId" clId="{F1CB41B4-1035-41F7-82DC-2EB0A891EEFD}" dt="2022-03-21T10:02:15.480" v="5444" actId="478"/>
      <pc:docMkLst>
        <pc:docMk/>
      </pc:docMkLst>
      <pc:sldChg chg="modSp mod">
        <pc:chgData name="Cheng Ran" userId="dbeed8448c6bb12c" providerId="LiveId" clId="{F1CB41B4-1035-41F7-82DC-2EB0A891EEFD}" dt="2022-03-21T01:02:30.537" v="12" actId="20577"/>
        <pc:sldMkLst>
          <pc:docMk/>
          <pc:sldMk cId="3385293733" sldId="257"/>
        </pc:sldMkLst>
        <pc:spChg chg="mod">
          <ac:chgData name="Cheng Ran" userId="dbeed8448c6bb12c" providerId="LiveId" clId="{F1CB41B4-1035-41F7-82DC-2EB0A891EEFD}" dt="2022-03-21T01:02:30.537" v="12" actId="20577"/>
          <ac:spMkLst>
            <pc:docMk/>
            <pc:sldMk cId="3385293733" sldId="257"/>
            <ac:spMk id="2" creationId="{33FD282A-579E-4C33-B7C3-4DA1F4362495}"/>
          </ac:spMkLst>
        </pc:spChg>
      </pc:sldChg>
      <pc:sldChg chg="modSp add del mod">
        <pc:chgData name="Cheng Ran" userId="dbeed8448c6bb12c" providerId="LiveId" clId="{F1CB41B4-1035-41F7-82DC-2EB0A891EEFD}" dt="2022-03-21T03:41:08.912" v="3016" actId="47"/>
        <pc:sldMkLst>
          <pc:docMk/>
          <pc:sldMk cId="0" sldId="282"/>
        </pc:sldMkLst>
        <pc:spChg chg="mod">
          <ac:chgData name="Cheng Ran" userId="dbeed8448c6bb12c" providerId="LiveId" clId="{F1CB41B4-1035-41F7-82DC-2EB0A891EEFD}" dt="2022-03-21T03:39:23.503" v="3000"/>
          <ac:spMkLst>
            <pc:docMk/>
            <pc:sldMk cId="0" sldId="282"/>
            <ac:spMk id="17" creationId="{00000000-0000-0000-0000-000000000000}"/>
          </ac:spMkLst>
        </pc:spChg>
        <pc:graphicFrameChg chg="mod">
          <ac:chgData name="Cheng Ran" userId="dbeed8448c6bb12c" providerId="LiveId" clId="{F1CB41B4-1035-41F7-82DC-2EB0A891EEFD}" dt="2022-03-21T03:40:24.353" v="3010" actId="1037"/>
          <ac:graphicFrameMkLst>
            <pc:docMk/>
            <pc:sldMk cId="0" sldId="282"/>
            <ac:graphicFrameMk id="15" creationId="{00000000-0000-0000-0000-000000000000}"/>
          </ac:graphicFrameMkLst>
        </pc:graphicFrameChg>
      </pc:sldChg>
      <pc:sldChg chg="addSp delSp modSp add del mod">
        <pc:chgData name="Cheng Ran" userId="dbeed8448c6bb12c" providerId="LiveId" clId="{F1CB41B4-1035-41F7-82DC-2EB0A891EEFD}" dt="2022-03-21T03:54:09.931" v="3304" actId="478"/>
        <pc:sldMkLst>
          <pc:docMk/>
          <pc:sldMk cId="0" sldId="283"/>
        </pc:sldMkLst>
        <pc:spChg chg="del">
          <ac:chgData name="Cheng Ran" userId="dbeed8448c6bb12c" providerId="LiveId" clId="{F1CB41B4-1035-41F7-82DC-2EB0A891EEFD}" dt="2022-03-21T03:54:09.931" v="3304" actId="478"/>
          <ac:spMkLst>
            <pc:docMk/>
            <pc:sldMk cId="0" sldId="283"/>
            <ac:spMk id="17" creationId="{00000000-0000-0000-0000-000000000000}"/>
          </ac:spMkLst>
        </pc:spChg>
        <pc:spChg chg="mod">
          <ac:chgData name="Cheng Ran" userId="dbeed8448c6bb12c" providerId="LiveId" clId="{F1CB41B4-1035-41F7-82DC-2EB0A891EEFD}" dt="2022-03-21T03:39:23.503" v="3000"/>
          <ac:spMkLst>
            <pc:docMk/>
            <pc:sldMk cId="0" sldId="283"/>
            <ac:spMk id="18" creationId="{00000000-0000-0000-0000-000000000000}"/>
          </ac:spMkLst>
        </pc:spChg>
        <pc:spChg chg="add mod">
          <ac:chgData name="Cheng Ran" userId="dbeed8448c6bb12c" providerId="LiveId" clId="{F1CB41B4-1035-41F7-82DC-2EB0A891EEFD}" dt="2022-03-21T03:54:09.931" v="3304" actId="478"/>
          <ac:spMkLst>
            <pc:docMk/>
            <pc:sldMk cId="0" sldId="283"/>
            <ac:spMk id="20" creationId="{47D16D66-F28E-4A88-A24D-A3853EB34746}"/>
          </ac:spMkLst>
        </pc:spChg>
      </pc:sldChg>
      <pc:sldChg chg="addSp delSp modSp add del mod">
        <pc:chgData name="Cheng Ran" userId="dbeed8448c6bb12c" providerId="LiveId" clId="{F1CB41B4-1035-41F7-82DC-2EB0A891EEFD}" dt="2022-03-21T06:32:25.311" v="3947" actId="478"/>
        <pc:sldMkLst>
          <pc:docMk/>
          <pc:sldMk cId="0" sldId="284"/>
        </pc:sldMkLst>
        <pc:spChg chg="del">
          <ac:chgData name="Cheng Ran" userId="dbeed8448c6bb12c" providerId="LiveId" clId="{F1CB41B4-1035-41F7-82DC-2EB0A891EEFD}" dt="2022-03-21T03:54:06.699" v="3303" actId="478"/>
          <ac:spMkLst>
            <pc:docMk/>
            <pc:sldMk cId="0" sldId="284"/>
            <ac:spMk id="24" creationId="{00000000-0000-0000-0000-000000000000}"/>
          </ac:spMkLst>
        </pc:spChg>
        <pc:spChg chg="mod">
          <ac:chgData name="Cheng Ran" userId="dbeed8448c6bb12c" providerId="LiveId" clId="{F1CB41B4-1035-41F7-82DC-2EB0A891EEFD}" dt="2022-03-21T03:39:23.503" v="3000"/>
          <ac:spMkLst>
            <pc:docMk/>
            <pc:sldMk cId="0" sldId="284"/>
            <ac:spMk id="25" creationId="{00000000-0000-0000-0000-000000000000}"/>
          </ac:spMkLst>
        </pc:spChg>
        <pc:spChg chg="add del mod">
          <ac:chgData name="Cheng Ran" userId="dbeed8448c6bb12c" providerId="LiveId" clId="{F1CB41B4-1035-41F7-82DC-2EB0A891EEFD}" dt="2022-03-21T06:32:25.311" v="3947" actId="478"/>
          <ac:spMkLst>
            <pc:docMk/>
            <pc:sldMk cId="0" sldId="284"/>
            <ac:spMk id="27" creationId="{6E8B22D4-C132-457D-999E-989337B7DBD1}"/>
          </ac:spMkLst>
        </pc:spChg>
      </pc:sldChg>
      <pc:sldChg chg="addSp delSp modSp add del mod">
        <pc:chgData name="Cheng Ran" userId="dbeed8448c6bb12c" providerId="LiveId" clId="{F1CB41B4-1035-41F7-82DC-2EB0A891EEFD}" dt="2022-03-21T10:02:15.480" v="5444" actId="478"/>
        <pc:sldMkLst>
          <pc:docMk/>
          <pc:sldMk cId="0" sldId="285"/>
        </pc:sldMkLst>
        <pc:spChg chg="del">
          <ac:chgData name="Cheng Ran" userId="dbeed8448c6bb12c" providerId="LiveId" clId="{F1CB41B4-1035-41F7-82DC-2EB0A891EEFD}" dt="2022-03-21T03:54:04.187" v="3302" actId="478"/>
          <ac:spMkLst>
            <pc:docMk/>
            <pc:sldMk cId="0" sldId="285"/>
            <ac:spMk id="30" creationId="{00000000-0000-0000-0000-000000000000}"/>
          </ac:spMkLst>
        </pc:spChg>
        <pc:spChg chg="del mod">
          <ac:chgData name="Cheng Ran" userId="dbeed8448c6bb12c" providerId="LiveId" clId="{F1CB41B4-1035-41F7-82DC-2EB0A891EEFD}" dt="2022-03-21T10:02:15.480" v="5444" actId="478"/>
          <ac:spMkLst>
            <pc:docMk/>
            <pc:sldMk cId="0" sldId="285"/>
            <ac:spMk id="31" creationId="{00000000-0000-0000-0000-000000000000}"/>
          </ac:spMkLst>
        </pc:spChg>
        <pc:spChg chg="add mod">
          <ac:chgData name="Cheng Ran" userId="dbeed8448c6bb12c" providerId="LiveId" clId="{F1CB41B4-1035-41F7-82DC-2EB0A891EEFD}" dt="2022-03-21T03:54:04.187" v="3302" actId="478"/>
          <ac:spMkLst>
            <pc:docMk/>
            <pc:sldMk cId="0" sldId="285"/>
            <ac:spMk id="33" creationId="{F17A6621-A79A-422C-B1F7-AA5E8E13695D}"/>
          </ac:spMkLst>
        </pc:spChg>
      </pc:sldChg>
      <pc:sldChg chg="addSp delSp modSp add del mod">
        <pc:chgData name="Cheng Ran" userId="dbeed8448c6bb12c" providerId="LiveId" clId="{F1CB41B4-1035-41F7-82DC-2EB0A891EEFD}" dt="2022-03-21T03:54:01.315" v="3301" actId="478"/>
        <pc:sldMkLst>
          <pc:docMk/>
          <pc:sldMk cId="0" sldId="286"/>
        </pc:sldMkLst>
        <pc:spChg chg="del">
          <ac:chgData name="Cheng Ran" userId="dbeed8448c6bb12c" providerId="LiveId" clId="{F1CB41B4-1035-41F7-82DC-2EB0A891EEFD}" dt="2022-03-21T03:54:01.315" v="3301" actId="478"/>
          <ac:spMkLst>
            <pc:docMk/>
            <pc:sldMk cId="0" sldId="286"/>
            <ac:spMk id="20" creationId="{00000000-0000-0000-0000-000000000000}"/>
          </ac:spMkLst>
        </pc:spChg>
        <pc:spChg chg="mod">
          <ac:chgData name="Cheng Ran" userId="dbeed8448c6bb12c" providerId="LiveId" clId="{F1CB41B4-1035-41F7-82DC-2EB0A891EEFD}" dt="2022-03-21T03:39:23.503" v="3000"/>
          <ac:spMkLst>
            <pc:docMk/>
            <pc:sldMk cId="0" sldId="286"/>
            <ac:spMk id="21" creationId="{00000000-0000-0000-0000-000000000000}"/>
          </ac:spMkLst>
        </pc:spChg>
        <pc:spChg chg="add mod">
          <ac:chgData name="Cheng Ran" userId="dbeed8448c6bb12c" providerId="LiveId" clId="{F1CB41B4-1035-41F7-82DC-2EB0A891EEFD}" dt="2022-03-21T03:54:01.315" v="3301" actId="478"/>
          <ac:spMkLst>
            <pc:docMk/>
            <pc:sldMk cId="0" sldId="286"/>
            <ac:spMk id="23" creationId="{746EF717-346E-4018-AF12-D0DEE3CA158F}"/>
          </ac:spMkLst>
        </pc:spChg>
      </pc:sldChg>
      <pc:sldChg chg="addSp delSp modSp add del mod">
        <pc:chgData name="Cheng Ran" userId="dbeed8448c6bb12c" providerId="LiveId" clId="{F1CB41B4-1035-41F7-82DC-2EB0A891EEFD}" dt="2022-03-21T03:53:58.523" v="3300" actId="478"/>
        <pc:sldMkLst>
          <pc:docMk/>
          <pc:sldMk cId="0" sldId="287"/>
        </pc:sldMkLst>
        <pc:spChg chg="del">
          <ac:chgData name="Cheng Ran" userId="dbeed8448c6bb12c" providerId="LiveId" clId="{F1CB41B4-1035-41F7-82DC-2EB0A891EEFD}" dt="2022-03-21T03:53:58.523" v="3300" actId="478"/>
          <ac:spMkLst>
            <pc:docMk/>
            <pc:sldMk cId="0" sldId="287"/>
            <ac:spMk id="22" creationId="{00000000-0000-0000-0000-000000000000}"/>
          </ac:spMkLst>
        </pc:spChg>
        <pc:spChg chg="mod">
          <ac:chgData name="Cheng Ran" userId="dbeed8448c6bb12c" providerId="LiveId" clId="{F1CB41B4-1035-41F7-82DC-2EB0A891EEFD}" dt="2022-03-21T03:39:23.503" v="3000"/>
          <ac:spMkLst>
            <pc:docMk/>
            <pc:sldMk cId="0" sldId="287"/>
            <ac:spMk id="23" creationId="{00000000-0000-0000-0000-000000000000}"/>
          </ac:spMkLst>
        </pc:spChg>
        <pc:spChg chg="add mod">
          <ac:chgData name="Cheng Ran" userId="dbeed8448c6bb12c" providerId="LiveId" clId="{F1CB41B4-1035-41F7-82DC-2EB0A891EEFD}" dt="2022-03-21T03:53:58.523" v="3300" actId="478"/>
          <ac:spMkLst>
            <pc:docMk/>
            <pc:sldMk cId="0" sldId="287"/>
            <ac:spMk id="25" creationId="{483B3895-E8FA-4D0F-8397-761408287DB4}"/>
          </ac:spMkLst>
        </pc:spChg>
      </pc:sldChg>
      <pc:sldChg chg="addSp delSp modSp add del mod">
        <pc:chgData name="Cheng Ran" userId="dbeed8448c6bb12c" providerId="LiveId" clId="{F1CB41B4-1035-41F7-82DC-2EB0A891EEFD}" dt="2022-03-21T03:53:55.479" v="3299" actId="478"/>
        <pc:sldMkLst>
          <pc:docMk/>
          <pc:sldMk cId="0" sldId="288"/>
        </pc:sldMkLst>
        <pc:spChg chg="del">
          <ac:chgData name="Cheng Ran" userId="dbeed8448c6bb12c" providerId="LiveId" clId="{F1CB41B4-1035-41F7-82DC-2EB0A891EEFD}" dt="2022-03-21T03:53:55.479" v="3299" actId="478"/>
          <ac:spMkLst>
            <pc:docMk/>
            <pc:sldMk cId="0" sldId="288"/>
            <ac:spMk id="24" creationId="{00000000-0000-0000-0000-000000000000}"/>
          </ac:spMkLst>
        </pc:spChg>
        <pc:spChg chg="mod">
          <ac:chgData name="Cheng Ran" userId="dbeed8448c6bb12c" providerId="LiveId" clId="{F1CB41B4-1035-41F7-82DC-2EB0A891EEFD}" dt="2022-03-21T03:39:23.503" v="3000"/>
          <ac:spMkLst>
            <pc:docMk/>
            <pc:sldMk cId="0" sldId="288"/>
            <ac:spMk id="25" creationId="{00000000-0000-0000-0000-000000000000}"/>
          </ac:spMkLst>
        </pc:spChg>
        <pc:spChg chg="add mod">
          <ac:chgData name="Cheng Ran" userId="dbeed8448c6bb12c" providerId="LiveId" clId="{F1CB41B4-1035-41F7-82DC-2EB0A891EEFD}" dt="2022-03-21T03:53:55.479" v="3299" actId="478"/>
          <ac:spMkLst>
            <pc:docMk/>
            <pc:sldMk cId="0" sldId="288"/>
            <ac:spMk id="27" creationId="{18981105-79CE-486A-B4AE-3621F5114C1C}"/>
          </ac:spMkLst>
        </pc:spChg>
      </pc:sldChg>
      <pc:sldChg chg="addSp delSp modSp add del mod">
        <pc:chgData name="Cheng Ran" userId="dbeed8448c6bb12c" providerId="LiveId" clId="{F1CB41B4-1035-41F7-82DC-2EB0A891EEFD}" dt="2022-03-21T07:39:54.084" v="5371" actId="108"/>
        <pc:sldMkLst>
          <pc:docMk/>
          <pc:sldMk cId="0" sldId="290"/>
        </pc:sldMkLst>
        <pc:spChg chg="del">
          <ac:chgData name="Cheng Ran" userId="dbeed8448c6bb12c" providerId="LiveId" clId="{F1CB41B4-1035-41F7-82DC-2EB0A891EEFD}" dt="2022-03-21T03:53:53.091" v="3298" actId="478"/>
          <ac:spMkLst>
            <pc:docMk/>
            <pc:sldMk cId="0" sldId="290"/>
            <ac:spMk id="29" creationId="{00000000-0000-0000-0000-000000000000}"/>
          </ac:spMkLst>
        </pc:spChg>
        <pc:spChg chg="mod">
          <ac:chgData name="Cheng Ran" userId="dbeed8448c6bb12c" providerId="LiveId" clId="{F1CB41B4-1035-41F7-82DC-2EB0A891EEFD}" dt="2022-03-21T03:39:23.503" v="3000"/>
          <ac:spMkLst>
            <pc:docMk/>
            <pc:sldMk cId="0" sldId="290"/>
            <ac:spMk id="30" creationId="{00000000-0000-0000-0000-000000000000}"/>
          </ac:spMkLst>
        </pc:spChg>
        <pc:spChg chg="add del mod">
          <ac:chgData name="Cheng Ran" userId="dbeed8448c6bb12c" providerId="LiveId" clId="{F1CB41B4-1035-41F7-82DC-2EB0A891EEFD}" dt="2022-03-21T07:39:27.904" v="5366" actId="478"/>
          <ac:spMkLst>
            <pc:docMk/>
            <pc:sldMk cId="0" sldId="290"/>
            <ac:spMk id="32" creationId="{28F24D25-144E-472C-BA17-7C7DDBFC682B}"/>
          </ac:spMkLst>
        </pc:spChg>
        <pc:graphicFrameChg chg="modGraphic">
          <ac:chgData name="Cheng Ran" userId="dbeed8448c6bb12c" providerId="LiveId" clId="{F1CB41B4-1035-41F7-82DC-2EB0A891EEFD}" dt="2022-03-21T07:39:54.084" v="5371" actId="108"/>
          <ac:graphicFrameMkLst>
            <pc:docMk/>
            <pc:sldMk cId="0" sldId="290"/>
            <ac:graphicFrameMk id="24" creationId="{00000000-0000-0000-0000-000000000000}"/>
          </ac:graphicFrameMkLst>
        </pc:graphicFrameChg>
        <pc:graphicFrameChg chg="modGraphic">
          <ac:chgData name="Cheng Ran" userId="dbeed8448c6bb12c" providerId="LiveId" clId="{F1CB41B4-1035-41F7-82DC-2EB0A891EEFD}" dt="2022-03-21T07:39:40.641" v="5369" actId="108"/>
          <ac:graphicFrameMkLst>
            <pc:docMk/>
            <pc:sldMk cId="0" sldId="290"/>
            <ac:graphicFrameMk id="27" creationId="{00000000-0000-0000-0000-000000000000}"/>
          </ac:graphicFrameMkLst>
        </pc:graphicFrameChg>
      </pc:sldChg>
      <pc:sldChg chg="add del">
        <pc:chgData name="Cheng Ran" userId="dbeed8448c6bb12c" providerId="LiveId" clId="{F1CB41B4-1035-41F7-82DC-2EB0A891EEFD}" dt="2022-03-21T01:03:28.847" v="30" actId="47"/>
        <pc:sldMkLst>
          <pc:docMk/>
          <pc:sldMk cId="2556556609" sldId="290"/>
        </pc:sldMkLst>
      </pc:sldChg>
      <pc:sldChg chg="addSp delSp modSp del mod">
        <pc:chgData name="Cheng Ran" userId="dbeed8448c6bb12c" providerId="LiveId" clId="{F1CB41B4-1035-41F7-82DC-2EB0A891EEFD}" dt="2022-03-21T03:56:15.852" v="3356" actId="2711"/>
        <pc:sldMkLst>
          <pc:docMk/>
          <pc:sldMk cId="0" sldId="292"/>
        </pc:sldMkLst>
        <pc:spChg chg="add del">
          <ac:chgData name="Cheng Ran" userId="dbeed8448c6bb12c" providerId="LiveId" clId="{F1CB41B4-1035-41F7-82DC-2EB0A891EEFD}" dt="2022-03-21T03:54:46.538" v="3309" actId="478"/>
          <ac:spMkLst>
            <pc:docMk/>
            <pc:sldMk cId="0" sldId="292"/>
            <ac:spMk id="4" creationId="{00000000-0000-0000-0000-000000000000}"/>
          </ac:spMkLst>
        </pc:spChg>
        <pc:spChg chg="del">
          <ac:chgData name="Cheng Ran" userId="dbeed8448c6bb12c" providerId="LiveId" clId="{F1CB41B4-1035-41F7-82DC-2EB0A891EEFD}" dt="2022-03-21T03:54:36.382" v="3306" actId="478"/>
          <ac:spMkLst>
            <pc:docMk/>
            <pc:sldMk cId="0" sldId="292"/>
            <ac:spMk id="22" creationId="{00000000-0000-0000-0000-000000000000}"/>
          </ac:spMkLst>
        </pc:spChg>
        <pc:spChg chg="add del mod">
          <ac:chgData name="Cheng Ran" userId="dbeed8448c6bb12c" providerId="LiveId" clId="{F1CB41B4-1035-41F7-82DC-2EB0A891EEFD}" dt="2022-03-21T03:56:15.852" v="3356" actId="2711"/>
          <ac:spMkLst>
            <pc:docMk/>
            <pc:sldMk cId="0" sldId="292"/>
            <ac:spMk id="23" creationId="{00000000-0000-0000-0000-000000000000}"/>
          </ac:spMkLst>
        </pc:spChg>
        <pc:spChg chg="add del mod">
          <ac:chgData name="Cheng Ran" userId="dbeed8448c6bb12c" providerId="LiveId" clId="{F1CB41B4-1035-41F7-82DC-2EB0A891EEFD}" dt="2022-03-21T03:55:07.219" v="3311" actId="478"/>
          <ac:spMkLst>
            <pc:docMk/>
            <pc:sldMk cId="0" sldId="292"/>
            <ac:spMk id="26" creationId="{CB8BAF64-F63C-45E6-B0F9-4BEE802595BD}"/>
          </ac:spMkLst>
        </pc:spChg>
      </pc:sldChg>
      <pc:sldChg chg="addSp delSp modSp del mod">
        <pc:chgData name="Cheng Ran" userId="dbeed8448c6bb12c" providerId="LiveId" clId="{F1CB41B4-1035-41F7-82DC-2EB0A891EEFD}" dt="2022-03-21T03:58:56.075" v="3389" actId="113"/>
        <pc:sldMkLst>
          <pc:docMk/>
          <pc:sldMk cId="0" sldId="293"/>
        </pc:sldMkLst>
        <pc:spChg chg="del">
          <ac:chgData name="Cheng Ran" userId="dbeed8448c6bb12c" providerId="LiveId" clId="{F1CB41B4-1035-41F7-82DC-2EB0A891EEFD}" dt="2022-03-21T03:56:22.484" v="3357" actId="478"/>
          <ac:spMkLst>
            <pc:docMk/>
            <pc:sldMk cId="0" sldId="293"/>
            <ac:spMk id="4" creationId="{00000000-0000-0000-0000-000000000000}"/>
          </ac:spMkLst>
        </pc:spChg>
        <pc:spChg chg="mod">
          <ac:chgData name="Cheng Ran" userId="dbeed8448c6bb12c" providerId="LiveId" clId="{F1CB41B4-1035-41F7-82DC-2EB0A891EEFD}" dt="2022-03-21T03:58:56.075" v="3389" actId="113"/>
          <ac:spMkLst>
            <pc:docMk/>
            <pc:sldMk cId="0" sldId="293"/>
            <ac:spMk id="26" creationId="{00000000-0000-0000-0000-000000000000}"/>
          </ac:spMkLst>
        </pc:spChg>
        <pc:spChg chg="add del mod">
          <ac:chgData name="Cheng Ran" userId="dbeed8448c6bb12c" providerId="LiveId" clId="{F1CB41B4-1035-41F7-82DC-2EB0A891EEFD}" dt="2022-03-21T03:56:25.015" v="3358" actId="478"/>
          <ac:spMkLst>
            <pc:docMk/>
            <pc:sldMk cId="0" sldId="293"/>
            <ac:spMk id="27" creationId="{FF235C5F-7F39-42FD-9ECB-86EAD734AF2C}"/>
          </ac:spMkLst>
        </pc:spChg>
      </pc:sldChg>
      <pc:sldChg chg="addSp delSp modSp del mod">
        <pc:chgData name="Cheng Ran" userId="dbeed8448c6bb12c" providerId="LiveId" clId="{F1CB41B4-1035-41F7-82DC-2EB0A891EEFD}" dt="2022-03-21T03:58:45.263" v="3387" actId="478"/>
        <pc:sldMkLst>
          <pc:docMk/>
          <pc:sldMk cId="0" sldId="294"/>
        </pc:sldMkLst>
        <pc:spChg chg="del">
          <ac:chgData name="Cheng Ran" userId="dbeed8448c6bb12c" providerId="LiveId" clId="{F1CB41B4-1035-41F7-82DC-2EB0A891EEFD}" dt="2022-03-21T03:58:45.263" v="3387" actId="478"/>
          <ac:spMkLst>
            <pc:docMk/>
            <pc:sldMk cId="0" sldId="294"/>
            <ac:spMk id="23" creationId="{00000000-0000-0000-0000-000000000000}"/>
          </ac:spMkLst>
        </pc:spChg>
        <pc:spChg chg="mod">
          <ac:chgData name="Cheng Ran" userId="dbeed8448c6bb12c" providerId="LiveId" clId="{F1CB41B4-1035-41F7-82DC-2EB0A891EEFD}" dt="2022-03-21T03:56:48.397" v="3364" actId="2711"/>
          <ac:spMkLst>
            <pc:docMk/>
            <pc:sldMk cId="0" sldId="294"/>
            <ac:spMk id="26" creationId="{00000000-0000-0000-0000-000000000000}"/>
          </ac:spMkLst>
        </pc:spChg>
        <pc:spChg chg="add mod">
          <ac:chgData name="Cheng Ran" userId="dbeed8448c6bb12c" providerId="LiveId" clId="{F1CB41B4-1035-41F7-82DC-2EB0A891EEFD}" dt="2022-03-21T03:58:45.263" v="3387" actId="478"/>
          <ac:spMkLst>
            <pc:docMk/>
            <pc:sldMk cId="0" sldId="294"/>
            <ac:spMk id="27" creationId="{89B22C16-36A7-4DE9-ABFD-67E0F2D28509}"/>
          </ac:spMkLst>
        </pc:spChg>
      </pc:sldChg>
      <pc:sldChg chg="addSp delSp modSp del mod">
        <pc:chgData name="Cheng Ran" userId="dbeed8448c6bb12c" providerId="LiveId" clId="{F1CB41B4-1035-41F7-82DC-2EB0A891EEFD}" dt="2022-03-21T03:58:42.439" v="3386" actId="478"/>
        <pc:sldMkLst>
          <pc:docMk/>
          <pc:sldMk cId="0" sldId="295"/>
        </pc:sldMkLst>
        <pc:spChg chg="del">
          <ac:chgData name="Cheng Ran" userId="dbeed8448c6bb12c" providerId="LiveId" clId="{F1CB41B4-1035-41F7-82DC-2EB0A891EEFD}" dt="2022-03-21T03:58:42.439" v="3386" actId="478"/>
          <ac:spMkLst>
            <pc:docMk/>
            <pc:sldMk cId="0" sldId="295"/>
            <ac:spMk id="24" creationId="{00000000-0000-0000-0000-000000000000}"/>
          </ac:spMkLst>
        </pc:spChg>
        <pc:spChg chg="mod">
          <ac:chgData name="Cheng Ran" userId="dbeed8448c6bb12c" providerId="LiveId" clId="{F1CB41B4-1035-41F7-82DC-2EB0A891EEFD}" dt="2022-03-21T03:56:53.646" v="3365" actId="2711"/>
          <ac:spMkLst>
            <pc:docMk/>
            <pc:sldMk cId="0" sldId="295"/>
            <ac:spMk id="27" creationId="{00000000-0000-0000-0000-000000000000}"/>
          </ac:spMkLst>
        </pc:spChg>
        <pc:spChg chg="add mod">
          <ac:chgData name="Cheng Ran" userId="dbeed8448c6bb12c" providerId="LiveId" clId="{F1CB41B4-1035-41F7-82DC-2EB0A891EEFD}" dt="2022-03-21T03:58:42.439" v="3386" actId="478"/>
          <ac:spMkLst>
            <pc:docMk/>
            <pc:sldMk cId="0" sldId="295"/>
            <ac:spMk id="28" creationId="{D61D26ED-EAC5-4CF5-AA1D-67ED34D2B2E7}"/>
          </ac:spMkLst>
        </pc:spChg>
      </pc:sldChg>
      <pc:sldChg chg="addSp delSp modSp del mod">
        <pc:chgData name="Cheng Ran" userId="dbeed8448c6bb12c" providerId="LiveId" clId="{F1CB41B4-1035-41F7-82DC-2EB0A891EEFD}" dt="2022-03-21T03:58:39.688" v="3385" actId="478"/>
        <pc:sldMkLst>
          <pc:docMk/>
          <pc:sldMk cId="0" sldId="296"/>
        </pc:sldMkLst>
        <pc:spChg chg="del">
          <ac:chgData name="Cheng Ran" userId="dbeed8448c6bb12c" providerId="LiveId" clId="{F1CB41B4-1035-41F7-82DC-2EB0A891EEFD}" dt="2022-03-21T03:58:39.688" v="3385" actId="478"/>
          <ac:spMkLst>
            <pc:docMk/>
            <pc:sldMk cId="0" sldId="296"/>
            <ac:spMk id="25" creationId="{00000000-0000-0000-0000-000000000000}"/>
          </ac:spMkLst>
        </pc:spChg>
        <pc:spChg chg="mod">
          <ac:chgData name="Cheng Ran" userId="dbeed8448c6bb12c" providerId="LiveId" clId="{F1CB41B4-1035-41F7-82DC-2EB0A891EEFD}" dt="2022-03-21T03:56:58.884" v="3366" actId="2711"/>
          <ac:spMkLst>
            <pc:docMk/>
            <pc:sldMk cId="0" sldId="296"/>
            <ac:spMk id="28" creationId="{00000000-0000-0000-0000-000000000000}"/>
          </ac:spMkLst>
        </pc:spChg>
        <pc:spChg chg="add mod">
          <ac:chgData name="Cheng Ran" userId="dbeed8448c6bb12c" providerId="LiveId" clId="{F1CB41B4-1035-41F7-82DC-2EB0A891EEFD}" dt="2022-03-21T03:58:39.688" v="3385" actId="478"/>
          <ac:spMkLst>
            <pc:docMk/>
            <pc:sldMk cId="0" sldId="296"/>
            <ac:spMk id="29" creationId="{2DA2003F-AB23-40CC-8F7F-BA566EDDE77F}"/>
          </ac:spMkLst>
        </pc:spChg>
      </pc:sldChg>
      <pc:sldChg chg="addSp delSp modSp del mod">
        <pc:chgData name="Cheng Ran" userId="dbeed8448c6bb12c" providerId="LiveId" clId="{F1CB41B4-1035-41F7-82DC-2EB0A891EEFD}" dt="2022-03-21T03:58:36.944" v="3384" actId="478"/>
        <pc:sldMkLst>
          <pc:docMk/>
          <pc:sldMk cId="0" sldId="297"/>
        </pc:sldMkLst>
        <pc:spChg chg="del">
          <ac:chgData name="Cheng Ran" userId="dbeed8448c6bb12c" providerId="LiveId" clId="{F1CB41B4-1035-41F7-82DC-2EB0A891EEFD}" dt="2022-03-21T03:58:36.944" v="3384" actId="478"/>
          <ac:spMkLst>
            <pc:docMk/>
            <pc:sldMk cId="0" sldId="297"/>
            <ac:spMk id="26" creationId="{00000000-0000-0000-0000-000000000000}"/>
          </ac:spMkLst>
        </pc:spChg>
        <pc:spChg chg="mod">
          <ac:chgData name="Cheng Ran" userId="dbeed8448c6bb12c" providerId="LiveId" clId="{F1CB41B4-1035-41F7-82DC-2EB0A891EEFD}" dt="2022-03-21T03:57:06.660" v="3369" actId="2711"/>
          <ac:spMkLst>
            <pc:docMk/>
            <pc:sldMk cId="0" sldId="297"/>
            <ac:spMk id="29" creationId="{00000000-0000-0000-0000-000000000000}"/>
          </ac:spMkLst>
        </pc:spChg>
        <pc:spChg chg="add mod">
          <ac:chgData name="Cheng Ran" userId="dbeed8448c6bb12c" providerId="LiveId" clId="{F1CB41B4-1035-41F7-82DC-2EB0A891EEFD}" dt="2022-03-21T03:58:36.944" v="3384" actId="478"/>
          <ac:spMkLst>
            <pc:docMk/>
            <pc:sldMk cId="0" sldId="297"/>
            <ac:spMk id="30" creationId="{CEA45284-70A2-4084-A520-060DDDA1AF6E}"/>
          </ac:spMkLst>
        </pc:spChg>
      </pc:sldChg>
      <pc:sldChg chg="addSp delSp modSp del mod">
        <pc:chgData name="Cheng Ran" userId="dbeed8448c6bb12c" providerId="LiveId" clId="{F1CB41B4-1035-41F7-82DC-2EB0A891EEFD}" dt="2022-03-21T03:58:34.119" v="3383" actId="478"/>
        <pc:sldMkLst>
          <pc:docMk/>
          <pc:sldMk cId="0" sldId="298"/>
        </pc:sldMkLst>
        <pc:spChg chg="del">
          <ac:chgData name="Cheng Ran" userId="dbeed8448c6bb12c" providerId="LiveId" clId="{F1CB41B4-1035-41F7-82DC-2EB0A891EEFD}" dt="2022-03-21T03:58:34.119" v="3383" actId="478"/>
          <ac:spMkLst>
            <pc:docMk/>
            <pc:sldMk cId="0" sldId="298"/>
            <ac:spMk id="27" creationId="{00000000-0000-0000-0000-000000000000}"/>
          </ac:spMkLst>
        </pc:spChg>
        <pc:spChg chg="mod">
          <ac:chgData name="Cheng Ran" userId="dbeed8448c6bb12c" providerId="LiveId" clId="{F1CB41B4-1035-41F7-82DC-2EB0A891EEFD}" dt="2022-03-21T03:57:11.227" v="3370" actId="2711"/>
          <ac:spMkLst>
            <pc:docMk/>
            <pc:sldMk cId="0" sldId="298"/>
            <ac:spMk id="30" creationId="{00000000-0000-0000-0000-000000000000}"/>
          </ac:spMkLst>
        </pc:spChg>
        <pc:spChg chg="add mod">
          <ac:chgData name="Cheng Ran" userId="dbeed8448c6bb12c" providerId="LiveId" clId="{F1CB41B4-1035-41F7-82DC-2EB0A891EEFD}" dt="2022-03-21T03:58:34.119" v="3383" actId="478"/>
          <ac:spMkLst>
            <pc:docMk/>
            <pc:sldMk cId="0" sldId="298"/>
            <ac:spMk id="31" creationId="{DE717A4B-F752-48F1-84B8-9D32AE895A96}"/>
          </ac:spMkLst>
        </pc:spChg>
      </pc:sldChg>
      <pc:sldChg chg="addSp delSp modSp del mod">
        <pc:chgData name="Cheng Ran" userId="dbeed8448c6bb12c" providerId="LiveId" clId="{F1CB41B4-1035-41F7-82DC-2EB0A891EEFD}" dt="2022-03-21T03:58:30.650" v="3382" actId="478"/>
        <pc:sldMkLst>
          <pc:docMk/>
          <pc:sldMk cId="0" sldId="299"/>
        </pc:sldMkLst>
        <pc:spChg chg="del">
          <ac:chgData name="Cheng Ran" userId="dbeed8448c6bb12c" providerId="LiveId" clId="{F1CB41B4-1035-41F7-82DC-2EB0A891EEFD}" dt="2022-03-21T03:58:30.650" v="3382" actId="478"/>
          <ac:spMkLst>
            <pc:docMk/>
            <pc:sldMk cId="0" sldId="299"/>
            <ac:spMk id="28" creationId="{00000000-0000-0000-0000-000000000000}"/>
          </ac:spMkLst>
        </pc:spChg>
        <pc:spChg chg="mod">
          <ac:chgData name="Cheng Ran" userId="dbeed8448c6bb12c" providerId="LiveId" clId="{F1CB41B4-1035-41F7-82DC-2EB0A891EEFD}" dt="2022-03-21T03:57:15.536" v="3371" actId="2711"/>
          <ac:spMkLst>
            <pc:docMk/>
            <pc:sldMk cId="0" sldId="299"/>
            <ac:spMk id="31" creationId="{00000000-0000-0000-0000-000000000000}"/>
          </ac:spMkLst>
        </pc:spChg>
        <pc:spChg chg="add mod">
          <ac:chgData name="Cheng Ran" userId="dbeed8448c6bb12c" providerId="LiveId" clId="{F1CB41B4-1035-41F7-82DC-2EB0A891EEFD}" dt="2022-03-21T03:58:30.650" v="3382" actId="478"/>
          <ac:spMkLst>
            <pc:docMk/>
            <pc:sldMk cId="0" sldId="299"/>
            <ac:spMk id="32" creationId="{11A54F35-8894-4538-952B-309E9AF5EF64}"/>
          </ac:spMkLst>
        </pc:spChg>
      </pc:sldChg>
      <pc:sldChg chg="addSp delSp modSp del mod">
        <pc:chgData name="Cheng Ran" userId="dbeed8448c6bb12c" providerId="LiveId" clId="{F1CB41B4-1035-41F7-82DC-2EB0A891EEFD}" dt="2022-03-21T03:58:28.251" v="3381" actId="478"/>
        <pc:sldMkLst>
          <pc:docMk/>
          <pc:sldMk cId="0" sldId="300"/>
        </pc:sldMkLst>
        <pc:spChg chg="del">
          <ac:chgData name="Cheng Ran" userId="dbeed8448c6bb12c" providerId="LiveId" clId="{F1CB41B4-1035-41F7-82DC-2EB0A891EEFD}" dt="2022-03-21T03:58:28.251" v="3381" actId="478"/>
          <ac:spMkLst>
            <pc:docMk/>
            <pc:sldMk cId="0" sldId="300"/>
            <ac:spMk id="29" creationId="{00000000-0000-0000-0000-000000000000}"/>
          </ac:spMkLst>
        </pc:spChg>
        <pc:spChg chg="mod">
          <ac:chgData name="Cheng Ran" userId="dbeed8448c6bb12c" providerId="LiveId" clId="{F1CB41B4-1035-41F7-82DC-2EB0A891EEFD}" dt="2022-03-21T03:57:20.730" v="3372" actId="2711"/>
          <ac:spMkLst>
            <pc:docMk/>
            <pc:sldMk cId="0" sldId="300"/>
            <ac:spMk id="32" creationId="{00000000-0000-0000-0000-000000000000}"/>
          </ac:spMkLst>
        </pc:spChg>
        <pc:spChg chg="add mod">
          <ac:chgData name="Cheng Ran" userId="dbeed8448c6bb12c" providerId="LiveId" clId="{F1CB41B4-1035-41F7-82DC-2EB0A891EEFD}" dt="2022-03-21T03:58:28.251" v="3381" actId="478"/>
          <ac:spMkLst>
            <pc:docMk/>
            <pc:sldMk cId="0" sldId="300"/>
            <ac:spMk id="33" creationId="{946E1696-2B05-4C5D-B12E-F4F692E8C0A9}"/>
          </ac:spMkLst>
        </pc:spChg>
      </pc:sldChg>
      <pc:sldChg chg="addSp delSp modSp del mod">
        <pc:chgData name="Cheng Ran" userId="dbeed8448c6bb12c" providerId="LiveId" clId="{F1CB41B4-1035-41F7-82DC-2EB0A891EEFD}" dt="2022-03-21T04:00:56.331" v="3437" actId="478"/>
        <pc:sldMkLst>
          <pc:docMk/>
          <pc:sldMk cId="0" sldId="301"/>
        </pc:sldMkLst>
        <pc:spChg chg="mod">
          <ac:chgData name="Cheng Ran" userId="dbeed8448c6bb12c" providerId="LiveId" clId="{F1CB41B4-1035-41F7-82DC-2EB0A891EEFD}" dt="2022-03-21T04:00:52.763" v="3435"/>
          <ac:spMkLst>
            <pc:docMk/>
            <pc:sldMk cId="0" sldId="301"/>
            <ac:spMk id="34" creationId="{00000000-0000-0000-0000-000000000000}"/>
          </ac:spMkLst>
        </pc:spChg>
        <pc:spChg chg="del">
          <ac:chgData name="Cheng Ran" userId="dbeed8448c6bb12c" providerId="LiveId" clId="{F1CB41B4-1035-41F7-82DC-2EB0A891EEFD}" dt="2022-03-21T03:59:48.245" v="3398" actId="478"/>
          <ac:spMkLst>
            <pc:docMk/>
            <pc:sldMk cId="0" sldId="301"/>
            <ac:spMk id="35" creationId="{00000000-0000-0000-0000-000000000000}"/>
          </ac:spMkLst>
        </pc:spChg>
        <pc:spChg chg="add del mod">
          <ac:chgData name="Cheng Ran" userId="dbeed8448c6bb12c" providerId="LiveId" clId="{F1CB41B4-1035-41F7-82DC-2EB0A891EEFD}" dt="2022-03-21T04:00:56.331" v="3437" actId="478"/>
          <ac:spMkLst>
            <pc:docMk/>
            <pc:sldMk cId="0" sldId="301"/>
            <ac:spMk id="36" creationId="{00000000-0000-0000-0000-000000000000}"/>
          </ac:spMkLst>
        </pc:spChg>
      </pc:sldChg>
      <pc:sldChg chg="addSp delSp modSp del mod">
        <pc:chgData name="Cheng Ran" userId="dbeed8448c6bb12c" providerId="LiveId" clId="{F1CB41B4-1035-41F7-82DC-2EB0A891EEFD}" dt="2022-03-21T04:00:49.525" v="3428" actId="478"/>
        <pc:sldMkLst>
          <pc:docMk/>
          <pc:sldMk cId="0" sldId="302"/>
        </pc:sldMkLst>
        <pc:spChg chg="mod">
          <ac:chgData name="Cheng Ran" userId="dbeed8448c6bb12c" providerId="LiveId" clId="{F1CB41B4-1035-41F7-82DC-2EB0A891EEFD}" dt="2022-03-21T04:00:49.347" v="3427" actId="20577"/>
          <ac:spMkLst>
            <pc:docMk/>
            <pc:sldMk cId="0" sldId="302"/>
            <ac:spMk id="34" creationId="{00000000-0000-0000-0000-000000000000}"/>
          </ac:spMkLst>
        </pc:spChg>
        <pc:spChg chg="add del">
          <ac:chgData name="Cheng Ran" userId="dbeed8448c6bb12c" providerId="LiveId" clId="{F1CB41B4-1035-41F7-82DC-2EB0A891EEFD}" dt="2022-03-21T04:00:49.525" v="3428" actId="478"/>
          <ac:spMkLst>
            <pc:docMk/>
            <pc:sldMk cId="0" sldId="302"/>
            <ac:spMk id="35" creationId="{00000000-0000-0000-0000-000000000000}"/>
          </ac:spMkLst>
        </pc:spChg>
        <pc:spChg chg="del">
          <ac:chgData name="Cheng Ran" userId="dbeed8448c6bb12c" providerId="LiveId" clId="{F1CB41B4-1035-41F7-82DC-2EB0A891EEFD}" dt="2022-03-21T03:58:26.005" v="3380" actId="478"/>
          <ac:spMkLst>
            <pc:docMk/>
            <pc:sldMk cId="0" sldId="302"/>
            <ac:spMk id="36" creationId="{00000000-0000-0000-0000-000000000000}"/>
          </ac:spMkLst>
        </pc:spChg>
      </pc:sldChg>
      <pc:sldChg chg="addSp delSp modSp del mod">
        <pc:chgData name="Cheng Ran" userId="dbeed8448c6bb12c" providerId="LiveId" clId="{F1CB41B4-1035-41F7-82DC-2EB0A891EEFD}" dt="2022-03-21T03:58:23.707" v="3379" actId="478"/>
        <pc:sldMkLst>
          <pc:docMk/>
          <pc:sldMk cId="0" sldId="303"/>
        </pc:sldMkLst>
        <pc:spChg chg="del">
          <ac:chgData name="Cheng Ran" userId="dbeed8448c6bb12c" providerId="LiveId" clId="{F1CB41B4-1035-41F7-82DC-2EB0A891EEFD}" dt="2022-03-21T03:58:23.707" v="3379" actId="478"/>
          <ac:spMkLst>
            <pc:docMk/>
            <pc:sldMk cId="0" sldId="303"/>
            <ac:spMk id="32" creationId="{00000000-0000-0000-0000-000000000000}"/>
          </ac:spMkLst>
        </pc:spChg>
        <pc:spChg chg="mod">
          <ac:chgData name="Cheng Ran" userId="dbeed8448c6bb12c" providerId="LiveId" clId="{F1CB41B4-1035-41F7-82DC-2EB0A891EEFD}" dt="2022-03-21T03:57:38.258" v="3375" actId="2711"/>
          <ac:spMkLst>
            <pc:docMk/>
            <pc:sldMk cId="0" sldId="303"/>
            <ac:spMk id="35" creationId="{00000000-0000-0000-0000-000000000000}"/>
          </ac:spMkLst>
        </pc:spChg>
        <pc:spChg chg="add mod">
          <ac:chgData name="Cheng Ran" userId="dbeed8448c6bb12c" providerId="LiveId" clId="{F1CB41B4-1035-41F7-82DC-2EB0A891EEFD}" dt="2022-03-21T03:58:23.707" v="3379" actId="478"/>
          <ac:spMkLst>
            <pc:docMk/>
            <pc:sldMk cId="0" sldId="303"/>
            <ac:spMk id="36" creationId="{E923CF5F-4CF3-4015-B43D-4DB264DF9C40}"/>
          </ac:spMkLst>
        </pc:spChg>
      </pc:sldChg>
      <pc:sldChg chg="addSp delSp modSp del mod">
        <pc:chgData name="Cheng Ran" userId="dbeed8448c6bb12c" providerId="LiveId" clId="{F1CB41B4-1035-41F7-82DC-2EB0A891EEFD}" dt="2022-03-21T03:58:20.852" v="3378" actId="478"/>
        <pc:sldMkLst>
          <pc:docMk/>
          <pc:sldMk cId="0" sldId="304"/>
        </pc:sldMkLst>
        <pc:spChg chg="del">
          <ac:chgData name="Cheng Ran" userId="dbeed8448c6bb12c" providerId="LiveId" clId="{F1CB41B4-1035-41F7-82DC-2EB0A891EEFD}" dt="2022-03-21T03:58:20.852" v="3378" actId="478"/>
          <ac:spMkLst>
            <pc:docMk/>
            <pc:sldMk cId="0" sldId="304"/>
            <ac:spMk id="33" creationId="{00000000-0000-0000-0000-000000000000}"/>
          </ac:spMkLst>
        </pc:spChg>
        <pc:spChg chg="mod">
          <ac:chgData name="Cheng Ran" userId="dbeed8448c6bb12c" providerId="LiveId" clId="{F1CB41B4-1035-41F7-82DC-2EB0A891EEFD}" dt="2022-03-21T03:57:42.524" v="3376" actId="2711"/>
          <ac:spMkLst>
            <pc:docMk/>
            <pc:sldMk cId="0" sldId="304"/>
            <ac:spMk id="36" creationId="{00000000-0000-0000-0000-000000000000}"/>
          </ac:spMkLst>
        </pc:spChg>
        <pc:spChg chg="add mod">
          <ac:chgData name="Cheng Ran" userId="dbeed8448c6bb12c" providerId="LiveId" clId="{F1CB41B4-1035-41F7-82DC-2EB0A891EEFD}" dt="2022-03-21T03:58:20.852" v="3378" actId="478"/>
          <ac:spMkLst>
            <pc:docMk/>
            <pc:sldMk cId="0" sldId="304"/>
            <ac:spMk id="37" creationId="{86AC9089-AE12-4E29-947B-B113D2028A5F}"/>
          </ac:spMkLst>
        </pc:spChg>
      </pc:sldChg>
      <pc:sldChg chg="del">
        <pc:chgData name="Cheng Ran" userId="dbeed8448c6bb12c" providerId="LiveId" clId="{F1CB41B4-1035-41F7-82DC-2EB0A891EEFD}" dt="2022-03-21T03:58:11.326" v="3377" actId="47"/>
        <pc:sldMkLst>
          <pc:docMk/>
          <pc:sldMk cId="0" sldId="305"/>
        </pc:sldMkLst>
      </pc:sldChg>
      <pc:sldChg chg="modSp add del mod">
        <pc:chgData name="Cheng Ran" userId="dbeed8448c6bb12c" providerId="LiveId" clId="{F1CB41B4-1035-41F7-82DC-2EB0A891EEFD}" dt="2022-03-21T08:25:00.500" v="5386" actId="20577"/>
        <pc:sldMkLst>
          <pc:docMk/>
          <pc:sldMk cId="1004202419" sldId="329"/>
        </pc:sldMkLst>
        <pc:spChg chg="mod">
          <ac:chgData name="Cheng Ran" userId="dbeed8448c6bb12c" providerId="LiveId" clId="{F1CB41B4-1035-41F7-82DC-2EB0A891EEFD}" dt="2022-03-21T08:25:00.500" v="5386" actId="20577"/>
          <ac:spMkLst>
            <pc:docMk/>
            <pc:sldMk cId="1004202419" sldId="329"/>
            <ac:spMk id="3" creationId="{90F6B18A-BB17-4C35-8DA9-D9083006732F}"/>
          </ac:spMkLst>
        </pc:spChg>
      </pc:sldChg>
      <pc:sldChg chg="modSp new mod">
        <pc:chgData name="Cheng Ran" userId="dbeed8448c6bb12c" providerId="LiveId" clId="{F1CB41B4-1035-41F7-82DC-2EB0A891EEFD}" dt="2022-03-21T07:24:50.789" v="5281"/>
        <pc:sldMkLst>
          <pc:docMk/>
          <pc:sldMk cId="4119689428" sldId="330"/>
        </pc:sldMkLst>
        <pc:spChg chg="mod">
          <ac:chgData name="Cheng Ran" userId="dbeed8448c6bb12c" providerId="LiveId" clId="{F1CB41B4-1035-41F7-82DC-2EB0A891EEFD}" dt="2022-03-21T01:06:33.394" v="146" actId="20577"/>
          <ac:spMkLst>
            <pc:docMk/>
            <pc:sldMk cId="4119689428" sldId="330"/>
            <ac:spMk id="2" creationId="{88F45103-B943-452D-8AC6-4618754EA453}"/>
          </ac:spMkLst>
        </pc:spChg>
        <pc:spChg chg="mod">
          <ac:chgData name="Cheng Ran" userId="dbeed8448c6bb12c" providerId="LiveId" clId="{F1CB41B4-1035-41F7-82DC-2EB0A891EEFD}" dt="2022-03-21T07:24:50.789" v="5281"/>
          <ac:spMkLst>
            <pc:docMk/>
            <pc:sldMk cId="4119689428" sldId="330"/>
            <ac:spMk id="3" creationId="{9A0CFEF9-E58B-4605-B6BE-D94F55362559}"/>
          </ac:spMkLst>
        </pc:spChg>
      </pc:sldChg>
      <pc:sldChg chg="modSp new mod modAnim">
        <pc:chgData name="Cheng Ran" userId="dbeed8448c6bb12c" providerId="LiveId" clId="{F1CB41B4-1035-41F7-82DC-2EB0A891EEFD}" dt="2022-03-21T07:34:46.927" v="5348" actId="27636"/>
        <pc:sldMkLst>
          <pc:docMk/>
          <pc:sldMk cId="2050417990" sldId="331"/>
        </pc:sldMkLst>
        <pc:spChg chg="mod">
          <ac:chgData name="Cheng Ran" userId="dbeed8448c6bb12c" providerId="LiveId" clId="{F1CB41B4-1035-41F7-82DC-2EB0A891EEFD}" dt="2022-03-21T01:06:36.646" v="153" actId="20577"/>
          <ac:spMkLst>
            <pc:docMk/>
            <pc:sldMk cId="2050417990" sldId="331"/>
            <ac:spMk id="2" creationId="{CA7DE46E-F579-4A0F-9037-8226ADE27688}"/>
          </ac:spMkLst>
        </pc:spChg>
        <pc:spChg chg="mod">
          <ac:chgData name="Cheng Ran" userId="dbeed8448c6bb12c" providerId="LiveId" clId="{F1CB41B4-1035-41F7-82DC-2EB0A891EEFD}" dt="2022-03-21T07:34:46.927" v="5348" actId="27636"/>
          <ac:spMkLst>
            <pc:docMk/>
            <pc:sldMk cId="2050417990" sldId="331"/>
            <ac:spMk id="3" creationId="{36EA6A3A-9E20-444D-B317-313022C8BF9A}"/>
          </ac:spMkLst>
        </pc:spChg>
      </pc:sldChg>
      <pc:sldChg chg="addSp delSp modSp add mod">
        <pc:chgData name="Cheng Ran" userId="dbeed8448c6bb12c" providerId="LiveId" clId="{F1CB41B4-1035-41F7-82DC-2EB0A891EEFD}" dt="2022-03-21T01:42:54.588" v="864" actId="20577"/>
        <pc:sldMkLst>
          <pc:docMk/>
          <pc:sldMk cId="1015928698" sldId="332"/>
        </pc:sldMkLst>
        <pc:spChg chg="mod">
          <ac:chgData name="Cheng Ran" userId="dbeed8448c6bb12c" providerId="LiveId" clId="{F1CB41B4-1035-41F7-82DC-2EB0A891EEFD}" dt="2022-03-21T01:42:54.588" v="864" actId="20577"/>
          <ac:spMkLst>
            <pc:docMk/>
            <pc:sldMk cId="1015928698" sldId="332"/>
            <ac:spMk id="3" creationId="{90F6B18A-BB17-4C35-8DA9-D9083006732F}"/>
          </ac:spMkLst>
        </pc:spChg>
        <pc:spChg chg="add del mod">
          <ac:chgData name="Cheng Ran" userId="dbeed8448c6bb12c" providerId="LiveId" clId="{F1CB41B4-1035-41F7-82DC-2EB0A891EEFD}" dt="2022-03-21T01:41:40.053" v="837" actId="1076"/>
          <ac:spMkLst>
            <pc:docMk/>
            <pc:sldMk cId="1015928698" sldId="332"/>
            <ac:spMk id="4" creationId="{29765FE9-AE3A-4BCF-8FEA-589A2606EDD8}"/>
          </ac:spMkLst>
        </pc:spChg>
      </pc:sldChg>
      <pc:sldChg chg="new del">
        <pc:chgData name="Cheng Ran" userId="dbeed8448c6bb12c" providerId="LiveId" clId="{F1CB41B4-1035-41F7-82DC-2EB0A891EEFD}" dt="2022-03-21T01:06:46.968" v="154" actId="47"/>
        <pc:sldMkLst>
          <pc:docMk/>
          <pc:sldMk cId="2978269855" sldId="332"/>
        </pc:sldMkLst>
      </pc:sldChg>
      <pc:sldChg chg="addSp delSp modSp new mod">
        <pc:chgData name="Cheng Ran" userId="dbeed8448c6bb12c" providerId="LiveId" clId="{F1CB41B4-1035-41F7-82DC-2EB0A891EEFD}" dt="2022-03-21T08:30:15.366" v="5396" actId="20577"/>
        <pc:sldMkLst>
          <pc:docMk/>
          <pc:sldMk cId="1134126320" sldId="333"/>
        </pc:sldMkLst>
        <pc:spChg chg="mod">
          <ac:chgData name="Cheng Ran" userId="dbeed8448c6bb12c" providerId="LiveId" clId="{F1CB41B4-1035-41F7-82DC-2EB0A891EEFD}" dt="2022-03-21T08:30:15.366" v="5396" actId="20577"/>
          <ac:spMkLst>
            <pc:docMk/>
            <pc:sldMk cId="1134126320" sldId="333"/>
            <ac:spMk id="2" creationId="{9AC46B5C-92CF-48EC-9004-73B5FD9228C3}"/>
          </ac:spMkLst>
        </pc:spChg>
        <pc:spChg chg="mod">
          <ac:chgData name="Cheng Ran" userId="dbeed8448c6bb12c" providerId="LiveId" clId="{F1CB41B4-1035-41F7-82DC-2EB0A891EEFD}" dt="2022-03-21T01:18:14.749" v="243" actId="14100"/>
          <ac:spMkLst>
            <pc:docMk/>
            <pc:sldMk cId="1134126320" sldId="333"/>
            <ac:spMk id="3" creationId="{C224319C-9647-43B6-AEE1-637F2C971D7C}"/>
          </ac:spMkLst>
        </pc:spChg>
        <pc:graphicFrameChg chg="add del mod modGraphic">
          <ac:chgData name="Cheng Ran" userId="dbeed8448c6bb12c" providerId="LiveId" clId="{F1CB41B4-1035-41F7-82DC-2EB0A891EEFD}" dt="2022-03-21T01:34:10.759" v="616" actId="1036"/>
          <ac:graphicFrameMkLst>
            <pc:docMk/>
            <pc:sldMk cId="1134126320" sldId="333"/>
            <ac:graphicFrameMk id="4" creationId="{39DCDDF7-69A2-4055-AF96-4129451F07E9}"/>
          </ac:graphicFrameMkLst>
        </pc:graphicFrameChg>
        <pc:graphicFrameChg chg="add mod modGraphic">
          <ac:chgData name="Cheng Ran" userId="dbeed8448c6bb12c" providerId="LiveId" clId="{F1CB41B4-1035-41F7-82DC-2EB0A891EEFD}" dt="2022-03-21T01:34:10.759" v="616" actId="1036"/>
          <ac:graphicFrameMkLst>
            <pc:docMk/>
            <pc:sldMk cId="1134126320" sldId="333"/>
            <ac:graphicFrameMk id="5" creationId="{46BBCD99-FE8E-4CB8-B8B9-6FF111F5C651}"/>
          </ac:graphicFrameMkLst>
        </pc:graphicFrameChg>
        <pc:graphicFrameChg chg="add mod modGraphic">
          <ac:chgData name="Cheng Ran" userId="dbeed8448c6bb12c" providerId="LiveId" clId="{F1CB41B4-1035-41F7-82DC-2EB0A891EEFD}" dt="2022-03-21T01:34:10.759" v="616" actId="1036"/>
          <ac:graphicFrameMkLst>
            <pc:docMk/>
            <pc:sldMk cId="1134126320" sldId="333"/>
            <ac:graphicFrameMk id="6" creationId="{7203120E-C669-4978-A990-A27EF46AC88E}"/>
          </ac:graphicFrameMkLst>
        </pc:graphicFrameChg>
        <pc:graphicFrameChg chg="add del mod modGraphic">
          <ac:chgData name="Cheng Ran" userId="dbeed8448c6bb12c" providerId="LiveId" clId="{F1CB41B4-1035-41F7-82DC-2EB0A891EEFD}" dt="2022-03-21T01:19:54.426" v="265"/>
          <ac:graphicFrameMkLst>
            <pc:docMk/>
            <pc:sldMk cId="1134126320" sldId="333"/>
            <ac:graphicFrameMk id="7" creationId="{7BCC6B65-C5DB-4BE6-A556-208AB6ABBFF0}"/>
          </ac:graphicFrameMkLst>
        </pc:graphicFrameChg>
      </pc:sldChg>
      <pc:sldChg chg="addSp delSp modSp new mod modAnim">
        <pc:chgData name="Cheng Ran" userId="dbeed8448c6bb12c" providerId="LiveId" clId="{F1CB41B4-1035-41F7-82DC-2EB0A891EEFD}" dt="2022-03-21T01:30:25.114" v="562"/>
        <pc:sldMkLst>
          <pc:docMk/>
          <pc:sldMk cId="4055329873" sldId="334"/>
        </pc:sldMkLst>
        <pc:spChg chg="mod">
          <ac:chgData name="Cheng Ran" userId="dbeed8448c6bb12c" providerId="LiveId" clId="{F1CB41B4-1035-41F7-82DC-2EB0A891EEFD}" dt="2022-03-21T01:22:17.673" v="297" actId="20577"/>
          <ac:spMkLst>
            <pc:docMk/>
            <pc:sldMk cId="4055329873" sldId="334"/>
            <ac:spMk id="2" creationId="{66F91DB1-D3BD-4FB8-A6EB-83E639990937}"/>
          </ac:spMkLst>
        </pc:spChg>
        <pc:spChg chg="mod">
          <ac:chgData name="Cheng Ran" userId="dbeed8448c6bb12c" providerId="LiveId" clId="{F1CB41B4-1035-41F7-82DC-2EB0A891EEFD}" dt="2022-03-21T01:30:25.114" v="562"/>
          <ac:spMkLst>
            <pc:docMk/>
            <pc:sldMk cId="4055329873" sldId="334"/>
            <ac:spMk id="3" creationId="{CD934EB8-5002-4F97-BDCF-B6D965E05C7B}"/>
          </ac:spMkLst>
        </pc:spChg>
        <pc:spChg chg="add mod">
          <ac:chgData name="Cheng Ran" userId="dbeed8448c6bb12c" providerId="LiveId" clId="{F1CB41B4-1035-41F7-82DC-2EB0A891EEFD}" dt="2022-03-21T01:30:10.394" v="559" actId="1076"/>
          <ac:spMkLst>
            <pc:docMk/>
            <pc:sldMk cId="4055329873" sldId="334"/>
            <ac:spMk id="6" creationId="{4281F6B5-9439-46B3-8786-BB12AF1A2805}"/>
          </ac:spMkLst>
        </pc:spChg>
        <pc:picChg chg="add del mod">
          <ac:chgData name="Cheng Ran" userId="dbeed8448c6bb12c" providerId="LiveId" clId="{F1CB41B4-1035-41F7-82DC-2EB0A891EEFD}" dt="2022-03-21T01:23:15.845" v="354" actId="478"/>
          <ac:picMkLst>
            <pc:docMk/>
            <pc:sldMk cId="4055329873" sldId="334"/>
            <ac:picMk id="5" creationId="{ECB30850-800B-41AE-87F8-A2C07AB757A9}"/>
          </ac:picMkLst>
        </pc:picChg>
      </pc:sldChg>
      <pc:sldChg chg="add del">
        <pc:chgData name="Cheng Ran" userId="dbeed8448c6bb12c" providerId="LiveId" clId="{F1CB41B4-1035-41F7-82DC-2EB0A891EEFD}" dt="2022-03-21T01:03:28.847" v="30" actId="47"/>
        <pc:sldMkLst>
          <pc:docMk/>
          <pc:sldMk cId="2713732991" sldId="335"/>
        </pc:sldMkLst>
      </pc:sldChg>
      <pc:sldChg chg="addSp delSp modSp new mod">
        <pc:chgData name="Cheng Ran" userId="dbeed8448c6bb12c" providerId="LiveId" clId="{F1CB41B4-1035-41F7-82DC-2EB0A891EEFD}" dt="2022-03-21T01:33:16.574" v="600" actId="1076"/>
        <pc:sldMkLst>
          <pc:docMk/>
          <pc:sldMk cId="3683869342" sldId="335"/>
        </pc:sldMkLst>
        <pc:spChg chg="mod">
          <ac:chgData name="Cheng Ran" userId="dbeed8448c6bb12c" providerId="LiveId" clId="{F1CB41B4-1035-41F7-82DC-2EB0A891EEFD}" dt="2022-03-21T01:31:18.110" v="564"/>
          <ac:spMkLst>
            <pc:docMk/>
            <pc:sldMk cId="3683869342" sldId="335"/>
            <ac:spMk id="2" creationId="{E1E00920-A2D9-4962-8B29-31B7F66CDCF6}"/>
          </ac:spMkLst>
        </pc:spChg>
        <pc:spChg chg="mod">
          <ac:chgData name="Cheng Ran" userId="dbeed8448c6bb12c" providerId="LiveId" clId="{F1CB41B4-1035-41F7-82DC-2EB0A891EEFD}" dt="2022-03-21T01:32:28.440" v="592" actId="1076"/>
          <ac:spMkLst>
            <pc:docMk/>
            <pc:sldMk cId="3683869342" sldId="335"/>
            <ac:spMk id="3" creationId="{4B7B33B2-2B34-4E57-98D6-377073299B4D}"/>
          </ac:spMkLst>
        </pc:spChg>
        <pc:spChg chg="add del mod">
          <ac:chgData name="Cheng Ran" userId="dbeed8448c6bb12c" providerId="LiveId" clId="{F1CB41B4-1035-41F7-82DC-2EB0A891EEFD}" dt="2022-03-21T01:32:10.637" v="586"/>
          <ac:spMkLst>
            <pc:docMk/>
            <pc:sldMk cId="3683869342" sldId="335"/>
            <ac:spMk id="6" creationId="{D022ECF1-2E2E-48D7-9C25-38574697A9EF}"/>
          </ac:spMkLst>
        </pc:spChg>
        <pc:spChg chg="add mod">
          <ac:chgData name="Cheng Ran" userId="dbeed8448c6bb12c" providerId="LiveId" clId="{F1CB41B4-1035-41F7-82DC-2EB0A891EEFD}" dt="2022-03-21T01:33:16.574" v="600" actId="1076"/>
          <ac:spMkLst>
            <pc:docMk/>
            <pc:sldMk cId="3683869342" sldId="335"/>
            <ac:spMk id="11" creationId="{D1CA480A-537F-46AC-84FB-0C2072189FE5}"/>
          </ac:spMkLst>
        </pc:spChg>
        <pc:graphicFrameChg chg="add del mod">
          <ac:chgData name="Cheng Ran" userId="dbeed8448c6bb12c" providerId="LiveId" clId="{F1CB41B4-1035-41F7-82DC-2EB0A891EEFD}" dt="2022-03-21T01:32:10.637" v="586"/>
          <ac:graphicFrameMkLst>
            <pc:docMk/>
            <pc:sldMk cId="3683869342" sldId="335"/>
            <ac:graphicFrameMk id="4" creationId="{0B55BA05-69DB-4FBB-8842-B0806D91DB18}"/>
          </ac:graphicFrameMkLst>
        </pc:graphicFrameChg>
        <pc:graphicFrameChg chg="add del mod">
          <ac:chgData name="Cheng Ran" userId="dbeed8448c6bb12c" providerId="LiveId" clId="{F1CB41B4-1035-41F7-82DC-2EB0A891EEFD}" dt="2022-03-21T01:32:10.637" v="586"/>
          <ac:graphicFrameMkLst>
            <pc:docMk/>
            <pc:sldMk cId="3683869342" sldId="335"/>
            <ac:graphicFrameMk id="5" creationId="{1E260483-6A87-4109-97ED-7F68BB930DB0}"/>
          </ac:graphicFrameMkLst>
        </pc:graphicFrameChg>
        <pc:graphicFrameChg chg="add mod">
          <ac:chgData name="Cheng Ran" userId="dbeed8448c6bb12c" providerId="LiveId" clId="{F1CB41B4-1035-41F7-82DC-2EB0A891EEFD}" dt="2022-03-21T01:33:16.574" v="600" actId="1076"/>
          <ac:graphicFrameMkLst>
            <pc:docMk/>
            <pc:sldMk cId="3683869342" sldId="335"/>
            <ac:graphicFrameMk id="9" creationId="{4FCAB548-E14F-4265-8D7A-D83D09BB3DB1}"/>
          </ac:graphicFrameMkLst>
        </pc:graphicFrameChg>
        <pc:graphicFrameChg chg="add mod">
          <ac:chgData name="Cheng Ran" userId="dbeed8448c6bb12c" providerId="LiveId" clId="{F1CB41B4-1035-41F7-82DC-2EB0A891EEFD}" dt="2022-03-21T01:33:16.574" v="600" actId="1076"/>
          <ac:graphicFrameMkLst>
            <pc:docMk/>
            <pc:sldMk cId="3683869342" sldId="335"/>
            <ac:graphicFrameMk id="10" creationId="{1615622D-201D-4022-90F6-385F385B7E81}"/>
          </ac:graphicFrameMkLst>
        </pc:graphicFrameChg>
        <pc:picChg chg="add del mod">
          <ac:chgData name="Cheng Ran" userId="dbeed8448c6bb12c" providerId="LiveId" clId="{F1CB41B4-1035-41F7-82DC-2EB0A891EEFD}" dt="2022-03-21T01:32:48.751" v="597" actId="478"/>
          <ac:picMkLst>
            <pc:docMk/>
            <pc:sldMk cId="3683869342" sldId="335"/>
            <ac:picMk id="8" creationId="{09219606-5170-4204-8C41-C7CE7EF2323A}"/>
          </ac:picMkLst>
        </pc:picChg>
      </pc:sldChg>
      <pc:sldChg chg="addSp modSp new mod">
        <pc:chgData name="Cheng Ran" userId="dbeed8448c6bb12c" providerId="LiveId" clId="{F1CB41B4-1035-41F7-82DC-2EB0A891EEFD}" dt="2022-03-21T01:40:02.880" v="804" actId="1036"/>
        <pc:sldMkLst>
          <pc:docMk/>
          <pc:sldMk cId="2078683669" sldId="336"/>
        </pc:sldMkLst>
        <pc:spChg chg="mod">
          <ac:chgData name="Cheng Ran" userId="dbeed8448c6bb12c" providerId="LiveId" clId="{F1CB41B4-1035-41F7-82DC-2EB0A891EEFD}" dt="2022-03-21T01:34:42.803" v="648" actId="20577"/>
          <ac:spMkLst>
            <pc:docMk/>
            <pc:sldMk cId="2078683669" sldId="336"/>
            <ac:spMk id="2" creationId="{37A696F1-FAE5-4262-B65D-923217DBE31C}"/>
          </ac:spMkLst>
        </pc:spChg>
        <pc:spChg chg="mod">
          <ac:chgData name="Cheng Ran" userId="dbeed8448c6bb12c" providerId="LiveId" clId="{F1CB41B4-1035-41F7-82DC-2EB0A891EEFD}" dt="2022-03-21T01:39:53.487" v="764" actId="113"/>
          <ac:spMkLst>
            <pc:docMk/>
            <pc:sldMk cId="2078683669" sldId="336"/>
            <ac:spMk id="3" creationId="{C5D2BF31-5ECF-4A68-B02D-021E9020A256}"/>
          </ac:spMkLst>
        </pc:spChg>
        <pc:spChg chg="add mod">
          <ac:chgData name="Cheng Ran" userId="dbeed8448c6bb12c" providerId="LiveId" clId="{F1CB41B4-1035-41F7-82DC-2EB0A891EEFD}" dt="2022-03-21T01:40:02.880" v="804" actId="1036"/>
          <ac:spMkLst>
            <pc:docMk/>
            <pc:sldMk cId="2078683669" sldId="336"/>
            <ac:spMk id="7" creationId="{39E7FEC0-7AD1-4208-943E-B03694D2F3F1}"/>
          </ac:spMkLst>
        </pc:spChg>
        <pc:spChg chg="add mod">
          <ac:chgData name="Cheng Ran" userId="dbeed8448c6bb12c" providerId="LiveId" clId="{F1CB41B4-1035-41F7-82DC-2EB0A891EEFD}" dt="2022-03-21T01:40:02.880" v="804" actId="1036"/>
          <ac:spMkLst>
            <pc:docMk/>
            <pc:sldMk cId="2078683669" sldId="336"/>
            <ac:spMk id="8" creationId="{55AA7920-0C9B-4766-B082-705658A16707}"/>
          </ac:spMkLst>
        </pc:spChg>
        <pc:graphicFrameChg chg="add mod modGraphic">
          <ac:chgData name="Cheng Ran" userId="dbeed8448c6bb12c" providerId="LiveId" clId="{F1CB41B4-1035-41F7-82DC-2EB0A891EEFD}" dt="2022-03-21T01:40:02.880" v="804" actId="1036"/>
          <ac:graphicFrameMkLst>
            <pc:docMk/>
            <pc:sldMk cId="2078683669" sldId="336"/>
            <ac:graphicFrameMk id="4" creationId="{B575F4A9-F6B0-4A01-9B80-650775E2CB2F}"/>
          </ac:graphicFrameMkLst>
        </pc:graphicFrameChg>
        <pc:graphicFrameChg chg="add mod">
          <ac:chgData name="Cheng Ran" userId="dbeed8448c6bb12c" providerId="LiveId" clId="{F1CB41B4-1035-41F7-82DC-2EB0A891EEFD}" dt="2022-03-21T01:40:02.880" v="804" actId="1036"/>
          <ac:graphicFrameMkLst>
            <pc:docMk/>
            <pc:sldMk cId="2078683669" sldId="336"/>
            <ac:graphicFrameMk id="5" creationId="{34B17E6E-D5A3-4AD8-A41F-F736B7DD905F}"/>
          </ac:graphicFrameMkLst>
        </pc:graphicFrameChg>
      </pc:sldChg>
      <pc:sldChg chg="addSp modSp new mod modAnim">
        <pc:chgData name="Cheng Ran" userId="dbeed8448c6bb12c" providerId="LiveId" clId="{F1CB41B4-1035-41F7-82DC-2EB0A891EEFD}" dt="2022-03-21T01:45:24.852" v="903" actId="1038"/>
        <pc:sldMkLst>
          <pc:docMk/>
          <pc:sldMk cId="1699294770" sldId="337"/>
        </pc:sldMkLst>
        <pc:spChg chg="mod">
          <ac:chgData name="Cheng Ran" userId="dbeed8448c6bb12c" providerId="LiveId" clId="{F1CB41B4-1035-41F7-82DC-2EB0A891EEFD}" dt="2022-03-21T01:43:20.035" v="866"/>
          <ac:spMkLst>
            <pc:docMk/>
            <pc:sldMk cId="1699294770" sldId="337"/>
            <ac:spMk id="2" creationId="{3F39D019-0B98-4F5B-9802-F49E4F8F45C7}"/>
          </ac:spMkLst>
        </pc:spChg>
        <pc:spChg chg="mod">
          <ac:chgData name="Cheng Ran" userId="dbeed8448c6bb12c" providerId="LiveId" clId="{F1CB41B4-1035-41F7-82DC-2EB0A891EEFD}" dt="2022-03-21T01:44:04.650" v="874"/>
          <ac:spMkLst>
            <pc:docMk/>
            <pc:sldMk cId="1699294770" sldId="337"/>
            <ac:spMk id="3" creationId="{EA08FC45-8809-4DA6-B398-B89DB3F0FF7C}"/>
          </ac:spMkLst>
        </pc:spChg>
        <pc:spChg chg="add mod">
          <ac:chgData name="Cheng Ran" userId="dbeed8448c6bb12c" providerId="LiveId" clId="{F1CB41B4-1035-41F7-82DC-2EB0A891EEFD}" dt="2022-03-21T01:44:39.991" v="882" actId="1076"/>
          <ac:spMkLst>
            <pc:docMk/>
            <pc:sldMk cId="1699294770" sldId="337"/>
            <ac:spMk id="7" creationId="{C99C5FFF-F7A5-45EE-BF2F-086979148FF0}"/>
          </ac:spMkLst>
        </pc:spChg>
        <pc:spChg chg="add mod">
          <ac:chgData name="Cheng Ran" userId="dbeed8448c6bb12c" providerId="LiveId" clId="{F1CB41B4-1035-41F7-82DC-2EB0A891EEFD}" dt="2022-03-21T01:44:31.691" v="880" actId="1076"/>
          <ac:spMkLst>
            <pc:docMk/>
            <pc:sldMk cId="1699294770" sldId="337"/>
            <ac:spMk id="9" creationId="{E9EEC8C6-6397-41F8-8C0A-8D1CD1362B75}"/>
          </ac:spMkLst>
        </pc:spChg>
        <pc:spChg chg="add mod">
          <ac:chgData name="Cheng Ran" userId="dbeed8448c6bb12c" providerId="LiveId" clId="{F1CB41B4-1035-41F7-82DC-2EB0A891EEFD}" dt="2022-03-21T01:45:24.852" v="903" actId="1038"/>
          <ac:spMkLst>
            <pc:docMk/>
            <pc:sldMk cId="1699294770" sldId="337"/>
            <ac:spMk id="10" creationId="{671DAD5A-B888-4CDD-917F-1676181D5DE1}"/>
          </ac:spMkLst>
        </pc:spChg>
        <pc:graphicFrameChg chg="add mod">
          <ac:chgData name="Cheng Ran" userId="dbeed8448c6bb12c" providerId="LiveId" clId="{F1CB41B4-1035-41F7-82DC-2EB0A891EEFD}" dt="2022-03-21T01:43:59.165" v="872" actId="1076"/>
          <ac:graphicFrameMkLst>
            <pc:docMk/>
            <pc:sldMk cId="1699294770" sldId="337"/>
            <ac:graphicFrameMk id="4" creationId="{A2CBD90F-81DE-4871-A437-CC038733C8C6}"/>
          </ac:graphicFrameMkLst>
        </pc:graphicFrameChg>
        <pc:graphicFrameChg chg="add mod">
          <ac:chgData name="Cheng Ran" userId="dbeed8448c6bb12c" providerId="LiveId" clId="{F1CB41B4-1035-41F7-82DC-2EB0A891EEFD}" dt="2022-03-21T01:43:59.165" v="872" actId="1076"/>
          <ac:graphicFrameMkLst>
            <pc:docMk/>
            <pc:sldMk cId="1699294770" sldId="337"/>
            <ac:graphicFrameMk id="5" creationId="{1630ED2C-DCA8-447B-AB68-2F508684DB55}"/>
          </ac:graphicFrameMkLst>
        </pc:graphicFrameChg>
        <pc:graphicFrameChg chg="add mod">
          <ac:chgData name="Cheng Ran" userId="dbeed8448c6bb12c" providerId="LiveId" clId="{F1CB41B4-1035-41F7-82DC-2EB0A891EEFD}" dt="2022-03-21T01:45:24.852" v="903" actId="1038"/>
          <ac:graphicFrameMkLst>
            <pc:docMk/>
            <pc:sldMk cId="1699294770" sldId="337"/>
            <ac:graphicFrameMk id="11" creationId="{0E873F94-DAB9-4E3E-9A95-77D53C4BCB09}"/>
          </ac:graphicFrameMkLst>
        </pc:graphicFrameChg>
      </pc:sldChg>
      <pc:sldChg chg="addSp modSp add mod">
        <pc:chgData name="Cheng Ran" userId="dbeed8448c6bb12c" providerId="LiveId" clId="{F1CB41B4-1035-41F7-82DC-2EB0A891EEFD}" dt="2022-03-21T01:42:47.927" v="863" actId="20577"/>
        <pc:sldMkLst>
          <pc:docMk/>
          <pc:sldMk cId="1378229" sldId="338"/>
        </pc:sldMkLst>
        <pc:spChg chg="mod">
          <ac:chgData name="Cheng Ran" userId="dbeed8448c6bb12c" providerId="LiveId" clId="{F1CB41B4-1035-41F7-82DC-2EB0A891EEFD}" dt="2022-03-21T01:42:47.927" v="863" actId="20577"/>
          <ac:spMkLst>
            <pc:docMk/>
            <pc:sldMk cId="1378229" sldId="338"/>
            <ac:spMk id="3" creationId="{90F6B18A-BB17-4C35-8DA9-D9083006732F}"/>
          </ac:spMkLst>
        </pc:spChg>
        <pc:spChg chg="mod">
          <ac:chgData name="Cheng Ran" userId="dbeed8448c6bb12c" providerId="LiveId" clId="{F1CB41B4-1035-41F7-82DC-2EB0A891EEFD}" dt="2022-03-21T01:41:34.541" v="835" actId="1076"/>
          <ac:spMkLst>
            <pc:docMk/>
            <pc:sldMk cId="1378229" sldId="338"/>
            <ac:spMk id="4" creationId="{29765FE9-AE3A-4BCF-8FEA-589A2606EDD8}"/>
          </ac:spMkLst>
        </pc:spChg>
        <pc:spChg chg="add mod">
          <ac:chgData name="Cheng Ran" userId="dbeed8448c6bb12c" providerId="LiveId" clId="{F1CB41B4-1035-41F7-82DC-2EB0A891EEFD}" dt="2022-03-21T01:41:26.466" v="832" actId="1076"/>
          <ac:spMkLst>
            <pc:docMk/>
            <pc:sldMk cId="1378229" sldId="338"/>
            <ac:spMk id="5" creationId="{99BA2DFF-0AEA-4208-85E9-B332669E4653}"/>
          </ac:spMkLst>
        </pc:spChg>
      </pc:sldChg>
      <pc:sldChg chg="addSp modSp new mod">
        <pc:chgData name="Cheng Ran" userId="dbeed8448c6bb12c" providerId="LiveId" clId="{F1CB41B4-1035-41F7-82DC-2EB0A891EEFD}" dt="2022-03-21T01:49:55.184" v="980" actId="20577"/>
        <pc:sldMkLst>
          <pc:docMk/>
          <pc:sldMk cId="2811805104" sldId="339"/>
        </pc:sldMkLst>
        <pc:spChg chg="mod">
          <ac:chgData name="Cheng Ran" userId="dbeed8448c6bb12c" providerId="LiveId" clId="{F1CB41B4-1035-41F7-82DC-2EB0A891EEFD}" dt="2022-03-21T01:45:46.107" v="906"/>
          <ac:spMkLst>
            <pc:docMk/>
            <pc:sldMk cId="2811805104" sldId="339"/>
            <ac:spMk id="2" creationId="{996AB305-E30F-48B4-888E-16DF0F9AB33D}"/>
          </ac:spMkLst>
        </pc:spChg>
        <pc:spChg chg="mod">
          <ac:chgData name="Cheng Ran" userId="dbeed8448c6bb12c" providerId="LiveId" clId="{F1CB41B4-1035-41F7-82DC-2EB0A891EEFD}" dt="2022-03-21T01:47:12.897" v="940" actId="20577"/>
          <ac:spMkLst>
            <pc:docMk/>
            <pc:sldMk cId="2811805104" sldId="339"/>
            <ac:spMk id="3" creationId="{B1518EDD-359E-489D-9E84-E5CFDC1E8D89}"/>
          </ac:spMkLst>
        </pc:spChg>
        <pc:spChg chg="add mod">
          <ac:chgData name="Cheng Ran" userId="dbeed8448c6bb12c" providerId="LiveId" clId="{F1CB41B4-1035-41F7-82DC-2EB0A891EEFD}" dt="2022-03-21T01:46:58.629" v="938" actId="1076"/>
          <ac:spMkLst>
            <pc:docMk/>
            <pc:sldMk cId="2811805104" sldId="339"/>
            <ac:spMk id="4" creationId="{19D10825-F94B-442F-8DBD-A74036BC5FC7}"/>
          </ac:spMkLst>
        </pc:spChg>
        <pc:spChg chg="add mod">
          <ac:chgData name="Cheng Ran" userId="dbeed8448c6bb12c" providerId="LiveId" clId="{F1CB41B4-1035-41F7-82DC-2EB0A891EEFD}" dt="2022-03-21T01:49:55.184" v="980" actId="20577"/>
          <ac:spMkLst>
            <pc:docMk/>
            <pc:sldMk cId="2811805104" sldId="339"/>
            <ac:spMk id="6" creationId="{7B0DBCDD-4FA7-489F-B975-3449928EA65E}"/>
          </ac:spMkLst>
        </pc:spChg>
        <pc:graphicFrameChg chg="add mod">
          <ac:chgData name="Cheng Ran" userId="dbeed8448c6bb12c" providerId="LiveId" clId="{F1CB41B4-1035-41F7-82DC-2EB0A891EEFD}" dt="2022-03-21T01:46:58.629" v="938" actId="1076"/>
          <ac:graphicFrameMkLst>
            <pc:docMk/>
            <pc:sldMk cId="2811805104" sldId="339"/>
            <ac:graphicFrameMk id="5" creationId="{9600337B-9167-413E-87CA-5C5273A6B296}"/>
          </ac:graphicFrameMkLst>
        </pc:graphicFrameChg>
      </pc:sldChg>
      <pc:sldChg chg="addSp modSp new mod modAnim">
        <pc:chgData name="Cheng Ran" userId="dbeed8448c6bb12c" providerId="LiveId" clId="{F1CB41B4-1035-41F7-82DC-2EB0A891EEFD}" dt="2022-03-21T07:36:03.963" v="5350" actId="5793"/>
        <pc:sldMkLst>
          <pc:docMk/>
          <pc:sldMk cId="1418093941" sldId="340"/>
        </pc:sldMkLst>
        <pc:spChg chg="mod">
          <ac:chgData name="Cheng Ran" userId="dbeed8448c6bb12c" providerId="LiveId" clId="{F1CB41B4-1035-41F7-82DC-2EB0A891EEFD}" dt="2022-03-21T01:53:50.490" v="982"/>
          <ac:spMkLst>
            <pc:docMk/>
            <pc:sldMk cId="1418093941" sldId="340"/>
            <ac:spMk id="2" creationId="{F30F5CD9-1AF7-43FF-A794-DD09644544D1}"/>
          </ac:spMkLst>
        </pc:spChg>
        <pc:spChg chg="mod">
          <ac:chgData name="Cheng Ran" userId="dbeed8448c6bb12c" providerId="LiveId" clId="{F1CB41B4-1035-41F7-82DC-2EB0A891EEFD}" dt="2022-03-21T07:36:03.963" v="5350" actId="5793"/>
          <ac:spMkLst>
            <pc:docMk/>
            <pc:sldMk cId="1418093941" sldId="340"/>
            <ac:spMk id="3" creationId="{0AE44DC6-FD8D-4054-99F3-2BA1F1763B6B}"/>
          </ac:spMkLst>
        </pc:spChg>
        <pc:picChg chg="add mod">
          <ac:chgData name="Cheng Ran" userId="dbeed8448c6bb12c" providerId="LiveId" clId="{F1CB41B4-1035-41F7-82DC-2EB0A891EEFD}" dt="2022-03-21T01:55:44.867" v="1017" actId="1076"/>
          <ac:picMkLst>
            <pc:docMk/>
            <pc:sldMk cId="1418093941" sldId="340"/>
            <ac:picMk id="4" creationId="{AD11A00B-07E5-4869-846C-D36E484632B0}"/>
          </ac:picMkLst>
        </pc:picChg>
      </pc:sldChg>
      <pc:sldChg chg="addSp delSp modSp new mod modAnim">
        <pc:chgData name="Cheng Ran" userId="dbeed8448c6bb12c" providerId="LiveId" clId="{F1CB41B4-1035-41F7-82DC-2EB0A891EEFD}" dt="2022-03-21T08:58:39.434" v="5406" actId="20577"/>
        <pc:sldMkLst>
          <pc:docMk/>
          <pc:sldMk cId="3395112323" sldId="341"/>
        </pc:sldMkLst>
        <pc:spChg chg="del">
          <ac:chgData name="Cheng Ran" userId="dbeed8448c6bb12c" providerId="LiveId" clId="{F1CB41B4-1035-41F7-82DC-2EB0A891EEFD}" dt="2022-03-21T01:57:11.754" v="1021" actId="478"/>
          <ac:spMkLst>
            <pc:docMk/>
            <pc:sldMk cId="3395112323" sldId="341"/>
            <ac:spMk id="2" creationId="{F1F60860-EB19-4451-B17A-A45A446721DD}"/>
          </ac:spMkLst>
        </pc:spChg>
        <pc:spChg chg="mod">
          <ac:chgData name="Cheng Ran" userId="dbeed8448c6bb12c" providerId="LiveId" clId="{F1CB41B4-1035-41F7-82DC-2EB0A891EEFD}" dt="2022-03-21T08:58:39.434" v="5406" actId="20577"/>
          <ac:spMkLst>
            <pc:docMk/>
            <pc:sldMk cId="3395112323" sldId="341"/>
            <ac:spMk id="3" creationId="{39A020A4-F39B-488A-8F7A-E72FD4F779BA}"/>
          </ac:spMkLst>
        </pc:spChg>
        <pc:spChg chg="add mod">
          <ac:chgData name="Cheng Ran" userId="dbeed8448c6bb12c" providerId="LiveId" clId="{F1CB41B4-1035-41F7-82DC-2EB0A891EEFD}" dt="2022-03-21T02:03:56.069" v="1118" actId="1076"/>
          <ac:spMkLst>
            <pc:docMk/>
            <pc:sldMk cId="3395112323" sldId="341"/>
            <ac:spMk id="4" creationId="{CFFAB8B7-CAD5-4E19-96DF-86A37E104517}"/>
          </ac:spMkLst>
        </pc:spChg>
      </pc:sldChg>
      <pc:sldChg chg="addSp modSp new mod modAnim">
        <pc:chgData name="Cheng Ran" userId="dbeed8448c6bb12c" providerId="LiveId" clId="{F1CB41B4-1035-41F7-82DC-2EB0A891EEFD}" dt="2022-03-21T09:03:07.456" v="5422" actId="20577"/>
        <pc:sldMkLst>
          <pc:docMk/>
          <pc:sldMk cId="2885172399" sldId="342"/>
        </pc:sldMkLst>
        <pc:spChg chg="mod">
          <ac:chgData name="Cheng Ran" userId="dbeed8448c6bb12c" providerId="LiveId" clId="{F1CB41B4-1035-41F7-82DC-2EB0A891EEFD}" dt="2022-03-21T02:04:35.897" v="1122"/>
          <ac:spMkLst>
            <pc:docMk/>
            <pc:sldMk cId="2885172399" sldId="342"/>
            <ac:spMk id="2" creationId="{DECB9C01-F968-419F-822C-976162322953}"/>
          </ac:spMkLst>
        </pc:spChg>
        <pc:spChg chg="mod">
          <ac:chgData name="Cheng Ran" userId="dbeed8448c6bb12c" providerId="LiveId" clId="{F1CB41B4-1035-41F7-82DC-2EB0A891EEFD}" dt="2022-03-21T02:06:19.135" v="1248" actId="14100"/>
          <ac:spMkLst>
            <pc:docMk/>
            <pc:sldMk cId="2885172399" sldId="342"/>
            <ac:spMk id="3" creationId="{368B5904-69F9-4DA9-95A9-BB084A9E6635}"/>
          </ac:spMkLst>
        </pc:spChg>
        <pc:spChg chg="add mod">
          <ac:chgData name="Cheng Ran" userId="dbeed8448c6bb12c" providerId="LiveId" clId="{F1CB41B4-1035-41F7-82DC-2EB0A891EEFD}" dt="2022-03-21T02:06:08.647" v="1246" actId="1076"/>
          <ac:spMkLst>
            <pc:docMk/>
            <pc:sldMk cId="2885172399" sldId="342"/>
            <ac:spMk id="4" creationId="{70056FE7-17A7-4DA6-A5FF-DE3FE65FBD09}"/>
          </ac:spMkLst>
        </pc:spChg>
        <pc:spChg chg="add mod">
          <ac:chgData name="Cheng Ran" userId="dbeed8448c6bb12c" providerId="LiveId" clId="{F1CB41B4-1035-41F7-82DC-2EB0A891EEFD}" dt="2022-03-21T02:06:08.647" v="1246" actId="1076"/>
          <ac:spMkLst>
            <pc:docMk/>
            <pc:sldMk cId="2885172399" sldId="342"/>
            <ac:spMk id="5" creationId="{5EE3552F-D13D-4F01-B894-317985FA4476}"/>
          </ac:spMkLst>
        </pc:spChg>
        <pc:spChg chg="add mod">
          <ac:chgData name="Cheng Ran" userId="dbeed8448c6bb12c" providerId="LiveId" clId="{F1CB41B4-1035-41F7-82DC-2EB0A891EEFD}" dt="2022-03-21T02:06:08.647" v="1246" actId="1076"/>
          <ac:spMkLst>
            <pc:docMk/>
            <pc:sldMk cId="2885172399" sldId="342"/>
            <ac:spMk id="7" creationId="{CF0B0115-2373-40D3-923E-99D412047F0C}"/>
          </ac:spMkLst>
        </pc:spChg>
        <pc:spChg chg="add mod">
          <ac:chgData name="Cheng Ran" userId="dbeed8448c6bb12c" providerId="LiveId" clId="{F1CB41B4-1035-41F7-82DC-2EB0A891EEFD}" dt="2022-03-21T02:06:08.647" v="1246" actId="1076"/>
          <ac:spMkLst>
            <pc:docMk/>
            <pc:sldMk cId="2885172399" sldId="342"/>
            <ac:spMk id="8" creationId="{E2E36184-44CC-4EE3-97FD-D3823BA3B4F3}"/>
          </ac:spMkLst>
        </pc:spChg>
        <pc:spChg chg="add mod">
          <ac:chgData name="Cheng Ran" userId="dbeed8448c6bb12c" providerId="LiveId" clId="{F1CB41B4-1035-41F7-82DC-2EB0A891EEFD}" dt="2022-03-21T02:07:13.943" v="1263" actId="14100"/>
          <ac:spMkLst>
            <pc:docMk/>
            <pc:sldMk cId="2885172399" sldId="342"/>
            <ac:spMk id="9" creationId="{C0CA17C9-912C-49CC-AE8F-C6CEE66FC65B}"/>
          </ac:spMkLst>
        </pc:spChg>
        <pc:spChg chg="add mod">
          <ac:chgData name="Cheng Ran" userId="dbeed8448c6bb12c" providerId="LiveId" clId="{F1CB41B4-1035-41F7-82DC-2EB0A891EEFD}" dt="2022-03-21T02:07:04.698" v="1261" actId="2711"/>
          <ac:spMkLst>
            <pc:docMk/>
            <pc:sldMk cId="2885172399" sldId="342"/>
            <ac:spMk id="11" creationId="{E55EA42F-E524-4CB2-86E1-C6B0F76E8915}"/>
          </ac:spMkLst>
        </pc:spChg>
        <pc:spChg chg="add mod">
          <ac:chgData name="Cheng Ran" userId="dbeed8448c6bb12c" providerId="LiveId" clId="{F1CB41B4-1035-41F7-82DC-2EB0A891EEFD}" dt="2022-03-21T02:07:09.977" v="1262" actId="2711"/>
          <ac:spMkLst>
            <pc:docMk/>
            <pc:sldMk cId="2885172399" sldId="342"/>
            <ac:spMk id="12" creationId="{4185AB9C-6A71-408F-AF7D-3B51B5A8CD26}"/>
          </ac:spMkLst>
        </pc:spChg>
        <pc:spChg chg="add mod">
          <ac:chgData name="Cheng Ran" userId="dbeed8448c6bb12c" providerId="LiveId" clId="{F1CB41B4-1035-41F7-82DC-2EB0A891EEFD}" dt="2022-03-21T02:07:38.348" v="1288"/>
          <ac:spMkLst>
            <pc:docMk/>
            <pc:sldMk cId="2885172399" sldId="342"/>
            <ac:spMk id="13" creationId="{5566E4B7-F03A-4B33-AD81-1A7B59948794}"/>
          </ac:spMkLst>
        </pc:spChg>
        <pc:spChg chg="add mod">
          <ac:chgData name="Cheng Ran" userId="dbeed8448c6bb12c" providerId="LiveId" clId="{F1CB41B4-1035-41F7-82DC-2EB0A891EEFD}" dt="2022-03-21T09:03:07.456" v="5422" actId="20577"/>
          <ac:spMkLst>
            <pc:docMk/>
            <pc:sldMk cId="2885172399" sldId="342"/>
            <ac:spMk id="14" creationId="{67B0B033-0EAF-4FC8-9394-D428356BCBE5}"/>
          </ac:spMkLst>
        </pc:spChg>
        <pc:graphicFrameChg chg="add mod">
          <ac:chgData name="Cheng Ran" userId="dbeed8448c6bb12c" providerId="LiveId" clId="{F1CB41B4-1035-41F7-82DC-2EB0A891EEFD}" dt="2022-03-21T02:06:08.647" v="1246" actId="1076"/>
          <ac:graphicFrameMkLst>
            <pc:docMk/>
            <pc:sldMk cId="2885172399" sldId="342"/>
            <ac:graphicFrameMk id="6" creationId="{A1766455-9FF6-48AD-B964-929CDF0EEDED}"/>
          </ac:graphicFrameMkLst>
        </pc:graphicFrameChg>
        <pc:graphicFrameChg chg="add mod">
          <ac:chgData name="Cheng Ran" userId="dbeed8448c6bb12c" providerId="LiveId" clId="{F1CB41B4-1035-41F7-82DC-2EB0A891EEFD}" dt="2022-03-21T02:06:08.647" v="1246" actId="1076"/>
          <ac:graphicFrameMkLst>
            <pc:docMk/>
            <pc:sldMk cId="2885172399" sldId="342"/>
            <ac:graphicFrameMk id="10" creationId="{D08AB365-1A74-458F-B85A-19D67C6A7638}"/>
          </ac:graphicFrameMkLst>
        </pc:graphicFrameChg>
      </pc:sldChg>
      <pc:sldChg chg="addSp delSp modSp new mod">
        <pc:chgData name="Cheng Ran" userId="dbeed8448c6bb12c" providerId="LiveId" clId="{F1CB41B4-1035-41F7-82DC-2EB0A891EEFD}" dt="2022-03-21T09:07:53.640" v="5436" actId="20577"/>
        <pc:sldMkLst>
          <pc:docMk/>
          <pc:sldMk cId="2671869546" sldId="343"/>
        </pc:sldMkLst>
        <pc:spChg chg="del mod">
          <ac:chgData name="Cheng Ran" userId="dbeed8448c6bb12c" providerId="LiveId" clId="{F1CB41B4-1035-41F7-82DC-2EB0A891EEFD}" dt="2022-03-21T02:16:19.474" v="1523" actId="478"/>
          <ac:spMkLst>
            <pc:docMk/>
            <pc:sldMk cId="2671869546" sldId="343"/>
            <ac:spMk id="2" creationId="{E89122C1-B659-44EE-A40B-D2D4E923479C}"/>
          </ac:spMkLst>
        </pc:spChg>
        <pc:spChg chg="mod">
          <ac:chgData name="Cheng Ran" userId="dbeed8448c6bb12c" providerId="LiveId" clId="{F1CB41B4-1035-41F7-82DC-2EB0A891EEFD}" dt="2022-03-21T09:07:53.640" v="5436" actId="20577"/>
          <ac:spMkLst>
            <pc:docMk/>
            <pc:sldMk cId="2671869546" sldId="343"/>
            <ac:spMk id="3" creationId="{15F16920-071B-4BF0-AD32-3BD5E22C5AE2}"/>
          </ac:spMkLst>
        </pc:spChg>
        <pc:spChg chg="add del mod">
          <ac:chgData name="Cheng Ran" userId="dbeed8448c6bb12c" providerId="LiveId" clId="{F1CB41B4-1035-41F7-82DC-2EB0A891EEFD}" dt="2022-03-21T02:16:21.781" v="1524" actId="478"/>
          <ac:spMkLst>
            <pc:docMk/>
            <pc:sldMk cId="2671869546" sldId="343"/>
            <ac:spMk id="5" creationId="{D93AE73D-9209-441E-ACB8-D2F6C2C8064D}"/>
          </ac:spMkLst>
        </pc:spChg>
      </pc:sldChg>
      <pc:sldChg chg="addSp modSp new mod modAnim">
        <pc:chgData name="Cheng Ran" userId="dbeed8448c6bb12c" providerId="LiveId" clId="{F1CB41B4-1035-41F7-82DC-2EB0A891EEFD}" dt="2022-03-21T09:26:19.223" v="5442" actId="113"/>
        <pc:sldMkLst>
          <pc:docMk/>
          <pc:sldMk cId="908342325" sldId="344"/>
        </pc:sldMkLst>
        <pc:spChg chg="mod">
          <ac:chgData name="Cheng Ran" userId="dbeed8448c6bb12c" providerId="LiveId" clId="{F1CB41B4-1035-41F7-82DC-2EB0A891EEFD}" dt="2022-03-21T02:28:29.866" v="1691" actId="20577"/>
          <ac:spMkLst>
            <pc:docMk/>
            <pc:sldMk cId="908342325" sldId="344"/>
            <ac:spMk id="2" creationId="{C9D81F48-761E-4455-8EC6-E3C36DD6C24E}"/>
          </ac:spMkLst>
        </pc:spChg>
        <pc:spChg chg="mod">
          <ac:chgData name="Cheng Ran" userId="dbeed8448c6bb12c" providerId="LiveId" clId="{F1CB41B4-1035-41F7-82DC-2EB0A891EEFD}" dt="2022-03-21T09:26:19.223" v="5442" actId="113"/>
          <ac:spMkLst>
            <pc:docMk/>
            <pc:sldMk cId="908342325" sldId="344"/>
            <ac:spMk id="3" creationId="{2F06F868-ECE6-4A01-B6B7-61B26E87D945}"/>
          </ac:spMkLst>
        </pc:spChg>
        <pc:spChg chg="add mod">
          <ac:chgData name="Cheng Ran" userId="dbeed8448c6bb12c" providerId="LiveId" clId="{F1CB41B4-1035-41F7-82DC-2EB0A891EEFD}" dt="2022-03-21T02:27:17.764" v="1677" actId="1076"/>
          <ac:spMkLst>
            <pc:docMk/>
            <pc:sldMk cId="908342325" sldId="344"/>
            <ac:spMk id="5" creationId="{0F0AE6FD-E46D-4D9A-939B-574E2C8A2E46}"/>
          </ac:spMkLst>
        </pc:spChg>
        <pc:spChg chg="add mod">
          <ac:chgData name="Cheng Ran" userId="dbeed8448c6bb12c" providerId="LiveId" clId="{F1CB41B4-1035-41F7-82DC-2EB0A891EEFD}" dt="2022-03-21T02:27:17.764" v="1677" actId="1076"/>
          <ac:spMkLst>
            <pc:docMk/>
            <pc:sldMk cId="908342325" sldId="344"/>
            <ac:spMk id="6" creationId="{0F221475-B6F7-4B4D-B1ED-2797E5862FE2}"/>
          </ac:spMkLst>
        </pc:spChg>
        <pc:spChg chg="add mod">
          <ac:chgData name="Cheng Ran" userId="dbeed8448c6bb12c" providerId="LiveId" clId="{F1CB41B4-1035-41F7-82DC-2EB0A891EEFD}" dt="2022-03-21T02:27:17.764" v="1677" actId="1076"/>
          <ac:spMkLst>
            <pc:docMk/>
            <pc:sldMk cId="908342325" sldId="344"/>
            <ac:spMk id="7" creationId="{8C6A7230-0F20-4B5B-A873-13BBB8EB85EE}"/>
          </ac:spMkLst>
        </pc:spChg>
        <pc:spChg chg="add mod">
          <ac:chgData name="Cheng Ran" userId="dbeed8448c6bb12c" providerId="LiveId" clId="{F1CB41B4-1035-41F7-82DC-2EB0A891EEFD}" dt="2022-03-21T02:27:17.764" v="1677" actId="1076"/>
          <ac:spMkLst>
            <pc:docMk/>
            <pc:sldMk cId="908342325" sldId="344"/>
            <ac:spMk id="8" creationId="{76054709-A7AB-4287-9F8D-F2FF698C78CD}"/>
          </ac:spMkLst>
        </pc:spChg>
        <pc:spChg chg="add mod">
          <ac:chgData name="Cheng Ran" userId="dbeed8448c6bb12c" providerId="LiveId" clId="{F1CB41B4-1035-41F7-82DC-2EB0A891EEFD}" dt="2022-03-21T02:27:17.764" v="1677" actId="1076"/>
          <ac:spMkLst>
            <pc:docMk/>
            <pc:sldMk cId="908342325" sldId="344"/>
            <ac:spMk id="9" creationId="{B9F34929-887E-433D-89D9-01027B5957C0}"/>
          </ac:spMkLst>
        </pc:spChg>
        <pc:spChg chg="add mod">
          <ac:chgData name="Cheng Ran" userId="dbeed8448c6bb12c" providerId="LiveId" clId="{F1CB41B4-1035-41F7-82DC-2EB0A891EEFD}" dt="2022-03-21T02:27:17.764" v="1677" actId="1076"/>
          <ac:spMkLst>
            <pc:docMk/>
            <pc:sldMk cId="908342325" sldId="344"/>
            <ac:spMk id="10" creationId="{812B839B-700E-4CF7-9275-80E6180BCF75}"/>
          </ac:spMkLst>
        </pc:spChg>
        <pc:spChg chg="add mod">
          <ac:chgData name="Cheng Ran" userId="dbeed8448c6bb12c" providerId="LiveId" clId="{F1CB41B4-1035-41F7-82DC-2EB0A891EEFD}" dt="2022-03-21T02:27:17.764" v="1677" actId="1076"/>
          <ac:spMkLst>
            <pc:docMk/>
            <pc:sldMk cId="908342325" sldId="344"/>
            <ac:spMk id="11" creationId="{BFE8E637-4EB6-46A5-A704-BCDB3C4D10D3}"/>
          </ac:spMkLst>
        </pc:spChg>
        <pc:spChg chg="add mod">
          <ac:chgData name="Cheng Ran" userId="dbeed8448c6bb12c" providerId="LiveId" clId="{F1CB41B4-1035-41F7-82DC-2EB0A891EEFD}" dt="2022-03-21T02:27:17.764" v="1677" actId="1076"/>
          <ac:spMkLst>
            <pc:docMk/>
            <pc:sldMk cId="908342325" sldId="344"/>
            <ac:spMk id="12" creationId="{9DC4C060-EA69-479A-A29E-A71C232614C6}"/>
          </ac:spMkLst>
        </pc:spChg>
        <pc:spChg chg="add mod">
          <ac:chgData name="Cheng Ran" userId="dbeed8448c6bb12c" providerId="LiveId" clId="{F1CB41B4-1035-41F7-82DC-2EB0A891EEFD}" dt="2022-03-21T02:27:17.764" v="1677" actId="1076"/>
          <ac:spMkLst>
            <pc:docMk/>
            <pc:sldMk cId="908342325" sldId="344"/>
            <ac:spMk id="13" creationId="{B54DE564-ED3E-4EDB-A56E-9924D33B96E0}"/>
          </ac:spMkLst>
        </pc:spChg>
        <pc:spChg chg="add mod">
          <ac:chgData name="Cheng Ran" userId="dbeed8448c6bb12c" providerId="LiveId" clId="{F1CB41B4-1035-41F7-82DC-2EB0A891EEFD}" dt="2022-03-21T02:27:17.764" v="1677" actId="1076"/>
          <ac:spMkLst>
            <pc:docMk/>
            <pc:sldMk cId="908342325" sldId="344"/>
            <ac:spMk id="14" creationId="{9734DF20-7386-4AAA-A4CC-1B069F1E2A9B}"/>
          </ac:spMkLst>
        </pc:spChg>
        <pc:spChg chg="add mod">
          <ac:chgData name="Cheng Ran" userId="dbeed8448c6bb12c" providerId="LiveId" clId="{F1CB41B4-1035-41F7-82DC-2EB0A891EEFD}" dt="2022-03-21T02:27:17.764" v="1677" actId="1076"/>
          <ac:spMkLst>
            <pc:docMk/>
            <pc:sldMk cId="908342325" sldId="344"/>
            <ac:spMk id="15" creationId="{7A6BAFA4-CC9C-425B-A734-B2BE453307B7}"/>
          </ac:spMkLst>
        </pc:spChg>
        <pc:spChg chg="add mod">
          <ac:chgData name="Cheng Ran" userId="dbeed8448c6bb12c" providerId="LiveId" clId="{F1CB41B4-1035-41F7-82DC-2EB0A891EEFD}" dt="2022-03-21T02:27:17.764" v="1677" actId="1076"/>
          <ac:spMkLst>
            <pc:docMk/>
            <pc:sldMk cId="908342325" sldId="344"/>
            <ac:spMk id="16" creationId="{E9ACC151-7DE4-499B-A385-2BC54C58BE26}"/>
          </ac:spMkLst>
        </pc:spChg>
        <pc:spChg chg="add mod">
          <ac:chgData name="Cheng Ran" userId="dbeed8448c6bb12c" providerId="LiveId" clId="{F1CB41B4-1035-41F7-82DC-2EB0A891EEFD}" dt="2022-03-21T02:27:17.764" v="1677" actId="1076"/>
          <ac:spMkLst>
            <pc:docMk/>
            <pc:sldMk cId="908342325" sldId="344"/>
            <ac:spMk id="17" creationId="{18BDCB2F-195F-45E0-A8ED-9DC0254D6B9B}"/>
          </ac:spMkLst>
        </pc:spChg>
        <pc:spChg chg="add mod">
          <ac:chgData name="Cheng Ran" userId="dbeed8448c6bb12c" providerId="LiveId" clId="{F1CB41B4-1035-41F7-82DC-2EB0A891EEFD}" dt="2022-03-21T02:27:17.764" v="1677" actId="1076"/>
          <ac:spMkLst>
            <pc:docMk/>
            <pc:sldMk cId="908342325" sldId="344"/>
            <ac:spMk id="18" creationId="{8DBED946-01CD-4023-B846-293587AC66B2}"/>
          </ac:spMkLst>
        </pc:spChg>
        <pc:spChg chg="add mod">
          <ac:chgData name="Cheng Ran" userId="dbeed8448c6bb12c" providerId="LiveId" clId="{F1CB41B4-1035-41F7-82DC-2EB0A891EEFD}" dt="2022-03-21T02:27:17.764" v="1677" actId="1076"/>
          <ac:spMkLst>
            <pc:docMk/>
            <pc:sldMk cId="908342325" sldId="344"/>
            <ac:spMk id="19" creationId="{D52B1ECF-643E-4EE7-877A-008145BE1DFA}"/>
          </ac:spMkLst>
        </pc:spChg>
        <pc:spChg chg="add mod">
          <ac:chgData name="Cheng Ran" userId="dbeed8448c6bb12c" providerId="LiveId" clId="{F1CB41B4-1035-41F7-82DC-2EB0A891EEFD}" dt="2022-03-21T02:27:17.764" v="1677" actId="1076"/>
          <ac:spMkLst>
            <pc:docMk/>
            <pc:sldMk cId="908342325" sldId="344"/>
            <ac:spMk id="20" creationId="{95C66449-4214-4C8E-9B40-42DF03D59C7D}"/>
          </ac:spMkLst>
        </pc:spChg>
        <pc:spChg chg="add mod">
          <ac:chgData name="Cheng Ran" userId="dbeed8448c6bb12c" providerId="LiveId" clId="{F1CB41B4-1035-41F7-82DC-2EB0A891EEFD}" dt="2022-03-21T02:27:17.764" v="1677" actId="1076"/>
          <ac:spMkLst>
            <pc:docMk/>
            <pc:sldMk cId="908342325" sldId="344"/>
            <ac:spMk id="21" creationId="{AF049C17-6B57-4A7D-8315-5E6C622A0813}"/>
          </ac:spMkLst>
        </pc:spChg>
        <pc:graphicFrameChg chg="add mod">
          <ac:chgData name="Cheng Ran" userId="dbeed8448c6bb12c" providerId="LiveId" clId="{F1CB41B4-1035-41F7-82DC-2EB0A891EEFD}" dt="2022-03-21T02:27:17.764" v="1677" actId="1076"/>
          <ac:graphicFrameMkLst>
            <pc:docMk/>
            <pc:sldMk cId="908342325" sldId="344"/>
            <ac:graphicFrameMk id="4" creationId="{0F15DEA8-0098-431B-998C-B2778324578B}"/>
          </ac:graphicFrameMkLst>
        </pc:graphicFrameChg>
      </pc:sldChg>
      <pc:sldChg chg="add del">
        <pc:chgData name="Cheng Ran" userId="dbeed8448c6bb12c" providerId="LiveId" clId="{F1CB41B4-1035-41F7-82DC-2EB0A891EEFD}" dt="2022-03-21T02:25:16.865" v="1629"/>
        <pc:sldMkLst>
          <pc:docMk/>
          <pc:sldMk cId="2264349480" sldId="345"/>
        </pc:sldMkLst>
      </pc:sldChg>
      <pc:sldChg chg="addSp modSp add mod">
        <pc:chgData name="Cheng Ran" userId="dbeed8448c6bb12c" providerId="LiveId" clId="{F1CB41B4-1035-41F7-82DC-2EB0A891EEFD}" dt="2022-03-21T04:06:28.128" v="3569" actId="1076"/>
        <pc:sldMkLst>
          <pc:docMk/>
          <pc:sldMk cId="2934613075" sldId="345"/>
        </pc:sldMkLst>
        <pc:spChg chg="add mod">
          <ac:chgData name="Cheng Ran" userId="dbeed8448c6bb12c" providerId="LiveId" clId="{F1CB41B4-1035-41F7-82DC-2EB0A891EEFD}" dt="2022-03-21T04:06:28.128" v="3569" actId="1076"/>
          <ac:spMkLst>
            <pc:docMk/>
            <pc:sldMk cId="2934613075" sldId="345"/>
            <ac:spMk id="6" creationId="{8635157B-D002-438B-AE21-09CF40271C5C}"/>
          </ac:spMkLst>
        </pc:spChg>
      </pc:sldChg>
      <pc:sldChg chg="addSp modSp new mod modAnim">
        <pc:chgData name="Cheng Ran" userId="dbeed8448c6bb12c" providerId="LiveId" clId="{F1CB41B4-1035-41F7-82DC-2EB0A891EEFD}" dt="2022-03-21T02:33:58.562" v="1794" actId="1076"/>
        <pc:sldMkLst>
          <pc:docMk/>
          <pc:sldMk cId="1521542110" sldId="346"/>
        </pc:sldMkLst>
        <pc:spChg chg="mod">
          <ac:chgData name="Cheng Ran" userId="dbeed8448c6bb12c" providerId="LiveId" clId="{F1CB41B4-1035-41F7-82DC-2EB0A891EEFD}" dt="2022-03-21T02:28:46.515" v="1701"/>
          <ac:spMkLst>
            <pc:docMk/>
            <pc:sldMk cId="1521542110" sldId="346"/>
            <ac:spMk id="2" creationId="{6EEC69B3-F403-4E91-B9A5-D493D3A78F99}"/>
          </ac:spMkLst>
        </pc:spChg>
        <pc:spChg chg="mod">
          <ac:chgData name="Cheng Ran" userId="dbeed8448c6bb12c" providerId="LiveId" clId="{F1CB41B4-1035-41F7-82DC-2EB0A891EEFD}" dt="2022-03-21T02:30:56.989" v="1741" actId="20577"/>
          <ac:spMkLst>
            <pc:docMk/>
            <pc:sldMk cId="1521542110" sldId="346"/>
            <ac:spMk id="3" creationId="{C7489978-32BD-4E7F-97E8-A3AC3B46C54B}"/>
          </ac:spMkLst>
        </pc:spChg>
        <pc:spChg chg="add mod">
          <ac:chgData name="Cheng Ran" userId="dbeed8448c6bb12c" providerId="LiveId" clId="{F1CB41B4-1035-41F7-82DC-2EB0A891EEFD}" dt="2022-03-21T02:31:21.680" v="1743" actId="1076"/>
          <ac:spMkLst>
            <pc:docMk/>
            <pc:sldMk cId="1521542110" sldId="346"/>
            <ac:spMk id="6" creationId="{AE5AB0B7-83EA-47A1-A103-1AD27AD69690}"/>
          </ac:spMkLst>
        </pc:spChg>
        <pc:spChg chg="add mod">
          <ac:chgData name="Cheng Ran" userId="dbeed8448c6bb12c" providerId="LiveId" clId="{F1CB41B4-1035-41F7-82DC-2EB0A891EEFD}" dt="2022-03-21T02:31:21.680" v="1743" actId="1076"/>
          <ac:spMkLst>
            <pc:docMk/>
            <pc:sldMk cId="1521542110" sldId="346"/>
            <ac:spMk id="7" creationId="{86DDBD3C-D05F-4639-94EC-8489B9B98A72}"/>
          </ac:spMkLst>
        </pc:spChg>
        <pc:spChg chg="add mod">
          <ac:chgData name="Cheng Ran" userId="dbeed8448c6bb12c" providerId="LiveId" clId="{F1CB41B4-1035-41F7-82DC-2EB0A891EEFD}" dt="2022-03-21T02:31:21.680" v="1743" actId="1076"/>
          <ac:spMkLst>
            <pc:docMk/>
            <pc:sldMk cId="1521542110" sldId="346"/>
            <ac:spMk id="8" creationId="{49338C8D-FBDF-4311-8C22-D7785642CCE4}"/>
          </ac:spMkLst>
        </pc:spChg>
        <pc:spChg chg="add mod">
          <ac:chgData name="Cheng Ran" userId="dbeed8448c6bb12c" providerId="LiveId" clId="{F1CB41B4-1035-41F7-82DC-2EB0A891EEFD}" dt="2022-03-21T02:31:21.680" v="1743" actId="1076"/>
          <ac:spMkLst>
            <pc:docMk/>
            <pc:sldMk cId="1521542110" sldId="346"/>
            <ac:spMk id="9" creationId="{883DC5DD-AEBE-40B5-A855-2A42F9CAC854}"/>
          </ac:spMkLst>
        </pc:spChg>
        <pc:spChg chg="add mod">
          <ac:chgData name="Cheng Ran" userId="dbeed8448c6bb12c" providerId="LiveId" clId="{F1CB41B4-1035-41F7-82DC-2EB0A891EEFD}" dt="2022-03-21T02:31:21.680" v="1743" actId="1076"/>
          <ac:spMkLst>
            <pc:docMk/>
            <pc:sldMk cId="1521542110" sldId="346"/>
            <ac:spMk id="10" creationId="{95F732BC-D0A2-4E24-9062-E1719AC489AE}"/>
          </ac:spMkLst>
        </pc:spChg>
        <pc:spChg chg="add mod">
          <ac:chgData name="Cheng Ran" userId="dbeed8448c6bb12c" providerId="LiveId" clId="{F1CB41B4-1035-41F7-82DC-2EB0A891EEFD}" dt="2022-03-21T02:31:21.680" v="1743" actId="1076"/>
          <ac:spMkLst>
            <pc:docMk/>
            <pc:sldMk cId="1521542110" sldId="346"/>
            <ac:spMk id="11" creationId="{7DF4B52B-E30F-4E1B-A788-57FCF17ED8AD}"/>
          </ac:spMkLst>
        </pc:spChg>
        <pc:spChg chg="add mod">
          <ac:chgData name="Cheng Ran" userId="dbeed8448c6bb12c" providerId="LiveId" clId="{F1CB41B4-1035-41F7-82DC-2EB0A891EEFD}" dt="2022-03-21T02:31:21.680" v="1743" actId="1076"/>
          <ac:spMkLst>
            <pc:docMk/>
            <pc:sldMk cId="1521542110" sldId="346"/>
            <ac:spMk id="12" creationId="{58A1E3FE-89A1-4001-A981-32196952BCF4}"/>
          </ac:spMkLst>
        </pc:spChg>
        <pc:spChg chg="add mod">
          <ac:chgData name="Cheng Ran" userId="dbeed8448c6bb12c" providerId="LiveId" clId="{F1CB41B4-1035-41F7-82DC-2EB0A891EEFD}" dt="2022-03-21T02:31:21.680" v="1743" actId="1076"/>
          <ac:spMkLst>
            <pc:docMk/>
            <pc:sldMk cId="1521542110" sldId="346"/>
            <ac:spMk id="13" creationId="{F739DA60-F4C9-44AC-B951-08F05C6F3775}"/>
          </ac:spMkLst>
        </pc:spChg>
        <pc:spChg chg="add mod">
          <ac:chgData name="Cheng Ran" userId="dbeed8448c6bb12c" providerId="LiveId" clId="{F1CB41B4-1035-41F7-82DC-2EB0A891EEFD}" dt="2022-03-21T02:31:21.680" v="1743" actId="1076"/>
          <ac:spMkLst>
            <pc:docMk/>
            <pc:sldMk cId="1521542110" sldId="346"/>
            <ac:spMk id="14" creationId="{5FABD770-6C2B-47AE-B7FC-AFE29D632A2B}"/>
          </ac:spMkLst>
        </pc:spChg>
        <pc:spChg chg="add mod">
          <ac:chgData name="Cheng Ran" userId="dbeed8448c6bb12c" providerId="LiveId" clId="{F1CB41B4-1035-41F7-82DC-2EB0A891EEFD}" dt="2022-03-21T02:31:21.680" v="1743" actId="1076"/>
          <ac:spMkLst>
            <pc:docMk/>
            <pc:sldMk cId="1521542110" sldId="346"/>
            <ac:spMk id="15" creationId="{991AA104-738E-4B81-A624-94FF21DEE431}"/>
          </ac:spMkLst>
        </pc:spChg>
        <pc:spChg chg="add mod">
          <ac:chgData name="Cheng Ran" userId="dbeed8448c6bb12c" providerId="LiveId" clId="{F1CB41B4-1035-41F7-82DC-2EB0A891EEFD}" dt="2022-03-21T02:31:21.680" v="1743" actId="1076"/>
          <ac:spMkLst>
            <pc:docMk/>
            <pc:sldMk cId="1521542110" sldId="346"/>
            <ac:spMk id="16" creationId="{CC526461-5F53-40B3-A935-C8625774982F}"/>
          </ac:spMkLst>
        </pc:spChg>
        <pc:spChg chg="add mod">
          <ac:chgData name="Cheng Ran" userId="dbeed8448c6bb12c" providerId="LiveId" clId="{F1CB41B4-1035-41F7-82DC-2EB0A891EEFD}" dt="2022-03-21T02:31:21.680" v="1743" actId="1076"/>
          <ac:spMkLst>
            <pc:docMk/>
            <pc:sldMk cId="1521542110" sldId="346"/>
            <ac:spMk id="17" creationId="{0F778D9B-88FB-47C3-AF05-CBC1EE728481}"/>
          </ac:spMkLst>
        </pc:spChg>
        <pc:spChg chg="add mod">
          <ac:chgData name="Cheng Ran" userId="dbeed8448c6bb12c" providerId="LiveId" clId="{F1CB41B4-1035-41F7-82DC-2EB0A891EEFD}" dt="2022-03-21T02:31:21.680" v="1743" actId="1076"/>
          <ac:spMkLst>
            <pc:docMk/>
            <pc:sldMk cId="1521542110" sldId="346"/>
            <ac:spMk id="18" creationId="{B7843350-5702-4B20-A132-CFFC0112E3E1}"/>
          </ac:spMkLst>
        </pc:spChg>
        <pc:spChg chg="add mod">
          <ac:chgData name="Cheng Ran" userId="dbeed8448c6bb12c" providerId="LiveId" clId="{F1CB41B4-1035-41F7-82DC-2EB0A891EEFD}" dt="2022-03-21T02:31:21.680" v="1743" actId="1076"/>
          <ac:spMkLst>
            <pc:docMk/>
            <pc:sldMk cId="1521542110" sldId="346"/>
            <ac:spMk id="19" creationId="{1E494920-E685-4D95-802D-6F9E0E5E98AF}"/>
          </ac:spMkLst>
        </pc:spChg>
        <pc:spChg chg="add mod">
          <ac:chgData name="Cheng Ran" userId="dbeed8448c6bb12c" providerId="LiveId" clId="{F1CB41B4-1035-41F7-82DC-2EB0A891EEFD}" dt="2022-03-21T02:31:21.680" v="1743" actId="1076"/>
          <ac:spMkLst>
            <pc:docMk/>
            <pc:sldMk cId="1521542110" sldId="346"/>
            <ac:spMk id="20" creationId="{28BD9231-F254-4682-AEBF-B6CF4C86A309}"/>
          </ac:spMkLst>
        </pc:spChg>
        <pc:spChg chg="add mod">
          <ac:chgData name="Cheng Ran" userId="dbeed8448c6bb12c" providerId="LiveId" clId="{F1CB41B4-1035-41F7-82DC-2EB0A891EEFD}" dt="2022-03-21T02:31:21.680" v="1743" actId="1076"/>
          <ac:spMkLst>
            <pc:docMk/>
            <pc:sldMk cId="1521542110" sldId="346"/>
            <ac:spMk id="21" creationId="{8D90B1A7-2007-4906-9B2A-3DA59FCCA843}"/>
          </ac:spMkLst>
        </pc:spChg>
        <pc:spChg chg="add mod">
          <ac:chgData name="Cheng Ran" userId="dbeed8448c6bb12c" providerId="LiveId" clId="{F1CB41B4-1035-41F7-82DC-2EB0A891EEFD}" dt="2022-03-21T02:31:21.680" v="1743" actId="1076"/>
          <ac:spMkLst>
            <pc:docMk/>
            <pc:sldMk cId="1521542110" sldId="346"/>
            <ac:spMk id="22" creationId="{36BCEB47-5885-4C96-93FA-3C93E221342A}"/>
          </ac:spMkLst>
        </pc:spChg>
        <pc:spChg chg="add mod">
          <ac:chgData name="Cheng Ran" userId="dbeed8448c6bb12c" providerId="LiveId" clId="{F1CB41B4-1035-41F7-82DC-2EB0A891EEFD}" dt="2022-03-21T02:31:21.680" v="1743" actId="1076"/>
          <ac:spMkLst>
            <pc:docMk/>
            <pc:sldMk cId="1521542110" sldId="346"/>
            <ac:spMk id="23" creationId="{05398DB9-8C12-45AE-8FAA-FB9E0FC6658B}"/>
          </ac:spMkLst>
        </pc:spChg>
        <pc:spChg chg="add mod">
          <ac:chgData name="Cheng Ran" userId="dbeed8448c6bb12c" providerId="LiveId" clId="{F1CB41B4-1035-41F7-82DC-2EB0A891EEFD}" dt="2022-03-21T02:31:21.680" v="1743" actId="1076"/>
          <ac:spMkLst>
            <pc:docMk/>
            <pc:sldMk cId="1521542110" sldId="346"/>
            <ac:spMk id="24" creationId="{CB720FD4-8A64-4FA2-B994-981414401E75}"/>
          </ac:spMkLst>
        </pc:spChg>
        <pc:spChg chg="add mod">
          <ac:chgData name="Cheng Ran" userId="dbeed8448c6bb12c" providerId="LiveId" clId="{F1CB41B4-1035-41F7-82DC-2EB0A891EEFD}" dt="2022-03-21T02:31:21.680" v="1743" actId="1076"/>
          <ac:spMkLst>
            <pc:docMk/>
            <pc:sldMk cId="1521542110" sldId="346"/>
            <ac:spMk id="25" creationId="{BED807C6-ADD6-44E0-8534-42D3505A5590}"/>
          </ac:spMkLst>
        </pc:spChg>
        <pc:spChg chg="add mod">
          <ac:chgData name="Cheng Ran" userId="dbeed8448c6bb12c" providerId="LiveId" clId="{F1CB41B4-1035-41F7-82DC-2EB0A891EEFD}" dt="2022-03-21T02:31:21.680" v="1743" actId="1076"/>
          <ac:spMkLst>
            <pc:docMk/>
            <pc:sldMk cId="1521542110" sldId="346"/>
            <ac:spMk id="26" creationId="{19769EA8-7E82-4CA8-B007-11B397A6F9A4}"/>
          </ac:spMkLst>
        </pc:spChg>
        <pc:spChg chg="add mod">
          <ac:chgData name="Cheng Ran" userId="dbeed8448c6bb12c" providerId="LiveId" clId="{F1CB41B4-1035-41F7-82DC-2EB0A891EEFD}" dt="2022-03-21T02:31:21.680" v="1743" actId="1076"/>
          <ac:spMkLst>
            <pc:docMk/>
            <pc:sldMk cId="1521542110" sldId="346"/>
            <ac:spMk id="27" creationId="{951EE83E-D735-48E3-AC75-8517A681AC59}"/>
          </ac:spMkLst>
        </pc:spChg>
        <pc:spChg chg="add mod">
          <ac:chgData name="Cheng Ran" userId="dbeed8448c6bb12c" providerId="LiveId" clId="{F1CB41B4-1035-41F7-82DC-2EB0A891EEFD}" dt="2022-03-21T02:31:21.680" v="1743" actId="1076"/>
          <ac:spMkLst>
            <pc:docMk/>
            <pc:sldMk cId="1521542110" sldId="346"/>
            <ac:spMk id="28" creationId="{D1FAF6FD-1204-4743-836E-4B68BA9896A6}"/>
          </ac:spMkLst>
        </pc:spChg>
        <pc:spChg chg="add mod">
          <ac:chgData name="Cheng Ran" userId="dbeed8448c6bb12c" providerId="LiveId" clId="{F1CB41B4-1035-41F7-82DC-2EB0A891EEFD}" dt="2022-03-21T02:31:21.680" v="1743" actId="1076"/>
          <ac:spMkLst>
            <pc:docMk/>
            <pc:sldMk cId="1521542110" sldId="346"/>
            <ac:spMk id="29" creationId="{0578D948-93DF-49EA-8D11-D8E9596E05F3}"/>
          </ac:spMkLst>
        </pc:spChg>
        <pc:spChg chg="add mod">
          <ac:chgData name="Cheng Ran" userId="dbeed8448c6bb12c" providerId="LiveId" clId="{F1CB41B4-1035-41F7-82DC-2EB0A891EEFD}" dt="2022-03-21T02:31:21.680" v="1743" actId="1076"/>
          <ac:spMkLst>
            <pc:docMk/>
            <pc:sldMk cId="1521542110" sldId="346"/>
            <ac:spMk id="30" creationId="{C27B447E-EAD1-4019-925B-D6E7D065743F}"/>
          </ac:spMkLst>
        </pc:spChg>
        <pc:spChg chg="add mod">
          <ac:chgData name="Cheng Ran" userId="dbeed8448c6bb12c" providerId="LiveId" clId="{F1CB41B4-1035-41F7-82DC-2EB0A891EEFD}" dt="2022-03-21T02:31:21.680" v="1743" actId="1076"/>
          <ac:spMkLst>
            <pc:docMk/>
            <pc:sldMk cId="1521542110" sldId="346"/>
            <ac:spMk id="31" creationId="{1777E0B8-5DEA-4363-865D-5871F9A8AACF}"/>
          </ac:spMkLst>
        </pc:spChg>
        <pc:spChg chg="add mod">
          <ac:chgData name="Cheng Ran" userId="dbeed8448c6bb12c" providerId="LiveId" clId="{F1CB41B4-1035-41F7-82DC-2EB0A891EEFD}" dt="2022-03-21T02:31:21.680" v="1743" actId="1076"/>
          <ac:spMkLst>
            <pc:docMk/>
            <pc:sldMk cId="1521542110" sldId="346"/>
            <ac:spMk id="32" creationId="{9A8BA55A-654C-43D1-BB6C-DC1D8EAF1244}"/>
          </ac:spMkLst>
        </pc:spChg>
        <pc:spChg chg="add mod">
          <ac:chgData name="Cheng Ran" userId="dbeed8448c6bb12c" providerId="LiveId" clId="{F1CB41B4-1035-41F7-82DC-2EB0A891EEFD}" dt="2022-03-21T02:31:21.680" v="1743" actId="1076"/>
          <ac:spMkLst>
            <pc:docMk/>
            <pc:sldMk cId="1521542110" sldId="346"/>
            <ac:spMk id="33" creationId="{F2C330D4-AF5F-4FA2-8776-9C8152AAA604}"/>
          </ac:spMkLst>
        </pc:spChg>
        <pc:spChg chg="add mod">
          <ac:chgData name="Cheng Ran" userId="dbeed8448c6bb12c" providerId="LiveId" clId="{F1CB41B4-1035-41F7-82DC-2EB0A891EEFD}" dt="2022-03-21T02:31:21.680" v="1743" actId="1076"/>
          <ac:spMkLst>
            <pc:docMk/>
            <pc:sldMk cId="1521542110" sldId="346"/>
            <ac:spMk id="34" creationId="{EE707E92-6A7D-43C1-AF62-EDD97CB89C23}"/>
          </ac:spMkLst>
        </pc:spChg>
        <pc:spChg chg="add mod">
          <ac:chgData name="Cheng Ran" userId="dbeed8448c6bb12c" providerId="LiveId" clId="{F1CB41B4-1035-41F7-82DC-2EB0A891EEFD}" dt="2022-03-21T02:31:21.680" v="1743" actId="1076"/>
          <ac:spMkLst>
            <pc:docMk/>
            <pc:sldMk cId="1521542110" sldId="346"/>
            <ac:spMk id="35" creationId="{1500D067-8B1D-4F3A-963C-106ABE2F6FDA}"/>
          </ac:spMkLst>
        </pc:spChg>
        <pc:spChg chg="add mod">
          <ac:chgData name="Cheng Ran" userId="dbeed8448c6bb12c" providerId="LiveId" clId="{F1CB41B4-1035-41F7-82DC-2EB0A891EEFD}" dt="2022-03-21T02:33:58.562" v="1794" actId="1076"/>
          <ac:spMkLst>
            <pc:docMk/>
            <pc:sldMk cId="1521542110" sldId="346"/>
            <ac:spMk id="36" creationId="{3FE4EF64-995C-42C8-866C-3A9C6683A33B}"/>
          </ac:spMkLst>
        </pc:spChg>
        <pc:graphicFrameChg chg="add mod">
          <ac:chgData name="Cheng Ran" userId="dbeed8448c6bb12c" providerId="LiveId" clId="{F1CB41B4-1035-41F7-82DC-2EB0A891EEFD}" dt="2022-03-21T02:31:21.680" v="1743" actId="1076"/>
          <ac:graphicFrameMkLst>
            <pc:docMk/>
            <pc:sldMk cId="1521542110" sldId="346"/>
            <ac:graphicFrameMk id="4" creationId="{81C5CBC4-70EE-403C-9D73-AD21A738536F}"/>
          </ac:graphicFrameMkLst>
        </pc:graphicFrameChg>
        <pc:graphicFrameChg chg="add mod">
          <ac:chgData name="Cheng Ran" userId="dbeed8448c6bb12c" providerId="LiveId" clId="{F1CB41B4-1035-41F7-82DC-2EB0A891EEFD}" dt="2022-03-21T02:31:21.680" v="1743" actId="1076"/>
          <ac:graphicFrameMkLst>
            <pc:docMk/>
            <pc:sldMk cId="1521542110" sldId="346"/>
            <ac:graphicFrameMk id="5" creationId="{1E252036-860B-4C93-8CCD-82B55D4931AB}"/>
          </ac:graphicFrameMkLst>
        </pc:graphicFrameChg>
      </pc:sldChg>
      <pc:sldChg chg="addSp delSp modSp new mod">
        <pc:chgData name="Cheng Ran" userId="dbeed8448c6bb12c" providerId="LiveId" clId="{F1CB41B4-1035-41F7-82DC-2EB0A891EEFD}" dt="2022-03-21T03:23:52.341" v="2583" actId="20577"/>
        <pc:sldMkLst>
          <pc:docMk/>
          <pc:sldMk cId="2483006439" sldId="347"/>
        </pc:sldMkLst>
        <pc:spChg chg="mod">
          <ac:chgData name="Cheng Ran" userId="dbeed8448c6bb12c" providerId="LiveId" clId="{F1CB41B4-1035-41F7-82DC-2EB0A891EEFD}" dt="2022-03-21T02:35:46.331" v="1811" actId="20577"/>
          <ac:spMkLst>
            <pc:docMk/>
            <pc:sldMk cId="2483006439" sldId="347"/>
            <ac:spMk id="2" creationId="{ECA35B5C-6DFC-4C62-B134-5E87726DD856}"/>
          </ac:spMkLst>
        </pc:spChg>
        <pc:spChg chg="mod">
          <ac:chgData name="Cheng Ran" userId="dbeed8448c6bb12c" providerId="LiveId" clId="{F1CB41B4-1035-41F7-82DC-2EB0A891EEFD}" dt="2022-03-21T02:53:16.971" v="2061" actId="14100"/>
          <ac:spMkLst>
            <pc:docMk/>
            <pc:sldMk cId="2483006439" sldId="347"/>
            <ac:spMk id="3" creationId="{51BE8EB9-CD9B-40D9-A61D-EDC184070D99}"/>
          </ac:spMkLst>
        </pc:spChg>
        <pc:spChg chg="add del mod">
          <ac:chgData name="Cheng Ran" userId="dbeed8448c6bb12c" providerId="LiveId" clId="{F1CB41B4-1035-41F7-82DC-2EB0A891EEFD}" dt="2022-03-21T02:39:26.637" v="1915"/>
          <ac:spMkLst>
            <pc:docMk/>
            <pc:sldMk cId="2483006439" sldId="347"/>
            <ac:spMk id="4" creationId="{B3882628-E18E-4197-B6D8-0AE66388FA06}"/>
          </ac:spMkLst>
        </pc:spChg>
        <pc:spChg chg="add del mod">
          <ac:chgData name="Cheng Ran" userId="dbeed8448c6bb12c" providerId="LiveId" clId="{F1CB41B4-1035-41F7-82DC-2EB0A891EEFD}" dt="2022-03-21T02:39:26.637" v="1915"/>
          <ac:spMkLst>
            <pc:docMk/>
            <pc:sldMk cId="2483006439" sldId="347"/>
            <ac:spMk id="5" creationId="{B4036679-4844-4AAA-8D0A-101D012DD642}"/>
          </ac:spMkLst>
        </pc:spChg>
        <pc:spChg chg="add del mod">
          <ac:chgData name="Cheng Ran" userId="dbeed8448c6bb12c" providerId="LiveId" clId="{F1CB41B4-1035-41F7-82DC-2EB0A891EEFD}" dt="2022-03-21T02:39:26.637" v="1915"/>
          <ac:spMkLst>
            <pc:docMk/>
            <pc:sldMk cId="2483006439" sldId="347"/>
            <ac:spMk id="6" creationId="{C85EC745-49CD-4EC7-A986-319488541D30}"/>
          </ac:spMkLst>
        </pc:spChg>
        <pc:spChg chg="add del mod">
          <ac:chgData name="Cheng Ran" userId="dbeed8448c6bb12c" providerId="LiveId" clId="{F1CB41B4-1035-41F7-82DC-2EB0A891EEFD}" dt="2022-03-21T02:39:26.637" v="1915"/>
          <ac:spMkLst>
            <pc:docMk/>
            <pc:sldMk cId="2483006439" sldId="347"/>
            <ac:spMk id="7" creationId="{4D0C47C1-60D3-4388-A641-DA0C105CDEB1}"/>
          </ac:spMkLst>
        </pc:spChg>
        <pc:spChg chg="add del mod">
          <ac:chgData name="Cheng Ran" userId="dbeed8448c6bb12c" providerId="LiveId" clId="{F1CB41B4-1035-41F7-82DC-2EB0A891EEFD}" dt="2022-03-21T02:39:26.637" v="1915"/>
          <ac:spMkLst>
            <pc:docMk/>
            <pc:sldMk cId="2483006439" sldId="347"/>
            <ac:spMk id="8" creationId="{02168767-F2C9-480E-9577-FB12CF5C6EFF}"/>
          </ac:spMkLst>
        </pc:spChg>
        <pc:spChg chg="add del mod">
          <ac:chgData name="Cheng Ran" userId="dbeed8448c6bb12c" providerId="LiveId" clId="{F1CB41B4-1035-41F7-82DC-2EB0A891EEFD}" dt="2022-03-21T02:39:26.637" v="1915"/>
          <ac:spMkLst>
            <pc:docMk/>
            <pc:sldMk cId="2483006439" sldId="347"/>
            <ac:spMk id="9" creationId="{77C8B451-B630-4921-9A2D-FF426B48C036}"/>
          </ac:spMkLst>
        </pc:spChg>
        <pc:spChg chg="add del mod">
          <ac:chgData name="Cheng Ran" userId="dbeed8448c6bb12c" providerId="LiveId" clId="{F1CB41B4-1035-41F7-82DC-2EB0A891EEFD}" dt="2022-03-21T02:39:26.637" v="1915"/>
          <ac:spMkLst>
            <pc:docMk/>
            <pc:sldMk cId="2483006439" sldId="347"/>
            <ac:spMk id="10" creationId="{D52AC4C0-09D4-4FE9-964C-0796EB70792D}"/>
          </ac:spMkLst>
        </pc:spChg>
        <pc:spChg chg="add del mod">
          <ac:chgData name="Cheng Ran" userId="dbeed8448c6bb12c" providerId="LiveId" clId="{F1CB41B4-1035-41F7-82DC-2EB0A891EEFD}" dt="2022-03-21T02:39:26.637" v="1915"/>
          <ac:spMkLst>
            <pc:docMk/>
            <pc:sldMk cId="2483006439" sldId="347"/>
            <ac:spMk id="11" creationId="{0A7F1229-5D36-45E2-B42D-CB7CBE3A0DFF}"/>
          </ac:spMkLst>
        </pc:spChg>
        <pc:spChg chg="add del mod">
          <ac:chgData name="Cheng Ran" userId="dbeed8448c6bb12c" providerId="LiveId" clId="{F1CB41B4-1035-41F7-82DC-2EB0A891EEFD}" dt="2022-03-21T02:39:26.637" v="1915"/>
          <ac:spMkLst>
            <pc:docMk/>
            <pc:sldMk cId="2483006439" sldId="347"/>
            <ac:spMk id="12" creationId="{DA4CF367-3052-4AE5-9D77-9004FE430C45}"/>
          </ac:spMkLst>
        </pc:spChg>
        <pc:spChg chg="add del mod">
          <ac:chgData name="Cheng Ran" userId="dbeed8448c6bb12c" providerId="LiveId" clId="{F1CB41B4-1035-41F7-82DC-2EB0A891EEFD}" dt="2022-03-21T02:39:26.637" v="1915"/>
          <ac:spMkLst>
            <pc:docMk/>
            <pc:sldMk cId="2483006439" sldId="347"/>
            <ac:spMk id="13" creationId="{E3A4EF84-E84F-4EC1-83FB-002395477E60}"/>
          </ac:spMkLst>
        </pc:spChg>
        <pc:spChg chg="add del mod">
          <ac:chgData name="Cheng Ran" userId="dbeed8448c6bb12c" providerId="LiveId" clId="{F1CB41B4-1035-41F7-82DC-2EB0A891EEFD}" dt="2022-03-21T02:39:26.637" v="1915"/>
          <ac:spMkLst>
            <pc:docMk/>
            <pc:sldMk cId="2483006439" sldId="347"/>
            <ac:spMk id="14" creationId="{7CCDA453-D18A-49B0-84FC-AEFAFA6BDF60}"/>
          </ac:spMkLst>
        </pc:spChg>
        <pc:spChg chg="add del mod">
          <ac:chgData name="Cheng Ran" userId="dbeed8448c6bb12c" providerId="LiveId" clId="{F1CB41B4-1035-41F7-82DC-2EB0A891EEFD}" dt="2022-03-21T02:39:26.637" v="1915"/>
          <ac:spMkLst>
            <pc:docMk/>
            <pc:sldMk cId="2483006439" sldId="347"/>
            <ac:spMk id="15" creationId="{8A28430F-D28B-4E45-9787-C9C1BF74FCAD}"/>
          </ac:spMkLst>
        </pc:spChg>
        <pc:spChg chg="add del mod">
          <ac:chgData name="Cheng Ran" userId="dbeed8448c6bb12c" providerId="LiveId" clId="{F1CB41B4-1035-41F7-82DC-2EB0A891EEFD}" dt="2022-03-21T02:39:26.637" v="1915"/>
          <ac:spMkLst>
            <pc:docMk/>
            <pc:sldMk cId="2483006439" sldId="347"/>
            <ac:spMk id="16" creationId="{B58D66A7-651A-4E40-B2D6-C57782266589}"/>
          </ac:spMkLst>
        </pc:spChg>
        <pc:spChg chg="add del mod">
          <ac:chgData name="Cheng Ran" userId="dbeed8448c6bb12c" providerId="LiveId" clId="{F1CB41B4-1035-41F7-82DC-2EB0A891EEFD}" dt="2022-03-21T02:39:26.637" v="1915"/>
          <ac:spMkLst>
            <pc:docMk/>
            <pc:sldMk cId="2483006439" sldId="347"/>
            <ac:spMk id="17" creationId="{06C9F879-45A0-4C86-906E-5DF955C64F5E}"/>
          </ac:spMkLst>
        </pc:spChg>
        <pc:spChg chg="add del mod">
          <ac:chgData name="Cheng Ran" userId="dbeed8448c6bb12c" providerId="LiveId" clId="{F1CB41B4-1035-41F7-82DC-2EB0A891EEFD}" dt="2022-03-21T02:39:26.637" v="1915"/>
          <ac:spMkLst>
            <pc:docMk/>
            <pc:sldMk cId="2483006439" sldId="347"/>
            <ac:spMk id="18" creationId="{C6BA768B-CF84-4505-B2E6-FE76059EC9BB}"/>
          </ac:spMkLst>
        </pc:spChg>
        <pc:spChg chg="add del mod">
          <ac:chgData name="Cheng Ran" userId="dbeed8448c6bb12c" providerId="LiveId" clId="{F1CB41B4-1035-41F7-82DC-2EB0A891EEFD}" dt="2022-03-21T02:39:26.637" v="1915"/>
          <ac:spMkLst>
            <pc:docMk/>
            <pc:sldMk cId="2483006439" sldId="347"/>
            <ac:spMk id="19" creationId="{D0AAAAF8-5C8C-4BCE-BFF3-E9D1D82E8FDC}"/>
          </ac:spMkLst>
        </pc:spChg>
        <pc:spChg chg="add mod">
          <ac:chgData name="Cheng Ran" userId="dbeed8448c6bb12c" providerId="LiveId" clId="{F1CB41B4-1035-41F7-82DC-2EB0A891EEFD}" dt="2022-03-21T03:23:52.341" v="2583" actId="20577"/>
          <ac:spMkLst>
            <pc:docMk/>
            <pc:sldMk cId="2483006439" sldId="347"/>
            <ac:spMk id="22" creationId="{8C18F319-7791-41B3-B222-5879FE7056B5}"/>
          </ac:spMkLst>
        </pc:spChg>
        <pc:picChg chg="add mod">
          <ac:chgData name="Cheng Ran" userId="dbeed8448c6bb12c" providerId="LiveId" clId="{F1CB41B4-1035-41F7-82DC-2EB0A891EEFD}" dt="2022-03-21T02:39:46.744" v="1919" actId="1076"/>
          <ac:picMkLst>
            <pc:docMk/>
            <pc:sldMk cId="2483006439" sldId="347"/>
            <ac:picMk id="21" creationId="{1B17CEF1-815F-4B77-8D2B-1C00A9577440}"/>
          </ac:picMkLst>
        </pc:picChg>
      </pc:sldChg>
      <pc:sldChg chg="modSp new del mod">
        <pc:chgData name="Cheng Ran" userId="dbeed8448c6bb12c" providerId="LiveId" clId="{F1CB41B4-1035-41F7-82DC-2EB0A891EEFD}" dt="2022-03-21T02:55:36.807" v="2070" actId="47"/>
        <pc:sldMkLst>
          <pc:docMk/>
          <pc:sldMk cId="2610247712" sldId="348"/>
        </pc:sldMkLst>
        <pc:spChg chg="mod">
          <ac:chgData name="Cheng Ran" userId="dbeed8448c6bb12c" providerId="LiveId" clId="{F1CB41B4-1035-41F7-82DC-2EB0A891EEFD}" dt="2022-03-21T02:52:08.523" v="2052" actId="20577"/>
          <ac:spMkLst>
            <pc:docMk/>
            <pc:sldMk cId="2610247712" sldId="348"/>
            <ac:spMk id="2" creationId="{574184C1-C265-4948-BD00-51FEFC242ABC}"/>
          </ac:spMkLst>
        </pc:spChg>
        <pc:spChg chg="mod">
          <ac:chgData name="Cheng Ran" userId="dbeed8448c6bb12c" providerId="LiveId" clId="{F1CB41B4-1035-41F7-82DC-2EB0A891EEFD}" dt="2022-03-21T02:53:40.863" v="2068" actId="20577"/>
          <ac:spMkLst>
            <pc:docMk/>
            <pc:sldMk cId="2610247712" sldId="348"/>
            <ac:spMk id="3" creationId="{0090CA8D-668E-4E3B-BB0B-B506941E0145}"/>
          </ac:spMkLst>
        </pc:spChg>
      </pc:sldChg>
      <pc:sldChg chg="addSp delSp modSp add mod">
        <pc:chgData name="Cheng Ran" userId="dbeed8448c6bb12c" providerId="LiveId" clId="{F1CB41B4-1035-41F7-82DC-2EB0A891EEFD}" dt="2022-03-21T02:56:29.821" v="2077" actId="1076"/>
        <pc:sldMkLst>
          <pc:docMk/>
          <pc:sldMk cId="3628686599" sldId="349"/>
        </pc:sldMkLst>
        <pc:spChg chg="mod">
          <ac:chgData name="Cheng Ran" userId="dbeed8448c6bb12c" providerId="LiveId" clId="{F1CB41B4-1035-41F7-82DC-2EB0A891EEFD}" dt="2022-03-21T02:55:55.878" v="2074" actId="14100"/>
          <ac:spMkLst>
            <pc:docMk/>
            <pc:sldMk cId="3628686599" sldId="349"/>
            <ac:spMk id="3" creationId="{51BE8EB9-CD9B-40D9-A61D-EDC184070D99}"/>
          </ac:spMkLst>
        </pc:spChg>
        <pc:spChg chg="del">
          <ac:chgData name="Cheng Ran" userId="dbeed8448c6bb12c" providerId="LiveId" clId="{F1CB41B4-1035-41F7-82DC-2EB0A891EEFD}" dt="2022-03-21T02:55:47.208" v="2072" actId="478"/>
          <ac:spMkLst>
            <pc:docMk/>
            <pc:sldMk cId="3628686599" sldId="349"/>
            <ac:spMk id="22" creationId="{8C18F319-7791-41B3-B222-5879FE7056B5}"/>
          </ac:spMkLst>
        </pc:spChg>
        <pc:picChg chg="add mod">
          <ac:chgData name="Cheng Ran" userId="dbeed8448c6bb12c" providerId="LiveId" clId="{F1CB41B4-1035-41F7-82DC-2EB0A891EEFD}" dt="2022-03-21T02:56:29.821" v="2077" actId="1076"/>
          <ac:picMkLst>
            <pc:docMk/>
            <pc:sldMk cId="3628686599" sldId="349"/>
            <ac:picMk id="5" creationId="{5A4E4DD3-5C1A-49B8-A359-E26A472D6825}"/>
          </ac:picMkLst>
        </pc:picChg>
        <pc:picChg chg="del">
          <ac:chgData name="Cheng Ran" userId="dbeed8448c6bb12c" providerId="LiveId" clId="{F1CB41B4-1035-41F7-82DC-2EB0A891EEFD}" dt="2022-03-21T02:56:09.902" v="2075" actId="478"/>
          <ac:picMkLst>
            <pc:docMk/>
            <pc:sldMk cId="3628686599" sldId="349"/>
            <ac:picMk id="21" creationId="{1B17CEF1-815F-4B77-8D2B-1C00A9577440}"/>
          </ac:picMkLst>
        </pc:picChg>
      </pc:sldChg>
      <pc:sldChg chg="modSp new mod">
        <pc:chgData name="Cheng Ran" userId="dbeed8448c6bb12c" providerId="LiveId" clId="{F1CB41B4-1035-41F7-82DC-2EB0A891EEFD}" dt="2022-03-21T03:03:00.415" v="2128"/>
        <pc:sldMkLst>
          <pc:docMk/>
          <pc:sldMk cId="500453002" sldId="350"/>
        </pc:sldMkLst>
        <pc:spChg chg="mod">
          <ac:chgData name="Cheng Ran" userId="dbeed8448c6bb12c" providerId="LiveId" clId="{F1CB41B4-1035-41F7-82DC-2EB0A891EEFD}" dt="2022-03-21T02:59:40.664" v="2084"/>
          <ac:spMkLst>
            <pc:docMk/>
            <pc:sldMk cId="500453002" sldId="350"/>
            <ac:spMk id="2" creationId="{67FE29D2-6012-4EB7-8711-D710D2137872}"/>
          </ac:spMkLst>
        </pc:spChg>
        <pc:spChg chg="mod">
          <ac:chgData name="Cheng Ran" userId="dbeed8448c6bb12c" providerId="LiveId" clId="{F1CB41B4-1035-41F7-82DC-2EB0A891EEFD}" dt="2022-03-21T03:03:00.415" v="2128"/>
          <ac:spMkLst>
            <pc:docMk/>
            <pc:sldMk cId="500453002" sldId="350"/>
            <ac:spMk id="3" creationId="{B3C44BF0-D5EF-4230-A2E2-6BB5E67CF14B}"/>
          </ac:spMkLst>
        </pc:spChg>
      </pc:sldChg>
      <pc:sldChg chg="addSp delSp modSp new mod">
        <pc:chgData name="Cheng Ran" userId="dbeed8448c6bb12c" providerId="LiveId" clId="{F1CB41B4-1035-41F7-82DC-2EB0A891EEFD}" dt="2022-03-21T03:06:19.095" v="2154" actId="1076"/>
        <pc:sldMkLst>
          <pc:docMk/>
          <pc:sldMk cId="313741289" sldId="351"/>
        </pc:sldMkLst>
        <pc:spChg chg="mod">
          <ac:chgData name="Cheng Ran" userId="dbeed8448c6bb12c" providerId="LiveId" clId="{F1CB41B4-1035-41F7-82DC-2EB0A891EEFD}" dt="2022-03-21T03:04:47.357" v="2135"/>
          <ac:spMkLst>
            <pc:docMk/>
            <pc:sldMk cId="313741289" sldId="351"/>
            <ac:spMk id="2" creationId="{BC7F8B5A-7E1E-4A02-A69A-01514D19CDC3}"/>
          </ac:spMkLst>
        </pc:spChg>
        <pc:spChg chg="del mod">
          <ac:chgData name="Cheng Ran" userId="dbeed8448c6bb12c" providerId="LiveId" clId="{F1CB41B4-1035-41F7-82DC-2EB0A891EEFD}" dt="2022-03-21T03:05:15.424" v="2142" actId="478"/>
          <ac:spMkLst>
            <pc:docMk/>
            <pc:sldMk cId="313741289" sldId="351"/>
            <ac:spMk id="3" creationId="{EF155CEC-C4E5-4D0F-A583-DB6A5C073DB9}"/>
          </ac:spMkLst>
        </pc:spChg>
        <pc:spChg chg="add mod">
          <ac:chgData name="Cheng Ran" userId="dbeed8448c6bb12c" providerId="LiveId" clId="{F1CB41B4-1035-41F7-82DC-2EB0A891EEFD}" dt="2022-03-21T03:05:40.717" v="2150" actId="14100"/>
          <ac:spMkLst>
            <pc:docMk/>
            <pc:sldMk cId="313741289" sldId="351"/>
            <ac:spMk id="4" creationId="{39B2C3DB-9ABB-4A50-984E-EF05341C767C}"/>
          </ac:spMkLst>
        </pc:spChg>
        <pc:spChg chg="add mod">
          <ac:chgData name="Cheng Ran" userId="dbeed8448c6bb12c" providerId="LiveId" clId="{F1CB41B4-1035-41F7-82DC-2EB0A891EEFD}" dt="2022-03-21T03:05:47.365" v="2152" actId="14100"/>
          <ac:spMkLst>
            <pc:docMk/>
            <pc:sldMk cId="313741289" sldId="351"/>
            <ac:spMk id="5" creationId="{A216AF48-91B9-4D5C-A53C-7AED24BEF13F}"/>
          </ac:spMkLst>
        </pc:spChg>
        <pc:picChg chg="add mod">
          <ac:chgData name="Cheng Ran" userId="dbeed8448c6bb12c" providerId="LiveId" clId="{F1CB41B4-1035-41F7-82DC-2EB0A891EEFD}" dt="2022-03-21T03:06:19.095" v="2154" actId="1076"/>
          <ac:picMkLst>
            <pc:docMk/>
            <pc:sldMk cId="313741289" sldId="351"/>
            <ac:picMk id="7" creationId="{81960AF9-04C3-4DCD-B307-87DDFF4166DE}"/>
          </ac:picMkLst>
        </pc:picChg>
      </pc:sldChg>
      <pc:sldChg chg="modSp new mod">
        <pc:chgData name="Cheng Ran" userId="dbeed8448c6bb12c" providerId="LiveId" clId="{F1CB41B4-1035-41F7-82DC-2EB0A891EEFD}" dt="2022-03-21T03:16:35.164" v="2336" actId="27636"/>
        <pc:sldMkLst>
          <pc:docMk/>
          <pc:sldMk cId="771517189" sldId="352"/>
        </pc:sldMkLst>
        <pc:spChg chg="mod">
          <ac:chgData name="Cheng Ran" userId="dbeed8448c6bb12c" providerId="LiveId" clId="{F1CB41B4-1035-41F7-82DC-2EB0A891EEFD}" dt="2022-03-21T03:09:21.855" v="2161"/>
          <ac:spMkLst>
            <pc:docMk/>
            <pc:sldMk cId="771517189" sldId="352"/>
            <ac:spMk id="2" creationId="{D8333AE7-92ED-4865-B6C4-BF19D94E5772}"/>
          </ac:spMkLst>
        </pc:spChg>
        <pc:spChg chg="mod">
          <ac:chgData name="Cheng Ran" userId="dbeed8448c6bb12c" providerId="LiveId" clId="{F1CB41B4-1035-41F7-82DC-2EB0A891EEFD}" dt="2022-03-21T03:16:35.164" v="2336" actId="27636"/>
          <ac:spMkLst>
            <pc:docMk/>
            <pc:sldMk cId="771517189" sldId="352"/>
            <ac:spMk id="3" creationId="{6AD581A0-C9D5-4936-A179-500323D39896}"/>
          </ac:spMkLst>
        </pc:spChg>
      </pc:sldChg>
      <pc:sldChg chg="modSp new mod">
        <pc:chgData name="Cheng Ran" userId="dbeed8448c6bb12c" providerId="LiveId" clId="{F1CB41B4-1035-41F7-82DC-2EB0A891EEFD}" dt="2022-03-21T06:31:23.929" v="3946" actId="20577"/>
        <pc:sldMkLst>
          <pc:docMk/>
          <pc:sldMk cId="1753032702" sldId="353"/>
        </pc:sldMkLst>
        <pc:spChg chg="mod">
          <ac:chgData name="Cheng Ran" userId="dbeed8448c6bb12c" providerId="LiveId" clId="{F1CB41B4-1035-41F7-82DC-2EB0A891EEFD}" dt="2022-03-21T03:17:30.629" v="2366" actId="20577"/>
          <ac:spMkLst>
            <pc:docMk/>
            <pc:sldMk cId="1753032702" sldId="353"/>
            <ac:spMk id="2" creationId="{4296E796-805D-4E92-8B45-4C19742C7799}"/>
          </ac:spMkLst>
        </pc:spChg>
        <pc:spChg chg="mod">
          <ac:chgData name="Cheng Ran" userId="dbeed8448c6bb12c" providerId="LiveId" clId="{F1CB41B4-1035-41F7-82DC-2EB0A891EEFD}" dt="2022-03-21T06:31:23.929" v="3946" actId="20577"/>
          <ac:spMkLst>
            <pc:docMk/>
            <pc:sldMk cId="1753032702" sldId="353"/>
            <ac:spMk id="3" creationId="{2FAE4D92-CD43-47B0-8734-065047DDD63B}"/>
          </ac:spMkLst>
        </pc:spChg>
      </pc:sldChg>
      <pc:sldChg chg="addSp delSp modSp add del mod">
        <pc:chgData name="Cheng Ran" userId="dbeed8448c6bb12c" providerId="LiveId" clId="{F1CB41B4-1035-41F7-82DC-2EB0A891EEFD}" dt="2022-03-21T07:39:50.903" v="5370"/>
        <pc:sldMkLst>
          <pc:docMk/>
          <pc:sldMk cId="0" sldId="354"/>
        </pc:sldMkLst>
        <pc:spChg chg="del">
          <ac:chgData name="Cheng Ran" userId="dbeed8448c6bb12c" providerId="LiveId" clId="{F1CB41B4-1035-41F7-82DC-2EB0A891EEFD}" dt="2022-03-21T03:53:50.101" v="3297" actId="478"/>
          <ac:spMkLst>
            <pc:docMk/>
            <pc:sldMk cId="0" sldId="354"/>
            <ac:spMk id="26" creationId="{00000000-0000-0000-0000-000000000000}"/>
          </ac:spMkLst>
        </pc:spChg>
        <pc:spChg chg="mod">
          <ac:chgData name="Cheng Ran" userId="dbeed8448c6bb12c" providerId="LiveId" clId="{F1CB41B4-1035-41F7-82DC-2EB0A891EEFD}" dt="2022-03-21T03:39:23.503" v="3000"/>
          <ac:spMkLst>
            <pc:docMk/>
            <pc:sldMk cId="0" sldId="354"/>
            <ac:spMk id="27" creationId="{00000000-0000-0000-0000-000000000000}"/>
          </ac:spMkLst>
        </pc:spChg>
        <pc:spChg chg="add del mod">
          <ac:chgData name="Cheng Ran" userId="dbeed8448c6bb12c" providerId="LiveId" clId="{F1CB41B4-1035-41F7-82DC-2EB0A891EEFD}" dt="2022-03-21T07:39:34.011" v="5367" actId="478"/>
          <ac:spMkLst>
            <pc:docMk/>
            <pc:sldMk cId="0" sldId="354"/>
            <ac:spMk id="29" creationId="{98EF9772-A1E0-4231-AD74-2D6CF327F338}"/>
          </ac:spMkLst>
        </pc:spChg>
        <pc:graphicFrameChg chg="mod">
          <ac:chgData name="Cheng Ran" userId="dbeed8448c6bb12c" providerId="LiveId" clId="{F1CB41B4-1035-41F7-82DC-2EB0A891EEFD}" dt="2022-03-21T07:39:50.903" v="5370"/>
          <ac:graphicFrameMkLst>
            <pc:docMk/>
            <pc:sldMk cId="0" sldId="354"/>
            <ac:graphicFrameMk id="21" creationId="{00000000-0000-0000-0000-000000000000}"/>
          </ac:graphicFrameMkLst>
        </pc:graphicFrameChg>
        <pc:graphicFrameChg chg="mod">
          <ac:chgData name="Cheng Ran" userId="dbeed8448c6bb12c" providerId="LiveId" clId="{F1CB41B4-1035-41F7-82DC-2EB0A891EEFD}" dt="2022-03-21T07:39:38.088" v="5368"/>
          <ac:graphicFrameMkLst>
            <pc:docMk/>
            <pc:sldMk cId="0" sldId="354"/>
            <ac:graphicFrameMk id="22" creationId="{00000000-0000-0000-0000-000000000000}"/>
          </ac:graphicFrameMkLst>
        </pc:graphicFrameChg>
      </pc:sldChg>
      <pc:sldChg chg="addSp delSp modSp new del mod modAnim">
        <pc:chgData name="Cheng Ran" userId="dbeed8448c6bb12c" providerId="LiveId" clId="{F1CB41B4-1035-41F7-82DC-2EB0A891EEFD}" dt="2022-03-21T03:39:16.281" v="2999" actId="47"/>
        <pc:sldMkLst>
          <pc:docMk/>
          <pc:sldMk cId="927335148" sldId="354"/>
        </pc:sldMkLst>
        <pc:spChg chg="mod">
          <ac:chgData name="Cheng Ran" userId="dbeed8448c6bb12c" providerId="LiveId" clId="{F1CB41B4-1035-41F7-82DC-2EB0A891EEFD}" dt="2022-03-21T03:39:11.254" v="2996" actId="1035"/>
          <ac:spMkLst>
            <pc:docMk/>
            <pc:sldMk cId="927335148" sldId="354"/>
            <ac:spMk id="2" creationId="{6CDD88D0-2F64-4688-9BE2-4530B8FC0C21}"/>
          </ac:spMkLst>
        </pc:spChg>
        <pc:spChg chg="del">
          <ac:chgData name="Cheng Ran" userId="dbeed8448c6bb12c" providerId="LiveId" clId="{F1CB41B4-1035-41F7-82DC-2EB0A891EEFD}" dt="2022-03-21T03:38:10.631" v="2967" actId="478"/>
          <ac:spMkLst>
            <pc:docMk/>
            <pc:sldMk cId="927335148" sldId="354"/>
            <ac:spMk id="3" creationId="{5FF277D6-A794-43AA-BA78-28994476A5B7}"/>
          </ac:spMkLst>
        </pc:spChg>
        <pc:spChg chg="add del mod">
          <ac:chgData name="Cheng Ran" userId="dbeed8448c6bb12c" providerId="LiveId" clId="{F1CB41B4-1035-41F7-82DC-2EB0A891EEFD}" dt="2022-03-21T03:39:12.659" v="2998"/>
          <ac:spMkLst>
            <pc:docMk/>
            <pc:sldMk cId="927335148" sldId="354"/>
            <ac:spMk id="4" creationId="{10811784-C623-4E40-8C8F-0308680F25F3}"/>
          </ac:spMkLst>
        </pc:spChg>
        <pc:spChg chg="add del mod">
          <ac:chgData name="Cheng Ran" userId="dbeed8448c6bb12c" providerId="LiveId" clId="{F1CB41B4-1035-41F7-82DC-2EB0A891EEFD}" dt="2022-03-21T03:39:12.659" v="2998"/>
          <ac:spMkLst>
            <pc:docMk/>
            <pc:sldMk cId="927335148" sldId="354"/>
            <ac:spMk id="5" creationId="{E5CA2627-373B-4CC1-9528-AB9AF5ADE026}"/>
          </ac:spMkLst>
        </pc:spChg>
        <pc:spChg chg="add del mod">
          <ac:chgData name="Cheng Ran" userId="dbeed8448c6bb12c" providerId="LiveId" clId="{F1CB41B4-1035-41F7-82DC-2EB0A891EEFD}" dt="2022-03-21T03:39:12.659" v="2998"/>
          <ac:spMkLst>
            <pc:docMk/>
            <pc:sldMk cId="927335148" sldId="354"/>
            <ac:spMk id="6" creationId="{1EDAEAA6-1DF5-4AD7-B36F-8010403E5784}"/>
          </ac:spMkLst>
        </pc:spChg>
        <pc:spChg chg="add del mod">
          <ac:chgData name="Cheng Ran" userId="dbeed8448c6bb12c" providerId="LiveId" clId="{F1CB41B4-1035-41F7-82DC-2EB0A891EEFD}" dt="2022-03-21T03:39:12.659" v="2998"/>
          <ac:spMkLst>
            <pc:docMk/>
            <pc:sldMk cId="927335148" sldId="354"/>
            <ac:spMk id="7" creationId="{6DEF03AC-B191-4DED-880F-3149886D6FDC}"/>
          </ac:spMkLst>
        </pc:spChg>
        <pc:spChg chg="add del mod">
          <ac:chgData name="Cheng Ran" userId="dbeed8448c6bb12c" providerId="LiveId" clId="{F1CB41B4-1035-41F7-82DC-2EB0A891EEFD}" dt="2022-03-21T03:39:12.659" v="2998"/>
          <ac:spMkLst>
            <pc:docMk/>
            <pc:sldMk cId="927335148" sldId="354"/>
            <ac:spMk id="8" creationId="{E837700E-D91C-4852-B6CF-F5A99EA1C1FC}"/>
          </ac:spMkLst>
        </pc:spChg>
        <pc:spChg chg="add del mod">
          <ac:chgData name="Cheng Ran" userId="dbeed8448c6bb12c" providerId="LiveId" clId="{F1CB41B4-1035-41F7-82DC-2EB0A891EEFD}" dt="2022-03-21T03:39:12.659" v="2998"/>
          <ac:spMkLst>
            <pc:docMk/>
            <pc:sldMk cId="927335148" sldId="354"/>
            <ac:spMk id="9" creationId="{189231DE-0DC4-4A0D-B440-13BC2B1483E0}"/>
          </ac:spMkLst>
        </pc:spChg>
        <pc:spChg chg="add del mod">
          <ac:chgData name="Cheng Ran" userId="dbeed8448c6bb12c" providerId="LiveId" clId="{F1CB41B4-1035-41F7-82DC-2EB0A891EEFD}" dt="2022-03-21T03:39:12.659" v="2998"/>
          <ac:spMkLst>
            <pc:docMk/>
            <pc:sldMk cId="927335148" sldId="354"/>
            <ac:spMk id="10" creationId="{4C57DBE8-FDEB-496E-9A17-888C561F91FB}"/>
          </ac:spMkLst>
        </pc:spChg>
        <pc:spChg chg="add del mod">
          <ac:chgData name="Cheng Ran" userId="dbeed8448c6bb12c" providerId="LiveId" clId="{F1CB41B4-1035-41F7-82DC-2EB0A891EEFD}" dt="2022-03-21T03:39:12.659" v="2998"/>
          <ac:spMkLst>
            <pc:docMk/>
            <pc:sldMk cId="927335148" sldId="354"/>
            <ac:spMk id="11" creationId="{E7CC1ED6-5B48-4E2E-99E0-A28B501C1DF3}"/>
          </ac:spMkLst>
        </pc:spChg>
        <pc:spChg chg="add del mod">
          <ac:chgData name="Cheng Ran" userId="dbeed8448c6bb12c" providerId="LiveId" clId="{F1CB41B4-1035-41F7-82DC-2EB0A891EEFD}" dt="2022-03-21T03:39:12.659" v="2998"/>
          <ac:spMkLst>
            <pc:docMk/>
            <pc:sldMk cId="927335148" sldId="354"/>
            <ac:spMk id="12" creationId="{775442AE-C0D1-4091-88E8-BAD62B80FA12}"/>
          </ac:spMkLst>
        </pc:spChg>
        <pc:spChg chg="add del mod">
          <ac:chgData name="Cheng Ran" userId="dbeed8448c6bb12c" providerId="LiveId" clId="{F1CB41B4-1035-41F7-82DC-2EB0A891EEFD}" dt="2022-03-21T03:39:12.659" v="2998"/>
          <ac:spMkLst>
            <pc:docMk/>
            <pc:sldMk cId="927335148" sldId="354"/>
            <ac:spMk id="13" creationId="{CB18524D-77F4-4147-8E5C-2C8AB8A00416}"/>
          </ac:spMkLst>
        </pc:spChg>
        <pc:spChg chg="add del mod">
          <ac:chgData name="Cheng Ran" userId="dbeed8448c6bb12c" providerId="LiveId" clId="{F1CB41B4-1035-41F7-82DC-2EB0A891EEFD}" dt="2022-03-21T03:39:12.659" v="2998"/>
          <ac:spMkLst>
            <pc:docMk/>
            <pc:sldMk cId="927335148" sldId="354"/>
            <ac:spMk id="14" creationId="{2A704AAB-BE10-470B-BEDC-89FB50223CF6}"/>
          </ac:spMkLst>
        </pc:spChg>
        <pc:spChg chg="add del mod">
          <ac:chgData name="Cheng Ran" userId="dbeed8448c6bb12c" providerId="LiveId" clId="{F1CB41B4-1035-41F7-82DC-2EB0A891EEFD}" dt="2022-03-21T03:39:12.659" v="2998"/>
          <ac:spMkLst>
            <pc:docMk/>
            <pc:sldMk cId="927335148" sldId="354"/>
            <ac:spMk id="15" creationId="{614AD735-BC62-4A14-96C7-8C4CAAF030D6}"/>
          </ac:spMkLst>
        </pc:spChg>
        <pc:graphicFrameChg chg="add del mod">
          <ac:chgData name="Cheng Ran" userId="dbeed8448c6bb12c" providerId="LiveId" clId="{F1CB41B4-1035-41F7-82DC-2EB0A891EEFD}" dt="2022-03-21T03:39:12.659" v="2998"/>
          <ac:graphicFrameMkLst>
            <pc:docMk/>
            <pc:sldMk cId="927335148" sldId="354"/>
            <ac:graphicFrameMk id="16" creationId="{7D4507FD-3FA0-42E7-B735-D0C0078CE43B}"/>
          </ac:graphicFrameMkLst>
        </pc:graphicFrameChg>
        <pc:graphicFrameChg chg="add del mod">
          <ac:chgData name="Cheng Ran" userId="dbeed8448c6bb12c" providerId="LiveId" clId="{F1CB41B4-1035-41F7-82DC-2EB0A891EEFD}" dt="2022-03-21T03:39:10.543" v="2994"/>
          <ac:graphicFrameMkLst>
            <pc:docMk/>
            <pc:sldMk cId="927335148" sldId="354"/>
            <ac:graphicFrameMk id="17" creationId="{68E915BE-814D-4891-AC36-279276A7D683}"/>
          </ac:graphicFrameMkLst>
        </pc:graphicFrameChg>
        <pc:graphicFrameChg chg="add del mod">
          <ac:chgData name="Cheng Ran" userId="dbeed8448c6bb12c" providerId="LiveId" clId="{F1CB41B4-1035-41F7-82DC-2EB0A891EEFD}" dt="2022-03-21T03:39:09.798" v="2992"/>
          <ac:graphicFrameMkLst>
            <pc:docMk/>
            <pc:sldMk cId="927335148" sldId="354"/>
            <ac:graphicFrameMk id="18" creationId="{A667A7FC-9997-4963-9F5A-FD89B6EDCE09}"/>
          </ac:graphicFrameMkLst>
        </pc:graphicFrameChg>
      </pc:sldChg>
      <pc:sldChg chg="addSp delSp modSp add del mod">
        <pc:chgData name="Cheng Ran" userId="dbeed8448c6bb12c" providerId="LiveId" clId="{F1CB41B4-1035-41F7-82DC-2EB0A891EEFD}" dt="2022-03-21T03:45:37.355" v="3051" actId="47"/>
        <pc:sldMkLst>
          <pc:docMk/>
          <pc:sldMk cId="3709250921" sldId="355"/>
        </pc:sldMkLst>
        <pc:spChg chg="del">
          <ac:chgData name="Cheng Ran" userId="dbeed8448c6bb12c" providerId="LiveId" clId="{F1CB41B4-1035-41F7-82DC-2EB0A891EEFD}" dt="2022-03-21T03:41:12.022" v="3017" actId="478"/>
          <ac:spMkLst>
            <pc:docMk/>
            <pc:sldMk cId="3709250921" sldId="355"/>
            <ac:spMk id="14" creationId="{00000000-0000-0000-0000-000000000000}"/>
          </ac:spMkLst>
        </pc:spChg>
        <pc:spChg chg="del">
          <ac:chgData name="Cheng Ran" userId="dbeed8448c6bb12c" providerId="LiveId" clId="{F1CB41B4-1035-41F7-82DC-2EB0A891EEFD}" dt="2022-03-21T03:40:55.494" v="3013" actId="478"/>
          <ac:spMkLst>
            <pc:docMk/>
            <pc:sldMk cId="3709250921" sldId="355"/>
            <ac:spMk id="15" creationId="{00000000-0000-0000-0000-000000000000}"/>
          </ac:spMkLst>
        </pc:spChg>
        <pc:graphicFrameChg chg="del mod modGraphic">
          <ac:chgData name="Cheng Ran" userId="dbeed8448c6bb12c" providerId="LiveId" clId="{F1CB41B4-1035-41F7-82DC-2EB0A891EEFD}" dt="2022-03-21T03:43:04.609" v="3033" actId="478"/>
          <ac:graphicFrameMkLst>
            <pc:docMk/>
            <pc:sldMk cId="3709250921" sldId="355"/>
            <ac:graphicFrameMk id="12" creationId="{00000000-0000-0000-0000-000000000000}"/>
          </ac:graphicFrameMkLst>
        </pc:graphicFrameChg>
        <pc:graphicFrameChg chg="modGraphic">
          <ac:chgData name="Cheng Ran" userId="dbeed8448c6bb12c" providerId="LiveId" clId="{F1CB41B4-1035-41F7-82DC-2EB0A891EEFD}" dt="2022-03-21T03:40:53.164" v="3012" actId="2165"/>
          <ac:graphicFrameMkLst>
            <pc:docMk/>
            <pc:sldMk cId="3709250921" sldId="355"/>
            <ac:graphicFrameMk id="16" creationId="{00000000-0000-0000-0000-000000000000}"/>
          </ac:graphicFrameMkLst>
        </pc:graphicFrameChg>
        <pc:picChg chg="add del mod">
          <ac:chgData name="Cheng Ran" userId="dbeed8448c6bb12c" providerId="LiveId" clId="{F1CB41B4-1035-41F7-82DC-2EB0A891EEFD}" dt="2022-03-21T03:44:12.122" v="3041" actId="478"/>
          <ac:picMkLst>
            <pc:docMk/>
            <pc:sldMk cId="3709250921" sldId="355"/>
            <ac:picMk id="20" creationId="{0F63840D-4E35-47B1-A680-0F4E3B03562B}"/>
          </ac:picMkLst>
        </pc:picChg>
        <pc:picChg chg="add del mod">
          <ac:chgData name="Cheng Ran" userId="dbeed8448c6bb12c" providerId="LiveId" clId="{F1CB41B4-1035-41F7-82DC-2EB0A891EEFD}" dt="2022-03-21T03:44:12.122" v="3041" actId="478"/>
          <ac:picMkLst>
            <pc:docMk/>
            <pc:sldMk cId="3709250921" sldId="355"/>
            <ac:picMk id="22" creationId="{4985551B-FDE4-4044-8FA0-B39BC0AC201A}"/>
          </ac:picMkLst>
        </pc:picChg>
      </pc:sldChg>
      <pc:sldChg chg="addSp delSp modSp add mod">
        <pc:chgData name="Cheng Ran" userId="dbeed8448c6bb12c" providerId="LiveId" clId="{F1CB41B4-1035-41F7-82DC-2EB0A891EEFD}" dt="2022-03-21T03:54:13.319" v="3305" actId="478"/>
        <pc:sldMkLst>
          <pc:docMk/>
          <pc:sldMk cId="648491018" sldId="356"/>
        </pc:sldMkLst>
        <pc:spChg chg="del">
          <ac:chgData name="Cheng Ran" userId="dbeed8448c6bb12c" providerId="LiveId" clId="{F1CB41B4-1035-41F7-82DC-2EB0A891EEFD}" dt="2022-03-21T03:45:45.267" v="3052" actId="478"/>
          <ac:spMkLst>
            <pc:docMk/>
            <pc:sldMk cId="648491018" sldId="356"/>
            <ac:spMk id="14" creationId="{00000000-0000-0000-0000-000000000000}"/>
          </ac:spMkLst>
        </pc:spChg>
        <pc:spChg chg="del">
          <ac:chgData name="Cheng Ran" userId="dbeed8448c6bb12c" providerId="LiveId" clId="{F1CB41B4-1035-41F7-82DC-2EB0A891EEFD}" dt="2022-03-21T03:44:47.151" v="3044" actId="478"/>
          <ac:spMkLst>
            <pc:docMk/>
            <pc:sldMk cId="648491018" sldId="356"/>
            <ac:spMk id="15" creationId="{00000000-0000-0000-0000-000000000000}"/>
          </ac:spMkLst>
        </pc:spChg>
        <pc:spChg chg="del">
          <ac:chgData name="Cheng Ran" userId="dbeed8448c6bb12c" providerId="LiveId" clId="{F1CB41B4-1035-41F7-82DC-2EB0A891EEFD}" dt="2022-03-21T03:54:13.319" v="3305" actId="478"/>
          <ac:spMkLst>
            <pc:docMk/>
            <pc:sldMk cId="648491018" sldId="356"/>
            <ac:spMk id="17" creationId="{00000000-0000-0000-0000-000000000000}"/>
          </ac:spMkLst>
        </pc:spChg>
        <pc:spChg chg="add mod">
          <ac:chgData name="Cheng Ran" userId="dbeed8448c6bb12c" providerId="LiveId" clId="{F1CB41B4-1035-41F7-82DC-2EB0A891EEFD}" dt="2022-03-21T03:54:13.319" v="3305" actId="478"/>
          <ac:spMkLst>
            <pc:docMk/>
            <pc:sldMk cId="648491018" sldId="356"/>
            <ac:spMk id="20" creationId="{CDB2A9E2-EF65-4F8A-93BB-0C8CEA8CAC38}"/>
          </ac:spMkLst>
        </pc:spChg>
        <pc:graphicFrameChg chg="mod modGraphic">
          <ac:chgData name="Cheng Ran" userId="dbeed8448c6bb12c" providerId="LiveId" clId="{F1CB41B4-1035-41F7-82DC-2EB0A891EEFD}" dt="2022-03-21T03:45:30.339" v="3050"/>
          <ac:graphicFrameMkLst>
            <pc:docMk/>
            <pc:sldMk cId="648491018" sldId="356"/>
            <ac:graphicFrameMk id="12" creationId="{00000000-0000-0000-0000-000000000000}"/>
          </ac:graphicFrameMkLst>
        </pc:graphicFrameChg>
        <pc:graphicFrameChg chg="modGraphic">
          <ac:chgData name="Cheng Ran" userId="dbeed8448c6bb12c" providerId="LiveId" clId="{F1CB41B4-1035-41F7-82DC-2EB0A891EEFD}" dt="2022-03-21T03:44:44.994" v="3043" actId="2165"/>
          <ac:graphicFrameMkLst>
            <pc:docMk/>
            <pc:sldMk cId="648491018" sldId="356"/>
            <ac:graphicFrameMk id="16" creationId="{00000000-0000-0000-0000-000000000000}"/>
          </ac:graphicFrameMkLst>
        </pc:graphicFrameChg>
      </pc:sldChg>
      <pc:sldChg chg="addSp modSp new mod modAnim">
        <pc:chgData name="Cheng Ran" userId="dbeed8448c6bb12c" providerId="LiveId" clId="{F1CB41B4-1035-41F7-82DC-2EB0A891EEFD}" dt="2022-03-21T04:05:38.238" v="3564" actId="1076"/>
        <pc:sldMkLst>
          <pc:docMk/>
          <pc:sldMk cId="463141825" sldId="357"/>
        </pc:sldMkLst>
        <pc:spChg chg="mod">
          <ac:chgData name="Cheng Ran" userId="dbeed8448c6bb12c" providerId="LiveId" clId="{F1CB41B4-1035-41F7-82DC-2EB0A891EEFD}" dt="2022-03-21T03:46:22.234" v="3106" actId="20577"/>
          <ac:spMkLst>
            <pc:docMk/>
            <pc:sldMk cId="463141825" sldId="357"/>
            <ac:spMk id="2" creationId="{1B7CBD46-F481-4472-8542-068D8A977AE5}"/>
          </ac:spMkLst>
        </pc:spChg>
        <pc:spChg chg="mod">
          <ac:chgData name="Cheng Ran" userId="dbeed8448c6bb12c" providerId="LiveId" clId="{F1CB41B4-1035-41F7-82DC-2EB0A891EEFD}" dt="2022-03-21T03:53:43.453" v="3296" actId="27636"/>
          <ac:spMkLst>
            <pc:docMk/>
            <pc:sldMk cId="463141825" sldId="357"/>
            <ac:spMk id="3" creationId="{79AF0E8C-7724-42C3-A651-86CF343D5C4F}"/>
          </ac:spMkLst>
        </pc:spChg>
        <pc:spChg chg="add mod">
          <ac:chgData name="Cheng Ran" userId="dbeed8448c6bb12c" providerId="LiveId" clId="{F1CB41B4-1035-41F7-82DC-2EB0A891EEFD}" dt="2022-03-21T04:05:38.238" v="3564" actId="1076"/>
          <ac:spMkLst>
            <pc:docMk/>
            <pc:sldMk cId="463141825" sldId="357"/>
            <ac:spMk id="4" creationId="{FCAF929E-5041-441B-A4FB-C291C9E49A28}"/>
          </ac:spMkLst>
        </pc:spChg>
      </pc:sldChg>
      <pc:sldChg chg="modSp new mod">
        <pc:chgData name="Cheng Ran" userId="dbeed8448c6bb12c" providerId="LiveId" clId="{F1CB41B4-1035-41F7-82DC-2EB0A891EEFD}" dt="2022-03-21T04:04:51.036" v="3542" actId="14100"/>
        <pc:sldMkLst>
          <pc:docMk/>
          <pc:sldMk cId="2996123358" sldId="358"/>
        </pc:sldMkLst>
        <pc:spChg chg="mod">
          <ac:chgData name="Cheng Ran" userId="dbeed8448c6bb12c" providerId="LiveId" clId="{F1CB41B4-1035-41F7-82DC-2EB0A891EEFD}" dt="2022-03-21T03:59:36.519" v="3396"/>
          <ac:spMkLst>
            <pc:docMk/>
            <pc:sldMk cId="2996123358" sldId="358"/>
            <ac:spMk id="2" creationId="{B4F4B0CF-2A77-4E86-8939-1DD450E006EA}"/>
          </ac:spMkLst>
        </pc:spChg>
        <pc:spChg chg="mod">
          <ac:chgData name="Cheng Ran" userId="dbeed8448c6bb12c" providerId="LiveId" clId="{F1CB41B4-1035-41F7-82DC-2EB0A891EEFD}" dt="2022-03-21T04:04:51.036" v="3542" actId="14100"/>
          <ac:spMkLst>
            <pc:docMk/>
            <pc:sldMk cId="2996123358" sldId="358"/>
            <ac:spMk id="3" creationId="{A4EC5F07-6706-409A-AE29-085DC17C9E35}"/>
          </ac:spMkLst>
        </pc:spChg>
      </pc:sldChg>
      <pc:sldChg chg="add del">
        <pc:chgData name="Cheng Ran" userId="dbeed8448c6bb12c" providerId="LiveId" clId="{F1CB41B4-1035-41F7-82DC-2EB0A891EEFD}" dt="2022-03-21T01:03:28.847" v="30" actId="47"/>
        <pc:sldMkLst>
          <pc:docMk/>
          <pc:sldMk cId="2343232601" sldId="359"/>
        </pc:sldMkLst>
      </pc:sldChg>
      <pc:sldChg chg="addSp modSp mod">
        <pc:chgData name="Cheng Ran" userId="dbeed8448c6bb12c" providerId="LiveId" clId="{F1CB41B4-1035-41F7-82DC-2EB0A891EEFD}" dt="2022-03-21T04:06:17.683" v="3568" actId="1076"/>
        <pc:sldMkLst>
          <pc:docMk/>
          <pc:sldMk cId="4118607716" sldId="359"/>
        </pc:sldMkLst>
        <pc:spChg chg="add mod">
          <ac:chgData name="Cheng Ran" userId="dbeed8448c6bb12c" providerId="LiveId" clId="{F1CB41B4-1035-41F7-82DC-2EB0A891EEFD}" dt="2022-03-21T04:06:15.091" v="3566" actId="1076"/>
          <ac:spMkLst>
            <pc:docMk/>
            <pc:sldMk cId="4118607716" sldId="359"/>
            <ac:spMk id="6" creationId="{2021D64E-798A-4EB3-9030-56734B617474}"/>
          </ac:spMkLst>
        </pc:spChg>
        <pc:spChg chg="add mod">
          <ac:chgData name="Cheng Ran" userId="dbeed8448c6bb12c" providerId="LiveId" clId="{F1CB41B4-1035-41F7-82DC-2EB0A891EEFD}" dt="2022-03-21T04:06:17.683" v="3568" actId="1076"/>
          <ac:spMkLst>
            <pc:docMk/>
            <pc:sldMk cId="4118607716" sldId="359"/>
            <ac:spMk id="7" creationId="{06348B52-FBBF-4107-A887-9C0329D017F0}"/>
          </ac:spMkLst>
        </pc:spChg>
      </pc:sldChg>
      <pc:sldChg chg="add del">
        <pc:chgData name="Cheng Ran" userId="dbeed8448c6bb12c" providerId="LiveId" clId="{F1CB41B4-1035-41F7-82DC-2EB0A891EEFD}" dt="2022-03-21T01:03:28.847" v="30" actId="47"/>
        <pc:sldMkLst>
          <pc:docMk/>
          <pc:sldMk cId="1237476882" sldId="360"/>
        </pc:sldMkLst>
      </pc:sldChg>
      <pc:sldChg chg="addSp modSp new mod">
        <pc:chgData name="Cheng Ran" userId="dbeed8448c6bb12c" providerId="LiveId" clId="{F1CB41B4-1035-41F7-82DC-2EB0A891EEFD}" dt="2022-03-21T06:27:14.588" v="3854" actId="20577"/>
        <pc:sldMkLst>
          <pc:docMk/>
          <pc:sldMk cId="2985733608" sldId="360"/>
        </pc:sldMkLst>
        <pc:spChg chg="mod">
          <ac:chgData name="Cheng Ran" userId="dbeed8448c6bb12c" providerId="LiveId" clId="{F1CB41B4-1035-41F7-82DC-2EB0A891EEFD}" dt="2022-03-21T04:06:49.990" v="3584" actId="20577"/>
          <ac:spMkLst>
            <pc:docMk/>
            <pc:sldMk cId="2985733608" sldId="360"/>
            <ac:spMk id="2" creationId="{6C4DF0D0-BEDC-4D34-BAA0-F81D23BDAD72}"/>
          </ac:spMkLst>
        </pc:spChg>
        <pc:spChg chg="mod">
          <ac:chgData name="Cheng Ran" userId="dbeed8448c6bb12c" providerId="LiveId" clId="{F1CB41B4-1035-41F7-82DC-2EB0A891EEFD}" dt="2022-03-21T06:27:14.588" v="3854" actId="20577"/>
          <ac:spMkLst>
            <pc:docMk/>
            <pc:sldMk cId="2985733608" sldId="360"/>
            <ac:spMk id="3" creationId="{63EF2EE7-07DB-4147-A9E6-4B1B1DC01D13}"/>
          </ac:spMkLst>
        </pc:spChg>
        <pc:picChg chg="add mod">
          <ac:chgData name="Cheng Ran" userId="dbeed8448c6bb12c" providerId="LiveId" clId="{F1CB41B4-1035-41F7-82DC-2EB0A891EEFD}" dt="2022-03-21T04:15:04.816" v="3687" actId="1076"/>
          <ac:picMkLst>
            <pc:docMk/>
            <pc:sldMk cId="2985733608" sldId="360"/>
            <ac:picMk id="5" creationId="{2F078BF5-9647-4A65-B6F3-AC4A09E7D232}"/>
          </ac:picMkLst>
        </pc:picChg>
        <pc:picChg chg="add mod">
          <ac:chgData name="Cheng Ran" userId="dbeed8448c6bb12c" providerId="LiveId" clId="{F1CB41B4-1035-41F7-82DC-2EB0A891EEFD}" dt="2022-03-21T04:15:44.184" v="3693" actId="1076"/>
          <ac:picMkLst>
            <pc:docMk/>
            <pc:sldMk cId="2985733608" sldId="360"/>
            <ac:picMk id="1026" creationId="{B7C08F61-CD5C-42DF-8C70-DF85B1004C30}"/>
          </ac:picMkLst>
        </pc:picChg>
        <pc:picChg chg="add mod">
          <ac:chgData name="Cheng Ran" userId="dbeed8448c6bb12c" providerId="LiveId" clId="{F1CB41B4-1035-41F7-82DC-2EB0A891EEFD}" dt="2022-03-21T04:15:47.070" v="3694" actId="1076"/>
          <ac:picMkLst>
            <pc:docMk/>
            <pc:sldMk cId="2985733608" sldId="360"/>
            <ac:picMk id="1028" creationId="{6AB5FEDE-D7E1-41BC-91F2-FE1DAE9396AF}"/>
          </ac:picMkLst>
        </pc:picChg>
      </pc:sldChg>
      <pc:sldChg chg="add del">
        <pc:chgData name="Cheng Ran" userId="dbeed8448c6bb12c" providerId="LiveId" clId="{F1CB41B4-1035-41F7-82DC-2EB0A891EEFD}" dt="2022-03-21T01:03:28.847" v="30" actId="47"/>
        <pc:sldMkLst>
          <pc:docMk/>
          <pc:sldMk cId="621683426" sldId="361"/>
        </pc:sldMkLst>
      </pc:sldChg>
      <pc:sldChg chg="addSp delSp modSp new mod">
        <pc:chgData name="Cheng Ran" userId="dbeed8448c6bb12c" providerId="LiveId" clId="{F1CB41B4-1035-41F7-82DC-2EB0A891EEFD}" dt="2022-03-21T06:27:37.435" v="3875" actId="20577"/>
        <pc:sldMkLst>
          <pc:docMk/>
          <pc:sldMk cId="3027103206" sldId="361"/>
        </pc:sldMkLst>
        <pc:spChg chg="mod">
          <ac:chgData name="Cheng Ran" userId="dbeed8448c6bb12c" providerId="LiveId" clId="{F1CB41B4-1035-41F7-82DC-2EB0A891EEFD}" dt="2022-03-21T06:27:37.435" v="3875" actId="20577"/>
          <ac:spMkLst>
            <pc:docMk/>
            <pc:sldMk cId="3027103206" sldId="361"/>
            <ac:spMk id="2" creationId="{AE6C17D4-E0E0-4000-839C-880A73D57D8B}"/>
          </ac:spMkLst>
        </pc:spChg>
        <pc:spChg chg="mod">
          <ac:chgData name="Cheng Ran" userId="dbeed8448c6bb12c" providerId="LiveId" clId="{F1CB41B4-1035-41F7-82DC-2EB0A891EEFD}" dt="2022-03-21T04:19:10.646" v="3731" actId="14100"/>
          <ac:spMkLst>
            <pc:docMk/>
            <pc:sldMk cId="3027103206" sldId="361"/>
            <ac:spMk id="3" creationId="{A7574023-746C-43F3-927F-85798B5D69AC}"/>
          </ac:spMkLst>
        </pc:spChg>
        <pc:spChg chg="add mod">
          <ac:chgData name="Cheng Ran" userId="dbeed8448c6bb12c" providerId="LiveId" clId="{F1CB41B4-1035-41F7-82DC-2EB0A891EEFD}" dt="2022-03-21T06:24:01.468" v="3796" actId="1076"/>
          <ac:spMkLst>
            <pc:docMk/>
            <pc:sldMk cId="3027103206" sldId="361"/>
            <ac:spMk id="6" creationId="{952977E9-573A-495D-851B-B15298F35A0A}"/>
          </ac:spMkLst>
        </pc:spChg>
        <pc:spChg chg="add mod">
          <ac:chgData name="Cheng Ran" userId="dbeed8448c6bb12c" providerId="LiveId" clId="{F1CB41B4-1035-41F7-82DC-2EB0A891EEFD}" dt="2022-03-21T06:24:36.539" v="3802" actId="1076"/>
          <ac:spMkLst>
            <pc:docMk/>
            <pc:sldMk cId="3027103206" sldId="361"/>
            <ac:spMk id="7" creationId="{BF4B69DA-1951-43A8-8845-12867709B7C5}"/>
          </ac:spMkLst>
        </pc:spChg>
        <pc:spChg chg="add del">
          <ac:chgData name="Cheng Ran" userId="dbeed8448c6bb12c" providerId="LiveId" clId="{F1CB41B4-1035-41F7-82DC-2EB0A891EEFD}" dt="2022-03-21T06:23:11.142" v="3785" actId="22"/>
          <ac:spMkLst>
            <pc:docMk/>
            <pc:sldMk cId="3027103206" sldId="361"/>
            <ac:spMk id="9" creationId="{2EE42728-40BC-4FDD-9AFB-C83414DECDDB}"/>
          </ac:spMkLst>
        </pc:spChg>
        <pc:picChg chg="add mod">
          <ac:chgData name="Cheng Ran" userId="dbeed8448c6bb12c" providerId="LiveId" clId="{F1CB41B4-1035-41F7-82DC-2EB0A891EEFD}" dt="2022-03-21T06:23:46.507" v="3792" actId="1076"/>
          <ac:picMkLst>
            <pc:docMk/>
            <pc:sldMk cId="3027103206" sldId="361"/>
            <ac:picMk id="5" creationId="{53C8B684-059D-4A66-8743-AC273D583024}"/>
          </ac:picMkLst>
        </pc:picChg>
        <pc:picChg chg="add mod">
          <ac:chgData name="Cheng Ran" userId="dbeed8448c6bb12c" providerId="LiveId" clId="{F1CB41B4-1035-41F7-82DC-2EB0A891EEFD}" dt="2022-03-21T06:24:04.264" v="3797" actId="1076"/>
          <ac:picMkLst>
            <pc:docMk/>
            <pc:sldMk cId="3027103206" sldId="361"/>
            <ac:picMk id="11" creationId="{E42DB25C-BA95-45AF-B25E-9C294BACF01D}"/>
          </ac:picMkLst>
        </pc:picChg>
      </pc:sldChg>
      <pc:sldChg chg="add del">
        <pc:chgData name="Cheng Ran" userId="dbeed8448c6bb12c" providerId="LiveId" clId="{F1CB41B4-1035-41F7-82DC-2EB0A891EEFD}" dt="2022-03-21T01:03:28.847" v="30" actId="47"/>
        <pc:sldMkLst>
          <pc:docMk/>
          <pc:sldMk cId="462873067" sldId="362"/>
        </pc:sldMkLst>
      </pc:sldChg>
      <pc:sldChg chg="addSp modSp new mod">
        <pc:chgData name="Cheng Ran" userId="dbeed8448c6bb12c" providerId="LiveId" clId="{F1CB41B4-1035-41F7-82DC-2EB0A891EEFD}" dt="2022-03-21T06:53:29.789" v="4399" actId="14100"/>
        <pc:sldMkLst>
          <pc:docMk/>
          <pc:sldMk cId="2700916771" sldId="362"/>
        </pc:sldMkLst>
        <pc:spChg chg="mod">
          <ac:chgData name="Cheng Ran" userId="dbeed8448c6bb12c" providerId="LiveId" clId="{F1CB41B4-1035-41F7-82DC-2EB0A891EEFD}" dt="2022-03-21T06:38:25.736" v="4123" actId="20577"/>
          <ac:spMkLst>
            <pc:docMk/>
            <pc:sldMk cId="2700916771" sldId="362"/>
            <ac:spMk id="2" creationId="{6829544A-8E82-446B-9D1F-94B5294EC591}"/>
          </ac:spMkLst>
        </pc:spChg>
        <pc:spChg chg="mod">
          <ac:chgData name="Cheng Ran" userId="dbeed8448c6bb12c" providerId="LiveId" clId="{F1CB41B4-1035-41F7-82DC-2EB0A891EEFD}" dt="2022-03-21T06:49:42.008" v="4337" actId="14100"/>
          <ac:spMkLst>
            <pc:docMk/>
            <pc:sldMk cId="2700916771" sldId="362"/>
            <ac:spMk id="3" creationId="{FA000F8B-EEDD-4760-90FA-57CE86A636D5}"/>
          </ac:spMkLst>
        </pc:spChg>
        <pc:spChg chg="add mod">
          <ac:chgData name="Cheng Ran" userId="dbeed8448c6bb12c" providerId="LiveId" clId="{F1CB41B4-1035-41F7-82DC-2EB0A891EEFD}" dt="2022-03-21T06:53:29.789" v="4399" actId="14100"/>
          <ac:spMkLst>
            <pc:docMk/>
            <pc:sldMk cId="2700916771" sldId="362"/>
            <ac:spMk id="4" creationId="{2E76E272-397C-46E6-A65E-B6FB194CD4AD}"/>
          </ac:spMkLst>
        </pc:spChg>
      </pc:sldChg>
      <pc:sldChg chg="modSp new mod">
        <pc:chgData name="Cheng Ran" userId="dbeed8448c6bb12c" providerId="LiveId" clId="{F1CB41B4-1035-41F7-82DC-2EB0A891EEFD}" dt="2022-03-21T06:42:16.973" v="4242"/>
        <pc:sldMkLst>
          <pc:docMk/>
          <pc:sldMk cId="327862349" sldId="363"/>
        </pc:sldMkLst>
        <pc:spChg chg="mod">
          <ac:chgData name="Cheng Ran" userId="dbeed8448c6bb12c" providerId="LiveId" clId="{F1CB41B4-1035-41F7-82DC-2EB0A891EEFD}" dt="2022-03-21T06:27:32.808" v="3874" actId="20577"/>
          <ac:spMkLst>
            <pc:docMk/>
            <pc:sldMk cId="327862349" sldId="363"/>
            <ac:spMk id="2" creationId="{BAA8C378-7AD8-49FD-B462-6C44EC9913E0}"/>
          </ac:spMkLst>
        </pc:spChg>
        <pc:spChg chg="mod">
          <ac:chgData name="Cheng Ran" userId="dbeed8448c6bb12c" providerId="LiveId" clId="{F1CB41B4-1035-41F7-82DC-2EB0A891EEFD}" dt="2022-03-21T06:42:16.973" v="4242"/>
          <ac:spMkLst>
            <pc:docMk/>
            <pc:sldMk cId="327862349" sldId="363"/>
            <ac:spMk id="3" creationId="{FF648A1C-C021-4CE4-BA49-921BF7A1C2A8}"/>
          </ac:spMkLst>
        </pc:spChg>
      </pc:sldChg>
      <pc:sldChg chg="add del">
        <pc:chgData name="Cheng Ran" userId="dbeed8448c6bb12c" providerId="LiveId" clId="{F1CB41B4-1035-41F7-82DC-2EB0A891EEFD}" dt="2022-03-21T01:03:28.847" v="30" actId="47"/>
        <pc:sldMkLst>
          <pc:docMk/>
          <pc:sldMk cId="2865473776" sldId="363"/>
        </pc:sldMkLst>
      </pc:sldChg>
      <pc:sldChg chg="addSp modSp new mod">
        <pc:chgData name="Cheng Ran" userId="dbeed8448c6bb12c" providerId="LiveId" clId="{F1CB41B4-1035-41F7-82DC-2EB0A891EEFD}" dt="2022-03-21T06:57:25.605" v="4491" actId="114"/>
        <pc:sldMkLst>
          <pc:docMk/>
          <pc:sldMk cId="2962952386" sldId="364"/>
        </pc:sldMkLst>
        <pc:spChg chg="mod">
          <ac:chgData name="Cheng Ran" userId="dbeed8448c6bb12c" providerId="LiveId" clId="{F1CB41B4-1035-41F7-82DC-2EB0A891EEFD}" dt="2022-03-21T06:57:25.605" v="4491" actId="114"/>
          <ac:spMkLst>
            <pc:docMk/>
            <pc:sldMk cId="2962952386" sldId="364"/>
            <ac:spMk id="2" creationId="{CAD963AE-4EDF-4066-9AFF-D7F393E6A2DC}"/>
          </ac:spMkLst>
        </pc:spChg>
        <pc:spChg chg="mod">
          <ac:chgData name="Cheng Ran" userId="dbeed8448c6bb12c" providerId="LiveId" clId="{F1CB41B4-1035-41F7-82DC-2EB0A891EEFD}" dt="2022-03-21T06:56:09.544" v="4471" actId="27636"/>
          <ac:spMkLst>
            <pc:docMk/>
            <pc:sldMk cId="2962952386" sldId="364"/>
            <ac:spMk id="3" creationId="{E5849E1F-959E-47C4-84C5-A3A47A3ED65E}"/>
          </ac:spMkLst>
        </pc:spChg>
        <pc:graphicFrameChg chg="add mod modGraphic">
          <ac:chgData name="Cheng Ran" userId="dbeed8448c6bb12c" providerId="LiveId" clId="{F1CB41B4-1035-41F7-82DC-2EB0A891EEFD}" dt="2022-03-21T06:56:31.799" v="4478"/>
          <ac:graphicFrameMkLst>
            <pc:docMk/>
            <pc:sldMk cId="2962952386" sldId="364"/>
            <ac:graphicFrameMk id="4" creationId="{7631237E-F3C1-43F3-B461-183F66E6C890}"/>
          </ac:graphicFrameMkLst>
        </pc:graphicFrameChg>
      </pc:sldChg>
      <pc:sldChg chg="add del">
        <pc:chgData name="Cheng Ran" userId="dbeed8448c6bb12c" providerId="LiveId" clId="{F1CB41B4-1035-41F7-82DC-2EB0A891EEFD}" dt="2022-03-21T01:03:28.847" v="30" actId="47"/>
        <pc:sldMkLst>
          <pc:docMk/>
          <pc:sldMk cId="3377111855" sldId="364"/>
        </pc:sldMkLst>
      </pc:sldChg>
      <pc:sldChg chg="add del">
        <pc:chgData name="Cheng Ran" userId="dbeed8448c6bb12c" providerId="LiveId" clId="{F1CB41B4-1035-41F7-82DC-2EB0A891EEFD}" dt="2022-03-21T01:03:28.847" v="30" actId="47"/>
        <pc:sldMkLst>
          <pc:docMk/>
          <pc:sldMk cId="245190055" sldId="365"/>
        </pc:sldMkLst>
      </pc:sldChg>
      <pc:sldChg chg="addSp modSp new mod">
        <pc:chgData name="Cheng Ran" userId="dbeed8448c6bb12c" providerId="LiveId" clId="{F1CB41B4-1035-41F7-82DC-2EB0A891EEFD}" dt="2022-03-21T07:02:50.669" v="4663"/>
        <pc:sldMkLst>
          <pc:docMk/>
          <pc:sldMk cId="427804353" sldId="365"/>
        </pc:sldMkLst>
        <pc:spChg chg="mod">
          <ac:chgData name="Cheng Ran" userId="dbeed8448c6bb12c" providerId="LiveId" clId="{F1CB41B4-1035-41F7-82DC-2EB0A891EEFD}" dt="2022-03-21T06:58:22.294" v="4519" actId="20577"/>
          <ac:spMkLst>
            <pc:docMk/>
            <pc:sldMk cId="427804353" sldId="365"/>
            <ac:spMk id="2" creationId="{FD96AC64-7DA6-4465-B21C-F777E91F7BE9}"/>
          </ac:spMkLst>
        </pc:spChg>
        <pc:spChg chg="mod">
          <ac:chgData name="Cheng Ran" userId="dbeed8448c6bb12c" providerId="LiveId" clId="{F1CB41B4-1035-41F7-82DC-2EB0A891EEFD}" dt="2022-03-21T07:02:50.669" v="4663"/>
          <ac:spMkLst>
            <pc:docMk/>
            <pc:sldMk cId="427804353" sldId="365"/>
            <ac:spMk id="3" creationId="{B40F10C8-D914-491B-8B26-8CEB72F31F71}"/>
          </ac:spMkLst>
        </pc:spChg>
        <pc:spChg chg="add mod">
          <ac:chgData name="Cheng Ran" userId="dbeed8448c6bb12c" providerId="LiveId" clId="{F1CB41B4-1035-41F7-82DC-2EB0A891EEFD}" dt="2022-03-21T06:58:28.305" v="4520"/>
          <ac:spMkLst>
            <pc:docMk/>
            <pc:sldMk cId="427804353" sldId="365"/>
            <ac:spMk id="5" creationId="{2AAC6866-8275-4A5A-A170-0DE8A597A47B}"/>
          </ac:spMkLst>
        </pc:spChg>
        <pc:graphicFrameChg chg="add mod">
          <ac:chgData name="Cheng Ran" userId="dbeed8448c6bb12c" providerId="LiveId" clId="{F1CB41B4-1035-41F7-82DC-2EB0A891EEFD}" dt="2022-03-21T06:57:55.748" v="4498" actId="1076"/>
          <ac:graphicFrameMkLst>
            <pc:docMk/>
            <pc:sldMk cId="427804353" sldId="365"/>
            <ac:graphicFrameMk id="4" creationId="{D78E4348-6153-4F5B-9D62-A6E15FDF4B7B}"/>
          </ac:graphicFrameMkLst>
        </pc:graphicFrameChg>
        <pc:graphicFrameChg chg="add mod modGraphic">
          <ac:chgData name="Cheng Ran" userId="dbeed8448c6bb12c" providerId="LiveId" clId="{F1CB41B4-1035-41F7-82DC-2EB0A891EEFD}" dt="2022-03-21T07:00:51.767" v="4592"/>
          <ac:graphicFrameMkLst>
            <pc:docMk/>
            <pc:sldMk cId="427804353" sldId="365"/>
            <ac:graphicFrameMk id="6" creationId="{F77678DC-D853-44C1-80A0-0299B7A9407B}"/>
          </ac:graphicFrameMkLst>
        </pc:graphicFrameChg>
      </pc:sldChg>
      <pc:sldChg chg="modSp new mod">
        <pc:chgData name="Cheng Ran" userId="dbeed8448c6bb12c" providerId="LiveId" clId="{F1CB41B4-1035-41F7-82DC-2EB0A891EEFD}" dt="2022-03-21T07:13:02.911" v="5074" actId="20577"/>
        <pc:sldMkLst>
          <pc:docMk/>
          <pc:sldMk cId="1795292956" sldId="366"/>
        </pc:sldMkLst>
        <pc:spChg chg="mod">
          <ac:chgData name="Cheng Ran" userId="dbeed8448c6bb12c" providerId="LiveId" clId="{F1CB41B4-1035-41F7-82DC-2EB0A891EEFD}" dt="2022-03-21T07:03:24.126" v="4699" actId="20577"/>
          <ac:spMkLst>
            <pc:docMk/>
            <pc:sldMk cId="1795292956" sldId="366"/>
            <ac:spMk id="2" creationId="{3FC71654-7C47-4DD8-821B-B1A801999CAD}"/>
          </ac:spMkLst>
        </pc:spChg>
        <pc:spChg chg="mod">
          <ac:chgData name="Cheng Ran" userId="dbeed8448c6bb12c" providerId="LiveId" clId="{F1CB41B4-1035-41F7-82DC-2EB0A891EEFD}" dt="2022-03-21T07:13:02.911" v="5074" actId="20577"/>
          <ac:spMkLst>
            <pc:docMk/>
            <pc:sldMk cId="1795292956" sldId="366"/>
            <ac:spMk id="3" creationId="{F5889314-11E0-4B1A-9775-B939CD0141D7}"/>
          </ac:spMkLst>
        </pc:spChg>
      </pc:sldChg>
      <pc:sldChg chg="add del">
        <pc:chgData name="Cheng Ran" userId="dbeed8448c6bb12c" providerId="LiveId" clId="{F1CB41B4-1035-41F7-82DC-2EB0A891EEFD}" dt="2022-03-21T01:03:28.847" v="30" actId="47"/>
        <pc:sldMkLst>
          <pc:docMk/>
          <pc:sldMk cId="2789014090" sldId="366"/>
        </pc:sldMkLst>
      </pc:sldChg>
      <pc:sldChg chg="add del">
        <pc:chgData name="Cheng Ran" userId="dbeed8448c6bb12c" providerId="LiveId" clId="{F1CB41B4-1035-41F7-82DC-2EB0A891EEFD}" dt="2022-03-21T01:03:28.847" v="30" actId="47"/>
        <pc:sldMkLst>
          <pc:docMk/>
          <pc:sldMk cId="897908417" sldId="367"/>
        </pc:sldMkLst>
      </pc:sldChg>
      <pc:sldChg chg="addSp modSp new mod modAnim">
        <pc:chgData name="Cheng Ran" userId="dbeed8448c6bb12c" providerId="LiveId" clId="{F1CB41B4-1035-41F7-82DC-2EB0A891EEFD}" dt="2022-03-21T07:22:57.117" v="5256" actId="1076"/>
        <pc:sldMkLst>
          <pc:docMk/>
          <pc:sldMk cId="2802374531" sldId="367"/>
        </pc:sldMkLst>
        <pc:spChg chg="mod">
          <ac:chgData name="Cheng Ran" userId="dbeed8448c6bb12c" providerId="LiveId" clId="{F1CB41B4-1035-41F7-82DC-2EB0A891EEFD}" dt="2022-03-21T07:11:00.916" v="4998" actId="20577"/>
          <ac:spMkLst>
            <pc:docMk/>
            <pc:sldMk cId="2802374531" sldId="367"/>
            <ac:spMk id="2" creationId="{EA36C905-F82A-4482-9EA3-5804BEB98572}"/>
          </ac:spMkLst>
        </pc:spChg>
        <pc:spChg chg="mod">
          <ac:chgData name="Cheng Ran" userId="dbeed8448c6bb12c" providerId="LiveId" clId="{F1CB41B4-1035-41F7-82DC-2EB0A891EEFD}" dt="2022-03-21T07:22:01.870" v="5253"/>
          <ac:spMkLst>
            <pc:docMk/>
            <pc:sldMk cId="2802374531" sldId="367"/>
            <ac:spMk id="3" creationId="{60680B86-1EBA-4130-BBD7-BBE65B8AF684}"/>
          </ac:spMkLst>
        </pc:spChg>
        <pc:spChg chg="add mod">
          <ac:chgData name="Cheng Ran" userId="dbeed8448c6bb12c" providerId="LiveId" clId="{F1CB41B4-1035-41F7-82DC-2EB0A891EEFD}" dt="2022-03-21T07:22:57.117" v="5256" actId="1076"/>
          <ac:spMkLst>
            <pc:docMk/>
            <pc:sldMk cId="2802374531" sldId="367"/>
            <ac:spMk id="4" creationId="{F917E438-2639-4CB6-86A4-1FF9D3CA742D}"/>
          </ac:spMkLst>
        </pc:spChg>
      </pc:sldChg>
      <pc:sldChg chg="new del">
        <pc:chgData name="Cheng Ran" userId="dbeed8448c6bb12c" providerId="LiveId" clId="{F1CB41B4-1035-41F7-82DC-2EB0A891EEFD}" dt="2022-03-21T07:23:11.826" v="5257" actId="47"/>
        <pc:sldMkLst>
          <pc:docMk/>
          <pc:sldMk cId="113996789" sldId="368"/>
        </pc:sldMkLst>
      </pc:sldChg>
      <pc:sldChg chg="addSp modSp add mod">
        <pc:chgData name="Cheng Ran" userId="dbeed8448c6bb12c" providerId="LiveId" clId="{F1CB41B4-1035-41F7-82DC-2EB0A891EEFD}" dt="2022-03-21T07:23:19.830" v="5260" actId="1076"/>
        <pc:sldMkLst>
          <pc:docMk/>
          <pc:sldMk cId="1854960991" sldId="368"/>
        </pc:sldMkLst>
        <pc:spChg chg="add mod">
          <ac:chgData name="Cheng Ran" userId="dbeed8448c6bb12c" providerId="LiveId" clId="{F1CB41B4-1035-41F7-82DC-2EB0A891EEFD}" dt="2022-03-21T07:23:19.830" v="5260" actId="1076"/>
          <ac:spMkLst>
            <pc:docMk/>
            <pc:sldMk cId="1854960991" sldId="368"/>
            <ac:spMk id="8" creationId="{944516BB-D126-4BEE-8CD9-70D06009B67C}"/>
          </ac:spMkLst>
        </pc:spChg>
      </pc:sldChg>
      <pc:sldChg chg="add del">
        <pc:chgData name="Cheng Ran" userId="dbeed8448c6bb12c" providerId="LiveId" clId="{F1CB41B4-1035-41F7-82DC-2EB0A891EEFD}" dt="2022-03-21T01:03:28.847" v="30" actId="47"/>
        <pc:sldMkLst>
          <pc:docMk/>
          <pc:sldMk cId="2841681786" sldId="368"/>
        </pc:sldMkLst>
      </pc:sldChg>
      <pc:sldChg chg="add del">
        <pc:chgData name="Cheng Ran" userId="dbeed8448c6bb12c" providerId="LiveId" clId="{F1CB41B4-1035-41F7-82DC-2EB0A891EEFD}" dt="2022-03-21T01:03:28.847" v="30" actId="47"/>
        <pc:sldMkLst>
          <pc:docMk/>
          <pc:sldMk cId="915597938" sldId="369"/>
        </pc:sldMkLst>
      </pc:sldChg>
      <pc:sldChg chg="add del">
        <pc:chgData name="Cheng Ran" userId="dbeed8448c6bb12c" providerId="LiveId" clId="{F1CB41B4-1035-41F7-82DC-2EB0A891EEFD}" dt="2022-03-21T01:03:28.847" v="30" actId="47"/>
        <pc:sldMkLst>
          <pc:docMk/>
          <pc:sldMk cId="239106531" sldId="370"/>
        </pc:sldMkLst>
      </pc:sldChg>
      <pc:sldChg chg="add del">
        <pc:chgData name="Cheng Ran" userId="dbeed8448c6bb12c" providerId="LiveId" clId="{F1CB41B4-1035-41F7-82DC-2EB0A891EEFD}" dt="2022-03-21T01:03:28.847" v="30" actId="47"/>
        <pc:sldMkLst>
          <pc:docMk/>
          <pc:sldMk cId="1981206711" sldId="371"/>
        </pc:sldMkLst>
      </pc:sldChg>
      <pc:sldChg chg="add del">
        <pc:chgData name="Cheng Ran" userId="dbeed8448c6bb12c" providerId="LiveId" clId="{F1CB41B4-1035-41F7-82DC-2EB0A891EEFD}" dt="2022-03-21T01:03:28.847" v="30" actId="47"/>
        <pc:sldMkLst>
          <pc:docMk/>
          <pc:sldMk cId="2868617749" sldId="372"/>
        </pc:sldMkLst>
      </pc:sldChg>
      <pc:sldChg chg="add del">
        <pc:chgData name="Cheng Ran" userId="dbeed8448c6bb12c" providerId="LiveId" clId="{F1CB41B4-1035-41F7-82DC-2EB0A891EEFD}" dt="2022-03-21T01:03:28.847" v="30" actId="47"/>
        <pc:sldMkLst>
          <pc:docMk/>
          <pc:sldMk cId="3845296388" sldId="373"/>
        </pc:sldMkLst>
      </pc:sldChg>
      <pc:sldChg chg="add del">
        <pc:chgData name="Cheng Ran" userId="dbeed8448c6bb12c" providerId="LiveId" clId="{F1CB41B4-1035-41F7-82DC-2EB0A891EEFD}" dt="2022-03-21T01:03:28.847" v="30" actId="47"/>
        <pc:sldMkLst>
          <pc:docMk/>
          <pc:sldMk cId="1019376840" sldId="374"/>
        </pc:sldMkLst>
      </pc:sldChg>
      <pc:sldChg chg="add del">
        <pc:chgData name="Cheng Ran" userId="dbeed8448c6bb12c" providerId="LiveId" clId="{F1CB41B4-1035-41F7-82DC-2EB0A891EEFD}" dt="2022-03-21T01:03:28.847" v="30" actId="47"/>
        <pc:sldMkLst>
          <pc:docMk/>
          <pc:sldMk cId="4161798884" sldId="375"/>
        </pc:sldMkLst>
      </pc:sldChg>
      <pc:sldChg chg="add del">
        <pc:chgData name="Cheng Ran" userId="dbeed8448c6bb12c" providerId="LiveId" clId="{F1CB41B4-1035-41F7-82DC-2EB0A891EEFD}" dt="2022-03-21T01:03:28.847" v="30" actId="47"/>
        <pc:sldMkLst>
          <pc:docMk/>
          <pc:sldMk cId="2816037403" sldId="376"/>
        </pc:sldMkLst>
      </pc:sldChg>
      <pc:sldChg chg="add del">
        <pc:chgData name="Cheng Ran" userId="dbeed8448c6bb12c" providerId="LiveId" clId="{F1CB41B4-1035-41F7-82DC-2EB0A891EEFD}" dt="2022-03-21T01:03:28.847" v="30" actId="47"/>
        <pc:sldMkLst>
          <pc:docMk/>
          <pc:sldMk cId="1910700862" sldId="377"/>
        </pc:sldMkLst>
      </pc:sldChg>
      <pc:sldChg chg="add del">
        <pc:chgData name="Cheng Ran" userId="dbeed8448c6bb12c" providerId="LiveId" clId="{F1CB41B4-1035-41F7-82DC-2EB0A891EEFD}" dt="2022-03-21T01:03:28.847" v="30" actId="47"/>
        <pc:sldMkLst>
          <pc:docMk/>
          <pc:sldMk cId="3261960242" sldId="378"/>
        </pc:sldMkLst>
      </pc:sldChg>
      <pc:sldChg chg="add del">
        <pc:chgData name="Cheng Ran" userId="dbeed8448c6bb12c" providerId="LiveId" clId="{F1CB41B4-1035-41F7-82DC-2EB0A891EEFD}" dt="2022-03-21T01:03:28.847" v="30" actId="47"/>
        <pc:sldMkLst>
          <pc:docMk/>
          <pc:sldMk cId="194388761" sldId="379"/>
        </pc:sldMkLst>
      </pc:sldChg>
      <pc:sldChg chg="add del">
        <pc:chgData name="Cheng Ran" userId="dbeed8448c6bb12c" providerId="LiveId" clId="{F1CB41B4-1035-41F7-82DC-2EB0A891EEFD}" dt="2022-03-21T01:03:28.847" v="30" actId="47"/>
        <pc:sldMkLst>
          <pc:docMk/>
          <pc:sldMk cId="3288415113" sldId="380"/>
        </pc:sldMkLst>
      </pc:sldChg>
      <pc:sldChg chg="add del">
        <pc:chgData name="Cheng Ran" userId="dbeed8448c6bb12c" providerId="LiveId" clId="{F1CB41B4-1035-41F7-82DC-2EB0A891EEFD}" dt="2022-03-21T01:03:28.847" v="30" actId="47"/>
        <pc:sldMkLst>
          <pc:docMk/>
          <pc:sldMk cId="156735427" sldId="381"/>
        </pc:sldMkLst>
      </pc:sldChg>
      <pc:sldChg chg="add del">
        <pc:chgData name="Cheng Ran" userId="dbeed8448c6bb12c" providerId="LiveId" clId="{F1CB41B4-1035-41F7-82DC-2EB0A891EEFD}" dt="2022-03-21T01:03:28.847" v="30" actId="47"/>
        <pc:sldMkLst>
          <pc:docMk/>
          <pc:sldMk cId="1232346287" sldId="382"/>
        </pc:sldMkLst>
      </pc:sldChg>
      <pc:sldChg chg="add del">
        <pc:chgData name="Cheng Ran" userId="dbeed8448c6bb12c" providerId="LiveId" clId="{F1CB41B4-1035-41F7-82DC-2EB0A891EEFD}" dt="2022-03-21T01:03:28.847" v="30" actId="47"/>
        <pc:sldMkLst>
          <pc:docMk/>
          <pc:sldMk cId="2450593770" sldId="383"/>
        </pc:sldMkLst>
      </pc:sldChg>
      <pc:sldChg chg="add del">
        <pc:chgData name="Cheng Ran" userId="dbeed8448c6bb12c" providerId="LiveId" clId="{F1CB41B4-1035-41F7-82DC-2EB0A891EEFD}" dt="2022-03-21T01:03:28.847" v="30" actId="47"/>
        <pc:sldMkLst>
          <pc:docMk/>
          <pc:sldMk cId="1136741119" sldId="384"/>
        </pc:sldMkLst>
      </pc:sldChg>
      <pc:sldChg chg="add del">
        <pc:chgData name="Cheng Ran" userId="dbeed8448c6bb12c" providerId="LiveId" clId="{F1CB41B4-1035-41F7-82DC-2EB0A891EEFD}" dt="2022-03-21T01:03:28.847" v="30" actId="47"/>
        <pc:sldMkLst>
          <pc:docMk/>
          <pc:sldMk cId="2543736087" sldId="385"/>
        </pc:sldMkLst>
      </pc:sldChg>
      <pc:sldChg chg="add del">
        <pc:chgData name="Cheng Ran" userId="dbeed8448c6bb12c" providerId="LiveId" clId="{F1CB41B4-1035-41F7-82DC-2EB0A891EEFD}" dt="2022-03-21T01:03:28.847" v="30" actId="47"/>
        <pc:sldMkLst>
          <pc:docMk/>
          <pc:sldMk cId="620826121" sldId="386"/>
        </pc:sldMkLst>
      </pc:sldChg>
      <pc:sldChg chg="add del">
        <pc:chgData name="Cheng Ran" userId="dbeed8448c6bb12c" providerId="LiveId" clId="{F1CB41B4-1035-41F7-82DC-2EB0A891EEFD}" dt="2022-03-21T01:03:28.847" v="30" actId="47"/>
        <pc:sldMkLst>
          <pc:docMk/>
          <pc:sldMk cId="1699338493" sldId="387"/>
        </pc:sldMkLst>
      </pc:sldChg>
      <pc:sldChg chg="add del">
        <pc:chgData name="Cheng Ran" userId="dbeed8448c6bb12c" providerId="LiveId" clId="{F1CB41B4-1035-41F7-82DC-2EB0A891EEFD}" dt="2022-03-21T01:03:28.847" v="30" actId="47"/>
        <pc:sldMkLst>
          <pc:docMk/>
          <pc:sldMk cId="1811362493" sldId="388"/>
        </pc:sldMkLst>
      </pc:sldChg>
      <pc:sldChg chg="add del">
        <pc:chgData name="Cheng Ran" userId="dbeed8448c6bb12c" providerId="LiveId" clId="{F1CB41B4-1035-41F7-82DC-2EB0A891EEFD}" dt="2022-03-21T01:03:28.847" v="30" actId="47"/>
        <pc:sldMkLst>
          <pc:docMk/>
          <pc:sldMk cId="632165750" sldId="389"/>
        </pc:sldMkLst>
      </pc:sldChg>
    </pc:docChg>
  </pc:docChgLst>
  <pc:docChgLst>
    <pc:chgData name="Cheng Ran" userId="dbeed8448c6bb12c" providerId="LiveId" clId="{D3E44819-094A-4FF7-BC8B-39CE69467472}"/>
    <pc:docChg chg="undo custSel addSld delSld modSld">
      <pc:chgData name="Cheng Ran" userId="dbeed8448c6bb12c" providerId="LiveId" clId="{D3E44819-094A-4FF7-BC8B-39CE69467472}" dt="2022-02-14T07:38:54.455" v="2040" actId="20577"/>
      <pc:docMkLst>
        <pc:docMk/>
      </pc:docMkLst>
      <pc:sldChg chg="modSp add del mod">
        <pc:chgData name="Cheng Ran" userId="dbeed8448c6bb12c" providerId="LiveId" clId="{D3E44819-094A-4FF7-BC8B-39CE69467472}" dt="2022-02-14T06:32:38.752" v="45" actId="20577"/>
        <pc:sldMkLst>
          <pc:docMk/>
          <pc:sldMk cId="3385293733" sldId="257"/>
        </pc:sldMkLst>
        <pc:spChg chg="mod">
          <ac:chgData name="Cheng Ran" userId="dbeed8448c6bb12c" providerId="LiveId" clId="{D3E44819-094A-4FF7-BC8B-39CE69467472}" dt="2022-02-14T06:32:38.752" v="45" actId="20577"/>
          <ac:spMkLst>
            <pc:docMk/>
            <pc:sldMk cId="3385293733" sldId="257"/>
            <ac:spMk id="2" creationId="{33FD282A-579E-4C33-B7C3-4DA1F4362495}"/>
          </ac:spMkLst>
        </pc:spChg>
      </pc:sldChg>
      <pc:sldChg chg="addSp delSp modSp mod">
        <pc:chgData name="Cheng Ran" userId="dbeed8448c6bb12c" providerId="LiveId" clId="{D3E44819-094A-4FF7-BC8B-39CE69467472}" dt="2022-02-14T06:50:25.963" v="100" actId="478"/>
        <pc:sldMkLst>
          <pc:docMk/>
          <pc:sldMk cId="3523772265" sldId="258"/>
        </pc:sldMkLst>
        <pc:spChg chg="mod">
          <ac:chgData name="Cheng Ran" userId="dbeed8448c6bb12c" providerId="LiveId" clId="{D3E44819-094A-4FF7-BC8B-39CE69467472}" dt="2022-02-14T06:49:10.668" v="66" actId="20577"/>
          <ac:spMkLst>
            <pc:docMk/>
            <pc:sldMk cId="3523772265" sldId="258"/>
            <ac:spMk id="2" creationId="{56B5A35F-CBF1-4958-984C-405A745CF94E}"/>
          </ac:spMkLst>
        </pc:spChg>
        <pc:spChg chg="add del mod">
          <ac:chgData name="Cheng Ran" userId="dbeed8448c6bb12c" providerId="LiveId" clId="{D3E44819-094A-4FF7-BC8B-39CE69467472}" dt="2022-02-14T06:49:19.084" v="68"/>
          <ac:spMkLst>
            <pc:docMk/>
            <pc:sldMk cId="3523772265" sldId="258"/>
            <ac:spMk id="4" creationId="{CF2B16D3-71ED-4D7F-A8F5-3878FE386343}"/>
          </ac:spMkLst>
        </pc:spChg>
        <pc:spChg chg="mod">
          <ac:chgData name="Cheng Ran" userId="dbeed8448c6bb12c" providerId="LiveId" clId="{D3E44819-094A-4FF7-BC8B-39CE69467472}" dt="2022-02-14T06:49:12.696" v="67"/>
          <ac:spMkLst>
            <pc:docMk/>
            <pc:sldMk cId="3523772265" sldId="258"/>
            <ac:spMk id="9" creationId="{1A41D16B-F013-443D-814B-727E0FAED449}"/>
          </ac:spMkLst>
        </pc:spChg>
        <pc:spChg chg="mod">
          <ac:chgData name="Cheng Ran" userId="dbeed8448c6bb12c" providerId="LiveId" clId="{D3E44819-094A-4FF7-BC8B-39CE69467472}" dt="2022-02-14T06:49:12.696" v="67"/>
          <ac:spMkLst>
            <pc:docMk/>
            <pc:sldMk cId="3523772265" sldId="258"/>
            <ac:spMk id="10" creationId="{2736ED6F-75BC-4D20-A70A-4D16AAE5BD8B}"/>
          </ac:spMkLst>
        </pc:spChg>
        <pc:spChg chg="add del mod">
          <ac:chgData name="Cheng Ran" userId="dbeed8448c6bb12c" providerId="LiveId" clId="{D3E44819-094A-4FF7-BC8B-39CE69467472}" dt="2022-02-14T06:49:19.084" v="68"/>
          <ac:spMkLst>
            <pc:docMk/>
            <pc:sldMk cId="3523772265" sldId="258"/>
            <ac:spMk id="12" creationId="{758033DA-FAF1-429B-A4F0-7BDEE5C7B886}"/>
          </ac:spMkLst>
        </pc:spChg>
        <pc:spChg chg="add del mod">
          <ac:chgData name="Cheng Ran" userId="dbeed8448c6bb12c" providerId="LiveId" clId="{D3E44819-094A-4FF7-BC8B-39CE69467472}" dt="2022-02-14T06:49:19.084" v="68"/>
          <ac:spMkLst>
            <pc:docMk/>
            <pc:sldMk cId="3523772265" sldId="258"/>
            <ac:spMk id="13" creationId="{364BA5A2-D62E-4583-84B6-1EA178AAC40C}"/>
          </ac:spMkLst>
        </pc:spChg>
        <pc:spChg chg="add del mod">
          <ac:chgData name="Cheng Ran" userId="dbeed8448c6bb12c" providerId="LiveId" clId="{D3E44819-094A-4FF7-BC8B-39CE69467472}" dt="2022-02-14T06:49:19.084" v="68"/>
          <ac:spMkLst>
            <pc:docMk/>
            <pc:sldMk cId="3523772265" sldId="258"/>
            <ac:spMk id="14" creationId="{17C8572B-E1EA-4B8E-83DF-A52EC202BF58}"/>
          </ac:spMkLst>
        </pc:spChg>
        <pc:spChg chg="add del mod">
          <ac:chgData name="Cheng Ran" userId="dbeed8448c6bb12c" providerId="LiveId" clId="{D3E44819-094A-4FF7-BC8B-39CE69467472}" dt="2022-02-14T06:49:19.084" v="68"/>
          <ac:spMkLst>
            <pc:docMk/>
            <pc:sldMk cId="3523772265" sldId="258"/>
            <ac:spMk id="15" creationId="{CF484A8B-5C83-48FB-8AFF-98600A069925}"/>
          </ac:spMkLst>
        </pc:spChg>
        <pc:spChg chg="mod">
          <ac:chgData name="Cheng Ran" userId="dbeed8448c6bb12c" providerId="LiveId" clId="{D3E44819-094A-4FF7-BC8B-39CE69467472}" dt="2022-02-14T06:49:12.696" v="67"/>
          <ac:spMkLst>
            <pc:docMk/>
            <pc:sldMk cId="3523772265" sldId="258"/>
            <ac:spMk id="18" creationId="{4484C677-6810-45FF-9DBD-BD2B64BFCC54}"/>
          </ac:spMkLst>
        </pc:spChg>
        <pc:spChg chg="mod">
          <ac:chgData name="Cheng Ran" userId="dbeed8448c6bb12c" providerId="LiveId" clId="{D3E44819-094A-4FF7-BC8B-39CE69467472}" dt="2022-02-14T06:49:12.696" v="67"/>
          <ac:spMkLst>
            <pc:docMk/>
            <pc:sldMk cId="3523772265" sldId="258"/>
            <ac:spMk id="19" creationId="{6623CEE7-BCF0-47A2-B26D-ECB835048D57}"/>
          </ac:spMkLst>
        </pc:spChg>
        <pc:spChg chg="mod">
          <ac:chgData name="Cheng Ran" userId="dbeed8448c6bb12c" providerId="LiveId" clId="{D3E44819-094A-4FF7-BC8B-39CE69467472}" dt="2022-02-14T06:49:12.696" v="67"/>
          <ac:spMkLst>
            <pc:docMk/>
            <pc:sldMk cId="3523772265" sldId="258"/>
            <ac:spMk id="20" creationId="{AFDCD589-5190-4CDE-A9DF-8DE30C5F7B8B}"/>
          </ac:spMkLst>
        </pc:spChg>
        <pc:spChg chg="mod">
          <ac:chgData name="Cheng Ran" userId="dbeed8448c6bb12c" providerId="LiveId" clId="{D3E44819-094A-4FF7-BC8B-39CE69467472}" dt="2022-02-14T06:49:12.696" v="67"/>
          <ac:spMkLst>
            <pc:docMk/>
            <pc:sldMk cId="3523772265" sldId="258"/>
            <ac:spMk id="21" creationId="{CB274334-BEC7-4091-ACE1-BAB2F1EFE20C}"/>
          </ac:spMkLst>
        </pc:spChg>
        <pc:spChg chg="mod">
          <ac:chgData name="Cheng Ran" userId="dbeed8448c6bb12c" providerId="LiveId" clId="{D3E44819-094A-4FF7-BC8B-39CE69467472}" dt="2022-02-14T06:49:12.696" v="67"/>
          <ac:spMkLst>
            <pc:docMk/>
            <pc:sldMk cId="3523772265" sldId="258"/>
            <ac:spMk id="22" creationId="{BDA0CC6A-692F-46FE-A092-8B6EFE056721}"/>
          </ac:spMkLst>
        </pc:spChg>
        <pc:spChg chg="mod">
          <ac:chgData name="Cheng Ran" userId="dbeed8448c6bb12c" providerId="LiveId" clId="{D3E44819-094A-4FF7-BC8B-39CE69467472}" dt="2022-02-14T06:49:12.696" v="67"/>
          <ac:spMkLst>
            <pc:docMk/>
            <pc:sldMk cId="3523772265" sldId="258"/>
            <ac:spMk id="23" creationId="{631D55BA-3F3C-4427-AD82-3085588BE7C4}"/>
          </ac:spMkLst>
        </pc:spChg>
        <pc:spChg chg="mod">
          <ac:chgData name="Cheng Ran" userId="dbeed8448c6bb12c" providerId="LiveId" clId="{D3E44819-094A-4FF7-BC8B-39CE69467472}" dt="2022-02-14T06:49:12.696" v="67"/>
          <ac:spMkLst>
            <pc:docMk/>
            <pc:sldMk cId="3523772265" sldId="258"/>
            <ac:spMk id="24" creationId="{3B810631-3E8D-4180-84B9-754A36A30FFC}"/>
          </ac:spMkLst>
        </pc:spChg>
        <pc:spChg chg="mod">
          <ac:chgData name="Cheng Ran" userId="dbeed8448c6bb12c" providerId="LiveId" clId="{D3E44819-094A-4FF7-BC8B-39CE69467472}" dt="2022-02-14T06:49:12.696" v="67"/>
          <ac:spMkLst>
            <pc:docMk/>
            <pc:sldMk cId="3523772265" sldId="258"/>
            <ac:spMk id="25" creationId="{AB282EB7-322A-4E9B-9720-FE5B92C5DD7C}"/>
          </ac:spMkLst>
        </pc:spChg>
        <pc:spChg chg="add mod">
          <ac:chgData name="Cheng Ran" userId="dbeed8448c6bb12c" providerId="LiveId" clId="{D3E44819-094A-4FF7-BC8B-39CE69467472}" dt="2022-02-14T06:49:20.792" v="69"/>
          <ac:spMkLst>
            <pc:docMk/>
            <pc:sldMk cId="3523772265" sldId="258"/>
            <ac:spMk id="28" creationId="{2EF8D317-3B2A-483D-B243-66E1A0CC9938}"/>
          </ac:spMkLst>
        </pc:spChg>
        <pc:spChg chg="mod">
          <ac:chgData name="Cheng Ran" userId="dbeed8448c6bb12c" providerId="LiveId" clId="{D3E44819-094A-4FF7-BC8B-39CE69467472}" dt="2022-02-14T06:49:20.792" v="69"/>
          <ac:spMkLst>
            <pc:docMk/>
            <pc:sldMk cId="3523772265" sldId="258"/>
            <ac:spMk id="33" creationId="{58216FDB-9831-4B4E-900F-10DA72267F2E}"/>
          </ac:spMkLst>
        </pc:spChg>
        <pc:spChg chg="mod">
          <ac:chgData name="Cheng Ran" userId="dbeed8448c6bb12c" providerId="LiveId" clId="{D3E44819-094A-4FF7-BC8B-39CE69467472}" dt="2022-02-14T06:49:20.792" v="69"/>
          <ac:spMkLst>
            <pc:docMk/>
            <pc:sldMk cId="3523772265" sldId="258"/>
            <ac:spMk id="34" creationId="{24F97B5E-1FA0-4071-BF60-13A2226392DB}"/>
          </ac:spMkLst>
        </pc:spChg>
        <pc:spChg chg="add del mod">
          <ac:chgData name="Cheng Ran" userId="dbeed8448c6bb12c" providerId="LiveId" clId="{D3E44819-094A-4FF7-BC8B-39CE69467472}" dt="2022-02-14T06:50:25.963" v="100" actId="478"/>
          <ac:spMkLst>
            <pc:docMk/>
            <pc:sldMk cId="3523772265" sldId="258"/>
            <ac:spMk id="36" creationId="{6C8BFDFC-FF27-4A5C-924F-231E8B695DA8}"/>
          </ac:spMkLst>
        </pc:spChg>
        <pc:spChg chg="add del mod">
          <ac:chgData name="Cheng Ran" userId="dbeed8448c6bb12c" providerId="LiveId" clId="{D3E44819-094A-4FF7-BC8B-39CE69467472}" dt="2022-02-14T06:50:09.255" v="91" actId="478"/>
          <ac:spMkLst>
            <pc:docMk/>
            <pc:sldMk cId="3523772265" sldId="258"/>
            <ac:spMk id="37" creationId="{690CEBF9-3FBC-4992-8213-F493C183E3EC}"/>
          </ac:spMkLst>
        </pc:spChg>
        <pc:spChg chg="add del mod">
          <ac:chgData name="Cheng Ran" userId="dbeed8448c6bb12c" providerId="LiveId" clId="{D3E44819-094A-4FF7-BC8B-39CE69467472}" dt="2022-02-14T06:49:53.385" v="82" actId="478"/>
          <ac:spMkLst>
            <pc:docMk/>
            <pc:sldMk cId="3523772265" sldId="258"/>
            <ac:spMk id="38" creationId="{6662F8E9-3592-4065-9509-163A416CA530}"/>
          </ac:spMkLst>
        </pc:spChg>
        <pc:spChg chg="add del mod">
          <ac:chgData name="Cheng Ran" userId="dbeed8448c6bb12c" providerId="LiveId" clId="{D3E44819-094A-4FF7-BC8B-39CE69467472}" dt="2022-02-14T06:50:12.303" v="92" actId="478"/>
          <ac:spMkLst>
            <pc:docMk/>
            <pc:sldMk cId="3523772265" sldId="258"/>
            <ac:spMk id="39" creationId="{75AEC1D8-592E-4644-8B42-3B81A0B740AB}"/>
          </ac:spMkLst>
        </pc:spChg>
        <pc:spChg chg="mod">
          <ac:chgData name="Cheng Ran" userId="dbeed8448c6bb12c" providerId="LiveId" clId="{D3E44819-094A-4FF7-BC8B-39CE69467472}" dt="2022-02-14T06:49:20.792" v="69"/>
          <ac:spMkLst>
            <pc:docMk/>
            <pc:sldMk cId="3523772265" sldId="258"/>
            <ac:spMk id="42" creationId="{A4D5C8EC-3AE8-4783-BBB8-86458AC13D72}"/>
          </ac:spMkLst>
        </pc:spChg>
        <pc:spChg chg="mod">
          <ac:chgData name="Cheng Ran" userId="dbeed8448c6bb12c" providerId="LiveId" clId="{D3E44819-094A-4FF7-BC8B-39CE69467472}" dt="2022-02-14T06:49:20.792" v="69"/>
          <ac:spMkLst>
            <pc:docMk/>
            <pc:sldMk cId="3523772265" sldId="258"/>
            <ac:spMk id="43" creationId="{74CCD8EA-515E-4A09-93D5-C8CF57B90EF6}"/>
          </ac:spMkLst>
        </pc:spChg>
        <pc:spChg chg="mod">
          <ac:chgData name="Cheng Ran" userId="dbeed8448c6bb12c" providerId="LiveId" clId="{D3E44819-094A-4FF7-BC8B-39CE69467472}" dt="2022-02-14T06:49:20.792" v="69"/>
          <ac:spMkLst>
            <pc:docMk/>
            <pc:sldMk cId="3523772265" sldId="258"/>
            <ac:spMk id="44" creationId="{FB26777A-999E-4993-B622-415BBCF125DC}"/>
          </ac:spMkLst>
        </pc:spChg>
        <pc:spChg chg="mod">
          <ac:chgData name="Cheng Ran" userId="dbeed8448c6bb12c" providerId="LiveId" clId="{D3E44819-094A-4FF7-BC8B-39CE69467472}" dt="2022-02-14T06:49:20.792" v="69"/>
          <ac:spMkLst>
            <pc:docMk/>
            <pc:sldMk cId="3523772265" sldId="258"/>
            <ac:spMk id="45" creationId="{88D1EE96-6008-4348-A000-6168968DD86A}"/>
          </ac:spMkLst>
        </pc:spChg>
        <pc:spChg chg="mod">
          <ac:chgData name="Cheng Ran" userId="dbeed8448c6bb12c" providerId="LiveId" clId="{D3E44819-094A-4FF7-BC8B-39CE69467472}" dt="2022-02-14T06:49:20.792" v="69"/>
          <ac:spMkLst>
            <pc:docMk/>
            <pc:sldMk cId="3523772265" sldId="258"/>
            <ac:spMk id="46" creationId="{B9C82244-A124-482E-9B98-97CD54EEF05D}"/>
          </ac:spMkLst>
        </pc:spChg>
        <pc:spChg chg="mod">
          <ac:chgData name="Cheng Ran" userId="dbeed8448c6bb12c" providerId="LiveId" clId="{D3E44819-094A-4FF7-BC8B-39CE69467472}" dt="2022-02-14T06:49:20.792" v="69"/>
          <ac:spMkLst>
            <pc:docMk/>
            <pc:sldMk cId="3523772265" sldId="258"/>
            <ac:spMk id="47" creationId="{BECA36E9-4B85-4AE8-9EA3-8A6AC7492A83}"/>
          </ac:spMkLst>
        </pc:spChg>
        <pc:spChg chg="mod">
          <ac:chgData name="Cheng Ran" userId="dbeed8448c6bb12c" providerId="LiveId" clId="{D3E44819-094A-4FF7-BC8B-39CE69467472}" dt="2022-02-14T06:49:20.792" v="69"/>
          <ac:spMkLst>
            <pc:docMk/>
            <pc:sldMk cId="3523772265" sldId="258"/>
            <ac:spMk id="48" creationId="{4E8417D4-0F64-4328-BC66-601A48BD2B3A}"/>
          </ac:spMkLst>
        </pc:spChg>
        <pc:spChg chg="mod">
          <ac:chgData name="Cheng Ran" userId="dbeed8448c6bb12c" providerId="LiveId" clId="{D3E44819-094A-4FF7-BC8B-39CE69467472}" dt="2022-02-14T06:49:20.792" v="69"/>
          <ac:spMkLst>
            <pc:docMk/>
            <pc:sldMk cId="3523772265" sldId="258"/>
            <ac:spMk id="49" creationId="{1D50ABC0-90ED-4EB7-86B0-52131D1F513F}"/>
          </ac:spMkLst>
        </pc:spChg>
        <pc:grpChg chg="add del mod">
          <ac:chgData name="Cheng Ran" userId="dbeed8448c6bb12c" providerId="LiveId" clId="{D3E44819-094A-4FF7-BC8B-39CE69467472}" dt="2022-02-14T06:49:19.084" v="68"/>
          <ac:grpSpMkLst>
            <pc:docMk/>
            <pc:sldMk cId="3523772265" sldId="258"/>
            <ac:grpSpMk id="5" creationId="{B039DC0E-8F91-4C2B-A025-FBD32B891C95}"/>
          </ac:grpSpMkLst>
        </pc:grpChg>
        <pc:grpChg chg="add del mod">
          <ac:chgData name="Cheng Ran" userId="dbeed8448c6bb12c" providerId="LiveId" clId="{D3E44819-094A-4FF7-BC8B-39CE69467472}" dt="2022-02-14T06:49:19.084" v="68"/>
          <ac:grpSpMkLst>
            <pc:docMk/>
            <pc:sldMk cId="3523772265" sldId="258"/>
            <ac:grpSpMk id="16" creationId="{DE241DC0-FBD4-44DE-81F4-F59017A36907}"/>
          </ac:grpSpMkLst>
        </pc:grpChg>
        <pc:grpChg chg="add mod">
          <ac:chgData name="Cheng Ran" userId="dbeed8448c6bb12c" providerId="LiveId" clId="{D3E44819-094A-4FF7-BC8B-39CE69467472}" dt="2022-02-14T06:50:17.913" v="96" actId="14100"/>
          <ac:grpSpMkLst>
            <pc:docMk/>
            <pc:sldMk cId="3523772265" sldId="258"/>
            <ac:grpSpMk id="29" creationId="{7559C16A-64DF-4E62-98BB-A8E2F580D1A2}"/>
          </ac:grpSpMkLst>
        </pc:grpChg>
        <pc:grpChg chg="add mod">
          <ac:chgData name="Cheng Ran" userId="dbeed8448c6bb12c" providerId="LiveId" clId="{D3E44819-094A-4FF7-BC8B-39CE69467472}" dt="2022-02-14T06:50:22.548" v="99" actId="1076"/>
          <ac:grpSpMkLst>
            <pc:docMk/>
            <pc:sldMk cId="3523772265" sldId="258"/>
            <ac:grpSpMk id="40" creationId="{A89A6798-79DF-4F5F-A4E3-9E49699ABFB9}"/>
          </ac:grpSpMkLst>
        </pc:grpChg>
        <pc:picChg chg="mod">
          <ac:chgData name="Cheng Ran" userId="dbeed8448c6bb12c" providerId="LiveId" clId="{D3E44819-094A-4FF7-BC8B-39CE69467472}" dt="2022-02-14T06:49:12.696" v="67"/>
          <ac:picMkLst>
            <pc:docMk/>
            <pc:sldMk cId="3523772265" sldId="258"/>
            <ac:picMk id="6" creationId="{9DA34C11-BDAC-4476-AEC8-83B06E7E9481}"/>
          </ac:picMkLst>
        </pc:picChg>
        <pc:picChg chg="mod">
          <ac:chgData name="Cheng Ran" userId="dbeed8448c6bb12c" providerId="LiveId" clId="{D3E44819-094A-4FF7-BC8B-39CE69467472}" dt="2022-02-14T06:49:12.696" v="67"/>
          <ac:picMkLst>
            <pc:docMk/>
            <pc:sldMk cId="3523772265" sldId="258"/>
            <ac:picMk id="7" creationId="{AA819FA7-B8E7-44BE-A1A8-7BA3EAC2772C}"/>
          </ac:picMkLst>
        </pc:picChg>
        <pc:picChg chg="mod">
          <ac:chgData name="Cheng Ran" userId="dbeed8448c6bb12c" providerId="LiveId" clId="{D3E44819-094A-4FF7-BC8B-39CE69467472}" dt="2022-02-14T06:49:12.696" v="67"/>
          <ac:picMkLst>
            <pc:docMk/>
            <pc:sldMk cId="3523772265" sldId="258"/>
            <ac:picMk id="8" creationId="{7281FB56-D5E2-49A6-9704-ADFAC069933E}"/>
          </ac:picMkLst>
        </pc:picChg>
        <pc:picChg chg="add del mod">
          <ac:chgData name="Cheng Ran" userId="dbeed8448c6bb12c" providerId="LiveId" clId="{D3E44819-094A-4FF7-BC8B-39CE69467472}" dt="2022-02-14T06:49:19.084" v="68"/>
          <ac:picMkLst>
            <pc:docMk/>
            <pc:sldMk cId="3523772265" sldId="258"/>
            <ac:picMk id="11" creationId="{20809FE8-8421-4164-81C6-E371425DE9DE}"/>
          </ac:picMkLst>
        </pc:picChg>
        <pc:picChg chg="mod">
          <ac:chgData name="Cheng Ran" userId="dbeed8448c6bb12c" providerId="LiveId" clId="{D3E44819-094A-4FF7-BC8B-39CE69467472}" dt="2022-02-14T06:49:12.696" v="67"/>
          <ac:picMkLst>
            <pc:docMk/>
            <pc:sldMk cId="3523772265" sldId="258"/>
            <ac:picMk id="17" creationId="{B32A354B-8AEC-4FEF-AABA-7563F6F7B00D}"/>
          </ac:picMkLst>
        </pc:picChg>
        <pc:picChg chg="mod">
          <ac:chgData name="Cheng Ran" userId="dbeed8448c6bb12c" providerId="LiveId" clId="{D3E44819-094A-4FF7-BC8B-39CE69467472}" dt="2022-02-14T06:49:12.696" v="67"/>
          <ac:picMkLst>
            <pc:docMk/>
            <pc:sldMk cId="3523772265" sldId="258"/>
            <ac:picMk id="26" creationId="{F3DF95B0-A15B-4019-B263-39AC0E47E66E}"/>
          </ac:picMkLst>
        </pc:picChg>
        <pc:picChg chg="add del mod">
          <ac:chgData name="Cheng Ran" userId="dbeed8448c6bb12c" providerId="LiveId" clId="{D3E44819-094A-4FF7-BC8B-39CE69467472}" dt="2022-02-14T06:49:19.084" v="68"/>
          <ac:picMkLst>
            <pc:docMk/>
            <pc:sldMk cId="3523772265" sldId="258"/>
            <ac:picMk id="27" creationId="{636B9DF0-C0E2-4155-8EEB-E8FA2B9A6B66}"/>
          </ac:picMkLst>
        </pc:picChg>
        <pc:picChg chg="mod">
          <ac:chgData name="Cheng Ran" userId="dbeed8448c6bb12c" providerId="LiveId" clId="{D3E44819-094A-4FF7-BC8B-39CE69467472}" dt="2022-02-14T06:49:20.792" v="69"/>
          <ac:picMkLst>
            <pc:docMk/>
            <pc:sldMk cId="3523772265" sldId="258"/>
            <ac:picMk id="30" creationId="{513766F6-187F-42DC-9E65-8E81232D454F}"/>
          </ac:picMkLst>
        </pc:picChg>
        <pc:picChg chg="mod">
          <ac:chgData name="Cheng Ran" userId="dbeed8448c6bb12c" providerId="LiveId" clId="{D3E44819-094A-4FF7-BC8B-39CE69467472}" dt="2022-02-14T06:49:20.792" v="69"/>
          <ac:picMkLst>
            <pc:docMk/>
            <pc:sldMk cId="3523772265" sldId="258"/>
            <ac:picMk id="31" creationId="{D0C58A3D-8B83-4384-B910-6B98EEAC168E}"/>
          </ac:picMkLst>
        </pc:picChg>
        <pc:picChg chg="mod">
          <ac:chgData name="Cheng Ran" userId="dbeed8448c6bb12c" providerId="LiveId" clId="{D3E44819-094A-4FF7-BC8B-39CE69467472}" dt="2022-02-14T06:49:20.792" v="69"/>
          <ac:picMkLst>
            <pc:docMk/>
            <pc:sldMk cId="3523772265" sldId="258"/>
            <ac:picMk id="32" creationId="{C034BA2E-1711-488B-8A5C-F4780353C22E}"/>
          </ac:picMkLst>
        </pc:picChg>
        <pc:picChg chg="add del mod">
          <ac:chgData name="Cheng Ran" userId="dbeed8448c6bb12c" providerId="LiveId" clId="{D3E44819-094A-4FF7-BC8B-39CE69467472}" dt="2022-02-14T06:49:52.034" v="81" actId="478"/>
          <ac:picMkLst>
            <pc:docMk/>
            <pc:sldMk cId="3523772265" sldId="258"/>
            <ac:picMk id="35" creationId="{291150F9-9C9A-4ADC-B463-9D257F333738}"/>
          </ac:picMkLst>
        </pc:picChg>
        <pc:picChg chg="mod">
          <ac:chgData name="Cheng Ran" userId="dbeed8448c6bb12c" providerId="LiveId" clId="{D3E44819-094A-4FF7-BC8B-39CE69467472}" dt="2022-02-14T06:49:20.792" v="69"/>
          <ac:picMkLst>
            <pc:docMk/>
            <pc:sldMk cId="3523772265" sldId="258"/>
            <ac:picMk id="41" creationId="{9F54AF34-86D6-4E2F-A839-E7F6032D82AB}"/>
          </ac:picMkLst>
        </pc:picChg>
        <pc:picChg chg="mod">
          <ac:chgData name="Cheng Ran" userId="dbeed8448c6bb12c" providerId="LiveId" clId="{D3E44819-094A-4FF7-BC8B-39CE69467472}" dt="2022-02-14T06:49:20.792" v="69"/>
          <ac:picMkLst>
            <pc:docMk/>
            <pc:sldMk cId="3523772265" sldId="258"/>
            <ac:picMk id="50" creationId="{906C5F5E-DCDE-4A0D-8E81-7BCA6A7A3935}"/>
          </ac:picMkLst>
        </pc:picChg>
        <pc:picChg chg="add mod">
          <ac:chgData name="Cheng Ran" userId="dbeed8448c6bb12c" providerId="LiveId" clId="{D3E44819-094A-4FF7-BC8B-39CE69467472}" dt="2022-02-14T06:50:02.409" v="87" actId="14100"/>
          <ac:picMkLst>
            <pc:docMk/>
            <pc:sldMk cId="3523772265" sldId="258"/>
            <ac:picMk id="51" creationId="{0BD9D7A4-A72F-4684-AB91-DFA01A8C3299}"/>
          </ac:picMkLst>
        </pc:picChg>
      </pc:sldChg>
      <pc:sldChg chg="modSp new mod">
        <pc:chgData name="Cheng Ran" userId="dbeed8448c6bb12c" providerId="LiveId" clId="{D3E44819-094A-4FF7-BC8B-39CE69467472}" dt="2022-02-14T06:59:14.073" v="409" actId="113"/>
        <pc:sldMkLst>
          <pc:docMk/>
          <pc:sldMk cId="1860643699" sldId="259"/>
        </pc:sldMkLst>
        <pc:spChg chg="mod">
          <ac:chgData name="Cheng Ran" userId="dbeed8448c6bb12c" providerId="LiveId" clId="{D3E44819-094A-4FF7-BC8B-39CE69467472}" dt="2022-02-14T06:50:41.534" v="116" actId="20577"/>
          <ac:spMkLst>
            <pc:docMk/>
            <pc:sldMk cId="1860643699" sldId="259"/>
            <ac:spMk id="2" creationId="{8278A7B1-8ED5-444F-9BF3-91033F950321}"/>
          </ac:spMkLst>
        </pc:spChg>
        <pc:spChg chg="mod">
          <ac:chgData name="Cheng Ran" userId="dbeed8448c6bb12c" providerId="LiveId" clId="{D3E44819-094A-4FF7-BC8B-39CE69467472}" dt="2022-02-14T06:59:14.073" v="409" actId="113"/>
          <ac:spMkLst>
            <pc:docMk/>
            <pc:sldMk cId="1860643699" sldId="259"/>
            <ac:spMk id="3" creationId="{AFAE86C5-B45A-4C29-80FB-2C467B3D4010}"/>
          </ac:spMkLst>
        </pc:spChg>
      </pc:sldChg>
      <pc:sldChg chg="new del">
        <pc:chgData name="Cheng Ran" userId="dbeed8448c6bb12c" providerId="LiveId" clId="{D3E44819-094A-4FF7-BC8B-39CE69467472}" dt="2022-02-14T06:51:22.261" v="129" actId="47"/>
        <pc:sldMkLst>
          <pc:docMk/>
          <pc:sldMk cId="1396718016" sldId="260"/>
        </pc:sldMkLst>
      </pc:sldChg>
      <pc:sldChg chg="addSp delSp modSp new del mod modClrScheme chgLayout">
        <pc:chgData name="Cheng Ran" userId="dbeed8448c6bb12c" providerId="LiveId" clId="{D3E44819-094A-4FF7-BC8B-39CE69467472}" dt="2022-02-14T06:57:51.682" v="326" actId="47"/>
        <pc:sldMkLst>
          <pc:docMk/>
          <pc:sldMk cId="2678162929" sldId="260"/>
        </pc:sldMkLst>
        <pc:spChg chg="del mod ord">
          <ac:chgData name="Cheng Ran" userId="dbeed8448c6bb12c" providerId="LiveId" clId="{D3E44819-094A-4FF7-BC8B-39CE69467472}" dt="2022-02-14T06:51:32.351" v="131" actId="700"/>
          <ac:spMkLst>
            <pc:docMk/>
            <pc:sldMk cId="2678162929" sldId="260"/>
            <ac:spMk id="2" creationId="{D3F720F7-837E-403C-BE9E-0BC5FF159D97}"/>
          </ac:spMkLst>
        </pc:spChg>
        <pc:spChg chg="del mod ord">
          <ac:chgData name="Cheng Ran" userId="dbeed8448c6bb12c" providerId="LiveId" clId="{D3E44819-094A-4FF7-BC8B-39CE69467472}" dt="2022-02-14T06:51:32.351" v="131" actId="700"/>
          <ac:spMkLst>
            <pc:docMk/>
            <pc:sldMk cId="2678162929" sldId="260"/>
            <ac:spMk id="3" creationId="{260443BA-E60C-4BE0-916C-2FD19018CE62}"/>
          </ac:spMkLst>
        </pc:spChg>
        <pc:spChg chg="add mod ord">
          <ac:chgData name="Cheng Ran" userId="dbeed8448c6bb12c" providerId="LiveId" clId="{D3E44819-094A-4FF7-BC8B-39CE69467472}" dt="2022-02-14T06:57:43.887" v="325" actId="700"/>
          <ac:spMkLst>
            <pc:docMk/>
            <pc:sldMk cId="2678162929" sldId="260"/>
            <ac:spMk id="4" creationId="{4C67A2AA-97DC-44DC-B32C-9220FC4F5F60}"/>
          </ac:spMkLst>
        </pc:spChg>
        <pc:spChg chg="add del mod ord">
          <ac:chgData name="Cheng Ran" userId="dbeed8448c6bb12c" providerId="LiveId" clId="{D3E44819-094A-4FF7-BC8B-39CE69467472}" dt="2022-02-14T06:57:43.887" v="325" actId="700"/>
          <ac:spMkLst>
            <pc:docMk/>
            <pc:sldMk cId="2678162929" sldId="260"/>
            <ac:spMk id="5" creationId="{1C2275C0-1B93-4DB1-A79F-BC35AC873594}"/>
          </ac:spMkLst>
        </pc:spChg>
        <pc:spChg chg="add mod ord">
          <ac:chgData name="Cheng Ran" userId="dbeed8448c6bb12c" providerId="LiveId" clId="{D3E44819-094A-4FF7-BC8B-39CE69467472}" dt="2022-02-14T06:57:43.887" v="325" actId="700"/>
          <ac:spMkLst>
            <pc:docMk/>
            <pc:sldMk cId="2678162929" sldId="260"/>
            <ac:spMk id="6" creationId="{98A2F401-73EE-4760-865A-1583AA31A55D}"/>
          </ac:spMkLst>
        </pc:spChg>
      </pc:sldChg>
      <pc:sldChg chg="addSp modSp new mod modAnim">
        <pc:chgData name="Cheng Ran" userId="dbeed8448c6bb12c" providerId="LiveId" clId="{D3E44819-094A-4FF7-BC8B-39CE69467472}" dt="2022-02-14T06:53:03.044" v="196" actId="1076"/>
        <pc:sldMkLst>
          <pc:docMk/>
          <pc:sldMk cId="756521357" sldId="261"/>
        </pc:sldMkLst>
        <pc:spChg chg="mod">
          <ac:chgData name="Cheng Ran" userId="dbeed8448c6bb12c" providerId="LiveId" clId="{D3E44819-094A-4FF7-BC8B-39CE69467472}" dt="2022-02-14T06:52:33.786" v="190" actId="20577"/>
          <ac:spMkLst>
            <pc:docMk/>
            <pc:sldMk cId="756521357" sldId="261"/>
            <ac:spMk id="2" creationId="{AC1D19C1-8F7A-4163-AB10-7F9FAE126A9E}"/>
          </ac:spMkLst>
        </pc:spChg>
        <pc:spChg chg="mod">
          <ac:chgData name="Cheng Ran" userId="dbeed8448c6bb12c" providerId="LiveId" clId="{D3E44819-094A-4FF7-BC8B-39CE69467472}" dt="2022-02-14T06:52:19.800" v="169" actId="2711"/>
          <ac:spMkLst>
            <pc:docMk/>
            <pc:sldMk cId="756521357" sldId="261"/>
            <ac:spMk id="3" creationId="{261FECE9-49EB-4399-984D-086ED97BCEDE}"/>
          </ac:spMkLst>
        </pc:spChg>
        <pc:picChg chg="add mod">
          <ac:chgData name="Cheng Ran" userId="dbeed8448c6bb12c" providerId="LiveId" clId="{D3E44819-094A-4FF7-BC8B-39CE69467472}" dt="2022-02-14T06:53:03.044" v="196" actId="1076"/>
          <ac:picMkLst>
            <pc:docMk/>
            <pc:sldMk cId="756521357" sldId="261"/>
            <ac:picMk id="4" creationId="{15923A3E-2CA5-4661-9F66-6F65836BC6DB}"/>
          </ac:picMkLst>
        </pc:picChg>
      </pc:sldChg>
      <pc:sldChg chg="addSp delSp modSp new mod">
        <pc:chgData name="Cheng Ran" userId="dbeed8448c6bb12c" providerId="LiveId" clId="{D3E44819-094A-4FF7-BC8B-39CE69467472}" dt="2022-02-14T06:55:42.918" v="254" actId="14100"/>
        <pc:sldMkLst>
          <pc:docMk/>
          <pc:sldMk cId="1942607329" sldId="262"/>
        </pc:sldMkLst>
        <pc:spChg chg="mod">
          <ac:chgData name="Cheng Ran" userId="dbeed8448c6bb12c" providerId="LiveId" clId="{D3E44819-094A-4FF7-BC8B-39CE69467472}" dt="2022-02-14T06:53:23.462" v="214" actId="20577"/>
          <ac:spMkLst>
            <pc:docMk/>
            <pc:sldMk cId="1942607329" sldId="262"/>
            <ac:spMk id="2" creationId="{0DF0A08B-A217-4FB7-9A92-2805F116D4E8}"/>
          </ac:spMkLst>
        </pc:spChg>
        <pc:spChg chg="mod">
          <ac:chgData name="Cheng Ran" userId="dbeed8448c6bb12c" providerId="LiveId" clId="{D3E44819-094A-4FF7-BC8B-39CE69467472}" dt="2022-02-14T06:55:42.918" v="254" actId="14100"/>
          <ac:spMkLst>
            <pc:docMk/>
            <pc:sldMk cId="1942607329" sldId="262"/>
            <ac:spMk id="3" creationId="{F8A1FF81-A945-42BE-AE10-CA5D0E5EF31E}"/>
          </ac:spMkLst>
        </pc:spChg>
        <pc:spChg chg="add del mod">
          <ac:chgData name="Cheng Ran" userId="dbeed8448c6bb12c" providerId="LiveId" clId="{D3E44819-094A-4FF7-BC8B-39CE69467472}" dt="2022-02-14T06:54:11.642" v="222" actId="478"/>
          <ac:spMkLst>
            <pc:docMk/>
            <pc:sldMk cId="1942607329" sldId="262"/>
            <ac:spMk id="4" creationId="{E2221161-3520-4145-8A98-88ED4B812C18}"/>
          </ac:spMkLst>
        </pc:spChg>
        <pc:spChg chg="add mod">
          <ac:chgData name="Cheng Ran" userId="dbeed8448c6bb12c" providerId="LiveId" clId="{D3E44819-094A-4FF7-BC8B-39CE69467472}" dt="2022-02-14T06:54:23.221" v="223" actId="1076"/>
          <ac:spMkLst>
            <pc:docMk/>
            <pc:sldMk cId="1942607329" sldId="262"/>
            <ac:spMk id="5" creationId="{6EF1FCD6-A209-4241-8E5D-085782F5FC44}"/>
          </ac:spMkLst>
        </pc:spChg>
        <pc:spChg chg="add mod">
          <ac:chgData name="Cheng Ran" userId="dbeed8448c6bb12c" providerId="LiveId" clId="{D3E44819-094A-4FF7-BC8B-39CE69467472}" dt="2022-02-14T06:55:35.425" v="253" actId="1035"/>
          <ac:spMkLst>
            <pc:docMk/>
            <pc:sldMk cId="1942607329" sldId="262"/>
            <ac:spMk id="6" creationId="{4983187F-4DA4-413B-84C6-3859ED2D7EBA}"/>
          </ac:spMkLst>
        </pc:spChg>
        <pc:spChg chg="add mod">
          <ac:chgData name="Cheng Ran" userId="dbeed8448c6bb12c" providerId="LiveId" clId="{D3E44819-094A-4FF7-BC8B-39CE69467472}" dt="2022-02-14T06:54:47.538" v="232" actId="14100"/>
          <ac:spMkLst>
            <pc:docMk/>
            <pc:sldMk cId="1942607329" sldId="262"/>
            <ac:spMk id="7" creationId="{4866B1BC-CBF8-454A-A015-F99C64E952A8}"/>
          </ac:spMkLst>
        </pc:spChg>
        <pc:spChg chg="add mod">
          <ac:chgData name="Cheng Ran" userId="dbeed8448c6bb12c" providerId="LiveId" clId="{D3E44819-094A-4FF7-BC8B-39CE69467472}" dt="2022-02-14T06:55:35.425" v="253" actId="1035"/>
          <ac:spMkLst>
            <pc:docMk/>
            <pc:sldMk cId="1942607329" sldId="262"/>
            <ac:spMk id="8" creationId="{9F636BCA-4453-4C4F-A0CF-CB4A71D3930C}"/>
          </ac:spMkLst>
        </pc:spChg>
        <pc:spChg chg="add del mod">
          <ac:chgData name="Cheng Ran" userId="dbeed8448c6bb12c" providerId="LiveId" clId="{D3E44819-094A-4FF7-BC8B-39CE69467472}" dt="2022-02-14T06:55:13.211" v="235" actId="478"/>
          <ac:spMkLst>
            <pc:docMk/>
            <pc:sldMk cId="1942607329" sldId="262"/>
            <ac:spMk id="9" creationId="{47A8F132-C9ED-4FFD-BE59-C5C6E8F91346}"/>
          </ac:spMkLst>
        </pc:spChg>
        <pc:spChg chg="add mod">
          <ac:chgData name="Cheng Ran" userId="dbeed8448c6bb12c" providerId="LiveId" clId="{D3E44819-094A-4FF7-BC8B-39CE69467472}" dt="2022-02-14T06:55:24.950" v="239" actId="1076"/>
          <ac:spMkLst>
            <pc:docMk/>
            <pc:sldMk cId="1942607329" sldId="262"/>
            <ac:spMk id="10" creationId="{F202687E-E485-451E-B958-6BCA2BD6B63B}"/>
          </ac:spMkLst>
        </pc:spChg>
        <pc:spChg chg="add mod">
          <ac:chgData name="Cheng Ran" userId="dbeed8448c6bb12c" providerId="LiveId" clId="{D3E44819-094A-4FF7-BC8B-39CE69467472}" dt="2022-02-14T06:54:26.180" v="224" actId="1076"/>
          <ac:spMkLst>
            <pc:docMk/>
            <pc:sldMk cId="1942607329" sldId="262"/>
            <ac:spMk id="11" creationId="{96881E66-0D92-4D32-A1C5-44BF3BAD668D}"/>
          </ac:spMkLst>
        </pc:spChg>
        <pc:spChg chg="add mod">
          <ac:chgData name="Cheng Ran" userId="dbeed8448c6bb12c" providerId="LiveId" clId="{D3E44819-094A-4FF7-BC8B-39CE69467472}" dt="2022-02-14T06:55:35.425" v="253" actId="1035"/>
          <ac:spMkLst>
            <pc:docMk/>
            <pc:sldMk cId="1942607329" sldId="262"/>
            <ac:spMk id="12" creationId="{D3C3FAFA-84DF-4E60-84C0-5F6DDF6DE5D8}"/>
          </ac:spMkLst>
        </pc:spChg>
      </pc:sldChg>
      <pc:sldChg chg="addSp delSp modSp new mod">
        <pc:chgData name="Cheng Ran" userId="dbeed8448c6bb12c" providerId="LiveId" clId="{D3E44819-094A-4FF7-BC8B-39CE69467472}" dt="2022-02-14T06:57:03.754" v="321" actId="2711"/>
        <pc:sldMkLst>
          <pc:docMk/>
          <pc:sldMk cId="643232237" sldId="263"/>
        </pc:sldMkLst>
        <pc:spChg chg="mod">
          <ac:chgData name="Cheng Ran" userId="dbeed8448c6bb12c" providerId="LiveId" clId="{D3E44819-094A-4FF7-BC8B-39CE69467472}" dt="2022-02-14T06:56:37.627" v="286" actId="20577"/>
          <ac:spMkLst>
            <pc:docMk/>
            <pc:sldMk cId="643232237" sldId="263"/>
            <ac:spMk id="2" creationId="{C416EE59-D171-4084-B15C-CE68FB2AA6D6}"/>
          </ac:spMkLst>
        </pc:spChg>
        <pc:spChg chg="del">
          <ac:chgData name="Cheng Ran" userId="dbeed8448c6bb12c" providerId="LiveId" clId="{D3E44819-094A-4FF7-BC8B-39CE69467472}" dt="2022-02-14T06:56:51.722" v="320" actId="478"/>
          <ac:spMkLst>
            <pc:docMk/>
            <pc:sldMk cId="643232237" sldId="263"/>
            <ac:spMk id="3" creationId="{1126F33F-8D74-4AE2-BE2A-AA41A5576707}"/>
          </ac:spMkLst>
        </pc:spChg>
        <pc:spChg chg="add mod">
          <ac:chgData name="Cheng Ran" userId="dbeed8448c6bb12c" providerId="LiveId" clId="{D3E44819-094A-4FF7-BC8B-39CE69467472}" dt="2022-02-14T06:57:03.754" v="321" actId="2711"/>
          <ac:spMkLst>
            <pc:docMk/>
            <pc:sldMk cId="643232237" sldId="263"/>
            <ac:spMk id="4" creationId="{025A78BD-0F2F-4D61-8E21-9FC9A0295ABA}"/>
          </ac:spMkLst>
        </pc:spChg>
        <pc:spChg chg="add mod">
          <ac:chgData name="Cheng Ran" userId="dbeed8448c6bb12c" providerId="LiveId" clId="{D3E44819-094A-4FF7-BC8B-39CE69467472}" dt="2022-02-14T06:57:03.754" v="321" actId="2711"/>
          <ac:spMkLst>
            <pc:docMk/>
            <pc:sldMk cId="643232237" sldId="263"/>
            <ac:spMk id="5" creationId="{53C92582-C374-4563-8EE6-8B8BDD4B39F1}"/>
          </ac:spMkLst>
        </pc:spChg>
        <pc:spChg chg="add mod">
          <ac:chgData name="Cheng Ran" userId="dbeed8448c6bb12c" providerId="LiveId" clId="{D3E44819-094A-4FF7-BC8B-39CE69467472}" dt="2022-02-14T06:57:03.754" v="321" actId="2711"/>
          <ac:spMkLst>
            <pc:docMk/>
            <pc:sldMk cId="643232237" sldId="263"/>
            <ac:spMk id="6" creationId="{84593AE6-9B64-4A9F-B8EE-252EFCD50BEB}"/>
          </ac:spMkLst>
        </pc:spChg>
        <pc:spChg chg="add mod">
          <ac:chgData name="Cheng Ran" userId="dbeed8448c6bb12c" providerId="LiveId" clId="{D3E44819-094A-4FF7-BC8B-39CE69467472}" dt="2022-02-14T06:57:03.754" v="321" actId="2711"/>
          <ac:spMkLst>
            <pc:docMk/>
            <pc:sldMk cId="643232237" sldId="263"/>
            <ac:spMk id="7" creationId="{FE83B653-1601-4364-8C00-8C7735EE9F2B}"/>
          </ac:spMkLst>
        </pc:spChg>
        <pc:spChg chg="add mod">
          <ac:chgData name="Cheng Ran" userId="dbeed8448c6bb12c" providerId="LiveId" clId="{D3E44819-094A-4FF7-BC8B-39CE69467472}" dt="2022-02-14T06:57:03.754" v="321" actId="2711"/>
          <ac:spMkLst>
            <pc:docMk/>
            <pc:sldMk cId="643232237" sldId="263"/>
            <ac:spMk id="8" creationId="{2DA798BF-67EF-47FF-B8E5-AA36296B9061}"/>
          </ac:spMkLst>
        </pc:spChg>
        <pc:spChg chg="add mod">
          <ac:chgData name="Cheng Ran" userId="dbeed8448c6bb12c" providerId="LiveId" clId="{D3E44819-094A-4FF7-BC8B-39CE69467472}" dt="2022-02-14T06:57:03.754" v="321" actId="2711"/>
          <ac:spMkLst>
            <pc:docMk/>
            <pc:sldMk cId="643232237" sldId="263"/>
            <ac:spMk id="9" creationId="{2A0265A4-D4C8-423C-A9BF-3E4B24A9ECAA}"/>
          </ac:spMkLst>
        </pc:spChg>
        <pc:spChg chg="add mod">
          <ac:chgData name="Cheng Ran" userId="dbeed8448c6bb12c" providerId="LiveId" clId="{D3E44819-094A-4FF7-BC8B-39CE69467472}" dt="2022-02-14T06:57:03.754" v="321" actId="2711"/>
          <ac:spMkLst>
            <pc:docMk/>
            <pc:sldMk cId="643232237" sldId="263"/>
            <ac:spMk id="10" creationId="{BEA8F05E-D82E-4569-AFA9-AD69F4276BBF}"/>
          </ac:spMkLst>
        </pc:spChg>
        <pc:spChg chg="add mod">
          <ac:chgData name="Cheng Ran" userId="dbeed8448c6bb12c" providerId="LiveId" clId="{D3E44819-094A-4FF7-BC8B-39CE69467472}" dt="2022-02-14T06:57:03.754" v="321" actId="2711"/>
          <ac:spMkLst>
            <pc:docMk/>
            <pc:sldMk cId="643232237" sldId="263"/>
            <ac:spMk id="11" creationId="{DA412236-B1CB-4F59-ACF1-038C988ED69F}"/>
          </ac:spMkLst>
        </pc:spChg>
        <pc:spChg chg="add mod">
          <ac:chgData name="Cheng Ran" userId="dbeed8448c6bb12c" providerId="LiveId" clId="{D3E44819-094A-4FF7-BC8B-39CE69467472}" dt="2022-02-14T06:57:03.754" v="321" actId="2711"/>
          <ac:spMkLst>
            <pc:docMk/>
            <pc:sldMk cId="643232237" sldId="263"/>
            <ac:spMk id="12" creationId="{84638C11-91F7-4B99-9E30-734F7840DC92}"/>
          </ac:spMkLst>
        </pc:spChg>
        <pc:spChg chg="add mod">
          <ac:chgData name="Cheng Ran" userId="dbeed8448c6bb12c" providerId="LiveId" clId="{D3E44819-094A-4FF7-BC8B-39CE69467472}" dt="2022-02-14T06:57:03.754" v="321" actId="2711"/>
          <ac:spMkLst>
            <pc:docMk/>
            <pc:sldMk cId="643232237" sldId="263"/>
            <ac:spMk id="13" creationId="{BA20BC34-27E2-4AA3-9C98-8651CB181F55}"/>
          </ac:spMkLst>
        </pc:spChg>
        <pc:spChg chg="add mod">
          <ac:chgData name="Cheng Ran" userId="dbeed8448c6bb12c" providerId="LiveId" clId="{D3E44819-094A-4FF7-BC8B-39CE69467472}" dt="2022-02-14T06:57:03.754" v="321" actId="2711"/>
          <ac:spMkLst>
            <pc:docMk/>
            <pc:sldMk cId="643232237" sldId="263"/>
            <ac:spMk id="14" creationId="{7EFE8705-C34A-497B-9F0B-FAC466EFD349}"/>
          </ac:spMkLst>
        </pc:spChg>
        <pc:spChg chg="add mod">
          <ac:chgData name="Cheng Ran" userId="dbeed8448c6bb12c" providerId="LiveId" clId="{D3E44819-094A-4FF7-BC8B-39CE69467472}" dt="2022-02-14T06:57:03.754" v="321" actId="2711"/>
          <ac:spMkLst>
            <pc:docMk/>
            <pc:sldMk cId="643232237" sldId="263"/>
            <ac:spMk id="15" creationId="{720B5ABF-C259-42C0-A462-BA12906A0E91}"/>
          </ac:spMkLst>
        </pc:spChg>
        <pc:spChg chg="add mod">
          <ac:chgData name="Cheng Ran" userId="dbeed8448c6bb12c" providerId="LiveId" clId="{D3E44819-094A-4FF7-BC8B-39CE69467472}" dt="2022-02-14T06:57:03.754" v="321" actId="2711"/>
          <ac:spMkLst>
            <pc:docMk/>
            <pc:sldMk cId="643232237" sldId="263"/>
            <ac:spMk id="16" creationId="{1C8CB3EB-D31B-4CC4-860A-24DFEE81A39B}"/>
          </ac:spMkLst>
        </pc:spChg>
        <pc:spChg chg="add mod">
          <ac:chgData name="Cheng Ran" userId="dbeed8448c6bb12c" providerId="LiveId" clId="{D3E44819-094A-4FF7-BC8B-39CE69467472}" dt="2022-02-14T06:57:03.754" v="321" actId="2711"/>
          <ac:spMkLst>
            <pc:docMk/>
            <pc:sldMk cId="643232237" sldId="263"/>
            <ac:spMk id="17" creationId="{7F1D3782-6E76-4201-8598-8623336D8239}"/>
          </ac:spMkLst>
        </pc:spChg>
        <pc:spChg chg="add mod">
          <ac:chgData name="Cheng Ran" userId="dbeed8448c6bb12c" providerId="LiveId" clId="{D3E44819-094A-4FF7-BC8B-39CE69467472}" dt="2022-02-14T06:57:03.754" v="321" actId="2711"/>
          <ac:spMkLst>
            <pc:docMk/>
            <pc:sldMk cId="643232237" sldId="263"/>
            <ac:spMk id="18" creationId="{8F825DEB-5092-46C0-BA68-C192A9B2DABA}"/>
          </ac:spMkLst>
        </pc:spChg>
        <pc:spChg chg="add mod">
          <ac:chgData name="Cheng Ran" userId="dbeed8448c6bb12c" providerId="LiveId" clId="{D3E44819-094A-4FF7-BC8B-39CE69467472}" dt="2022-02-14T06:57:03.754" v="321" actId="2711"/>
          <ac:spMkLst>
            <pc:docMk/>
            <pc:sldMk cId="643232237" sldId="263"/>
            <ac:spMk id="19" creationId="{F44783C0-054D-4DF1-967D-689FD4A8D716}"/>
          </ac:spMkLst>
        </pc:spChg>
      </pc:sldChg>
      <pc:sldChg chg="addSp delSp modSp new mod modClrScheme chgLayout">
        <pc:chgData name="Cheng Ran" userId="dbeed8448c6bb12c" providerId="LiveId" clId="{D3E44819-094A-4FF7-BC8B-39CE69467472}" dt="2022-02-14T07:04:42.040" v="631" actId="700"/>
        <pc:sldMkLst>
          <pc:docMk/>
          <pc:sldMk cId="1918986422" sldId="264"/>
        </pc:sldMkLst>
        <pc:spChg chg="del mod ord">
          <ac:chgData name="Cheng Ran" userId="dbeed8448c6bb12c" providerId="LiveId" clId="{D3E44819-094A-4FF7-BC8B-39CE69467472}" dt="2022-02-14T06:57:30.521" v="323" actId="700"/>
          <ac:spMkLst>
            <pc:docMk/>
            <pc:sldMk cId="1918986422" sldId="264"/>
            <ac:spMk id="2" creationId="{45470237-5218-4212-AFDF-082B6140E36A}"/>
          </ac:spMkLst>
        </pc:spChg>
        <pc:spChg chg="del mod ord">
          <ac:chgData name="Cheng Ran" userId="dbeed8448c6bb12c" providerId="LiveId" clId="{D3E44819-094A-4FF7-BC8B-39CE69467472}" dt="2022-02-14T06:57:30.521" v="323" actId="700"/>
          <ac:spMkLst>
            <pc:docMk/>
            <pc:sldMk cId="1918986422" sldId="264"/>
            <ac:spMk id="3" creationId="{BE60A505-9697-4CD0-A079-F375EA4E9B0D}"/>
          </ac:spMkLst>
        </pc:spChg>
        <pc:spChg chg="add mod ord">
          <ac:chgData name="Cheng Ran" userId="dbeed8448c6bb12c" providerId="LiveId" clId="{D3E44819-094A-4FF7-BC8B-39CE69467472}" dt="2022-02-14T07:04:42.040" v="631" actId="700"/>
          <ac:spMkLst>
            <pc:docMk/>
            <pc:sldMk cId="1918986422" sldId="264"/>
            <ac:spMk id="4" creationId="{5809FA12-43AA-4C8B-AD6D-D6D74ED7F670}"/>
          </ac:spMkLst>
        </pc:spChg>
        <pc:spChg chg="add mod ord">
          <ac:chgData name="Cheng Ran" userId="dbeed8448c6bb12c" providerId="LiveId" clId="{D3E44819-094A-4FF7-BC8B-39CE69467472}" dt="2022-02-14T07:04:42.040" v="631" actId="700"/>
          <ac:spMkLst>
            <pc:docMk/>
            <pc:sldMk cId="1918986422" sldId="264"/>
            <ac:spMk id="5" creationId="{C774D15C-9D9C-4F09-B947-AB7763740ECE}"/>
          </ac:spMkLst>
        </pc:spChg>
      </pc:sldChg>
      <pc:sldChg chg="addSp delSp modSp new mod modClrScheme chgLayout">
        <pc:chgData name="Cheng Ran" userId="dbeed8448c6bb12c" providerId="LiveId" clId="{D3E44819-094A-4FF7-BC8B-39CE69467472}" dt="2022-02-14T07:04:34.976" v="630" actId="700"/>
        <pc:sldMkLst>
          <pc:docMk/>
          <pc:sldMk cId="3572111270" sldId="265"/>
        </pc:sldMkLst>
        <pc:spChg chg="del mod ord">
          <ac:chgData name="Cheng Ran" userId="dbeed8448c6bb12c" providerId="LiveId" clId="{D3E44819-094A-4FF7-BC8B-39CE69467472}" dt="2022-02-14T06:58:06.663" v="328" actId="700"/>
          <ac:spMkLst>
            <pc:docMk/>
            <pc:sldMk cId="3572111270" sldId="265"/>
            <ac:spMk id="2" creationId="{7B689017-976A-40D6-A320-D446D20EED8D}"/>
          </ac:spMkLst>
        </pc:spChg>
        <pc:spChg chg="del mod ord">
          <ac:chgData name="Cheng Ran" userId="dbeed8448c6bb12c" providerId="LiveId" clId="{D3E44819-094A-4FF7-BC8B-39CE69467472}" dt="2022-02-14T06:58:06.663" v="328" actId="700"/>
          <ac:spMkLst>
            <pc:docMk/>
            <pc:sldMk cId="3572111270" sldId="265"/>
            <ac:spMk id="3" creationId="{645CC0F0-3218-4396-8D39-AD5CC990B5C1}"/>
          </ac:spMkLst>
        </pc:spChg>
        <pc:spChg chg="add mod ord">
          <ac:chgData name="Cheng Ran" userId="dbeed8448c6bb12c" providerId="LiveId" clId="{D3E44819-094A-4FF7-BC8B-39CE69467472}" dt="2022-02-14T07:04:34.976" v="630" actId="700"/>
          <ac:spMkLst>
            <pc:docMk/>
            <pc:sldMk cId="3572111270" sldId="265"/>
            <ac:spMk id="4" creationId="{4DA621EA-9CC0-49A5-98D1-7957A93AA9AD}"/>
          </ac:spMkLst>
        </pc:spChg>
        <pc:spChg chg="add del mod ord">
          <ac:chgData name="Cheng Ran" userId="dbeed8448c6bb12c" providerId="LiveId" clId="{D3E44819-094A-4FF7-BC8B-39CE69467472}" dt="2022-02-14T07:04:34.976" v="630" actId="700"/>
          <ac:spMkLst>
            <pc:docMk/>
            <pc:sldMk cId="3572111270" sldId="265"/>
            <ac:spMk id="5" creationId="{06B89A7A-FF9D-44EB-962D-B71CCDCB4C45}"/>
          </ac:spMkLst>
        </pc:spChg>
        <pc:spChg chg="add mod ord">
          <ac:chgData name="Cheng Ran" userId="dbeed8448c6bb12c" providerId="LiveId" clId="{D3E44819-094A-4FF7-BC8B-39CE69467472}" dt="2022-02-14T07:04:34.976" v="630" actId="700"/>
          <ac:spMkLst>
            <pc:docMk/>
            <pc:sldMk cId="3572111270" sldId="265"/>
            <ac:spMk id="6" creationId="{2CFAEA2D-D1A3-4184-8497-588F82723A15}"/>
          </ac:spMkLst>
        </pc:spChg>
      </pc:sldChg>
      <pc:sldChg chg="addSp delSp modSp new mod modClrScheme chgLayout">
        <pc:chgData name="Cheng Ran" userId="dbeed8448c6bb12c" providerId="LiveId" clId="{D3E44819-094A-4FF7-BC8B-39CE69467472}" dt="2022-02-14T07:02:54.477" v="533" actId="2711"/>
        <pc:sldMkLst>
          <pc:docMk/>
          <pc:sldMk cId="818886023" sldId="266"/>
        </pc:sldMkLst>
        <pc:spChg chg="del mod ord">
          <ac:chgData name="Cheng Ran" userId="dbeed8448c6bb12c" providerId="LiveId" clId="{D3E44819-094A-4FF7-BC8B-39CE69467472}" dt="2022-02-14T07:00:03.929" v="475" actId="700"/>
          <ac:spMkLst>
            <pc:docMk/>
            <pc:sldMk cId="818886023" sldId="266"/>
            <ac:spMk id="2" creationId="{5F6EC15B-42AE-4AB1-80E9-5B2217F366CC}"/>
          </ac:spMkLst>
        </pc:spChg>
        <pc:spChg chg="del mod ord">
          <ac:chgData name="Cheng Ran" userId="dbeed8448c6bb12c" providerId="LiveId" clId="{D3E44819-094A-4FF7-BC8B-39CE69467472}" dt="2022-02-14T07:00:03.929" v="475" actId="700"/>
          <ac:spMkLst>
            <pc:docMk/>
            <pc:sldMk cId="818886023" sldId="266"/>
            <ac:spMk id="3" creationId="{4BAF7CDB-5E3D-42B0-B092-41131438484F}"/>
          </ac:spMkLst>
        </pc:spChg>
        <pc:spChg chg="add mod ord">
          <ac:chgData name="Cheng Ran" userId="dbeed8448c6bb12c" providerId="LiveId" clId="{D3E44819-094A-4FF7-BC8B-39CE69467472}" dt="2022-02-14T07:00:37.689" v="500" actId="20577"/>
          <ac:spMkLst>
            <pc:docMk/>
            <pc:sldMk cId="818886023" sldId="266"/>
            <ac:spMk id="4" creationId="{4D2F9BD6-65AD-446B-87B5-FFE7B8451B96}"/>
          </ac:spMkLst>
        </pc:spChg>
        <pc:spChg chg="add mod ord">
          <ac:chgData name="Cheng Ran" userId="dbeed8448c6bb12c" providerId="LiveId" clId="{D3E44819-094A-4FF7-BC8B-39CE69467472}" dt="2022-02-14T07:02:54.477" v="533" actId="2711"/>
          <ac:spMkLst>
            <pc:docMk/>
            <pc:sldMk cId="818886023" sldId="266"/>
            <ac:spMk id="5" creationId="{9A88BA15-2EBD-4240-AA5E-20DC746D307B}"/>
          </ac:spMkLst>
        </pc:spChg>
        <pc:spChg chg="add mod">
          <ac:chgData name="Cheng Ran" userId="dbeed8448c6bb12c" providerId="LiveId" clId="{D3E44819-094A-4FF7-BC8B-39CE69467472}" dt="2022-02-14T07:01:27.007" v="506" actId="1076"/>
          <ac:spMkLst>
            <pc:docMk/>
            <pc:sldMk cId="818886023" sldId="266"/>
            <ac:spMk id="10" creationId="{AA580F68-7BA1-4138-9CBB-6B62453138D2}"/>
          </ac:spMkLst>
        </pc:spChg>
        <pc:spChg chg="add mod">
          <ac:chgData name="Cheng Ran" userId="dbeed8448c6bb12c" providerId="LiveId" clId="{D3E44819-094A-4FF7-BC8B-39CE69467472}" dt="2022-02-14T07:01:27.007" v="506" actId="1076"/>
          <ac:spMkLst>
            <pc:docMk/>
            <pc:sldMk cId="818886023" sldId="266"/>
            <ac:spMk id="11" creationId="{471D5FDE-4262-4628-8560-42CB8586451D}"/>
          </ac:spMkLst>
        </pc:spChg>
        <pc:spChg chg="add mod">
          <ac:chgData name="Cheng Ran" userId="dbeed8448c6bb12c" providerId="LiveId" clId="{D3E44819-094A-4FF7-BC8B-39CE69467472}" dt="2022-02-14T07:01:27.007" v="506" actId="1076"/>
          <ac:spMkLst>
            <pc:docMk/>
            <pc:sldMk cId="818886023" sldId="266"/>
            <ac:spMk id="12" creationId="{DCF731D1-5EF1-44D1-9D7D-05F40893101C}"/>
          </ac:spMkLst>
        </pc:spChg>
        <pc:spChg chg="add mod">
          <ac:chgData name="Cheng Ran" userId="dbeed8448c6bb12c" providerId="LiveId" clId="{D3E44819-094A-4FF7-BC8B-39CE69467472}" dt="2022-02-14T07:01:27.007" v="506" actId="1076"/>
          <ac:spMkLst>
            <pc:docMk/>
            <pc:sldMk cId="818886023" sldId="266"/>
            <ac:spMk id="13" creationId="{73C01DC1-3358-43F4-B518-73E4E6E39C68}"/>
          </ac:spMkLst>
        </pc:spChg>
        <pc:spChg chg="add mod">
          <ac:chgData name="Cheng Ran" userId="dbeed8448c6bb12c" providerId="LiveId" clId="{D3E44819-094A-4FF7-BC8B-39CE69467472}" dt="2022-02-14T07:01:27.007" v="506" actId="1076"/>
          <ac:spMkLst>
            <pc:docMk/>
            <pc:sldMk cId="818886023" sldId="266"/>
            <ac:spMk id="14" creationId="{1A7DAB9F-240B-4550-9934-0FD68F636362}"/>
          </ac:spMkLst>
        </pc:spChg>
        <pc:spChg chg="add mod">
          <ac:chgData name="Cheng Ran" userId="dbeed8448c6bb12c" providerId="LiveId" clId="{D3E44819-094A-4FF7-BC8B-39CE69467472}" dt="2022-02-14T07:01:27.007" v="506" actId="1076"/>
          <ac:spMkLst>
            <pc:docMk/>
            <pc:sldMk cId="818886023" sldId="266"/>
            <ac:spMk id="15" creationId="{F4F9AB50-8579-4C03-8A84-3A067794B2EE}"/>
          </ac:spMkLst>
        </pc:spChg>
        <pc:spChg chg="add mod">
          <ac:chgData name="Cheng Ran" userId="dbeed8448c6bb12c" providerId="LiveId" clId="{D3E44819-094A-4FF7-BC8B-39CE69467472}" dt="2022-02-14T07:01:27.007" v="506" actId="1076"/>
          <ac:spMkLst>
            <pc:docMk/>
            <pc:sldMk cId="818886023" sldId="266"/>
            <ac:spMk id="16" creationId="{BA7D6A0F-FA52-4D35-95A0-5A5CB641D73F}"/>
          </ac:spMkLst>
        </pc:spChg>
        <pc:spChg chg="add mod ord">
          <ac:chgData name="Cheng Ran" userId="dbeed8448c6bb12c" providerId="LiveId" clId="{D3E44819-094A-4FF7-BC8B-39CE69467472}" dt="2022-02-14T07:01:58.799" v="513" actId="1076"/>
          <ac:spMkLst>
            <pc:docMk/>
            <pc:sldMk cId="818886023" sldId="266"/>
            <ac:spMk id="17" creationId="{BE2DC112-9B22-49E6-A9ED-DCBE563A064D}"/>
          </ac:spMkLst>
        </pc:spChg>
        <pc:picChg chg="add mod">
          <ac:chgData name="Cheng Ran" userId="dbeed8448c6bb12c" providerId="LiveId" clId="{D3E44819-094A-4FF7-BC8B-39CE69467472}" dt="2022-02-14T07:01:27.007" v="506" actId="1076"/>
          <ac:picMkLst>
            <pc:docMk/>
            <pc:sldMk cId="818886023" sldId="266"/>
            <ac:picMk id="6" creationId="{674A6C70-0433-4A7A-8064-09E1197B65D1}"/>
          </ac:picMkLst>
        </pc:picChg>
        <pc:picChg chg="add mod">
          <ac:chgData name="Cheng Ran" userId="dbeed8448c6bb12c" providerId="LiveId" clId="{D3E44819-094A-4FF7-BC8B-39CE69467472}" dt="2022-02-14T07:01:27.007" v="506" actId="1076"/>
          <ac:picMkLst>
            <pc:docMk/>
            <pc:sldMk cId="818886023" sldId="266"/>
            <ac:picMk id="7" creationId="{E043F660-0A74-44FC-922C-3569EEF7BEC0}"/>
          </ac:picMkLst>
        </pc:picChg>
        <pc:picChg chg="add mod">
          <ac:chgData name="Cheng Ran" userId="dbeed8448c6bb12c" providerId="LiveId" clId="{D3E44819-094A-4FF7-BC8B-39CE69467472}" dt="2022-02-14T07:01:27.007" v="506" actId="1076"/>
          <ac:picMkLst>
            <pc:docMk/>
            <pc:sldMk cId="818886023" sldId="266"/>
            <ac:picMk id="8" creationId="{A8709280-6204-432A-BA40-2B6F59150DE6}"/>
          </ac:picMkLst>
        </pc:picChg>
        <pc:picChg chg="add mod">
          <ac:chgData name="Cheng Ran" userId="dbeed8448c6bb12c" providerId="LiveId" clId="{D3E44819-094A-4FF7-BC8B-39CE69467472}" dt="2022-02-14T07:01:27.007" v="506" actId="1076"/>
          <ac:picMkLst>
            <pc:docMk/>
            <pc:sldMk cId="818886023" sldId="266"/>
            <ac:picMk id="9" creationId="{1999EBC5-E8B0-4E7F-9B40-BF6A66462A9E}"/>
          </ac:picMkLst>
        </pc:picChg>
        <pc:picChg chg="add mod">
          <ac:chgData name="Cheng Ran" userId="dbeed8448c6bb12c" providerId="LiveId" clId="{D3E44819-094A-4FF7-BC8B-39CE69467472}" dt="2022-02-14T07:01:52.548" v="512" actId="1076"/>
          <ac:picMkLst>
            <pc:docMk/>
            <pc:sldMk cId="818886023" sldId="266"/>
            <ac:picMk id="18" creationId="{F62B7DC8-E6D9-4B84-9580-58F95CAE51F2}"/>
          </ac:picMkLst>
        </pc:picChg>
      </pc:sldChg>
      <pc:sldChg chg="addSp modSp new mod">
        <pc:chgData name="Cheng Ran" userId="dbeed8448c6bb12c" providerId="LiveId" clId="{D3E44819-094A-4FF7-BC8B-39CE69467472}" dt="2022-02-14T07:03:57.252" v="625" actId="14100"/>
        <pc:sldMkLst>
          <pc:docMk/>
          <pc:sldMk cId="264240106" sldId="267"/>
        </pc:sldMkLst>
        <pc:spChg chg="mod">
          <ac:chgData name="Cheng Ran" userId="dbeed8448c6bb12c" providerId="LiveId" clId="{D3E44819-094A-4FF7-BC8B-39CE69467472}" dt="2022-02-14T07:03:17.467" v="553" actId="20577"/>
          <ac:spMkLst>
            <pc:docMk/>
            <pc:sldMk cId="264240106" sldId="267"/>
            <ac:spMk id="2" creationId="{905A6A52-BFA0-4FC4-8492-8339BFE41C8E}"/>
          </ac:spMkLst>
        </pc:spChg>
        <pc:spChg chg="mod">
          <ac:chgData name="Cheng Ran" userId="dbeed8448c6bb12c" providerId="LiveId" clId="{D3E44819-094A-4FF7-BC8B-39CE69467472}" dt="2022-02-14T07:03:57.252" v="625" actId="14100"/>
          <ac:spMkLst>
            <pc:docMk/>
            <pc:sldMk cId="264240106" sldId="267"/>
            <ac:spMk id="3" creationId="{71535D8B-57DC-48DB-AA72-00412EACE6D7}"/>
          </ac:spMkLst>
        </pc:spChg>
        <pc:spChg chg="add mod">
          <ac:chgData name="Cheng Ran" userId="dbeed8448c6bb12c" providerId="LiveId" clId="{D3E44819-094A-4FF7-BC8B-39CE69467472}" dt="2022-02-14T07:03:52.233" v="624" actId="1038"/>
          <ac:spMkLst>
            <pc:docMk/>
            <pc:sldMk cId="264240106" sldId="267"/>
            <ac:spMk id="5" creationId="{741B5F73-52B5-41D7-94A6-1A93327BD038}"/>
          </ac:spMkLst>
        </pc:spChg>
        <pc:graphicFrameChg chg="add mod">
          <ac:chgData name="Cheng Ran" userId="dbeed8448c6bb12c" providerId="LiveId" clId="{D3E44819-094A-4FF7-BC8B-39CE69467472}" dt="2022-02-14T07:03:52.233" v="624" actId="1038"/>
          <ac:graphicFrameMkLst>
            <pc:docMk/>
            <pc:sldMk cId="264240106" sldId="267"/>
            <ac:graphicFrameMk id="4" creationId="{48F06FFA-C0A7-467B-B355-3AD5E48BE207}"/>
          </ac:graphicFrameMkLst>
        </pc:graphicFrameChg>
      </pc:sldChg>
      <pc:sldChg chg="new del">
        <pc:chgData name="Cheng Ran" userId="dbeed8448c6bb12c" providerId="LiveId" clId="{D3E44819-094A-4FF7-BC8B-39CE69467472}" dt="2022-02-14T07:04:21.139" v="627" actId="680"/>
        <pc:sldMkLst>
          <pc:docMk/>
          <pc:sldMk cId="2744187709" sldId="268"/>
        </pc:sldMkLst>
      </pc:sldChg>
      <pc:sldChg chg="addSp delSp modSp new mod modClrScheme chgLayout">
        <pc:chgData name="Cheng Ran" userId="dbeed8448c6bb12c" providerId="LiveId" clId="{D3E44819-094A-4FF7-BC8B-39CE69467472}" dt="2022-02-14T07:06:14.479" v="715" actId="20577"/>
        <pc:sldMkLst>
          <pc:docMk/>
          <pc:sldMk cId="3806023767" sldId="268"/>
        </pc:sldMkLst>
        <pc:spChg chg="del mod ord">
          <ac:chgData name="Cheng Ran" userId="dbeed8448c6bb12c" providerId="LiveId" clId="{D3E44819-094A-4FF7-BC8B-39CE69467472}" dt="2022-02-14T07:04:29.997" v="629" actId="700"/>
          <ac:spMkLst>
            <pc:docMk/>
            <pc:sldMk cId="3806023767" sldId="268"/>
            <ac:spMk id="2" creationId="{AC000F5F-F9D7-4E30-9C39-F732BD7BF655}"/>
          </ac:spMkLst>
        </pc:spChg>
        <pc:spChg chg="del mod ord">
          <ac:chgData name="Cheng Ran" userId="dbeed8448c6bb12c" providerId="LiveId" clId="{D3E44819-094A-4FF7-BC8B-39CE69467472}" dt="2022-02-14T07:04:29.997" v="629" actId="700"/>
          <ac:spMkLst>
            <pc:docMk/>
            <pc:sldMk cId="3806023767" sldId="268"/>
            <ac:spMk id="3" creationId="{35536060-88D9-4B95-95F2-B8C2A1E616F9}"/>
          </ac:spMkLst>
        </pc:spChg>
        <pc:spChg chg="add mod ord">
          <ac:chgData name="Cheng Ran" userId="dbeed8448c6bb12c" providerId="LiveId" clId="{D3E44819-094A-4FF7-BC8B-39CE69467472}" dt="2022-02-14T07:06:08.091" v="691" actId="20577"/>
          <ac:spMkLst>
            <pc:docMk/>
            <pc:sldMk cId="3806023767" sldId="268"/>
            <ac:spMk id="4" creationId="{29A7C679-1107-4D5D-8342-A437A12706DA}"/>
          </ac:spMkLst>
        </pc:spChg>
        <pc:spChg chg="add mod ord">
          <ac:chgData name="Cheng Ran" userId="dbeed8448c6bb12c" providerId="LiveId" clId="{D3E44819-094A-4FF7-BC8B-39CE69467472}" dt="2022-02-14T07:06:14.479" v="715" actId="20577"/>
          <ac:spMkLst>
            <pc:docMk/>
            <pc:sldMk cId="3806023767" sldId="268"/>
            <ac:spMk id="5" creationId="{4CCEAAED-FF89-4193-B00E-0CA9C59A9975}"/>
          </ac:spMkLst>
        </pc:spChg>
      </pc:sldChg>
      <pc:sldChg chg="addSp delSp modSp new mod">
        <pc:chgData name="Cheng Ran" userId="dbeed8448c6bb12c" providerId="LiveId" clId="{D3E44819-094A-4FF7-BC8B-39CE69467472}" dt="2022-02-14T07:08:56.732" v="902"/>
        <pc:sldMkLst>
          <pc:docMk/>
          <pc:sldMk cId="2065799902" sldId="269"/>
        </pc:sldMkLst>
        <pc:spChg chg="mod">
          <ac:chgData name="Cheng Ran" userId="dbeed8448c6bb12c" providerId="LiveId" clId="{D3E44819-094A-4FF7-BC8B-39CE69467472}" dt="2022-02-14T07:07:07.744" v="736" actId="20577"/>
          <ac:spMkLst>
            <pc:docMk/>
            <pc:sldMk cId="2065799902" sldId="269"/>
            <ac:spMk id="2" creationId="{034B5C74-2659-4384-A482-0406BF7BCC2B}"/>
          </ac:spMkLst>
        </pc:spChg>
        <pc:spChg chg="add del mod">
          <ac:chgData name="Cheng Ran" userId="dbeed8448c6bb12c" providerId="LiveId" clId="{D3E44819-094A-4FF7-BC8B-39CE69467472}" dt="2022-02-14T07:07:03.214" v="723" actId="478"/>
          <ac:spMkLst>
            <pc:docMk/>
            <pc:sldMk cId="2065799902" sldId="269"/>
            <ac:spMk id="7" creationId="{08180837-FF6E-4715-B0BA-89E440231FD5}"/>
          </ac:spMkLst>
        </pc:spChg>
        <pc:spChg chg="add del mod">
          <ac:chgData name="Cheng Ran" userId="dbeed8448c6bb12c" providerId="LiveId" clId="{D3E44819-094A-4FF7-BC8B-39CE69467472}" dt="2022-02-14T07:08:56.732" v="902"/>
          <ac:spMkLst>
            <pc:docMk/>
            <pc:sldMk cId="2065799902" sldId="269"/>
            <ac:spMk id="8" creationId="{EA78EEBF-CC34-458E-AE05-165D03B4ED3E}"/>
          </ac:spMkLst>
        </pc:spChg>
        <pc:picChg chg="add mod">
          <ac:chgData name="Cheng Ran" userId="dbeed8448c6bb12c" providerId="LiveId" clId="{D3E44819-094A-4FF7-BC8B-39CE69467472}" dt="2022-02-14T07:07:15.570" v="737" actId="1076"/>
          <ac:picMkLst>
            <pc:docMk/>
            <pc:sldMk cId="2065799902" sldId="269"/>
            <ac:picMk id="4" creationId="{5D5AD672-C5EC-47FE-B7D4-E74AE5A32442}"/>
          </ac:picMkLst>
        </pc:picChg>
        <pc:picChg chg="add mod">
          <ac:chgData name="Cheng Ran" userId="dbeed8448c6bb12c" providerId="LiveId" clId="{D3E44819-094A-4FF7-BC8B-39CE69467472}" dt="2022-02-14T07:07:17.628" v="738" actId="1076"/>
          <ac:picMkLst>
            <pc:docMk/>
            <pc:sldMk cId="2065799902" sldId="269"/>
            <ac:picMk id="5" creationId="{95F63624-395D-4D29-9385-C4D04C202E9B}"/>
          </ac:picMkLst>
        </pc:picChg>
        <pc:picChg chg="add del mod">
          <ac:chgData name="Cheng Ran" userId="dbeed8448c6bb12c" providerId="LiveId" clId="{D3E44819-094A-4FF7-BC8B-39CE69467472}" dt="2022-02-14T07:07:03.214" v="723" actId="478"/>
          <ac:picMkLst>
            <pc:docMk/>
            <pc:sldMk cId="2065799902" sldId="269"/>
            <ac:picMk id="6" creationId="{AE45C602-3444-48B2-8982-8B0B2ABBC8CD}"/>
          </ac:picMkLst>
        </pc:picChg>
      </pc:sldChg>
      <pc:sldChg chg="addSp delSp modSp new mod">
        <pc:chgData name="Cheng Ran" userId="dbeed8448c6bb12c" providerId="LiveId" clId="{D3E44819-094A-4FF7-BC8B-39CE69467472}" dt="2022-02-14T07:09:25.022" v="906" actId="1076"/>
        <pc:sldMkLst>
          <pc:docMk/>
          <pc:sldMk cId="1191028368" sldId="270"/>
        </pc:sldMkLst>
        <pc:spChg chg="del">
          <ac:chgData name="Cheng Ran" userId="dbeed8448c6bb12c" providerId="LiveId" clId="{D3E44819-094A-4FF7-BC8B-39CE69467472}" dt="2022-02-14T07:07:50.733" v="805" actId="478"/>
          <ac:spMkLst>
            <pc:docMk/>
            <pc:sldMk cId="1191028368" sldId="270"/>
            <ac:spMk id="2" creationId="{59AD3F71-A982-4208-B9B7-A70576460F9E}"/>
          </ac:spMkLst>
        </pc:spChg>
        <pc:spChg chg="del">
          <ac:chgData name="Cheng Ran" userId="dbeed8448c6bb12c" providerId="LiveId" clId="{D3E44819-094A-4FF7-BC8B-39CE69467472}" dt="2022-02-14T07:07:48.966" v="804" actId="478"/>
          <ac:spMkLst>
            <pc:docMk/>
            <pc:sldMk cId="1191028368" sldId="270"/>
            <ac:spMk id="3" creationId="{A908544E-7C78-402F-8E66-BB5E18482BCD}"/>
          </ac:spMkLst>
        </pc:spChg>
        <pc:spChg chg="add mod">
          <ac:chgData name="Cheng Ran" userId="dbeed8448c6bb12c" providerId="LiveId" clId="{D3E44819-094A-4FF7-BC8B-39CE69467472}" dt="2022-02-14T07:07:44.745" v="803" actId="1037"/>
          <ac:spMkLst>
            <pc:docMk/>
            <pc:sldMk cId="1191028368" sldId="270"/>
            <ac:spMk id="6" creationId="{3E4296C3-7105-4A96-AC89-40D471CA045F}"/>
          </ac:spMkLst>
        </pc:spChg>
        <pc:spChg chg="add mod">
          <ac:chgData name="Cheng Ran" userId="dbeed8448c6bb12c" providerId="LiveId" clId="{D3E44819-094A-4FF7-BC8B-39CE69467472}" dt="2022-02-14T07:07:44.745" v="803" actId="1037"/>
          <ac:spMkLst>
            <pc:docMk/>
            <pc:sldMk cId="1191028368" sldId="270"/>
            <ac:spMk id="7" creationId="{8F9838F6-20E8-44E4-B4C9-8D337C4E8D63}"/>
          </ac:spMkLst>
        </pc:spChg>
        <pc:spChg chg="add mod">
          <ac:chgData name="Cheng Ran" userId="dbeed8448c6bb12c" providerId="LiveId" clId="{D3E44819-094A-4FF7-BC8B-39CE69467472}" dt="2022-02-14T07:07:44.745" v="803" actId="1037"/>
          <ac:spMkLst>
            <pc:docMk/>
            <pc:sldMk cId="1191028368" sldId="270"/>
            <ac:spMk id="8" creationId="{88596EB6-C719-494C-AB58-B42EB998ABFD}"/>
          </ac:spMkLst>
        </pc:spChg>
        <pc:spChg chg="add mod">
          <ac:chgData name="Cheng Ran" userId="dbeed8448c6bb12c" providerId="LiveId" clId="{D3E44819-094A-4FF7-BC8B-39CE69467472}" dt="2022-02-14T07:07:44.745" v="803" actId="1037"/>
          <ac:spMkLst>
            <pc:docMk/>
            <pc:sldMk cId="1191028368" sldId="270"/>
            <ac:spMk id="9" creationId="{74E4967E-635A-4D9B-BD8B-1A50CAD70174}"/>
          </ac:spMkLst>
        </pc:spChg>
        <pc:spChg chg="add mod">
          <ac:chgData name="Cheng Ran" userId="dbeed8448c6bb12c" providerId="LiveId" clId="{D3E44819-094A-4FF7-BC8B-39CE69467472}" dt="2022-02-14T07:07:44.745" v="803" actId="1037"/>
          <ac:spMkLst>
            <pc:docMk/>
            <pc:sldMk cId="1191028368" sldId="270"/>
            <ac:spMk id="10" creationId="{00CC80A2-F169-45C1-B37C-DF50BEFFD21C}"/>
          </ac:spMkLst>
        </pc:spChg>
        <pc:spChg chg="add mod">
          <ac:chgData name="Cheng Ran" userId="dbeed8448c6bb12c" providerId="LiveId" clId="{D3E44819-094A-4FF7-BC8B-39CE69467472}" dt="2022-02-14T07:07:44.745" v="803" actId="1037"/>
          <ac:spMkLst>
            <pc:docMk/>
            <pc:sldMk cId="1191028368" sldId="270"/>
            <ac:spMk id="11" creationId="{8436F179-6E15-4FFA-A2CA-0D2250A873CA}"/>
          </ac:spMkLst>
        </pc:spChg>
        <pc:spChg chg="add mod">
          <ac:chgData name="Cheng Ran" userId="dbeed8448c6bb12c" providerId="LiveId" clId="{D3E44819-094A-4FF7-BC8B-39CE69467472}" dt="2022-02-14T07:07:44.745" v="803" actId="1037"/>
          <ac:spMkLst>
            <pc:docMk/>
            <pc:sldMk cId="1191028368" sldId="270"/>
            <ac:spMk id="12" creationId="{117D836B-40BF-4781-B50C-BB2E1653C5CB}"/>
          </ac:spMkLst>
        </pc:spChg>
        <pc:spChg chg="add mod">
          <ac:chgData name="Cheng Ran" userId="dbeed8448c6bb12c" providerId="LiveId" clId="{D3E44819-094A-4FF7-BC8B-39CE69467472}" dt="2022-02-14T07:07:44.745" v="803" actId="1037"/>
          <ac:spMkLst>
            <pc:docMk/>
            <pc:sldMk cId="1191028368" sldId="270"/>
            <ac:spMk id="13" creationId="{E6E45050-8A12-4A0C-B438-592038D09BE4}"/>
          </ac:spMkLst>
        </pc:spChg>
        <pc:spChg chg="add mod">
          <ac:chgData name="Cheng Ran" userId="dbeed8448c6bb12c" providerId="LiveId" clId="{D3E44819-094A-4FF7-BC8B-39CE69467472}" dt="2022-02-14T07:07:44.745" v="803" actId="1037"/>
          <ac:spMkLst>
            <pc:docMk/>
            <pc:sldMk cId="1191028368" sldId="270"/>
            <ac:spMk id="14" creationId="{7DA16820-2E14-4344-BA7E-565D1A59CA7F}"/>
          </ac:spMkLst>
        </pc:spChg>
        <pc:spChg chg="add mod">
          <ac:chgData name="Cheng Ran" userId="dbeed8448c6bb12c" providerId="LiveId" clId="{D3E44819-094A-4FF7-BC8B-39CE69467472}" dt="2022-02-14T07:07:44.745" v="803" actId="1037"/>
          <ac:spMkLst>
            <pc:docMk/>
            <pc:sldMk cId="1191028368" sldId="270"/>
            <ac:spMk id="15" creationId="{98AEA009-5A7B-4185-B223-890F870AEC22}"/>
          </ac:spMkLst>
        </pc:spChg>
        <pc:spChg chg="add mod">
          <ac:chgData name="Cheng Ran" userId="dbeed8448c6bb12c" providerId="LiveId" clId="{D3E44819-094A-4FF7-BC8B-39CE69467472}" dt="2022-02-14T07:07:44.745" v="803" actId="1037"/>
          <ac:spMkLst>
            <pc:docMk/>
            <pc:sldMk cId="1191028368" sldId="270"/>
            <ac:spMk id="16" creationId="{662370D0-9F52-470C-9492-9C86CF6D3E74}"/>
          </ac:spMkLst>
        </pc:spChg>
        <pc:spChg chg="add mod">
          <ac:chgData name="Cheng Ran" userId="dbeed8448c6bb12c" providerId="LiveId" clId="{D3E44819-094A-4FF7-BC8B-39CE69467472}" dt="2022-02-14T07:07:44.745" v="803" actId="1037"/>
          <ac:spMkLst>
            <pc:docMk/>
            <pc:sldMk cId="1191028368" sldId="270"/>
            <ac:spMk id="17" creationId="{0DF6264A-FFE1-4F74-9825-76FC20AD4346}"/>
          </ac:spMkLst>
        </pc:spChg>
        <pc:spChg chg="add mod">
          <ac:chgData name="Cheng Ran" userId="dbeed8448c6bb12c" providerId="LiveId" clId="{D3E44819-094A-4FF7-BC8B-39CE69467472}" dt="2022-02-14T07:07:44.745" v="803" actId="1037"/>
          <ac:spMkLst>
            <pc:docMk/>
            <pc:sldMk cId="1191028368" sldId="270"/>
            <ac:spMk id="18" creationId="{3808D1CF-3128-445B-8D4A-C5C1A8727750}"/>
          </ac:spMkLst>
        </pc:spChg>
        <pc:spChg chg="add mod">
          <ac:chgData name="Cheng Ran" userId="dbeed8448c6bb12c" providerId="LiveId" clId="{D3E44819-094A-4FF7-BC8B-39CE69467472}" dt="2022-02-14T07:07:44.745" v="803" actId="1037"/>
          <ac:spMkLst>
            <pc:docMk/>
            <pc:sldMk cId="1191028368" sldId="270"/>
            <ac:spMk id="19" creationId="{FE6E439A-8852-4636-A38F-8B19F0CB9D9D}"/>
          </ac:spMkLst>
        </pc:spChg>
        <pc:spChg chg="add mod">
          <ac:chgData name="Cheng Ran" userId="dbeed8448c6bb12c" providerId="LiveId" clId="{D3E44819-094A-4FF7-BC8B-39CE69467472}" dt="2022-02-14T07:07:44.745" v="803" actId="1037"/>
          <ac:spMkLst>
            <pc:docMk/>
            <pc:sldMk cId="1191028368" sldId="270"/>
            <ac:spMk id="20" creationId="{75AB075C-E3F7-4D10-86E8-5B449C4D88CC}"/>
          </ac:spMkLst>
        </pc:spChg>
        <pc:spChg chg="add mod">
          <ac:chgData name="Cheng Ran" userId="dbeed8448c6bb12c" providerId="LiveId" clId="{D3E44819-094A-4FF7-BC8B-39CE69467472}" dt="2022-02-14T07:07:44.745" v="803" actId="1037"/>
          <ac:spMkLst>
            <pc:docMk/>
            <pc:sldMk cId="1191028368" sldId="270"/>
            <ac:spMk id="21" creationId="{C47AECC0-0893-4471-B9EB-7F1F69BE9CB9}"/>
          </ac:spMkLst>
        </pc:spChg>
        <pc:spChg chg="add mod">
          <ac:chgData name="Cheng Ran" userId="dbeed8448c6bb12c" providerId="LiveId" clId="{D3E44819-094A-4FF7-BC8B-39CE69467472}" dt="2022-02-14T07:07:44.745" v="803" actId="1037"/>
          <ac:spMkLst>
            <pc:docMk/>
            <pc:sldMk cId="1191028368" sldId="270"/>
            <ac:spMk id="22" creationId="{95FD19F8-3F4F-4BEC-A91C-A71D3B8F2E64}"/>
          </ac:spMkLst>
        </pc:spChg>
        <pc:spChg chg="add mod">
          <ac:chgData name="Cheng Ran" userId="dbeed8448c6bb12c" providerId="LiveId" clId="{D3E44819-094A-4FF7-BC8B-39CE69467472}" dt="2022-02-14T07:07:44.745" v="803" actId="1037"/>
          <ac:spMkLst>
            <pc:docMk/>
            <pc:sldMk cId="1191028368" sldId="270"/>
            <ac:spMk id="23" creationId="{C6217D34-F448-4DBE-A286-82C99A20439A}"/>
          </ac:spMkLst>
        </pc:spChg>
        <pc:spChg chg="add mod">
          <ac:chgData name="Cheng Ran" userId="dbeed8448c6bb12c" providerId="LiveId" clId="{D3E44819-094A-4FF7-BC8B-39CE69467472}" dt="2022-02-14T07:07:44.745" v="803" actId="1037"/>
          <ac:spMkLst>
            <pc:docMk/>
            <pc:sldMk cId="1191028368" sldId="270"/>
            <ac:spMk id="24" creationId="{38F09604-3CA3-49D4-AFF9-21D02DDFEC67}"/>
          </ac:spMkLst>
        </pc:spChg>
        <pc:spChg chg="add mod">
          <ac:chgData name="Cheng Ran" userId="dbeed8448c6bb12c" providerId="LiveId" clId="{D3E44819-094A-4FF7-BC8B-39CE69467472}" dt="2022-02-14T07:07:44.745" v="803" actId="1037"/>
          <ac:spMkLst>
            <pc:docMk/>
            <pc:sldMk cId="1191028368" sldId="270"/>
            <ac:spMk id="25" creationId="{A88DF7DE-C75D-4C73-8E75-5A88F6C03418}"/>
          </ac:spMkLst>
        </pc:spChg>
        <pc:spChg chg="add mod">
          <ac:chgData name="Cheng Ran" userId="dbeed8448c6bb12c" providerId="LiveId" clId="{D3E44819-094A-4FF7-BC8B-39CE69467472}" dt="2022-02-14T07:07:44.745" v="803" actId="1037"/>
          <ac:spMkLst>
            <pc:docMk/>
            <pc:sldMk cId="1191028368" sldId="270"/>
            <ac:spMk id="26" creationId="{9716B8C4-AB77-4819-A568-4862C7C2BE40}"/>
          </ac:spMkLst>
        </pc:spChg>
        <pc:spChg chg="add mod">
          <ac:chgData name="Cheng Ran" userId="dbeed8448c6bb12c" providerId="LiveId" clId="{D3E44819-094A-4FF7-BC8B-39CE69467472}" dt="2022-02-14T07:07:44.745" v="803" actId="1037"/>
          <ac:spMkLst>
            <pc:docMk/>
            <pc:sldMk cId="1191028368" sldId="270"/>
            <ac:spMk id="27" creationId="{2EA10EF5-FE09-4432-88B0-705F54FF08E9}"/>
          </ac:spMkLst>
        </pc:spChg>
        <pc:spChg chg="add mod">
          <ac:chgData name="Cheng Ran" userId="dbeed8448c6bb12c" providerId="LiveId" clId="{D3E44819-094A-4FF7-BC8B-39CE69467472}" dt="2022-02-14T07:07:44.745" v="803" actId="1037"/>
          <ac:spMkLst>
            <pc:docMk/>
            <pc:sldMk cId="1191028368" sldId="270"/>
            <ac:spMk id="28" creationId="{13EB0F18-C584-4109-9EE5-42B744F8C6F3}"/>
          </ac:spMkLst>
        </pc:spChg>
        <pc:spChg chg="add mod">
          <ac:chgData name="Cheng Ran" userId="dbeed8448c6bb12c" providerId="LiveId" clId="{D3E44819-094A-4FF7-BC8B-39CE69467472}" dt="2022-02-14T07:07:44.745" v="803" actId="1037"/>
          <ac:spMkLst>
            <pc:docMk/>
            <pc:sldMk cId="1191028368" sldId="270"/>
            <ac:spMk id="29" creationId="{B6856B0E-3971-4FF5-91F4-7169E7768726}"/>
          </ac:spMkLst>
        </pc:spChg>
        <pc:spChg chg="add mod">
          <ac:chgData name="Cheng Ran" userId="dbeed8448c6bb12c" providerId="LiveId" clId="{D3E44819-094A-4FF7-BC8B-39CE69467472}" dt="2022-02-14T07:07:44.745" v="803" actId="1037"/>
          <ac:spMkLst>
            <pc:docMk/>
            <pc:sldMk cId="1191028368" sldId="270"/>
            <ac:spMk id="30" creationId="{34D00B02-8ABA-49D1-9B66-F7B0FBC2376A}"/>
          </ac:spMkLst>
        </pc:spChg>
        <pc:spChg chg="add mod">
          <ac:chgData name="Cheng Ran" userId="dbeed8448c6bb12c" providerId="LiveId" clId="{D3E44819-094A-4FF7-BC8B-39CE69467472}" dt="2022-02-14T07:07:44.745" v="803" actId="1037"/>
          <ac:spMkLst>
            <pc:docMk/>
            <pc:sldMk cId="1191028368" sldId="270"/>
            <ac:spMk id="31" creationId="{1421ED8A-FD2A-4F3C-B851-D1DAF758AF25}"/>
          </ac:spMkLst>
        </pc:spChg>
        <pc:spChg chg="add mod">
          <ac:chgData name="Cheng Ran" userId="dbeed8448c6bb12c" providerId="LiveId" clId="{D3E44819-094A-4FF7-BC8B-39CE69467472}" dt="2022-02-14T07:07:44.745" v="803" actId="1037"/>
          <ac:spMkLst>
            <pc:docMk/>
            <pc:sldMk cId="1191028368" sldId="270"/>
            <ac:spMk id="32" creationId="{32317910-3762-4E84-8B1F-5BED95A82441}"/>
          </ac:spMkLst>
        </pc:spChg>
        <pc:spChg chg="add mod">
          <ac:chgData name="Cheng Ran" userId="dbeed8448c6bb12c" providerId="LiveId" clId="{D3E44819-094A-4FF7-BC8B-39CE69467472}" dt="2022-02-14T07:07:44.745" v="803" actId="1037"/>
          <ac:spMkLst>
            <pc:docMk/>
            <pc:sldMk cId="1191028368" sldId="270"/>
            <ac:spMk id="33" creationId="{C8FAA9B1-19C3-466F-B237-496D8554792B}"/>
          </ac:spMkLst>
        </pc:spChg>
        <pc:spChg chg="add mod">
          <ac:chgData name="Cheng Ran" userId="dbeed8448c6bb12c" providerId="LiveId" clId="{D3E44819-094A-4FF7-BC8B-39CE69467472}" dt="2022-02-14T07:07:44.745" v="803" actId="1037"/>
          <ac:spMkLst>
            <pc:docMk/>
            <pc:sldMk cId="1191028368" sldId="270"/>
            <ac:spMk id="34" creationId="{34981FAF-8A7E-42EC-87A7-492B58C9047C}"/>
          </ac:spMkLst>
        </pc:spChg>
        <pc:spChg chg="add mod">
          <ac:chgData name="Cheng Ran" userId="dbeed8448c6bb12c" providerId="LiveId" clId="{D3E44819-094A-4FF7-BC8B-39CE69467472}" dt="2022-02-14T07:07:44.745" v="803" actId="1037"/>
          <ac:spMkLst>
            <pc:docMk/>
            <pc:sldMk cId="1191028368" sldId="270"/>
            <ac:spMk id="35" creationId="{298E73C6-15B6-4074-8772-97080018453E}"/>
          </ac:spMkLst>
        </pc:spChg>
        <pc:spChg chg="add mod">
          <ac:chgData name="Cheng Ran" userId="dbeed8448c6bb12c" providerId="LiveId" clId="{D3E44819-094A-4FF7-BC8B-39CE69467472}" dt="2022-02-14T07:07:44.745" v="803" actId="1037"/>
          <ac:spMkLst>
            <pc:docMk/>
            <pc:sldMk cId="1191028368" sldId="270"/>
            <ac:spMk id="36" creationId="{E6FFEA31-9211-4E08-842E-72CD706E45A3}"/>
          </ac:spMkLst>
        </pc:spChg>
        <pc:spChg chg="add mod">
          <ac:chgData name="Cheng Ran" userId="dbeed8448c6bb12c" providerId="LiveId" clId="{D3E44819-094A-4FF7-BC8B-39CE69467472}" dt="2022-02-14T07:07:44.745" v="803" actId="1037"/>
          <ac:spMkLst>
            <pc:docMk/>
            <pc:sldMk cId="1191028368" sldId="270"/>
            <ac:spMk id="37" creationId="{0E5E1BF8-1666-49E3-8523-1732247FDC9B}"/>
          </ac:spMkLst>
        </pc:spChg>
        <pc:spChg chg="add mod">
          <ac:chgData name="Cheng Ran" userId="dbeed8448c6bb12c" providerId="LiveId" clId="{D3E44819-094A-4FF7-BC8B-39CE69467472}" dt="2022-02-14T07:07:44.745" v="803" actId="1037"/>
          <ac:spMkLst>
            <pc:docMk/>
            <pc:sldMk cId="1191028368" sldId="270"/>
            <ac:spMk id="38" creationId="{517672D5-4D1B-4C36-8A99-B4C86CC61D5E}"/>
          </ac:spMkLst>
        </pc:spChg>
        <pc:spChg chg="add mod">
          <ac:chgData name="Cheng Ran" userId="dbeed8448c6bb12c" providerId="LiveId" clId="{D3E44819-094A-4FF7-BC8B-39CE69467472}" dt="2022-02-14T07:07:44.745" v="803" actId="1037"/>
          <ac:spMkLst>
            <pc:docMk/>
            <pc:sldMk cId="1191028368" sldId="270"/>
            <ac:spMk id="39" creationId="{534092CB-4801-434F-919C-EC8F0CAB5E18}"/>
          </ac:spMkLst>
        </pc:spChg>
        <pc:spChg chg="add mod">
          <ac:chgData name="Cheng Ran" userId="dbeed8448c6bb12c" providerId="LiveId" clId="{D3E44819-094A-4FF7-BC8B-39CE69467472}" dt="2022-02-14T07:07:44.745" v="803" actId="1037"/>
          <ac:spMkLst>
            <pc:docMk/>
            <pc:sldMk cId="1191028368" sldId="270"/>
            <ac:spMk id="40" creationId="{5C4CCCE0-7F2D-4BFE-979E-756235B8331E}"/>
          </ac:spMkLst>
        </pc:spChg>
        <pc:spChg chg="add mod">
          <ac:chgData name="Cheng Ran" userId="dbeed8448c6bb12c" providerId="LiveId" clId="{D3E44819-094A-4FF7-BC8B-39CE69467472}" dt="2022-02-14T07:07:44.745" v="803" actId="1037"/>
          <ac:spMkLst>
            <pc:docMk/>
            <pc:sldMk cId="1191028368" sldId="270"/>
            <ac:spMk id="41" creationId="{BE12EAD4-C75C-409C-B10E-7CA3F0A9E2E5}"/>
          </ac:spMkLst>
        </pc:spChg>
        <pc:spChg chg="add mod">
          <ac:chgData name="Cheng Ran" userId="dbeed8448c6bb12c" providerId="LiveId" clId="{D3E44819-094A-4FF7-BC8B-39CE69467472}" dt="2022-02-14T07:07:44.745" v="803" actId="1037"/>
          <ac:spMkLst>
            <pc:docMk/>
            <pc:sldMk cId="1191028368" sldId="270"/>
            <ac:spMk id="42" creationId="{CC98E7C8-B11B-4337-B181-CAF8015457A4}"/>
          </ac:spMkLst>
        </pc:spChg>
        <pc:spChg chg="add mod">
          <ac:chgData name="Cheng Ran" userId="dbeed8448c6bb12c" providerId="LiveId" clId="{D3E44819-094A-4FF7-BC8B-39CE69467472}" dt="2022-02-14T07:07:44.745" v="803" actId="1037"/>
          <ac:spMkLst>
            <pc:docMk/>
            <pc:sldMk cId="1191028368" sldId="270"/>
            <ac:spMk id="43" creationId="{11208526-3AF0-4783-93A4-163A3477CD1C}"/>
          </ac:spMkLst>
        </pc:spChg>
        <pc:spChg chg="add mod">
          <ac:chgData name="Cheng Ran" userId="dbeed8448c6bb12c" providerId="LiveId" clId="{D3E44819-094A-4FF7-BC8B-39CE69467472}" dt="2022-02-14T07:07:44.745" v="803" actId="1037"/>
          <ac:spMkLst>
            <pc:docMk/>
            <pc:sldMk cId="1191028368" sldId="270"/>
            <ac:spMk id="44" creationId="{9A64DE26-AE57-44F6-98A2-02F6A458ABF8}"/>
          </ac:spMkLst>
        </pc:spChg>
        <pc:spChg chg="add mod">
          <ac:chgData name="Cheng Ran" userId="dbeed8448c6bb12c" providerId="LiveId" clId="{D3E44819-094A-4FF7-BC8B-39CE69467472}" dt="2022-02-14T07:07:44.745" v="803" actId="1037"/>
          <ac:spMkLst>
            <pc:docMk/>
            <pc:sldMk cId="1191028368" sldId="270"/>
            <ac:spMk id="45" creationId="{FE221571-207A-4CC0-9E62-35D856B3C890}"/>
          </ac:spMkLst>
        </pc:spChg>
        <pc:spChg chg="add mod">
          <ac:chgData name="Cheng Ran" userId="dbeed8448c6bb12c" providerId="LiveId" clId="{D3E44819-094A-4FF7-BC8B-39CE69467472}" dt="2022-02-14T07:07:44.745" v="803" actId="1037"/>
          <ac:spMkLst>
            <pc:docMk/>
            <pc:sldMk cId="1191028368" sldId="270"/>
            <ac:spMk id="46" creationId="{C3CC76F1-6E0F-4197-9BB2-CD364228F147}"/>
          </ac:spMkLst>
        </pc:spChg>
        <pc:spChg chg="add mod">
          <ac:chgData name="Cheng Ran" userId="dbeed8448c6bb12c" providerId="LiveId" clId="{D3E44819-094A-4FF7-BC8B-39CE69467472}" dt="2022-02-14T07:07:44.745" v="803" actId="1037"/>
          <ac:spMkLst>
            <pc:docMk/>
            <pc:sldMk cId="1191028368" sldId="270"/>
            <ac:spMk id="47" creationId="{3342E5AA-A5CE-4380-BCD0-67FD5F2230AC}"/>
          </ac:spMkLst>
        </pc:spChg>
        <pc:spChg chg="add mod">
          <ac:chgData name="Cheng Ran" userId="dbeed8448c6bb12c" providerId="LiveId" clId="{D3E44819-094A-4FF7-BC8B-39CE69467472}" dt="2022-02-14T07:07:44.745" v="803" actId="1037"/>
          <ac:spMkLst>
            <pc:docMk/>
            <pc:sldMk cId="1191028368" sldId="270"/>
            <ac:spMk id="48" creationId="{D137AE6B-BDB7-47B9-AAA3-5445540956EA}"/>
          </ac:spMkLst>
        </pc:spChg>
        <pc:spChg chg="add mod">
          <ac:chgData name="Cheng Ran" userId="dbeed8448c6bb12c" providerId="LiveId" clId="{D3E44819-094A-4FF7-BC8B-39CE69467472}" dt="2022-02-14T07:07:44.745" v="803" actId="1037"/>
          <ac:spMkLst>
            <pc:docMk/>
            <pc:sldMk cId="1191028368" sldId="270"/>
            <ac:spMk id="49" creationId="{8999555A-6E69-4CB1-8869-578536E1963B}"/>
          </ac:spMkLst>
        </pc:spChg>
        <pc:spChg chg="add mod">
          <ac:chgData name="Cheng Ran" userId="dbeed8448c6bb12c" providerId="LiveId" clId="{D3E44819-094A-4FF7-BC8B-39CE69467472}" dt="2022-02-14T07:07:44.745" v="803" actId="1037"/>
          <ac:spMkLst>
            <pc:docMk/>
            <pc:sldMk cId="1191028368" sldId="270"/>
            <ac:spMk id="50" creationId="{28A10A2B-DF79-4C5A-BC86-89AB05C44899}"/>
          </ac:spMkLst>
        </pc:spChg>
        <pc:spChg chg="add mod">
          <ac:chgData name="Cheng Ran" userId="dbeed8448c6bb12c" providerId="LiveId" clId="{D3E44819-094A-4FF7-BC8B-39CE69467472}" dt="2022-02-14T07:07:44.745" v="803" actId="1037"/>
          <ac:spMkLst>
            <pc:docMk/>
            <pc:sldMk cId="1191028368" sldId="270"/>
            <ac:spMk id="51" creationId="{4FA840FB-95AD-4730-B9A2-74C8E3FC13CC}"/>
          </ac:spMkLst>
        </pc:spChg>
        <pc:spChg chg="add mod">
          <ac:chgData name="Cheng Ran" userId="dbeed8448c6bb12c" providerId="LiveId" clId="{D3E44819-094A-4FF7-BC8B-39CE69467472}" dt="2022-02-14T07:07:44.745" v="803" actId="1037"/>
          <ac:spMkLst>
            <pc:docMk/>
            <pc:sldMk cId="1191028368" sldId="270"/>
            <ac:spMk id="52" creationId="{9E97312D-03C0-4C04-9C1A-C2FBA3A54F4A}"/>
          </ac:spMkLst>
        </pc:spChg>
        <pc:spChg chg="add mod">
          <ac:chgData name="Cheng Ran" userId="dbeed8448c6bb12c" providerId="LiveId" clId="{D3E44819-094A-4FF7-BC8B-39CE69467472}" dt="2022-02-14T07:07:44.745" v="803" actId="1037"/>
          <ac:spMkLst>
            <pc:docMk/>
            <pc:sldMk cId="1191028368" sldId="270"/>
            <ac:spMk id="53" creationId="{B6AEE70E-6F77-4950-999C-8ED1ADBF0B46}"/>
          </ac:spMkLst>
        </pc:spChg>
        <pc:spChg chg="add mod">
          <ac:chgData name="Cheng Ran" userId="dbeed8448c6bb12c" providerId="LiveId" clId="{D3E44819-094A-4FF7-BC8B-39CE69467472}" dt="2022-02-14T07:09:17.357" v="904" actId="1076"/>
          <ac:spMkLst>
            <pc:docMk/>
            <pc:sldMk cId="1191028368" sldId="270"/>
            <ac:spMk id="54" creationId="{78FF5C0F-9DF2-43BF-A481-965FD714158E}"/>
          </ac:spMkLst>
        </pc:spChg>
        <pc:picChg chg="add mod">
          <ac:chgData name="Cheng Ran" userId="dbeed8448c6bb12c" providerId="LiveId" clId="{D3E44819-094A-4FF7-BC8B-39CE69467472}" dt="2022-02-14T07:09:25.022" v="906" actId="1076"/>
          <ac:picMkLst>
            <pc:docMk/>
            <pc:sldMk cId="1191028368" sldId="270"/>
            <ac:picMk id="55" creationId="{55C9D6A6-3AE9-4735-A309-6A48D76A539F}"/>
          </ac:picMkLst>
        </pc:picChg>
        <pc:cxnChg chg="add mod">
          <ac:chgData name="Cheng Ran" userId="dbeed8448c6bb12c" providerId="LiveId" clId="{D3E44819-094A-4FF7-BC8B-39CE69467472}" dt="2022-02-14T07:07:44.745" v="803" actId="1037"/>
          <ac:cxnSpMkLst>
            <pc:docMk/>
            <pc:sldMk cId="1191028368" sldId="270"/>
            <ac:cxnSpMk id="4" creationId="{29E90F7C-FA70-4677-B6A9-914229E2CA46}"/>
          </ac:cxnSpMkLst>
        </pc:cxnChg>
        <pc:cxnChg chg="add mod">
          <ac:chgData name="Cheng Ran" userId="dbeed8448c6bb12c" providerId="LiveId" clId="{D3E44819-094A-4FF7-BC8B-39CE69467472}" dt="2022-02-14T07:07:44.745" v="803" actId="1037"/>
          <ac:cxnSpMkLst>
            <pc:docMk/>
            <pc:sldMk cId="1191028368" sldId="270"/>
            <ac:cxnSpMk id="5" creationId="{15054853-CD77-4DD8-8554-2AB87A84BA51}"/>
          </ac:cxnSpMkLst>
        </pc:cxnChg>
      </pc:sldChg>
      <pc:sldChg chg="addSp delSp modSp new mod modAnim">
        <pc:chgData name="Cheng Ran" userId="dbeed8448c6bb12c" providerId="LiveId" clId="{D3E44819-094A-4FF7-BC8B-39CE69467472}" dt="2022-02-14T07:08:31.161" v="896" actId="1038"/>
        <pc:sldMkLst>
          <pc:docMk/>
          <pc:sldMk cId="3294332934" sldId="271"/>
        </pc:sldMkLst>
        <pc:spChg chg="del">
          <ac:chgData name="Cheng Ran" userId="dbeed8448c6bb12c" providerId="LiveId" clId="{D3E44819-094A-4FF7-BC8B-39CE69467472}" dt="2022-02-14T07:08:22.238" v="808" actId="478"/>
          <ac:spMkLst>
            <pc:docMk/>
            <pc:sldMk cId="3294332934" sldId="271"/>
            <ac:spMk id="2" creationId="{F572B8EF-1699-440D-AFB5-97F2D47EE134}"/>
          </ac:spMkLst>
        </pc:spChg>
        <pc:spChg chg="del">
          <ac:chgData name="Cheng Ran" userId="dbeed8448c6bb12c" providerId="LiveId" clId="{D3E44819-094A-4FF7-BC8B-39CE69467472}" dt="2022-02-14T07:08:20.570" v="807" actId="478"/>
          <ac:spMkLst>
            <pc:docMk/>
            <pc:sldMk cId="3294332934" sldId="271"/>
            <ac:spMk id="3" creationId="{D63FCEAC-E3A1-49BF-A511-F95F01491A08}"/>
          </ac:spMkLst>
        </pc:spChg>
        <pc:spChg chg="add mod">
          <ac:chgData name="Cheng Ran" userId="dbeed8448c6bb12c" providerId="LiveId" clId="{D3E44819-094A-4FF7-BC8B-39CE69467472}" dt="2022-02-14T07:08:31.161" v="896" actId="1038"/>
          <ac:spMkLst>
            <pc:docMk/>
            <pc:sldMk cId="3294332934" sldId="271"/>
            <ac:spMk id="7" creationId="{80244904-2E55-4F61-B011-C2A7F98DB77C}"/>
          </ac:spMkLst>
        </pc:spChg>
        <pc:spChg chg="add mod">
          <ac:chgData name="Cheng Ran" userId="dbeed8448c6bb12c" providerId="LiveId" clId="{D3E44819-094A-4FF7-BC8B-39CE69467472}" dt="2022-02-14T07:08:31.161" v="896" actId="1038"/>
          <ac:spMkLst>
            <pc:docMk/>
            <pc:sldMk cId="3294332934" sldId="271"/>
            <ac:spMk id="8" creationId="{59DD69D4-0117-462E-8B4A-4E000FC20C33}"/>
          </ac:spMkLst>
        </pc:spChg>
        <pc:spChg chg="add mod">
          <ac:chgData name="Cheng Ran" userId="dbeed8448c6bb12c" providerId="LiveId" clId="{D3E44819-094A-4FF7-BC8B-39CE69467472}" dt="2022-02-14T07:08:31.161" v="896" actId="1038"/>
          <ac:spMkLst>
            <pc:docMk/>
            <pc:sldMk cId="3294332934" sldId="271"/>
            <ac:spMk id="9" creationId="{03A0D178-1C7C-404C-B248-6FF6A0EBD588}"/>
          </ac:spMkLst>
        </pc:spChg>
        <pc:spChg chg="add mod">
          <ac:chgData name="Cheng Ran" userId="dbeed8448c6bb12c" providerId="LiveId" clId="{D3E44819-094A-4FF7-BC8B-39CE69467472}" dt="2022-02-14T07:08:31.161" v="896" actId="1038"/>
          <ac:spMkLst>
            <pc:docMk/>
            <pc:sldMk cId="3294332934" sldId="271"/>
            <ac:spMk id="10" creationId="{AB48EC15-D602-4B29-B70E-8EAAC4E245B0}"/>
          </ac:spMkLst>
        </pc:spChg>
        <pc:spChg chg="add mod">
          <ac:chgData name="Cheng Ran" userId="dbeed8448c6bb12c" providerId="LiveId" clId="{D3E44819-094A-4FF7-BC8B-39CE69467472}" dt="2022-02-14T07:08:31.161" v="896" actId="1038"/>
          <ac:spMkLst>
            <pc:docMk/>
            <pc:sldMk cId="3294332934" sldId="271"/>
            <ac:spMk id="11" creationId="{5302C0FE-8E91-437B-8D2F-F2A075CC84AC}"/>
          </ac:spMkLst>
        </pc:spChg>
        <pc:spChg chg="add mod">
          <ac:chgData name="Cheng Ran" userId="dbeed8448c6bb12c" providerId="LiveId" clId="{D3E44819-094A-4FF7-BC8B-39CE69467472}" dt="2022-02-14T07:08:31.161" v="896" actId="1038"/>
          <ac:spMkLst>
            <pc:docMk/>
            <pc:sldMk cId="3294332934" sldId="271"/>
            <ac:spMk id="12" creationId="{AF34876F-8CF7-4DD0-98BB-BBE44EA52034}"/>
          </ac:spMkLst>
        </pc:spChg>
        <pc:spChg chg="add mod">
          <ac:chgData name="Cheng Ran" userId="dbeed8448c6bb12c" providerId="LiveId" clId="{D3E44819-094A-4FF7-BC8B-39CE69467472}" dt="2022-02-14T07:08:31.161" v="896" actId="1038"/>
          <ac:spMkLst>
            <pc:docMk/>
            <pc:sldMk cId="3294332934" sldId="271"/>
            <ac:spMk id="13" creationId="{997B4D30-F13A-4952-B751-CE42976917FD}"/>
          </ac:spMkLst>
        </pc:spChg>
        <pc:spChg chg="add mod">
          <ac:chgData name="Cheng Ran" userId="dbeed8448c6bb12c" providerId="LiveId" clId="{D3E44819-094A-4FF7-BC8B-39CE69467472}" dt="2022-02-14T07:08:31.161" v="896" actId="1038"/>
          <ac:spMkLst>
            <pc:docMk/>
            <pc:sldMk cId="3294332934" sldId="271"/>
            <ac:spMk id="14" creationId="{DD6ADF3C-CF97-4DD2-92CC-8E89FA861601}"/>
          </ac:spMkLst>
        </pc:spChg>
        <pc:spChg chg="add mod">
          <ac:chgData name="Cheng Ran" userId="dbeed8448c6bb12c" providerId="LiveId" clId="{D3E44819-094A-4FF7-BC8B-39CE69467472}" dt="2022-02-14T07:08:31.161" v="896" actId="1038"/>
          <ac:spMkLst>
            <pc:docMk/>
            <pc:sldMk cId="3294332934" sldId="271"/>
            <ac:spMk id="15" creationId="{C1B05CE9-FF9C-4911-9A2B-26A5B84FCF0B}"/>
          </ac:spMkLst>
        </pc:spChg>
        <pc:spChg chg="add mod">
          <ac:chgData name="Cheng Ran" userId="dbeed8448c6bb12c" providerId="LiveId" clId="{D3E44819-094A-4FF7-BC8B-39CE69467472}" dt="2022-02-14T07:08:31.161" v="896" actId="1038"/>
          <ac:spMkLst>
            <pc:docMk/>
            <pc:sldMk cId="3294332934" sldId="271"/>
            <ac:spMk id="16" creationId="{98A07DC1-F6F2-4C52-906E-694C8E90E1B2}"/>
          </ac:spMkLst>
        </pc:spChg>
        <pc:spChg chg="add mod">
          <ac:chgData name="Cheng Ran" userId="dbeed8448c6bb12c" providerId="LiveId" clId="{D3E44819-094A-4FF7-BC8B-39CE69467472}" dt="2022-02-14T07:08:31.161" v="896" actId="1038"/>
          <ac:spMkLst>
            <pc:docMk/>
            <pc:sldMk cId="3294332934" sldId="271"/>
            <ac:spMk id="17" creationId="{9106A6B5-5C50-4E76-95F3-E2496AB3E2BA}"/>
          </ac:spMkLst>
        </pc:spChg>
        <pc:spChg chg="add mod">
          <ac:chgData name="Cheng Ran" userId="dbeed8448c6bb12c" providerId="LiveId" clId="{D3E44819-094A-4FF7-BC8B-39CE69467472}" dt="2022-02-14T07:08:31.161" v="896" actId="1038"/>
          <ac:spMkLst>
            <pc:docMk/>
            <pc:sldMk cId="3294332934" sldId="271"/>
            <ac:spMk id="18" creationId="{F36B4E14-2E4C-4115-8971-1988662F9D78}"/>
          </ac:spMkLst>
        </pc:spChg>
        <pc:spChg chg="add mod">
          <ac:chgData name="Cheng Ran" userId="dbeed8448c6bb12c" providerId="LiveId" clId="{D3E44819-094A-4FF7-BC8B-39CE69467472}" dt="2022-02-14T07:08:31.161" v="896" actId="1038"/>
          <ac:spMkLst>
            <pc:docMk/>
            <pc:sldMk cId="3294332934" sldId="271"/>
            <ac:spMk id="19" creationId="{DA3EE7F8-04FB-4205-9AA0-9355F7F4E259}"/>
          </ac:spMkLst>
        </pc:spChg>
        <pc:spChg chg="add mod">
          <ac:chgData name="Cheng Ran" userId="dbeed8448c6bb12c" providerId="LiveId" clId="{D3E44819-094A-4FF7-BC8B-39CE69467472}" dt="2022-02-14T07:08:31.161" v="896" actId="1038"/>
          <ac:spMkLst>
            <pc:docMk/>
            <pc:sldMk cId="3294332934" sldId="271"/>
            <ac:spMk id="20" creationId="{05C91EF1-1A8A-49A7-B2E7-37137DA357B7}"/>
          </ac:spMkLst>
        </pc:spChg>
        <pc:spChg chg="add mod">
          <ac:chgData name="Cheng Ran" userId="dbeed8448c6bb12c" providerId="LiveId" clId="{D3E44819-094A-4FF7-BC8B-39CE69467472}" dt="2022-02-14T07:08:31.161" v="896" actId="1038"/>
          <ac:spMkLst>
            <pc:docMk/>
            <pc:sldMk cId="3294332934" sldId="271"/>
            <ac:spMk id="21" creationId="{5F8F12A5-5054-4A14-ACF8-38756A644D90}"/>
          </ac:spMkLst>
        </pc:spChg>
        <pc:spChg chg="add mod">
          <ac:chgData name="Cheng Ran" userId="dbeed8448c6bb12c" providerId="LiveId" clId="{D3E44819-094A-4FF7-BC8B-39CE69467472}" dt="2022-02-14T07:08:31.161" v="896" actId="1038"/>
          <ac:spMkLst>
            <pc:docMk/>
            <pc:sldMk cId="3294332934" sldId="271"/>
            <ac:spMk id="22" creationId="{20C7E11F-8793-4B2C-8894-A9529036AABE}"/>
          </ac:spMkLst>
        </pc:spChg>
        <pc:spChg chg="add mod">
          <ac:chgData name="Cheng Ran" userId="dbeed8448c6bb12c" providerId="LiveId" clId="{D3E44819-094A-4FF7-BC8B-39CE69467472}" dt="2022-02-14T07:08:31.161" v="896" actId="1038"/>
          <ac:spMkLst>
            <pc:docMk/>
            <pc:sldMk cId="3294332934" sldId="271"/>
            <ac:spMk id="23" creationId="{A1A8772A-085F-4DD4-9C35-D8C31A733B57}"/>
          </ac:spMkLst>
        </pc:spChg>
        <pc:spChg chg="add mod">
          <ac:chgData name="Cheng Ran" userId="dbeed8448c6bb12c" providerId="LiveId" clId="{D3E44819-094A-4FF7-BC8B-39CE69467472}" dt="2022-02-14T07:08:31.161" v="896" actId="1038"/>
          <ac:spMkLst>
            <pc:docMk/>
            <pc:sldMk cId="3294332934" sldId="271"/>
            <ac:spMk id="24" creationId="{B7B44A8C-FA54-4C6C-A079-3E3DC034D3DB}"/>
          </ac:spMkLst>
        </pc:spChg>
        <pc:spChg chg="add mod">
          <ac:chgData name="Cheng Ran" userId="dbeed8448c6bb12c" providerId="LiveId" clId="{D3E44819-094A-4FF7-BC8B-39CE69467472}" dt="2022-02-14T07:08:31.161" v="896" actId="1038"/>
          <ac:spMkLst>
            <pc:docMk/>
            <pc:sldMk cId="3294332934" sldId="271"/>
            <ac:spMk id="25" creationId="{47520E04-326C-4445-8B74-A2D188C7A069}"/>
          </ac:spMkLst>
        </pc:spChg>
        <pc:spChg chg="add mod">
          <ac:chgData name="Cheng Ran" userId="dbeed8448c6bb12c" providerId="LiveId" clId="{D3E44819-094A-4FF7-BC8B-39CE69467472}" dt="2022-02-14T07:08:31.161" v="896" actId="1038"/>
          <ac:spMkLst>
            <pc:docMk/>
            <pc:sldMk cId="3294332934" sldId="271"/>
            <ac:spMk id="26" creationId="{24BDA94B-8C24-42F1-B26B-DB7230C7C964}"/>
          </ac:spMkLst>
        </pc:spChg>
        <pc:spChg chg="add mod">
          <ac:chgData name="Cheng Ran" userId="dbeed8448c6bb12c" providerId="LiveId" clId="{D3E44819-094A-4FF7-BC8B-39CE69467472}" dt="2022-02-14T07:08:31.161" v="896" actId="1038"/>
          <ac:spMkLst>
            <pc:docMk/>
            <pc:sldMk cId="3294332934" sldId="271"/>
            <ac:spMk id="27" creationId="{72A1BE97-8560-4219-B973-E335BBC3B697}"/>
          </ac:spMkLst>
        </pc:spChg>
        <pc:spChg chg="add mod">
          <ac:chgData name="Cheng Ran" userId="dbeed8448c6bb12c" providerId="LiveId" clId="{D3E44819-094A-4FF7-BC8B-39CE69467472}" dt="2022-02-14T07:08:31.161" v="896" actId="1038"/>
          <ac:spMkLst>
            <pc:docMk/>
            <pc:sldMk cId="3294332934" sldId="271"/>
            <ac:spMk id="28" creationId="{D856A56C-F208-4398-A0E1-8F120C1DCAF7}"/>
          </ac:spMkLst>
        </pc:spChg>
        <pc:spChg chg="add mod">
          <ac:chgData name="Cheng Ran" userId="dbeed8448c6bb12c" providerId="LiveId" clId="{D3E44819-094A-4FF7-BC8B-39CE69467472}" dt="2022-02-14T07:08:31.161" v="896" actId="1038"/>
          <ac:spMkLst>
            <pc:docMk/>
            <pc:sldMk cId="3294332934" sldId="271"/>
            <ac:spMk id="29" creationId="{90F25C99-6D48-4C38-8769-91EE911B00E6}"/>
          </ac:spMkLst>
        </pc:spChg>
        <pc:spChg chg="add mod">
          <ac:chgData name="Cheng Ran" userId="dbeed8448c6bb12c" providerId="LiveId" clId="{D3E44819-094A-4FF7-BC8B-39CE69467472}" dt="2022-02-14T07:08:31.161" v="896" actId="1038"/>
          <ac:spMkLst>
            <pc:docMk/>
            <pc:sldMk cId="3294332934" sldId="271"/>
            <ac:spMk id="30" creationId="{EED6FBCC-C7D9-495F-AF50-DF155969E85E}"/>
          </ac:spMkLst>
        </pc:spChg>
        <pc:spChg chg="add mod">
          <ac:chgData name="Cheng Ran" userId="dbeed8448c6bb12c" providerId="LiveId" clId="{D3E44819-094A-4FF7-BC8B-39CE69467472}" dt="2022-02-14T07:08:31.161" v="896" actId="1038"/>
          <ac:spMkLst>
            <pc:docMk/>
            <pc:sldMk cId="3294332934" sldId="271"/>
            <ac:spMk id="31" creationId="{167AE32F-F668-4E0C-8DFC-319733E26684}"/>
          </ac:spMkLst>
        </pc:spChg>
        <pc:spChg chg="add mod">
          <ac:chgData name="Cheng Ran" userId="dbeed8448c6bb12c" providerId="LiveId" clId="{D3E44819-094A-4FF7-BC8B-39CE69467472}" dt="2022-02-14T07:08:31.161" v="896" actId="1038"/>
          <ac:spMkLst>
            <pc:docMk/>
            <pc:sldMk cId="3294332934" sldId="271"/>
            <ac:spMk id="32" creationId="{BEFEE1A2-FD96-4CB4-AE51-2D8CF9062D46}"/>
          </ac:spMkLst>
        </pc:spChg>
        <pc:picChg chg="add mod">
          <ac:chgData name="Cheng Ran" userId="dbeed8448c6bb12c" providerId="LiveId" clId="{D3E44819-094A-4FF7-BC8B-39CE69467472}" dt="2022-02-14T07:08:31.161" v="896" actId="1038"/>
          <ac:picMkLst>
            <pc:docMk/>
            <pc:sldMk cId="3294332934" sldId="271"/>
            <ac:picMk id="4" creationId="{60C55CBC-3C28-4EE2-BF6C-C8B03B8B5B85}"/>
          </ac:picMkLst>
        </pc:picChg>
        <pc:cxnChg chg="add mod">
          <ac:chgData name="Cheng Ran" userId="dbeed8448c6bb12c" providerId="LiveId" clId="{D3E44819-094A-4FF7-BC8B-39CE69467472}" dt="2022-02-14T07:08:31.161" v="896" actId="1038"/>
          <ac:cxnSpMkLst>
            <pc:docMk/>
            <pc:sldMk cId="3294332934" sldId="271"/>
            <ac:cxnSpMk id="5" creationId="{6B1F5105-6092-4781-BFE6-E1ABD97103EB}"/>
          </ac:cxnSpMkLst>
        </pc:cxnChg>
        <pc:cxnChg chg="add mod">
          <ac:chgData name="Cheng Ran" userId="dbeed8448c6bb12c" providerId="LiveId" clId="{D3E44819-094A-4FF7-BC8B-39CE69467472}" dt="2022-02-14T07:08:31.161" v="896" actId="1038"/>
          <ac:cxnSpMkLst>
            <pc:docMk/>
            <pc:sldMk cId="3294332934" sldId="271"/>
            <ac:cxnSpMk id="6" creationId="{5CE19D95-5EC3-4E6C-9194-3D0C51970E4B}"/>
          </ac:cxnSpMkLst>
        </pc:cxnChg>
      </pc:sldChg>
      <pc:sldChg chg="addSp modSp new mod modAnim">
        <pc:chgData name="Cheng Ran" userId="dbeed8448c6bb12c" providerId="LiveId" clId="{D3E44819-094A-4FF7-BC8B-39CE69467472}" dt="2022-02-14T07:10:04.964" v="977" actId="1038"/>
        <pc:sldMkLst>
          <pc:docMk/>
          <pc:sldMk cId="1094252760" sldId="272"/>
        </pc:sldMkLst>
        <pc:spChg chg="add mod">
          <ac:chgData name="Cheng Ran" userId="dbeed8448c6bb12c" providerId="LiveId" clId="{D3E44819-094A-4FF7-BC8B-39CE69467472}" dt="2022-02-14T07:10:04.964" v="977" actId="1038"/>
          <ac:spMkLst>
            <pc:docMk/>
            <pc:sldMk cId="1094252760" sldId="272"/>
            <ac:spMk id="5" creationId="{F42E4162-6B95-4697-B9CB-769D38C6E0AA}"/>
          </ac:spMkLst>
        </pc:spChg>
        <pc:spChg chg="add mod">
          <ac:chgData name="Cheng Ran" userId="dbeed8448c6bb12c" providerId="LiveId" clId="{D3E44819-094A-4FF7-BC8B-39CE69467472}" dt="2022-02-14T07:10:04.964" v="977" actId="1038"/>
          <ac:spMkLst>
            <pc:docMk/>
            <pc:sldMk cId="1094252760" sldId="272"/>
            <ac:spMk id="6" creationId="{6B963F60-B783-437B-8235-68FCCEFE1D9B}"/>
          </ac:spMkLst>
        </pc:spChg>
        <pc:spChg chg="add mod">
          <ac:chgData name="Cheng Ran" userId="dbeed8448c6bb12c" providerId="LiveId" clId="{D3E44819-094A-4FF7-BC8B-39CE69467472}" dt="2022-02-14T07:10:04.964" v="977" actId="1038"/>
          <ac:spMkLst>
            <pc:docMk/>
            <pc:sldMk cId="1094252760" sldId="272"/>
            <ac:spMk id="7" creationId="{C1C19DF0-3BA5-422C-9A84-6D563B62E595}"/>
          </ac:spMkLst>
        </pc:spChg>
        <pc:spChg chg="add mod">
          <ac:chgData name="Cheng Ran" userId="dbeed8448c6bb12c" providerId="LiveId" clId="{D3E44819-094A-4FF7-BC8B-39CE69467472}" dt="2022-02-14T07:10:04.964" v="977" actId="1038"/>
          <ac:spMkLst>
            <pc:docMk/>
            <pc:sldMk cId="1094252760" sldId="272"/>
            <ac:spMk id="8" creationId="{679579D7-73E7-4CA9-ACA9-AD99B8700301}"/>
          </ac:spMkLst>
        </pc:spChg>
        <pc:spChg chg="add mod">
          <ac:chgData name="Cheng Ran" userId="dbeed8448c6bb12c" providerId="LiveId" clId="{D3E44819-094A-4FF7-BC8B-39CE69467472}" dt="2022-02-14T07:10:04.964" v="977" actId="1038"/>
          <ac:spMkLst>
            <pc:docMk/>
            <pc:sldMk cId="1094252760" sldId="272"/>
            <ac:spMk id="9" creationId="{22EA4A8F-A15B-4772-B4AC-F4F25A201A59}"/>
          </ac:spMkLst>
        </pc:spChg>
        <pc:spChg chg="add mod">
          <ac:chgData name="Cheng Ran" userId="dbeed8448c6bb12c" providerId="LiveId" clId="{D3E44819-094A-4FF7-BC8B-39CE69467472}" dt="2022-02-14T07:10:04.964" v="977" actId="1038"/>
          <ac:spMkLst>
            <pc:docMk/>
            <pc:sldMk cId="1094252760" sldId="272"/>
            <ac:spMk id="10" creationId="{9689E608-E37C-46C6-8B76-205F9E5715D8}"/>
          </ac:spMkLst>
        </pc:spChg>
        <pc:spChg chg="add mod">
          <ac:chgData name="Cheng Ran" userId="dbeed8448c6bb12c" providerId="LiveId" clId="{D3E44819-094A-4FF7-BC8B-39CE69467472}" dt="2022-02-14T07:10:04.964" v="977" actId="1038"/>
          <ac:spMkLst>
            <pc:docMk/>
            <pc:sldMk cId="1094252760" sldId="272"/>
            <ac:spMk id="11" creationId="{D3B559DF-F906-499A-BD45-0285BCED4276}"/>
          </ac:spMkLst>
        </pc:spChg>
        <pc:spChg chg="add mod">
          <ac:chgData name="Cheng Ran" userId="dbeed8448c6bb12c" providerId="LiveId" clId="{D3E44819-094A-4FF7-BC8B-39CE69467472}" dt="2022-02-14T07:10:04.964" v="977" actId="1038"/>
          <ac:spMkLst>
            <pc:docMk/>
            <pc:sldMk cId="1094252760" sldId="272"/>
            <ac:spMk id="12" creationId="{195036E0-9398-453C-AFF7-BE6A1F879D43}"/>
          </ac:spMkLst>
        </pc:spChg>
        <pc:picChg chg="add mod">
          <ac:chgData name="Cheng Ran" userId="dbeed8448c6bb12c" providerId="LiveId" clId="{D3E44819-094A-4FF7-BC8B-39CE69467472}" dt="2022-02-14T07:10:04.964" v="977" actId="1038"/>
          <ac:picMkLst>
            <pc:docMk/>
            <pc:sldMk cId="1094252760" sldId="272"/>
            <ac:picMk id="4" creationId="{8B88C2EC-7171-4125-B668-F09650834676}"/>
          </ac:picMkLst>
        </pc:picChg>
        <pc:picChg chg="add mod">
          <ac:chgData name="Cheng Ran" userId="dbeed8448c6bb12c" providerId="LiveId" clId="{D3E44819-094A-4FF7-BC8B-39CE69467472}" dt="2022-02-14T07:10:04.964" v="977" actId="1038"/>
          <ac:picMkLst>
            <pc:docMk/>
            <pc:sldMk cId="1094252760" sldId="272"/>
            <ac:picMk id="13" creationId="{5E1E9320-AA1A-47C0-9145-0EF78BF975C2}"/>
          </ac:picMkLst>
        </pc:picChg>
      </pc:sldChg>
      <pc:sldChg chg="addSp modSp new mod modAnim">
        <pc:chgData name="Cheng Ran" userId="dbeed8448c6bb12c" providerId="LiveId" clId="{D3E44819-094A-4FF7-BC8B-39CE69467472}" dt="2022-02-14T07:10:28.862" v="1045" actId="1037"/>
        <pc:sldMkLst>
          <pc:docMk/>
          <pc:sldMk cId="3391222188" sldId="273"/>
        </pc:sldMkLst>
        <pc:spChg chg="add mod">
          <ac:chgData name="Cheng Ran" userId="dbeed8448c6bb12c" providerId="LiveId" clId="{D3E44819-094A-4FF7-BC8B-39CE69467472}" dt="2022-02-14T07:10:28.862" v="1045" actId="1037"/>
          <ac:spMkLst>
            <pc:docMk/>
            <pc:sldMk cId="3391222188" sldId="273"/>
            <ac:spMk id="5" creationId="{31426458-B165-45B4-B1F1-DA6906859CF7}"/>
          </ac:spMkLst>
        </pc:spChg>
        <pc:spChg chg="add mod">
          <ac:chgData name="Cheng Ran" userId="dbeed8448c6bb12c" providerId="LiveId" clId="{D3E44819-094A-4FF7-BC8B-39CE69467472}" dt="2022-02-14T07:10:28.862" v="1045" actId="1037"/>
          <ac:spMkLst>
            <pc:docMk/>
            <pc:sldMk cId="3391222188" sldId="273"/>
            <ac:spMk id="6" creationId="{46C27431-B4FE-4E4B-8108-E8399117C02B}"/>
          </ac:spMkLst>
        </pc:spChg>
        <pc:spChg chg="add mod">
          <ac:chgData name="Cheng Ran" userId="dbeed8448c6bb12c" providerId="LiveId" clId="{D3E44819-094A-4FF7-BC8B-39CE69467472}" dt="2022-02-14T07:10:28.862" v="1045" actId="1037"/>
          <ac:spMkLst>
            <pc:docMk/>
            <pc:sldMk cId="3391222188" sldId="273"/>
            <ac:spMk id="8" creationId="{FC4F6743-A84C-43AE-9D4A-3A0F3247EC62}"/>
          </ac:spMkLst>
        </pc:spChg>
        <pc:spChg chg="add mod">
          <ac:chgData name="Cheng Ran" userId="dbeed8448c6bb12c" providerId="LiveId" clId="{D3E44819-094A-4FF7-BC8B-39CE69467472}" dt="2022-02-14T07:10:28.862" v="1045" actId="1037"/>
          <ac:spMkLst>
            <pc:docMk/>
            <pc:sldMk cId="3391222188" sldId="273"/>
            <ac:spMk id="9" creationId="{31E14E59-EEF7-42A2-91FA-358FC9B29694}"/>
          </ac:spMkLst>
        </pc:spChg>
        <pc:spChg chg="add mod">
          <ac:chgData name="Cheng Ran" userId="dbeed8448c6bb12c" providerId="LiveId" clId="{D3E44819-094A-4FF7-BC8B-39CE69467472}" dt="2022-02-14T07:10:28.862" v="1045" actId="1037"/>
          <ac:spMkLst>
            <pc:docMk/>
            <pc:sldMk cId="3391222188" sldId="273"/>
            <ac:spMk id="10" creationId="{919A2649-1068-46C1-A5D2-7D524B9CF7AD}"/>
          </ac:spMkLst>
        </pc:spChg>
        <pc:spChg chg="add mod">
          <ac:chgData name="Cheng Ran" userId="dbeed8448c6bb12c" providerId="LiveId" clId="{D3E44819-094A-4FF7-BC8B-39CE69467472}" dt="2022-02-14T07:10:28.862" v="1045" actId="1037"/>
          <ac:spMkLst>
            <pc:docMk/>
            <pc:sldMk cId="3391222188" sldId="273"/>
            <ac:spMk id="11" creationId="{106C3807-767F-4A91-97C9-A8720C573705}"/>
          </ac:spMkLst>
        </pc:spChg>
        <pc:spChg chg="add mod">
          <ac:chgData name="Cheng Ran" userId="dbeed8448c6bb12c" providerId="LiveId" clId="{D3E44819-094A-4FF7-BC8B-39CE69467472}" dt="2022-02-14T07:10:28.862" v="1045" actId="1037"/>
          <ac:spMkLst>
            <pc:docMk/>
            <pc:sldMk cId="3391222188" sldId="273"/>
            <ac:spMk id="12" creationId="{CEFA1C49-8876-4350-9EDD-50D25309C037}"/>
          </ac:spMkLst>
        </pc:spChg>
        <pc:spChg chg="add mod">
          <ac:chgData name="Cheng Ran" userId="dbeed8448c6bb12c" providerId="LiveId" clId="{D3E44819-094A-4FF7-BC8B-39CE69467472}" dt="2022-02-14T07:10:28.862" v="1045" actId="1037"/>
          <ac:spMkLst>
            <pc:docMk/>
            <pc:sldMk cId="3391222188" sldId="273"/>
            <ac:spMk id="13" creationId="{0D7F501E-F8D3-454A-B57C-2D3859238C5B}"/>
          </ac:spMkLst>
        </pc:spChg>
        <pc:spChg chg="add mod">
          <ac:chgData name="Cheng Ran" userId="dbeed8448c6bb12c" providerId="LiveId" clId="{D3E44819-094A-4FF7-BC8B-39CE69467472}" dt="2022-02-14T07:10:28.862" v="1045" actId="1037"/>
          <ac:spMkLst>
            <pc:docMk/>
            <pc:sldMk cId="3391222188" sldId="273"/>
            <ac:spMk id="14" creationId="{84F5495B-E4DC-4026-8B35-6D8783320F5F}"/>
          </ac:spMkLst>
        </pc:spChg>
        <pc:spChg chg="add mod">
          <ac:chgData name="Cheng Ran" userId="dbeed8448c6bb12c" providerId="LiveId" clId="{D3E44819-094A-4FF7-BC8B-39CE69467472}" dt="2022-02-14T07:10:28.862" v="1045" actId="1037"/>
          <ac:spMkLst>
            <pc:docMk/>
            <pc:sldMk cId="3391222188" sldId="273"/>
            <ac:spMk id="15" creationId="{2AA6CFDD-BBCF-44A6-9F1B-E427059FE524}"/>
          </ac:spMkLst>
        </pc:spChg>
        <pc:spChg chg="add mod">
          <ac:chgData name="Cheng Ran" userId="dbeed8448c6bb12c" providerId="LiveId" clId="{D3E44819-094A-4FF7-BC8B-39CE69467472}" dt="2022-02-14T07:10:28.862" v="1045" actId="1037"/>
          <ac:spMkLst>
            <pc:docMk/>
            <pc:sldMk cId="3391222188" sldId="273"/>
            <ac:spMk id="16" creationId="{35C06999-07F4-42E5-9411-B3685CB35189}"/>
          </ac:spMkLst>
        </pc:spChg>
        <pc:spChg chg="add mod">
          <ac:chgData name="Cheng Ran" userId="dbeed8448c6bb12c" providerId="LiveId" clId="{D3E44819-094A-4FF7-BC8B-39CE69467472}" dt="2022-02-14T07:10:28.862" v="1045" actId="1037"/>
          <ac:spMkLst>
            <pc:docMk/>
            <pc:sldMk cId="3391222188" sldId="273"/>
            <ac:spMk id="17" creationId="{C50CF74D-39F1-42FE-94E8-40F50AE06F20}"/>
          </ac:spMkLst>
        </pc:spChg>
        <pc:spChg chg="add mod">
          <ac:chgData name="Cheng Ran" userId="dbeed8448c6bb12c" providerId="LiveId" clId="{D3E44819-094A-4FF7-BC8B-39CE69467472}" dt="2022-02-14T07:10:28.862" v="1045" actId="1037"/>
          <ac:spMkLst>
            <pc:docMk/>
            <pc:sldMk cId="3391222188" sldId="273"/>
            <ac:spMk id="18" creationId="{CF509680-9D34-4D81-86FC-BE076C5E215E}"/>
          </ac:spMkLst>
        </pc:spChg>
        <pc:spChg chg="add mod">
          <ac:chgData name="Cheng Ran" userId="dbeed8448c6bb12c" providerId="LiveId" clId="{D3E44819-094A-4FF7-BC8B-39CE69467472}" dt="2022-02-14T07:10:28.862" v="1045" actId="1037"/>
          <ac:spMkLst>
            <pc:docMk/>
            <pc:sldMk cId="3391222188" sldId="273"/>
            <ac:spMk id="19" creationId="{1BC32CC2-724E-4E70-8984-BF7CC488485C}"/>
          </ac:spMkLst>
        </pc:spChg>
        <pc:picChg chg="add mod">
          <ac:chgData name="Cheng Ran" userId="dbeed8448c6bb12c" providerId="LiveId" clId="{D3E44819-094A-4FF7-BC8B-39CE69467472}" dt="2022-02-14T07:10:28.862" v="1045" actId="1037"/>
          <ac:picMkLst>
            <pc:docMk/>
            <pc:sldMk cId="3391222188" sldId="273"/>
            <ac:picMk id="4" creationId="{CA75CF7B-4EF3-408B-BBA0-1CB146F2DE4F}"/>
          </ac:picMkLst>
        </pc:picChg>
        <pc:picChg chg="add mod">
          <ac:chgData name="Cheng Ran" userId="dbeed8448c6bb12c" providerId="LiveId" clId="{D3E44819-094A-4FF7-BC8B-39CE69467472}" dt="2022-02-14T07:10:28.862" v="1045" actId="1037"/>
          <ac:picMkLst>
            <pc:docMk/>
            <pc:sldMk cId="3391222188" sldId="273"/>
            <ac:picMk id="7" creationId="{8B7D82ED-F134-4185-A68F-F732A746E5F3}"/>
          </ac:picMkLst>
        </pc:picChg>
        <pc:picChg chg="add mod">
          <ac:chgData name="Cheng Ran" userId="dbeed8448c6bb12c" providerId="LiveId" clId="{D3E44819-094A-4FF7-BC8B-39CE69467472}" dt="2022-02-14T07:10:28.862" v="1045" actId="1037"/>
          <ac:picMkLst>
            <pc:docMk/>
            <pc:sldMk cId="3391222188" sldId="273"/>
            <ac:picMk id="34" creationId="{4D6DDAC7-BCF5-4DF8-B7C8-0306A00DE9AE}"/>
          </ac:picMkLst>
        </pc:picChg>
        <pc:picChg chg="add mod">
          <ac:chgData name="Cheng Ran" userId="dbeed8448c6bb12c" providerId="LiveId" clId="{D3E44819-094A-4FF7-BC8B-39CE69467472}" dt="2022-02-14T07:10:28.862" v="1045" actId="1037"/>
          <ac:picMkLst>
            <pc:docMk/>
            <pc:sldMk cId="3391222188" sldId="273"/>
            <ac:picMk id="35" creationId="{7DE4959B-DD98-40E0-BE7C-0058FAAB0CC4}"/>
          </ac:picMkLst>
        </pc:picChg>
        <pc:picChg chg="add mod">
          <ac:chgData name="Cheng Ran" userId="dbeed8448c6bb12c" providerId="LiveId" clId="{D3E44819-094A-4FF7-BC8B-39CE69467472}" dt="2022-02-14T07:10:28.862" v="1045" actId="1037"/>
          <ac:picMkLst>
            <pc:docMk/>
            <pc:sldMk cId="3391222188" sldId="273"/>
            <ac:picMk id="36" creationId="{10F50013-23FE-4209-8783-F55684DF767D}"/>
          </ac:picMkLst>
        </pc:picChg>
        <pc:cxnChg chg="add mod">
          <ac:chgData name="Cheng Ran" userId="dbeed8448c6bb12c" providerId="LiveId" clId="{D3E44819-094A-4FF7-BC8B-39CE69467472}" dt="2022-02-14T07:10:28.862" v="1045" actId="1037"/>
          <ac:cxnSpMkLst>
            <pc:docMk/>
            <pc:sldMk cId="3391222188" sldId="273"/>
            <ac:cxnSpMk id="20" creationId="{9EAE1788-D430-4F15-96E5-0EA4F6211670}"/>
          </ac:cxnSpMkLst>
        </pc:cxnChg>
        <pc:cxnChg chg="add mod">
          <ac:chgData name="Cheng Ran" userId="dbeed8448c6bb12c" providerId="LiveId" clId="{D3E44819-094A-4FF7-BC8B-39CE69467472}" dt="2022-02-14T07:10:28.862" v="1045" actId="1037"/>
          <ac:cxnSpMkLst>
            <pc:docMk/>
            <pc:sldMk cId="3391222188" sldId="273"/>
            <ac:cxnSpMk id="21" creationId="{CA52AC97-FCA7-4706-9613-C55497B3519A}"/>
          </ac:cxnSpMkLst>
        </pc:cxnChg>
        <pc:cxnChg chg="add mod">
          <ac:chgData name="Cheng Ran" userId="dbeed8448c6bb12c" providerId="LiveId" clId="{D3E44819-094A-4FF7-BC8B-39CE69467472}" dt="2022-02-14T07:10:28.862" v="1045" actId="1037"/>
          <ac:cxnSpMkLst>
            <pc:docMk/>
            <pc:sldMk cId="3391222188" sldId="273"/>
            <ac:cxnSpMk id="22" creationId="{83D4235D-7194-4AFD-842D-DC8D242A23A3}"/>
          </ac:cxnSpMkLst>
        </pc:cxnChg>
        <pc:cxnChg chg="add mod">
          <ac:chgData name="Cheng Ran" userId="dbeed8448c6bb12c" providerId="LiveId" clId="{D3E44819-094A-4FF7-BC8B-39CE69467472}" dt="2022-02-14T07:10:28.862" v="1045" actId="1037"/>
          <ac:cxnSpMkLst>
            <pc:docMk/>
            <pc:sldMk cId="3391222188" sldId="273"/>
            <ac:cxnSpMk id="23" creationId="{A30A089C-D75C-4A4C-BABE-7D363AB1A351}"/>
          </ac:cxnSpMkLst>
        </pc:cxnChg>
        <pc:cxnChg chg="add mod">
          <ac:chgData name="Cheng Ran" userId="dbeed8448c6bb12c" providerId="LiveId" clId="{D3E44819-094A-4FF7-BC8B-39CE69467472}" dt="2022-02-14T07:10:28.862" v="1045" actId="1037"/>
          <ac:cxnSpMkLst>
            <pc:docMk/>
            <pc:sldMk cId="3391222188" sldId="273"/>
            <ac:cxnSpMk id="24" creationId="{C98DEF48-B2C0-4C6B-8BA7-00CD65D5D325}"/>
          </ac:cxnSpMkLst>
        </pc:cxnChg>
        <pc:cxnChg chg="add mod">
          <ac:chgData name="Cheng Ran" userId="dbeed8448c6bb12c" providerId="LiveId" clId="{D3E44819-094A-4FF7-BC8B-39CE69467472}" dt="2022-02-14T07:10:28.862" v="1045" actId="1037"/>
          <ac:cxnSpMkLst>
            <pc:docMk/>
            <pc:sldMk cId="3391222188" sldId="273"/>
            <ac:cxnSpMk id="25" creationId="{FCC6CF2C-F939-49AE-8367-941DA9DC13E7}"/>
          </ac:cxnSpMkLst>
        </pc:cxnChg>
        <pc:cxnChg chg="add mod">
          <ac:chgData name="Cheng Ran" userId="dbeed8448c6bb12c" providerId="LiveId" clId="{D3E44819-094A-4FF7-BC8B-39CE69467472}" dt="2022-02-14T07:10:28.862" v="1045" actId="1037"/>
          <ac:cxnSpMkLst>
            <pc:docMk/>
            <pc:sldMk cId="3391222188" sldId="273"/>
            <ac:cxnSpMk id="26" creationId="{83D5CF7C-91F3-4605-96DA-CDC4E5DFC6B8}"/>
          </ac:cxnSpMkLst>
        </pc:cxnChg>
        <pc:cxnChg chg="add mod">
          <ac:chgData name="Cheng Ran" userId="dbeed8448c6bb12c" providerId="LiveId" clId="{D3E44819-094A-4FF7-BC8B-39CE69467472}" dt="2022-02-14T07:10:28.862" v="1045" actId="1037"/>
          <ac:cxnSpMkLst>
            <pc:docMk/>
            <pc:sldMk cId="3391222188" sldId="273"/>
            <ac:cxnSpMk id="27" creationId="{C19D9A10-0FB6-4CFE-B619-75C52D7DE16D}"/>
          </ac:cxnSpMkLst>
        </pc:cxnChg>
        <pc:cxnChg chg="add mod">
          <ac:chgData name="Cheng Ran" userId="dbeed8448c6bb12c" providerId="LiveId" clId="{D3E44819-094A-4FF7-BC8B-39CE69467472}" dt="2022-02-14T07:10:28.862" v="1045" actId="1037"/>
          <ac:cxnSpMkLst>
            <pc:docMk/>
            <pc:sldMk cId="3391222188" sldId="273"/>
            <ac:cxnSpMk id="28" creationId="{6D9D4776-687F-4420-BEF3-55523330F4D6}"/>
          </ac:cxnSpMkLst>
        </pc:cxnChg>
        <pc:cxnChg chg="add mod">
          <ac:chgData name="Cheng Ran" userId="dbeed8448c6bb12c" providerId="LiveId" clId="{D3E44819-094A-4FF7-BC8B-39CE69467472}" dt="2022-02-14T07:10:28.862" v="1045" actId="1037"/>
          <ac:cxnSpMkLst>
            <pc:docMk/>
            <pc:sldMk cId="3391222188" sldId="273"/>
            <ac:cxnSpMk id="29" creationId="{1CC79BD3-885C-4152-8BD6-53246AE556D9}"/>
          </ac:cxnSpMkLst>
        </pc:cxnChg>
        <pc:cxnChg chg="add mod">
          <ac:chgData name="Cheng Ran" userId="dbeed8448c6bb12c" providerId="LiveId" clId="{D3E44819-094A-4FF7-BC8B-39CE69467472}" dt="2022-02-14T07:10:28.862" v="1045" actId="1037"/>
          <ac:cxnSpMkLst>
            <pc:docMk/>
            <pc:sldMk cId="3391222188" sldId="273"/>
            <ac:cxnSpMk id="30" creationId="{A22A412F-7BC0-4ED9-BF5C-8B6D1107A522}"/>
          </ac:cxnSpMkLst>
        </pc:cxnChg>
        <pc:cxnChg chg="add mod">
          <ac:chgData name="Cheng Ran" userId="dbeed8448c6bb12c" providerId="LiveId" clId="{D3E44819-094A-4FF7-BC8B-39CE69467472}" dt="2022-02-14T07:10:28.862" v="1045" actId="1037"/>
          <ac:cxnSpMkLst>
            <pc:docMk/>
            <pc:sldMk cId="3391222188" sldId="273"/>
            <ac:cxnSpMk id="31" creationId="{1A0A7110-858C-4F4E-956A-A59A7E4FC9B1}"/>
          </ac:cxnSpMkLst>
        </pc:cxnChg>
        <pc:cxnChg chg="add mod">
          <ac:chgData name="Cheng Ran" userId="dbeed8448c6bb12c" providerId="LiveId" clId="{D3E44819-094A-4FF7-BC8B-39CE69467472}" dt="2022-02-14T07:10:28.862" v="1045" actId="1037"/>
          <ac:cxnSpMkLst>
            <pc:docMk/>
            <pc:sldMk cId="3391222188" sldId="273"/>
            <ac:cxnSpMk id="32" creationId="{320ABAD2-A09B-4D78-8C4D-5A92FCE183E4}"/>
          </ac:cxnSpMkLst>
        </pc:cxnChg>
        <pc:cxnChg chg="add mod">
          <ac:chgData name="Cheng Ran" userId="dbeed8448c6bb12c" providerId="LiveId" clId="{D3E44819-094A-4FF7-BC8B-39CE69467472}" dt="2022-02-14T07:10:28.862" v="1045" actId="1037"/>
          <ac:cxnSpMkLst>
            <pc:docMk/>
            <pc:sldMk cId="3391222188" sldId="273"/>
            <ac:cxnSpMk id="33" creationId="{C708EB8E-4024-4C5D-B409-196ECF6101C1}"/>
          </ac:cxnSpMkLst>
        </pc:cxnChg>
      </pc:sldChg>
      <pc:sldChg chg="modSp new add del mod">
        <pc:chgData name="Cheng Ran" userId="dbeed8448c6bb12c" providerId="LiveId" clId="{D3E44819-094A-4FF7-BC8B-39CE69467472}" dt="2022-02-14T07:15:09.290" v="1137" actId="20577"/>
        <pc:sldMkLst>
          <pc:docMk/>
          <pc:sldMk cId="1318962520" sldId="274"/>
        </pc:sldMkLst>
        <pc:spChg chg="mod">
          <ac:chgData name="Cheng Ran" userId="dbeed8448c6bb12c" providerId="LiveId" clId="{D3E44819-094A-4FF7-BC8B-39CE69467472}" dt="2022-02-14T07:13:32.627" v="1088" actId="20577"/>
          <ac:spMkLst>
            <pc:docMk/>
            <pc:sldMk cId="1318962520" sldId="274"/>
            <ac:spMk id="2" creationId="{5C012AF1-C2D7-4881-8B8F-F7B403A50D65}"/>
          </ac:spMkLst>
        </pc:spChg>
        <pc:spChg chg="mod">
          <ac:chgData name="Cheng Ran" userId="dbeed8448c6bb12c" providerId="LiveId" clId="{D3E44819-094A-4FF7-BC8B-39CE69467472}" dt="2022-02-14T07:15:09.290" v="1137" actId="20577"/>
          <ac:spMkLst>
            <pc:docMk/>
            <pc:sldMk cId="1318962520" sldId="274"/>
            <ac:spMk id="3" creationId="{E09D2045-608D-4B6C-AA76-DE619C783655}"/>
          </ac:spMkLst>
        </pc:spChg>
      </pc:sldChg>
      <pc:sldChg chg="addSp delSp modSp new mod modClrScheme chgLayout">
        <pc:chgData name="Cheng Ran" userId="dbeed8448c6bb12c" providerId="LiveId" clId="{D3E44819-094A-4FF7-BC8B-39CE69467472}" dt="2022-02-14T07:16:10.825" v="1212" actId="20577"/>
        <pc:sldMkLst>
          <pc:docMk/>
          <pc:sldMk cId="1058885491" sldId="275"/>
        </pc:sldMkLst>
        <pc:spChg chg="del mod ord">
          <ac:chgData name="Cheng Ran" userId="dbeed8448c6bb12c" providerId="LiveId" clId="{D3E44819-094A-4FF7-BC8B-39CE69467472}" dt="2022-02-14T07:15:22.306" v="1139" actId="700"/>
          <ac:spMkLst>
            <pc:docMk/>
            <pc:sldMk cId="1058885491" sldId="275"/>
            <ac:spMk id="2" creationId="{AF206115-AAF5-46F9-815C-36E1B83A5BB5}"/>
          </ac:spMkLst>
        </pc:spChg>
        <pc:spChg chg="del mod ord">
          <ac:chgData name="Cheng Ran" userId="dbeed8448c6bb12c" providerId="LiveId" clId="{D3E44819-094A-4FF7-BC8B-39CE69467472}" dt="2022-02-14T07:15:22.306" v="1139" actId="700"/>
          <ac:spMkLst>
            <pc:docMk/>
            <pc:sldMk cId="1058885491" sldId="275"/>
            <ac:spMk id="3" creationId="{E22FF8D9-B6A5-4F3F-BE8C-C05B0F9A75E3}"/>
          </ac:spMkLst>
        </pc:spChg>
        <pc:spChg chg="add mod ord">
          <ac:chgData name="Cheng Ran" userId="dbeed8448c6bb12c" providerId="LiveId" clId="{D3E44819-094A-4FF7-BC8B-39CE69467472}" dt="2022-02-14T07:16:10.825" v="1212" actId="20577"/>
          <ac:spMkLst>
            <pc:docMk/>
            <pc:sldMk cId="1058885491" sldId="275"/>
            <ac:spMk id="4" creationId="{1B9B4E14-AE93-4EC7-8A0A-DA1754018C52}"/>
          </ac:spMkLst>
        </pc:spChg>
        <pc:spChg chg="add mod ord">
          <ac:chgData name="Cheng Ran" userId="dbeed8448c6bb12c" providerId="LiveId" clId="{D3E44819-094A-4FF7-BC8B-39CE69467472}" dt="2022-02-14T07:15:22.306" v="1139" actId="700"/>
          <ac:spMkLst>
            <pc:docMk/>
            <pc:sldMk cId="1058885491" sldId="275"/>
            <ac:spMk id="5" creationId="{5BD0659A-5405-41AA-BEAA-8C8155A4F0C7}"/>
          </ac:spMkLst>
        </pc:spChg>
      </pc:sldChg>
      <pc:sldChg chg="addSp modSp new mod">
        <pc:chgData name="Cheng Ran" userId="dbeed8448c6bb12c" providerId="LiveId" clId="{D3E44819-094A-4FF7-BC8B-39CE69467472}" dt="2022-02-14T07:16:59.033" v="1248" actId="1076"/>
        <pc:sldMkLst>
          <pc:docMk/>
          <pc:sldMk cId="3999420046" sldId="276"/>
        </pc:sldMkLst>
        <pc:spChg chg="mod">
          <ac:chgData name="Cheng Ran" userId="dbeed8448c6bb12c" providerId="LiveId" clId="{D3E44819-094A-4FF7-BC8B-39CE69467472}" dt="2022-02-14T07:16:21.790" v="1243" actId="20577"/>
          <ac:spMkLst>
            <pc:docMk/>
            <pc:sldMk cId="3999420046" sldId="276"/>
            <ac:spMk id="2" creationId="{EB398C26-6F33-4CD4-A873-6DC5AA7B3095}"/>
          </ac:spMkLst>
        </pc:spChg>
        <pc:spChg chg="mod">
          <ac:chgData name="Cheng Ran" userId="dbeed8448c6bb12c" providerId="LiveId" clId="{D3E44819-094A-4FF7-BC8B-39CE69467472}" dt="2022-02-14T07:15:49.769" v="1168"/>
          <ac:spMkLst>
            <pc:docMk/>
            <pc:sldMk cId="3999420046" sldId="276"/>
            <ac:spMk id="3" creationId="{537A20A3-9FF3-4982-BB71-D8C72B80F21B}"/>
          </ac:spMkLst>
        </pc:spChg>
        <pc:picChg chg="add mod">
          <ac:chgData name="Cheng Ran" userId="dbeed8448c6bb12c" providerId="LiveId" clId="{D3E44819-094A-4FF7-BC8B-39CE69467472}" dt="2022-02-14T07:16:48.821" v="1246" actId="1076"/>
          <ac:picMkLst>
            <pc:docMk/>
            <pc:sldMk cId="3999420046" sldId="276"/>
            <ac:picMk id="4" creationId="{A2EA41CD-8E2D-4A5B-8907-385EF6CB00F4}"/>
          </ac:picMkLst>
        </pc:picChg>
        <pc:picChg chg="add mod">
          <ac:chgData name="Cheng Ran" userId="dbeed8448c6bb12c" providerId="LiveId" clId="{D3E44819-094A-4FF7-BC8B-39CE69467472}" dt="2022-02-14T07:16:59.033" v="1248" actId="1076"/>
          <ac:picMkLst>
            <pc:docMk/>
            <pc:sldMk cId="3999420046" sldId="276"/>
            <ac:picMk id="6" creationId="{E2D00327-3707-4F88-ACF5-8045800261C4}"/>
          </ac:picMkLst>
        </pc:picChg>
      </pc:sldChg>
      <pc:sldChg chg="addSp modSp new mod modAnim">
        <pc:chgData name="Cheng Ran" userId="dbeed8448c6bb12c" providerId="LiveId" clId="{D3E44819-094A-4FF7-BC8B-39CE69467472}" dt="2022-02-14T07:21:29.661" v="1298" actId="14100"/>
        <pc:sldMkLst>
          <pc:docMk/>
          <pc:sldMk cId="1393896810" sldId="277"/>
        </pc:sldMkLst>
        <pc:spChg chg="mod">
          <ac:chgData name="Cheng Ran" userId="dbeed8448c6bb12c" providerId="LiveId" clId="{D3E44819-094A-4FF7-BC8B-39CE69467472}" dt="2022-02-14T07:20:49.366" v="1292" actId="20577"/>
          <ac:spMkLst>
            <pc:docMk/>
            <pc:sldMk cId="1393896810" sldId="277"/>
            <ac:spMk id="2" creationId="{483AD8D6-5B9D-45C2-AB85-7F11CA66FD34}"/>
          </ac:spMkLst>
        </pc:spChg>
        <pc:spChg chg="mod">
          <ac:chgData name="Cheng Ran" userId="dbeed8448c6bb12c" providerId="LiveId" clId="{D3E44819-094A-4FF7-BC8B-39CE69467472}" dt="2022-02-14T07:20:58.159" v="1295" actId="2711"/>
          <ac:spMkLst>
            <pc:docMk/>
            <pc:sldMk cId="1393896810" sldId="277"/>
            <ac:spMk id="3" creationId="{569FD97D-B258-4751-A67F-4B45C89EF5AA}"/>
          </ac:spMkLst>
        </pc:spChg>
        <pc:spChg chg="add mod">
          <ac:chgData name="Cheng Ran" userId="dbeed8448c6bb12c" providerId="LiveId" clId="{D3E44819-094A-4FF7-BC8B-39CE69467472}" dt="2022-02-14T07:21:29.661" v="1298" actId="14100"/>
          <ac:spMkLst>
            <pc:docMk/>
            <pc:sldMk cId="1393896810" sldId="277"/>
            <ac:spMk id="5" creationId="{175763B3-8C3B-4339-A017-6666A33F7E42}"/>
          </ac:spMkLst>
        </pc:spChg>
        <pc:picChg chg="add mod">
          <ac:chgData name="Cheng Ran" userId="dbeed8448c6bb12c" providerId="LiveId" clId="{D3E44819-094A-4FF7-BC8B-39CE69467472}" dt="2022-02-14T07:21:26.436" v="1297" actId="1076"/>
          <ac:picMkLst>
            <pc:docMk/>
            <pc:sldMk cId="1393896810" sldId="277"/>
            <ac:picMk id="4" creationId="{B25D7E90-1AB7-42DB-97E4-AADC3CDAD2DA}"/>
          </ac:picMkLst>
        </pc:picChg>
      </pc:sldChg>
      <pc:sldChg chg="addSp delSp modSp new mod delAnim modAnim">
        <pc:chgData name="Cheng Ran" userId="dbeed8448c6bb12c" providerId="LiveId" clId="{D3E44819-094A-4FF7-BC8B-39CE69467472}" dt="2022-02-14T07:28:31.395" v="1579"/>
        <pc:sldMkLst>
          <pc:docMk/>
          <pc:sldMk cId="2589101338" sldId="278"/>
        </pc:sldMkLst>
        <pc:spChg chg="mod">
          <ac:chgData name="Cheng Ran" userId="dbeed8448c6bb12c" providerId="LiveId" clId="{D3E44819-094A-4FF7-BC8B-39CE69467472}" dt="2022-02-14T07:28:31.395" v="1579"/>
          <ac:spMkLst>
            <pc:docMk/>
            <pc:sldMk cId="2589101338" sldId="278"/>
            <ac:spMk id="2" creationId="{0F97C7A2-BCDC-4D3E-A629-7B8838DF2076}"/>
          </ac:spMkLst>
        </pc:spChg>
        <pc:spChg chg="mod">
          <ac:chgData name="Cheng Ran" userId="dbeed8448c6bb12c" providerId="LiveId" clId="{D3E44819-094A-4FF7-BC8B-39CE69467472}" dt="2022-02-14T07:28:16.012" v="1568" actId="14100"/>
          <ac:spMkLst>
            <pc:docMk/>
            <pc:sldMk cId="2589101338" sldId="278"/>
            <ac:spMk id="3" creationId="{07440513-454B-4958-8D8E-B3486B01CBE8}"/>
          </ac:spMkLst>
        </pc:spChg>
        <pc:spChg chg="add del mod">
          <ac:chgData name="Cheng Ran" userId="dbeed8448c6bb12c" providerId="LiveId" clId="{D3E44819-094A-4FF7-BC8B-39CE69467472}" dt="2022-02-14T07:23:30.057" v="1315"/>
          <ac:spMkLst>
            <pc:docMk/>
            <pc:sldMk cId="2589101338" sldId="278"/>
            <ac:spMk id="6" creationId="{B62F2BC5-60B6-4D2F-8618-CFFE9293FC5B}"/>
          </ac:spMkLst>
        </pc:spChg>
        <pc:spChg chg="add del mod">
          <ac:chgData name="Cheng Ran" userId="dbeed8448c6bb12c" providerId="LiveId" clId="{D3E44819-094A-4FF7-BC8B-39CE69467472}" dt="2022-02-14T07:23:30.057" v="1315"/>
          <ac:spMkLst>
            <pc:docMk/>
            <pc:sldMk cId="2589101338" sldId="278"/>
            <ac:spMk id="7" creationId="{EA2FBD67-346A-4E00-9A20-CAB8855050C6}"/>
          </ac:spMkLst>
        </pc:spChg>
        <pc:spChg chg="add del mod">
          <ac:chgData name="Cheng Ran" userId="dbeed8448c6bb12c" providerId="LiveId" clId="{D3E44819-094A-4FF7-BC8B-39CE69467472}" dt="2022-02-14T07:23:30.057" v="1315"/>
          <ac:spMkLst>
            <pc:docMk/>
            <pc:sldMk cId="2589101338" sldId="278"/>
            <ac:spMk id="8" creationId="{8019F546-66A0-4BBD-A350-8789E5C9BAC2}"/>
          </ac:spMkLst>
        </pc:spChg>
        <pc:spChg chg="add del mod ord">
          <ac:chgData name="Cheng Ran" userId="dbeed8448c6bb12c" providerId="LiveId" clId="{D3E44819-094A-4FF7-BC8B-39CE69467472}" dt="2022-02-14T07:27:42.293" v="1558" actId="478"/>
          <ac:spMkLst>
            <pc:docMk/>
            <pc:sldMk cId="2589101338" sldId="278"/>
            <ac:spMk id="9" creationId="{BA41544C-DD42-41BE-A00A-3F8EF372E4E9}"/>
          </ac:spMkLst>
        </pc:spChg>
        <pc:spChg chg="add del mod ord">
          <ac:chgData name="Cheng Ran" userId="dbeed8448c6bb12c" providerId="LiveId" clId="{D3E44819-094A-4FF7-BC8B-39CE69467472}" dt="2022-02-14T07:27:42.293" v="1558" actId="478"/>
          <ac:spMkLst>
            <pc:docMk/>
            <pc:sldMk cId="2589101338" sldId="278"/>
            <ac:spMk id="10" creationId="{A3EC29CC-575A-4FA9-B52E-FCAB0A4A1F56}"/>
          </ac:spMkLst>
        </pc:spChg>
        <pc:spChg chg="add del mod ord">
          <ac:chgData name="Cheng Ran" userId="dbeed8448c6bb12c" providerId="LiveId" clId="{D3E44819-094A-4FF7-BC8B-39CE69467472}" dt="2022-02-14T07:27:42.293" v="1558" actId="478"/>
          <ac:spMkLst>
            <pc:docMk/>
            <pc:sldMk cId="2589101338" sldId="278"/>
            <ac:spMk id="11" creationId="{C29ED5FB-4114-461F-B42B-F4FC39B6E14B}"/>
          </ac:spMkLst>
        </pc:spChg>
        <pc:spChg chg="add del mod">
          <ac:chgData name="Cheng Ran" userId="dbeed8448c6bb12c" providerId="LiveId" clId="{D3E44819-094A-4FF7-BC8B-39CE69467472}" dt="2022-02-14T07:27:42.293" v="1558" actId="478"/>
          <ac:spMkLst>
            <pc:docMk/>
            <pc:sldMk cId="2589101338" sldId="278"/>
            <ac:spMk id="12" creationId="{BAE217CB-22D2-46C3-8EF4-D7C7CE8B1164}"/>
          </ac:spMkLst>
        </pc:spChg>
        <pc:spChg chg="add del mod">
          <ac:chgData name="Cheng Ran" userId="dbeed8448c6bb12c" providerId="LiveId" clId="{D3E44819-094A-4FF7-BC8B-39CE69467472}" dt="2022-02-14T07:27:42.293" v="1558" actId="478"/>
          <ac:spMkLst>
            <pc:docMk/>
            <pc:sldMk cId="2589101338" sldId="278"/>
            <ac:spMk id="13" creationId="{140ED325-8762-4461-A56B-B54B28736510}"/>
          </ac:spMkLst>
        </pc:spChg>
        <pc:spChg chg="add del mod">
          <ac:chgData name="Cheng Ran" userId="dbeed8448c6bb12c" providerId="LiveId" clId="{D3E44819-094A-4FF7-BC8B-39CE69467472}" dt="2022-02-14T07:27:42.293" v="1558" actId="478"/>
          <ac:spMkLst>
            <pc:docMk/>
            <pc:sldMk cId="2589101338" sldId="278"/>
            <ac:spMk id="14" creationId="{4419A5B6-C525-4615-9445-01236CA3AFAF}"/>
          </ac:spMkLst>
        </pc:spChg>
        <pc:spChg chg="add del mod">
          <ac:chgData name="Cheng Ran" userId="dbeed8448c6bb12c" providerId="LiveId" clId="{D3E44819-094A-4FF7-BC8B-39CE69467472}" dt="2022-02-14T07:26:17.040" v="1511" actId="478"/>
          <ac:spMkLst>
            <pc:docMk/>
            <pc:sldMk cId="2589101338" sldId="278"/>
            <ac:spMk id="15" creationId="{129E0475-AAAF-4D06-B254-427100AE4FC0}"/>
          </ac:spMkLst>
        </pc:spChg>
        <pc:spChg chg="add mod">
          <ac:chgData name="Cheng Ran" userId="dbeed8448c6bb12c" providerId="LiveId" clId="{D3E44819-094A-4FF7-BC8B-39CE69467472}" dt="2022-02-14T07:27:47.018" v="1559"/>
          <ac:spMkLst>
            <pc:docMk/>
            <pc:sldMk cId="2589101338" sldId="278"/>
            <ac:spMk id="19" creationId="{1A2E4933-C892-4350-B9F7-7E18F5C26304}"/>
          </ac:spMkLst>
        </pc:spChg>
        <pc:spChg chg="add mod">
          <ac:chgData name="Cheng Ran" userId="dbeed8448c6bb12c" providerId="LiveId" clId="{D3E44819-094A-4FF7-BC8B-39CE69467472}" dt="2022-02-14T07:27:47.018" v="1559"/>
          <ac:spMkLst>
            <pc:docMk/>
            <pc:sldMk cId="2589101338" sldId="278"/>
            <ac:spMk id="20" creationId="{1E7B56F0-7A03-4A63-8CF2-791AE99D3725}"/>
          </ac:spMkLst>
        </pc:spChg>
        <pc:spChg chg="add mod">
          <ac:chgData name="Cheng Ran" userId="dbeed8448c6bb12c" providerId="LiveId" clId="{D3E44819-094A-4FF7-BC8B-39CE69467472}" dt="2022-02-14T07:28:01.148" v="1562" actId="1076"/>
          <ac:spMkLst>
            <pc:docMk/>
            <pc:sldMk cId="2589101338" sldId="278"/>
            <ac:spMk id="21" creationId="{449C74D6-9797-4B60-ADBF-8F77A222ADE7}"/>
          </ac:spMkLst>
        </pc:spChg>
        <pc:spChg chg="add mod">
          <ac:chgData name="Cheng Ran" userId="dbeed8448c6bb12c" providerId="LiveId" clId="{D3E44819-094A-4FF7-BC8B-39CE69467472}" dt="2022-02-14T07:27:53.515" v="1560"/>
          <ac:spMkLst>
            <pc:docMk/>
            <pc:sldMk cId="2589101338" sldId="278"/>
            <ac:spMk id="22" creationId="{A514BF09-DA35-4C92-8CBE-0DEA170B6D9F}"/>
          </ac:spMkLst>
        </pc:spChg>
        <pc:spChg chg="add mod">
          <ac:chgData name="Cheng Ran" userId="dbeed8448c6bb12c" providerId="LiveId" clId="{D3E44819-094A-4FF7-BC8B-39CE69467472}" dt="2022-02-14T07:27:53.515" v="1560"/>
          <ac:spMkLst>
            <pc:docMk/>
            <pc:sldMk cId="2589101338" sldId="278"/>
            <ac:spMk id="23" creationId="{73421DB7-8C4A-4FC7-8BC1-95D9CDDAB71F}"/>
          </ac:spMkLst>
        </pc:spChg>
        <pc:spChg chg="add mod">
          <ac:chgData name="Cheng Ran" userId="dbeed8448c6bb12c" providerId="LiveId" clId="{D3E44819-094A-4FF7-BC8B-39CE69467472}" dt="2022-02-14T07:27:57.045" v="1561" actId="1076"/>
          <ac:spMkLst>
            <pc:docMk/>
            <pc:sldMk cId="2589101338" sldId="278"/>
            <ac:spMk id="24" creationId="{34C4E11A-0F92-45E4-814B-0B65C43E8363}"/>
          </ac:spMkLst>
        </pc:spChg>
        <pc:picChg chg="add del mod">
          <ac:chgData name="Cheng Ran" userId="dbeed8448c6bb12c" providerId="LiveId" clId="{D3E44819-094A-4FF7-BC8B-39CE69467472}" dt="2022-02-14T07:22:28.675" v="1309" actId="22"/>
          <ac:picMkLst>
            <pc:docMk/>
            <pc:sldMk cId="2589101338" sldId="278"/>
            <ac:picMk id="5" creationId="{3E323CAC-D723-496D-A48A-61950634E440}"/>
          </ac:picMkLst>
        </pc:picChg>
        <pc:cxnChg chg="add del mod">
          <ac:chgData name="Cheng Ran" userId="dbeed8448c6bb12c" providerId="LiveId" clId="{D3E44819-094A-4FF7-BC8B-39CE69467472}" dt="2022-02-14T07:27:05.700" v="1516" actId="478"/>
          <ac:cxnSpMkLst>
            <pc:docMk/>
            <pc:sldMk cId="2589101338" sldId="278"/>
            <ac:cxnSpMk id="17" creationId="{BE5EE3DB-7819-408B-B2D0-EF458CF8999E}"/>
          </ac:cxnSpMkLst>
        </pc:cxnChg>
      </pc:sldChg>
      <pc:sldChg chg="del">
        <pc:chgData name="Cheng Ran" userId="dbeed8448c6bb12c" providerId="LiveId" clId="{D3E44819-094A-4FF7-BC8B-39CE69467472}" dt="2022-02-14T07:12:56.610" v="1064"/>
        <pc:sldMkLst>
          <pc:docMk/>
          <pc:sldMk cId="3670890250" sldId="278"/>
        </pc:sldMkLst>
      </pc:sldChg>
      <pc:sldChg chg="modSp new mod">
        <pc:chgData name="Cheng Ran" userId="dbeed8448c6bb12c" providerId="LiveId" clId="{D3E44819-094A-4FF7-BC8B-39CE69467472}" dt="2022-02-14T07:30:01.246" v="1651" actId="27636"/>
        <pc:sldMkLst>
          <pc:docMk/>
          <pc:sldMk cId="2322556458" sldId="279"/>
        </pc:sldMkLst>
        <pc:spChg chg="mod">
          <ac:chgData name="Cheng Ran" userId="dbeed8448c6bb12c" providerId="LiveId" clId="{D3E44819-094A-4FF7-BC8B-39CE69467472}" dt="2022-02-14T07:29:41.782" v="1628" actId="20577"/>
          <ac:spMkLst>
            <pc:docMk/>
            <pc:sldMk cId="2322556458" sldId="279"/>
            <ac:spMk id="2" creationId="{495049D0-8444-49E0-AE5F-627971BCC563}"/>
          </ac:spMkLst>
        </pc:spChg>
        <pc:spChg chg="mod">
          <ac:chgData name="Cheng Ran" userId="dbeed8448c6bb12c" providerId="LiveId" clId="{D3E44819-094A-4FF7-BC8B-39CE69467472}" dt="2022-02-14T07:30:01.246" v="1651" actId="27636"/>
          <ac:spMkLst>
            <pc:docMk/>
            <pc:sldMk cId="2322556458" sldId="279"/>
            <ac:spMk id="3" creationId="{D858679C-F56C-46E6-A622-2347F16A57EF}"/>
          </ac:spMkLst>
        </pc:spChg>
      </pc:sldChg>
      <pc:sldChg chg="addSp delSp modSp new mod modClrScheme chgLayout">
        <pc:chgData name="Cheng Ran" userId="dbeed8448c6bb12c" providerId="LiveId" clId="{D3E44819-094A-4FF7-BC8B-39CE69467472}" dt="2022-02-14T07:28:51.673" v="1600" actId="20577"/>
        <pc:sldMkLst>
          <pc:docMk/>
          <pc:sldMk cId="3628340342" sldId="280"/>
        </pc:sldMkLst>
        <pc:spChg chg="del mod ord">
          <ac:chgData name="Cheng Ran" userId="dbeed8448c6bb12c" providerId="LiveId" clId="{D3E44819-094A-4FF7-BC8B-39CE69467472}" dt="2022-02-14T07:28:45.551" v="1581" actId="700"/>
          <ac:spMkLst>
            <pc:docMk/>
            <pc:sldMk cId="3628340342" sldId="280"/>
            <ac:spMk id="2" creationId="{5DB43339-BCC9-48DE-B763-E5626DF09930}"/>
          </ac:spMkLst>
        </pc:spChg>
        <pc:spChg chg="del mod ord">
          <ac:chgData name="Cheng Ran" userId="dbeed8448c6bb12c" providerId="LiveId" clId="{D3E44819-094A-4FF7-BC8B-39CE69467472}" dt="2022-02-14T07:28:45.551" v="1581" actId="700"/>
          <ac:spMkLst>
            <pc:docMk/>
            <pc:sldMk cId="3628340342" sldId="280"/>
            <ac:spMk id="3" creationId="{497ACF48-C434-4BCE-BBCF-40E6FE155A67}"/>
          </ac:spMkLst>
        </pc:spChg>
        <pc:spChg chg="add mod ord">
          <ac:chgData name="Cheng Ran" userId="dbeed8448c6bb12c" providerId="LiveId" clId="{D3E44819-094A-4FF7-BC8B-39CE69467472}" dt="2022-02-14T07:28:51.673" v="1600" actId="20577"/>
          <ac:spMkLst>
            <pc:docMk/>
            <pc:sldMk cId="3628340342" sldId="280"/>
            <ac:spMk id="4" creationId="{76CA190C-094E-4F95-8A37-CF426C100A29}"/>
          </ac:spMkLst>
        </pc:spChg>
        <pc:spChg chg="add mod ord">
          <ac:chgData name="Cheng Ran" userId="dbeed8448c6bb12c" providerId="LiveId" clId="{D3E44819-094A-4FF7-BC8B-39CE69467472}" dt="2022-02-14T07:28:45.551" v="1581" actId="700"/>
          <ac:spMkLst>
            <pc:docMk/>
            <pc:sldMk cId="3628340342" sldId="280"/>
            <ac:spMk id="5" creationId="{9891A0E7-9668-441D-AC02-060341EFDE5A}"/>
          </ac:spMkLst>
        </pc:spChg>
      </pc:sldChg>
      <pc:sldChg chg="modSp new mod">
        <pc:chgData name="Cheng Ran" userId="dbeed8448c6bb12c" providerId="LiveId" clId="{D3E44819-094A-4FF7-BC8B-39CE69467472}" dt="2022-02-14T07:30:10.372" v="1652" actId="2711"/>
        <pc:sldMkLst>
          <pc:docMk/>
          <pc:sldMk cId="3844907058" sldId="281"/>
        </pc:sldMkLst>
        <pc:spChg chg="mod">
          <ac:chgData name="Cheng Ran" userId="dbeed8448c6bb12c" providerId="LiveId" clId="{D3E44819-094A-4FF7-BC8B-39CE69467472}" dt="2022-02-14T07:29:46.025" v="1637" actId="20577"/>
          <ac:spMkLst>
            <pc:docMk/>
            <pc:sldMk cId="3844907058" sldId="281"/>
            <ac:spMk id="2" creationId="{934CAA12-8AEF-48ED-A52E-FBD7B6CF4E5F}"/>
          </ac:spMkLst>
        </pc:spChg>
        <pc:spChg chg="mod">
          <ac:chgData name="Cheng Ran" userId="dbeed8448c6bb12c" providerId="LiveId" clId="{D3E44819-094A-4FF7-BC8B-39CE69467472}" dt="2022-02-14T07:30:10.372" v="1652" actId="2711"/>
          <ac:spMkLst>
            <pc:docMk/>
            <pc:sldMk cId="3844907058" sldId="281"/>
            <ac:spMk id="3" creationId="{634F7EDF-38CB-434E-8133-EFD310D61E5D}"/>
          </ac:spMkLst>
        </pc:spChg>
      </pc:sldChg>
      <pc:sldChg chg="del">
        <pc:chgData name="Cheng Ran" userId="dbeed8448c6bb12c" providerId="LiveId" clId="{D3E44819-094A-4FF7-BC8B-39CE69467472}" dt="2022-02-14T07:12:56.610" v="1064"/>
        <pc:sldMkLst>
          <pc:docMk/>
          <pc:sldMk cId="1651479453" sldId="282"/>
        </pc:sldMkLst>
      </pc:sldChg>
      <pc:sldChg chg="modSp new mod">
        <pc:chgData name="Cheng Ran" userId="dbeed8448c6bb12c" providerId="LiveId" clId="{D3E44819-094A-4FF7-BC8B-39CE69467472}" dt="2022-02-14T07:32:32.957" v="1781" actId="20577"/>
        <pc:sldMkLst>
          <pc:docMk/>
          <pc:sldMk cId="4097794756" sldId="282"/>
        </pc:sldMkLst>
        <pc:spChg chg="mod">
          <ac:chgData name="Cheng Ran" userId="dbeed8448c6bb12c" providerId="LiveId" clId="{D3E44819-094A-4FF7-BC8B-39CE69467472}" dt="2022-02-14T07:32:32.957" v="1781" actId="20577"/>
          <ac:spMkLst>
            <pc:docMk/>
            <pc:sldMk cId="4097794756" sldId="282"/>
            <ac:spMk id="2" creationId="{2F113792-6971-417E-847D-1E97CC7CBF96}"/>
          </ac:spMkLst>
        </pc:spChg>
        <pc:spChg chg="mod">
          <ac:chgData name="Cheng Ran" userId="dbeed8448c6bb12c" providerId="LiveId" clId="{D3E44819-094A-4FF7-BC8B-39CE69467472}" dt="2022-02-14T07:32:05.639" v="1740" actId="27636"/>
          <ac:spMkLst>
            <pc:docMk/>
            <pc:sldMk cId="4097794756" sldId="282"/>
            <ac:spMk id="3" creationId="{A3BD6AEB-E235-4EA3-B5EC-3165106C9A47}"/>
          </ac:spMkLst>
        </pc:spChg>
      </pc:sldChg>
      <pc:sldChg chg="del">
        <pc:chgData name="Cheng Ran" userId="dbeed8448c6bb12c" providerId="LiveId" clId="{D3E44819-094A-4FF7-BC8B-39CE69467472}" dt="2022-02-14T07:12:56.610" v="1064"/>
        <pc:sldMkLst>
          <pc:docMk/>
          <pc:sldMk cId="3515493050" sldId="283"/>
        </pc:sldMkLst>
      </pc:sldChg>
      <pc:sldChg chg="modSp new mod">
        <pc:chgData name="Cheng Ran" userId="dbeed8448c6bb12c" providerId="LiveId" clId="{D3E44819-094A-4FF7-BC8B-39CE69467472}" dt="2022-02-14T07:33:03.426" v="1817" actId="20577"/>
        <pc:sldMkLst>
          <pc:docMk/>
          <pc:sldMk cId="3750497665" sldId="283"/>
        </pc:sldMkLst>
        <pc:spChg chg="mod">
          <ac:chgData name="Cheng Ran" userId="dbeed8448c6bb12c" providerId="LiveId" clId="{D3E44819-094A-4FF7-BC8B-39CE69467472}" dt="2022-02-14T07:33:03.426" v="1817" actId="20577"/>
          <ac:spMkLst>
            <pc:docMk/>
            <pc:sldMk cId="3750497665" sldId="283"/>
            <ac:spMk id="2" creationId="{A1811A0C-A1BC-463F-BD6B-5116850DBABD}"/>
          </ac:spMkLst>
        </pc:spChg>
        <pc:spChg chg="mod">
          <ac:chgData name="Cheng Ran" userId="dbeed8448c6bb12c" providerId="LiveId" clId="{D3E44819-094A-4FF7-BC8B-39CE69467472}" dt="2022-02-14T07:32:53.468" v="1786" actId="27636"/>
          <ac:spMkLst>
            <pc:docMk/>
            <pc:sldMk cId="3750497665" sldId="283"/>
            <ac:spMk id="3" creationId="{F4DE1254-02EF-4537-B8AE-60165D828146}"/>
          </ac:spMkLst>
        </pc:spChg>
      </pc:sldChg>
      <pc:sldChg chg="modSp new mod">
        <pc:chgData name="Cheng Ran" userId="dbeed8448c6bb12c" providerId="LiveId" clId="{D3E44819-094A-4FF7-BC8B-39CE69467472}" dt="2022-02-14T07:33:51.559" v="1825" actId="20577"/>
        <pc:sldMkLst>
          <pc:docMk/>
          <pc:sldMk cId="920123509" sldId="284"/>
        </pc:sldMkLst>
        <pc:spChg chg="mod">
          <ac:chgData name="Cheng Ran" userId="dbeed8448c6bb12c" providerId="LiveId" clId="{D3E44819-094A-4FF7-BC8B-39CE69467472}" dt="2022-02-14T07:33:32.807" v="1820"/>
          <ac:spMkLst>
            <pc:docMk/>
            <pc:sldMk cId="920123509" sldId="284"/>
            <ac:spMk id="2" creationId="{1B1A8AAD-AD24-4D37-94D3-4B91B9AB2925}"/>
          </ac:spMkLst>
        </pc:spChg>
        <pc:spChg chg="mod">
          <ac:chgData name="Cheng Ran" userId="dbeed8448c6bb12c" providerId="LiveId" clId="{D3E44819-094A-4FF7-BC8B-39CE69467472}" dt="2022-02-14T07:33:51.559" v="1825" actId="20577"/>
          <ac:spMkLst>
            <pc:docMk/>
            <pc:sldMk cId="920123509" sldId="284"/>
            <ac:spMk id="3" creationId="{81016910-DF19-4E8E-8D5B-E5A3A808B35E}"/>
          </ac:spMkLst>
        </pc:spChg>
      </pc:sldChg>
      <pc:sldChg chg="modSp new mod">
        <pc:chgData name="Cheng Ran" userId="dbeed8448c6bb12c" providerId="LiveId" clId="{D3E44819-094A-4FF7-BC8B-39CE69467472}" dt="2022-02-14T07:34:59.425" v="1884" actId="27636"/>
        <pc:sldMkLst>
          <pc:docMk/>
          <pc:sldMk cId="2945139366" sldId="285"/>
        </pc:sldMkLst>
        <pc:spChg chg="mod">
          <ac:chgData name="Cheng Ran" userId="dbeed8448c6bb12c" providerId="LiveId" clId="{D3E44819-094A-4FF7-BC8B-39CE69467472}" dt="2022-02-14T07:34:27.393" v="1875" actId="20577"/>
          <ac:spMkLst>
            <pc:docMk/>
            <pc:sldMk cId="2945139366" sldId="285"/>
            <ac:spMk id="2" creationId="{AF905A29-FB2D-451F-B50A-BD432E17A2DB}"/>
          </ac:spMkLst>
        </pc:spChg>
        <pc:spChg chg="mod">
          <ac:chgData name="Cheng Ran" userId="dbeed8448c6bb12c" providerId="LiveId" clId="{D3E44819-094A-4FF7-BC8B-39CE69467472}" dt="2022-02-14T07:34:59.425" v="1884" actId="27636"/>
          <ac:spMkLst>
            <pc:docMk/>
            <pc:sldMk cId="2945139366" sldId="285"/>
            <ac:spMk id="3" creationId="{E55D344B-266A-408A-80E2-D79360F8D18E}"/>
          </ac:spMkLst>
        </pc:spChg>
      </pc:sldChg>
      <pc:sldChg chg="del">
        <pc:chgData name="Cheng Ran" userId="dbeed8448c6bb12c" providerId="LiveId" clId="{D3E44819-094A-4FF7-BC8B-39CE69467472}" dt="2022-02-14T07:12:56.610" v="1064"/>
        <pc:sldMkLst>
          <pc:docMk/>
          <pc:sldMk cId="234749244" sldId="286"/>
        </pc:sldMkLst>
      </pc:sldChg>
      <pc:sldChg chg="modSp new mod modAnim">
        <pc:chgData name="Cheng Ran" userId="dbeed8448c6bb12c" providerId="LiveId" clId="{D3E44819-094A-4FF7-BC8B-39CE69467472}" dt="2022-02-14T07:36:04.431" v="1948"/>
        <pc:sldMkLst>
          <pc:docMk/>
          <pc:sldMk cId="2819709825" sldId="286"/>
        </pc:sldMkLst>
        <pc:spChg chg="mod">
          <ac:chgData name="Cheng Ran" userId="dbeed8448c6bb12c" providerId="LiveId" clId="{D3E44819-094A-4FF7-BC8B-39CE69467472}" dt="2022-02-14T07:35:26.282" v="1935" actId="20577"/>
          <ac:spMkLst>
            <pc:docMk/>
            <pc:sldMk cId="2819709825" sldId="286"/>
            <ac:spMk id="2" creationId="{45272A52-3AA7-4FF2-BA3D-33DE7F391BD6}"/>
          </ac:spMkLst>
        </pc:spChg>
        <pc:spChg chg="mod">
          <ac:chgData name="Cheng Ran" userId="dbeed8448c6bb12c" providerId="LiveId" clId="{D3E44819-094A-4FF7-BC8B-39CE69467472}" dt="2022-02-14T07:35:43.603" v="1947" actId="20577"/>
          <ac:spMkLst>
            <pc:docMk/>
            <pc:sldMk cId="2819709825" sldId="286"/>
            <ac:spMk id="3" creationId="{C35F9AE4-415A-4973-8C66-40A4EDBF3AC7}"/>
          </ac:spMkLst>
        </pc:spChg>
      </pc:sldChg>
      <pc:sldChg chg="modSp new mod modAnim">
        <pc:chgData name="Cheng Ran" userId="dbeed8448c6bb12c" providerId="LiveId" clId="{D3E44819-094A-4FF7-BC8B-39CE69467472}" dt="2022-02-14T07:37:31.426" v="1987" actId="20577"/>
        <pc:sldMkLst>
          <pc:docMk/>
          <pc:sldMk cId="4282138035" sldId="287"/>
        </pc:sldMkLst>
        <pc:spChg chg="mod">
          <ac:chgData name="Cheng Ran" userId="dbeed8448c6bb12c" providerId="LiveId" clId="{D3E44819-094A-4FF7-BC8B-39CE69467472}" dt="2022-02-14T07:36:47.863" v="1976" actId="20577"/>
          <ac:spMkLst>
            <pc:docMk/>
            <pc:sldMk cId="4282138035" sldId="287"/>
            <ac:spMk id="2" creationId="{8DA995E9-32CD-4D90-8F8D-B84823F147B4}"/>
          </ac:spMkLst>
        </pc:spChg>
        <pc:spChg chg="mod">
          <ac:chgData name="Cheng Ran" userId="dbeed8448c6bb12c" providerId="LiveId" clId="{D3E44819-094A-4FF7-BC8B-39CE69467472}" dt="2022-02-14T07:37:31.426" v="1987" actId="20577"/>
          <ac:spMkLst>
            <pc:docMk/>
            <pc:sldMk cId="4282138035" sldId="287"/>
            <ac:spMk id="3" creationId="{667CEF97-2461-4C03-814B-8FCAE6D67076}"/>
          </ac:spMkLst>
        </pc:spChg>
      </pc:sldChg>
      <pc:sldChg chg="modSp new mod">
        <pc:chgData name="Cheng Ran" userId="dbeed8448c6bb12c" providerId="LiveId" clId="{D3E44819-094A-4FF7-BC8B-39CE69467472}" dt="2022-02-14T07:38:24.978" v="2029" actId="20577"/>
        <pc:sldMkLst>
          <pc:docMk/>
          <pc:sldMk cId="2502641594" sldId="288"/>
        </pc:sldMkLst>
        <pc:spChg chg="mod">
          <ac:chgData name="Cheng Ran" userId="dbeed8448c6bb12c" providerId="LiveId" clId="{D3E44819-094A-4FF7-BC8B-39CE69467472}" dt="2022-02-14T07:38:01.023" v="2024" actId="20577"/>
          <ac:spMkLst>
            <pc:docMk/>
            <pc:sldMk cId="2502641594" sldId="288"/>
            <ac:spMk id="2" creationId="{BD47AC69-E009-4BE9-8C23-AF203AFE9DCF}"/>
          </ac:spMkLst>
        </pc:spChg>
        <pc:spChg chg="mod">
          <ac:chgData name="Cheng Ran" userId="dbeed8448c6bb12c" providerId="LiveId" clId="{D3E44819-094A-4FF7-BC8B-39CE69467472}" dt="2022-02-14T07:38:24.978" v="2029" actId="20577"/>
          <ac:spMkLst>
            <pc:docMk/>
            <pc:sldMk cId="2502641594" sldId="288"/>
            <ac:spMk id="3" creationId="{23D683AB-42C0-4252-A60A-3C75FB001D73}"/>
          </ac:spMkLst>
        </pc:spChg>
      </pc:sldChg>
      <pc:sldChg chg="addSp delSp modSp new mod modClrScheme chgLayout">
        <pc:chgData name="Cheng Ran" userId="dbeed8448c6bb12c" providerId="LiveId" clId="{D3E44819-094A-4FF7-BC8B-39CE69467472}" dt="2022-02-14T07:38:54.455" v="2040" actId="20577"/>
        <pc:sldMkLst>
          <pc:docMk/>
          <pc:sldMk cId="420599735" sldId="289"/>
        </pc:sldMkLst>
        <pc:spChg chg="del mod ord">
          <ac:chgData name="Cheng Ran" userId="dbeed8448c6bb12c" providerId="LiveId" clId="{D3E44819-094A-4FF7-BC8B-39CE69467472}" dt="2022-02-14T07:38:51.262" v="2031" actId="700"/>
          <ac:spMkLst>
            <pc:docMk/>
            <pc:sldMk cId="420599735" sldId="289"/>
            <ac:spMk id="2" creationId="{5A4EDD64-BCA0-4582-8EC6-8C738903EEA3}"/>
          </ac:spMkLst>
        </pc:spChg>
        <pc:spChg chg="del mod ord">
          <ac:chgData name="Cheng Ran" userId="dbeed8448c6bb12c" providerId="LiveId" clId="{D3E44819-094A-4FF7-BC8B-39CE69467472}" dt="2022-02-14T07:38:51.262" v="2031" actId="700"/>
          <ac:spMkLst>
            <pc:docMk/>
            <pc:sldMk cId="420599735" sldId="289"/>
            <ac:spMk id="3" creationId="{A75917B7-1E33-4F8C-9C6E-4D2595A7C3CB}"/>
          </ac:spMkLst>
        </pc:spChg>
        <pc:spChg chg="add mod ord">
          <ac:chgData name="Cheng Ran" userId="dbeed8448c6bb12c" providerId="LiveId" clId="{D3E44819-094A-4FF7-BC8B-39CE69467472}" dt="2022-02-14T07:38:54.455" v="2040" actId="20577"/>
          <ac:spMkLst>
            <pc:docMk/>
            <pc:sldMk cId="420599735" sldId="289"/>
            <ac:spMk id="4" creationId="{6D9C8602-AE97-45C3-814C-3E0E69FC660D}"/>
          </ac:spMkLst>
        </pc:spChg>
        <pc:spChg chg="add mod ord">
          <ac:chgData name="Cheng Ran" userId="dbeed8448c6bb12c" providerId="LiveId" clId="{D3E44819-094A-4FF7-BC8B-39CE69467472}" dt="2022-02-14T07:38:51.262" v="2031" actId="700"/>
          <ac:spMkLst>
            <pc:docMk/>
            <pc:sldMk cId="420599735" sldId="289"/>
            <ac:spMk id="5" creationId="{CFA0F981-66DD-4282-AE14-0B6412971543}"/>
          </ac:spMkLst>
        </pc:spChg>
      </pc:sldChg>
      <pc:sldChg chg="del">
        <pc:chgData name="Cheng Ran" userId="dbeed8448c6bb12c" providerId="LiveId" clId="{D3E44819-094A-4FF7-BC8B-39CE69467472}" dt="2022-02-14T07:12:56.610" v="1064"/>
        <pc:sldMkLst>
          <pc:docMk/>
          <pc:sldMk cId="4264834715" sldId="289"/>
        </pc:sldMkLst>
      </pc:sldChg>
      <pc:sldChg chg="del">
        <pc:chgData name="Cheng Ran" userId="dbeed8448c6bb12c" providerId="LiveId" clId="{D3E44819-094A-4FF7-BC8B-39CE69467472}" dt="2022-02-14T07:12:56.610" v="1064"/>
        <pc:sldMkLst>
          <pc:docMk/>
          <pc:sldMk cId="1210557315" sldId="290"/>
        </pc:sldMkLst>
      </pc:sldChg>
      <pc:sldChg chg="modSp del mod">
        <pc:chgData name="Cheng Ran" userId="dbeed8448c6bb12c" providerId="LiveId" clId="{D3E44819-094A-4FF7-BC8B-39CE69467472}" dt="2022-02-14T07:12:56.610" v="1064"/>
        <pc:sldMkLst>
          <pc:docMk/>
          <pc:sldMk cId="2165598394" sldId="291"/>
        </pc:sldMkLst>
        <pc:spChg chg="mod">
          <ac:chgData name="Cheng Ran" userId="dbeed8448c6bb12c" providerId="LiveId" clId="{D3E44819-094A-4FF7-BC8B-39CE69467472}" dt="2022-02-14T07:12:56.610" v="1064"/>
          <ac:spMkLst>
            <pc:docMk/>
            <pc:sldMk cId="2165598394" sldId="291"/>
            <ac:spMk id="24580" creationId="{00000000-0000-0000-0000-000000000000}"/>
          </ac:spMkLst>
        </pc:spChg>
      </pc:sldChg>
      <pc:sldChg chg="del">
        <pc:chgData name="Cheng Ran" userId="dbeed8448c6bb12c" providerId="LiveId" clId="{D3E44819-094A-4FF7-BC8B-39CE69467472}" dt="2022-02-14T07:12:56.610" v="1064"/>
        <pc:sldMkLst>
          <pc:docMk/>
          <pc:sldMk cId="1594917969" sldId="292"/>
        </pc:sldMkLst>
      </pc:sldChg>
      <pc:sldChg chg="del">
        <pc:chgData name="Cheng Ran" userId="dbeed8448c6bb12c" providerId="LiveId" clId="{D3E44819-094A-4FF7-BC8B-39CE69467472}" dt="2022-02-14T07:12:56.610" v="1064"/>
        <pc:sldMkLst>
          <pc:docMk/>
          <pc:sldMk cId="2154894100" sldId="293"/>
        </pc:sldMkLst>
      </pc:sldChg>
      <pc:sldChg chg="del">
        <pc:chgData name="Cheng Ran" userId="dbeed8448c6bb12c" providerId="LiveId" clId="{D3E44819-094A-4FF7-BC8B-39CE69467472}" dt="2022-02-14T07:12:56.610" v="1064"/>
        <pc:sldMkLst>
          <pc:docMk/>
          <pc:sldMk cId="1486606376" sldId="294"/>
        </pc:sldMkLst>
      </pc:sldChg>
      <pc:sldChg chg="modSp del mod">
        <pc:chgData name="Cheng Ran" userId="dbeed8448c6bb12c" providerId="LiveId" clId="{D3E44819-094A-4FF7-BC8B-39CE69467472}" dt="2022-02-14T07:12:56.610" v="1064"/>
        <pc:sldMkLst>
          <pc:docMk/>
          <pc:sldMk cId="2905275293" sldId="297"/>
        </pc:sldMkLst>
        <pc:spChg chg="mod">
          <ac:chgData name="Cheng Ran" userId="dbeed8448c6bb12c" providerId="LiveId" clId="{D3E44819-094A-4FF7-BC8B-39CE69467472}" dt="2022-02-14T07:12:56.610" v="1064"/>
          <ac:spMkLst>
            <pc:docMk/>
            <pc:sldMk cId="2905275293" sldId="297"/>
            <ac:spMk id="24580" creationId="{00000000-0000-0000-0000-000000000000}"/>
          </ac:spMkLst>
        </pc:spChg>
      </pc:sldChg>
      <pc:sldChg chg="modSp del mod">
        <pc:chgData name="Cheng Ran" userId="dbeed8448c6bb12c" providerId="LiveId" clId="{D3E44819-094A-4FF7-BC8B-39CE69467472}" dt="2022-02-14T07:12:56.610" v="1064"/>
        <pc:sldMkLst>
          <pc:docMk/>
          <pc:sldMk cId="3878891907" sldId="298"/>
        </pc:sldMkLst>
        <pc:spChg chg="mod">
          <ac:chgData name="Cheng Ran" userId="dbeed8448c6bb12c" providerId="LiveId" clId="{D3E44819-094A-4FF7-BC8B-39CE69467472}" dt="2022-02-14T07:12:56.610" v="1064"/>
          <ac:spMkLst>
            <pc:docMk/>
            <pc:sldMk cId="3878891907" sldId="298"/>
            <ac:spMk id="24580" creationId="{00000000-0000-0000-0000-000000000000}"/>
          </ac:spMkLst>
        </pc:spChg>
      </pc:sldChg>
      <pc:sldChg chg="addSp delSp modSp del mod modClrScheme chgLayout">
        <pc:chgData name="Cheng Ran" userId="dbeed8448c6bb12c" providerId="LiveId" clId="{D3E44819-094A-4FF7-BC8B-39CE69467472}" dt="2022-02-14T07:12:56.610" v="1064"/>
        <pc:sldMkLst>
          <pc:docMk/>
          <pc:sldMk cId="2429952507" sldId="301"/>
        </pc:sldMkLst>
        <pc:spChg chg="add del mod ord">
          <ac:chgData name="Cheng Ran" userId="dbeed8448c6bb12c" providerId="LiveId" clId="{D3E44819-094A-4FF7-BC8B-39CE69467472}" dt="2022-02-14T07:12:55.632" v="1061" actId="700"/>
          <ac:spMkLst>
            <pc:docMk/>
            <pc:sldMk cId="2429952507" sldId="301"/>
            <ac:spMk id="2" creationId="{F9BFC8D1-70C0-4636-BB04-86985F36B58B}"/>
          </ac:spMkLst>
        </pc:spChg>
        <pc:spChg chg="mod ord">
          <ac:chgData name="Cheng Ran" userId="dbeed8448c6bb12c" providerId="LiveId" clId="{D3E44819-094A-4FF7-BC8B-39CE69467472}" dt="2022-02-14T07:12:55.632" v="1061" actId="700"/>
          <ac:spMkLst>
            <pc:docMk/>
            <pc:sldMk cId="2429952507" sldId="301"/>
            <ac:spMk id="29698" creationId="{00000000-0000-0000-0000-000000000000}"/>
          </ac:spMkLst>
        </pc:spChg>
        <pc:spChg chg="mod ord">
          <ac:chgData name="Cheng Ran" userId="dbeed8448c6bb12c" providerId="LiveId" clId="{D3E44819-094A-4FF7-BC8B-39CE69467472}" dt="2022-02-14T07:12:56.610" v="1064"/>
          <ac:spMkLst>
            <pc:docMk/>
            <pc:sldMk cId="2429952507" sldId="301"/>
            <ac:spMk id="29699" creationId="{00000000-0000-0000-0000-000000000000}"/>
          </ac:spMkLst>
        </pc:spChg>
      </pc:sldChg>
      <pc:sldChg chg="del">
        <pc:chgData name="Cheng Ran" userId="dbeed8448c6bb12c" providerId="LiveId" clId="{D3E44819-094A-4FF7-BC8B-39CE69467472}" dt="2022-02-14T07:12:56.610" v="1064"/>
        <pc:sldMkLst>
          <pc:docMk/>
          <pc:sldMk cId="4009265630" sldId="304"/>
        </pc:sldMkLst>
      </pc:sldChg>
    </pc:docChg>
  </pc:docChgLst>
  <pc:docChgLst>
    <pc:chgData name="Cheng Ran" userId="dbeed8448c6bb12c" providerId="LiveId" clId="{327DEF0D-2C20-46B7-8F5E-1F02054F7CA4}"/>
    <pc:docChg chg="custSel addSld modSld">
      <pc:chgData name="Cheng Ran" userId="dbeed8448c6bb12c" providerId="LiveId" clId="{327DEF0D-2C20-46B7-8F5E-1F02054F7CA4}" dt="2022-02-14T06:02:20.486" v="1" actId="700"/>
      <pc:docMkLst>
        <pc:docMk/>
      </pc:docMkLst>
      <pc:sldChg chg="addSp modSp mod chgLayout">
        <pc:chgData name="Cheng Ran" userId="dbeed8448c6bb12c" providerId="LiveId" clId="{327DEF0D-2C20-46B7-8F5E-1F02054F7CA4}" dt="2022-02-14T06:02:20.486" v="1" actId="700"/>
        <pc:sldMkLst>
          <pc:docMk/>
          <pc:sldMk cId="3385293733" sldId="257"/>
        </pc:sldMkLst>
        <pc:spChg chg="add mod">
          <ac:chgData name="Cheng Ran" userId="dbeed8448c6bb12c" providerId="LiveId" clId="{327DEF0D-2C20-46B7-8F5E-1F02054F7CA4}" dt="2022-02-14T06:02:20.486" v="1" actId="700"/>
          <ac:spMkLst>
            <pc:docMk/>
            <pc:sldMk cId="3385293733" sldId="257"/>
            <ac:spMk id="2" creationId="{33FD282A-579E-4C33-B7C3-4DA1F4362495}"/>
          </ac:spMkLst>
        </pc:spChg>
        <pc:spChg chg="add mod">
          <ac:chgData name="Cheng Ran" userId="dbeed8448c6bb12c" providerId="LiveId" clId="{327DEF0D-2C20-46B7-8F5E-1F02054F7CA4}" dt="2022-02-14T06:02:20.486" v="1" actId="700"/>
          <ac:spMkLst>
            <pc:docMk/>
            <pc:sldMk cId="3385293733" sldId="257"/>
            <ac:spMk id="3" creationId="{C3973F8E-F6DB-4C64-9CDB-205C1FBF22F3}"/>
          </ac:spMkLst>
        </pc:spChg>
      </pc:sldChg>
      <pc:sldChg chg="new">
        <pc:chgData name="Cheng Ran" userId="dbeed8448c6bb12c" providerId="LiveId" clId="{327DEF0D-2C20-46B7-8F5E-1F02054F7CA4}" dt="2022-02-14T06:02:13.123" v="0" actId="680"/>
        <pc:sldMkLst>
          <pc:docMk/>
          <pc:sldMk cId="3523772265" sldId="25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D75412-6FAF-ED4F-A180-B014DFA9B315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D72FA0-CD3F-B746-A298-089E2552F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8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72FA0-CD3F-B746-A298-089E2552F1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136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CB698-CA9D-41FB-8482-9C6D4F7AB5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EACA19-E88C-448D-8D54-E577F9BF63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D1915-44BD-4DC4-B11F-CA3258FEA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62027-8B1F-4C29-883A-0669E3BFF617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AA330-E7B6-4DDD-8A7D-587C2672E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B2910-DBF8-4D11-849E-552A6A3ED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2866-3C0D-4AEF-B59E-57352E860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1374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A292B-1483-440F-B284-D5EFBE620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BD21BC-0092-4642-A929-B4B6C157D0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059D06-A0F8-4CC8-84F4-AEF0F8B04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62027-8B1F-4C29-883A-0669E3BFF617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EDC4A-AD5F-4A7A-A827-63AB0C16C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EE8F3-DCF2-4598-BD3A-538726178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2866-3C0D-4AEF-B59E-57352E860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4820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6807B3-6DBB-472B-8973-8C70028567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62379B-D393-4F95-9463-B37878E2E1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87BB3C-612D-46F1-946D-DC0766C65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62027-8B1F-4C29-883A-0669E3BFF617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CE90F4-72D7-4AF6-AB40-CD5C47914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7A578-C67A-4272-BCC4-63CDC86E9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2866-3C0D-4AEF-B59E-57352E860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527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F46C7-F017-4149-9936-A07BCC598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CF06F-835C-433B-977F-F42F180DB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12EDC-ED84-4BA2-BC4E-98C04FE5F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62027-8B1F-4C29-883A-0669E3BFF617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AD33A-B161-44C2-B6CB-C03B5E63D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53327-49FE-4EBA-8EBC-9D0D0E59A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2866-3C0D-4AEF-B59E-57352E860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3292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5EC33-6351-4DA3-8042-D72C70E3A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FC486C-3BE3-445F-A374-C345DA4EF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813B5-57BD-42DB-AE7A-8676B5B90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62027-8B1F-4C29-883A-0669E3BFF617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B8E2DE-21E3-4D4B-9C80-27A494394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8F615-C53C-452B-B078-B70616C43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2866-3C0D-4AEF-B59E-57352E860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835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6E161-B88E-4BAA-8CEB-334646325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272AD-40A0-42A6-9AA1-F563B4D419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9DEA7E-B185-453F-B509-B311D12489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08E258-3524-483C-ABBA-8643C9169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62027-8B1F-4C29-883A-0669E3BFF617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16AA47-4A7C-43A3-920C-DFF2D02A1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BC8D67-6941-4BD7-8505-5681F598D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2866-3C0D-4AEF-B59E-57352E860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132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F2AAF-F029-4B87-AAF8-2FE46C679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AA5E7-843E-4A57-9821-89B9EFCBF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619F62-4AE2-4B2A-9822-B1C23C3C4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320B32-BFA9-41F3-A63B-59CF2A2E72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D1AEE7-659B-4632-A69F-CF88CD04DF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7610B7-B84E-4DA5-9435-B3151BDF8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62027-8B1F-4C29-883A-0669E3BFF617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686B14-5D82-4D2D-8E1A-ACF00061D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9C7E53-193B-4015-8CBB-DFF9AD4C0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2866-3C0D-4AEF-B59E-57352E860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8134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5F89C-6E1D-460C-B338-CFBC9F275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1DFB7B-DE8D-4B87-89D5-12BEF9F27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62027-8B1F-4C29-883A-0669E3BFF617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BF362F-3190-4A82-988E-70D292430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FB3324-8A52-446C-9A0C-D3C386933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2866-3C0D-4AEF-B59E-57352E860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449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B76EB1-56FF-4DE9-A821-E51958094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62027-8B1F-4C29-883A-0669E3BFF617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7634FC-33BA-4561-9689-DD7B9318E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3758C-4D8D-42AC-AEF8-19FF65057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2866-3C0D-4AEF-B59E-57352E860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161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7BCC9-6A27-4AAD-80B9-C63706934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83B9C-9B88-43C9-827A-CA6515C79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7A3494-33AA-4FE6-B5FA-83CDD0E840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86E96D-197C-47B5-9B4B-7052DED38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62027-8B1F-4C29-883A-0669E3BFF617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E7A4C-4DEC-4CB0-8171-B5B10CD1B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D21F77-FA6B-4A66-842B-81082F4CA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2866-3C0D-4AEF-B59E-57352E860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0106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1ECA5-AD81-43CB-A166-B1662C164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CBCA85-15B3-4F28-BF06-B10325E395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4B6426-D60B-4182-A221-FA1CAAF9E7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7EBE09-CB05-4EEB-B3D3-B11104FDF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62027-8B1F-4C29-883A-0669E3BFF617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2B52FB-8A0A-40A2-8044-CF632D01E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BD3540-5E2F-48D8-A488-C079369E1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2866-3C0D-4AEF-B59E-57352E860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630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5EF5E4-A755-4C1F-ABAE-E3C4F598D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39698E-5439-4FA1-8520-FDC7F7E349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D1E3-7C35-4D32-8CF4-6AEE6ABCB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62027-8B1F-4C29-883A-0669E3BFF617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1E364-BE58-42C0-AB34-1D329978C5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D1CD9-2A65-4084-B74C-E74B143C9F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A2866-3C0D-4AEF-B59E-57352E860FE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形 294">
            <a:extLst>
              <a:ext uri="{FF2B5EF4-FFF2-40B4-BE49-F238E27FC236}">
                <a16:creationId xmlns:a16="http://schemas.microsoft.com/office/drawing/2014/main" id="{34F9A744-2D25-7C47-B38B-FE5B204CEECF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431903" y="6311900"/>
            <a:ext cx="2502664" cy="4598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D291707-A3FB-4442-AD06-643F0163395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r="60401"/>
          <a:stretch/>
        </p:blipFill>
        <p:spPr>
          <a:xfrm>
            <a:off x="0" y="6174711"/>
            <a:ext cx="3334768" cy="683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90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hengran.tech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emi.sustech.edu.cn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4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44.png"/><Relationship Id="rId4" Type="http://schemas.openxmlformats.org/officeDocument/2006/relationships/image" Target="../media/image52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42.png"/><Relationship Id="rId7" Type="http://schemas.openxmlformats.org/officeDocument/2006/relationships/image" Target="../media/image56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3.png"/><Relationship Id="rId4" Type="http://schemas.openxmlformats.org/officeDocument/2006/relationships/image" Target="../media/image54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57.png"/><Relationship Id="rId7" Type="http://schemas.openxmlformats.org/officeDocument/2006/relationships/image" Target="../media/image6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Relationship Id="rId9" Type="http://schemas.openxmlformats.org/officeDocument/2006/relationships/image" Target="../media/image6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jpe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FD282A-579E-4C33-B7C3-4DA1F43624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Lecture 6</a:t>
            </a:r>
            <a:br>
              <a:rPr lang="en-US" altLang="zh-CN" dirty="0"/>
            </a:br>
            <a:r>
              <a:rPr lang="en-US" altLang="zh-CN" dirty="0"/>
              <a:t>String Matching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3973F8E-F6DB-4C64-9CDB-205C1FBF22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9068"/>
            <a:ext cx="9144000" cy="2133599"/>
          </a:xfrm>
        </p:spPr>
        <p:txBody>
          <a:bodyPr>
            <a:normAutofit/>
          </a:bodyPr>
          <a:lstStyle/>
          <a:p>
            <a:r>
              <a:rPr lang="en-US" altLang="zh-CN" dirty="0"/>
              <a:t>Ran Cheng (</a:t>
            </a:r>
            <a:r>
              <a:rPr lang="zh-CN" altLang="en-US" dirty="0"/>
              <a:t>程然</a:t>
            </a:r>
            <a:r>
              <a:rPr lang="en-US" altLang="zh-CN" dirty="0"/>
              <a:t>)</a:t>
            </a:r>
          </a:p>
          <a:p>
            <a:endParaRPr lang="en-US" altLang="zh-CN" dirty="0">
              <a:hlinkClick r:id="rId3"/>
            </a:endParaRPr>
          </a:p>
          <a:p>
            <a:r>
              <a:rPr lang="en-US" altLang="zh-CN" dirty="0">
                <a:hlinkClick r:id="rId3"/>
              </a:rPr>
              <a:t>https://chengran.tech/</a:t>
            </a:r>
            <a:endParaRPr lang="en-US" altLang="zh-CN" dirty="0"/>
          </a:p>
          <a:p>
            <a:r>
              <a:rPr lang="en-US" altLang="zh-CN" dirty="0">
                <a:hlinkClick r:id="rId4"/>
              </a:rPr>
              <a:t>https://emi.sustech.edu.cn/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5293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570DE6-40D6-412A-A906-0A14C0781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Our Roadmap	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F6B18A-BB17-4C35-8DA9-D90830067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altLang="zh-CN" dirty="0"/>
          </a:p>
          <a:p>
            <a:r>
              <a:rPr lang="en-US" altLang="zh-CN" dirty="0"/>
              <a:t>String Concepts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String Searching Problem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Brute Force Solution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Rabin-Karp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Finite State Automata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Knuth-Morris-Pratt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29765FE9-AE3A-4BCF-8FEA-589A2606EDD8}"/>
              </a:ext>
            </a:extLst>
          </p:cNvPr>
          <p:cNvSpPr/>
          <p:nvPr/>
        </p:nvSpPr>
        <p:spPr>
          <a:xfrm>
            <a:off x="3574198" y="1825625"/>
            <a:ext cx="1186598" cy="797771"/>
          </a:xfrm>
          <a:custGeom>
            <a:avLst/>
            <a:gdLst/>
            <a:ahLst/>
            <a:cxnLst/>
            <a:rect l="l" t="t" r="r" b="b"/>
            <a:pathLst>
              <a:path w="2329815" h="1498600">
                <a:moveTo>
                  <a:pt x="348742" y="661416"/>
                </a:moveTo>
                <a:lnTo>
                  <a:pt x="0" y="777875"/>
                </a:lnTo>
                <a:lnTo>
                  <a:pt x="637667" y="1498092"/>
                </a:lnTo>
                <a:lnTo>
                  <a:pt x="1183805" y="1014476"/>
                </a:lnTo>
                <a:lnTo>
                  <a:pt x="661416" y="1014476"/>
                </a:lnTo>
                <a:lnTo>
                  <a:pt x="348742" y="661416"/>
                </a:lnTo>
                <a:close/>
              </a:path>
              <a:path w="2329815" h="1498600">
                <a:moveTo>
                  <a:pt x="2329434" y="0"/>
                </a:moveTo>
                <a:lnTo>
                  <a:pt x="1490979" y="280035"/>
                </a:lnTo>
                <a:lnTo>
                  <a:pt x="661416" y="1014476"/>
                </a:lnTo>
                <a:lnTo>
                  <a:pt x="1183805" y="1014476"/>
                </a:lnTo>
                <a:lnTo>
                  <a:pt x="2329434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99BA2DFF-0AEA-4208-85E9-B332669E4653}"/>
              </a:ext>
            </a:extLst>
          </p:cNvPr>
          <p:cNvSpPr/>
          <p:nvPr/>
        </p:nvSpPr>
        <p:spPr>
          <a:xfrm>
            <a:off x="4167497" y="3262896"/>
            <a:ext cx="981768" cy="738398"/>
          </a:xfrm>
          <a:custGeom>
            <a:avLst/>
            <a:gdLst/>
            <a:ahLst/>
            <a:cxnLst/>
            <a:rect l="l" t="t" r="r" b="b"/>
            <a:pathLst>
              <a:path w="2329815" h="1498600">
                <a:moveTo>
                  <a:pt x="348742" y="661416"/>
                </a:moveTo>
                <a:lnTo>
                  <a:pt x="0" y="777875"/>
                </a:lnTo>
                <a:lnTo>
                  <a:pt x="637667" y="1498092"/>
                </a:lnTo>
                <a:lnTo>
                  <a:pt x="1183805" y="1014476"/>
                </a:lnTo>
                <a:lnTo>
                  <a:pt x="661416" y="1014476"/>
                </a:lnTo>
                <a:lnTo>
                  <a:pt x="348742" y="661416"/>
                </a:lnTo>
                <a:close/>
              </a:path>
              <a:path w="2329815" h="1498600">
                <a:moveTo>
                  <a:pt x="2329434" y="0"/>
                </a:moveTo>
                <a:lnTo>
                  <a:pt x="1490979" y="280035"/>
                </a:lnTo>
                <a:lnTo>
                  <a:pt x="661416" y="1014476"/>
                </a:lnTo>
                <a:lnTo>
                  <a:pt x="1183805" y="1014476"/>
                </a:lnTo>
                <a:lnTo>
                  <a:pt x="2329434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78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39D019-0B98-4F5B-9802-F49E4F8F4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Rabin-Karp Algorithm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A08FC45-8809-4DA6-B398-B89DB3F0FF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52915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/>
                  <a:t>Given search text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CN" dirty="0"/>
                  <a:t> and search pattern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zh-CN" dirty="0"/>
                  <a:t> as follows: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A08FC45-8809-4DA6-B398-B89DB3F0FF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529157"/>
              </a:xfrm>
              <a:blipFill>
                <a:blip r:embed="rId2"/>
                <a:stretch>
                  <a:fillRect l="-1217" t="-19540" b="-218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A2CBD90F-81DE-4871-A437-CC038733C8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4192329"/>
              </p:ext>
            </p:extLst>
          </p:nvPr>
        </p:nvGraphicFramePr>
        <p:xfrm>
          <a:off x="4921561" y="2673276"/>
          <a:ext cx="1524000" cy="6089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6070">
                <a:tc gridSpan="4">
                  <a:txBody>
                    <a:bodyPr/>
                    <a:lstStyle/>
                    <a:p>
                      <a:pPr marL="36258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Pattern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44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33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895">
                <a:tc>
                  <a:txBody>
                    <a:bodyPr/>
                    <a:lstStyle/>
                    <a:p>
                      <a:pPr marL="125730">
                        <a:lnSpc>
                          <a:spcPts val="206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206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3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206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5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206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9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1630ED2C-DCA8-447B-AB68-2F508684DB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0673951"/>
              </p:ext>
            </p:extLst>
          </p:nvPr>
        </p:nvGraphicFramePr>
        <p:xfrm>
          <a:off x="3467666" y="3583104"/>
          <a:ext cx="4954902" cy="9201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03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227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290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036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04800">
                <a:tc gridSpan="13"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Search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Text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38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33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125095">
                        <a:lnSpc>
                          <a:spcPts val="2075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2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5095">
                        <a:lnSpc>
                          <a:spcPts val="2075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4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5095">
                        <a:lnSpc>
                          <a:spcPts val="2075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6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5095">
                        <a:lnSpc>
                          <a:spcPts val="2075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8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5095">
                        <a:lnSpc>
                          <a:spcPts val="2075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5095">
                        <a:lnSpc>
                          <a:spcPts val="2075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5095">
                        <a:lnSpc>
                          <a:spcPts val="2075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2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ts val="2075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ts val="2075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3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2075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5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2075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9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8270">
                        <a:lnSpc>
                          <a:spcPts val="2075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7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2075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2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515">
                <a:tc grid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ts val="212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ts val="212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3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ts val="212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5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212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9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99C5FFF-F7A5-45EE-BF2F-086979148FF0}"/>
                  </a:ext>
                </a:extLst>
              </p:cNvPr>
              <p:cNvSpPr txBox="1"/>
              <p:nvPr/>
            </p:nvSpPr>
            <p:spPr>
              <a:xfrm>
                <a:off x="4207857" y="2977758"/>
                <a:ext cx="102161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99C5FFF-F7A5-45EE-BF2F-086979148F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7857" y="2977758"/>
                <a:ext cx="102161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9EEC8C6-6397-41F8-8C0A-8D1CD1362B75}"/>
                  </a:ext>
                </a:extLst>
              </p:cNvPr>
              <p:cNvSpPr txBox="1"/>
              <p:nvPr/>
            </p:nvSpPr>
            <p:spPr>
              <a:xfrm>
                <a:off x="2775568" y="3858495"/>
                <a:ext cx="97306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9EEC8C6-6397-41F8-8C0A-8D1CD1362B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5568" y="3858495"/>
                <a:ext cx="97306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bject 6">
            <a:extLst>
              <a:ext uri="{FF2B5EF4-FFF2-40B4-BE49-F238E27FC236}">
                <a16:creationId xmlns:a16="http://schemas.microsoft.com/office/drawing/2014/main" id="{671DAD5A-B888-4CDD-917F-1676181D5DE1}"/>
              </a:ext>
            </a:extLst>
          </p:cNvPr>
          <p:cNvSpPr/>
          <p:nvPr/>
        </p:nvSpPr>
        <p:spPr>
          <a:xfrm>
            <a:off x="5858937" y="5484869"/>
            <a:ext cx="719455" cy="361315"/>
          </a:xfrm>
          <a:custGeom>
            <a:avLst/>
            <a:gdLst/>
            <a:ahLst/>
            <a:cxnLst/>
            <a:rect l="l" t="t" r="r" b="b"/>
            <a:pathLst>
              <a:path w="719454" h="361314">
                <a:moveTo>
                  <a:pt x="0" y="361188"/>
                </a:moveTo>
                <a:lnTo>
                  <a:pt x="719327" y="361188"/>
                </a:lnTo>
                <a:lnTo>
                  <a:pt x="719327" y="0"/>
                </a:lnTo>
                <a:lnTo>
                  <a:pt x="0" y="0"/>
                </a:lnTo>
                <a:lnTo>
                  <a:pt x="0" y="36118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1" name="object 7">
            <a:extLst>
              <a:ext uri="{FF2B5EF4-FFF2-40B4-BE49-F238E27FC236}">
                <a16:creationId xmlns:a16="http://schemas.microsoft.com/office/drawing/2014/main" id="{0E873F94-DAB9-4E3E-9A95-77D53C4BCB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9791184"/>
              </p:ext>
            </p:extLst>
          </p:nvPr>
        </p:nvGraphicFramePr>
        <p:xfrm>
          <a:off x="2177714" y="5472676"/>
          <a:ext cx="7340597" cy="7175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8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1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04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40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13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83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85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723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040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2961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0680">
                <a:tc>
                  <a:txBody>
                    <a:bodyPr/>
                    <a:lstStyle/>
                    <a:p>
                      <a:pPr marL="1174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spc="-40" dirty="0">
                          <a:latin typeface="Georgia"/>
                          <a:cs typeface="Georgia"/>
                        </a:rPr>
                        <a:t>2468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36"/>
                      </a:solidFill>
                      <a:prstDash val="solid"/>
                    </a:lnL>
                    <a:lnR w="53975">
                      <a:solidFill>
                        <a:srgbClr val="000036"/>
                      </a:solidFill>
                      <a:prstDash val="solid"/>
                    </a:lnR>
                    <a:lnT w="28575">
                      <a:solidFill>
                        <a:srgbClr val="000036"/>
                      </a:solidFill>
                      <a:prstDash val="solid"/>
                    </a:lnT>
                    <a:lnB w="28575">
                      <a:solidFill>
                        <a:srgbClr val="00003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01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spc="-65" dirty="0">
                          <a:latin typeface="Georgia"/>
                          <a:cs typeface="Georgia"/>
                        </a:rPr>
                        <a:t>4680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36830" marB="0">
                    <a:lnL w="53975">
                      <a:solidFill>
                        <a:srgbClr val="000036"/>
                      </a:solidFill>
                      <a:prstDash val="solid"/>
                    </a:lnL>
                    <a:lnR w="53975">
                      <a:solidFill>
                        <a:srgbClr val="000036"/>
                      </a:solidFill>
                      <a:prstDash val="solid"/>
                    </a:lnR>
                    <a:lnT w="28575">
                      <a:solidFill>
                        <a:srgbClr val="000036"/>
                      </a:solidFill>
                      <a:prstDash val="solid"/>
                    </a:lnT>
                    <a:lnB w="28575">
                      <a:solidFill>
                        <a:srgbClr val="00003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6801</a:t>
                      </a:r>
                    </a:p>
                  </a:txBody>
                  <a:tcPr marL="0" marR="0" marT="36830" marB="0">
                    <a:lnL w="53975">
                      <a:solidFill>
                        <a:srgbClr val="000036"/>
                      </a:solidFill>
                      <a:prstDash val="solid"/>
                    </a:lnL>
                    <a:lnR w="53975">
                      <a:solidFill>
                        <a:srgbClr val="000036"/>
                      </a:solidFill>
                      <a:prstDash val="solid"/>
                    </a:lnR>
                    <a:lnT w="28575">
                      <a:solidFill>
                        <a:srgbClr val="000036"/>
                      </a:solidFill>
                      <a:prstDash val="solid"/>
                    </a:lnT>
                    <a:lnB w="28575">
                      <a:solidFill>
                        <a:srgbClr val="00003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8012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36830" marB="0">
                    <a:lnL w="53975">
                      <a:solidFill>
                        <a:srgbClr val="000036"/>
                      </a:solidFill>
                      <a:prstDash val="solid"/>
                    </a:lnL>
                    <a:lnR w="38100">
                      <a:solidFill>
                        <a:srgbClr val="000036"/>
                      </a:solidFill>
                      <a:prstDash val="solid"/>
                    </a:lnR>
                    <a:lnT w="28575">
                      <a:solidFill>
                        <a:srgbClr val="000036"/>
                      </a:solidFill>
                      <a:prstDash val="solid"/>
                    </a:lnT>
                    <a:lnB w="28575">
                      <a:solidFill>
                        <a:srgbClr val="00003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732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140" dirty="0">
                          <a:latin typeface="Georgia"/>
                          <a:cs typeface="Georgia"/>
                        </a:rPr>
                        <a:t>121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38735" marB="0">
                    <a:lnL w="38100">
                      <a:solidFill>
                        <a:srgbClr val="000036"/>
                      </a:solidFill>
                      <a:prstDash val="solid"/>
                    </a:lnL>
                    <a:lnR w="28575">
                      <a:solidFill>
                        <a:srgbClr val="000036"/>
                      </a:solidFill>
                      <a:prstDash val="solid"/>
                    </a:lnR>
                    <a:lnT w="28575">
                      <a:solidFill>
                        <a:srgbClr val="000036"/>
                      </a:solidFill>
                      <a:prstDash val="solid"/>
                    </a:lnT>
                    <a:lnB w="28575">
                      <a:solidFill>
                        <a:srgbClr val="00003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spc="105" dirty="0">
                          <a:latin typeface="Georgia"/>
                          <a:cs typeface="Georgia"/>
                        </a:rPr>
                        <a:t>1213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36"/>
                      </a:solidFill>
                      <a:prstDash val="solid"/>
                    </a:lnL>
                    <a:lnR w="53975">
                      <a:solidFill>
                        <a:srgbClr val="000036"/>
                      </a:solidFill>
                      <a:prstDash val="solid"/>
                    </a:lnR>
                    <a:lnT w="28575">
                      <a:solidFill>
                        <a:srgbClr val="000036"/>
                      </a:solidFill>
                      <a:prstDash val="solid"/>
                    </a:lnT>
                    <a:lnB w="28575">
                      <a:solidFill>
                        <a:srgbClr val="00003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spc="60" dirty="0">
                          <a:latin typeface="Georgia"/>
                          <a:cs typeface="Georgia"/>
                        </a:rPr>
                        <a:t>2135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36830" marB="0">
                    <a:lnL w="53975">
                      <a:solidFill>
                        <a:srgbClr val="000036"/>
                      </a:solidFill>
                      <a:prstDash val="solid"/>
                    </a:lnL>
                    <a:lnR w="53975">
                      <a:solidFill>
                        <a:srgbClr val="000036"/>
                      </a:solidFill>
                      <a:prstDash val="solid"/>
                    </a:lnR>
                    <a:lnT w="28575">
                      <a:solidFill>
                        <a:srgbClr val="000036"/>
                      </a:solidFill>
                      <a:prstDash val="solid"/>
                    </a:lnT>
                    <a:lnB w="28575">
                      <a:solidFill>
                        <a:srgbClr val="00003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02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55" dirty="0">
                          <a:latin typeface="Georgia"/>
                          <a:cs typeface="Georgia"/>
                        </a:rPr>
                        <a:t>1359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36195" marB="0">
                    <a:lnL w="53975">
                      <a:solidFill>
                        <a:srgbClr val="000036"/>
                      </a:solidFill>
                      <a:prstDash val="solid"/>
                    </a:lnL>
                    <a:lnR w="53975">
                      <a:solidFill>
                        <a:srgbClr val="000036"/>
                      </a:solidFill>
                      <a:prstDash val="solid"/>
                    </a:lnR>
                    <a:lnT w="28575">
                      <a:solidFill>
                        <a:srgbClr val="000036"/>
                      </a:solidFill>
                      <a:prstDash val="solid"/>
                    </a:lnT>
                    <a:lnB w="28575">
                      <a:solidFill>
                        <a:srgbClr val="00003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20" dirty="0">
                          <a:latin typeface="Georgia"/>
                          <a:cs typeface="Georgia"/>
                        </a:rPr>
                        <a:t>3597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36195" marB="0">
                    <a:lnL w="53975">
                      <a:solidFill>
                        <a:srgbClr val="000036"/>
                      </a:solidFill>
                      <a:prstDash val="solid"/>
                    </a:lnL>
                    <a:lnR w="53975">
                      <a:solidFill>
                        <a:srgbClr val="000036"/>
                      </a:solidFill>
                      <a:prstDash val="solid"/>
                    </a:lnR>
                    <a:lnT w="28575">
                      <a:solidFill>
                        <a:srgbClr val="000036"/>
                      </a:solidFill>
                      <a:prstDash val="solid"/>
                    </a:lnT>
                    <a:lnB w="28575">
                      <a:solidFill>
                        <a:srgbClr val="00003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20" dirty="0">
                          <a:latin typeface="Georgia"/>
                          <a:cs typeface="Georgia"/>
                        </a:rPr>
                        <a:t>5972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36195" marB="0">
                    <a:lnL w="53975">
                      <a:solidFill>
                        <a:srgbClr val="000036"/>
                      </a:solidFill>
                      <a:prstDash val="solid"/>
                    </a:lnL>
                    <a:lnR w="28575">
                      <a:solidFill>
                        <a:srgbClr val="000036"/>
                      </a:solidFill>
                      <a:prstDash val="solid"/>
                    </a:lnR>
                    <a:lnT w="28575">
                      <a:solidFill>
                        <a:srgbClr val="000036"/>
                      </a:solidFill>
                      <a:prstDash val="solid"/>
                    </a:lnT>
                    <a:lnB w="28575">
                      <a:solidFill>
                        <a:srgbClr val="00003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6870">
                <a:tc grid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36"/>
                      </a:solidFill>
                      <a:prstDash val="solid"/>
                    </a:lnR>
                    <a:lnT w="28575">
                      <a:solidFill>
                        <a:srgbClr val="000036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30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55" dirty="0">
                          <a:latin typeface="Georgia"/>
                          <a:cs typeface="Georgia"/>
                        </a:rPr>
                        <a:t>1359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000036"/>
                      </a:solidFill>
                      <a:prstDash val="solid"/>
                    </a:lnL>
                    <a:lnR w="28575">
                      <a:solidFill>
                        <a:srgbClr val="000036"/>
                      </a:solidFill>
                      <a:prstDash val="solid"/>
                    </a:lnR>
                    <a:lnT w="28575">
                      <a:solidFill>
                        <a:srgbClr val="000036"/>
                      </a:solidFill>
                      <a:prstDash val="solid"/>
                    </a:lnT>
                    <a:lnB w="28575">
                      <a:solidFill>
                        <a:srgbClr val="000036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36"/>
                      </a:solidFill>
                      <a:prstDash val="solid"/>
                    </a:lnL>
                    <a:lnT w="28575">
                      <a:solidFill>
                        <a:srgbClr val="000036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9294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6AB305-E30F-48B4-888E-16DF0F9AB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Rabin-Karp Algorithm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1518EDD-359E-489D-9E84-E5CFDC1E8D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450382"/>
              </a:xfrm>
            </p:spPr>
            <p:txBody>
              <a:bodyPr/>
              <a:lstStyle/>
              <a:p>
                <a:r>
                  <a:rPr lang="en-US" altLang="zh-CN" dirty="0"/>
                  <a:t>General idea</a:t>
                </a:r>
              </a:p>
              <a:p>
                <a:pPr lvl="1"/>
                <a:r>
                  <a:rPr lang="en-US" altLang="zh-CN" dirty="0"/>
                  <a:t>Convert search pattern to a number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Convert search text to an array of numbers T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[1]</m:t>
                    </m:r>
                  </m:oMath>
                </a14:m>
                <a:r>
                  <a:rPr lang="en-US" altLang="zh-CN" dirty="0"/>
                  <a:t>, …, T[n-m]</a:t>
                </a:r>
              </a:p>
              <a:p>
                <a:pPr lvl="1"/>
                <a:r>
                  <a:rPr lang="en-US" altLang="zh-CN" dirty="0"/>
                  <a:t>Compare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dirty="0"/>
                  <a:t> with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dirty="0"/>
                  <a:t>, for each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 in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[1,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if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dirty="0"/>
                  <a:t>, pattern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dirty="0"/>
                  <a:t> occurs</a:t>
                </a:r>
              </a:p>
              <a:p>
                <a:r>
                  <a:rPr lang="en-US" altLang="zh-CN" dirty="0"/>
                  <a:t>Example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= 1359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Array t is:</a:t>
                </a: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1518EDD-359E-489D-9E84-E5CFDC1E8D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450382"/>
              </a:xfrm>
              <a:blipFill>
                <a:blip r:embed="rId2"/>
                <a:stretch>
                  <a:fillRect l="-1043" t="-3180" b="-10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bject 5">
            <a:extLst>
              <a:ext uri="{FF2B5EF4-FFF2-40B4-BE49-F238E27FC236}">
                <a16:creationId xmlns:a16="http://schemas.microsoft.com/office/drawing/2014/main" id="{19D10825-F94B-442F-8DBD-A74036BC5FC7}"/>
              </a:ext>
            </a:extLst>
          </p:cNvPr>
          <p:cNvSpPr/>
          <p:nvPr/>
        </p:nvSpPr>
        <p:spPr>
          <a:xfrm>
            <a:off x="6672726" y="4789318"/>
            <a:ext cx="718185" cy="360045"/>
          </a:xfrm>
          <a:custGeom>
            <a:avLst/>
            <a:gdLst/>
            <a:ahLst/>
            <a:cxnLst/>
            <a:rect l="l" t="t" r="r" b="b"/>
            <a:pathLst>
              <a:path w="718185" h="360045">
                <a:moveTo>
                  <a:pt x="0" y="359663"/>
                </a:moveTo>
                <a:lnTo>
                  <a:pt x="717803" y="359663"/>
                </a:lnTo>
                <a:lnTo>
                  <a:pt x="717803" y="0"/>
                </a:lnTo>
                <a:lnTo>
                  <a:pt x="0" y="0"/>
                </a:lnTo>
                <a:lnTo>
                  <a:pt x="0" y="3596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6">
            <a:extLst>
              <a:ext uri="{FF2B5EF4-FFF2-40B4-BE49-F238E27FC236}">
                <a16:creationId xmlns:a16="http://schemas.microsoft.com/office/drawing/2014/main" id="{9600337B-9167-413E-87CA-5C5273A6B2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4753502"/>
              </p:ext>
            </p:extLst>
          </p:nvPr>
        </p:nvGraphicFramePr>
        <p:xfrm>
          <a:off x="2989979" y="4777126"/>
          <a:ext cx="7341231" cy="3594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08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1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10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46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32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7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97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723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3723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2897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59410">
                <a:tc>
                  <a:txBody>
                    <a:bodyPr/>
                    <a:lstStyle/>
                    <a:p>
                      <a:pPr marL="11811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spc="-35" dirty="0">
                          <a:latin typeface="Georgia"/>
                          <a:cs typeface="Georgia"/>
                        </a:rPr>
                        <a:t>2468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36"/>
                      </a:solidFill>
                      <a:prstDash val="solid"/>
                    </a:lnL>
                    <a:lnR w="53975">
                      <a:solidFill>
                        <a:srgbClr val="000036"/>
                      </a:solidFill>
                      <a:prstDash val="solid"/>
                    </a:lnR>
                    <a:lnT w="28575">
                      <a:solidFill>
                        <a:srgbClr val="000036"/>
                      </a:solidFill>
                      <a:prstDash val="solid"/>
                    </a:lnT>
                    <a:lnB w="28575">
                      <a:solidFill>
                        <a:srgbClr val="00003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65" dirty="0">
                          <a:latin typeface="Georgia"/>
                          <a:cs typeface="Georgia"/>
                        </a:rPr>
                        <a:t>4680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36195" marB="0">
                    <a:lnL w="53975">
                      <a:solidFill>
                        <a:srgbClr val="000036"/>
                      </a:solidFill>
                      <a:prstDash val="solid"/>
                    </a:lnL>
                    <a:lnR w="53975">
                      <a:solidFill>
                        <a:srgbClr val="000036"/>
                      </a:solidFill>
                      <a:prstDash val="solid"/>
                    </a:lnR>
                    <a:lnT w="28575">
                      <a:solidFill>
                        <a:srgbClr val="000036"/>
                      </a:solidFill>
                      <a:prstDash val="solid"/>
                    </a:lnT>
                    <a:lnB w="28575">
                      <a:solidFill>
                        <a:srgbClr val="00003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6801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36195" marB="0">
                    <a:lnL w="53975">
                      <a:solidFill>
                        <a:srgbClr val="000036"/>
                      </a:solidFill>
                      <a:prstDash val="solid"/>
                    </a:lnL>
                    <a:lnR w="53975">
                      <a:solidFill>
                        <a:srgbClr val="000036"/>
                      </a:solidFill>
                      <a:prstDash val="solid"/>
                    </a:lnR>
                    <a:lnT w="28575">
                      <a:solidFill>
                        <a:srgbClr val="000036"/>
                      </a:solidFill>
                      <a:prstDash val="solid"/>
                    </a:lnT>
                    <a:lnB w="28575">
                      <a:solidFill>
                        <a:srgbClr val="00003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8012</a:t>
                      </a:r>
                    </a:p>
                  </a:txBody>
                  <a:tcPr marL="0" marR="0" marT="36195" marB="0">
                    <a:lnL w="53975">
                      <a:solidFill>
                        <a:srgbClr val="000036"/>
                      </a:solidFill>
                      <a:prstDash val="solid"/>
                    </a:lnL>
                    <a:lnR w="38100">
                      <a:solidFill>
                        <a:srgbClr val="000036"/>
                      </a:solidFill>
                      <a:prstDash val="solid"/>
                    </a:lnR>
                    <a:lnT w="28575">
                      <a:solidFill>
                        <a:srgbClr val="000036"/>
                      </a:solidFill>
                      <a:prstDash val="solid"/>
                    </a:lnT>
                    <a:lnB w="28575">
                      <a:solidFill>
                        <a:srgbClr val="00003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542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spc="140" dirty="0">
                          <a:latin typeface="Georgia"/>
                          <a:cs typeface="Georgia"/>
                        </a:rPr>
                        <a:t>121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38100" marB="0">
                    <a:lnL w="38100">
                      <a:solidFill>
                        <a:srgbClr val="000036"/>
                      </a:solidFill>
                      <a:prstDash val="solid"/>
                    </a:lnL>
                    <a:lnR w="28575">
                      <a:solidFill>
                        <a:srgbClr val="000036"/>
                      </a:solidFill>
                      <a:prstDash val="solid"/>
                    </a:lnR>
                    <a:lnT w="28575">
                      <a:solidFill>
                        <a:srgbClr val="000036"/>
                      </a:solidFill>
                      <a:prstDash val="solid"/>
                    </a:lnT>
                    <a:lnB w="28575">
                      <a:solidFill>
                        <a:srgbClr val="00003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105" dirty="0">
                          <a:latin typeface="Georgia"/>
                          <a:cs typeface="Georgia"/>
                        </a:rPr>
                        <a:t>1213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36195" marB="0">
                    <a:lnL w="28575">
                      <a:solidFill>
                        <a:srgbClr val="000036"/>
                      </a:solidFill>
                      <a:prstDash val="solid"/>
                    </a:lnL>
                    <a:lnR w="53975">
                      <a:solidFill>
                        <a:srgbClr val="000036"/>
                      </a:solidFill>
                      <a:prstDash val="solid"/>
                    </a:lnR>
                    <a:lnT w="28575">
                      <a:solidFill>
                        <a:srgbClr val="000036"/>
                      </a:solidFill>
                      <a:prstDash val="solid"/>
                    </a:lnT>
                    <a:lnB w="28575">
                      <a:solidFill>
                        <a:srgbClr val="00003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60" dirty="0">
                          <a:latin typeface="Georgia"/>
                          <a:cs typeface="Georgia"/>
                        </a:rPr>
                        <a:t>2135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36195" marB="0">
                    <a:lnL w="53975">
                      <a:solidFill>
                        <a:srgbClr val="000036"/>
                      </a:solidFill>
                      <a:prstDash val="solid"/>
                    </a:lnL>
                    <a:lnR w="53975">
                      <a:solidFill>
                        <a:srgbClr val="000036"/>
                      </a:solidFill>
                      <a:prstDash val="solid"/>
                    </a:lnR>
                    <a:lnT w="28575">
                      <a:solidFill>
                        <a:srgbClr val="000036"/>
                      </a:solidFill>
                      <a:prstDash val="solid"/>
                    </a:lnT>
                    <a:lnB w="28575">
                      <a:solidFill>
                        <a:srgbClr val="00003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27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55" dirty="0">
                          <a:solidFill>
                            <a:srgbClr val="FF0000"/>
                          </a:solidFill>
                          <a:latin typeface="Georgia"/>
                          <a:cs typeface="Georgia"/>
                        </a:rPr>
                        <a:t>1359</a:t>
                      </a:r>
                      <a:endParaRPr sz="1800" dirty="0">
                        <a:solidFill>
                          <a:srgbClr val="FF0000"/>
                        </a:solidFill>
                        <a:latin typeface="Georgia"/>
                        <a:cs typeface="Georgia"/>
                      </a:endParaRPr>
                    </a:p>
                  </a:txBody>
                  <a:tcPr marL="0" marR="0" marT="35560" marB="0">
                    <a:lnL w="53975">
                      <a:solidFill>
                        <a:srgbClr val="000036"/>
                      </a:solidFill>
                      <a:prstDash val="solid"/>
                    </a:lnL>
                    <a:lnR w="53975">
                      <a:solidFill>
                        <a:srgbClr val="000036"/>
                      </a:solidFill>
                      <a:prstDash val="solid"/>
                    </a:lnR>
                    <a:lnT w="28575">
                      <a:solidFill>
                        <a:srgbClr val="000036"/>
                      </a:solidFill>
                      <a:prstDash val="solid"/>
                    </a:lnT>
                    <a:lnB w="28575">
                      <a:solidFill>
                        <a:srgbClr val="00003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20" dirty="0">
                          <a:latin typeface="Georgia"/>
                          <a:cs typeface="Georgia"/>
                        </a:rPr>
                        <a:t>3597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35560" marB="0">
                    <a:lnL w="53975">
                      <a:solidFill>
                        <a:srgbClr val="000036"/>
                      </a:solidFill>
                      <a:prstDash val="solid"/>
                    </a:lnL>
                    <a:lnR w="53975">
                      <a:solidFill>
                        <a:srgbClr val="000036"/>
                      </a:solidFill>
                      <a:prstDash val="solid"/>
                    </a:lnR>
                    <a:lnT w="28575">
                      <a:solidFill>
                        <a:srgbClr val="000036"/>
                      </a:solidFill>
                      <a:prstDash val="solid"/>
                    </a:lnT>
                    <a:lnB w="28575">
                      <a:solidFill>
                        <a:srgbClr val="00003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20" dirty="0">
                          <a:latin typeface="Georgia"/>
                          <a:cs typeface="Georgia"/>
                        </a:rPr>
                        <a:t>5972</a:t>
                      </a:r>
                      <a:endParaRPr sz="1800" dirty="0">
                        <a:latin typeface="Georgia"/>
                        <a:cs typeface="Georgia"/>
                      </a:endParaRPr>
                    </a:p>
                  </a:txBody>
                  <a:tcPr marL="0" marR="0" marT="35560" marB="0">
                    <a:lnL w="53975">
                      <a:solidFill>
                        <a:srgbClr val="000036"/>
                      </a:solidFill>
                      <a:prstDash val="solid"/>
                    </a:lnL>
                    <a:lnR w="28575">
                      <a:solidFill>
                        <a:srgbClr val="000036"/>
                      </a:solidFill>
                      <a:prstDash val="solid"/>
                    </a:lnR>
                    <a:lnT w="28575">
                      <a:solidFill>
                        <a:srgbClr val="000036"/>
                      </a:solidFill>
                      <a:prstDash val="solid"/>
                    </a:lnT>
                    <a:lnB w="28575">
                      <a:solidFill>
                        <a:srgbClr val="00003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object 4">
                <a:extLst>
                  <a:ext uri="{FF2B5EF4-FFF2-40B4-BE49-F238E27FC236}">
                    <a16:creationId xmlns:a16="http://schemas.microsoft.com/office/drawing/2014/main" id="{7B0DBCDD-4FA7-489F-B975-3449928EA65E}"/>
                  </a:ext>
                </a:extLst>
              </p:cNvPr>
              <p:cNvSpPr txBox="1"/>
              <p:nvPr/>
            </p:nvSpPr>
            <p:spPr>
              <a:xfrm>
                <a:off x="3182973" y="5660682"/>
                <a:ext cx="6369000" cy="382156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spcBef>
                    <a:spcPts val="100"/>
                  </a:spcBef>
                  <a:tabLst>
                    <a:tab pos="29718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200" i="1" spc="375" dirty="0" smtClean="0">
                          <a:solidFill>
                            <a:srgbClr val="51848E"/>
                          </a:solidFill>
                          <a:latin typeface="Cambria Math" panose="02040503050406030204" pitchFamily="18" charset="0"/>
                          <a:cs typeface="Arial"/>
                        </a:rPr>
                        <m:t>	</m:t>
                      </m:r>
                      <m:r>
                        <a:rPr lang="zh-CN" altLang="en-US" sz="2400" i="1" spc="-35" dirty="0">
                          <a:latin typeface="Cambria Math" panose="02040503050406030204" pitchFamily="18" charset="0"/>
                          <a:cs typeface="Georgia"/>
                        </a:rPr>
                        <m:t>𝑇</m:t>
                      </m:r>
                      <m:r>
                        <a:rPr lang="en-US" altLang="zh-CN" sz="2400" i="1" spc="-35" dirty="0">
                          <a:latin typeface="Cambria Math" panose="02040503050406030204" pitchFamily="18" charset="0"/>
                          <a:cs typeface="Georgia"/>
                        </a:rPr>
                        <m:t>[8,</m:t>
                      </m:r>
                      <m:r>
                        <a:rPr lang="en-US" altLang="zh-CN" sz="2400" b="0" i="1" spc="-35" dirty="0" smtClean="0">
                          <a:latin typeface="Cambria Math" panose="02040503050406030204" pitchFamily="18" charset="0"/>
                          <a:cs typeface="Georgia"/>
                        </a:rPr>
                        <m:t> </m:t>
                      </m:r>
                      <m:r>
                        <a:rPr lang="en-US" altLang="zh-CN" sz="2400" i="1" spc="-35" dirty="0">
                          <a:latin typeface="Cambria Math" panose="02040503050406030204" pitchFamily="18" charset="0"/>
                          <a:cs typeface="Georgia"/>
                        </a:rPr>
                        <m:t>9,</m:t>
                      </m:r>
                      <m:r>
                        <a:rPr lang="en-US" altLang="zh-CN" sz="2400" b="0" i="1" spc="-35" dirty="0" smtClean="0">
                          <a:latin typeface="Cambria Math" panose="02040503050406030204" pitchFamily="18" charset="0"/>
                          <a:cs typeface="Georgia"/>
                        </a:rPr>
                        <m:t> </m:t>
                      </m:r>
                      <m:r>
                        <a:rPr lang="en-US" altLang="zh-CN" sz="2400" i="1" spc="-35" dirty="0">
                          <a:latin typeface="Cambria Math" panose="02040503050406030204" pitchFamily="18" charset="0"/>
                          <a:cs typeface="Georgia"/>
                        </a:rPr>
                        <m:t>10,</m:t>
                      </m:r>
                      <m:r>
                        <a:rPr lang="en-US" altLang="zh-CN" sz="2400" b="0" i="1" spc="-35" dirty="0" smtClean="0">
                          <a:latin typeface="Cambria Math" panose="02040503050406030204" pitchFamily="18" charset="0"/>
                          <a:cs typeface="Georgia"/>
                        </a:rPr>
                        <m:t> </m:t>
                      </m:r>
                      <m:r>
                        <a:rPr lang="en-US" altLang="zh-CN" sz="2400" i="1" spc="-35" dirty="0">
                          <a:latin typeface="Cambria Math" panose="02040503050406030204" pitchFamily="18" charset="0"/>
                          <a:cs typeface="Georgia"/>
                        </a:rPr>
                        <m:t>11]=</m:t>
                      </m:r>
                      <m:r>
                        <a:rPr lang="zh-CN" altLang="en-US" sz="2400" i="1" spc="-35" dirty="0">
                          <a:latin typeface="Cambria Math" panose="02040503050406030204" pitchFamily="18" charset="0"/>
                          <a:cs typeface="Georgia"/>
                        </a:rPr>
                        <m:t>𝑃</m:t>
                      </m:r>
                      <m:r>
                        <a:rPr lang="en-US" altLang="zh-CN" sz="2400" i="1" spc="-35" dirty="0">
                          <a:latin typeface="Cambria Math" panose="02040503050406030204" pitchFamily="18" charset="0"/>
                          <a:cs typeface="Georgia"/>
                        </a:rPr>
                        <m:t>[1,</m:t>
                      </m:r>
                      <m:r>
                        <a:rPr lang="en-US" altLang="zh-CN" sz="2400" b="0" i="1" spc="-35" dirty="0" smtClean="0">
                          <a:latin typeface="Cambria Math" panose="02040503050406030204" pitchFamily="18" charset="0"/>
                          <a:cs typeface="Georgia"/>
                        </a:rPr>
                        <m:t> </m:t>
                      </m:r>
                      <m:r>
                        <a:rPr lang="en-US" altLang="zh-CN" sz="2400" i="1" spc="-35" dirty="0">
                          <a:latin typeface="Cambria Math" panose="02040503050406030204" pitchFamily="18" charset="0"/>
                          <a:cs typeface="Georgia"/>
                        </a:rPr>
                        <m:t>2,</m:t>
                      </m:r>
                      <m:r>
                        <a:rPr lang="en-US" altLang="zh-CN" sz="2400" b="0" i="1" spc="-35" dirty="0" smtClean="0">
                          <a:latin typeface="Cambria Math" panose="02040503050406030204" pitchFamily="18" charset="0"/>
                          <a:cs typeface="Georgia"/>
                        </a:rPr>
                        <m:t> </m:t>
                      </m:r>
                      <m:r>
                        <a:rPr lang="en-US" altLang="zh-CN" sz="2400" i="1" spc="-35" dirty="0">
                          <a:latin typeface="Cambria Math" panose="02040503050406030204" pitchFamily="18" charset="0"/>
                          <a:cs typeface="Georgia"/>
                        </a:rPr>
                        <m:t>3,</m:t>
                      </m:r>
                      <m:r>
                        <a:rPr lang="en-US" altLang="zh-CN" sz="2400" b="0" i="1" spc="-35" dirty="0" smtClean="0">
                          <a:latin typeface="Cambria Math" panose="02040503050406030204" pitchFamily="18" charset="0"/>
                          <a:cs typeface="Georgia"/>
                        </a:rPr>
                        <m:t> </m:t>
                      </m:r>
                      <m:r>
                        <a:rPr lang="en-US" altLang="zh-CN" sz="2400" i="1" spc="-35" dirty="0">
                          <a:latin typeface="Cambria Math" panose="02040503050406030204" pitchFamily="18" charset="0"/>
                          <a:cs typeface="Georgia"/>
                        </a:rPr>
                        <m:t>4]</m:t>
                      </m:r>
                      <m:r>
                        <a:rPr lang="zh-CN" altLang="en-US" sz="2400" i="1" dirty="0">
                          <a:latin typeface="Cambria Math" panose="02040503050406030204" pitchFamily="18" charset="0"/>
                          <a:cs typeface="Georgia"/>
                        </a:rPr>
                        <m:t> </m:t>
                      </m:r>
                      <m:r>
                        <a:rPr lang="zh-CN" altLang="en-US" sz="2400" i="1" dirty="0">
                          <a:latin typeface="Cambria Math" panose="02040503050406030204" pitchFamily="18" charset="0"/>
                          <a:cs typeface="Georgia"/>
                        </a:rPr>
                        <m:t>→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cs typeface="Georgia"/>
                        </a:rPr>
                        <m:t>𝑇</m:t>
                      </m:r>
                      <m:r>
                        <a:rPr lang="en-US" altLang="zh-CN" sz="2400" i="1" spc="-65" dirty="0">
                          <a:latin typeface="Cambria Math" panose="02040503050406030204" pitchFamily="18" charset="0"/>
                          <a:cs typeface="Georgia"/>
                        </a:rPr>
                        <m:t>[8] </m:t>
                      </m:r>
                      <m:r>
                        <a:rPr lang="en-US" altLang="zh-CN" sz="2400" i="1" spc="-215" dirty="0">
                          <a:latin typeface="Cambria Math" panose="02040503050406030204" pitchFamily="18" charset="0"/>
                          <a:cs typeface="Georgia"/>
                        </a:rPr>
                        <m:t>= </m:t>
                      </m:r>
                      <m:r>
                        <a:rPr lang="zh-CN" altLang="en-US" sz="2400" i="1" spc="-40" dirty="0">
                          <a:latin typeface="Cambria Math" panose="02040503050406030204" pitchFamily="18" charset="0"/>
                          <a:cs typeface="Georgia"/>
                        </a:rPr>
                        <m:t>𝑝</m:t>
                      </m:r>
                      <m:r>
                        <a:rPr lang="zh-CN" altLang="en-US" sz="2400" i="1" spc="-40" dirty="0">
                          <a:latin typeface="Cambria Math" panose="02040503050406030204" pitchFamily="18" charset="0"/>
                          <a:cs typeface="Georgia"/>
                        </a:rPr>
                        <m:t> </m:t>
                      </m:r>
                    </m:oMath>
                  </m:oMathPara>
                </a14:m>
                <a:endParaRPr sz="2400" dirty="0">
                  <a:latin typeface="Georgia"/>
                  <a:cs typeface="Georgia"/>
                </a:endParaRPr>
              </a:p>
            </p:txBody>
          </p:sp>
        </mc:Choice>
        <mc:Fallback>
          <p:sp>
            <p:nvSpPr>
              <p:cNvPr id="6" name="object 4">
                <a:extLst>
                  <a:ext uri="{FF2B5EF4-FFF2-40B4-BE49-F238E27FC236}">
                    <a16:creationId xmlns:a16="http://schemas.microsoft.com/office/drawing/2014/main" id="{7B0DBCDD-4FA7-489F-B975-3449928EA6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2973" y="5660682"/>
                <a:ext cx="6369000" cy="382156"/>
              </a:xfrm>
              <a:prstGeom prst="rect">
                <a:avLst/>
              </a:prstGeom>
              <a:blipFill>
                <a:blip r:embed="rId3"/>
                <a:stretch>
                  <a:fillRect b="-354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1805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0F5CD9-1AF7-43FF-A794-DD0964454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Rabin-Karp Algorithm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AE44DC6-FD8D-4054-99F3-2BA1F1763B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170770" cy="4351338"/>
              </a:xfrm>
            </p:spPr>
            <p:txBody>
              <a:bodyPr/>
              <a:lstStyle/>
              <a:p>
                <a:r>
                  <a:rPr lang="en-US" altLang="zh-CN" dirty="0"/>
                  <a:t>How to convert size-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dirty="0"/>
                  <a:t> characters to a number?</a:t>
                </a:r>
              </a:p>
              <a:p>
                <a:pPr lvl="1"/>
                <a:r>
                  <a:rPr lang="en-US" altLang="zh-CN" dirty="0"/>
                  <a:t>e.g., the alphabet </a:t>
                </a:r>
                <a:endParaRPr lang="en-US" altLang="zh-CN" i="0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0" dirty="0" smtClean="0"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lang="en-US" altLang="zh-CN" i="1" dirty="0" err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CN" i="1" dirty="0" err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i="1" dirty="0" err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altLang="zh-CN" dirty="0"/>
              </a:p>
              <a:p>
                <a:pPr lvl="1"/>
                <a:endParaRPr lang="en-US" altLang="zh-CN" dirty="0"/>
              </a:p>
              <a:p>
                <a:r>
                  <a:rPr lang="en-US" altLang="zh-CN" dirty="0"/>
                  <a:t>Solution: Horner’s rule (</a:t>
                </a:r>
                <a:r>
                  <a:rPr lang="zh-CN" altLang="en-US" dirty="0"/>
                  <a:t>霍纳法则 </a:t>
                </a:r>
                <a:r>
                  <a:rPr lang="en-US" altLang="zh-CN" dirty="0"/>
                  <a:t>/ </a:t>
                </a:r>
                <a:r>
                  <a:rPr lang="zh-CN" altLang="en-US" dirty="0"/>
                  <a:t>秦九韶算法</a:t>
                </a:r>
                <a:r>
                  <a:rPr lang="en-US" altLang="zh-CN" dirty="0"/>
                  <a:t>)</a:t>
                </a:r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AE44DC6-FD8D-4054-99F3-2BA1F1763B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170770" cy="4351338"/>
              </a:xfrm>
              <a:blipFill>
                <a:blip r:embed="rId2"/>
                <a:stretch>
                  <a:fillRect l="-2632" t="-2381" r="-21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AD11A00B-07E5-4869-846C-D36E484632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8970" y="1690688"/>
            <a:ext cx="6901271" cy="4149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093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9A020A4-F39B-488A-8F7A-E72FD4F779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55732" y="105196"/>
                <a:ext cx="10515600" cy="5974662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altLang="zh-CN" sz="3100" dirty="0"/>
                  <a:t>Given a string </a:t>
                </a:r>
                <a14:m>
                  <m:oMath xmlns:m="http://schemas.openxmlformats.org/officeDocument/2006/math">
                    <m:r>
                      <a:rPr lang="en-US" altLang="zh-CN" sz="3100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altLang="zh-CN" sz="3100" dirty="0"/>
              </a:p>
              <a:p>
                <a:endParaRPr lang="en-US" altLang="zh-CN" sz="31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10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3100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altLang="zh-CN" sz="31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3100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sz="310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sz="3100" i="1" dirty="0" smtClean="0">
                          <a:latin typeface="Cambria Math" panose="02040503050406030204" pitchFamily="18" charset="0"/>
                        </a:rPr>
                        <m:t>]+</m:t>
                      </m:r>
                      <m:r>
                        <a:rPr lang="en-US" altLang="zh-CN" sz="3100" i="1" dirty="0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sz="31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31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3100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sz="310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sz="3100" i="1" dirty="0" smtClean="0">
                          <a:latin typeface="Cambria Math" panose="02040503050406030204" pitchFamily="18" charset="0"/>
                        </a:rPr>
                        <m:t>−1]+</m:t>
                      </m:r>
                      <m:r>
                        <a:rPr lang="en-US" altLang="zh-CN" sz="3100" i="1" dirty="0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sz="31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31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3100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sz="310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sz="3100" i="1" dirty="0" smtClean="0">
                          <a:latin typeface="Cambria Math" panose="02040503050406030204" pitchFamily="18" charset="0"/>
                        </a:rPr>
                        <m:t>−2]+…+</m:t>
                      </m:r>
                      <m:r>
                        <a:rPr lang="en-US" altLang="zh-CN" sz="3100" i="1" dirty="0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sz="31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31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3100" i="1" dirty="0" smtClean="0">
                          <a:latin typeface="Cambria Math" panose="02040503050406030204" pitchFamily="18" charset="0"/>
                        </a:rPr>
                        <m:t>[2]+</m:t>
                      </m:r>
                      <m:r>
                        <a:rPr lang="en-US" altLang="zh-CN" sz="3100" i="1" dirty="0" err="1" smtClean="0">
                          <a:latin typeface="Cambria Math" panose="02040503050406030204" pitchFamily="18" charset="0"/>
                        </a:rPr>
                        <m:t>𝑑𝑃</m:t>
                      </m:r>
                      <m:r>
                        <a:rPr lang="en-US" altLang="zh-CN" sz="3100" i="1" dirty="0" smtClean="0">
                          <a:latin typeface="Cambria Math" panose="02040503050406030204" pitchFamily="18" charset="0"/>
                        </a:rPr>
                        <m:t>[1])))</m:t>
                      </m:r>
                    </m:oMath>
                  </m:oMathPara>
                </a14:m>
                <a:endParaRPr lang="en-US" altLang="zh-CN" sz="3100" dirty="0"/>
              </a:p>
              <a:p>
                <a:endParaRPr lang="en-US" altLang="zh-CN" sz="3100" dirty="0"/>
              </a:p>
              <a:p>
                <a:r>
                  <a:rPr lang="en-US" altLang="zh-CN" sz="3100" dirty="0"/>
                  <a:t>When </a:t>
                </a:r>
                <a14:m>
                  <m:oMath xmlns:m="http://schemas.openxmlformats.org/officeDocument/2006/math">
                    <m:r>
                      <a:rPr lang="en-US" altLang="zh-CN" sz="31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sz="3100" dirty="0"/>
                  <a:t> is large, </a:t>
                </a:r>
                <a14:m>
                  <m:oMath xmlns:m="http://schemas.openxmlformats.org/officeDocument/2006/math">
                    <m:r>
                      <a:rPr lang="en-US" altLang="zh-CN" sz="31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3100" dirty="0"/>
                  <a:t> may be </a:t>
                </a:r>
                <a:r>
                  <a:rPr lang="en-US" altLang="zh-CN" sz="3100" b="1" dirty="0"/>
                  <a:t>too large </a:t>
                </a:r>
                <a:r>
                  <a:rPr lang="en-US" altLang="zh-CN" sz="3100" dirty="0"/>
                  <a:t>to work, how to deal with it?</a:t>
                </a:r>
              </a:p>
              <a:p>
                <a:pPr lvl="1"/>
                <a:r>
                  <a:rPr lang="en-US" altLang="zh-CN" sz="3100" dirty="0"/>
                  <a:t>Modulo a proper prime number </a:t>
                </a:r>
                <a14:m>
                  <m:oMath xmlns:m="http://schemas.openxmlformats.org/officeDocument/2006/math">
                    <m:r>
                      <a:rPr lang="en-US" altLang="zh-CN" sz="3100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altLang="zh-CN" sz="310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31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3100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zh-CN" sz="31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31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31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3100" i="1" dirty="0" smtClean="0">
                        <a:latin typeface="Cambria Math" panose="02040503050406030204" pitchFamily="18" charset="0"/>
                      </a:rPr>
                      <m:t>]+</m:t>
                    </m:r>
                    <m:r>
                      <a:rPr lang="en-US" altLang="zh-CN" sz="310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31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31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31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31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3100" i="1" dirty="0" smtClean="0">
                        <a:latin typeface="Cambria Math" panose="02040503050406030204" pitchFamily="18" charset="0"/>
                      </a:rPr>
                      <m:t>−1]+</m:t>
                    </m:r>
                    <m:r>
                      <a:rPr lang="en-US" altLang="zh-CN" sz="310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31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31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31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31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3100" i="1" dirty="0" smtClean="0">
                        <a:latin typeface="Cambria Math" panose="02040503050406030204" pitchFamily="18" charset="0"/>
                      </a:rPr>
                      <m:t>−2]+…+</m:t>
                    </m:r>
                    <m:r>
                      <a:rPr lang="en-US" altLang="zh-CN" sz="310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31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31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3100" i="1" dirty="0" smtClean="0">
                        <a:latin typeface="Cambria Math" panose="02040503050406030204" pitchFamily="18" charset="0"/>
                      </a:rPr>
                      <m:t>[2]+</m:t>
                    </m:r>
                    <m:r>
                      <a:rPr lang="en-US" altLang="zh-CN" sz="3100" i="1" dirty="0" err="1" smtClean="0">
                        <a:latin typeface="Cambria Math" panose="02040503050406030204" pitchFamily="18" charset="0"/>
                      </a:rPr>
                      <m:t>𝑑𝑃</m:t>
                    </m:r>
                    <m:r>
                      <a:rPr lang="en-US" altLang="zh-CN" sz="3100" i="1" dirty="0" smtClean="0">
                        <a:latin typeface="Cambria Math" panose="02040503050406030204" pitchFamily="18" charset="0"/>
                      </a:rPr>
                      <m:t>[1]))) </m:t>
                    </m:r>
                    <m:r>
                      <a:rPr lang="en-US" altLang="zh-CN" sz="3100" i="1" dirty="0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sz="31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3100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altLang="zh-CN" sz="3100" dirty="0"/>
              </a:p>
              <a:p>
                <a:endParaRPr lang="en-US" altLang="zh-CN" sz="3100" dirty="0"/>
              </a:p>
              <a:p>
                <a:r>
                  <a:rPr lang="en-US" altLang="zh-CN" sz="3100" dirty="0"/>
                  <a:t>Time complexity?</a:t>
                </a:r>
              </a:p>
              <a:p>
                <a:r>
                  <a:rPr lang="en-US" altLang="zh-CN" sz="3100" dirty="0"/>
                  <a:t>Compute </a:t>
                </a:r>
                <a14:m>
                  <m:oMath xmlns:m="http://schemas.openxmlformats.org/officeDocument/2006/math">
                    <m:r>
                      <a:rPr lang="en-US" altLang="zh-CN" sz="31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3100" i="1" dirty="0" smtClean="0">
                        <a:latin typeface="Cambria Math" panose="02040503050406030204" pitchFamily="18" charset="0"/>
                      </a:rPr>
                      <m:t>[1],</m:t>
                    </m:r>
                    <m:r>
                      <a:rPr lang="en-US" altLang="zh-CN" sz="31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3100" i="1" dirty="0" smtClean="0">
                        <a:latin typeface="Cambria Math" panose="02040503050406030204" pitchFamily="18" charset="0"/>
                      </a:rPr>
                      <m:t>[2],…,</m:t>
                    </m:r>
                    <m:r>
                      <a:rPr lang="en-US" altLang="zh-CN" sz="31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31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31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310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31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3100" i="1" dirty="0" smtClean="0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US" altLang="zh-CN" sz="3100" dirty="0"/>
                  <a:t>in time </a:t>
                </a:r>
                <a14:m>
                  <m:oMath xmlns:m="http://schemas.openxmlformats.org/officeDocument/2006/math">
                    <m:r>
                      <a:rPr lang="en-US" altLang="zh-CN" sz="31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31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31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310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31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3100" i="1" dirty="0" smtClean="0">
                        <a:latin typeface="Cambria Math" panose="02040503050406030204" pitchFamily="18" charset="0"/>
                      </a:rPr>
                      <m:t>) 	</m:t>
                    </m:r>
                  </m:oMath>
                </a14:m>
                <a:endParaRPr lang="en-US" altLang="zh-CN" sz="3100" dirty="0"/>
              </a:p>
              <a:p>
                <a:r>
                  <a:rPr lang="en-US" altLang="zh-CN" sz="3100" dirty="0"/>
                  <a:t>Compute </a:t>
                </a:r>
                <a14:m>
                  <m:oMath xmlns:m="http://schemas.openxmlformats.org/officeDocument/2006/math">
                    <m:r>
                      <a:rPr lang="en-US" altLang="zh-CN" sz="31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31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31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3100" i="1" dirty="0" smtClean="0">
                        <a:latin typeface="Cambria Math" panose="02040503050406030204" pitchFamily="18" charset="0"/>
                      </a:rPr>
                      <m:t>+1] </m:t>
                    </m:r>
                  </m:oMath>
                </a14:m>
                <a:r>
                  <a:rPr lang="en-US" altLang="zh-CN" sz="3100" dirty="0"/>
                  <a:t>by using </a:t>
                </a:r>
                <a14:m>
                  <m:oMath xmlns:m="http://schemas.openxmlformats.org/officeDocument/2006/math">
                    <m:r>
                      <a:rPr lang="en-US" altLang="zh-CN" sz="31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31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3100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310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3100" dirty="0"/>
                  <a:t> in </a:t>
                </a:r>
                <a14:m>
                  <m:oMath xmlns:m="http://schemas.openxmlformats.org/officeDocument/2006/math">
                    <m:r>
                      <a:rPr lang="en-US" altLang="zh-CN" sz="31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3100" i="1" dirty="0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altLang="zh-CN" sz="3100" dirty="0"/>
                  <a:t> time</a:t>
                </a:r>
              </a:p>
              <a:p>
                <a14:m>
                  <m:oMath xmlns:m="http://schemas.openxmlformats.org/officeDocument/2006/math">
                    <m:r>
                      <a:rPr lang="en-US" altLang="zh-CN" sz="31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31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31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3100" i="1" dirty="0" smtClean="0">
                        <a:latin typeface="Cambria Math" panose="02040503050406030204" pitchFamily="18" charset="0"/>
                      </a:rPr>
                      <m:t>+1] = </m:t>
                    </m:r>
                    <m:r>
                      <a:rPr lang="en-US" altLang="zh-CN" sz="310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31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31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31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3100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3100" i="1" dirty="0" smtClean="0">
                        <a:latin typeface="Cambria Math" panose="02040503050406030204" pitchFamily="18" charset="0"/>
                      </a:rPr>
                      <m:t>]−</m:t>
                    </m:r>
                    <m:sSup>
                      <m:sSupPr>
                        <m:ctrlPr>
                          <a:rPr lang="en-US" altLang="zh-CN" sz="31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1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zh-CN" sz="31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31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310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sz="31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31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3100" i="1" dirty="0" smtClean="0">
                        <a:latin typeface="Cambria Math" panose="02040503050406030204" pitchFamily="18" charset="0"/>
                      </a:rPr>
                      <m:t>+1])+</m:t>
                    </m:r>
                    <m:r>
                      <a:rPr lang="en-US" altLang="zh-CN" sz="310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sz="31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31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31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31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3100" i="1" dirty="0" smtClean="0">
                        <a:latin typeface="Cambria Math" panose="02040503050406030204" pitchFamily="18" charset="0"/>
                      </a:rPr>
                      <m:t>+1]</m:t>
                    </m:r>
                  </m:oMath>
                </a14:m>
                <a:endParaRPr lang="en-US" altLang="zh-CN" sz="3100" dirty="0"/>
              </a:p>
              <a:p>
                <a:endParaRPr lang="en-US" altLang="zh-CN" sz="3100" dirty="0"/>
              </a:p>
              <a:p>
                <a:r>
                  <a:rPr lang="en-US" altLang="zh-CN" sz="3100" dirty="0"/>
                  <a:t>Given </a:t>
                </a:r>
                <a14:m>
                  <m:oMath xmlns:m="http://schemas.openxmlformats.org/officeDocument/2006/math">
                    <m:r>
                      <a:rPr lang="en-US" altLang="zh-CN" sz="31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3100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zh-CN" sz="31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31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3100" i="1" dirty="0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sz="31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310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3100" i="1" dirty="0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en-US" altLang="zh-CN" sz="3100" dirty="0"/>
              </a:p>
              <a:p>
                <a14:m>
                  <m:oMath xmlns:m="http://schemas.openxmlformats.org/officeDocument/2006/math">
                    <m:r>
                      <a:rPr lang="en-US" altLang="zh-CN" sz="3100" b="0" i="1" dirty="0" smtClean="0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31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1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310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zh-CN" sz="3100" i="1" dirty="0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US" altLang="zh-CN" sz="31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1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ctrlPr>
                              <a:rPr lang="en-US" altLang="zh-CN" sz="31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10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31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3100" i="1" dirty="0" err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altLang="zh-CN" sz="310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3100" i="1" dirty="0" err="1" smtClean="0">
                                <a:latin typeface="Cambria Math" panose="02040503050406030204" pitchFamily="18" charset="0"/>
                              </a:rPr>
                              <m:t>h𝑇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31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310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3100" i="1" dirty="0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e>
                        </m:d>
                        <m:r>
                          <a:rPr lang="en-US" altLang="zh-CN" sz="310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310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31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10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310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31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CN" sz="3100" i="1" dirty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</m:d>
                    <m:r>
                      <a:rPr lang="en-US" altLang="zh-CN" sz="3100" i="1" dirty="0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sz="31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310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3100" i="1" dirty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US" altLang="zh-CN" sz="31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3100" dirty="0"/>
                  <a:t>	</a:t>
                </a:r>
                <a14:m>
                  <m:oMath xmlns:m="http://schemas.openxmlformats.org/officeDocument/2006/math">
                    <m:r>
                      <a:rPr lang="en-US" altLang="zh-CN" sz="3100" i="1" dirty="0" smtClean="0"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en-US" altLang="zh-CN" sz="31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310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sz="3100" i="1" dirty="0" smtClean="0">
                        <a:latin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US" altLang="zh-CN" sz="31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1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zh-CN" sz="31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31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3100" i="1" dirty="0" smtClean="0">
                        <a:latin typeface="Cambria Math" panose="02040503050406030204" pitchFamily="18" charset="0"/>
                      </a:rPr>
                      <m:t>  (</m:t>
                    </m:r>
                    <m:r>
                      <a:rPr lang="en-US" altLang="zh-CN" sz="3100" i="1" dirty="0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sz="31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310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31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3100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9A020A4-F39B-488A-8F7A-E72FD4F779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5732" y="105196"/>
                <a:ext cx="10515600" cy="5974662"/>
              </a:xfrm>
              <a:blipFill>
                <a:blip r:embed="rId2"/>
                <a:stretch>
                  <a:fillRect l="-638" t="-19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object 5">
                <a:extLst>
                  <a:ext uri="{FF2B5EF4-FFF2-40B4-BE49-F238E27FC236}">
                    <a16:creationId xmlns:a16="http://schemas.microsoft.com/office/drawing/2014/main" id="{CFFAB8B7-CAD5-4E19-96DF-86A37E104517}"/>
                  </a:ext>
                </a:extLst>
              </p:cNvPr>
              <p:cNvSpPr txBox="1"/>
              <p:nvPr/>
            </p:nvSpPr>
            <p:spPr>
              <a:xfrm>
                <a:off x="2102580" y="6079858"/>
                <a:ext cx="7986839" cy="382156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  <a:tabLst>
                    <a:tab pos="297180" algn="l"/>
                  </a:tabLst>
                </a:pPr>
                <a14:m>
                  <m:oMath xmlns:m="http://schemas.openxmlformats.org/officeDocument/2006/math">
                    <m:r>
                      <a:rPr lang="zh-CN" altLang="en-US" sz="1200" i="1" spc="380" dirty="0" smtClean="0">
                        <a:solidFill>
                          <a:srgbClr val="51848E"/>
                        </a:solidFill>
                        <a:latin typeface="Cambria Math" panose="02040503050406030204" pitchFamily="18" charset="0"/>
                        <a:cs typeface="Arial"/>
                      </a:rPr>
                      <m:t>	</m:t>
                    </m:r>
                    <m:r>
                      <a:rPr lang="zh-CN" altLang="en-US" sz="2400" i="1" spc="35" dirty="0">
                        <a:latin typeface="Cambria Math" panose="02040503050406030204" pitchFamily="18" charset="0"/>
                        <a:cs typeface="Georgia"/>
                      </a:rPr>
                      <m:t>𝑡</m:t>
                    </m:r>
                    <m:r>
                      <a:rPr lang="en-US" altLang="zh-CN" sz="2400" i="1" spc="35" dirty="0">
                        <a:latin typeface="Cambria Math" panose="02040503050406030204" pitchFamily="18" charset="0"/>
                        <a:cs typeface="Georgia"/>
                      </a:rPr>
                      <m:t>[1]</m:t>
                    </m:r>
                    <m:r>
                      <a:rPr lang="zh-CN" altLang="en-US" sz="2400" i="1" spc="-75" dirty="0">
                        <a:latin typeface="Cambria Math" panose="02040503050406030204" pitchFamily="18" charset="0"/>
                        <a:cs typeface="Georgia"/>
                      </a:rPr>
                      <m:t> </m:t>
                    </m:r>
                    <m:r>
                      <a:rPr lang="zh-CN" altLang="en-US" sz="2400" i="1" spc="-75" dirty="0">
                        <a:latin typeface="Cambria Math" panose="02040503050406030204" pitchFamily="18" charset="0"/>
                        <a:cs typeface="Georgia"/>
                      </a:rPr>
                      <m:t>→</m:t>
                    </m:r>
                    <m:r>
                      <a:rPr lang="zh-CN" altLang="en-US" sz="2400" i="1" spc="-75" dirty="0">
                        <a:latin typeface="Cambria Math" panose="02040503050406030204" pitchFamily="18" charset="0"/>
                        <a:cs typeface="Times New Roman"/>
                      </a:rPr>
                      <m:t> </m:t>
                    </m:r>
                    <m:r>
                      <a:rPr lang="zh-CN" altLang="en-US" sz="2400" i="1" spc="-40" dirty="0">
                        <a:latin typeface="Cambria Math" panose="02040503050406030204" pitchFamily="18" charset="0"/>
                        <a:cs typeface="Georgia"/>
                      </a:rPr>
                      <m:t>𝑡</m:t>
                    </m:r>
                    <m:r>
                      <a:rPr lang="en-US" altLang="zh-CN" sz="2400" i="1" spc="-40" dirty="0">
                        <a:latin typeface="Cambria Math" panose="02040503050406030204" pitchFamily="18" charset="0"/>
                        <a:cs typeface="Georgia"/>
                      </a:rPr>
                      <m:t>[2]</m:t>
                    </m:r>
                    <m:r>
                      <a:rPr lang="zh-CN" altLang="en-US" sz="2400" i="1" spc="-75" dirty="0">
                        <a:latin typeface="Cambria Math" panose="02040503050406030204" pitchFamily="18" charset="0"/>
                        <a:cs typeface="Georgia"/>
                      </a:rPr>
                      <m:t>→</m:t>
                    </m:r>
                    <m:r>
                      <a:rPr lang="zh-CN" altLang="en-US" sz="2400" i="1" spc="-40" dirty="0">
                        <a:latin typeface="Cambria Math" panose="02040503050406030204" pitchFamily="18" charset="0"/>
                        <a:cs typeface="Georgia"/>
                      </a:rPr>
                      <m:t>𝑡</m:t>
                    </m:r>
                    <m:r>
                      <a:rPr lang="en-US" altLang="zh-CN" sz="2400" i="1" spc="-40" dirty="0">
                        <a:latin typeface="Cambria Math" panose="02040503050406030204" pitchFamily="18" charset="0"/>
                        <a:cs typeface="Georgia"/>
                      </a:rPr>
                      <m:t>[3]</m:t>
                    </m:r>
                    <m:r>
                      <a:rPr lang="zh-CN" altLang="en-US" sz="2400" i="1" spc="-75" dirty="0">
                        <a:latin typeface="Cambria Math" panose="02040503050406030204" pitchFamily="18" charset="0"/>
                        <a:cs typeface="Georgia"/>
                      </a:rPr>
                      <m:t>→</m:t>
                    </m:r>
                    <m:r>
                      <a:rPr lang="zh-CN" altLang="en-US" sz="2400" i="1" spc="-45" dirty="0">
                        <a:latin typeface="Cambria Math" panose="02040503050406030204" pitchFamily="18" charset="0"/>
                        <a:cs typeface="Georgia"/>
                      </a:rPr>
                      <m:t>𝑡</m:t>
                    </m:r>
                    <m:r>
                      <a:rPr lang="en-US" altLang="zh-CN" sz="2400" i="1" spc="-45" dirty="0">
                        <a:latin typeface="Cambria Math" panose="02040503050406030204" pitchFamily="18" charset="0"/>
                        <a:cs typeface="Georgia"/>
                      </a:rPr>
                      <m:t>[4]</m:t>
                    </m:r>
                    <m:r>
                      <a:rPr lang="zh-CN" altLang="en-US" sz="2400" i="1" spc="-75" dirty="0">
                        <a:latin typeface="Cambria Math" panose="02040503050406030204" pitchFamily="18" charset="0"/>
                        <a:cs typeface="Georgia"/>
                      </a:rPr>
                      <m:t>→</m:t>
                    </m:r>
                    <m:r>
                      <a:rPr lang="en-US" altLang="zh-CN" sz="2400" i="1" spc="-135" dirty="0">
                        <a:latin typeface="Cambria Math" panose="02040503050406030204" pitchFamily="18" charset="0"/>
                        <a:cs typeface="Georgia"/>
                      </a:rPr>
                      <m:t>…</m:t>
                    </m:r>
                    <m:r>
                      <a:rPr lang="zh-CN" altLang="en-US" sz="2400" i="1" spc="-75" dirty="0">
                        <a:latin typeface="Cambria Math" panose="02040503050406030204" pitchFamily="18" charset="0"/>
                        <a:cs typeface="Georgia"/>
                      </a:rPr>
                      <m:t>→</m:t>
                    </m:r>
                    <m:r>
                      <a:rPr lang="zh-CN" altLang="en-US" sz="2400" i="1" spc="-75" dirty="0">
                        <a:latin typeface="Cambria Math" panose="02040503050406030204" pitchFamily="18" charset="0"/>
                        <a:cs typeface="Georgia"/>
                      </a:rPr>
                      <m:t>𝑡</m:t>
                    </m:r>
                    <m:r>
                      <a:rPr lang="en-US" altLang="zh-CN" sz="2400" i="1" spc="-75" dirty="0">
                        <a:latin typeface="Cambria Math" panose="02040503050406030204" pitchFamily="18" charset="0"/>
                        <a:cs typeface="Georgia"/>
                      </a:rPr>
                      <m:t>[</m:t>
                    </m:r>
                    <m:r>
                      <a:rPr lang="zh-CN" altLang="en-US" sz="2400" i="1" spc="-75" dirty="0">
                        <a:latin typeface="Cambria Math" panose="02040503050406030204" pitchFamily="18" charset="0"/>
                        <a:cs typeface="Georgia"/>
                      </a:rPr>
                      <m:t>𝑛</m:t>
                    </m:r>
                    <m:r>
                      <a:rPr lang="zh-CN" altLang="en-US" sz="2400" i="1" spc="-75" dirty="0">
                        <a:latin typeface="Cambria Math" panose="02040503050406030204" pitchFamily="18" charset="0"/>
                        <a:cs typeface="Georgia"/>
                      </a:rPr>
                      <m:t>−</m:t>
                    </m:r>
                    <m:r>
                      <a:rPr lang="zh-CN" altLang="en-US" sz="2400" i="1" spc="-75" dirty="0">
                        <a:latin typeface="Cambria Math" panose="02040503050406030204" pitchFamily="18" charset="0"/>
                        <a:cs typeface="Georgia"/>
                      </a:rPr>
                      <m:t>𝑚</m:t>
                    </m:r>
                    <m:r>
                      <a:rPr lang="en-US" altLang="zh-CN" sz="2400" i="1" spc="-75" dirty="0">
                        <a:latin typeface="Cambria Math" panose="02040503050406030204" pitchFamily="18" charset="0"/>
                        <a:cs typeface="Georgia"/>
                      </a:rPr>
                      <m:t>] </m:t>
                    </m:r>
                  </m:oMath>
                </a14:m>
                <a:r>
                  <a:rPr lang="zh-CN" altLang="en-US" sz="2400" i="0" spc="-60" dirty="0">
                    <a:latin typeface="+mj-lt"/>
                    <a:cs typeface="Georgia"/>
                  </a:rPr>
                  <a:t>  in </a:t>
                </a:r>
                <a14:m>
                  <m:oMath xmlns:m="http://schemas.openxmlformats.org/officeDocument/2006/math">
                    <m:r>
                      <a:rPr lang="zh-CN" altLang="en-US" sz="2400" i="1" spc="-60" dirty="0">
                        <a:latin typeface="Cambria Math" panose="02040503050406030204" pitchFamily="18" charset="0"/>
                        <a:cs typeface="Georgia"/>
                      </a:rPr>
                      <m:t> </m:t>
                    </m:r>
                    <m:r>
                      <a:rPr lang="zh-CN" altLang="en-US" sz="2400" i="1" spc="-90" dirty="0">
                        <a:latin typeface="Cambria Math" panose="02040503050406030204" pitchFamily="18" charset="0"/>
                        <a:cs typeface="Georgia"/>
                      </a:rPr>
                      <m:t>𝑂</m:t>
                    </m:r>
                    <m:r>
                      <a:rPr lang="en-US" altLang="zh-CN" sz="2400" i="1" spc="-90" dirty="0">
                        <a:latin typeface="Cambria Math" panose="02040503050406030204" pitchFamily="18" charset="0"/>
                        <a:cs typeface="Georgia"/>
                      </a:rPr>
                      <m:t>(</m:t>
                    </m:r>
                    <m:r>
                      <a:rPr lang="zh-CN" altLang="en-US" sz="2400" i="1" spc="-90" dirty="0">
                        <a:latin typeface="Cambria Math" panose="02040503050406030204" pitchFamily="18" charset="0"/>
                        <a:cs typeface="Georgia"/>
                      </a:rPr>
                      <m:t>𝑛</m:t>
                    </m:r>
                    <m:r>
                      <a:rPr lang="zh-CN" altLang="en-US" sz="2400" i="1" spc="-90" dirty="0">
                        <a:latin typeface="Cambria Math" panose="02040503050406030204" pitchFamily="18" charset="0"/>
                        <a:cs typeface="Georgia"/>
                      </a:rPr>
                      <m:t>−</m:t>
                    </m:r>
                    <m:r>
                      <a:rPr lang="zh-CN" altLang="en-US" sz="2400" i="1" spc="-90" dirty="0">
                        <a:latin typeface="Cambria Math" panose="02040503050406030204" pitchFamily="18" charset="0"/>
                        <a:cs typeface="Georgia"/>
                      </a:rPr>
                      <m:t>𝑚</m:t>
                    </m:r>
                    <m:r>
                      <a:rPr lang="en-US" altLang="zh-CN" sz="2400" i="1" spc="-90" dirty="0">
                        <a:latin typeface="Cambria Math" panose="02040503050406030204" pitchFamily="18" charset="0"/>
                        <a:cs typeface="Georgia"/>
                      </a:rPr>
                      <m:t>)</m:t>
                    </m:r>
                  </m:oMath>
                </a14:m>
                <a:endParaRPr sz="2400" dirty="0">
                  <a:latin typeface="Georgia"/>
                  <a:cs typeface="Georgia"/>
                </a:endParaRPr>
              </a:p>
            </p:txBody>
          </p:sp>
        </mc:Choice>
        <mc:Fallback>
          <p:sp>
            <p:nvSpPr>
              <p:cNvPr id="4" name="object 5">
                <a:extLst>
                  <a:ext uri="{FF2B5EF4-FFF2-40B4-BE49-F238E27FC236}">
                    <a16:creationId xmlns:a16="http://schemas.microsoft.com/office/drawing/2014/main" id="{CFFAB8B7-CAD5-4E19-96DF-86A37E104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2580" y="6079858"/>
                <a:ext cx="7986839" cy="382156"/>
              </a:xfrm>
              <a:prstGeom prst="rect">
                <a:avLst/>
              </a:prstGeom>
              <a:blipFill>
                <a:blip r:embed="rId3"/>
                <a:stretch>
                  <a:fillRect t="-19048" b="-492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5112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CB9C01-F968-419F-822C-976162322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Rabin-Karp Algorithm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68B5904-69F9-4DA9-95A9-BB084A9E66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562300"/>
              </a:xfrm>
            </p:spPr>
            <p:txBody>
              <a:bodyPr/>
              <a:lstStyle/>
              <a:p>
                <a:r>
                  <a:rPr lang="en-US" altLang="zh-CN" dirty="0"/>
                  <a:t>What if two numbers are exactly the same after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𝑚𝑜𝑑</m:t>
                    </m:r>
                  </m:oMath>
                </a14:m>
                <a:r>
                  <a:rPr lang="en-US" altLang="zh-CN" dirty="0"/>
                  <a:t> ?</a:t>
                </a: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68B5904-69F9-4DA9-95A9-BB084A9E66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562300"/>
              </a:xfrm>
              <a:blipFill>
                <a:blip r:embed="rId2"/>
                <a:stretch>
                  <a:fillRect l="-1043" t="-18280" b="-139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bject 29">
            <a:extLst>
              <a:ext uri="{FF2B5EF4-FFF2-40B4-BE49-F238E27FC236}">
                <a16:creationId xmlns:a16="http://schemas.microsoft.com/office/drawing/2014/main" id="{70056FE7-17A7-4DA6-A5FF-DE3FE65FBD09}"/>
              </a:ext>
            </a:extLst>
          </p:cNvPr>
          <p:cNvSpPr/>
          <p:nvPr/>
        </p:nvSpPr>
        <p:spPr>
          <a:xfrm>
            <a:off x="3669013" y="3534861"/>
            <a:ext cx="1905000" cy="292735"/>
          </a:xfrm>
          <a:custGeom>
            <a:avLst/>
            <a:gdLst/>
            <a:ahLst/>
            <a:cxnLst/>
            <a:rect l="l" t="t" r="r" b="b"/>
            <a:pathLst>
              <a:path w="1905000" h="292735">
                <a:moveTo>
                  <a:pt x="1905000" y="0"/>
                </a:moveTo>
                <a:lnTo>
                  <a:pt x="1903083" y="56935"/>
                </a:lnTo>
                <a:lnTo>
                  <a:pt x="1897856" y="103441"/>
                </a:lnTo>
                <a:lnTo>
                  <a:pt x="1890105" y="134802"/>
                </a:lnTo>
                <a:lnTo>
                  <a:pt x="1880616" y="146303"/>
                </a:lnTo>
                <a:lnTo>
                  <a:pt x="976883" y="146303"/>
                </a:lnTo>
                <a:lnTo>
                  <a:pt x="967394" y="157805"/>
                </a:lnTo>
                <a:lnTo>
                  <a:pt x="959643" y="189166"/>
                </a:lnTo>
                <a:lnTo>
                  <a:pt x="954416" y="235672"/>
                </a:lnTo>
                <a:lnTo>
                  <a:pt x="952500" y="292607"/>
                </a:lnTo>
                <a:lnTo>
                  <a:pt x="950583" y="235672"/>
                </a:lnTo>
                <a:lnTo>
                  <a:pt x="945356" y="189166"/>
                </a:lnTo>
                <a:lnTo>
                  <a:pt x="937605" y="157805"/>
                </a:lnTo>
                <a:lnTo>
                  <a:pt x="928116" y="146303"/>
                </a:lnTo>
                <a:lnTo>
                  <a:pt x="24384" y="146303"/>
                </a:lnTo>
                <a:lnTo>
                  <a:pt x="14894" y="134802"/>
                </a:lnTo>
                <a:lnTo>
                  <a:pt x="7143" y="103441"/>
                </a:lnTo>
                <a:lnTo>
                  <a:pt x="1916" y="56935"/>
                </a:lnTo>
                <a:lnTo>
                  <a:pt x="0" y="0"/>
                </a:lnTo>
              </a:path>
            </a:pathLst>
          </a:custGeom>
          <a:ln w="28956">
            <a:solidFill>
              <a:srgbClr val="0000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30">
            <a:extLst>
              <a:ext uri="{FF2B5EF4-FFF2-40B4-BE49-F238E27FC236}">
                <a16:creationId xmlns:a16="http://schemas.microsoft.com/office/drawing/2014/main" id="{5EE3552F-D13D-4F01-B894-317985FA4476}"/>
              </a:ext>
            </a:extLst>
          </p:cNvPr>
          <p:cNvSpPr/>
          <p:nvPr/>
        </p:nvSpPr>
        <p:spPr>
          <a:xfrm>
            <a:off x="5934132" y="3586423"/>
            <a:ext cx="1905000" cy="294640"/>
          </a:xfrm>
          <a:custGeom>
            <a:avLst/>
            <a:gdLst/>
            <a:ahLst/>
            <a:cxnLst/>
            <a:rect l="l" t="t" r="r" b="b"/>
            <a:pathLst>
              <a:path w="1905000" h="294639">
                <a:moveTo>
                  <a:pt x="1904999" y="0"/>
                </a:moveTo>
                <a:lnTo>
                  <a:pt x="1903081" y="57269"/>
                </a:lnTo>
                <a:lnTo>
                  <a:pt x="1897840" y="104013"/>
                </a:lnTo>
                <a:lnTo>
                  <a:pt x="1890051" y="135516"/>
                </a:lnTo>
                <a:lnTo>
                  <a:pt x="1880489" y="147066"/>
                </a:lnTo>
                <a:lnTo>
                  <a:pt x="977010" y="147066"/>
                </a:lnTo>
                <a:lnTo>
                  <a:pt x="967448" y="158615"/>
                </a:lnTo>
                <a:lnTo>
                  <a:pt x="959659" y="190119"/>
                </a:lnTo>
                <a:lnTo>
                  <a:pt x="954418" y="236862"/>
                </a:lnTo>
                <a:lnTo>
                  <a:pt x="952500" y="294132"/>
                </a:lnTo>
                <a:lnTo>
                  <a:pt x="950581" y="236862"/>
                </a:lnTo>
                <a:lnTo>
                  <a:pt x="945340" y="190119"/>
                </a:lnTo>
                <a:lnTo>
                  <a:pt x="937551" y="158615"/>
                </a:lnTo>
                <a:lnTo>
                  <a:pt x="927988" y="147066"/>
                </a:lnTo>
                <a:lnTo>
                  <a:pt x="24510" y="147066"/>
                </a:lnTo>
                <a:lnTo>
                  <a:pt x="14948" y="135516"/>
                </a:lnTo>
                <a:lnTo>
                  <a:pt x="7159" y="104013"/>
                </a:lnTo>
                <a:lnTo>
                  <a:pt x="1918" y="57269"/>
                </a:lnTo>
                <a:lnTo>
                  <a:pt x="0" y="0"/>
                </a:lnTo>
              </a:path>
            </a:pathLst>
          </a:custGeom>
          <a:ln w="28956">
            <a:solidFill>
              <a:srgbClr val="0000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31">
            <a:extLst>
              <a:ext uri="{FF2B5EF4-FFF2-40B4-BE49-F238E27FC236}">
                <a16:creationId xmlns:a16="http://schemas.microsoft.com/office/drawing/2014/main" id="{A1766455-9FF6-48AD-B964-929CDF0EED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9330173"/>
              </p:ext>
            </p:extLst>
          </p:nvPr>
        </p:nvGraphicFramePr>
        <p:xfrm>
          <a:off x="3282679" y="3207964"/>
          <a:ext cx="4955540" cy="4679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227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227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125730">
                        <a:lnSpc>
                          <a:spcPts val="2075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2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2075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3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2075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2075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4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2075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1</a:t>
                      </a:r>
                      <a:endParaRPr sz="18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2075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5</a:t>
                      </a:r>
                      <a:endParaRPr sz="18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2075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2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2075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6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2075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7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2075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3</a:t>
                      </a:r>
                      <a:endParaRPr sz="18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2075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9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128270">
                        <a:lnSpc>
                          <a:spcPts val="2075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9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ts val="2075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2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1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36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36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36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36"/>
                      </a:solidFill>
                      <a:prstDash val="solid"/>
                    </a:lnL>
                    <a:lnR w="38100">
                      <a:solidFill>
                        <a:srgbClr val="000036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36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object 32">
            <a:extLst>
              <a:ext uri="{FF2B5EF4-FFF2-40B4-BE49-F238E27FC236}">
                <a16:creationId xmlns:a16="http://schemas.microsoft.com/office/drawing/2014/main" id="{CF0B0115-2373-40D3-923E-99D412047F0C}"/>
              </a:ext>
            </a:extLst>
          </p:cNvPr>
          <p:cNvSpPr txBox="1"/>
          <p:nvPr/>
        </p:nvSpPr>
        <p:spPr>
          <a:xfrm>
            <a:off x="4430251" y="3922719"/>
            <a:ext cx="381000" cy="304800"/>
          </a:xfrm>
          <a:prstGeom prst="rect">
            <a:avLst/>
          </a:prstGeom>
          <a:solidFill>
            <a:srgbClr val="FFC000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1285">
              <a:lnSpc>
                <a:spcPts val="2075"/>
              </a:lnSpc>
            </a:pPr>
            <a:r>
              <a:rPr sz="1800" b="1" dirty="0">
                <a:latin typeface="Courier New"/>
                <a:cs typeface="Courier New"/>
              </a:rPr>
              <a:t>7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33">
            <a:extLst>
              <a:ext uri="{FF2B5EF4-FFF2-40B4-BE49-F238E27FC236}">
                <a16:creationId xmlns:a16="http://schemas.microsoft.com/office/drawing/2014/main" id="{E2E36184-44CC-4EE3-97FD-D3823BA3B4F3}"/>
              </a:ext>
            </a:extLst>
          </p:cNvPr>
          <p:cNvSpPr txBox="1"/>
          <p:nvPr/>
        </p:nvSpPr>
        <p:spPr>
          <a:xfrm>
            <a:off x="6716251" y="3922719"/>
            <a:ext cx="381000" cy="304800"/>
          </a:xfrm>
          <a:prstGeom prst="rect">
            <a:avLst/>
          </a:prstGeom>
          <a:solidFill>
            <a:srgbClr val="FFC000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1920">
              <a:lnSpc>
                <a:spcPts val="2075"/>
              </a:lnSpc>
            </a:pPr>
            <a:r>
              <a:rPr sz="1800" b="1" dirty="0">
                <a:latin typeface="Courier New"/>
                <a:cs typeface="Courier New"/>
              </a:rPr>
              <a:t>7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34">
            <a:extLst>
              <a:ext uri="{FF2B5EF4-FFF2-40B4-BE49-F238E27FC236}">
                <a16:creationId xmlns:a16="http://schemas.microsoft.com/office/drawing/2014/main" id="{C0CA17C9-912C-49CC-AE8F-C6CEE66FC65B}"/>
              </a:ext>
            </a:extLst>
          </p:cNvPr>
          <p:cNvSpPr txBox="1"/>
          <p:nvPr/>
        </p:nvSpPr>
        <p:spPr>
          <a:xfrm>
            <a:off x="5311549" y="3839040"/>
            <a:ext cx="895042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90" dirty="0">
                <a:cs typeface="DejaVu Sans"/>
              </a:rPr>
              <a:t>𝑚𝑜𝑑</a:t>
            </a:r>
            <a:r>
              <a:rPr lang="en-US" sz="1800" spc="90" dirty="0">
                <a:cs typeface="DejaVu Sans"/>
              </a:rPr>
              <a:t> 13</a:t>
            </a:r>
            <a:endParaRPr sz="1800" dirty="0">
              <a:cs typeface="DejaVu Sans"/>
            </a:endParaRPr>
          </a:p>
        </p:txBody>
      </p:sp>
      <p:graphicFrame>
        <p:nvGraphicFramePr>
          <p:cNvPr id="10" name="object 35">
            <a:extLst>
              <a:ext uri="{FF2B5EF4-FFF2-40B4-BE49-F238E27FC236}">
                <a16:creationId xmlns:a16="http://schemas.microsoft.com/office/drawing/2014/main" id="{D08AB365-1A74-458F-B85A-19D67C6A76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9451655"/>
              </p:ext>
            </p:extLst>
          </p:nvPr>
        </p:nvGraphicFramePr>
        <p:xfrm>
          <a:off x="4759434" y="2688280"/>
          <a:ext cx="1905000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125730">
                        <a:lnSpc>
                          <a:spcPts val="2075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3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2075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2075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4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2075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2075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5</a:t>
                      </a:r>
                      <a:endParaRPr sz="18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object 36">
            <a:extLst>
              <a:ext uri="{FF2B5EF4-FFF2-40B4-BE49-F238E27FC236}">
                <a16:creationId xmlns:a16="http://schemas.microsoft.com/office/drawing/2014/main" id="{E55EA42F-E524-4CB2-86E1-C6B0F76E8915}"/>
              </a:ext>
            </a:extLst>
          </p:cNvPr>
          <p:cNvSpPr txBox="1"/>
          <p:nvPr/>
        </p:nvSpPr>
        <p:spPr>
          <a:xfrm>
            <a:off x="4031344" y="4319925"/>
            <a:ext cx="11703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0" dirty="0">
                <a:cs typeface="Georgia"/>
              </a:rPr>
              <a:t>Valid</a:t>
            </a:r>
            <a:r>
              <a:rPr sz="1800" spc="-114" dirty="0">
                <a:cs typeface="Georgia"/>
              </a:rPr>
              <a:t> </a:t>
            </a:r>
            <a:r>
              <a:rPr sz="1800" spc="-45" dirty="0">
                <a:cs typeface="Georgia"/>
              </a:rPr>
              <a:t>match</a:t>
            </a:r>
            <a:endParaRPr sz="1800" dirty="0">
              <a:cs typeface="Georgia"/>
            </a:endParaRPr>
          </a:p>
        </p:txBody>
      </p:sp>
      <p:sp>
        <p:nvSpPr>
          <p:cNvPr id="12" name="object 37">
            <a:extLst>
              <a:ext uri="{FF2B5EF4-FFF2-40B4-BE49-F238E27FC236}">
                <a16:creationId xmlns:a16="http://schemas.microsoft.com/office/drawing/2014/main" id="{4185AB9C-6A71-408F-AF7D-3B51B5A8CD26}"/>
              </a:ext>
            </a:extLst>
          </p:cNvPr>
          <p:cNvSpPr txBox="1"/>
          <p:nvPr/>
        </p:nvSpPr>
        <p:spPr>
          <a:xfrm>
            <a:off x="6317725" y="4310831"/>
            <a:ext cx="13423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spc="-40" dirty="0">
                <a:cs typeface="Georgia"/>
              </a:rPr>
              <a:t>I</a:t>
            </a:r>
            <a:r>
              <a:rPr sz="1800" spc="-40" dirty="0">
                <a:cs typeface="Georgia"/>
              </a:rPr>
              <a:t>nvalid</a:t>
            </a:r>
            <a:r>
              <a:rPr sz="1800" spc="-105" dirty="0">
                <a:cs typeface="Georgia"/>
              </a:rPr>
              <a:t> </a:t>
            </a:r>
            <a:r>
              <a:rPr sz="1800" spc="-50" dirty="0">
                <a:cs typeface="Georgia"/>
              </a:rPr>
              <a:t>match</a:t>
            </a:r>
            <a:endParaRPr sz="1800" dirty="0">
              <a:cs typeface="Georgia"/>
            </a:endParaRPr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5566E4B7-F03A-4B33-AD81-1A7B59948794}"/>
              </a:ext>
            </a:extLst>
          </p:cNvPr>
          <p:cNvSpPr txBox="1">
            <a:spLocks/>
          </p:cNvSpPr>
          <p:nvPr/>
        </p:nvSpPr>
        <p:spPr>
          <a:xfrm>
            <a:off x="838200" y="4890430"/>
            <a:ext cx="10515600" cy="562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Spurious Hit (</a:t>
            </a:r>
            <a:r>
              <a:rPr lang="zh-CN" altLang="en-US" dirty="0"/>
              <a:t>哈希碰撞</a:t>
            </a:r>
            <a:r>
              <a:rPr lang="en-US" altLang="zh-CN" dirty="0"/>
              <a:t>)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object 28">
                <a:extLst>
                  <a:ext uri="{FF2B5EF4-FFF2-40B4-BE49-F238E27FC236}">
                    <a16:creationId xmlns:a16="http://schemas.microsoft.com/office/drawing/2014/main" id="{67B0B033-0EAF-4FC8-9394-D428356BCBE5}"/>
                  </a:ext>
                </a:extLst>
              </p:cNvPr>
              <p:cNvSpPr txBox="1"/>
              <p:nvPr/>
            </p:nvSpPr>
            <p:spPr>
              <a:xfrm>
                <a:off x="3096243" y="5536450"/>
                <a:ext cx="4955540" cy="979114"/>
              </a:xfrm>
              <a:prstGeom prst="rect">
                <a:avLst/>
              </a:prstGeom>
            </p:spPr>
            <p:txBody>
              <a:bodyPr vert="horz" wrap="square" lIns="0" tIns="100965" rIns="0" bIns="0" rtlCol="0">
                <a:spAutoFit/>
              </a:bodyPr>
              <a:lstStyle/>
              <a:p>
                <a:pPr marL="12700" algn="ctr">
                  <a:spcBef>
                    <a:spcPts val="795"/>
                  </a:spcBef>
                  <a:tabLst>
                    <a:tab pos="354965" algn="l"/>
                  </a:tabLst>
                </a:pPr>
                <a:r>
                  <a:rPr lang="en-US" sz="2800" dirty="0"/>
                  <a:t>Double Check</a:t>
                </a:r>
                <a:endParaRPr lang="en-US" sz="2800" dirty="0">
                  <a:cs typeface="Times New Roman" panose="02020603050405020304" pitchFamily="18" charset="0"/>
                </a:endParaRPr>
              </a:p>
              <a:p>
                <a:pPr marL="469900" algn="ctr">
                  <a:lnSpc>
                    <a:spcPct val="100000"/>
                  </a:lnSpc>
                  <a:spcBef>
                    <a:spcPts val="595"/>
                  </a:spcBef>
                  <a:tabLst>
                    <a:tab pos="754380" algn="l"/>
                  </a:tabLst>
                </a:pPr>
                <a:r>
                  <a:rPr lang="en-US" sz="1200" spc="375" dirty="0">
                    <a:solidFill>
                      <a:srgbClr val="51848E"/>
                    </a:solidFill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zh-CN" altLang="en-US" sz="2400" i="1" spc="-245" dirty="0" smtClean="0"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i="1" spc="-245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 spc="-245" dirty="0"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altLang="zh-CN" sz="2400" i="1" spc="-245" dirty="0">
                            <a:cs typeface="Times New Roman" panose="02020603050405020304" pitchFamily="18" charset="0"/>
                          </a:rPr>
                          <m:t>,… , </m:t>
                        </m:r>
                        <m:r>
                          <a:rPr lang="zh-CN" altLang="en-US" sz="2400" i="1" spc="-245" dirty="0"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</m:d>
                    <m:r>
                      <a:rPr lang="en-US" altLang="zh-CN" sz="2400" i="1" spc="-220" dirty="0">
                        <a:cs typeface="Times New Roman" panose="02020603050405020304" pitchFamily="18" charset="0"/>
                      </a:rPr>
                      <m:t>= </m:t>
                    </m:r>
                    <m:r>
                      <a:rPr lang="zh-CN" altLang="en-US" sz="2400" i="1" spc="-140" dirty="0">
                        <a:cs typeface="Times New Roman" panose="02020603050405020304" pitchFamily="18" charset="0"/>
                      </a:rPr>
                      <m:t>𝑇</m:t>
                    </m:r>
                    <m:d>
                      <m:dPr>
                        <m:begChr m:val="["/>
                        <m:endChr m:val="]"/>
                        <m:ctrlPr>
                          <a:rPr lang="ar-AE" altLang="zh-CN" sz="2400" i="1" spc="-14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zh-CN" altLang="ar-AE" sz="2400" i="1" spc="-140" dirty="0"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ar-AE" altLang="zh-CN" sz="2400" i="1" spc="-140" dirty="0"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ar-AE" altLang="zh-CN" sz="2400" i="1" spc="-140" dirty="0"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ar-AE" altLang="zh-CN" sz="2400" i="1" spc="-140" dirty="0">
                            <a:cs typeface="Times New Roman" panose="02020603050405020304" pitchFamily="18" charset="0"/>
                          </a:rPr>
                          <m:t>, …, </m:t>
                        </m:r>
                        <m:r>
                          <a:rPr lang="zh-CN" altLang="ar-AE" sz="2400" i="1" spc="-170" dirty="0" err="1"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ar-AE" altLang="zh-CN" sz="2400" i="1" spc="-170" dirty="0" err="1"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zh-CN" altLang="ar-AE" sz="2400" i="1" spc="-170" dirty="0" err="1"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?</a:t>
                </a:r>
                <a:endParaRPr sz="2400" dirty="0"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4" name="object 28">
                <a:extLst>
                  <a:ext uri="{FF2B5EF4-FFF2-40B4-BE49-F238E27FC236}">
                    <a16:creationId xmlns:a16="http://schemas.microsoft.com/office/drawing/2014/main" id="{67B0B033-0EAF-4FC8-9394-D428356BCB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6243" y="5536450"/>
                <a:ext cx="4955540" cy="979114"/>
              </a:xfrm>
              <a:prstGeom prst="rect">
                <a:avLst/>
              </a:prstGeom>
              <a:blipFill>
                <a:blip r:embed="rId3"/>
                <a:stretch>
                  <a:fillRect t="-1242" r="-123" b="-180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5172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5F16920-071B-4BF0-AD32-3BD5E22C5A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08609"/>
                <a:ext cx="10515600" cy="5068354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altLang="zh-CN" dirty="0"/>
                  <a:t>Rabin-Karp(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dirty="0"/>
                  <a:t>):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800" dirty="0"/>
                  <a:t> ← </a:t>
                </a:r>
                <a:r>
                  <a:rPr lang="en-US" altLang="zh-CN" sz="2800" dirty="0" err="1"/>
                  <a:t>len</a:t>
                </a:r>
                <a:r>
                  <a:rPr lang="en-US" altLang="zh-CN" sz="2800" dirty="0"/>
                  <a:t>(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CN" sz="2800" dirty="0"/>
                  <a:t>),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sz="2800" dirty="0"/>
                  <a:t> ← len(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zh-CN" sz="2800" dirty="0"/>
                  <a:t>)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sz="2800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800" dirty="0"/>
                  <a:t>←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altLang="zh-CN" sz="2800" dirty="0"/>
                  <a:t>(mod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sz="2800" dirty="0"/>
                  <a:t>),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800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800" dirty="0"/>
                  <a:t>←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800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800" dirty="0"/>
                  <a:t>←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zh-CN" sz="2800" dirty="0"/>
              </a:p>
              <a:p>
                <a:pPr marL="457200" lvl="1" indent="0">
                  <a:buNone/>
                </a:pPr>
                <a:r>
                  <a:rPr lang="en-US" altLang="zh-CN" sz="2800" dirty="0"/>
                  <a:t>for	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	 </m:t>
                    </m:r>
                  </m:oMath>
                </a14:m>
                <a:r>
                  <a:rPr lang="en-US" altLang="zh-CN" sz="2800" dirty="0"/>
                  <a:t>←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	1	</m:t>
                    </m:r>
                  </m:oMath>
                </a14:m>
                <a:r>
                  <a:rPr lang="en-US" altLang="zh-CN" sz="2800" dirty="0"/>
                  <a:t> to</a:t>
                </a:r>
                <a14:m>
                  <m:oMath xmlns:m="http://schemas.openxmlformats.org/officeDocument/2006/math">
                    <m:r>
                      <a:rPr lang="en-US" altLang="zh-CN" sz="28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	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altLang="zh-CN" sz="2800" dirty="0"/>
              </a:p>
              <a:p>
                <a:pPr marL="914400" lvl="2" indent="0">
                  <a:buNone/>
                </a:pP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2800" dirty="0"/>
                  <a:t> ←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8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e>
                    </m:d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	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sz="2800" dirty="0"/>
                  <a:t>,</a:t>
                </a:r>
              </a:p>
              <a:p>
                <a:pPr marL="914400" lvl="2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800" i="0" dirty="0">
                    <a:latin typeface="+mj-lt"/>
                  </a:rPr>
                  <a:t>←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	</m:t>
                    </m:r>
                    <m:d>
                      <m:d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zh-CN" sz="2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80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8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e>
                    </m:d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	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	 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sz="2800" dirty="0"/>
                  <a:t>,</a:t>
                </a:r>
              </a:p>
              <a:p>
                <a:pPr marL="457200" lvl="1" indent="0">
                  <a:buNone/>
                </a:pPr>
                <a:r>
                  <a:rPr lang="en-US" altLang="zh-CN" sz="2800" dirty="0"/>
                  <a:t>for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	</m:t>
                    </m:r>
                  </m:oMath>
                </a14:m>
                <a:r>
                  <a:rPr lang="en-US" altLang="zh-CN" sz="2800" dirty="0"/>
                  <a:t>←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	0	</m:t>
                    </m:r>
                  </m:oMath>
                </a14:m>
                <a:r>
                  <a:rPr lang="en-US" altLang="zh-CN" sz="2800" dirty="0"/>
                  <a:t> to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	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altLang="zh-CN" sz="2800" dirty="0"/>
              </a:p>
              <a:p>
                <a:pPr marL="914400" lvl="2" indent="0">
                  <a:buNone/>
                </a:pPr>
                <a:r>
                  <a:rPr lang="da-DK" altLang="zh-CN" sz="2800" dirty="0"/>
                  <a:t>if </a:t>
                </a:r>
                <a14:m>
                  <m:oMath xmlns:m="http://schemas.openxmlformats.org/officeDocument/2006/math">
                    <m:r>
                      <a:rPr lang="da-DK" altLang="zh-CN" sz="28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da-DK" altLang="zh-CN" sz="2800" i="1" dirty="0" smtClean="0">
                        <a:latin typeface="Cambria Math" panose="02040503050406030204" pitchFamily="18" charset="0"/>
                      </a:rPr>
                      <m:t>	!=	</m:t>
                    </m:r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altLang="zh-CN" sz="280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800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a-DK" altLang="zh-CN" sz="2800" dirty="0"/>
                  <a:t>then</a:t>
                </a:r>
              </a:p>
              <a:p>
                <a:pPr marL="1371600" lvl="3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altLang="zh-CN" sz="280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da-DK" altLang="zh-CN" sz="280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zh-CN" sz="2800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CN" sz="2800" dirty="0"/>
                        <m:t>←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a-DK" altLang="zh-CN" sz="28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a-DK" altLang="zh-CN" sz="2800" i="1" dirty="0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da-DK" altLang="zh-CN" sz="280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altLang="zh-CN" sz="280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a-DK" altLang="zh-CN" sz="280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da-DK" altLang="zh-CN" sz="280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da-DK" altLang="zh-CN" sz="2800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da-DK" altLang="zh-CN" sz="2800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da-DK" altLang="zh-CN" sz="2800" i="1" dirty="0" smtClean="0">
                          <a:latin typeface="Cambria Math" panose="02040503050406030204" pitchFamily="18" charset="0"/>
                        </a:rPr>
                        <m:t>+1]</m:t>
                      </m:r>
                      <m:r>
                        <a:rPr lang="da-DK" altLang="zh-CN" sz="2800" i="1" dirty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da-DK" altLang="zh-CN" sz="2800" i="1" dirty="0" smtClean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da-DK" altLang="zh-CN" sz="280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da-DK" altLang="zh-CN" sz="2800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da-DK" altLang="zh-CN" sz="2800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da-DK" altLang="zh-CN" sz="280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a-DK" altLang="zh-CN" sz="280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da-DK" altLang="zh-CN" sz="2800" i="1" dirty="0" smtClean="0">
                          <a:latin typeface="Cambria Math" panose="02040503050406030204" pitchFamily="18" charset="0"/>
                        </a:rPr>
                        <m:t>+1])	</m:t>
                      </m:r>
                      <m:r>
                        <a:rPr lang="da-DK" altLang="zh-CN" sz="2800" i="1" dirty="0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da-DK" altLang="zh-CN" sz="2800" i="1" dirty="0" smtClean="0">
                          <a:latin typeface="Cambria Math" panose="02040503050406030204" pitchFamily="18" charset="0"/>
                        </a:rPr>
                        <m:t>	</m:t>
                      </m:r>
                      <m:r>
                        <a:rPr lang="da-DK" altLang="zh-CN" sz="2800" i="1" dirty="0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da-DK" altLang="zh-CN" sz="2800" dirty="0"/>
              </a:p>
              <a:p>
                <a:pPr marL="914400" lvl="2" indent="0">
                  <a:buNone/>
                </a:pPr>
                <a:r>
                  <a:rPr lang="da-DK" altLang="zh-CN" sz="2800" dirty="0"/>
                  <a:t>else if </a:t>
                </a:r>
                <a14:m>
                  <m:oMath xmlns:m="http://schemas.openxmlformats.org/officeDocument/2006/math">
                    <m:r>
                      <a:rPr lang="en-US" altLang="zh-CN" sz="2800" i="1" spc="225" dirty="0" smtClean="0">
                        <a:latin typeface="Cambria Math" panose="02040503050406030204" pitchFamily="18" charset="0"/>
                        <a:cs typeface="Arial"/>
                      </a:rPr>
                      <m:t>𝑃</m:t>
                    </m:r>
                    <m:r>
                      <a:rPr lang="en-US" altLang="zh-CN" sz="2800" i="1" spc="225" dirty="0" smtClean="0">
                        <a:latin typeface="Cambria Math" panose="02040503050406030204" pitchFamily="18" charset="0"/>
                        <a:cs typeface="Arial"/>
                      </a:rPr>
                      <m:t>[1,..</m:t>
                    </m:r>
                    <m:r>
                      <a:rPr lang="en-US" altLang="zh-CN" sz="2800" i="1" spc="225" dirty="0" smtClean="0">
                        <a:latin typeface="Cambria Math" panose="02040503050406030204" pitchFamily="18" charset="0"/>
                        <a:cs typeface="Arial"/>
                      </a:rPr>
                      <m:t>𝑚</m:t>
                    </m:r>
                    <m:r>
                      <a:rPr lang="en-US" altLang="zh-CN" sz="2800" i="1" spc="225" dirty="0" smtClean="0">
                        <a:latin typeface="Cambria Math" panose="02040503050406030204" pitchFamily="18" charset="0"/>
                        <a:cs typeface="Arial"/>
                      </a:rPr>
                      <m:t>]=</m:t>
                    </m:r>
                    <m:r>
                      <a:rPr lang="en-US" altLang="zh-CN" sz="2800" i="1" spc="225" dirty="0" smtClean="0">
                        <a:latin typeface="Cambria Math" panose="02040503050406030204" pitchFamily="18" charset="0"/>
                        <a:cs typeface="Arial"/>
                      </a:rPr>
                      <m:t>𝑇</m:t>
                    </m:r>
                    <m:r>
                      <a:rPr lang="en-US" altLang="zh-CN" sz="2800" i="1" spc="225" dirty="0" smtClean="0">
                        <a:latin typeface="Cambria Math" panose="02040503050406030204" pitchFamily="18" charset="0"/>
                        <a:cs typeface="Arial"/>
                      </a:rPr>
                      <m:t>[</m:t>
                    </m:r>
                    <m:r>
                      <a:rPr lang="en-US" altLang="zh-CN" sz="2800" i="1" spc="225" dirty="0" smtClean="0">
                        <a:latin typeface="Cambria Math" panose="02040503050406030204" pitchFamily="18" charset="0"/>
                        <a:cs typeface="Arial"/>
                      </a:rPr>
                      <m:t>𝑖</m:t>
                    </m:r>
                    <m:r>
                      <a:rPr lang="en-US" altLang="zh-CN" sz="2800" i="1" spc="225" dirty="0" smtClean="0">
                        <a:latin typeface="Cambria Math" panose="02040503050406030204" pitchFamily="18" charset="0"/>
                        <a:cs typeface="Arial"/>
                      </a:rPr>
                      <m:t>+1,</m:t>
                    </m:r>
                    <m:r>
                      <a:rPr lang="en-US" altLang="zh-CN" sz="2800" i="1" spc="225" dirty="0" smtClean="0">
                        <a:latin typeface="Cambria Math" panose="02040503050406030204" pitchFamily="18" charset="0"/>
                        <a:cs typeface="Arial"/>
                      </a:rPr>
                      <m:t>𝑖</m:t>
                    </m:r>
                    <m:r>
                      <a:rPr lang="en-US" altLang="zh-CN" sz="2800" i="1" spc="225" dirty="0" smtClean="0">
                        <a:latin typeface="Cambria Math" panose="02040503050406030204" pitchFamily="18" charset="0"/>
                        <a:cs typeface="Arial"/>
                      </a:rPr>
                      <m:t>+</m:t>
                    </m:r>
                    <m:r>
                      <a:rPr lang="en-US" altLang="zh-CN" sz="2800" i="1" spc="225" dirty="0" smtClean="0">
                        <a:latin typeface="Cambria Math" panose="02040503050406030204" pitchFamily="18" charset="0"/>
                        <a:cs typeface="Arial"/>
                      </a:rPr>
                      <m:t>𝑚</m:t>
                    </m:r>
                    <m:r>
                      <a:rPr lang="en-US" altLang="zh-CN" sz="2800" i="1" spc="225" dirty="0" smtClean="0">
                        <a:latin typeface="Cambria Math" panose="02040503050406030204" pitchFamily="18" charset="0"/>
                        <a:cs typeface="Arial"/>
                      </a:rPr>
                      <m:t>]</m:t>
                    </m:r>
                  </m:oMath>
                </a14:m>
                <a:endParaRPr lang="en-US" altLang="zh-CN" sz="2800" dirty="0">
                  <a:latin typeface="Arial"/>
                  <a:cs typeface="Arial"/>
                </a:endParaRPr>
              </a:p>
              <a:p>
                <a:pPr marL="1371600" lvl="3" indent="0">
                  <a:buNone/>
                </a:pPr>
                <a:r>
                  <a:rPr lang="en-US" altLang="zh-CN" sz="2800" dirty="0">
                    <a:cs typeface="Arial"/>
                  </a:rPr>
                  <a:t>pattern occurs with shift 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cs typeface="Arial"/>
                      </a:rPr>
                      <m:t>𝑖</m:t>
                    </m:r>
                  </m:oMath>
                </a14:m>
                <a:endParaRPr lang="en-US" altLang="zh-CN" sz="2800" dirty="0">
                  <a:cs typeface="Arial"/>
                </a:endParaRPr>
              </a:p>
              <a:p>
                <a:endParaRPr lang="en-US" altLang="zh-CN" sz="2800" dirty="0">
                  <a:latin typeface="Arial"/>
                  <a:cs typeface="Arial"/>
                </a:endParaRPr>
              </a:p>
              <a:p>
                <a:endParaRPr lang="da-DK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5F16920-071B-4BF0-AD32-3BD5E22C5A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08609"/>
                <a:ext cx="10515600" cy="5068354"/>
              </a:xfrm>
              <a:blipFill>
                <a:blip r:embed="rId2"/>
                <a:stretch>
                  <a:fillRect l="-1217" t="-28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18695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570DE6-40D6-412A-A906-0A14C0781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Our Roadmap	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F6B18A-BB17-4C35-8DA9-D90830067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altLang="zh-CN" dirty="0"/>
          </a:p>
          <a:p>
            <a:r>
              <a:rPr lang="en-US" altLang="zh-CN" dirty="0"/>
              <a:t>String Concepts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String Searching Problem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Brute Force Solution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Rabin-Karp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Finite State Automata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Knuth-Morris-Pratt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29765FE9-AE3A-4BCF-8FEA-589A2606EDD8}"/>
              </a:ext>
            </a:extLst>
          </p:cNvPr>
          <p:cNvSpPr/>
          <p:nvPr/>
        </p:nvSpPr>
        <p:spPr>
          <a:xfrm>
            <a:off x="3574198" y="1825625"/>
            <a:ext cx="1186598" cy="797771"/>
          </a:xfrm>
          <a:custGeom>
            <a:avLst/>
            <a:gdLst/>
            <a:ahLst/>
            <a:cxnLst/>
            <a:rect l="l" t="t" r="r" b="b"/>
            <a:pathLst>
              <a:path w="2329815" h="1498600">
                <a:moveTo>
                  <a:pt x="348742" y="661416"/>
                </a:moveTo>
                <a:lnTo>
                  <a:pt x="0" y="777875"/>
                </a:lnTo>
                <a:lnTo>
                  <a:pt x="637667" y="1498092"/>
                </a:lnTo>
                <a:lnTo>
                  <a:pt x="1183805" y="1014476"/>
                </a:lnTo>
                <a:lnTo>
                  <a:pt x="661416" y="1014476"/>
                </a:lnTo>
                <a:lnTo>
                  <a:pt x="348742" y="661416"/>
                </a:lnTo>
                <a:close/>
              </a:path>
              <a:path w="2329815" h="1498600">
                <a:moveTo>
                  <a:pt x="2329434" y="0"/>
                </a:moveTo>
                <a:lnTo>
                  <a:pt x="1490979" y="280035"/>
                </a:lnTo>
                <a:lnTo>
                  <a:pt x="661416" y="1014476"/>
                </a:lnTo>
                <a:lnTo>
                  <a:pt x="1183805" y="1014476"/>
                </a:lnTo>
                <a:lnTo>
                  <a:pt x="2329434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99BA2DFF-0AEA-4208-85E9-B332669E4653}"/>
              </a:ext>
            </a:extLst>
          </p:cNvPr>
          <p:cNvSpPr/>
          <p:nvPr/>
        </p:nvSpPr>
        <p:spPr>
          <a:xfrm>
            <a:off x="4167497" y="3262896"/>
            <a:ext cx="981768" cy="738398"/>
          </a:xfrm>
          <a:custGeom>
            <a:avLst/>
            <a:gdLst/>
            <a:ahLst/>
            <a:cxnLst/>
            <a:rect l="l" t="t" r="r" b="b"/>
            <a:pathLst>
              <a:path w="2329815" h="1498600">
                <a:moveTo>
                  <a:pt x="348742" y="661416"/>
                </a:moveTo>
                <a:lnTo>
                  <a:pt x="0" y="777875"/>
                </a:lnTo>
                <a:lnTo>
                  <a:pt x="637667" y="1498092"/>
                </a:lnTo>
                <a:lnTo>
                  <a:pt x="1183805" y="1014476"/>
                </a:lnTo>
                <a:lnTo>
                  <a:pt x="661416" y="1014476"/>
                </a:lnTo>
                <a:lnTo>
                  <a:pt x="348742" y="661416"/>
                </a:lnTo>
                <a:close/>
              </a:path>
              <a:path w="2329815" h="1498600">
                <a:moveTo>
                  <a:pt x="2329434" y="0"/>
                </a:moveTo>
                <a:lnTo>
                  <a:pt x="1490979" y="280035"/>
                </a:lnTo>
                <a:lnTo>
                  <a:pt x="661416" y="1014476"/>
                </a:lnTo>
                <a:lnTo>
                  <a:pt x="1183805" y="1014476"/>
                </a:lnTo>
                <a:lnTo>
                  <a:pt x="2329434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8635157B-D002-438B-AE21-09CF40271C5C}"/>
              </a:ext>
            </a:extLst>
          </p:cNvPr>
          <p:cNvSpPr/>
          <p:nvPr/>
        </p:nvSpPr>
        <p:spPr>
          <a:xfrm>
            <a:off x="3083314" y="3932741"/>
            <a:ext cx="981768" cy="738398"/>
          </a:xfrm>
          <a:custGeom>
            <a:avLst/>
            <a:gdLst/>
            <a:ahLst/>
            <a:cxnLst/>
            <a:rect l="l" t="t" r="r" b="b"/>
            <a:pathLst>
              <a:path w="2329815" h="1498600">
                <a:moveTo>
                  <a:pt x="348742" y="661416"/>
                </a:moveTo>
                <a:lnTo>
                  <a:pt x="0" y="777875"/>
                </a:lnTo>
                <a:lnTo>
                  <a:pt x="637667" y="1498092"/>
                </a:lnTo>
                <a:lnTo>
                  <a:pt x="1183805" y="1014476"/>
                </a:lnTo>
                <a:lnTo>
                  <a:pt x="661416" y="1014476"/>
                </a:lnTo>
                <a:lnTo>
                  <a:pt x="348742" y="661416"/>
                </a:lnTo>
                <a:close/>
              </a:path>
              <a:path w="2329815" h="1498600">
                <a:moveTo>
                  <a:pt x="2329434" y="0"/>
                </a:moveTo>
                <a:lnTo>
                  <a:pt x="1490979" y="280035"/>
                </a:lnTo>
                <a:lnTo>
                  <a:pt x="661416" y="1014476"/>
                </a:lnTo>
                <a:lnTo>
                  <a:pt x="1183805" y="1014476"/>
                </a:lnTo>
                <a:lnTo>
                  <a:pt x="2329434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346130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D81F48-761E-4455-8EC6-E3C36DD6C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Finite State Automata (FSA)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F06F868-ECE6-4A01-B6B7-61B26E87D9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576442"/>
              </a:xfrm>
            </p:spPr>
            <p:txBody>
              <a:bodyPr/>
              <a:lstStyle/>
              <a:p>
                <a:r>
                  <a:rPr lang="en-US" altLang="zh-CN" dirty="0"/>
                  <a:t>A Finite State Automata (FSA) is defined by: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altLang="zh-CN" dirty="0"/>
                  <a:t>: a set of states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altLang="zh-CN" dirty="0"/>
                  <a:t>: the start state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altLang="zh-CN" dirty="0"/>
                  <a:t>: the accepting states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altLang="zh-CN" dirty="0"/>
                  <a:t>: the input alphabet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zh-CN" dirty="0"/>
                  <a:t>: the transition function, from </a:t>
                </a:r>
                <a14:m>
                  <m:oMath xmlns:m="http://schemas.openxmlformats.org/officeDocument/2006/math">
                    <m:r>
                      <a:rPr lang="zh-CN" altLang="en-US" b="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altLang="zh-CN" dirty="0"/>
                  <a:t> to 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F06F868-ECE6-4A01-B6B7-61B26E87D9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576442"/>
              </a:xfrm>
              <a:blipFill>
                <a:blip r:embed="rId2"/>
                <a:stretch>
                  <a:fillRect l="-1043" t="-4255" b="-2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0F15DEA8-0098-431B-998C-B277832457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8493496"/>
              </p:ext>
            </p:extLst>
          </p:nvPr>
        </p:nvGraphicFramePr>
        <p:xfrm>
          <a:off x="3304220" y="4950330"/>
          <a:ext cx="1143000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0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44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1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44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33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R="111125" algn="r">
                        <a:lnSpc>
                          <a:spcPts val="208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0033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208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208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2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R="111125" algn="r">
                        <a:lnSpc>
                          <a:spcPts val="208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b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0033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208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208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0</a:t>
                      </a:r>
                      <a:endParaRPr sz="18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object 5">
            <a:extLst>
              <a:ext uri="{FF2B5EF4-FFF2-40B4-BE49-F238E27FC236}">
                <a16:creationId xmlns:a16="http://schemas.microsoft.com/office/drawing/2014/main" id="{0F0AE6FD-E46D-4D9A-939B-574E2C8A2E46}"/>
              </a:ext>
            </a:extLst>
          </p:cNvPr>
          <p:cNvSpPr/>
          <p:nvPr/>
        </p:nvSpPr>
        <p:spPr>
          <a:xfrm>
            <a:off x="6967917" y="5313042"/>
            <a:ext cx="304800" cy="303530"/>
          </a:xfrm>
          <a:custGeom>
            <a:avLst/>
            <a:gdLst/>
            <a:ahLst/>
            <a:cxnLst/>
            <a:rect l="l" t="t" r="r" b="b"/>
            <a:pathLst>
              <a:path w="304800" h="303529">
                <a:moveTo>
                  <a:pt x="152400" y="0"/>
                </a:moveTo>
                <a:lnTo>
                  <a:pt x="104217" y="7735"/>
                </a:lnTo>
                <a:lnTo>
                  <a:pt x="62380" y="29272"/>
                </a:lnTo>
                <a:lnTo>
                  <a:pt x="29394" y="62106"/>
                </a:lnTo>
                <a:lnTo>
                  <a:pt x="7766" y="103729"/>
                </a:lnTo>
                <a:lnTo>
                  <a:pt x="0" y="151638"/>
                </a:lnTo>
                <a:lnTo>
                  <a:pt x="7766" y="199546"/>
                </a:lnTo>
                <a:lnTo>
                  <a:pt x="29394" y="241169"/>
                </a:lnTo>
                <a:lnTo>
                  <a:pt x="62380" y="274003"/>
                </a:lnTo>
                <a:lnTo>
                  <a:pt x="104217" y="295540"/>
                </a:lnTo>
                <a:lnTo>
                  <a:pt x="152400" y="303276"/>
                </a:lnTo>
                <a:lnTo>
                  <a:pt x="200582" y="295540"/>
                </a:lnTo>
                <a:lnTo>
                  <a:pt x="242419" y="274003"/>
                </a:lnTo>
                <a:lnTo>
                  <a:pt x="275405" y="241169"/>
                </a:lnTo>
                <a:lnTo>
                  <a:pt x="297033" y="199546"/>
                </a:lnTo>
                <a:lnTo>
                  <a:pt x="304800" y="151638"/>
                </a:lnTo>
                <a:lnTo>
                  <a:pt x="297033" y="103729"/>
                </a:lnTo>
                <a:lnTo>
                  <a:pt x="275405" y="62106"/>
                </a:lnTo>
                <a:lnTo>
                  <a:pt x="242419" y="29272"/>
                </a:lnTo>
                <a:lnTo>
                  <a:pt x="200582" y="7735"/>
                </a:lnTo>
                <a:lnTo>
                  <a:pt x="15240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0F221475-B6F7-4B4D-B1ED-2797E5862FE2}"/>
              </a:ext>
            </a:extLst>
          </p:cNvPr>
          <p:cNvSpPr/>
          <p:nvPr/>
        </p:nvSpPr>
        <p:spPr>
          <a:xfrm>
            <a:off x="6967917" y="5313042"/>
            <a:ext cx="304800" cy="303530"/>
          </a:xfrm>
          <a:custGeom>
            <a:avLst/>
            <a:gdLst/>
            <a:ahLst/>
            <a:cxnLst/>
            <a:rect l="l" t="t" r="r" b="b"/>
            <a:pathLst>
              <a:path w="304800" h="303529">
                <a:moveTo>
                  <a:pt x="0" y="151638"/>
                </a:moveTo>
                <a:lnTo>
                  <a:pt x="7766" y="103729"/>
                </a:lnTo>
                <a:lnTo>
                  <a:pt x="29394" y="62106"/>
                </a:lnTo>
                <a:lnTo>
                  <a:pt x="62380" y="29272"/>
                </a:lnTo>
                <a:lnTo>
                  <a:pt x="104217" y="7735"/>
                </a:lnTo>
                <a:lnTo>
                  <a:pt x="152400" y="0"/>
                </a:lnTo>
                <a:lnTo>
                  <a:pt x="200582" y="7735"/>
                </a:lnTo>
                <a:lnTo>
                  <a:pt x="242419" y="29272"/>
                </a:lnTo>
                <a:lnTo>
                  <a:pt x="275405" y="62106"/>
                </a:lnTo>
                <a:lnTo>
                  <a:pt x="297033" y="103729"/>
                </a:lnTo>
                <a:lnTo>
                  <a:pt x="304800" y="151638"/>
                </a:lnTo>
                <a:lnTo>
                  <a:pt x="297033" y="199546"/>
                </a:lnTo>
                <a:lnTo>
                  <a:pt x="275405" y="241169"/>
                </a:lnTo>
                <a:lnTo>
                  <a:pt x="242419" y="274003"/>
                </a:lnTo>
                <a:lnTo>
                  <a:pt x="200582" y="295540"/>
                </a:lnTo>
                <a:lnTo>
                  <a:pt x="152400" y="303276"/>
                </a:lnTo>
                <a:lnTo>
                  <a:pt x="104217" y="295540"/>
                </a:lnTo>
                <a:lnTo>
                  <a:pt x="62380" y="274003"/>
                </a:lnTo>
                <a:lnTo>
                  <a:pt x="29394" y="241169"/>
                </a:lnTo>
                <a:lnTo>
                  <a:pt x="7766" y="199546"/>
                </a:lnTo>
                <a:lnTo>
                  <a:pt x="0" y="15163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8C6A7230-0F20-4B5B-A873-13BBB8EB85EE}"/>
              </a:ext>
            </a:extLst>
          </p:cNvPr>
          <p:cNvSpPr txBox="1"/>
          <p:nvPr/>
        </p:nvSpPr>
        <p:spPr>
          <a:xfrm>
            <a:off x="7039290" y="5302831"/>
            <a:ext cx="1657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mic Sans MS"/>
                <a:cs typeface="Comic Sans MS"/>
              </a:rPr>
              <a:t>0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76054709-A7AB-4287-9F8D-F2FF698C78CD}"/>
              </a:ext>
            </a:extLst>
          </p:cNvPr>
          <p:cNvSpPr/>
          <p:nvPr/>
        </p:nvSpPr>
        <p:spPr>
          <a:xfrm>
            <a:off x="7958517" y="5313042"/>
            <a:ext cx="304800" cy="303530"/>
          </a:xfrm>
          <a:custGeom>
            <a:avLst/>
            <a:gdLst/>
            <a:ahLst/>
            <a:cxnLst/>
            <a:rect l="l" t="t" r="r" b="b"/>
            <a:pathLst>
              <a:path w="304800" h="303529">
                <a:moveTo>
                  <a:pt x="152400" y="0"/>
                </a:moveTo>
                <a:lnTo>
                  <a:pt x="104217" y="7735"/>
                </a:lnTo>
                <a:lnTo>
                  <a:pt x="62380" y="29272"/>
                </a:lnTo>
                <a:lnTo>
                  <a:pt x="29394" y="62106"/>
                </a:lnTo>
                <a:lnTo>
                  <a:pt x="7766" y="103729"/>
                </a:lnTo>
                <a:lnTo>
                  <a:pt x="0" y="151638"/>
                </a:lnTo>
                <a:lnTo>
                  <a:pt x="7766" y="199546"/>
                </a:lnTo>
                <a:lnTo>
                  <a:pt x="29394" y="241169"/>
                </a:lnTo>
                <a:lnTo>
                  <a:pt x="62380" y="274003"/>
                </a:lnTo>
                <a:lnTo>
                  <a:pt x="104217" y="295540"/>
                </a:lnTo>
                <a:lnTo>
                  <a:pt x="152400" y="303276"/>
                </a:lnTo>
                <a:lnTo>
                  <a:pt x="200582" y="295540"/>
                </a:lnTo>
                <a:lnTo>
                  <a:pt x="242419" y="274003"/>
                </a:lnTo>
                <a:lnTo>
                  <a:pt x="275405" y="241169"/>
                </a:lnTo>
                <a:lnTo>
                  <a:pt x="297033" y="199546"/>
                </a:lnTo>
                <a:lnTo>
                  <a:pt x="304800" y="151638"/>
                </a:lnTo>
                <a:lnTo>
                  <a:pt x="297033" y="103729"/>
                </a:lnTo>
                <a:lnTo>
                  <a:pt x="275405" y="62106"/>
                </a:lnTo>
                <a:lnTo>
                  <a:pt x="242419" y="29272"/>
                </a:lnTo>
                <a:lnTo>
                  <a:pt x="200582" y="7735"/>
                </a:lnTo>
                <a:lnTo>
                  <a:pt x="15240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B9F34929-887E-433D-89D9-01027B5957C0}"/>
              </a:ext>
            </a:extLst>
          </p:cNvPr>
          <p:cNvSpPr/>
          <p:nvPr/>
        </p:nvSpPr>
        <p:spPr>
          <a:xfrm>
            <a:off x="7958517" y="5313042"/>
            <a:ext cx="304800" cy="303530"/>
          </a:xfrm>
          <a:custGeom>
            <a:avLst/>
            <a:gdLst/>
            <a:ahLst/>
            <a:cxnLst/>
            <a:rect l="l" t="t" r="r" b="b"/>
            <a:pathLst>
              <a:path w="304800" h="303529">
                <a:moveTo>
                  <a:pt x="0" y="151638"/>
                </a:moveTo>
                <a:lnTo>
                  <a:pt x="7766" y="103729"/>
                </a:lnTo>
                <a:lnTo>
                  <a:pt x="29394" y="62106"/>
                </a:lnTo>
                <a:lnTo>
                  <a:pt x="62380" y="29272"/>
                </a:lnTo>
                <a:lnTo>
                  <a:pt x="104217" y="7735"/>
                </a:lnTo>
                <a:lnTo>
                  <a:pt x="152400" y="0"/>
                </a:lnTo>
                <a:lnTo>
                  <a:pt x="200582" y="7735"/>
                </a:lnTo>
                <a:lnTo>
                  <a:pt x="242419" y="29272"/>
                </a:lnTo>
                <a:lnTo>
                  <a:pt x="275405" y="62106"/>
                </a:lnTo>
                <a:lnTo>
                  <a:pt x="297033" y="103729"/>
                </a:lnTo>
                <a:lnTo>
                  <a:pt x="304800" y="151638"/>
                </a:lnTo>
                <a:lnTo>
                  <a:pt x="297033" y="199546"/>
                </a:lnTo>
                <a:lnTo>
                  <a:pt x="275405" y="241169"/>
                </a:lnTo>
                <a:lnTo>
                  <a:pt x="242419" y="274003"/>
                </a:lnTo>
                <a:lnTo>
                  <a:pt x="200582" y="295540"/>
                </a:lnTo>
                <a:lnTo>
                  <a:pt x="152400" y="303276"/>
                </a:lnTo>
                <a:lnTo>
                  <a:pt x="104217" y="295540"/>
                </a:lnTo>
                <a:lnTo>
                  <a:pt x="62380" y="274003"/>
                </a:lnTo>
                <a:lnTo>
                  <a:pt x="29394" y="241169"/>
                </a:lnTo>
                <a:lnTo>
                  <a:pt x="7766" y="199546"/>
                </a:lnTo>
                <a:lnTo>
                  <a:pt x="0" y="15163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812B839B-700E-4CF7-9275-80E6180BCF75}"/>
              </a:ext>
            </a:extLst>
          </p:cNvPr>
          <p:cNvSpPr txBox="1"/>
          <p:nvPr/>
        </p:nvSpPr>
        <p:spPr>
          <a:xfrm>
            <a:off x="8048178" y="5302831"/>
            <a:ext cx="1289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mic Sans MS"/>
                <a:cs typeface="Comic Sans MS"/>
              </a:rPr>
              <a:t>1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BFE8E637-4EB6-46A5-A704-BCDB3C4D10D3}"/>
              </a:ext>
            </a:extLst>
          </p:cNvPr>
          <p:cNvSpPr/>
          <p:nvPr/>
        </p:nvSpPr>
        <p:spPr>
          <a:xfrm>
            <a:off x="7272717" y="5427342"/>
            <a:ext cx="685800" cy="76200"/>
          </a:xfrm>
          <a:custGeom>
            <a:avLst/>
            <a:gdLst/>
            <a:ahLst/>
            <a:cxnLst/>
            <a:rect l="l" t="t" r="r" b="b"/>
            <a:pathLst>
              <a:path w="685800" h="76200">
                <a:moveTo>
                  <a:pt x="609600" y="0"/>
                </a:moveTo>
                <a:lnTo>
                  <a:pt x="609600" y="76200"/>
                </a:lnTo>
                <a:lnTo>
                  <a:pt x="670560" y="45720"/>
                </a:lnTo>
                <a:lnTo>
                  <a:pt x="622300" y="45720"/>
                </a:lnTo>
                <a:lnTo>
                  <a:pt x="622300" y="30480"/>
                </a:lnTo>
                <a:lnTo>
                  <a:pt x="670560" y="30480"/>
                </a:lnTo>
                <a:lnTo>
                  <a:pt x="609600" y="0"/>
                </a:lnTo>
                <a:close/>
              </a:path>
              <a:path w="685800" h="76200">
                <a:moveTo>
                  <a:pt x="609600" y="30480"/>
                </a:moveTo>
                <a:lnTo>
                  <a:pt x="0" y="30480"/>
                </a:lnTo>
                <a:lnTo>
                  <a:pt x="0" y="45720"/>
                </a:lnTo>
                <a:lnTo>
                  <a:pt x="609600" y="45720"/>
                </a:lnTo>
                <a:lnTo>
                  <a:pt x="609600" y="30480"/>
                </a:lnTo>
                <a:close/>
              </a:path>
              <a:path w="685800" h="76200">
                <a:moveTo>
                  <a:pt x="670560" y="30480"/>
                </a:moveTo>
                <a:lnTo>
                  <a:pt x="622300" y="30480"/>
                </a:lnTo>
                <a:lnTo>
                  <a:pt x="622300" y="45720"/>
                </a:lnTo>
                <a:lnTo>
                  <a:pt x="670560" y="45720"/>
                </a:lnTo>
                <a:lnTo>
                  <a:pt x="685800" y="38100"/>
                </a:lnTo>
                <a:lnTo>
                  <a:pt x="670560" y="304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9DC4C060-EA69-479A-A29E-A71C232614C6}"/>
              </a:ext>
            </a:extLst>
          </p:cNvPr>
          <p:cNvSpPr txBox="1"/>
          <p:nvPr/>
        </p:nvSpPr>
        <p:spPr>
          <a:xfrm>
            <a:off x="7505381" y="5118986"/>
            <a:ext cx="142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6600"/>
                </a:solidFill>
                <a:latin typeface="Comic Sans MS"/>
                <a:cs typeface="Comic Sans MS"/>
              </a:rPr>
              <a:t>a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B54DE564-ED3E-4EDB-A56E-9924D33B96E0}"/>
              </a:ext>
            </a:extLst>
          </p:cNvPr>
          <p:cNvSpPr txBox="1"/>
          <p:nvPr/>
        </p:nvSpPr>
        <p:spPr>
          <a:xfrm>
            <a:off x="8495981" y="5118986"/>
            <a:ext cx="142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6600"/>
                </a:solidFill>
                <a:latin typeface="Comic Sans MS"/>
                <a:cs typeface="Comic Sans MS"/>
              </a:rPr>
              <a:t>a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9734DF20-7386-4AAA-A4CC-1B069F1E2A9B}"/>
              </a:ext>
            </a:extLst>
          </p:cNvPr>
          <p:cNvSpPr/>
          <p:nvPr/>
        </p:nvSpPr>
        <p:spPr>
          <a:xfrm>
            <a:off x="8949117" y="5314566"/>
            <a:ext cx="304800" cy="303530"/>
          </a:xfrm>
          <a:custGeom>
            <a:avLst/>
            <a:gdLst/>
            <a:ahLst/>
            <a:cxnLst/>
            <a:rect l="l" t="t" r="r" b="b"/>
            <a:pathLst>
              <a:path w="304800" h="303529">
                <a:moveTo>
                  <a:pt x="152400" y="0"/>
                </a:moveTo>
                <a:lnTo>
                  <a:pt x="104217" y="7735"/>
                </a:lnTo>
                <a:lnTo>
                  <a:pt x="62380" y="29272"/>
                </a:lnTo>
                <a:lnTo>
                  <a:pt x="29394" y="62106"/>
                </a:lnTo>
                <a:lnTo>
                  <a:pt x="7766" y="103729"/>
                </a:lnTo>
                <a:lnTo>
                  <a:pt x="0" y="151638"/>
                </a:lnTo>
                <a:lnTo>
                  <a:pt x="7766" y="199546"/>
                </a:lnTo>
                <a:lnTo>
                  <a:pt x="29394" y="241169"/>
                </a:lnTo>
                <a:lnTo>
                  <a:pt x="62380" y="274003"/>
                </a:lnTo>
                <a:lnTo>
                  <a:pt x="104217" y="295540"/>
                </a:lnTo>
                <a:lnTo>
                  <a:pt x="152400" y="303276"/>
                </a:lnTo>
                <a:lnTo>
                  <a:pt x="200582" y="295540"/>
                </a:lnTo>
                <a:lnTo>
                  <a:pt x="242419" y="274003"/>
                </a:lnTo>
                <a:lnTo>
                  <a:pt x="275405" y="241169"/>
                </a:lnTo>
                <a:lnTo>
                  <a:pt x="297033" y="199546"/>
                </a:lnTo>
                <a:lnTo>
                  <a:pt x="304800" y="151638"/>
                </a:lnTo>
                <a:lnTo>
                  <a:pt x="297033" y="103729"/>
                </a:lnTo>
                <a:lnTo>
                  <a:pt x="275405" y="62106"/>
                </a:lnTo>
                <a:lnTo>
                  <a:pt x="242419" y="29272"/>
                </a:lnTo>
                <a:lnTo>
                  <a:pt x="200582" y="7735"/>
                </a:lnTo>
                <a:lnTo>
                  <a:pt x="152400" y="0"/>
                </a:lnTo>
                <a:close/>
              </a:path>
            </a:pathLst>
          </a:custGeom>
          <a:solidFill>
            <a:srgbClr val="FF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7A6BAFA4-CC9C-425B-A734-B2BE453307B7}"/>
              </a:ext>
            </a:extLst>
          </p:cNvPr>
          <p:cNvSpPr/>
          <p:nvPr/>
        </p:nvSpPr>
        <p:spPr>
          <a:xfrm>
            <a:off x="8949117" y="5314566"/>
            <a:ext cx="304800" cy="303530"/>
          </a:xfrm>
          <a:custGeom>
            <a:avLst/>
            <a:gdLst/>
            <a:ahLst/>
            <a:cxnLst/>
            <a:rect l="l" t="t" r="r" b="b"/>
            <a:pathLst>
              <a:path w="304800" h="303529">
                <a:moveTo>
                  <a:pt x="0" y="151638"/>
                </a:moveTo>
                <a:lnTo>
                  <a:pt x="7766" y="103729"/>
                </a:lnTo>
                <a:lnTo>
                  <a:pt x="29394" y="62106"/>
                </a:lnTo>
                <a:lnTo>
                  <a:pt x="62380" y="29272"/>
                </a:lnTo>
                <a:lnTo>
                  <a:pt x="104217" y="7735"/>
                </a:lnTo>
                <a:lnTo>
                  <a:pt x="152400" y="0"/>
                </a:lnTo>
                <a:lnTo>
                  <a:pt x="200582" y="7735"/>
                </a:lnTo>
                <a:lnTo>
                  <a:pt x="242419" y="29272"/>
                </a:lnTo>
                <a:lnTo>
                  <a:pt x="275405" y="62106"/>
                </a:lnTo>
                <a:lnTo>
                  <a:pt x="297033" y="103729"/>
                </a:lnTo>
                <a:lnTo>
                  <a:pt x="304800" y="151638"/>
                </a:lnTo>
                <a:lnTo>
                  <a:pt x="297033" y="199546"/>
                </a:lnTo>
                <a:lnTo>
                  <a:pt x="275405" y="241169"/>
                </a:lnTo>
                <a:lnTo>
                  <a:pt x="242419" y="274003"/>
                </a:lnTo>
                <a:lnTo>
                  <a:pt x="200582" y="295540"/>
                </a:lnTo>
                <a:lnTo>
                  <a:pt x="152400" y="303276"/>
                </a:lnTo>
                <a:lnTo>
                  <a:pt x="104217" y="295540"/>
                </a:lnTo>
                <a:lnTo>
                  <a:pt x="62380" y="274003"/>
                </a:lnTo>
                <a:lnTo>
                  <a:pt x="29394" y="241169"/>
                </a:lnTo>
                <a:lnTo>
                  <a:pt x="7766" y="199546"/>
                </a:lnTo>
                <a:lnTo>
                  <a:pt x="0" y="15163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E9ACC151-7DE4-499B-A385-2BC54C58BE26}"/>
              </a:ext>
            </a:extLst>
          </p:cNvPr>
          <p:cNvSpPr txBox="1"/>
          <p:nvPr/>
        </p:nvSpPr>
        <p:spPr>
          <a:xfrm>
            <a:off x="9020872" y="5304913"/>
            <a:ext cx="165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mic Sans MS"/>
                <a:cs typeface="Comic Sans MS"/>
              </a:rPr>
              <a:t>2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18BDCB2F-195F-45E0-A8ED-9DC0254D6B9B}"/>
              </a:ext>
            </a:extLst>
          </p:cNvPr>
          <p:cNvSpPr/>
          <p:nvPr/>
        </p:nvSpPr>
        <p:spPr>
          <a:xfrm>
            <a:off x="8263317" y="5428738"/>
            <a:ext cx="685800" cy="76200"/>
          </a:xfrm>
          <a:custGeom>
            <a:avLst/>
            <a:gdLst/>
            <a:ahLst/>
            <a:cxnLst/>
            <a:rect l="l" t="t" r="r" b="b"/>
            <a:pathLst>
              <a:path w="685800" h="76200">
                <a:moveTo>
                  <a:pt x="609574" y="45691"/>
                </a:moveTo>
                <a:lnTo>
                  <a:pt x="609473" y="76200"/>
                </a:lnTo>
                <a:lnTo>
                  <a:pt x="670738" y="45720"/>
                </a:lnTo>
                <a:lnTo>
                  <a:pt x="622300" y="45720"/>
                </a:lnTo>
                <a:lnTo>
                  <a:pt x="609574" y="45691"/>
                </a:lnTo>
                <a:close/>
              </a:path>
              <a:path w="685800" h="76200">
                <a:moveTo>
                  <a:pt x="609625" y="30451"/>
                </a:moveTo>
                <a:lnTo>
                  <a:pt x="609574" y="45691"/>
                </a:lnTo>
                <a:lnTo>
                  <a:pt x="622300" y="45720"/>
                </a:lnTo>
                <a:lnTo>
                  <a:pt x="622300" y="30480"/>
                </a:lnTo>
                <a:lnTo>
                  <a:pt x="609625" y="30451"/>
                </a:lnTo>
                <a:close/>
              </a:path>
              <a:path w="685800" h="76200">
                <a:moveTo>
                  <a:pt x="609726" y="0"/>
                </a:moveTo>
                <a:lnTo>
                  <a:pt x="609625" y="30451"/>
                </a:lnTo>
                <a:lnTo>
                  <a:pt x="622300" y="30480"/>
                </a:lnTo>
                <a:lnTo>
                  <a:pt x="622300" y="45720"/>
                </a:lnTo>
                <a:lnTo>
                  <a:pt x="670738" y="45720"/>
                </a:lnTo>
                <a:lnTo>
                  <a:pt x="685800" y="38227"/>
                </a:lnTo>
                <a:lnTo>
                  <a:pt x="609726" y="0"/>
                </a:lnTo>
                <a:close/>
              </a:path>
              <a:path w="685800" h="76200">
                <a:moveTo>
                  <a:pt x="0" y="29083"/>
                </a:moveTo>
                <a:lnTo>
                  <a:pt x="0" y="44323"/>
                </a:lnTo>
                <a:lnTo>
                  <a:pt x="609574" y="45691"/>
                </a:lnTo>
                <a:lnTo>
                  <a:pt x="609625" y="30451"/>
                </a:lnTo>
                <a:lnTo>
                  <a:pt x="0" y="290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8DBED946-01CD-4023-B846-293587AC66B2}"/>
              </a:ext>
            </a:extLst>
          </p:cNvPr>
          <p:cNvSpPr/>
          <p:nvPr/>
        </p:nvSpPr>
        <p:spPr>
          <a:xfrm>
            <a:off x="7228520" y="5569962"/>
            <a:ext cx="782320" cy="165735"/>
          </a:xfrm>
          <a:custGeom>
            <a:avLst/>
            <a:gdLst/>
            <a:ahLst/>
            <a:cxnLst/>
            <a:rect l="l" t="t" r="r" b="b"/>
            <a:pathLst>
              <a:path w="782320" h="165735">
                <a:moveTo>
                  <a:pt x="48442" y="61650"/>
                </a:moveTo>
                <a:lnTo>
                  <a:pt x="47986" y="61946"/>
                </a:lnTo>
                <a:lnTo>
                  <a:pt x="35234" y="70236"/>
                </a:lnTo>
                <a:lnTo>
                  <a:pt x="35813" y="71120"/>
                </a:lnTo>
                <a:lnTo>
                  <a:pt x="36449" y="71755"/>
                </a:lnTo>
                <a:lnTo>
                  <a:pt x="79629" y="98679"/>
                </a:lnTo>
                <a:lnTo>
                  <a:pt x="118363" y="116332"/>
                </a:lnTo>
                <a:lnTo>
                  <a:pt x="177800" y="136525"/>
                </a:lnTo>
                <a:lnTo>
                  <a:pt x="243967" y="152019"/>
                </a:lnTo>
                <a:lnTo>
                  <a:pt x="314579" y="161925"/>
                </a:lnTo>
                <a:lnTo>
                  <a:pt x="387604" y="165354"/>
                </a:lnTo>
                <a:lnTo>
                  <a:pt x="424180" y="164465"/>
                </a:lnTo>
                <a:lnTo>
                  <a:pt x="460501" y="161798"/>
                </a:lnTo>
                <a:lnTo>
                  <a:pt x="496316" y="157480"/>
                </a:lnTo>
                <a:lnTo>
                  <a:pt x="531241" y="151765"/>
                </a:lnTo>
                <a:lnTo>
                  <a:pt x="538326" y="150241"/>
                </a:lnTo>
                <a:lnTo>
                  <a:pt x="387223" y="150241"/>
                </a:lnTo>
                <a:lnTo>
                  <a:pt x="351282" y="149352"/>
                </a:lnTo>
                <a:lnTo>
                  <a:pt x="280670" y="142494"/>
                </a:lnTo>
                <a:lnTo>
                  <a:pt x="213360" y="129921"/>
                </a:lnTo>
                <a:lnTo>
                  <a:pt x="151765" y="112395"/>
                </a:lnTo>
                <a:lnTo>
                  <a:pt x="110744" y="96520"/>
                </a:lnTo>
                <a:lnTo>
                  <a:pt x="75184" y="78994"/>
                </a:lnTo>
                <a:lnTo>
                  <a:pt x="54991" y="66421"/>
                </a:lnTo>
                <a:lnTo>
                  <a:pt x="48442" y="61650"/>
                </a:lnTo>
                <a:close/>
              </a:path>
              <a:path w="782320" h="165735">
                <a:moveTo>
                  <a:pt x="765422" y="12588"/>
                </a:moveTo>
                <a:lnTo>
                  <a:pt x="743458" y="46228"/>
                </a:lnTo>
                <a:lnTo>
                  <a:pt x="709803" y="72136"/>
                </a:lnTo>
                <a:lnTo>
                  <a:pt x="676275" y="90424"/>
                </a:lnTo>
                <a:lnTo>
                  <a:pt x="622681" y="112141"/>
                </a:lnTo>
                <a:lnTo>
                  <a:pt x="561086" y="129794"/>
                </a:lnTo>
                <a:lnTo>
                  <a:pt x="493775" y="142494"/>
                </a:lnTo>
                <a:lnTo>
                  <a:pt x="423037" y="149225"/>
                </a:lnTo>
                <a:lnTo>
                  <a:pt x="387223" y="150241"/>
                </a:lnTo>
                <a:lnTo>
                  <a:pt x="538326" y="150241"/>
                </a:lnTo>
                <a:lnTo>
                  <a:pt x="597281" y="136017"/>
                </a:lnTo>
                <a:lnTo>
                  <a:pt x="656717" y="115697"/>
                </a:lnTo>
                <a:lnTo>
                  <a:pt x="695451" y="97790"/>
                </a:lnTo>
                <a:lnTo>
                  <a:pt x="728345" y="78105"/>
                </a:lnTo>
                <a:lnTo>
                  <a:pt x="761619" y="49149"/>
                </a:lnTo>
                <a:lnTo>
                  <a:pt x="780707" y="13716"/>
                </a:lnTo>
                <a:lnTo>
                  <a:pt x="765175" y="13716"/>
                </a:lnTo>
                <a:lnTo>
                  <a:pt x="765422" y="12588"/>
                </a:lnTo>
                <a:close/>
              </a:path>
              <a:path w="782320" h="165735">
                <a:moveTo>
                  <a:pt x="0" y="2286"/>
                </a:moveTo>
                <a:lnTo>
                  <a:pt x="9651" y="86868"/>
                </a:lnTo>
                <a:lnTo>
                  <a:pt x="35234" y="70236"/>
                </a:lnTo>
                <a:lnTo>
                  <a:pt x="28321" y="59690"/>
                </a:lnTo>
                <a:lnTo>
                  <a:pt x="41021" y="51308"/>
                </a:lnTo>
                <a:lnTo>
                  <a:pt x="64351" y="51308"/>
                </a:lnTo>
                <a:lnTo>
                  <a:pt x="73533" y="45339"/>
                </a:lnTo>
                <a:lnTo>
                  <a:pt x="0" y="2286"/>
                </a:lnTo>
                <a:close/>
              </a:path>
              <a:path w="782320" h="165735">
                <a:moveTo>
                  <a:pt x="41021" y="51308"/>
                </a:moveTo>
                <a:lnTo>
                  <a:pt x="28321" y="59690"/>
                </a:lnTo>
                <a:lnTo>
                  <a:pt x="35234" y="70236"/>
                </a:lnTo>
                <a:lnTo>
                  <a:pt x="47978" y="61946"/>
                </a:lnTo>
                <a:lnTo>
                  <a:pt x="46100" y="59944"/>
                </a:lnTo>
                <a:lnTo>
                  <a:pt x="46675" y="59944"/>
                </a:lnTo>
                <a:lnTo>
                  <a:pt x="41021" y="51308"/>
                </a:lnTo>
                <a:close/>
              </a:path>
              <a:path w="782320" h="165735">
                <a:moveTo>
                  <a:pt x="47981" y="61949"/>
                </a:moveTo>
                <a:close/>
              </a:path>
              <a:path w="782320" h="165735">
                <a:moveTo>
                  <a:pt x="46100" y="59944"/>
                </a:moveTo>
                <a:lnTo>
                  <a:pt x="47986" y="61946"/>
                </a:lnTo>
                <a:lnTo>
                  <a:pt x="47199" y="60744"/>
                </a:lnTo>
                <a:lnTo>
                  <a:pt x="46100" y="59944"/>
                </a:lnTo>
                <a:close/>
              </a:path>
              <a:path w="782320" h="165735">
                <a:moveTo>
                  <a:pt x="47199" y="60744"/>
                </a:moveTo>
                <a:lnTo>
                  <a:pt x="47986" y="61946"/>
                </a:lnTo>
                <a:lnTo>
                  <a:pt x="48442" y="61650"/>
                </a:lnTo>
                <a:lnTo>
                  <a:pt x="47199" y="60744"/>
                </a:lnTo>
                <a:close/>
              </a:path>
              <a:path w="782320" h="165735">
                <a:moveTo>
                  <a:pt x="64351" y="51308"/>
                </a:moveTo>
                <a:lnTo>
                  <a:pt x="41021" y="51308"/>
                </a:lnTo>
                <a:lnTo>
                  <a:pt x="47199" y="60744"/>
                </a:lnTo>
                <a:lnTo>
                  <a:pt x="48442" y="61650"/>
                </a:lnTo>
                <a:lnTo>
                  <a:pt x="64351" y="51308"/>
                </a:lnTo>
                <a:close/>
              </a:path>
              <a:path w="782320" h="165735">
                <a:moveTo>
                  <a:pt x="46675" y="59944"/>
                </a:moveTo>
                <a:lnTo>
                  <a:pt x="46100" y="59944"/>
                </a:lnTo>
                <a:lnTo>
                  <a:pt x="47199" y="60744"/>
                </a:lnTo>
                <a:lnTo>
                  <a:pt x="46675" y="59944"/>
                </a:lnTo>
                <a:close/>
              </a:path>
              <a:path w="782320" h="165735">
                <a:moveTo>
                  <a:pt x="780949" y="12573"/>
                </a:moveTo>
                <a:lnTo>
                  <a:pt x="765429" y="12573"/>
                </a:lnTo>
                <a:lnTo>
                  <a:pt x="765175" y="13716"/>
                </a:lnTo>
                <a:lnTo>
                  <a:pt x="780707" y="13716"/>
                </a:lnTo>
                <a:lnTo>
                  <a:pt x="780949" y="12573"/>
                </a:lnTo>
                <a:close/>
              </a:path>
              <a:path w="782320" h="165735">
                <a:moveTo>
                  <a:pt x="767207" y="0"/>
                </a:moveTo>
                <a:lnTo>
                  <a:pt x="766572" y="7366"/>
                </a:lnTo>
                <a:lnTo>
                  <a:pt x="765422" y="12588"/>
                </a:lnTo>
                <a:lnTo>
                  <a:pt x="780949" y="12573"/>
                </a:lnTo>
                <a:lnTo>
                  <a:pt x="781812" y="8509"/>
                </a:lnTo>
                <a:lnTo>
                  <a:pt x="782320" y="1270"/>
                </a:lnTo>
                <a:lnTo>
                  <a:pt x="7672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D52B1ECF-643E-4EE7-877A-008145BE1DFA}"/>
              </a:ext>
            </a:extLst>
          </p:cNvPr>
          <p:cNvSpPr txBox="1"/>
          <p:nvPr/>
        </p:nvSpPr>
        <p:spPr>
          <a:xfrm>
            <a:off x="7505381" y="5715454"/>
            <a:ext cx="1612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6600"/>
                </a:solidFill>
                <a:latin typeface="Comic Sans MS"/>
                <a:cs typeface="Comic Sans MS"/>
              </a:rPr>
              <a:t>b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95C66449-4214-4C8E-9B40-42DF03D59C7D}"/>
              </a:ext>
            </a:extLst>
          </p:cNvPr>
          <p:cNvSpPr/>
          <p:nvPr/>
        </p:nvSpPr>
        <p:spPr>
          <a:xfrm>
            <a:off x="6585393" y="5163436"/>
            <a:ext cx="508000" cy="460375"/>
          </a:xfrm>
          <a:custGeom>
            <a:avLst/>
            <a:gdLst/>
            <a:ahLst/>
            <a:cxnLst/>
            <a:rect l="l" t="t" r="r" b="b"/>
            <a:pathLst>
              <a:path w="508000" h="460375">
                <a:moveTo>
                  <a:pt x="200406" y="0"/>
                </a:moveTo>
                <a:lnTo>
                  <a:pt x="149733" y="9779"/>
                </a:lnTo>
                <a:lnTo>
                  <a:pt x="103124" y="36703"/>
                </a:lnTo>
                <a:lnTo>
                  <a:pt x="61595" y="75311"/>
                </a:lnTo>
                <a:lnTo>
                  <a:pt x="28321" y="120523"/>
                </a:lnTo>
                <a:lnTo>
                  <a:pt x="6603" y="167894"/>
                </a:lnTo>
                <a:lnTo>
                  <a:pt x="0" y="213614"/>
                </a:lnTo>
                <a:lnTo>
                  <a:pt x="1650" y="229870"/>
                </a:lnTo>
                <a:lnTo>
                  <a:pt x="16128" y="283083"/>
                </a:lnTo>
                <a:lnTo>
                  <a:pt x="32258" y="320167"/>
                </a:lnTo>
                <a:lnTo>
                  <a:pt x="52450" y="356489"/>
                </a:lnTo>
                <a:lnTo>
                  <a:pt x="75437" y="390017"/>
                </a:lnTo>
                <a:lnTo>
                  <a:pt x="113284" y="430911"/>
                </a:lnTo>
                <a:lnTo>
                  <a:pt x="146431" y="452628"/>
                </a:lnTo>
                <a:lnTo>
                  <a:pt x="186816" y="460248"/>
                </a:lnTo>
                <a:lnTo>
                  <a:pt x="204724" y="460248"/>
                </a:lnTo>
                <a:lnTo>
                  <a:pt x="261365" y="452247"/>
                </a:lnTo>
                <a:lnTo>
                  <a:pt x="291754" y="445008"/>
                </a:lnTo>
                <a:lnTo>
                  <a:pt x="186689" y="445008"/>
                </a:lnTo>
                <a:lnTo>
                  <a:pt x="171323" y="443611"/>
                </a:lnTo>
                <a:lnTo>
                  <a:pt x="134620" y="428498"/>
                </a:lnTo>
                <a:lnTo>
                  <a:pt x="98933" y="394843"/>
                </a:lnTo>
                <a:lnTo>
                  <a:pt x="65277" y="348106"/>
                </a:lnTo>
                <a:lnTo>
                  <a:pt x="45847" y="313181"/>
                </a:lnTo>
                <a:lnTo>
                  <a:pt x="30352" y="277495"/>
                </a:lnTo>
                <a:lnTo>
                  <a:pt x="16637" y="226949"/>
                </a:lnTo>
                <a:lnTo>
                  <a:pt x="15239" y="212090"/>
                </a:lnTo>
                <a:lnTo>
                  <a:pt x="15494" y="198628"/>
                </a:lnTo>
                <a:lnTo>
                  <a:pt x="26543" y="157480"/>
                </a:lnTo>
                <a:lnTo>
                  <a:pt x="51053" y="113411"/>
                </a:lnTo>
                <a:lnTo>
                  <a:pt x="85725" y="72009"/>
                </a:lnTo>
                <a:lnTo>
                  <a:pt x="126873" y="38735"/>
                </a:lnTo>
                <a:lnTo>
                  <a:pt x="170814" y="18668"/>
                </a:lnTo>
                <a:lnTo>
                  <a:pt x="192532" y="15240"/>
                </a:lnTo>
                <a:lnTo>
                  <a:pt x="270524" y="15240"/>
                </a:lnTo>
                <a:lnTo>
                  <a:pt x="262000" y="12318"/>
                </a:lnTo>
                <a:lnTo>
                  <a:pt x="240284" y="6096"/>
                </a:lnTo>
                <a:lnTo>
                  <a:pt x="219837" y="1905"/>
                </a:lnTo>
                <a:lnTo>
                  <a:pt x="209803" y="635"/>
                </a:lnTo>
                <a:lnTo>
                  <a:pt x="200406" y="0"/>
                </a:lnTo>
                <a:close/>
              </a:path>
              <a:path w="508000" h="460375">
                <a:moveTo>
                  <a:pt x="396748" y="400177"/>
                </a:moveTo>
                <a:lnTo>
                  <a:pt x="347090" y="413258"/>
                </a:lnTo>
                <a:lnTo>
                  <a:pt x="330835" y="418211"/>
                </a:lnTo>
                <a:lnTo>
                  <a:pt x="313436" y="423291"/>
                </a:lnTo>
                <a:lnTo>
                  <a:pt x="258063" y="437388"/>
                </a:lnTo>
                <a:lnTo>
                  <a:pt x="203326" y="445008"/>
                </a:lnTo>
                <a:lnTo>
                  <a:pt x="291754" y="445008"/>
                </a:lnTo>
                <a:lnTo>
                  <a:pt x="299465" y="442976"/>
                </a:lnTo>
                <a:lnTo>
                  <a:pt x="317626" y="437896"/>
                </a:lnTo>
                <a:lnTo>
                  <a:pt x="335152" y="432816"/>
                </a:lnTo>
                <a:lnTo>
                  <a:pt x="351409" y="427863"/>
                </a:lnTo>
                <a:lnTo>
                  <a:pt x="379349" y="419735"/>
                </a:lnTo>
                <a:lnTo>
                  <a:pt x="390398" y="416941"/>
                </a:lnTo>
                <a:lnTo>
                  <a:pt x="395097" y="415925"/>
                </a:lnTo>
                <a:lnTo>
                  <a:pt x="399414" y="415163"/>
                </a:lnTo>
                <a:lnTo>
                  <a:pt x="396748" y="400177"/>
                </a:lnTo>
                <a:close/>
              </a:path>
              <a:path w="508000" h="460375">
                <a:moveTo>
                  <a:pt x="435514" y="107441"/>
                </a:moveTo>
                <a:lnTo>
                  <a:pt x="422275" y="135255"/>
                </a:lnTo>
                <a:lnTo>
                  <a:pt x="507491" y="133477"/>
                </a:lnTo>
                <a:lnTo>
                  <a:pt x="491498" y="113030"/>
                </a:lnTo>
                <a:lnTo>
                  <a:pt x="446786" y="113030"/>
                </a:lnTo>
                <a:lnTo>
                  <a:pt x="435514" y="107441"/>
                </a:lnTo>
                <a:close/>
              </a:path>
              <a:path w="508000" h="460375">
                <a:moveTo>
                  <a:pt x="442051" y="93708"/>
                </a:moveTo>
                <a:lnTo>
                  <a:pt x="435514" y="107441"/>
                </a:lnTo>
                <a:lnTo>
                  <a:pt x="446786" y="113030"/>
                </a:lnTo>
                <a:lnTo>
                  <a:pt x="453516" y="99441"/>
                </a:lnTo>
                <a:lnTo>
                  <a:pt x="442051" y="93708"/>
                </a:lnTo>
                <a:close/>
              </a:path>
              <a:path w="508000" h="460375">
                <a:moveTo>
                  <a:pt x="455040" y="66421"/>
                </a:moveTo>
                <a:lnTo>
                  <a:pt x="442051" y="93708"/>
                </a:lnTo>
                <a:lnTo>
                  <a:pt x="453516" y="99441"/>
                </a:lnTo>
                <a:lnTo>
                  <a:pt x="446786" y="113030"/>
                </a:lnTo>
                <a:lnTo>
                  <a:pt x="491498" y="113030"/>
                </a:lnTo>
                <a:lnTo>
                  <a:pt x="455040" y="66421"/>
                </a:lnTo>
                <a:close/>
              </a:path>
              <a:path w="508000" h="460375">
                <a:moveTo>
                  <a:pt x="270524" y="15240"/>
                </a:moveTo>
                <a:lnTo>
                  <a:pt x="200406" y="15240"/>
                </a:lnTo>
                <a:lnTo>
                  <a:pt x="208914" y="15875"/>
                </a:lnTo>
                <a:lnTo>
                  <a:pt x="217804" y="17018"/>
                </a:lnTo>
                <a:lnTo>
                  <a:pt x="257810" y="27050"/>
                </a:lnTo>
                <a:lnTo>
                  <a:pt x="302133" y="43434"/>
                </a:lnTo>
                <a:lnTo>
                  <a:pt x="348488" y="64135"/>
                </a:lnTo>
                <a:lnTo>
                  <a:pt x="394208" y="86614"/>
                </a:lnTo>
                <a:lnTo>
                  <a:pt x="416051" y="97790"/>
                </a:lnTo>
                <a:lnTo>
                  <a:pt x="435514" y="107441"/>
                </a:lnTo>
                <a:lnTo>
                  <a:pt x="378206" y="61595"/>
                </a:lnTo>
                <a:lnTo>
                  <a:pt x="331343" y="39497"/>
                </a:lnTo>
                <a:lnTo>
                  <a:pt x="284607" y="20066"/>
                </a:lnTo>
                <a:lnTo>
                  <a:pt x="270524" y="15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AF049C17-6B57-4A7D-8315-5E6C622A0813}"/>
              </a:ext>
            </a:extLst>
          </p:cNvPr>
          <p:cNvSpPr txBox="1"/>
          <p:nvPr/>
        </p:nvSpPr>
        <p:spPr>
          <a:xfrm>
            <a:off x="6743381" y="4801359"/>
            <a:ext cx="1612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6600"/>
                </a:solidFill>
                <a:latin typeface="Comic Sans MS"/>
                <a:cs typeface="Comic Sans MS"/>
              </a:rPr>
              <a:t>b</a:t>
            </a:r>
            <a:endParaRPr sz="180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908342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 animBg="1"/>
      <p:bldP spid="9" grpId="0" animBg="1"/>
      <p:bldP spid="10" grpId="0"/>
      <p:bldP spid="11" grpId="0" animBg="1"/>
      <p:bldP spid="12" grpId="0"/>
      <p:bldP spid="13" grpId="0"/>
      <p:bldP spid="14" grpId="0" animBg="1"/>
      <p:bldP spid="15" grpId="0" animBg="1"/>
      <p:bldP spid="16" grpId="0"/>
      <p:bldP spid="17" grpId="0" animBg="1"/>
      <p:bldP spid="18" grpId="0" animBg="1"/>
      <p:bldP spid="19" grpId="0"/>
      <p:bldP spid="20" grpId="0" animBg="1"/>
      <p:bldP spid="2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EC69B3-F403-4E91-B9A5-D493D3A78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FSA idea for String Matching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7489978-32BD-4E7F-97E8-A3AC3B46C5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171840"/>
              </a:xfrm>
            </p:spPr>
            <p:txBody>
              <a:bodyPr/>
              <a:lstStyle/>
              <a:p>
                <a:r>
                  <a:rPr lang="en-US" altLang="zh-CN" dirty="0"/>
                  <a:t>Start in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</a:p>
              <a:p>
                <a:r>
                  <a:rPr lang="en-US" altLang="zh-CN" dirty="0"/>
                  <a:t>Perform a transition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 if next character of 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[1]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means first 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characters of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match</a:t>
                </a:r>
              </a:p>
              <a:p>
                <a:r>
                  <a:rPr lang="en-US" altLang="zh-CN" dirty="0"/>
                  <a:t>Transition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zh-CN" dirty="0"/>
                  <a:t> if the next character of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+1]</m:t>
                    </m:r>
                  </m:oMath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7489978-32BD-4E7F-97E8-A3AC3B46C5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171840"/>
              </a:xfrm>
              <a:blipFill>
                <a:blip r:embed="rId2"/>
                <a:stretch>
                  <a:fillRect l="-1043" t="-47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5">
            <a:extLst>
              <a:ext uri="{FF2B5EF4-FFF2-40B4-BE49-F238E27FC236}">
                <a16:creationId xmlns:a16="http://schemas.microsoft.com/office/drawing/2014/main" id="{81C5CBC4-70EE-403C-9D73-AD21A73853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2620549"/>
              </p:ext>
            </p:extLst>
          </p:nvPr>
        </p:nvGraphicFramePr>
        <p:xfrm>
          <a:off x="4987931" y="4190905"/>
          <a:ext cx="2667000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0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38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R="107950" algn="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1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38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2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38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R="107314" algn="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3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38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4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38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R="107314" algn="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5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38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33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R="108585" algn="r">
                        <a:lnSpc>
                          <a:spcPts val="2075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0033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ts val="2075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R="108585" algn="r">
                        <a:lnSpc>
                          <a:spcPts val="2075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2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ts val="2075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?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108585" algn="r">
                        <a:lnSpc>
                          <a:spcPts val="2075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4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ts val="2075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5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R="108585" algn="r">
                        <a:lnSpc>
                          <a:spcPts val="2075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6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R="108585" algn="r">
                        <a:lnSpc>
                          <a:spcPts val="2075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b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0033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ts val="2075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?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108585" algn="r">
                        <a:lnSpc>
                          <a:spcPts val="2075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?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ts val="2075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3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R="108585" algn="r">
                        <a:lnSpc>
                          <a:spcPts val="2075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?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ts val="2075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?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108585" algn="r">
                        <a:lnSpc>
                          <a:spcPts val="2075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?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object 6">
            <a:extLst>
              <a:ext uri="{FF2B5EF4-FFF2-40B4-BE49-F238E27FC236}">
                <a16:creationId xmlns:a16="http://schemas.microsoft.com/office/drawing/2014/main" id="{1E252036-860B-4C93-8CCD-82B55D4931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9633286"/>
              </p:ext>
            </p:extLst>
          </p:nvPr>
        </p:nvGraphicFramePr>
        <p:xfrm>
          <a:off x="1109350" y="4343305"/>
          <a:ext cx="22860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6">
                  <a:txBody>
                    <a:bodyPr/>
                    <a:lstStyle/>
                    <a:p>
                      <a:pPr marL="29845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Search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Pattern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44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33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125095">
                        <a:lnSpc>
                          <a:spcPts val="2075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5095">
                        <a:lnSpc>
                          <a:spcPts val="2075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5095">
                        <a:lnSpc>
                          <a:spcPts val="2075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b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5095">
                        <a:lnSpc>
                          <a:spcPts val="2075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5095">
                        <a:lnSpc>
                          <a:spcPts val="2075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5095">
                        <a:lnSpc>
                          <a:spcPts val="2075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object 7">
            <a:extLst>
              <a:ext uri="{FF2B5EF4-FFF2-40B4-BE49-F238E27FC236}">
                <a16:creationId xmlns:a16="http://schemas.microsoft.com/office/drawing/2014/main" id="{AE5AB0B7-83EA-47A1-A103-1AD27AD69690}"/>
              </a:ext>
            </a:extLst>
          </p:cNvPr>
          <p:cNvSpPr/>
          <p:nvPr/>
        </p:nvSpPr>
        <p:spPr>
          <a:xfrm>
            <a:off x="4268602" y="5637181"/>
            <a:ext cx="304800" cy="303530"/>
          </a:xfrm>
          <a:custGeom>
            <a:avLst/>
            <a:gdLst/>
            <a:ahLst/>
            <a:cxnLst/>
            <a:rect l="l" t="t" r="r" b="b"/>
            <a:pathLst>
              <a:path w="304800" h="303529">
                <a:moveTo>
                  <a:pt x="152400" y="0"/>
                </a:moveTo>
                <a:lnTo>
                  <a:pt x="104217" y="7735"/>
                </a:lnTo>
                <a:lnTo>
                  <a:pt x="62380" y="29272"/>
                </a:lnTo>
                <a:lnTo>
                  <a:pt x="29394" y="62106"/>
                </a:lnTo>
                <a:lnTo>
                  <a:pt x="7766" y="103729"/>
                </a:lnTo>
                <a:lnTo>
                  <a:pt x="0" y="151638"/>
                </a:lnTo>
                <a:lnTo>
                  <a:pt x="7766" y="199546"/>
                </a:lnTo>
                <a:lnTo>
                  <a:pt x="29394" y="241169"/>
                </a:lnTo>
                <a:lnTo>
                  <a:pt x="62380" y="274003"/>
                </a:lnTo>
                <a:lnTo>
                  <a:pt x="104217" y="295540"/>
                </a:lnTo>
                <a:lnTo>
                  <a:pt x="152400" y="303276"/>
                </a:lnTo>
                <a:lnTo>
                  <a:pt x="200582" y="295540"/>
                </a:lnTo>
                <a:lnTo>
                  <a:pt x="242419" y="274003"/>
                </a:lnTo>
                <a:lnTo>
                  <a:pt x="275405" y="241169"/>
                </a:lnTo>
                <a:lnTo>
                  <a:pt x="297033" y="199546"/>
                </a:lnTo>
                <a:lnTo>
                  <a:pt x="304800" y="151638"/>
                </a:lnTo>
                <a:lnTo>
                  <a:pt x="297033" y="103729"/>
                </a:lnTo>
                <a:lnTo>
                  <a:pt x="275405" y="62106"/>
                </a:lnTo>
                <a:lnTo>
                  <a:pt x="242419" y="29272"/>
                </a:lnTo>
                <a:lnTo>
                  <a:pt x="200582" y="7735"/>
                </a:lnTo>
                <a:lnTo>
                  <a:pt x="15240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8">
            <a:extLst>
              <a:ext uri="{FF2B5EF4-FFF2-40B4-BE49-F238E27FC236}">
                <a16:creationId xmlns:a16="http://schemas.microsoft.com/office/drawing/2014/main" id="{86DDBD3C-D05F-4639-94EC-8489B9B98A72}"/>
              </a:ext>
            </a:extLst>
          </p:cNvPr>
          <p:cNvSpPr/>
          <p:nvPr/>
        </p:nvSpPr>
        <p:spPr>
          <a:xfrm>
            <a:off x="4268602" y="5637181"/>
            <a:ext cx="304800" cy="303530"/>
          </a:xfrm>
          <a:custGeom>
            <a:avLst/>
            <a:gdLst/>
            <a:ahLst/>
            <a:cxnLst/>
            <a:rect l="l" t="t" r="r" b="b"/>
            <a:pathLst>
              <a:path w="304800" h="303529">
                <a:moveTo>
                  <a:pt x="0" y="151638"/>
                </a:moveTo>
                <a:lnTo>
                  <a:pt x="7766" y="103729"/>
                </a:lnTo>
                <a:lnTo>
                  <a:pt x="29394" y="62106"/>
                </a:lnTo>
                <a:lnTo>
                  <a:pt x="62380" y="29272"/>
                </a:lnTo>
                <a:lnTo>
                  <a:pt x="104217" y="7735"/>
                </a:lnTo>
                <a:lnTo>
                  <a:pt x="152400" y="0"/>
                </a:lnTo>
                <a:lnTo>
                  <a:pt x="200582" y="7735"/>
                </a:lnTo>
                <a:lnTo>
                  <a:pt x="242419" y="29272"/>
                </a:lnTo>
                <a:lnTo>
                  <a:pt x="275405" y="62106"/>
                </a:lnTo>
                <a:lnTo>
                  <a:pt x="297033" y="103729"/>
                </a:lnTo>
                <a:lnTo>
                  <a:pt x="304800" y="151638"/>
                </a:lnTo>
                <a:lnTo>
                  <a:pt x="297033" y="199546"/>
                </a:lnTo>
                <a:lnTo>
                  <a:pt x="275405" y="241169"/>
                </a:lnTo>
                <a:lnTo>
                  <a:pt x="242419" y="274003"/>
                </a:lnTo>
                <a:lnTo>
                  <a:pt x="200582" y="295540"/>
                </a:lnTo>
                <a:lnTo>
                  <a:pt x="152400" y="303276"/>
                </a:lnTo>
                <a:lnTo>
                  <a:pt x="104217" y="295540"/>
                </a:lnTo>
                <a:lnTo>
                  <a:pt x="62380" y="274003"/>
                </a:lnTo>
                <a:lnTo>
                  <a:pt x="29394" y="241169"/>
                </a:lnTo>
                <a:lnTo>
                  <a:pt x="7766" y="199546"/>
                </a:lnTo>
                <a:lnTo>
                  <a:pt x="0" y="15163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9">
            <a:extLst>
              <a:ext uri="{FF2B5EF4-FFF2-40B4-BE49-F238E27FC236}">
                <a16:creationId xmlns:a16="http://schemas.microsoft.com/office/drawing/2014/main" id="{49338C8D-FBDF-4311-8C22-D7785642CCE4}"/>
              </a:ext>
            </a:extLst>
          </p:cNvPr>
          <p:cNvSpPr txBox="1"/>
          <p:nvPr/>
        </p:nvSpPr>
        <p:spPr>
          <a:xfrm>
            <a:off x="4340357" y="5628418"/>
            <a:ext cx="165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mic Sans MS"/>
                <a:cs typeface="Comic Sans MS"/>
              </a:rPr>
              <a:t>3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9" name="object 10">
            <a:extLst>
              <a:ext uri="{FF2B5EF4-FFF2-40B4-BE49-F238E27FC236}">
                <a16:creationId xmlns:a16="http://schemas.microsoft.com/office/drawing/2014/main" id="{883DC5DD-AEBE-40B5-A855-2A42F9CAC854}"/>
              </a:ext>
            </a:extLst>
          </p:cNvPr>
          <p:cNvSpPr/>
          <p:nvPr/>
        </p:nvSpPr>
        <p:spPr>
          <a:xfrm>
            <a:off x="5259202" y="5637181"/>
            <a:ext cx="304800" cy="303530"/>
          </a:xfrm>
          <a:custGeom>
            <a:avLst/>
            <a:gdLst/>
            <a:ahLst/>
            <a:cxnLst/>
            <a:rect l="l" t="t" r="r" b="b"/>
            <a:pathLst>
              <a:path w="304800" h="303529">
                <a:moveTo>
                  <a:pt x="152400" y="0"/>
                </a:moveTo>
                <a:lnTo>
                  <a:pt x="104217" y="7735"/>
                </a:lnTo>
                <a:lnTo>
                  <a:pt x="62380" y="29272"/>
                </a:lnTo>
                <a:lnTo>
                  <a:pt x="29394" y="62106"/>
                </a:lnTo>
                <a:lnTo>
                  <a:pt x="7766" y="103729"/>
                </a:lnTo>
                <a:lnTo>
                  <a:pt x="0" y="151638"/>
                </a:lnTo>
                <a:lnTo>
                  <a:pt x="7766" y="199546"/>
                </a:lnTo>
                <a:lnTo>
                  <a:pt x="29394" y="241169"/>
                </a:lnTo>
                <a:lnTo>
                  <a:pt x="62380" y="274003"/>
                </a:lnTo>
                <a:lnTo>
                  <a:pt x="104217" y="295540"/>
                </a:lnTo>
                <a:lnTo>
                  <a:pt x="152400" y="303276"/>
                </a:lnTo>
                <a:lnTo>
                  <a:pt x="200582" y="295540"/>
                </a:lnTo>
                <a:lnTo>
                  <a:pt x="242419" y="274003"/>
                </a:lnTo>
                <a:lnTo>
                  <a:pt x="275405" y="241169"/>
                </a:lnTo>
                <a:lnTo>
                  <a:pt x="297033" y="199546"/>
                </a:lnTo>
                <a:lnTo>
                  <a:pt x="304800" y="151638"/>
                </a:lnTo>
                <a:lnTo>
                  <a:pt x="297033" y="103729"/>
                </a:lnTo>
                <a:lnTo>
                  <a:pt x="275405" y="62106"/>
                </a:lnTo>
                <a:lnTo>
                  <a:pt x="242419" y="29272"/>
                </a:lnTo>
                <a:lnTo>
                  <a:pt x="200582" y="7735"/>
                </a:lnTo>
                <a:lnTo>
                  <a:pt x="15240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1">
            <a:extLst>
              <a:ext uri="{FF2B5EF4-FFF2-40B4-BE49-F238E27FC236}">
                <a16:creationId xmlns:a16="http://schemas.microsoft.com/office/drawing/2014/main" id="{95F732BC-D0A2-4E24-9062-E1719AC489AE}"/>
              </a:ext>
            </a:extLst>
          </p:cNvPr>
          <p:cNvSpPr/>
          <p:nvPr/>
        </p:nvSpPr>
        <p:spPr>
          <a:xfrm>
            <a:off x="5259202" y="5637181"/>
            <a:ext cx="304800" cy="303530"/>
          </a:xfrm>
          <a:custGeom>
            <a:avLst/>
            <a:gdLst/>
            <a:ahLst/>
            <a:cxnLst/>
            <a:rect l="l" t="t" r="r" b="b"/>
            <a:pathLst>
              <a:path w="304800" h="303529">
                <a:moveTo>
                  <a:pt x="0" y="151638"/>
                </a:moveTo>
                <a:lnTo>
                  <a:pt x="7766" y="103729"/>
                </a:lnTo>
                <a:lnTo>
                  <a:pt x="29394" y="62106"/>
                </a:lnTo>
                <a:lnTo>
                  <a:pt x="62380" y="29272"/>
                </a:lnTo>
                <a:lnTo>
                  <a:pt x="104217" y="7735"/>
                </a:lnTo>
                <a:lnTo>
                  <a:pt x="152400" y="0"/>
                </a:lnTo>
                <a:lnTo>
                  <a:pt x="200582" y="7735"/>
                </a:lnTo>
                <a:lnTo>
                  <a:pt x="242419" y="29272"/>
                </a:lnTo>
                <a:lnTo>
                  <a:pt x="275405" y="62106"/>
                </a:lnTo>
                <a:lnTo>
                  <a:pt x="297033" y="103729"/>
                </a:lnTo>
                <a:lnTo>
                  <a:pt x="304800" y="151638"/>
                </a:lnTo>
                <a:lnTo>
                  <a:pt x="297033" y="199546"/>
                </a:lnTo>
                <a:lnTo>
                  <a:pt x="275405" y="241169"/>
                </a:lnTo>
                <a:lnTo>
                  <a:pt x="242419" y="274003"/>
                </a:lnTo>
                <a:lnTo>
                  <a:pt x="200582" y="295540"/>
                </a:lnTo>
                <a:lnTo>
                  <a:pt x="152400" y="303276"/>
                </a:lnTo>
                <a:lnTo>
                  <a:pt x="104217" y="295540"/>
                </a:lnTo>
                <a:lnTo>
                  <a:pt x="62380" y="274003"/>
                </a:lnTo>
                <a:lnTo>
                  <a:pt x="29394" y="241169"/>
                </a:lnTo>
                <a:lnTo>
                  <a:pt x="7766" y="199546"/>
                </a:lnTo>
                <a:lnTo>
                  <a:pt x="0" y="15163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2">
            <a:extLst>
              <a:ext uri="{FF2B5EF4-FFF2-40B4-BE49-F238E27FC236}">
                <a16:creationId xmlns:a16="http://schemas.microsoft.com/office/drawing/2014/main" id="{7DF4B52B-E30F-4E1B-A788-57FCF17ED8AD}"/>
              </a:ext>
            </a:extLst>
          </p:cNvPr>
          <p:cNvSpPr txBox="1"/>
          <p:nvPr/>
        </p:nvSpPr>
        <p:spPr>
          <a:xfrm>
            <a:off x="5331212" y="5628418"/>
            <a:ext cx="165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mic Sans MS"/>
                <a:cs typeface="Comic Sans MS"/>
              </a:rPr>
              <a:t>4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2" name="object 13">
            <a:extLst>
              <a:ext uri="{FF2B5EF4-FFF2-40B4-BE49-F238E27FC236}">
                <a16:creationId xmlns:a16="http://schemas.microsoft.com/office/drawing/2014/main" id="{58A1E3FE-89A1-4001-A981-32196952BCF4}"/>
              </a:ext>
            </a:extLst>
          </p:cNvPr>
          <p:cNvSpPr/>
          <p:nvPr/>
        </p:nvSpPr>
        <p:spPr>
          <a:xfrm>
            <a:off x="4573402" y="5751481"/>
            <a:ext cx="685800" cy="76200"/>
          </a:xfrm>
          <a:custGeom>
            <a:avLst/>
            <a:gdLst/>
            <a:ahLst/>
            <a:cxnLst/>
            <a:rect l="l" t="t" r="r" b="b"/>
            <a:pathLst>
              <a:path w="685800" h="76200">
                <a:moveTo>
                  <a:pt x="609600" y="0"/>
                </a:moveTo>
                <a:lnTo>
                  <a:pt x="609600" y="76200"/>
                </a:lnTo>
                <a:lnTo>
                  <a:pt x="670560" y="45720"/>
                </a:lnTo>
                <a:lnTo>
                  <a:pt x="622300" y="45720"/>
                </a:lnTo>
                <a:lnTo>
                  <a:pt x="622300" y="30480"/>
                </a:lnTo>
                <a:lnTo>
                  <a:pt x="670560" y="30480"/>
                </a:lnTo>
                <a:lnTo>
                  <a:pt x="609600" y="0"/>
                </a:lnTo>
                <a:close/>
              </a:path>
              <a:path w="685800" h="76200">
                <a:moveTo>
                  <a:pt x="609600" y="30480"/>
                </a:moveTo>
                <a:lnTo>
                  <a:pt x="0" y="30480"/>
                </a:lnTo>
                <a:lnTo>
                  <a:pt x="0" y="45720"/>
                </a:lnTo>
                <a:lnTo>
                  <a:pt x="609600" y="45720"/>
                </a:lnTo>
                <a:lnTo>
                  <a:pt x="609600" y="30480"/>
                </a:lnTo>
                <a:close/>
              </a:path>
              <a:path w="685800" h="76200">
                <a:moveTo>
                  <a:pt x="670560" y="30480"/>
                </a:moveTo>
                <a:lnTo>
                  <a:pt x="622300" y="30480"/>
                </a:lnTo>
                <a:lnTo>
                  <a:pt x="622300" y="45720"/>
                </a:lnTo>
                <a:lnTo>
                  <a:pt x="670560" y="45720"/>
                </a:lnTo>
                <a:lnTo>
                  <a:pt x="685800" y="38100"/>
                </a:lnTo>
                <a:lnTo>
                  <a:pt x="670560" y="304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4">
            <a:extLst>
              <a:ext uri="{FF2B5EF4-FFF2-40B4-BE49-F238E27FC236}">
                <a16:creationId xmlns:a16="http://schemas.microsoft.com/office/drawing/2014/main" id="{F739DA60-F4C9-44AC-B951-08F05C6F3775}"/>
              </a:ext>
            </a:extLst>
          </p:cNvPr>
          <p:cNvSpPr txBox="1"/>
          <p:nvPr/>
        </p:nvSpPr>
        <p:spPr>
          <a:xfrm>
            <a:off x="4806701" y="5443709"/>
            <a:ext cx="1428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6600"/>
                </a:solidFill>
                <a:latin typeface="Comic Sans MS"/>
                <a:cs typeface="Comic Sans MS"/>
              </a:rPr>
              <a:t>a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4" name="object 15">
            <a:extLst>
              <a:ext uri="{FF2B5EF4-FFF2-40B4-BE49-F238E27FC236}">
                <a16:creationId xmlns:a16="http://schemas.microsoft.com/office/drawing/2014/main" id="{5FABD770-6C2B-47AE-B7FC-AFE29D632A2B}"/>
              </a:ext>
            </a:extLst>
          </p:cNvPr>
          <p:cNvSpPr txBox="1"/>
          <p:nvPr/>
        </p:nvSpPr>
        <p:spPr>
          <a:xfrm>
            <a:off x="5797301" y="5443709"/>
            <a:ext cx="1428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6600"/>
                </a:solidFill>
                <a:latin typeface="Comic Sans MS"/>
                <a:cs typeface="Comic Sans MS"/>
              </a:rPr>
              <a:t>a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5" name="object 16">
            <a:extLst>
              <a:ext uri="{FF2B5EF4-FFF2-40B4-BE49-F238E27FC236}">
                <a16:creationId xmlns:a16="http://schemas.microsoft.com/office/drawing/2014/main" id="{991AA104-738E-4B81-A624-94FF21DEE431}"/>
              </a:ext>
            </a:extLst>
          </p:cNvPr>
          <p:cNvSpPr/>
          <p:nvPr/>
        </p:nvSpPr>
        <p:spPr>
          <a:xfrm>
            <a:off x="6249803" y="5638705"/>
            <a:ext cx="304800" cy="303530"/>
          </a:xfrm>
          <a:custGeom>
            <a:avLst/>
            <a:gdLst/>
            <a:ahLst/>
            <a:cxnLst/>
            <a:rect l="l" t="t" r="r" b="b"/>
            <a:pathLst>
              <a:path w="304800" h="303529">
                <a:moveTo>
                  <a:pt x="152400" y="0"/>
                </a:moveTo>
                <a:lnTo>
                  <a:pt x="104217" y="7735"/>
                </a:lnTo>
                <a:lnTo>
                  <a:pt x="62380" y="29272"/>
                </a:lnTo>
                <a:lnTo>
                  <a:pt x="29394" y="62106"/>
                </a:lnTo>
                <a:lnTo>
                  <a:pt x="7766" y="103729"/>
                </a:lnTo>
                <a:lnTo>
                  <a:pt x="0" y="151638"/>
                </a:lnTo>
                <a:lnTo>
                  <a:pt x="7766" y="199546"/>
                </a:lnTo>
                <a:lnTo>
                  <a:pt x="29394" y="241169"/>
                </a:lnTo>
                <a:lnTo>
                  <a:pt x="62380" y="274003"/>
                </a:lnTo>
                <a:lnTo>
                  <a:pt x="104217" y="295540"/>
                </a:lnTo>
                <a:lnTo>
                  <a:pt x="152400" y="303276"/>
                </a:lnTo>
                <a:lnTo>
                  <a:pt x="200582" y="295540"/>
                </a:lnTo>
                <a:lnTo>
                  <a:pt x="242419" y="274003"/>
                </a:lnTo>
                <a:lnTo>
                  <a:pt x="275405" y="241169"/>
                </a:lnTo>
                <a:lnTo>
                  <a:pt x="297033" y="199546"/>
                </a:lnTo>
                <a:lnTo>
                  <a:pt x="304800" y="151638"/>
                </a:lnTo>
                <a:lnTo>
                  <a:pt x="297033" y="103729"/>
                </a:lnTo>
                <a:lnTo>
                  <a:pt x="275405" y="62106"/>
                </a:lnTo>
                <a:lnTo>
                  <a:pt x="242419" y="29272"/>
                </a:lnTo>
                <a:lnTo>
                  <a:pt x="200582" y="7735"/>
                </a:lnTo>
                <a:lnTo>
                  <a:pt x="15240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7">
            <a:extLst>
              <a:ext uri="{FF2B5EF4-FFF2-40B4-BE49-F238E27FC236}">
                <a16:creationId xmlns:a16="http://schemas.microsoft.com/office/drawing/2014/main" id="{CC526461-5F53-40B3-A935-C8625774982F}"/>
              </a:ext>
            </a:extLst>
          </p:cNvPr>
          <p:cNvSpPr/>
          <p:nvPr/>
        </p:nvSpPr>
        <p:spPr>
          <a:xfrm>
            <a:off x="6249803" y="5638705"/>
            <a:ext cx="304800" cy="303530"/>
          </a:xfrm>
          <a:custGeom>
            <a:avLst/>
            <a:gdLst/>
            <a:ahLst/>
            <a:cxnLst/>
            <a:rect l="l" t="t" r="r" b="b"/>
            <a:pathLst>
              <a:path w="304800" h="303529">
                <a:moveTo>
                  <a:pt x="0" y="151638"/>
                </a:moveTo>
                <a:lnTo>
                  <a:pt x="7766" y="103729"/>
                </a:lnTo>
                <a:lnTo>
                  <a:pt x="29394" y="62106"/>
                </a:lnTo>
                <a:lnTo>
                  <a:pt x="62380" y="29272"/>
                </a:lnTo>
                <a:lnTo>
                  <a:pt x="104217" y="7735"/>
                </a:lnTo>
                <a:lnTo>
                  <a:pt x="152400" y="0"/>
                </a:lnTo>
                <a:lnTo>
                  <a:pt x="200582" y="7735"/>
                </a:lnTo>
                <a:lnTo>
                  <a:pt x="242419" y="29272"/>
                </a:lnTo>
                <a:lnTo>
                  <a:pt x="275405" y="62106"/>
                </a:lnTo>
                <a:lnTo>
                  <a:pt x="297033" y="103729"/>
                </a:lnTo>
                <a:lnTo>
                  <a:pt x="304800" y="151638"/>
                </a:lnTo>
                <a:lnTo>
                  <a:pt x="297033" y="199546"/>
                </a:lnTo>
                <a:lnTo>
                  <a:pt x="275405" y="241169"/>
                </a:lnTo>
                <a:lnTo>
                  <a:pt x="242419" y="274003"/>
                </a:lnTo>
                <a:lnTo>
                  <a:pt x="200582" y="295540"/>
                </a:lnTo>
                <a:lnTo>
                  <a:pt x="152400" y="303276"/>
                </a:lnTo>
                <a:lnTo>
                  <a:pt x="104217" y="295540"/>
                </a:lnTo>
                <a:lnTo>
                  <a:pt x="62380" y="274003"/>
                </a:lnTo>
                <a:lnTo>
                  <a:pt x="29394" y="241169"/>
                </a:lnTo>
                <a:lnTo>
                  <a:pt x="7766" y="199546"/>
                </a:lnTo>
                <a:lnTo>
                  <a:pt x="0" y="15163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8">
            <a:extLst>
              <a:ext uri="{FF2B5EF4-FFF2-40B4-BE49-F238E27FC236}">
                <a16:creationId xmlns:a16="http://schemas.microsoft.com/office/drawing/2014/main" id="{0F778D9B-88FB-47C3-AF05-CBC1EE728481}"/>
              </a:ext>
            </a:extLst>
          </p:cNvPr>
          <p:cNvSpPr txBox="1"/>
          <p:nvPr/>
        </p:nvSpPr>
        <p:spPr>
          <a:xfrm>
            <a:off x="6321812" y="5629637"/>
            <a:ext cx="1657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mic Sans MS"/>
                <a:cs typeface="Comic Sans MS"/>
              </a:rPr>
              <a:t>5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8" name="object 19">
            <a:extLst>
              <a:ext uri="{FF2B5EF4-FFF2-40B4-BE49-F238E27FC236}">
                <a16:creationId xmlns:a16="http://schemas.microsoft.com/office/drawing/2014/main" id="{B7843350-5702-4B20-A132-CFFC0112E3E1}"/>
              </a:ext>
            </a:extLst>
          </p:cNvPr>
          <p:cNvSpPr/>
          <p:nvPr/>
        </p:nvSpPr>
        <p:spPr>
          <a:xfrm>
            <a:off x="7240403" y="5638705"/>
            <a:ext cx="304800" cy="303530"/>
          </a:xfrm>
          <a:custGeom>
            <a:avLst/>
            <a:gdLst/>
            <a:ahLst/>
            <a:cxnLst/>
            <a:rect l="l" t="t" r="r" b="b"/>
            <a:pathLst>
              <a:path w="304800" h="303529">
                <a:moveTo>
                  <a:pt x="152400" y="0"/>
                </a:moveTo>
                <a:lnTo>
                  <a:pt x="104217" y="7735"/>
                </a:lnTo>
                <a:lnTo>
                  <a:pt x="62380" y="29272"/>
                </a:lnTo>
                <a:lnTo>
                  <a:pt x="29394" y="62106"/>
                </a:lnTo>
                <a:lnTo>
                  <a:pt x="7766" y="103729"/>
                </a:lnTo>
                <a:lnTo>
                  <a:pt x="0" y="151638"/>
                </a:lnTo>
                <a:lnTo>
                  <a:pt x="7766" y="199546"/>
                </a:lnTo>
                <a:lnTo>
                  <a:pt x="29394" y="241169"/>
                </a:lnTo>
                <a:lnTo>
                  <a:pt x="62380" y="274003"/>
                </a:lnTo>
                <a:lnTo>
                  <a:pt x="104217" y="295540"/>
                </a:lnTo>
                <a:lnTo>
                  <a:pt x="152400" y="303276"/>
                </a:lnTo>
                <a:lnTo>
                  <a:pt x="200582" y="295540"/>
                </a:lnTo>
                <a:lnTo>
                  <a:pt x="242419" y="274003"/>
                </a:lnTo>
                <a:lnTo>
                  <a:pt x="275405" y="241169"/>
                </a:lnTo>
                <a:lnTo>
                  <a:pt x="297033" y="199546"/>
                </a:lnTo>
                <a:lnTo>
                  <a:pt x="304800" y="151638"/>
                </a:lnTo>
                <a:lnTo>
                  <a:pt x="297033" y="103729"/>
                </a:lnTo>
                <a:lnTo>
                  <a:pt x="275405" y="62106"/>
                </a:lnTo>
                <a:lnTo>
                  <a:pt x="242419" y="29272"/>
                </a:lnTo>
                <a:lnTo>
                  <a:pt x="200582" y="7735"/>
                </a:lnTo>
                <a:lnTo>
                  <a:pt x="152400" y="0"/>
                </a:lnTo>
                <a:close/>
              </a:path>
            </a:pathLst>
          </a:custGeom>
          <a:solidFill>
            <a:srgbClr val="FF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20">
            <a:extLst>
              <a:ext uri="{FF2B5EF4-FFF2-40B4-BE49-F238E27FC236}">
                <a16:creationId xmlns:a16="http://schemas.microsoft.com/office/drawing/2014/main" id="{1E494920-E685-4D95-802D-6F9E0E5E98AF}"/>
              </a:ext>
            </a:extLst>
          </p:cNvPr>
          <p:cNvSpPr/>
          <p:nvPr/>
        </p:nvSpPr>
        <p:spPr>
          <a:xfrm>
            <a:off x="7240403" y="5638705"/>
            <a:ext cx="304800" cy="303530"/>
          </a:xfrm>
          <a:custGeom>
            <a:avLst/>
            <a:gdLst/>
            <a:ahLst/>
            <a:cxnLst/>
            <a:rect l="l" t="t" r="r" b="b"/>
            <a:pathLst>
              <a:path w="304800" h="303529">
                <a:moveTo>
                  <a:pt x="0" y="151638"/>
                </a:moveTo>
                <a:lnTo>
                  <a:pt x="7766" y="103729"/>
                </a:lnTo>
                <a:lnTo>
                  <a:pt x="29394" y="62106"/>
                </a:lnTo>
                <a:lnTo>
                  <a:pt x="62380" y="29272"/>
                </a:lnTo>
                <a:lnTo>
                  <a:pt x="104217" y="7735"/>
                </a:lnTo>
                <a:lnTo>
                  <a:pt x="152400" y="0"/>
                </a:lnTo>
                <a:lnTo>
                  <a:pt x="200582" y="7735"/>
                </a:lnTo>
                <a:lnTo>
                  <a:pt x="242419" y="29272"/>
                </a:lnTo>
                <a:lnTo>
                  <a:pt x="275405" y="62106"/>
                </a:lnTo>
                <a:lnTo>
                  <a:pt x="297033" y="103729"/>
                </a:lnTo>
                <a:lnTo>
                  <a:pt x="304800" y="151638"/>
                </a:lnTo>
                <a:lnTo>
                  <a:pt x="297033" y="199546"/>
                </a:lnTo>
                <a:lnTo>
                  <a:pt x="275405" y="241169"/>
                </a:lnTo>
                <a:lnTo>
                  <a:pt x="242419" y="274003"/>
                </a:lnTo>
                <a:lnTo>
                  <a:pt x="200582" y="295540"/>
                </a:lnTo>
                <a:lnTo>
                  <a:pt x="152400" y="303276"/>
                </a:lnTo>
                <a:lnTo>
                  <a:pt x="104217" y="295540"/>
                </a:lnTo>
                <a:lnTo>
                  <a:pt x="62380" y="274003"/>
                </a:lnTo>
                <a:lnTo>
                  <a:pt x="29394" y="241169"/>
                </a:lnTo>
                <a:lnTo>
                  <a:pt x="7766" y="199546"/>
                </a:lnTo>
                <a:lnTo>
                  <a:pt x="0" y="15163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1">
            <a:extLst>
              <a:ext uri="{FF2B5EF4-FFF2-40B4-BE49-F238E27FC236}">
                <a16:creationId xmlns:a16="http://schemas.microsoft.com/office/drawing/2014/main" id="{28BD9231-F254-4682-AEBF-B6CF4C86A309}"/>
              </a:ext>
            </a:extLst>
          </p:cNvPr>
          <p:cNvSpPr txBox="1"/>
          <p:nvPr/>
        </p:nvSpPr>
        <p:spPr>
          <a:xfrm>
            <a:off x="7312792" y="5629637"/>
            <a:ext cx="1657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mic Sans MS"/>
                <a:cs typeface="Comic Sans MS"/>
              </a:rPr>
              <a:t>6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21" name="object 22">
            <a:extLst>
              <a:ext uri="{FF2B5EF4-FFF2-40B4-BE49-F238E27FC236}">
                <a16:creationId xmlns:a16="http://schemas.microsoft.com/office/drawing/2014/main" id="{8D90B1A7-2007-4906-9B2A-3DA59FCCA843}"/>
              </a:ext>
            </a:extLst>
          </p:cNvPr>
          <p:cNvSpPr/>
          <p:nvPr/>
        </p:nvSpPr>
        <p:spPr>
          <a:xfrm>
            <a:off x="6554603" y="5753005"/>
            <a:ext cx="685800" cy="76200"/>
          </a:xfrm>
          <a:custGeom>
            <a:avLst/>
            <a:gdLst/>
            <a:ahLst/>
            <a:cxnLst/>
            <a:rect l="l" t="t" r="r" b="b"/>
            <a:pathLst>
              <a:path w="685800" h="76200">
                <a:moveTo>
                  <a:pt x="609600" y="0"/>
                </a:moveTo>
                <a:lnTo>
                  <a:pt x="609600" y="76200"/>
                </a:lnTo>
                <a:lnTo>
                  <a:pt x="670559" y="45720"/>
                </a:lnTo>
                <a:lnTo>
                  <a:pt x="622300" y="45720"/>
                </a:lnTo>
                <a:lnTo>
                  <a:pt x="622300" y="30480"/>
                </a:lnTo>
                <a:lnTo>
                  <a:pt x="670559" y="30480"/>
                </a:lnTo>
                <a:lnTo>
                  <a:pt x="609600" y="0"/>
                </a:lnTo>
                <a:close/>
              </a:path>
              <a:path w="685800" h="76200">
                <a:moveTo>
                  <a:pt x="609600" y="30480"/>
                </a:moveTo>
                <a:lnTo>
                  <a:pt x="0" y="30480"/>
                </a:lnTo>
                <a:lnTo>
                  <a:pt x="0" y="45720"/>
                </a:lnTo>
                <a:lnTo>
                  <a:pt x="609600" y="45720"/>
                </a:lnTo>
                <a:lnTo>
                  <a:pt x="609600" y="30480"/>
                </a:lnTo>
                <a:close/>
              </a:path>
              <a:path w="685800" h="76200">
                <a:moveTo>
                  <a:pt x="670559" y="30480"/>
                </a:moveTo>
                <a:lnTo>
                  <a:pt x="622300" y="30480"/>
                </a:lnTo>
                <a:lnTo>
                  <a:pt x="622300" y="45720"/>
                </a:lnTo>
                <a:lnTo>
                  <a:pt x="670559" y="45720"/>
                </a:lnTo>
                <a:lnTo>
                  <a:pt x="685800" y="38100"/>
                </a:lnTo>
                <a:lnTo>
                  <a:pt x="670559" y="304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3">
            <a:extLst>
              <a:ext uri="{FF2B5EF4-FFF2-40B4-BE49-F238E27FC236}">
                <a16:creationId xmlns:a16="http://schemas.microsoft.com/office/drawing/2014/main" id="{36BCEB47-5885-4C96-93FA-3C93E221342A}"/>
              </a:ext>
            </a:extLst>
          </p:cNvPr>
          <p:cNvSpPr txBox="1"/>
          <p:nvPr/>
        </p:nvSpPr>
        <p:spPr>
          <a:xfrm>
            <a:off x="6788155" y="5445919"/>
            <a:ext cx="142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6600"/>
                </a:solidFill>
                <a:latin typeface="Comic Sans MS"/>
                <a:cs typeface="Comic Sans MS"/>
              </a:rPr>
              <a:t>a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23" name="object 24">
            <a:extLst>
              <a:ext uri="{FF2B5EF4-FFF2-40B4-BE49-F238E27FC236}">
                <a16:creationId xmlns:a16="http://schemas.microsoft.com/office/drawing/2014/main" id="{05398DB9-8C12-45AE-8FAA-FB9E0FC6658B}"/>
              </a:ext>
            </a:extLst>
          </p:cNvPr>
          <p:cNvSpPr/>
          <p:nvPr/>
        </p:nvSpPr>
        <p:spPr>
          <a:xfrm>
            <a:off x="5564002" y="5752877"/>
            <a:ext cx="685800" cy="76200"/>
          </a:xfrm>
          <a:custGeom>
            <a:avLst/>
            <a:gdLst/>
            <a:ahLst/>
            <a:cxnLst/>
            <a:rect l="l" t="t" r="r" b="b"/>
            <a:pathLst>
              <a:path w="685800" h="76200">
                <a:moveTo>
                  <a:pt x="609625" y="30451"/>
                </a:moveTo>
                <a:lnTo>
                  <a:pt x="609473" y="76200"/>
                </a:lnTo>
                <a:lnTo>
                  <a:pt x="670738" y="45719"/>
                </a:lnTo>
                <a:lnTo>
                  <a:pt x="622300" y="45719"/>
                </a:lnTo>
                <a:lnTo>
                  <a:pt x="622300" y="30479"/>
                </a:lnTo>
                <a:lnTo>
                  <a:pt x="609625" y="30451"/>
                </a:lnTo>
                <a:close/>
              </a:path>
              <a:path w="685800" h="76200">
                <a:moveTo>
                  <a:pt x="622300" y="45691"/>
                </a:moveTo>
                <a:lnTo>
                  <a:pt x="609574" y="45691"/>
                </a:lnTo>
                <a:lnTo>
                  <a:pt x="622300" y="45719"/>
                </a:lnTo>
                <a:close/>
              </a:path>
              <a:path w="685800" h="76200">
                <a:moveTo>
                  <a:pt x="609727" y="0"/>
                </a:moveTo>
                <a:lnTo>
                  <a:pt x="609625" y="30451"/>
                </a:lnTo>
                <a:lnTo>
                  <a:pt x="622300" y="30479"/>
                </a:lnTo>
                <a:lnTo>
                  <a:pt x="622300" y="45719"/>
                </a:lnTo>
                <a:lnTo>
                  <a:pt x="670738" y="45719"/>
                </a:lnTo>
                <a:lnTo>
                  <a:pt x="685800" y="38226"/>
                </a:lnTo>
                <a:lnTo>
                  <a:pt x="609727" y="0"/>
                </a:lnTo>
                <a:close/>
              </a:path>
              <a:path w="685800" h="76200">
                <a:moveTo>
                  <a:pt x="0" y="29082"/>
                </a:moveTo>
                <a:lnTo>
                  <a:pt x="0" y="44322"/>
                </a:lnTo>
                <a:lnTo>
                  <a:pt x="609574" y="45691"/>
                </a:lnTo>
                <a:lnTo>
                  <a:pt x="609625" y="30451"/>
                </a:lnTo>
                <a:lnTo>
                  <a:pt x="0" y="290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5">
            <a:extLst>
              <a:ext uri="{FF2B5EF4-FFF2-40B4-BE49-F238E27FC236}">
                <a16:creationId xmlns:a16="http://schemas.microsoft.com/office/drawing/2014/main" id="{CB720FD4-8A64-4FA2-B994-981414401E75}"/>
              </a:ext>
            </a:extLst>
          </p:cNvPr>
          <p:cNvSpPr/>
          <p:nvPr/>
        </p:nvSpPr>
        <p:spPr>
          <a:xfrm>
            <a:off x="1296802" y="5637181"/>
            <a:ext cx="304800" cy="303530"/>
          </a:xfrm>
          <a:custGeom>
            <a:avLst/>
            <a:gdLst/>
            <a:ahLst/>
            <a:cxnLst/>
            <a:rect l="l" t="t" r="r" b="b"/>
            <a:pathLst>
              <a:path w="304800" h="303529">
                <a:moveTo>
                  <a:pt x="152400" y="0"/>
                </a:moveTo>
                <a:lnTo>
                  <a:pt x="104217" y="7735"/>
                </a:lnTo>
                <a:lnTo>
                  <a:pt x="62380" y="29272"/>
                </a:lnTo>
                <a:lnTo>
                  <a:pt x="29394" y="62106"/>
                </a:lnTo>
                <a:lnTo>
                  <a:pt x="7766" y="103729"/>
                </a:lnTo>
                <a:lnTo>
                  <a:pt x="0" y="151638"/>
                </a:lnTo>
                <a:lnTo>
                  <a:pt x="7766" y="199546"/>
                </a:lnTo>
                <a:lnTo>
                  <a:pt x="29394" y="241169"/>
                </a:lnTo>
                <a:lnTo>
                  <a:pt x="62380" y="274003"/>
                </a:lnTo>
                <a:lnTo>
                  <a:pt x="104217" y="295540"/>
                </a:lnTo>
                <a:lnTo>
                  <a:pt x="152400" y="303276"/>
                </a:lnTo>
                <a:lnTo>
                  <a:pt x="200582" y="295540"/>
                </a:lnTo>
                <a:lnTo>
                  <a:pt x="242419" y="274003"/>
                </a:lnTo>
                <a:lnTo>
                  <a:pt x="275405" y="241169"/>
                </a:lnTo>
                <a:lnTo>
                  <a:pt x="297033" y="199546"/>
                </a:lnTo>
                <a:lnTo>
                  <a:pt x="304800" y="151638"/>
                </a:lnTo>
                <a:lnTo>
                  <a:pt x="297033" y="103729"/>
                </a:lnTo>
                <a:lnTo>
                  <a:pt x="275405" y="62106"/>
                </a:lnTo>
                <a:lnTo>
                  <a:pt x="242419" y="29272"/>
                </a:lnTo>
                <a:lnTo>
                  <a:pt x="200582" y="7735"/>
                </a:lnTo>
                <a:lnTo>
                  <a:pt x="15240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6">
            <a:extLst>
              <a:ext uri="{FF2B5EF4-FFF2-40B4-BE49-F238E27FC236}">
                <a16:creationId xmlns:a16="http://schemas.microsoft.com/office/drawing/2014/main" id="{BED807C6-ADD6-44E0-8534-42D3505A5590}"/>
              </a:ext>
            </a:extLst>
          </p:cNvPr>
          <p:cNvSpPr/>
          <p:nvPr/>
        </p:nvSpPr>
        <p:spPr>
          <a:xfrm>
            <a:off x="1296802" y="5637181"/>
            <a:ext cx="304800" cy="303530"/>
          </a:xfrm>
          <a:custGeom>
            <a:avLst/>
            <a:gdLst/>
            <a:ahLst/>
            <a:cxnLst/>
            <a:rect l="l" t="t" r="r" b="b"/>
            <a:pathLst>
              <a:path w="304800" h="303529">
                <a:moveTo>
                  <a:pt x="0" y="151638"/>
                </a:moveTo>
                <a:lnTo>
                  <a:pt x="7766" y="103729"/>
                </a:lnTo>
                <a:lnTo>
                  <a:pt x="29394" y="62106"/>
                </a:lnTo>
                <a:lnTo>
                  <a:pt x="62380" y="29272"/>
                </a:lnTo>
                <a:lnTo>
                  <a:pt x="104217" y="7735"/>
                </a:lnTo>
                <a:lnTo>
                  <a:pt x="152400" y="0"/>
                </a:lnTo>
                <a:lnTo>
                  <a:pt x="200582" y="7735"/>
                </a:lnTo>
                <a:lnTo>
                  <a:pt x="242419" y="29272"/>
                </a:lnTo>
                <a:lnTo>
                  <a:pt x="275405" y="62106"/>
                </a:lnTo>
                <a:lnTo>
                  <a:pt x="297033" y="103729"/>
                </a:lnTo>
                <a:lnTo>
                  <a:pt x="304800" y="151638"/>
                </a:lnTo>
                <a:lnTo>
                  <a:pt x="297033" y="199546"/>
                </a:lnTo>
                <a:lnTo>
                  <a:pt x="275405" y="241169"/>
                </a:lnTo>
                <a:lnTo>
                  <a:pt x="242419" y="274003"/>
                </a:lnTo>
                <a:lnTo>
                  <a:pt x="200582" y="295540"/>
                </a:lnTo>
                <a:lnTo>
                  <a:pt x="152400" y="303276"/>
                </a:lnTo>
                <a:lnTo>
                  <a:pt x="104217" y="295540"/>
                </a:lnTo>
                <a:lnTo>
                  <a:pt x="62380" y="274003"/>
                </a:lnTo>
                <a:lnTo>
                  <a:pt x="29394" y="241169"/>
                </a:lnTo>
                <a:lnTo>
                  <a:pt x="7766" y="199546"/>
                </a:lnTo>
                <a:lnTo>
                  <a:pt x="0" y="15163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7">
            <a:extLst>
              <a:ext uri="{FF2B5EF4-FFF2-40B4-BE49-F238E27FC236}">
                <a16:creationId xmlns:a16="http://schemas.microsoft.com/office/drawing/2014/main" id="{19769EA8-7E82-4CA8-B007-11B397A6F9A4}"/>
              </a:ext>
            </a:extLst>
          </p:cNvPr>
          <p:cNvSpPr txBox="1"/>
          <p:nvPr/>
        </p:nvSpPr>
        <p:spPr>
          <a:xfrm>
            <a:off x="1368177" y="5628418"/>
            <a:ext cx="165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mic Sans MS"/>
                <a:cs typeface="Comic Sans MS"/>
              </a:rPr>
              <a:t>0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27" name="object 28">
            <a:extLst>
              <a:ext uri="{FF2B5EF4-FFF2-40B4-BE49-F238E27FC236}">
                <a16:creationId xmlns:a16="http://schemas.microsoft.com/office/drawing/2014/main" id="{951EE83E-D735-48E3-AC75-8517A681AC59}"/>
              </a:ext>
            </a:extLst>
          </p:cNvPr>
          <p:cNvSpPr/>
          <p:nvPr/>
        </p:nvSpPr>
        <p:spPr>
          <a:xfrm>
            <a:off x="2287403" y="5637181"/>
            <a:ext cx="304800" cy="303530"/>
          </a:xfrm>
          <a:custGeom>
            <a:avLst/>
            <a:gdLst/>
            <a:ahLst/>
            <a:cxnLst/>
            <a:rect l="l" t="t" r="r" b="b"/>
            <a:pathLst>
              <a:path w="304800" h="303529">
                <a:moveTo>
                  <a:pt x="152400" y="0"/>
                </a:moveTo>
                <a:lnTo>
                  <a:pt x="104217" y="7735"/>
                </a:lnTo>
                <a:lnTo>
                  <a:pt x="62380" y="29272"/>
                </a:lnTo>
                <a:lnTo>
                  <a:pt x="29394" y="62106"/>
                </a:lnTo>
                <a:lnTo>
                  <a:pt x="7766" y="103729"/>
                </a:lnTo>
                <a:lnTo>
                  <a:pt x="0" y="151638"/>
                </a:lnTo>
                <a:lnTo>
                  <a:pt x="7766" y="199546"/>
                </a:lnTo>
                <a:lnTo>
                  <a:pt x="29394" y="241169"/>
                </a:lnTo>
                <a:lnTo>
                  <a:pt x="62380" y="274003"/>
                </a:lnTo>
                <a:lnTo>
                  <a:pt x="104217" y="295540"/>
                </a:lnTo>
                <a:lnTo>
                  <a:pt x="152400" y="303276"/>
                </a:lnTo>
                <a:lnTo>
                  <a:pt x="200582" y="295540"/>
                </a:lnTo>
                <a:lnTo>
                  <a:pt x="242419" y="274003"/>
                </a:lnTo>
                <a:lnTo>
                  <a:pt x="275405" y="241169"/>
                </a:lnTo>
                <a:lnTo>
                  <a:pt x="297033" y="199546"/>
                </a:lnTo>
                <a:lnTo>
                  <a:pt x="304800" y="151638"/>
                </a:lnTo>
                <a:lnTo>
                  <a:pt x="297033" y="103729"/>
                </a:lnTo>
                <a:lnTo>
                  <a:pt x="275405" y="62106"/>
                </a:lnTo>
                <a:lnTo>
                  <a:pt x="242419" y="29272"/>
                </a:lnTo>
                <a:lnTo>
                  <a:pt x="200582" y="7735"/>
                </a:lnTo>
                <a:lnTo>
                  <a:pt x="15240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9">
            <a:extLst>
              <a:ext uri="{FF2B5EF4-FFF2-40B4-BE49-F238E27FC236}">
                <a16:creationId xmlns:a16="http://schemas.microsoft.com/office/drawing/2014/main" id="{D1FAF6FD-1204-4743-836E-4B68BA9896A6}"/>
              </a:ext>
            </a:extLst>
          </p:cNvPr>
          <p:cNvSpPr/>
          <p:nvPr/>
        </p:nvSpPr>
        <p:spPr>
          <a:xfrm>
            <a:off x="2287403" y="5637181"/>
            <a:ext cx="304800" cy="303530"/>
          </a:xfrm>
          <a:custGeom>
            <a:avLst/>
            <a:gdLst/>
            <a:ahLst/>
            <a:cxnLst/>
            <a:rect l="l" t="t" r="r" b="b"/>
            <a:pathLst>
              <a:path w="304800" h="303529">
                <a:moveTo>
                  <a:pt x="0" y="151638"/>
                </a:moveTo>
                <a:lnTo>
                  <a:pt x="7766" y="103729"/>
                </a:lnTo>
                <a:lnTo>
                  <a:pt x="29394" y="62106"/>
                </a:lnTo>
                <a:lnTo>
                  <a:pt x="62380" y="29272"/>
                </a:lnTo>
                <a:lnTo>
                  <a:pt x="104217" y="7735"/>
                </a:lnTo>
                <a:lnTo>
                  <a:pt x="152400" y="0"/>
                </a:lnTo>
                <a:lnTo>
                  <a:pt x="200582" y="7735"/>
                </a:lnTo>
                <a:lnTo>
                  <a:pt x="242419" y="29272"/>
                </a:lnTo>
                <a:lnTo>
                  <a:pt x="275405" y="62106"/>
                </a:lnTo>
                <a:lnTo>
                  <a:pt x="297033" y="103729"/>
                </a:lnTo>
                <a:lnTo>
                  <a:pt x="304800" y="151638"/>
                </a:lnTo>
                <a:lnTo>
                  <a:pt x="297033" y="199546"/>
                </a:lnTo>
                <a:lnTo>
                  <a:pt x="275405" y="241169"/>
                </a:lnTo>
                <a:lnTo>
                  <a:pt x="242419" y="274003"/>
                </a:lnTo>
                <a:lnTo>
                  <a:pt x="200582" y="295540"/>
                </a:lnTo>
                <a:lnTo>
                  <a:pt x="152400" y="303276"/>
                </a:lnTo>
                <a:lnTo>
                  <a:pt x="104217" y="295540"/>
                </a:lnTo>
                <a:lnTo>
                  <a:pt x="62380" y="274003"/>
                </a:lnTo>
                <a:lnTo>
                  <a:pt x="29394" y="241169"/>
                </a:lnTo>
                <a:lnTo>
                  <a:pt x="7766" y="199546"/>
                </a:lnTo>
                <a:lnTo>
                  <a:pt x="0" y="15163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30">
            <a:extLst>
              <a:ext uri="{FF2B5EF4-FFF2-40B4-BE49-F238E27FC236}">
                <a16:creationId xmlns:a16="http://schemas.microsoft.com/office/drawing/2014/main" id="{0578D948-93DF-49EA-8D11-D8E9596E05F3}"/>
              </a:ext>
            </a:extLst>
          </p:cNvPr>
          <p:cNvSpPr/>
          <p:nvPr/>
        </p:nvSpPr>
        <p:spPr>
          <a:xfrm>
            <a:off x="1601603" y="5751481"/>
            <a:ext cx="685800" cy="76200"/>
          </a:xfrm>
          <a:custGeom>
            <a:avLst/>
            <a:gdLst/>
            <a:ahLst/>
            <a:cxnLst/>
            <a:rect l="l" t="t" r="r" b="b"/>
            <a:pathLst>
              <a:path w="685800" h="76200">
                <a:moveTo>
                  <a:pt x="609600" y="0"/>
                </a:moveTo>
                <a:lnTo>
                  <a:pt x="609600" y="76200"/>
                </a:lnTo>
                <a:lnTo>
                  <a:pt x="670560" y="45720"/>
                </a:lnTo>
                <a:lnTo>
                  <a:pt x="622300" y="45720"/>
                </a:lnTo>
                <a:lnTo>
                  <a:pt x="622300" y="30480"/>
                </a:lnTo>
                <a:lnTo>
                  <a:pt x="670559" y="30480"/>
                </a:lnTo>
                <a:lnTo>
                  <a:pt x="609600" y="0"/>
                </a:lnTo>
                <a:close/>
              </a:path>
              <a:path w="685800" h="76200">
                <a:moveTo>
                  <a:pt x="609600" y="30480"/>
                </a:moveTo>
                <a:lnTo>
                  <a:pt x="0" y="30480"/>
                </a:lnTo>
                <a:lnTo>
                  <a:pt x="0" y="45720"/>
                </a:lnTo>
                <a:lnTo>
                  <a:pt x="609600" y="45720"/>
                </a:lnTo>
                <a:lnTo>
                  <a:pt x="609600" y="30480"/>
                </a:lnTo>
                <a:close/>
              </a:path>
              <a:path w="685800" h="76200">
                <a:moveTo>
                  <a:pt x="670559" y="30480"/>
                </a:moveTo>
                <a:lnTo>
                  <a:pt x="622300" y="30480"/>
                </a:lnTo>
                <a:lnTo>
                  <a:pt x="622300" y="45720"/>
                </a:lnTo>
                <a:lnTo>
                  <a:pt x="670560" y="45720"/>
                </a:lnTo>
                <a:lnTo>
                  <a:pt x="685800" y="38100"/>
                </a:lnTo>
                <a:lnTo>
                  <a:pt x="670559" y="304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1">
            <a:extLst>
              <a:ext uri="{FF2B5EF4-FFF2-40B4-BE49-F238E27FC236}">
                <a16:creationId xmlns:a16="http://schemas.microsoft.com/office/drawing/2014/main" id="{C27B447E-EAD1-4019-925B-D6E7D065743F}"/>
              </a:ext>
            </a:extLst>
          </p:cNvPr>
          <p:cNvSpPr/>
          <p:nvPr/>
        </p:nvSpPr>
        <p:spPr>
          <a:xfrm>
            <a:off x="3278002" y="5638705"/>
            <a:ext cx="304800" cy="303530"/>
          </a:xfrm>
          <a:custGeom>
            <a:avLst/>
            <a:gdLst/>
            <a:ahLst/>
            <a:cxnLst/>
            <a:rect l="l" t="t" r="r" b="b"/>
            <a:pathLst>
              <a:path w="304800" h="303529">
                <a:moveTo>
                  <a:pt x="152400" y="0"/>
                </a:moveTo>
                <a:lnTo>
                  <a:pt x="104217" y="7735"/>
                </a:lnTo>
                <a:lnTo>
                  <a:pt x="62380" y="29272"/>
                </a:lnTo>
                <a:lnTo>
                  <a:pt x="29394" y="62106"/>
                </a:lnTo>
                <a:lnTo>
                  <a:pt x="7766" y="103729"/>
                </a:lnTo>
                <a:lnTo>
                  <a:pt x="0" y="151638"/>
                </a:lnTo>
                <a:lnTo>
                  <a:pt x="7766" y="199546"/>
                </a:lnTo>
                <a:lnTo>
                  <a:pt x="29394" y="241169"/>
                </a:lnTo>
                <a:lnTo>
                  <a:pt x="62380" y="274003"/>
                </a:lnTo>
                <a:lnTo>
                  <a:pt x="104217" y="295540"/>
                </a:lnTo>
                <a:lnTo>
                  <a:pt x="152400" y="303276"/>
                </a:lnTo>
                <a:lnTo>
                  <a:pt x="200582" y="295540"/>
                </a:lnTo>
                <a:lnTo>
                  <a:pt x="242419" y="274003"/>
                </a:lnTo>
                <a:lnTo>
                  <a:pt x="275405" y="241169"/>
                </a:lnTo>
                <a:lnTo>
                  <a:pt x="297033" y="199546"/>
                </a:lnTo>
                <a:lnTo>
                  <a:pt x="304800" y="151638"/>
                </a:lnTo>
                <a:lnTo>
                  <a:pt x="297033" y="103729"/>
                </a:lnTo>
                <a:lnTo>
                  <a:pt x="275405" y="62106"/>
                </a:lnTo>
                <a:lnTo>
                  <a:pt x="242419" y="29272"/>
                </a:lnTo>
                <a:lnTo>
                  <a:pt x="200582" y="7735"/>
                </a:lnTo>
                <a:lnTo>
                  <a:pt x="15240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2">
            <a:extLst>
              <a:ext uri="{FF2B5EF4-FFF2-40B4-BE49-F238E27FC236}">
                <a16:creationId xmlns:a16="http://schemas.microsoft.com/office/drawing/2014/main" id="{1777E0B8-5DEA-4363-865D-5871F9A8AACF}"/>
              </a:ext>
            </a:extLst>
          </p:cNvPr>
          <p:cNvSpPr/>
          <p:nvPr/>
        </p:nvSpPr>
        <p:spPr>
          <a:xfrm>
            <a:off x="3278002" y="5638705"/>
            <a:ext cx="304800" cy="303530"/>
          </a:xfrm>
          <a:custGeom>
            <a:avLst/>
            <a:gdLst/>
            <a:ahLst/>
            <a:cxnLst/>
            <a:rect l="l" t="t" r="r" b="b"/>
            <a:pathLst>
              <a:path w="304800" h="303529">
                <a:moveTo>
                  <a:pt x="0" y="151638"/>
                </a:moveTo>
                <a:lnTo>
                  <a:pt x="7766" y="103729"/>
                </a:lnTo>
                <a:lnTo>
                  <a:pt x="29394" y="62106"/>
                </a:lnTo>
                <a:lnTo>
                  <a:pt x="62380" y="29272"/>
                </a:lnTo>
                <a:lnTo>
                  <a:pt x="104217" y="7735"/>
                </a:lnTo>
                <a:lnTo>
                  <a:pt x="152400" y="0"/>
                </a:lnTo>
                <a:lnTo>
                  <a:pt x="200582" y="7735"/>
                </a:lnTo>
                <a:lnTo>
                  <a:pt x="242419" y="29272"/>
                </a:lnTo>
                <a:lnTo>
                  <a:pt x="275405" y="62106"/>
                </a:lnTo>
                <a:lnTo>
                  <a:pt x="297033" y="103729"/>
                </a:lnTo>
                <a:lnTo>
                  <a:pt x="304800" y="151638"/>
                </a:lnTo>
                <a:lnTo>
                  <a:pt x="297033" y="199546"/>
                </a:lnTo>
                <a:lnTo>
                  <a:pt x="275405" y="241169"/>
                </a:lnTo>
                <a:lnTo>
                  <a:pt x="242419" y="274003"/>
                </a:lnTo>
                <a:lnTo>
                  <a:pt x="200582" y="295540"/>
                </a:lnTo>
                <a:lnTo>
                  <a:pt x="152400" y="303276"/>
                </a:lnTo>
                <a:lnTo>
                  <a:pt x="104217" y="295540"/>
                </a:lnTo>
                <a:lnTo>
                  <a:pt x="62380" y="274003"/>
                </a:lnTo>
                <a:lnTo>
                  <a:pt x="29394" y="241169"/>
                </a:lnTo>
                <a:lnTo>
                  <a:pt x="7766" y="199546"/>
                </a:lnTo>
                <a:lnTo>
                  <a:pt x="0" y="15163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3">
            <a:extLst>
              <a:ext uri="{FF2B5EF4-FFF2-40B4-BE49-F238E27FC236}">
                <a16:creationId xmlns:a16="http://schemas.microsoft.com/office/drawing/2014/main" id="{9A8BA55A-654C-43D1-BB6C-DC1D8EAF1244}"/>
              </a:ext>
            </a:extLst>
          </p:cNvPr>
          <p:cNvSpPr txBox="1"/>
          <p:nvPr/>
        </p:nvSpPr>
        <p:spPr>
          <a:xfrm>
            <a:off x="1834266" y="5443709"/>
            <a:ext cx="16808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54990" algn="l"/>
                <a:tab pos="1003300" algn="l"/>
                <a:tab pos="1527810" algn="l"/>
              </a:tabLst>
            </a:pPr>
            <a:r>
              <a:rPr sz="1800" dirty="0">
                <a:solidFill>
                  <a:srgbClr val="006600"/>
                </a:solidFill>
                <a:latin typeface="Comic Sans MS"/>
                <a:cs typeface="Comic Sans MS"/>
              </a:rPr>
              <a:t>a	</a:t>
            </a:r>
            <a:r>
              <a:rPr sz="2700" baseline="-44753" dirty="0">
                <a:latin typeface="Comic Sans MS"/>
                <a:cs typeface="Comic Sans MS"/>
              </a:rPr>
              <a:t>1	</a:t>
            </a:r>
            <a:r>
              <a:rPr sz="1800" dirty="0">
                <a:solidFill>
                  <a:srgbClr val="006600"/>
                </a:solidFill>
                <a:latin typeface="Comic Sans MS"/>
                <a:cs typeface="Comic Sans MS"/>
              </a:rPr>
              <a:t>a	</a:t>
            </a:r>
            <a:r>
              <a:rPr sz="2700" baseline="-44753" dirty="0">
                <a:latin typeface="Comic Sans MS"/>
                <a:cs typeface="Comic Sans MS"/>
              </a:rPr>
              <a:t>2</a:t>
            </a:r>
            <a:endParaRPr sz="2700" baseline="-44753">
              <a:latin typeface="Comic Sans MS"/>
              <a:cs typeface="Comic Sans MS"/>
            </a:endParaRPr>
          </a:p>
        </p:txBody>
      </p:sp>
      <p:sp>
        <p:nvSpPr>
          <p:cNvPr id="33" name="object 34">
            <a:extLst>
              <a:ext uri="{FF2B5EF4-FFF2-40B4-BE49-F238E27FC236}">
                <a16:creationId xmlns:a16="http://schemas.microsoft.com/office/drawing/2014/main" id="{F2C330D4-AF5F-4FA2-8776-9C8152AAA604}"/>
              </a:ext>
            </a:extLst>
          </p:cNvPr>
          <p:cNvSpPr/>
          <p:nvPr/>
        </p:nvSpPr>
        <p:spPr>
          <a:xfrm>
            <a:off x="3582802" y="5751607"/>
            <a:ext cx="685800" cy="76200"/>
          </a:xfrm>
          <a:custGeom>
            <a:avLst/>
            <a:gdLst/>
            <a:ahLst/>
            <a:cxnLst/>
            <a:rect l="l" t="t" r="r" b="b"/>
            <a:pathLst>
              <a:path w="685800" h="76200">
                <a:moveTo>
                  <a:pt x="670738" y="30480"/>
                </a:moveTo>
                <a:lnTo>
                  <a:pt x="622300" y="30480"/>
                </a:lnTo>
                <a:lnTo>
                  <a:pt x="622300" y="45720"/>
                </a:lnTo>
                <a:lnTo>
                  <a:pt x="609625" y="45751"/>
                </a:lnTo>
                <a:lnTo>
                  <a:pt x="609727" y="76200"/>
                </a:lnTo>
                <a:lnTo>
                  <a:pt x="685800" y="37973"/>
                </a:lnTo>
                <a:lnTo>
                  <a:pt x="670738" y="30480"/>
                </a:lnTo>
                <a:close/>
              </a:path>
              <a:path w="685800" h="76200">
                <a:moveTo>
                  <a:pt x="609574" y="30511"/>
                </a:moveTo>
                <a:lnTo>
                  <a:pt x="0" y="32004"/>
                </a:lnTo>
                <a:lnTo>
                  <a:pt x="0" y="47244"/>
                </a:lnTo>
                <a:lnTo>
                  <a:pt x="609625" y="45751"/>
                </a:lnTo>
                <a:lnTo>
                  <a:pt x="609574" y="30511"/>
                </a:lnTo>
                <a:close/>
              </a:path>
              <a:path w="685800" h="76200">
                <a:moveTo>
                  <a:pt x="622300" y="30480"/>
                </a:moveTo>
                <a:lnTo>
                  <a:pt x="609574" y="30511"/>
                </a:lnTo>
                <a:lnTo>
                  <a:pt x="609625" y="45751"/>
                </a:lnTo>
                <a:lnTo>
                  <a:pt x="622300" y="45720"/>
                </a:lnTo>
                <a:lnTo>
                  <a:pt x="622300" y="30480"/>
                </a:lnTo>
                <a:close/>
              </a:path>
              <a:path w="685800" h="76200">
                <a:moveTo>
                  <a:pt x="609473" y="0"/>
                </a:moveTo>
                <a:lnTo>
                  <a:pt x="609574" y="30511"/>
                </a:lnTo>
                <a:lnTo>
                  <a:pt x="670738" y="30480"/>
                </a:lnTo>
                <a:lnTo>
                  <a:pt x="60947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5">
            <a:extLst>
              <a:ext uri="{FF2B5EF4-FFF2-40B4-BE49-F238E27FC236}">
                <a16:creationId xmlns:a16="http://schemas.microsoft.com/office/drawing/2014/main" id="{EE707E92-6A7D-43C1-AF62-EDD97CB89C23}"/>
              </a:ext>
            </a:extLst>
          </p:cNvPr>
          <p:cNvSpPr txBox="1"/>
          <p:nvPr/>
        </p:nvSpPr>
        <p:spPr>
          <a:xfrm>
            <a:off x="3815720" y="5445919"/>
            <a:ext cx="1612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6600"/>
                </a:solidFill>
                <a:latin typeface="Comic Sans MS"/>
                <a:cs typeface="Comic Sans MS"/>
              </a:rPr>
              <a:t>b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35" name="object 36">
            <a:extLst>
              <a:ext uri="{FF2B5EF4-FFF2-40B4-BE49-F238E27FC236}">
                <a16:creationId xmlns:a16="http://schemas.microsoft.com/office/drawing/2014/main" id="{1500D067-8B1D-4F3A-963C-106ABE2F6FDA}"/>
              </a:ext>
            </a:extLst>
          </p:cNvPr>
          <p:cNvSpPr/>
          <p:nvPr/>
        </p:nvSpPr>
        <p:spPr>
          <a:xfrm>
            <a:off x="2592203" y="5752877"/>
            <a:ext cx="685800" cy="76200"/>
          </a:xfrm>
          <a:custGeom>
            <a:avLst/>
            <a:gdLst/>
            <a:ahLst/>
            <a:cxnLst/>
            <a:rect l="l" t="t" r="r" b="b"/>
            <a:pathLst>
              <a:path w="685800" h="76200">
                <a:moveTo>
                  <a:pt x="609625" y="30451"/>
                </a:moveTo>
                <a:lnTo>
                  <a:pt x="609472" y="76200"/>
                </a:lnTo>
                <a:lnTo>
                  <a:pt x="670738" y="45719"/>
                </a:lnTo>
                <a:lnTo>
                  <a:pt x="622299" y="45719"/>
                </a:lnTo>
                <a:lnTo>
                  <a:pt x="622299" y="30479"/>
                </a:lnTo>
                <a:lnTo>
                  <a:pt x="609625" y="30451"/>
                </a:lnTo>
                <a:close/>
              </a:path>
              <a:path w="685800" h="76200">
                <a:moveTo>
                  <a:pt x="622299" y="45691"/>
                </a:moveTo>
                <a:lnTo>
                  <a:pt x="609574" y="45691"/>
                </a:lnTo>
                <a:lnTo>
                  <a:pt x="622299" y="45719"/>
                </a:lnTo>
                <a:close/>
              </a:path>
              <a:path w="685800" h="76200">
                <a:moveTo>
                  <a:pt x="609727" y="0"/>
                </a:moveTo>
                <a:lnTo>
                  <a:pt x="609625" y="30451"/>
                </a:lnTo>
                <a:lnTo>
                  <a:pt x="622299" y="30479"/>
                </a:lnTo>
                <a:lnTo>
                  <a:pt x="622299" y="45719"/>
                </a:lnTo>
                <a:lnTo>
                  <a:pt x="670738" y="45719"/>
                </a:lnTo>
                <a:lnTo>
                  <a:pt x="685799" y="38226"/>
                </a:lnTo>
                <a:lnTo>
                  <a:pt x="609727" y="0"/>
                </a:lnTo>
                <a:close/>
              </a:path>
              <a:path w="685800" h="76200">
                <a:moveTo>
                  <a:pt x="0" y="29082"/>
                </a:moveTo>
                <a:lnTo>
                  <a:pt x="0" y="44322"/>
                </a:lnTo>
                <a:lnTo>
                  <a:pt x="609574" y="45691"/>
                </a:lnTo>
                <a:lnTo>
                  <a:pt x="609625" y="30451"/>
                </a:lnTo>
                <a:lnTo>
                  <a:pt x="0" y="290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4">
            <a:extLst>
              <a:ext uri="{FF2B5EF4-FFF2-40B4-BE49-F238E27FC236}">
                <a16:creationId xmlns:a16="http://schemas.microsoft.com/office/drawing/2014/main" id="{3FE4EF64-995C-42C8-866C-3A9C6683A33B}"/>
              </a:ext>
            </a:extLst>
          </p:cNvPr>
          <p:cNvSpPr txBox="1"/>
          <p:nvPr/>
        </p:nvSpPr>
        <p:spPr>
          <a:xfrm>
            <a:off x="7792496" y="4382647"/>
            <a:ext cx="3940956" cy="530915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80"/>
              </a:spcBef>
              <a:tabLst>
                <a:tab pos="355600" algn="l"/>
              </a:tabLst>
            </a:pPr>
            <a:r>
              <a:rPr sz="1400" spc="445" dirty="0">
                <a:solidFill>
                  <a:srgbClr val="4679B0"/>
                </a:solidFill>
                <a:cs typeface="Arial"/>
              </a:rPr>
              <a:t>	</a:t>
            </a:r>
            <a:r>
              <a:rPr sz="2800" spc="-100" dirty="0">
                <a:cs typeface="Georgia"/>
              </a:rPr>
              <a:t>How </a:t>
            </a:r>
            <a:r>
              <a:rPr sz="2800" spc="-40" dirty="0">
                <a:cs typeface="Georgia"/>
              </a:rPr>
              <a:t>to </a:t>
            </a:r>
            <a:r>
              <a:rPr sz="2800" spc="-50" dirty="0">
                <a:cs typeface="Georgia"/>
              </a:rPr>
              <a:t>fill </a:t>
            </a:r>
            <a:r>
              <a:rPr sz="2800" spc="-25" dirty="0">
                <a:cs typeface="Georgia"/>
              </a:rPr>
              <a:t>th</a:t>
            </a:r>
            <a:r>
              <a:rPr lang="en-US" sz="2800" spc="-25" dirty="0">
                <a:cs typeface="Georgia"/>
              </a:rPr>
              <a:t>e BLANKS?</a:t>
            </a:r>
            <a:endParaRPr sz="2400" dirty="0"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521542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570DE6-40D6-412A-A906-0A14C0781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Our Roadmap	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F6B18A-BB17-4C35-8DA9-D90830067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altLang="zh-CN" dirty="0"/>
          </a:p>
          <a:p>
            <a:r>
              <a:rPr lang="en-US" altLang="zh-CN" dirty="0"/>
              <a:t>String Concepts</a:t>
            </a:r>
          </a:p>
          <a:p>
            <a:pPr marL="0" indent="0">
              <a:buNone/>
            </a:pPr>
            <a:r>
              <a:rPr lang="en-US" altLang="zh-CN" dirty="0"/>
              <a:t>  </a:t>
            </a:r>
          </a:p>
          <a:p>
            <a:r>
              <a:rPr lang="en-US" altLang="zh-CN" dirty="0"/>
              <a:t>String Matching 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Brute Force Solution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Rabin-Karp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Finite State Automata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Knuth-Morris-Pratt</a:t>
            </a:r>
          </a:p>
        </p:txBody>
      </p:sp>
    </p:spTree>
    <p:extLst>
      <p:ext uri="{BB962C8B-B14F-4D97-AF65-F5344CB8AC3E}">
        <p14:creationId xmlns:p14="http://schemas.microsoft.com/office/powerpoint/2010/main" val="10042024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A35B5C-6DFC-4C62-B134-5E87726DD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FSA Construction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1BE8EB9-CD9B-40D9-A61D-EDC184070D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64381"/>
                <a:ext cx="7715081" cy="3005320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FSA builds itself</a:t>
                </a:r>
              </a:p>
              <a:p>
                <a:r>
                  <a:rPr lang="en-US" altLang="zh-CN" dirty="0"/>
                  <a:t>Example: to build FSA for </a:t>
                </a:r>
                <a:r>
                  <a:rPr lang="en-US" altLang="zh-CN" i="0" dirty="0" err="1">
                    <a:latin typeface="+mj-lt"/>
                  </a:rPr>
                  <a:t>aabaaab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State 6: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1..6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𝑎𝑎𝑏𝑎𝑎𝑎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assume you know state for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[2…6]=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𝑎𝑏𝑎𝑎𝑎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if next char is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dirty="0"/>
                  <a:t> (match): go forward</a:t>
                </a:r>
              </a:p>
              <a:p>
                <a:pPr lvl="1"/>
                <a:r>
                  <a:rPr lang="en-US" altLang="zh-CN" dirty="0"/>
                  <a:t>if next char is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dirty="0"/>
                  <a:t> (mismatch): go to state for 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𝒂𝒃𝒂𝒂𝒂</m:t>
                    </m:r>
                    <m:r>
                      <a:rPr lang="en-US" altLang="zh-CN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update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dirty="0"/>
                  <a:t> to state for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dirty="0" err="1" smtClean="0">
                        <a:latin typeface="Cambria Math" panose="02040503050406030204" pitchFamily="18" charset="0"/>
                      </a:rPr>
                      <m:t>𝒂𝒃𝒂𝒂𝒂</m:t>
                    </m:r>
                    <m:r>
                      <a:rPr lang="en-US" altLang="zh-CN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1BE8EB9-CD9B-40D9-A61D-EDC184070D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64381"/>
                <a:ext cx="7715081" cy="3005320"/>
              </a:xfrm>
              <a:blipFill>
                <a:blip r:embed="rId2"/>
                <a:stretch>
                  <a:fillRect l="-1423" t="-3854" b="-3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图片 20">
            <a:extLst>
              <a:ext uri="{FF2B5EF4-FFF2-40B4-BE49-F238E27FC236}">
                <a16:creationId xmlns:a16="http://schemas.microsoft.com/office/drawing/2014/main" id="{1B17CEF1-815F-4B77-8D2B-1C00A9577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0975" y="4369701"/>
            <a:ext cx="7303351" cy="200243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2" name="object 3">
                <a:extLst>
                  <a:ext uri="{FF2B5EF4-FFF2-40B4-BE49-F238E27FC236}">
                    <a16:creationId xmlns:a16="http://schemas.microsoft.com/office/drawing/2014/main" id="{8C18F319-7791-41B3-B222-5879FE7056B5}"/>
                  </a:ext>
                </a:extLst>
              </p:cNvPr>
              <p:cNvSpPr txBox="1"/>
              <p:nvPr/>
            </p:nvSpPr>
            <p:spPr>
              <a:xfrm>
                <a:off x="9363158" y="1829609"/>
                <a:ext cx="1990642" cy="2401170"/>
              </a:xfrm>
              <a:prstGeom prst="rect">
                <a:avLst/>
              </a:prstGeom>
            </p:spPr>
            <p:txBody>
              <a:bodyPr vert="horz" wrap="square" lIns="0" tIns="73660" rIns="0" bIns="0" rtlCol="0">
                <a:spAutoFit/>
              </a:bodyPr>
              <a:lstStyle/>
              <a:p>
                <a:pPr marL="12700" algn="ctr">
                  <a:lnSpc>
                    <a:spcPct val="100000"/>
                  </a:lnSpc>
                  <a:spcBef>
                    <a:spcPts val="580"/>
                  </a:spcBef>
                </a:pPr>
                <a:r>
                  <a:rPr lang="zh-CN" altLang="en-US" sz="2800" spc="-280" dirty="0">
                    <a:solidFill>
                      <a:srgbClr val="FF0000"/>
                    </a:solidFill>
                    <a:cs typeface="Georgi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b="0" i="0" spc="-28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Georgia"/>
                      </a:rPr>
                      <m:t> </m:t>
                    </m:r>
                    <m:r>
                      <a:rPr lang="zh-CN" altLang="en-US" sz="2800" i="1" spc="-28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Georgia"/>
                      </a:rPr>
                      <m:t>𝑋</m:t>
                    </m:r>
                    <m:r>
                      <a:rPr lang="zh-CN" altLang="en-US" sz="2800" i="1" spc="-28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Georgia"/>
                      </a:rPr>
                      <m:t> = 2</m:t>
                    </m:r>
                  </m:oMath>
                </a14:m>
                <a:endParaRPr lang="en-US" altLang="zh-CN" sz="2800" i="1" spc="-10" dirty="0">
                  <a:solidFill>
                    <a:srgbClr val="FF0000"/>
                  </a:solidFill>
                  <a:latin typeface="Cambria Math" panose="02040503050406030204" pitchFamily="18" charset="0"/>
                  <a:cs typeface="Georgia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580"/>
                  </a:spcBef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800" i="1" spc="-28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Georgia"/>
                        </a:rPr>
                        <m:t>(</m:t>
                      </m:r>
                      <m:r>
                        <a:rPr lang="en-US" altLang="zh-CN" sz="2800" b="0" i="1" spc="-28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Georgia"/>
                        </a:rPr>
                        <m:t>𝑋</m:t>
                      </m:r>
                      <m:r>
                        <a:rPr lang="en-US" altLang="zh-CN" sz="2800" b="0" i="1" spc="-28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Georgia"/>
                        </a:rPr>
                        <m:t>, ′</m:t>
                      </m:r>
                      <m:r>
                        <a:rPr lang="en-US" altLang="zh-CN" sz="2800" b="0" i="1" spc="-28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Georgia"/>
                        </a:rPr>
                        <m:t>𝑎</m:t>
                      </m:r>
                      <m:r>
                        <a:rPr lang="en-US" altLang="zh-CN" sz="2800" b="0" i="1" spc="-28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Georgia"/>
                        </a:rPr>
                        <m:t>′)→2  </m:t>
                      </m:r>
                    </m:oMath>
                  </m:oMathPara>
                </a14:m>
                <a:endParaRPr lang="en-US" altLang="zh-CN" sz="2800" i="1" spc="-10" dirty="0">
                  <a:solidFill>
                    <a:srgbClr val="FF0000"/>
                  </a:solidFill>
                  <a:latin typeface="Cambria Math" panose="02040503050406030204" pitchFamily="18" charset="0"/>
                  <a:cs typeface="Georgia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580"/>
                  </a:spcBef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800" i="1" spc="-1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Georgia"/>
                        </a:rPr>
                        <m:t>(</m:t>
                      </m:r>
                      <m:r>
                        <a:rPr lang="en-US" altLang="zh-CN" sz="2800" b="0" i="1" spc="-1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Georgia"/>
                        </a:rPr>
                        <m:t>𝑋</m:t>
                      </m:r>
                      <m:r>
                        <a:rPr lang="en-US" altLang="zh-CN" sz="2800" b="0" i="1" spc="-1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Georgia"/>
                        </a:rPr>
                        <m:t>,′</m:t>
                      </m:r>
                      <m:r>
                        <a:rPr lang="en-US" altLang="zh-CN" sz="2800" b="0" i="1" spc="-1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Georgia"/>
                        </a:rPr>
                        <m:t>𝑏</m:t>
                      </m:r>
                      <m:r>
                        <a:rPr lang="en-US" altLang="zh-CN" sz="2800" b="0" i="1" spc="-1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Georgia"/>
                        </a:rPr>
                        <m:t>′)→3</m:t>
                      </m:r>
                    </m:oMath>
                  </m:oMathPara>
                </a14:m>
                <a:endParaRPr lang="zh-CN" altLang="en-US" sz="2800" spc="5" dirty="0">
                  <a:solidFill>
                    <a:srgbClr val="FF0000"/>
                  </a:solidFill>
                  <a:cs typeface="Georgia"/>
                </a:endParaRPr>
              </a:p>
              <a:p>
                <a:pPr marL="68580" marR="5080" indent="-32384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pc="5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Georgia"/>
                        </a:rPr>
                        <m:t>…</m:t>
                      </m:r>
                    </m:oMath>
                  </m:oMathPara>
                </a14:m>
                <a:endParaRPr lang="zh-CN" altLang="en-US" sz="2800" spc="5" dirty="0">
                  <a:solidFill>
                    <a:srgbClr val="FF0000"/>
                  </a:solidFill>
                  <a:cs typeface="Georgia"/>
                </a:endParaRPr>
              </a:p>
              <a:p>
                <a:pPr marL="68580" marR="5080" indent="-32384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pc="5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Georgia"/>
                        </a:rPr>
                        <m:t>6</m:t>
                      </m:r>
                      <m:r>
                        <a:rPr lang="zh-CN" altLang="en-US" sz="2800" i="1" spc="-18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Georgia"/>
                        </a:rPr>
                        <m:t>→</m:t>
                      </m:r>
                      <m:r>
                        <a:rPr lang="en-US" altLang="zh-CN" sz="2800" i="1" spc="5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Georgia"/>
                          <a:sym typeface="Wingdings" panose="05000000000000000000" pitchFamily="2" charset="2"/>
                        </a:rPr>
                        <m:t>7?</m:t>
                      </m:r>
                    </m:oMath>
                  </m:oMathPara>
                </a14:m>
                <a:endParaRPr lang="zh-CN" altLang="en-US" sz="2800" dirty="0">
                  <a:solidFill>
                    <a:srgbClr val="FF0000"/>
                  </a:solidFill>
                  <a:cs typeface="Georgia"/>
                </a:endParaRPr>
              </a:p>
            </p:txBody>
          </p:sp>
        </mc:Choice>
        <mc:Fallback>
          <p:sp>
            <p:nvSpPr>
              <p:cNvPr id="22" name="object 3">
                <a:extLst>
                  <a:ext uri="{FF2B5EF4-FFF2-40B4-BE49-F238E27FC236}">
                    <a16:creationId xmlns:a16="http://schemas.microsoft.com/office/drawing/2014/main" id="{8C18F319-7791-41B3-B222-5879FE7056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3158" y="1829609"/>
                <a:ext cx="1990642" cy="24011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30064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A35B5C-6DFC-4C62-B134-5E87726DD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FSA Construction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BE8EB9-CD9B-40D9-A61D-EDC184070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4381"/>
            <a:ext cx="7715081" cy="1047046"/>
          </a:xfrm>
        </p:spPr>
        <p:txBody>
          <a:bodyPr>
            <a:normAutofit/>
          </a:bodyPr>
          <a:lstStyle/>
          <a:p>
            <a:r>
              <a:rPr lang="en-US" altLang="zh-CN" dirty="0"/>
              <a:t>FSA builds itself</a:t>
            </a:r>
          </a:p>
          <a:p>
            <a:r>
              <a:rPr lang="en-US" altLang="zh-CN" dirty="0"/>
              <a:t>Example: to build FSA for </a:t>
            </a:r>
            <a:r>
              <a:rPr lang="en-US" altLang="zh-CN" i="0" u="sng" dirty="0" err="1">
                <a:latin typeface="+mj-lt"/>
              </a:rPr>
              <a:t>aabaaa</a:t>
            </a:r>
            <a:r>
              <a:rPr lang="en-US" altLang="zh-CN" i="0" dirty="0" err="1">
                <a:latin typeface="+mj-lt"/>
              </a:rPr>
              <a:t>b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A4E4DD3-5C1A-49B8-A359-E26A472D68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165" y="2696013"/>
            <a:ext cx="8325278" cy="242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6865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FE29D2-6012-4EB7-8711-D710D2137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FSA Construction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3C44BF0-D5EF-4230-A2E2-6BB5E67CF1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/>
                  <a:t>Crucial Insight</a:t>
                </a:r>
              </a:p>
              <a:p>
                <a:pPr lvl="1"/>
                <a:r>
                  <a:rPr lang="en-US" altLang="zh-CN" sz="2800" dirty="0"/>
                  <a:t>To compute transitions for state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800" dirty="0"/>
                  <a:t> of FSA, it suffices to have:</a:t>
                </a:r>
              </a:p>
              <a:p>
                <a:pPr lvl="2"/>
                <a:r>
                  <a:rPr lang="en-US" altLang="zh-CN" sz="2800" dirty="0"/>
                  <a:t>FSA for state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sz="2800" dirty="0"/>
                  <a:t> to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zh-CN" sz="2800" dirty="0"/>
              </a:p>
              <a:p>
                <a:pPr lvl="2"/>
                <a:r>
                  <a:rPr lang="en-US" altLang="zh-CN" sz="2800" dirty="0"/>
                  <a:t>State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sz="2800" dirty="0"/>
                  <a:t> that FSA </a:t>
                </a:r>
                <a:r>
                  <a:rPr lang="en-US" altLang="zh-CN" sz="2800" b="1" dirty="0"/>
                  <a:t>ends up </a:t>
                </a:r>
                <a:r>
                  <a:rPr lang="en-US" altLang="zh-CN" sz="2800" dirty="0"/>
                  <a:t>with input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[2..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sz="2800" dirty="0"/>
              </a:p>
              <a:p>
                <a:pPr lvl="1"/>
                <a:r>
                  <a:rPr lang="en-US" altLang="zh-CN" sz="2800" dirty="0"/>
                  <a:t>To compute state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r>
                  <a:rPr lang="en-US" altLang="zh-CN" sz="2800" dirty="0"/>
                  <a:t> that FSA ends up in with input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[2..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+1]</m:t>
                    </m:r>
                  </m:oMath>
                </a14:m>
                <a:r>
                  <a:rPr lang="en-US" altLang="zh-CN" sz="2800" dirty="0"/>
                  <a:t>, it suffices to have</a:t>
                </a:r>
              </a:p>
              <a:p>
                <a:pPr lvl="2"/>
                <a:r>
                  <a:rPr lang="en-US" altLang="zh-CN" sz="2800" dirty="0"/>
                  <a:t>FSA for states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sz="2800" dirty="0"/>
                  <a:t> to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zh-CN" sz="2800" dirty="0"/>
              </a:p>
              <a:p>
                <a:pPr lvl="2"/>
                <a:r>
                  <a:rPr lang="en-US" altLang="zh-CN" sz="2800" dirty="0"/>
                  <a:t>State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sz="2800" dirty="0"/>
                  <a:t> that FSA </a:t>
                </a:r>
                <a:r>
                  <a:rPr lang="en-US" altLang="zh-CN" sz="2800" b="1" dirty="0"/>
                  <a:t>ends up</a:t>
                </a:r>
                <a:r>
                  <a:rPr lang="en-US" altLang="zh-CN" sz="2800" dirty="0"/>
                  <a:t> with input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[2..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sz="2800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3C44BF0-D5EF-4230-A2E2-6BB5E67CF1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 r="-28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04530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7F8B5A-7E1E-4A02-A69A-01514D19C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FSA Construction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9B2C3DB-9ABB-4A50-984E-EF05341C767C}"/>
              </a:ext>
            </a:extLst>
          </p:cNvPr>
          <p:cNvSpPr txBox="1"/>
          <p:nvPr/>
        </p:nvSpPr>
        <p:spPr>
          <a:xfrm>
            <a:off x="3547300" y="2008397"/>
            <a:ext cx="2327518" cy="1944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65"/>
              </a:spcBef>
              <a:tabLst>
                <a:tab pos="354965" algn="l"/>
              </a:tabLst>
            </a:pPr>
            <a:r>
              <a:rPr lang="en-US" altLang="zh-CN" sz="2800" spc="-5" dirty="0">
                <a:latin typeface="Courier New"/>
                <a:cs typeface="Courier New"/>
              </a:rPr>
              <a:t>123456</a:t>
            </a:r>
            <a:r>
              <a:rPr lang="en-US" altLang="zh-CN" sz="2800" b="1" spc="-5" dirty="0">
                <a:latin typeface="Courier New"/>
                <a:cs typeface="Courier New"/>
              </a:rPr>
              <a:t>7</a:t>
            </a:r>
          </a:p>
          <a:p>
            <a:pPr marL="12700">
              <a:lnSpc>
                <a:spcPct val="100000"/>
              </a:lnSpc>
              <a:spcBef>
                <a:spcPts val="465"/>
              </a:spcBef>
              <a:tabLst>
                <a:tab pos="354965" algn="l"/>
              </a:tabLst>
            </a:pPr>
            <a:r>
              <a:rPr lang="en-US" altLang="zh-CN" sz="2800" u="sng" spc="-5" dirty="0" err="1">
                <a:solidFill>
                  <a:srgbClr val="FF0000"/>
                </a:solidFill>
                <a:latin typeface="Courier New"/>
                <a:cs typeface="Courier New"/>
              </a:rPr>
              <a:t>aabaaa</a:t>
            </a:r>
            <a:r>
              <a:rPr lang="en-US" altLang="zh-CN" sz="2800" spc="-5" dirty="0" err="1">
                <a:solidFill>
                  <a:srgbClr val="FF0000"/>
                </a:solidFill>
                <a:latin typeface="Courier New"/>
                <a:cs typeface="Courier New"/>
              </a:rPr>
              <a:t>b</a:t>
            </a:r>
            <a:endParaRPr lang="en-US" altLang="zh-CN" sz="2800" spc="-5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  <a:tabLst>
                <a:tab pos="354965" algn="l"/>
              </a:tabLst>
            </a:pPr>
            <a:r>
              <a:rPr lang="en-US" altLang="zh-CN" sz="2800" u="sng" spc="-5" dirty="0" err="1">
                <a:solidFill>
                  <a:srgbClr val="FF0000"/>
                </a:solidFill>
                <a:latin typeface="Courier New"/>
                <a:cs typeface="Courier New"/>
              </a:rPr>
              <a:t>aabaaa</a:t>
            </a:r>
            <a:r>
              <a:rPr lang="en-US" altLang="zh-CN" sz="2800" spc="-5" dirty="0" err="1">
                <a:solidFill>
                  <a:srgbClr val="FF0000"/>
                </a:solidFill>
                <a:latin typeface="Courier New"/>
                <a:cs typeface="Courier New"/>
              </a:rPr>
              <a:t>b</a:t>
            </a:r>
            <a:endParaRPr lang="en-US" altLang="zh-CN" sz="2800" spc="-5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endParaRPr lang="zh-CN" altLang="en-US" sz="2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216AF48-91B9-4D5C-A53C-7AED24BEF13F}"/>
              </a:ext>
            </a:extLst>
          </p:cNvPr>
          <p:cNvSpPr txBox="1"/>
          <p:nvPr/>
        </p:nvSpPr>
        <p:spPr>
          <a:xfrm>
            <a:off x="7179796" y="2003565"/>
            <a:ext cx="1964204" cy="1944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65"/>
              </a:spcBef>
              <a:tabLst>
                <a:tab pos="354965" algn="l"/>
              </a:tabLst>
            </a:pPr>
            <a:r>
              <a:rPr lang="en-US" altLang="zh-CN" sz="2800" spc="-5" dirty="0">
                <a:latin typeface="Courier New"/>
                <a:cs typeface="Courier New"/>
              </a:rPr>
              <a:t>1</a:t>
            </a:r>
            <a:r>
              <a:rPr lang="en-US" altLang="zh-CN" sz="2800" b="1" spc="-5" dirty="0">
                <a:latin typeface="Courier New"/>
                <a:cs typeface="Courier New"/>
              </a:rPr>
              <a:t>2</a:t>
            </a:r>
            <a:r>
              <a:rPr lang="en-US" altLang="zh-CN" sz="2800" spc="-5" dirty="0">
                <a:latin typeface="Courier New"/>
                <a:cs typeface="Courier New"/>
              </a:rPr>
              <a:t>34567</a:t>
            </a:r>
          </a:p>
          <a:p>
            <a:pPr marL="12700">
              <a:lnSpc>
                <a:spcPct val="100000"/>
              </a:lnSpc>
              <a:spcBef>
                <a:spcPts val="465"/>
              </a:spcBef>
              <a:tabLst>
                <a:tab pos="354965" algn="l"/>
              </a:tabLst>
            </a:pPr>
            <a:r>
              <a:rPr lang="en-US" altLang="zh-CN" sz="2800" u="sng" spc="-5" dirty="0" err="1">
                <a:solidFill>
                  <a:srgbClr val="FF0000"/>
                </a:solidFill>
                <a:latin typeface="Courier New"/>
                <a:cs typeface="Courier New"/>
              </a:rPr>
              <a:t>aa</a:t>
            </a:r>
            <a:r>
              <a:rPr lang="en-US" altLang="zh-CN" sz="2800" u="sng" spc="-5" dirty="0" err="1">
                <a:latin typeface="Courier New"/>
                <a:cs typeface="Courier New"/>
              </a:rPr>
              <a:t>baaa</a:t>
            </a:r>
            <a:r>
              <a:rPr lang="en-US" altLang="zh-CN" sz="2800" spc="-5" dirty="0" err="1">
                <a:latin typeface="Courier New"/>
                <a:cs typeface="Courier New"/>
              </a:rPr>
              <a:t>b</a:t>
            </a:r>
            <a:r>
              <a:rPr lang="en-US" altLang="zh-CN" sz="2800" spc="-5" dirty="0">
                <a:latin typeface="Courier New"/>
                <a:cs typeface="Courier New"/>
              </a:rPr>
              <a:t> </a:t>
            </a:r>
          </a:p>
          <a:p>
            <a:pPr marL="12700">
              <a:lnSpc>
                <a:spcPct val="100000"/>
              </a:lnSpc>
              <a:spcBef>
                <a:spcPts val="465"/>
              </a:spcBef>
              <a:tabLst>
                <a:tab pos="354965" algn="l"/>
              </a:tabLst>
            </a:pPr>
            <a:r>
              <a:rPr lang="en-US" altLang="zh-CN" sz="2800" u="sng" spc="-5" dirty="0" err="1">
                <a:latin typeface="Courier New"/>
                <a:cs typeface="Courier New"/>
              </a:rPr>
              <a:t>aabaa</a:t>
            </a:r>
            <a:r>
              <a:rPr lang="en-US" altLang="zh-CN" sz="2800" u="sng" spc="-5" dirty="0" err="1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lang="en-US" altLang="zh-CN" sz="2800" spc="-5" dirty="0" err="1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lang="en-US" altLang="zh-CN" sz="2800" spc="-5" dirty="0">
                <a:latin typeface="Courier New"/>
                <a:cs typeface="Courier New"/>
              </a:rPr>
              <a:t> </a:t>
            </a:r>
          </a:p>
          <a:p>
            <a:endParaRPr lang="zh-CN" altLang="en-US" sz="28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1960AF9-04C3-4DCD-B307-87DDFF4166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793" y="3947687"/>
            <a:ext cx="8388781" cy="2387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412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333AE7-92ED-4865-B6C4-BF19D94E5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FSA Construction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AD581A0-C9D5-4936-A179-500323D398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56566"/>
                <a:ext cx="10515600" cy="4720397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altLang="zh-CN" b="1" dirty="0"/>
                  <a:t>String</a:t>
                </a:r>
                <a:r>
                  <a:rPr lang="en-US" altLang="zh-CN" dirty="0"/>
                  <a:t>: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“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𝐻𝑒𝑙𝑙𝑜𝐶𝑆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203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”</m:t>
                    </m:r>
                  </m:oMath>
                </a14:m>
                <a:endParaRPr lang="en-US" altLang="zh-CN" dirty="0"/>
              </a:p>
              <a:p>
                <a:r>
                  <a:rPr lang="en-US" altLang="zh-CN" b="1" dirty="0"/>
                  <a:t>Substring</a:t>
                </a:r>
                <a:r>
                  <a:rPr lang="en-US" altLang="zh-CN" dirty="0"/>
                  <a:t>: a substring of s string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dirty="0"/>
                  <a:t> is a string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r>
                  <a:rPr lang="en-US" altLang="zh-CN" dirty="0"/>
                  <a:t>  occurring in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] =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“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𝑒𝑙𝑙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”</m:t>
                    </m:r>
                  </m:oMath>
                </a14:m>
                <a:endParaRPr lang="en-US" altLang="zh-CN" dirty="0"/>
              </a:p>
              <a:p>
                <a:r>
                  <a:rPr lang="en-US" altLang="zh-CN" b="1" dirty="0"/>
                  <a:t>Prefix</a:t>
                </a:r>
                <a:r>
                  <a:rPr lang="en-US" altLang="zh-CN" dirty="0"/>
                  <a:t>: a prefix of a string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dirty="0"/>
                  <a:t> is a substring  occurring at the beginning of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dirty="0"/>
                  <a:t>,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,…</m:t>
                        </m:r>
                      </m:e>
                    </m:d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 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“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”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(note that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]=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‘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r>
                  <a:rPr lang="en-US" altLang="zh-CN" dirty="0"/>
                  <a:t>),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] =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“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𝐻𝑒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”</m:t>
                    </m:r>
                  </m:oMath>
                </a14:m>
                <a:r>
                  <a:rPr lang="en-US" altLang="zh-CN" dirty="0"/>
                  <a:t>,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“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𝐻𝑒𝑙𝑙𝑜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”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we denote prefix as: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,…]</m:t>
                    </m:r>
                  </m:oMath>
                </a14:m>
                <a:endParaRPr lang="en-US" altLang="zh-CN" dirty="0"/>
              </a:p>
              <a:p>
                <a:r>
                  <a:rPr lang="en-US" altLang="zh-CN" b="1" dirty="0"/>
                  <a:t>Suffix</a:t>
                </a:r>
                <a:r>
                  <a:rPr lang="en-US" altLang="zh-CN" dirty="0"/>
                  <a:t>: a suffix of a string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dirty="0"/>
                  <a:t> is a substring occurring at the end of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𝑖𝑡</m:t>
                    </m:r>
                  </m:oMath>
                </a14:m>
                <a:endParaRPr lang="en-US" altLang="zh-CN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…, 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9</m:t>
                        </m:r>
                      </m:e>
                    </m:d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“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…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”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9</m:t>
                        </m:r>
                      </m:e>
                    </m:d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“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203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”</m:t>
                    </m:r>
                  </m:oMath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] =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“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𝐶𝑆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203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”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we denote suffix as: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[…,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AD581A0-C9D5-4936-A179-500323D398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56566"/>
                <a:ext cx="10515600" cy="4720397"/>
              </a:xfrm>
              <a:blipFill>
                <a:blip r:embed="rId2"/>
                <a:stretch>
                  <a:fillRect l="-812" t="-23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15171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96E796-805D-4E92-8B45-4C19742C7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FSA Construction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FAE4D92-CD43-47B0-8734-065047DDD6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623325"/>
                <a:ext cx="10870975" cy="4648002"/>
              </a:xfrm>
            </p:spPr>
            <p:txBody>
              <a:bodyPr>
                <a:noAutofit/>
              </a:bodyPr>
              <a:lstStyle/>
              <a:p>
                <a:r>
                  <a:rPr lang="en-US" altLang="zh-CN" sz="2400" dirty="0"/>
                  <a:t>Given pattern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zh-CN" sz="2400" dirty="0"/>
                  <a:t>, the transitions can be calculated as:                     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zh-CN" altLang="en-US" sz="2400" i="1" dirty="0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 dirty="0" err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40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 dirty="0" err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400" dirty="0"/>
                  <a:t>,</a:t>
                </a:r>
              </a:p>
              <a:p>
                <a:pPr marL="0" indent="0">
                  <a:buNone/>
                </a:pPr>
                <a:r>
                  <a:rPr lang="en-US" altLang="zh-CN" sz="2400" dirty="0"/>
                  <a:t>where </a:t>
                </a:r>
                <a14:m>
                  <m:oMath xmlns:m="http://schemas.openxmlformats.org/officeDocument/2006/math">
                    <m:r>
                      <a:rPr lang="en-US" altLang="zh-CN" sz="240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zh-CN" sz="2400" dirty="0"/>
                  <a:t> is the </a:t>
                </a:r>
                <a:r>
                  <a:rPr lang="en-US" altLang="zh-CN" sz="2400" b="1" dirty="0"/>
                  <a:t>transition function</a:t>
                </a:r>
                <a:r>
                  <a:rPr lang="en-US" altLang="zh-CN" sz="2400" dirty="0"/>
                  <a:t>,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sz="2400" dirty="0"/>
                  <a:t> is the </a:t>
                </a:r>
                <a:r>
                  <a:rPr lang="en-US" altLang="zh-CN" sz="2400" b="1" dirty="0"/>
                  <a:t>current state</a:t>
                </a:r>
                <a:r>
                  <a:rPr lang="en-US" altLang="zh-CN" sz="2400" dirty="0"/>
                  <a:t>,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sz="2400" dirty="0"/>
                  <a:t> is the </a:t>
                </a:r>
                <a:r>
                  <a:rPr lang="en-US" altLang="zh-CN" sz="2400" b="1" dirty="0"/>
                  <a:t>next character</a:t>
                </a:r>
                <a:r>
                  <a:rPr lang="en-US" altLang="zh-CN" sz="2400" dirty="0"/>
                  <a:t> to meet,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400" dirty="0"/>
                  <a:t> is </a:t>
                </a:r>
                <a:r>
                  <a:rPr lang="en-US" altLang="zh-CN" sz="2400" b="1" dirty="0"/>
                  <a:t>maximum size </a:t>
                </a:r>
                <a:r>
                  <a:rPr lang="en-US" altLang="zh-CN" sz="2400" dirty="0"/>
                  <a:t>satisfying</a:t>
                </a:r>
              </a:p>
              <a:p>
                <a:pPr marL="0" indent="0" algn="ctr">
                  <a:buNone/>
                </a:pPr>
                <a:r>
                  <a:rPr lang="en-US" altLang="zh-CN" sz="2400" i="0" dirty="0">
                    <a:latin typeface="+mj-lt"/>
                  </a:rPr>
                  <a:t>suffix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 dirty="0" err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40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 dirty="0" err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) = </m:t>
                    </m:r>
                  </m:oMath>
                </a14:m>
                <a:r>
                  <a:rPr lang="en-US" altLang="zh-CN" sz="2400" i="0" dirty="0">
                    <a:latin typeface="+mj-lt"/>
                  </a:rPr>
                  <a:t>postfix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[…,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]+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en-US" altLang="zh-CN" sz="2400" dirty="0"/>
                  <a:t>Note: </a:t>
                </a:r>
              </a:p>
              <a:p>
                <a:pPr lvl="1"/>
                <a:r>
                  <a:rPr lang="en-US" altLang="zh-CN" i="0" dirty="0">
                    <a:latin typeface="+mj-lt"/>
                  </a:rPr>
                  <a:t>suffix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zh-CN" dirty="0"/>
                  <a:t>returns the first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/>
                  <a:t> characters of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i="0" dirty="0">
                    <a:latin typeface="+mj-lt"/>
                  </a:rPr>
                  <a:t>postfix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returns the last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/>
                  <a:t> characters of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[…,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]=</m:t>
                    </m:r>
                  </m:oMath>
                </a14:m>
                <a:r>
                  <a:rPr lang="en-US" altLang="zh-CN" i="0" dirty="0">
                    <a:latin typeface="+mj-lt"/>
                  </a:rPr>
                  <a:t> postfix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 err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i="1" dirty="0" err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 dirty="0" err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en-US" altLang="zh-CN" dirty="0"/>
                  <a:t>, meaning the postfix of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zh-CN" dirty="0"/>
                  <a:t> ending up with the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dirty="0"/>
                  <a:t>-</a:t>
                </a:r>
                <a:r>
                  <a:rPr lang="en-US" altLang="zh-CN" dirty="0" err="1"/>
                  <a:t>th</a:t>
                </a:r>
                <a:r>
                  <a:rPr lang="en-US" altLang="zh-CN" dirty="0"/>
                  <a:t> position</a:t>
                </a:r>
              </a:p>
              <a:p>
                <a:endParaRPr lang="en-US" altLang="zh-CN" sz="2400" dirty="0"/>
              </a:p>
              <a:p>
                <a:endParaRPr lang="zh-CN" altLang="en-US" sz="24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FAE4D92-CD43-47B0-8734-065047DDD6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623325"/>
                <a:ext cx="10870975" cy="4648002"/>
              </a:xfrm>
              <a:blipFill>
                <a:blip r:embed="rId2"/>
                <a:stretch>
                  <a:fillRect l="-841" t="-1704" r="-617" b="-6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30327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33600" y="5410200"/>
            <a:ext cx="304800" cy="303530"/>
          </a:xfrm>
          <a:custGeom>
            <a:avLst/>
            <a:gdLst/>
            <a:ahLst/>
            <a:cxnLst/>
            <a:rect l="l" t="t" r="r" b="b"/>
            <a:pathLst>
              <a:path w="304800" h="303529">
                <a:moveTo>
                  <a:pt x="152400" y="0"/>
                </a:moveTo>
                <a:lnTo>
                  <a:pt x="104231" y="7735"/>
                </a:lnTo>
                <a:lnTo>
                  <a:pt x="62396" y="29272"/>
                </a:lnTo>
                <a:lnTo>
                  <a:pt x="29405" y="62106"/>
                </a:lnTo>
                <a:lnTo>
                  <a:pt x="7769" y="103729"/>
                </a:lnTo>
                <a:lnTo>
                  <a:pt x="0" y="151637"/>
                </a:lnTo>
                <a:lnTo>
                  <a:pt x="7769" y="199565"/>
                </a:lnTo>
                <a:lnTo>
                  <a:pt x="29405" y="241191"/>
                </a:lnTo>
                <a:lnTo>
                  <a:pt x="62396" y="274017"/>
                </a:lnTo>
                <a:lnTo>
                  <a:pt x="104231" y="295545"/>
                </a:lnTo>
                <a:lnTo>
                  <a:pt x="152400" y="303275"/>
                </a:lnTo>
                <a:lnTo>
                  <a:pt x="200568" y="295545"/>
                </a:lnTo>
                <a:lnTo>
                  <a:pt x="242403" y="274017"/>
                </a:lnTo>
                <a:lnTo>
                  <a:pt x="275394" y="241191"/>
                </a:lnTo>
                <a:lnTo>
                  <a:pt x="297030" y="199565"/>
                </a:lnTo>
                <a:lnTo>
                  <a:pt x="304800" y="151637"/>
                </a:lnTo>
                <a:lnTo>
                  <a:pt x="297030" y="103729"/>
                </a:lnTo>
                <a:lnTo>
                  <a:pt x="275394" y="62106"/>
                </a:lnTo>
                <a:lnTo>
                  <a:pt x="242403" y="29272"/>
                </a:lnTo>
                <a:lnTo>
                  <a:pt x="200568" y="7735"/>
                </a:lnTo>
                <a:lnTo>
                  <a:pt x="15240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133600" y="5410200"/>
            <a:ext cx="304800" cy="303530"/>
          </a:xfrm>
          <a:custGeom>
            <a:avLst/>
            <a:gdLst/>
            <a:ahLst/>
            <a:cxnLst/>
            <a:rect l="l" t="t" r="r" b="b"/>
            <a:pathLst>
              <a:path w="304800" h="303529">
                <a:moveTo>
                  <a:pt x="0" y="151637"/>
                </a:moveTo>
                <a:lnTo>
                  <a:pt x="7769" y="103729"/>
                </a:lnTo>
                <a:lnTo>
                  <a:pt x="29405" y="62106"/>
                </a:lnTo>
                <a:lnTo>
                  <a:pt x="62396" y="29272"/>
                </a:lnTo>
                <a:lnTo>
                  <a:pt x="104231" y="7735"/>
                </a:lnTo>
                <a:lnTo>
                  <a:pt x="152400" y="0"/>
                </a:lnTo>
                <a:lnTo>
                  <a:pt x="200568" y="7735"/>
                </a:lnTo>
                <a:lnTo>
                  <a:pt x="242403" y="29272"/>
                </a:lnTo>
                <a:lnTo>
                  <a:pt x="275394" y="62106"/>
                </a:lnTo>
                <a:lnTo>
                  <a:pt x="297030" y="103729"/>
                </a:lnTo>
                <a:lnTo>
                  <a:pt x="304800" y="151637"/>
                </a:lnTo>
                <a:lnTo>
                  <a:pt x="297030" y="199565"/>
                </a:lnTo>
                <a:lnTo>
                  <a:pt x="275394" y="241191"/>
                </a:lnTo>
                <a:lnTo>
                  <a:pt x="242403" y="274017"/>
                </a:lnTo>
                <a:lnTo>
                  <a:pt x="200568" y="295545"/>
                </a:lnTo>
                <a:lnTo>
                  <a:pt x="152400" y="303275"/>
                </a:lnTo>
                <a:lnTo>
                  <a:pt x="104231" y="295545"/>
                </a:lnTo>
                <a:lnTo>
                  <a:pt x="62396" y="274017"/>
                </a:lnTo>
                <a:lnTo>
                  <a:pt x="29405" y="241191"/>
                </a:lnTo>
                <a:lnTo>
                  <a:pt x="7769" y="199565"/>
                </a:lnTo>
                <a:lnTo>
                  <a:pt x="0" y="151637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204110" y="5401157"/>
            <a:ext cx="165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omic Sans MS"/>
                <a:cs typeface="Comic Sans MS"/>
              </a:rPr>
              <a:t>0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124200" y="5410200"/>
            <a:ext cx="304800" cy="303530"/>
          </a:xfrm>
          <a:custGeom>
            <a:avLst/>
            <a:gdLst/>
            <a:ahLst/>
            <a:cxnLst/>
            <a:rect l="l" t="t" r="r" b="b"/>
            <a:pathLst>
              <a:path w="304800" h="303529">
                <a:moveTo>
                  <a:pt x="152400" y="0"/>
                </a:moveTo>
                <a:lnTo>
                  <a:pt x="104217" y="7735"/>
                </a:lnTo>
                <a:lnTo>
                  <a:pt x="62380" y="29272"/>
                </a:lnTo>
                <a:lnTo>
                  <a:pt x="29394" y="62106"/>
                </a:lnTo>
                <a:lnTo>
                  <a:pt x="7766" y="103729"/>
                </a:lnTo>
                <a:lnTo>
                  <a:pt x="0" y="151637"/>
                </a:lnTo>
                <a:lnTo>
                  <a:pt x="7766" y="199565"/>
                </a:lnTo>
                <a:lnTo>
                  <a:pt x="29394" y="241191"/>
                </a:lnTo>
                <a:lnTo>
                  <a:pt x="62380" y="274017"/>
                </a:lnTo>
                <a:lnTo>
                  <a:pt x="104217" y="295545"/>
                </a:lnTo>
                <a:lnTo>
                  <a:pt x="152400" y="303275"/>
                </a:lnTo>
                <a:lnTo>
                  <a:pt x="200582" y="295545"/>
                </a:lnTo>
                <a:lnTo>
                  <a:pt x="242419" y="274017"/>
                </a:lnTo>
                <a:lnTo>
                  <a:pt x="275405" y="241191"/>
                </a:lnTo>
                <a:lnTo>
                  <a:pt x="297033" y="199565"/>
                </a:lnTo>
                <a:lnTo>
                  <a:pt x="304800" y="151637"/>
                </a:lnTo>
                <a:lnTo>
                  <a:pt x="297033" y="103729"/>
                </a:lnTo>
                <a:lnTo>
                  <a:pt x="275405" y="62106"/>
                </a:lnTo>
                <a:lnTo>
                  <a:pt x="242419" y="29272"/>
                </a:lnTo>
                <a:lnTo>
                  <a:pt x="200582" y="7735"/>
                </a:lnTo>
                <a:lnTo>
                  <a:pt x="15240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24200" y="5410200"/>
            <a:ext cx="304800" cy="303530"/>
          </a:xfrm>
          <a:custGeom>
            <a:avLst/>
            <a:gdLst/>
            <a:ahLst/>
            <a:cxnLst/>
            <a:rect l="l" t="t" r="r" b="b"/>
            <a:pathLst>
              <a:path w="304800" h="303529">
                <a:moveTo>
                  <a:pt x="0" y="151637"/>
                </a:moveTo>
                <a:lnTo>
                  <a:pt x="7766" y="103729"/>
                </a:lnTo>
                <a:lnTo>
                  <a:pt x="29394" y="62106"/>
                </a:lnTo>
                <a:lnTo>
                  <a:pt x="62380" y="29272"/>
                </a:lnTo>
                <a:lnTo>
                  <a:pt x="104217" y="7735"/>
                </a:lnTo>
                <a:lnTo>
                  <a:pt x="152400" y="0"/>
                </a:lnTo>
                <a:lnTo>
                  <a:pt x="200582" y="7735"/>
                </a:lnTo>
                <a:lnTo>
                  <a:pt x="242419" y="29272"/>
                </a:lnTo>
                <a:lnTo>
                  <a:pt x="275405" y="62106"/>
                </a:lnTo>
                <a:lnTo>
                  <a:pt x="297033" y="103729"/>
                </a:lnTo>
                <a:lnTo>
                  <a:pt x="304800" y="151637"/>
                </a:lnTo>
                <a:lnTo>
                  <a:pt x="297033" y="199565"/>
                </a:lnTo>
                <a:lnTo>
                  <a:pt x="275405" y="241191"/>
                </a:lnTo>
                <a:lnTo>
                  <a:pt x="242419" y="274017"/>
                </a:lnTo>
                <a:lnTo>
                  <a:pt x="200582" y="295545"/>
                </a:lnTo>
                <a:lnTo>
                  <a:pt x="152400" y="303275"/>
                </a:lnTo>
                <a:lnTo>
                  <a:pt x="104217" y="295545"/>
                </a:lnTo>
                <a:lnTo>
                  <a:pt x="62380" y="274017"/>
                </a:lnTo>
                <a:lnTo>
                  <a:pt x="29394" y="241191"/>
                </a:lnTo>
                <a:lnTo>
                  <a:pt x="7766" y="199565"/>
                </a:lnTo>
                <a:lnTo>
                  <a:pt x="0" y="151637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213355" y="5401157"/>
            <a:ext cx="1289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omic Sans MS"/>
                <a:cs typeface="Comic Sans MS"/>
              </a:rPr>
              <a:t>1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438400" y="5524500"/>
            <a:ext cx="685800" cy="76200"/>
          </a:xfrm>
          <a:custGeom>
            <a:avLst/>
            <a:gdLst/>
            <a:ahLst/>
            <a:cxnLst/>
            <a:rect l="l" t="t" r="r" b="b"/>
            <a:pathLst>
              <a:path w="685800" h="76200">
                <a:moveTo>
                  <a:pt x="609600" y="0"/>
                </a:moveTo>
                <a:lnTo>
                  <a:pt x="609600" y="76200"/>
                </a:lnTo>
                <a:lnTo>
                  <a:pt x="670560" y="45719"/>
                </a:lnTo>
                <a:lnTo>
                  <a:pt x="622300" y="45719"/>
                </a:lnTo>
                <a:lnTo>
                  <a:pt x="622300" y="30480"/>
                </a:lnTo>
                <a:lnTo>
                  <a:pt x="670560" y="30480"/>
                </a:lnTo>
                <a:lnTo>
                  <a:pt x="609600" y="0"/>
                </a:lnTo>
                <a:close/>
              </a:path>
              <a:path w="685800" h="76200">
                <a:moveTo>
                  <a:pt x="609600" y="30480"/>
                </a:moveTo>
                <a:lnTo>
                  <a:pt x="0" y="30480"/>
                </a:lnTo>
                <a:lnTo>
                  <a:pt x="0" y="45719"/>
                </a:lnTo>
                <a:lnTo>
                  <a:pt x="609600" y="45719"/>
                </a:lnTo>
                <a:lnTo>
                  <a:pt x="609600" y="30480"/>
                </a:lnTo>
                <a:close/>
              </a:path>
              <a:path w="685800" h="76200">
                <a:moveTo>
                  <a:pt x="670560" y="30480"/>
                </a:moveTo>
                <a:lnTo>
                  <a:pt x="622300" y="30480"/>
                </a:lnTo>
                <a:lnTo>
                  <a:pt x="622300" y="45719"/>
                </a:lnTo>
                <a:lnTo>
                  <a:pt x="670560" y="45719"/>
                </a:lnTo>
                <a:lnTo>
                  <a:pt x="685800" y="38100"/>
                </a:lnTo>
                <a:lnTo>
                  <a:pt x="670560" y="304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670455" y="5216778"/>
            <a:ext cx="142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006600"/>
                </a:solidFill>
                <a:latin typeface="Comic Sans MS"/>
                <a:cs typeface="Comic Sans MS"/>
              </a:rPr>
              <a:t>a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751114" y="5260594"/>
            <a:ext cx="508000" cy="462280"/>
          </a:xfrm>
          <a:custGeom>
            <a:avLst/>
            <a:gdLst/>
            <a:ahLst/>
            <a:cxnLst/>
            <a:rect l="l" t="t" r="r" b="b"/>
            <a:pathLst>
              <a:path w="508000" h="462279">
                <a:moveTo>
                  <a:pt x="200367" y="0"/>
                </a:moveTo>
                <a:lnTo>
                  <a:pt x="149745" y="9778"/>
                </a:lnTo>
                <a:lnTo>
                  <a:pt x="103073" y="36956"/>
                </a:lnTo>
                <a:lnTo>
                  <a:pt x="61544" y="75564"/>
                </a:lnTo>
                <a:lnTo>
                  <a:pt x="28257" y="121030"/>
                </a:lnTo>
                <a:lnTo>
                  <a:pt x="6502" y="168401"/>
                </a:lnTo>
                <a:lnTo>
                  <a:pt x="0" y="214248"/>
                </a:lnTo>
                <a:lnTo>
                  <a:pt x="1625" y="230758"/>
                </a:lnTo>
                <a:lnTo>
                  <a:pt x="16141" y="284098"/>
                </a:lnTo>
                <a:lnTo>
                  <a:pt x="32283" y="321309"/>
                </a:lnTo>
                <a:lnTo>
                  <a:pt x="52425" y="357479"/>
                </a:lnTo>
                <a:lnTo>
                  <a:pt x="75374" y="391083"/>
                </a:lnTo>
                <a:lnTo>
                  <a:pt x="100266" y="420027"/>
                </a:lnTo>
                <a:lnTo>
                  <a:pt x="132740" y="446900"/>
                </a:lnTo>
                <a:lnTo>
                  <a:pt x="169837" y="460184"/>
                </a:lnTo>
                <a:lnTo>
                  <a:pt x="186791" y="461733"/>
                </a:lnTo>
                <a:lnTo>
                  <a:pt x="204622" y="461619"/>
                </a:lnTo>
                <a:lnTo>
                  <a:pt x="261429" y="453643"/>
                </a:lnTo>
                <a:lnTo>
                  <a:pt x="291278" y="446493"/>
                </a:lnTo>
                <a:lnTo>
                  <a:pt x="186702" y="446493"/>
                </a:lnTo>
                <a:lnTo>
                  <a:pt x="171272" y="445007"/>
                </a:lnTo>
                <a:lnTo>
                  <a:pt x="134552" y="429742"/>
                </a:lnTo>
                <a:lnTo>
                  <a:pt x="98933" y="396024"/>
                </a:lnTo>
                <a:lnTo>
                  <a:pt x="65227" y="349211"/>
                </a:lnTo>
                <a:lnTo>
                  <a:pt x="45745" y="314197"/>
                </a:lnTo>
                <a:lnTo>
                  <a:pt x="30264" y="278383"/>
                </a:lnTo>
                <a:lnTo>
                  <a:pt x="16586" y="227710"/>
                </a:lnTo>
                <a:lnTo>
                  <a:pt x="15163" y="212724"/>
                </a:lnTo>
                <a:lnTo>
                  <a:pt x="15481" y="199262"/>
                </a:lnTo>
                <a:lnTo>
                  <a:pt x="26543" y="157987"/>
                </a:lnTo>
                <a:lnTo>
                  <a:pt x="51053" y="113664"/>
                </a:lnTo>
                <a:lnTo>
                  <a:pt x="85699" y="72135"/>
                </a:lnTo>
                <a:lnTo>
                  <a:pt x="126923" y="38734"/>
                </a:lnTo>
                <a:lnTo>
                  <a:pt x="170815" y="18668"/>
                </a:lnTo>
                <a:lnTo>
                  <a:pt x="192519" y="15239"/>
                </a:lnTo>
                <a:lnTo>
                  <a:pt x="270382" y="15239"/>
                </a:lnTo>
                <a:lnTo>
                  <a:pt x="262001" y="12318"/>
                </a:lnTo>
                <a:lnTo>
                  <a:pt x="240195" y="6095"/>
                </a:lnTo>
                <a:lnTo>
                  <a:pt x="219748" y="1904"/>
                </a:lnTo>
                <a:lnTo>
                  <a:pt x="209804" y="634"/>
                </a:lnTo>
                <a:lnTo>
                  <a:pt x="200367" y="0"/>
                </a:lnTo>
                <a:close/>
              </a:path>
              <a:path w="508000" h="462279">
                <a:moveTo>
                  <a:pt x="396671" y="401370"/>
                </a:moveTo>
                <a:lnTo>
                  <a:pt x="330733" y="419582"/>
                </a:lnTo>
                <a:lnTo>
                  <a:pt x="295338" y="429742"/>
                </a:lnTo>
                <a:lnTo>
                  <a:pt x="257987" y="438784"/>
                </a:lnTo>
                <a:lnTo>
                  <a:pt x="203352" y="446430"/>
                </a:lnTo>
                <a:lnTo>
                  <a:pt x="186702" y="446493"/>
                </a:lnTo>
                <a:lnTo>
                  <a:pt x="291278" y="446493"/>
                </a:lnTo>
                <a:lnTo>
                  <a:pt x="299516" y="444398"/>
                </a:lnTo>
                <a:lnTo>
                  <a:pt x="335178" y="434162"/>
                </a:lnTo>
                <a:lnTo>
                  <a:pt x="366191" y="424776"/>
                </a:lnTo>
                <a:lnTo>
                  <a:pt x="379361" y="421017"/>
                </a:lnTo>
                <a:lnTo>
                  <a:pt x="390347" y="418134"/>
                </a:lnTo>
                <a:lnTo>
                  <a:pt x="395058" y="417144"/>
                </a:lnTo>
                <a:lnTo>
                  <a:pt x="399351" y="416382"/>
                </a:lnTo>
                <a:lnTo>
                  <a:pt x="396671" y="401370"/>
                </a:lnTo>
                <a:close/>
              </a:path>
              <a:path w="508000" h="462279">
                <a:moveTo>
                  <a:pt x="455066" y="66674"/>
                </a:moveTo>
                <a:lnTo>
                  <a:pt x="442044" y="94009"/>
                </a:lnTo>
                <a:lnTo>
                  <a:pt x="453529" y="99694"/>
                </a:lnTo>
                <a:lnTo>
                  <a:pt x="446735" y="113410"/>
                </a:lnTo>
                <a:lnTo>
                  <a:pt x="432802" y="113410"/>
                </a:lnTo>
                <a:lnTo>
                  <a:pt x="422275" y="135508"/>
                </a:lnTo>
                <a:lnTo>
                  <a:pt x="507453" y="133857"/>
                </a:lnTo>
                <a:lnTo>
                  <a:pt x="491509" y="113410"/>
                </a:lnTo>
                <a:lnTo>
                  <a:pt x="446735" y="113410"/>
                </a:lnTo>
                <a:lnTo>
                  <a:pt x="435487" y="107773"/>
                </a:lnTo>
                <a:lnTo>
                  <a:pt x="487113" y="107773"/>
                </a:lnTo>
                <a:lnTo>
                  <a:pt x="455066" y="66674"/>
                </a:lnTo>
                <a:close/>
              </a:path>
              <a:path w="508000" h="462279">
                <a:moveTo>
                  <a:pt x="442044" y="94009"/>
                </a:moveTo>
                <a:lnTo>
                  <a:pt x="435487" y="107773"/>
                </a:lnTo>
                <a:lnTo>
                  <a:pt x="446735" y="113410"/>
                </a:lnTo>
                <a:lnTo>
                  <a:pt x="453529" y="99694"/>
                </a:lnTo>
                <a:lnTo>
                  <a:pt x="442044" y="94009"/>
                </a:lnTo>
                <a:close/>
              </a:path>
              <a:path w="508000" h="462279">
                <a:moveTo>
                  <a:pt x="270382" y="15239"/>
                </a:moveTo>
                <a:lnTo>
                  <a:pt x="200367" y="15239"/>
                </a:lnTo>
                <a:lnTo>
                  <a:pt x="208838" y="15874"/>
                </a:lnTo>
                <a:lnTo>
                  <a:pt x="217754" y="17017"/>
                </a:lnTo>
                <a:lnTo>
                  <a:pt x="257797" y="27050"/>
                </a:lnTo>
                <a:lnTo>
                  <a:pt x="302145" y="43560"/>
                </a:lnTo>
                <a:lnTo>
                  <a:pt x="348437" y="64261"/>
                </a:lnTo>
                <a:lnTo>
                  <a:pt x="435487" y="107773"/>
                </a:lnTo>
                <a:lnTo>
                  <a:pt x="442044" y="94009"/>
                </a:lnTo>
                <a:lnTo>
                  <a:pt x="422998" y="84581"/>
                </a:lnTo>
                <a:lnTo>
                  <a:pt x="378205" y="61848"/>
                </a:lnTo>
                <a:lnTo>
                  <a:pt x="354812" y="50545"/>
                </a:lnTo>
                <a:lnTo>
                  <a:pt x="331343" y="39623"/>
                </a:lnTo>
                <a:lnTo>
                  <a:pt x="307759" y="29336"/>
                </a:lnTo>
                <a:lnTo>
                  <a:pt x="284594" y="20192"/>
                </a:lnTo>
                <a:lnTo>
                  <a:pt x="270382" y="152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908149" y="4899152"/>
            <a:ext cx="1612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006600"/>
                </a:solidFill>
                <a:latin typeface="Comic Sans MS"/>
                <a:cs typeface="Comic Sans MS"/>
              </a:rPr>
              <a:t>b</a:t>
            </a:r>
            <a:endParaRPr>
              <a:latin typeface="Comic Sans MS"/>
              <a:cs typeface="Comic Sans MS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1978203"/>
              </p:ext>
            </p:extLst>
          </p:nvPr>
        </p:nvGraphicFramePr>
        <p:xfrm>
          <a:off x="1671828" y="2095228"/>
          <a:ext cx="381000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noFill/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125095">
                        <a:lnSpc>
                          <a:spcPts val="207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125095">
                        <a:lnSpc>
                          <a:spcPts val="207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b</a:t>
                      </a:r>
                      <a:endParaRPr sz="18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2052827" y="986027"/>
          <a:ext cx="30480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4800">
                <a:tc gridSpan="8">
                  <a:txBody>
                    <a:bodyPr/>
                    <a:lstStyle/>
                    <a:p>
                      <a:pPr marL="70929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Search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Pattern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31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33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125095">
                        <a:lnSpc>
                          <a:spcPts val="2065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2065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2065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b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2065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2065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2065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2065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b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2065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b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object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4995484"/>
              </p:ext>
            </p:extLst>
          </p:nvPr>
        </p:nvGraphicFramePr>
        <p:xfrm>
          <a:off x="6015228" y="986027"/>
          <a:ext cx="3733800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8890" algn="ctr">
                        <a:lnSpc>
                          <a:spcPts val="2065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j</a:t>
                      </a:r>
                      <a:endParaRPr sz="18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A40020"/>
                    </a:solidFill>
                  </a:tcPr>
                </a:tc>
                <a:tc>
                  <a:txBody>
                    <a:bodyPr/>
                    <a:lstStyle/>
                    <a:p>
                      <a:pPr marL="450850">
                        <a:lnSpc>
                          <a:spcPts val="2065"/>
                        </a:lnSpc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pattern[</a:t>
                      </a:r>
                      <a:r>
                        <a:rPr lang="en-US" altLang="zh-CN" sz="1800" b="1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..j]</a:t>
                      </a:r>
                      <a:endParaRPr sz="18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A40020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2065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X</a:t>
                      </a:r>
                      <a:endParaRPr sz="18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A400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xfrm>
            <a:off x="8902827" y="6654711"/>
            <a:ext cx="176529" cy="168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800" b="0" i="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1910">
              <a:spcBef>
                <a:spcPts val="185"/>
              </a:spcBef>
            </a:pPr>
            <a:fld id="{81D60167-4931-47E6-BA6A-407CBD079E47}" type="slidenum">
              <a:rPr lang="en-US" altLang="zh-CN" smtClean="0"/>
              <a:pPr marL="41910">
                <a:spcBef>
                  <a:spcPts val="185"/>
                </a:spcBef>
              </a:pPr>
              <a:t>26</a:t>
            </a:fld>
            <a:endParaRPr dirty="0"/>
          </a:p>
        </p:txBody>
      </p:sp>
      <p:sp>
        <p:nvSpPr>
          <p:cNvPr id="20" name="标题 19">
            <a:extLst>
              <a:ext uri="{FF2B5EF4-FFF2-40B4-BE49-F238E27FC236}">
                <a16:creationId xmlns:a16="http://schemas.microsoft.com/office/drawing/2014/main" id="{CDB2A9E2-EF65-4F8A-93BB-0C8CEA8CA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84910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33600" y="5410200"/>
            <a:ext cx="304800" cy="303530"/>
          </a:xfrm>
          <a:custGeom>
            <a:avLst/>
            <a:gdLst/>
            <a:ahLst/>
            <a:cxnLst/>
            <a:rect l="l" t="t" r="r" b="b"/>
            <a:pathLst>
              <a:path w="304800" h="303529">
                <a:moveTo>
                  <a:pt x="152400" y="0"/>
                </a:moveTo>
                <a:lnTo>
                  <a:pt x="104231" y="7735"/>
                </a:lnTo>
                <a:lnTo>
                  <a:pt x="62396" y="29272"/>
                </a:lnTo>
                <a:lnTo>
                  <a:pt x="29405" y="62106"/>
                </a:lnTo>
                <a:lnTo>
                  <a:pt x="7769" y="103729"/>
                </a:lnTo>
                <a:lnTo>
                  <a:pt x="0" y="151637"/>
                </a:lnTo>
                <a:lnTo>
                  <a:pt x="7769" y="199565"/>
                </a:lnTo>
                <a:lnTo>
                  <a:pt x="29405" y="241191"/>
                </a:lnTo>
                <a:lnTo>
                  <a:pt x="62396" y="274017"/>
                </a:lnTo>
                <a:lnTo>
                  <a:pt x="104231" y="295545"/>
                </a:lnTo>
                <a:lnTo>
                  <a:pt x="152400" y="303275"/>
                </a:lnTo>
                <a:lnTo>
                  <a:pt x="200568" y="295545"/>
                </a:lnTo>
                <a:lnTo>
                  <a:pt x="242403" y="274017"/>
                </a:lnTo>
                <a:lnTo>
                  <a:pt x="275394" y="241191"/>
                </a:lnTo>
                <a:lnTo>
                  <a:pt x="297030" y="199565"/>
                </a:lnTo>
                <a:lnTo>
                  <a:pt x="304800" y="151637"/>
                </a:lnTo>
                <a:lnTo>
                  <a:pt x="297030" y="103729"/>
                </a:lnTo>
                <a:lnTo>
                  <a:pt x="275394" y="62106"/>
                </a:lnTo>
                <a:lnTo>
                  <a:pt x="242403" y="29272"/>
                </a:lnTo>
                <a:lnTo>
                  <a:pt x="200568" y="7735"/>
                </a:lnTo>
                <a:lnTo>
                  <a:pt x="15240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133600" y="5410200"/>
            <a:ext cx="304800" cy="303530"/>
          </a:xfrm>
          <a:custGeom>
            <a:avLst/>
            <a:gdLst/>
            <a:ahLst/>
            <a:cxnLst/>
            <a:rect l="l" t="t" r="r" b="b"/>
            <a:pathLst>
              <a:path w="304800" h="303529">
                <a:moveTo>
                  <a:pt x="0" y="151637"/>
                </a:moveTo>
                <a:lnTo>
                  <a:pt x="7769" y="103729"/>
                </a:lnTo>
                <a:lnTo>
                  <a:pt x="29405" y="62106"/>
                </a:lnTo>
                <a:lnTo>
                  <a:pt x="62396" y="29272"/>
                </a:lnTo>
                <a:lnTo>
                  <a:pt x="104231" y="7735"/>
                </a:lnTo>
                <a:lnTo>
                  <a:pt x="152400" y="0"/>
                </a:lnTo>
                <a:lnTo>
                  <a:pt x="200568" y="7735"/>
                </a:lnTo>
                <a:lnTo>
                  <a:pt x="242403" y="29272"/>
                </a:lnTo>
                <a:lnTo>
                  <a:pt x="275394" y="62106"/>
                </a:lnTo>
                <a:lnTo>
                  <a:pt x="297030" y="103729"/>
                </a:lnTo>
                <a:lnTo>
                  <a:pt x="304800" y="151637"/>
                </a:lnTo>
                <a:lnTo>
                  <a:pt x="297030" y="199565"/>
                </a:lnTo>
                <a:lnTo>
                  <a:pt x="275394" y="241191"/>
                </a:lnTo>
                <a:lnTo>
                  <a:pt x="242403" y="274017"/>
                </a:lnTo>
                <a:lnTo>
                  <a:pt x="200568" y="295545"/>
                </a:lnTo>
                <a:lnTo>
                  <a:pt x="152400" y="303275"/>
                </a:lnTo>
                <a:lnTo>
                  <a:pt x="104231" y="295545"/>
                </a:lnTo>
                <a:lnTo>
                  <a:pt x="62396" y="274017"/>
                </a:lnTo>
                <a:lnTo>
                  <a:pt x="29405" y="241191"/>
                </a:lnTo>
                <a:lnTo>
                  <a:pt x="7769" y="199565"/>
                </a:lnTo>
                <a:lnTo>
                  <a:pt x="0" y="151637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204110" y="5401157"/>
            <a:ext cx="165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omic Sans MS"/>
                <a:cs typeface="Comic Sans MS"/>
              </a:rPr>
              <a:t>0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124200" y="5410200"/>
            <a:ext cx="304800" cy="303530"/>
          </a:xfrm>
          <a:custGeom>
            <a:avLst/>
            <a:gdLst/>
            <a:ahLst/>
            <a:cxnLst/>
            <a:rect l="l" t="t" r="r" b="b"/>
            <a:pathLst>
              <a:path w="304800" h="303529">
                <a:moveTo>
                  <a:pt x="152400" y="0"/>
                </a:moveTo>
                <a:lnTo>
                  <a:pt x="104217" y="7735"/>
                </a:lnTo>
                <a:lnTo>
                  <a:pt x="62380" y="29272"/>
                </a:lnTo>
                <a:lnTo>
                  <a:pt x="29394" y="62106"/>
                </a:lnTo>
                <a:lnTo>
                  <a:pt x="7766" y="103729"/>
                </a:lnTo>
                <a:lnTo>
                  <a:pt x="0" y="151637"/>
                </a:lnTo>
                <a:lnTo>
                  <a:pt x="7766" y="199565"/>
                </a:lnTo>
                <a:lnTo>
                  <a:pt x="29394" y="241191"/>
                </a:lnTo>
                <a:lnTo>
                  <a:pt x="62380" y="274017"/>
                </a:lnTo>
                <a:lnTo>
                  <a:pt x="104217" y="295545"/>
                </a:lnTo>
                <a:lnTo>
                  <a:pt x="152400" y="303275"/>
                </a:lnTo>
                <a:lnTo>
                  <a:pt x="200582" y="295545"/>
                </a:lnTo>
                <a:lnTo>
                  <a:pt x="242419" y="274017"/>
                </a:lnTo>
                <a:lnTo>
                  <a:pt x="275405" y="241191"/>
                </a:lnTo>
                <a:lnTo>
                  <a:pt x="297033" y="199565"/>
                </a:lnTo>
                <a:lnTo>
                  <a:pt x="304800" y="151637"/>
                </a:lnTo>
                <a:lnTo>
                  <a:pt x="297033" y="103729"/>
                </a:lnTo>
                <a:lnTo>
                  <a:pt x="275405" y="62106"/>
                </a:lnTo>
                <a:lnTo>
                  <a:pt x="242419" y="29272"/>
                </a:lnTo>
                <a:lnTo>
                  <a:pt x="200582" y="7735"/>
                </a:lnTo>
                <a:lnTo>
                  <a:pt x="15240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24200" y="5410200"/>
            <a:ext cx="304800" cy="303530"/>
          </a:xfrm>
          <a:custGeom>
            <a:avLst/>
            <a:gdLst/>
            <a:ahLst/>
            <a:cxnLst/>
            <a:rect l="l" t="t" r="r" b="b"/>
            <a:pathLst>
              <a:path w="304800" h="303529">
                <a:moveTo>
                  <a:pt x="0" y="151637"/>
                </a:moveTo>
                <a:lnTo>
                  <a:pt x="7766" y="103729"/>
                </a:lnTo>
                <a:lnTo>
                  <a:pt x="29394" y="62106"/>
                </a:lnTo>
                <a:lnTo>
                  <a:pt x="62380" y="29272"/>
                </a:lnTo>
                <a:lnTo>
                  <a:pt x="104217" y="7735"/>
                </a:lnTo>
                <a:lnTo>
                  <a:pt x="152400" y="0"/>
                </a:lnTo>
                <a:lnTo>
                  <a:pt x="200582" y="7735"/>
                </a:lnTo>
                <a:lnTo>
                  <a:pt x="242419" y="29272"/>
                </a:lnTo>
                <a:lnTo>
                  <a:pt x="275405" y="62106"/>
                </a:lnTo>
                <a:lnTo>
                  <a:pt x="297033" y="103729"/>
                </a:lnTo>
                <a:lnTo>
                  <a:pt x="304800" y="151637"/>
                </a:lnTo>
                <a:lnTo>
                  <a:pt x="297033" y="199565"/>
                </a:lnTo>
                <a:lnTo>
                  <a:pt x="275405" y="241191"/>
                </a:lnTo>
                <a:lnTo>
                  <a:pt x="242419" y="274017"/>
                </a:lnTo>
                <a:lnTo>
                  <a:pt x="200582" y="295545"/>
                </a:lnTo>
                <a:lnTo>
                  <a:pt x="152400" y="303275"/>
                </a:lnTo>
                <a:lnTo>
                  <a:pt x="104217" y="295545"/>
                </a:lnTo>
                <a:lnTo>
                  <a:pt x="62380" y="274017"/>
                </a:lnTo>
                <a:lnTo>
                  <a:pt x="29394" y="241191"/>
                </a:lnTo>
                <a:lnTo>
                  <a:pt x="7766" y="199565"/>
                </a:lnTo>
                <a:lnTo>
                  <a:pt x="0" y="151637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213355" y="5401157"/>
            <a:ext cx="1289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omic Sans MS"/>
                <a:cs typeface="Comic Sans MS"/>
              </a:rPr>
              <a:t>1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438400" y="5524500"/>
            <a:ext cx="685800" cy="76200"/>
          </a:xfrm>
          <a:custGeom>
            <a:avLst/>
            <a:gdLst/>
            <a:ahLst/>
            <a:cxnLst/>
            <a:rect l="l" t="t" r="r" b="b"/>
            <a:pathLst>
              <a:path w="685800" h="76200">
                <a:moveTo>
                  <a:pt x="609600" y="0"/>
                </a:moveTo>
                <a:lnTo>
                  <a:pt x="609600" y="76200"/>
                </a:lnTo>
                <a:lnTo>
                  <a:pt x="670560" y="45719"/>
                </a:lnTo>
                <a:lnTo>
                  <a:pt x="622300" y="45719"/>
                </a:lnTo>
                <a:lnTo>
                  <a:pt x="622300" y="30480"/>
                </a:lnTo>
                <a:lnTo>
                  <a:pt x="670560" y="30480"/>
                </a:lnTo>
                <a:lnTo>
                  <a:pt x="609600" y="0"/>
                </a:lnTo>
                <a:close/>
              </a:path>
              <a:path w="685800" h="76200">
                <a:moveTo>
                  <a:pt x="609600" y="30480"/>
                </a:moveTo>
                <a:lnTo>
                  <a:pt x="0" y="30480"/>
                </a:lnTo>
                <a:lnTo>
                  <a:pt x="0" y="45719"/>
                </a:lnTo>
                <a:lnTo>
                  <a:pt x="609600" y="45719"/>
                </a:lnTo>
                <a:lnTo>
                  <a:pt x="609600" y="30480"/>
                </a:lnTo>
                <a:close/>
              </a:path>
              <a:path w="685800" h="76200">
                <a:moveTo>
                  <a:pt x="670560" y="30480"/>
                </a:moveTo>
                <a:lnTo>
                  <a:pt x="622300" y="30480"/>
                </a:lnTo>
                <a:lnTo>
                  <a:pt x="622300" y="45719"/>
                </a:lnTo>
                <a:lnTo>
                  <a:pt x="670560" y="45719"/>
                </a:lnTo>
                <a:lnTo>
                  <a:pt x="685800" y="38100"/>
                </a:lnTo>
                <a:lnTo>
                  <a:pt x="670560" y="304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670455" y="5216778"/>
            <a:ext cx="142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006600"/>
                </a:solidFill>
                <a:latin typeface="Comic Sans MS"/>
                <a:cs typeface="Comic Sans MS"/>
              </a:rPr>
              <a:t>a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751114" y="5260594"/>
            <a:ext cx="508000" cy="462280"/>
          </a:xfrm>
          <a:custGeom>
            <a:avLst/>
            <a:gdLst/>
            <a:ahLst/>
            <a:cxnLst/>
            <a:rect l="l" t="t" r="r" b="b"/>
            <a:pathLst>
              <a:path w="508000" h="462279">
                <a:moveTo>
                  <a:pt x="200367" y="0"/>
                </a:moveTo>
                <a:lnTo>
                  <a:pt x="149745" y="9778"/>
                </a:lnTo>
                <a:lnTo>
                  <a:pt x="103073" y="36956"/>
                </a:lnTo>
                <a:lnTo>
                  <a:pt x="61544" y="75564"/>
                </a:lnTo>
                <a:lnTo>
                  <a:pt x="28257" y="121030"/>
                </a:lnTo>
                <a:lnTo>
                  <a:pt x="6502" y="168401"/>
                </a:lnTo>
                <a:lnTo>
                  <a:pt x="0" y="214248"/>
                </a:lnTo>
                <a:lnTo>
                  <a:pt x="1625" y="230758"/>
                </a:lnTo>
                <a:lnTo>
                  <a:pt x="16141" y="284098"/>
                </a:lnTo>
                <a:lnTo>
                  <a:pt x="32283" y="321309"/>
                </a:lnTo>
                <a:lnTo>
                  <a:pt x="52425" y="357479"/>
                </a:lnTo>
                <a:lnTo>
                  <a:pt x="75374" y="391083"/>
                </a:lnTo>
                <a:lnTo>
                  <a:pt x="100266" y="420027"/>
                </a:lnTo>
                <a:lnTo>
                  <a:pt x="132740" y="446900"/>
                </a:lnTo>
                <a:lnTo>
                  <a:pt x="169837" y="460184"/>
                </a:lnTo>
                <a:lnTo>
                  <a:pt x="186791" y="461733"/>
                </a:lnTo>
                <a:lnTo>
                  <a:pt x="204622" y="461619"/>
                </a:lnTo>
                <a:lnTo>
                  <a:pt x="261429" y="453643"/>
                </a:lnTo>
                <a:lnTo>
                  <a:pt x="291278" y="446493"/>
                </a:lnTo>
                <a:lnTo>
                  <a:pt x="186702" y="446493"/>
                </a:lnTo>
                <a:lnTo>
                  <a:pt x="171272" y="445007"/>
                </a:lnTo>
                <a:lnTo>
                  <a:pt x="134552" y="429742"/>
                </a:lnTo>
                <a:lnTo>
                  <a:pt x="98933" y="396024"/>
                </a:lnTo>
                <a:lnTo>
                  <a:pt x="65227" y="349211"/>
                </a:lnTo>
                <a:lnTo>
                  <a:pt x="45745" y="314197"/>
                </a:lnTo>
                <a:lnTo>
                  <a:pt x="30264" y="278383"/>
                </a:lnTo>
                <a:lnTo>
                  <a:pt x="16586" y="227710"/>
                </a:lnTo>
                <a:lnTo>
                  <a:pt x="15163" y="212724"/>
                </a:lnTo>
                <a:lnTo>
                  <a:pt x="15481" y="199262"/>
                </a:lnTo>
                <a:lnTo>
                  <a:pt x="26543" y="157987"/>
                </a:lnTo>
                <a:lnTo>
                  <a:pt x="51053" y="113664"/>
                </a:lnTo>
                <a:lnTo>
                  <a:pt x="85699" y="72135"/>
                </a:lnTo>
                <a:lnTo>
                  <a:pt x="126923" y="38734"/>
                </a:lnTo>
                <a:lnTo>
                  <a:pt x="170815" y="18668"/>
                </a:lnTo>
                <a:lnTo>
                  <a:pt x="192519" y="15239"/>
                </a:lnTo>
                <a:lnTo>
                  <a:pt x="270382" y="15239"/>
                </a:lnTo>
                <a:lnTo>
                  <a:pt x="262001" y="12318"/>
                </a:lnTo>
                <a:lnTo>
                  <a:pt x="240195" y="6095"/>
                </a:lnTo>
                <a:lnTo>
                  <a:pt x="219748" y="1904"/>
                </a:lnTo>
                <a:lnTo>
                  <a:pt x="209804" y="634"/>
                </a:lnTo>
                <a:lnTo>
                  <a:pt x="200367" y="0"/>
                </a:lnTo>
                <a:close/>
              </a:path>
              <a:path w="508000" h="462279">
                <a:moveTo>
                  <a:pt x="396671" y="401370"/>
                </a:moveTo>
                <a:lnTo>
                  <a:pt x="330733" y="419582"/>
                </a:lnTo>
                <a:lnTo>
                  <a:pt x="295338" y="429742"/>
                </a:lnTo>
                <a:lnTo>
                  <a:pt x="257987" y="438784"/>
                </a:lnTo>
                <a:lnTo>
                  <a:pt x="203352" y="446430"/>
                </a:lnTo>
                <a:lnTo>
                  <a:pt x="186702" y="446493"/>
                </a:lnTo>
                <a:lnTo>
                  <a:pt x="291278" y="446493"/>
                </a:lnTo>
                <a:lnTo>
                  <a:pt x="299516" y="444398"/>
                </a:lnTo>
                <a:lnTo>
                  <a:pt x="335178" y="434162"/>
                </a:lnTo>
                <a:lnTo>
                  <a:pt x="366191" y="424776"/>
                </a:lnTo>
                <a:lnTo>
                  <a:pt x="379361" y="421017"/>
                </a:lnTo>
                <a:lnTo>
                  <a:pt x="390347" y="418134"/>
                </a:lnTo>
                <a:lnTo>
                  <a:pt x="395058" y="417144"/>
                </a:lnTo>
                <a:lnTo>
                  <a:pt x="399351" y="416382"/>
                </a:lnTo>
                <a:lnTo>
                  <a:pt x="396671" y="401370"/>
                </a:lnTo>
                <a:close/>
              </a:path>
              <a:path w="508000" h="462279">
                <a:moveTo>
                  <a:pt x="455066" y="66674"/>
                </a:moveTo>
                <a:lnTo>
                  <a:pt x="442044" y="94009"/>
                </a:lnTo>
                <a:lnTo>
                  <a:pt x="453529" y="99694"/>
                </a:lnTo>
                <a:lnTo>
                  <a:pt x="446735" y="113410"/>
                </a:lnTo>
                <a:lnTo>
                  <a:pt x="432802" y="113410"/>
                </a:lnTo>
                <a:lnTo>
                  <a:pt x="422275" y="135508"/>
                </a:lnTo>
                <a:lnTo>
                  <a:pt x="507453" y="133857"/>
                </a:lnTo>
                <a:lnTo>
                  <a:pt x="491509" y="113410"/>
                </a:lnTo>
                <a:lnTo>
                  <a:pt x="446735" y="113410"/>
                </a:lnTo>
                <a:lnTo>
                  <a:pt x="435487" y="107773"/>
                </a:lnTo>
                <a:lnTo>
                  <a:pt x="487113" y="107773"/>
                </a:lnTo>
                <a:lnTo>
                  <a:pt x="455066" y="66674"/>
                </a:lnTo>
                <a:close/>
              </a:path>
              <a:path w="508000" h="462279">
                <a:moveTo>
                  <a:pt x="442044" y="94009"/>
                </a:moveTo>
                <a:lnTo>
                  <a:pt x="435487" y="107773"/>
                </a:lnTo>
                <a:lnTo>
                  <a:pt x="446735" y="113410"/>
                </a:lnTo>
                <a:lnTo>
                  <a:pt x="453529" y="99694"/>
                </a:lnTo>
                <a:lnTo>
                  <a:pt x="442044" y="94009"/>
                </a:lnTo>
                <a:close/>
              </a:path>
              <a:path w="508000" h="462279">
                <a:moveTo>
                  <a:pt x="270382" y="15239"/>
                </a:moveTo>
                <a:lnTo>
                  <a:pt x="200367" y="15239"/>
                </a:lnTo>
                <a:lnTo>
                  <a:pt x="208838" y="15874"/>
                </a:lnTo>
                <a:lnTo>
                  <a:pt x="217754" y="17017"/>
                </a:lnTo>
                <a:lnTo>
                  <a:pt x="257797" y="27050"/>
                </a:lnTo>
                <a:lnTo>
                  <a:pt x="302145" y="43560"/>
                </a:lnTo>
                <a:lnTo>
                  <a:pt x="348437" y="64261"/>
                </a:lnTo>
                <a:lnTo>
                  <a:pt x="435487" y="107773"/>
                </a:lnTo>
                <a:lnTo>
                  <a:pt x="442044" y="94009"/>
                </a:lnTo>
                <a:lnTo>
                  <a:pt x="422998" y="84581"/>
                </a:lnTo>
                <a:lnTo>
                  <a:pt x="378205" y="61848"/>
                </a:lnTo>
                <a:lnTo>
                  <a:pt x="354812" y="50545"/>
                </a:lnTo>
                <a:lnTo>
                  <a:pt x="331343" y="39623"/>
                </a:lnTo>
                <a:lnTo>
                  <a:pt x="307759" y="29336"/>
                </a:lnTo>
                <a:lnTo>
                  <a:pt x="284594" y="20192"/>
                </a:lnTo>
                <a:lnTo>
                  <a:pt x="270382" y="152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908149" y="4899152"/>
            <a:ext cx="1612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006600"/>
                </a:solidFill>
                <a:latin typeface="Comic Sans MS"/>
                <a:cs typeface="Comic Sans MS"/>
              </a:rPr>
              <a:t>b</a:t>
            </a:r>
            <a:endParaRPr>
              <a:latin typeface="Comic Sans MS"/>
              <a:cs typeface="Comic Sans MS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1671828" y="2052827"/>
          <a:ext cx="762000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0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38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33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125095">
                        <a:lnSpc>
                          <a:spcPts val="207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0033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125095">
                        <a:lnSpc>
                          <a:spcPts val="207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b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0033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0</a:t>
                      </a:r>
                      <a:endParaRPr sz="18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2052827" y="986027"/>
          <a:ext cx="30480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4800">
                <a:tc gridSpan="8">
                  <a:txBody>
                    <a:bodyPr/>
                    <a:lstStyle/>
                    <a:p>
                      <a:pPr marL="70929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Search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Pattern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31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33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125095">
                        <a:lnSpc>
                          <a:spcPts val="2065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2065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2065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b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2065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2065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2065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2065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b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2065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b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object 14"/>
          <p:cNvSpPr/>
          <p:nvPr/>
        </p:nvSpPr>
        <p:spPr>
          <a:xfrm>
            <a:off x="5638800" y="1295400"/>
            <a:ext cx="304800" cy="228600"/>
          </a:xfrm>
          <a:custGeom>
            <a:avLst/>
            <a:gdLst/>
            <a:ahLst/>
            <a:cxnLst/>
            <a:rect l="l" t="t" r="r" b="b"/>
            <a:pathLst>
              <a:path w="304800" h="228600">
                <a:moveTo>
                  <a:pt x="228600" y="0"/>
                </a:moveTo>
                <a:lnTo>
                  <a:pt x="228600" y="57150"/>
                </a:lnTo>
                <a:lnTo>
                  <a:pt x="0" y="57150"/>
                </a:lnTo>
                <a:lnTo>
                  <a:pt x="0" y="171450"/>
                </a:lnTo>
                <a:lnTo>
                  <a:pt x="228600" y="171450"/>
                </a:lnTo>
                <a:lnTo>
                  <a:pt x="228600" y="228600"/>
                </a:lnTo>
                <a:lnTo>
                  <a:pt x="304800" y="114300"/>
                </a:lnTo>
                <a:lnTo>
                  <a:pt x="228600" y="0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638800" y="1295400"/>
            <a:ext cx="304800" cy="228600"/>
          </a:xfrm>
          <a:custGeom>
            <a:avLst/>
            <a:gdLst/>
            <a:ahLst/>
            <a:cxnLst/>
            <a:rect l="l" t="t" r="r" b="b"/>
            <a:pathLst>
              <a:path w="304800" h="228600">
                <a:moveTo>
                  <a:pt x="0" y="57150"/>
                </a:moveTo>
                <a:lnTo>
                  <a:pt x="228600" y="57150"/>
                </a:lnTo>
                <a:lnTo>
                  <a:pt x="228600" y="0"/>
                </a:lnTo>
                <a:lnTo>
                  <a:pt x="304800" y="114300"/>
                </a:lnTo>
                <a:lnTo>
                  <a:pt x="228600" y="228600"/>
                </a:lnTo>
                <a:lnTo>
                  <a:pt x="228600" y="171450"/>
                </a:lnTo>
                <a:lnTo>
                  <a:pt x="0" y="171450"/>
                </a:lnTo>
                <a:lnTo>
                  <a:pt x="0" y="57150"/>
                </a:lnTo>
                <a:close/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6015228" y="986027"/>
          <a:ext cx="37338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8890" algn="ctr">
                        <a:lnSpc>
                          <a:spcPts val="2065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j</a:t>
                      </a:r>
                      <a:endParaRPr sz="18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A40020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450850">
                        <a:lnSpc>
                          <a:spcPts val="2065"/>
                        </a:lnSpc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pattern[</a:t>
                      </a:r>
                      <a:r>
                        <a:rPr lang="en-US" altLang="zh-CN" sz="1800" b="1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..j]</a:t>
                      </a:r>
                      <a:endParaRPr sz="18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A4002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2065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X</a:t>
                      </a:r>
                      <a:endParaRPr sz="18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A400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8890" algn="ctr">
                        <a:lnSpc>
                          <a:spcPts val="2065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2065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0</a:t>
                      </a:r>
                      <a:endParaRPr sz="18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xfrm>
            <a:off x="8902827" y="6654711"/>
            <a:ext cx="176529" cy="168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800" b="0" i="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1910">
              <a:spcBef>
                <a:spcPts val="185"/>
              </a:spcBef>
            </a:pPr>
            <a:fld id="{81D60167-4931-47E6-BA6A-407CBD079E47}" type="slidenum">
              <a:rPr lang="en-US" altLang="zh-CN" smtClean="0"/>
              <a:pPr marL="41910">
                <a:spcBef>
                  <a:spcPts val="185"/>
                </a:spcBef>
              </a:pPr>
              <a:t>27</a:t>
            </a:fld>
            <a:endParaRPr dirty="0"/>
          </a:p>
        </p:txBody>
      </p:sp>
      <p:sp>
        <p:nvSpPr>
          <p:cNvPr id="20" name="标题 19">
            <a:extLst>
              <a:ext uri="{FF2B5EF4-FFF2-40B4-BE49-F238E27FC236}">
                <a16:creationId xmlns:a16="http://schemas.microsoft.com/office/drawing/2014/main" id="{47D16D66-F28E-4A88-A24D-A3853EB34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33600" y="5410200"/>
            <a:ext cx="304800" cy="303530"/>
          </a:xfrm>
          <a:custGeom>
            <a:avLst/>
            <a:gdLst/>
            <a:ahLst/>
            <a:cxnLst/>
            <a:rect l="l" t="t" r="r" b="b"/>
            <a:pathLst>
              <a:path w="304800" h="303529">
                <a:moveTo>
                  <a:pt x="152400" y="0"/>
                </a:moveTo>
                <a:lnTo>
                  <a:pt x="104231" y="7735"/>
                </a:lnTo>
                <a:lnTo>
                  <a:pt x="62396" y="29272"/>
                </a:lnTo>
                <a:lnTo>
                  <a:pt x="29405" y="62106"/>
                </a:lnTo>
                <a:lnTo>
                  <a:pt x="7769" y="103729"/>
                </a:lnTo>
                <a:lnTo>
                  <a:pt x="0" y="151637"/>
                </a:lnTo>
                <a:lnTo>
                  <a:pt x="7769" y="199565"/>
                </a:lnTo>
                <a:lnTo>
                  <a:pt x="29405" y="241191"/>
                </a:lnTo>
                <a:lnTo>
                  <a:pt x="62396" y="274017"/>
                </a:lnTo>
                <a:lnTo>
                  <a:pt x="104231" y="295545"/>
                </a:lnTo>
                <a:lnTo>
                  <a:pt x="152400" y="303275"/>
                </a:lnTo>
                <a:lnTo>
                  <a:pt x="200568" y="295545"/>
                </a:lnTo>
                <a:lnTo>
                  <a:pt x="242403" y="274017"/>
                </a:lnTo>
                <a:lnTo>
                  <a:pt x="275394" y="241191"/>
                </a:lnTo>
                <a:lnTo>
                  <a:pt x="297030" y="199565"/>
                </a:lnTo>
                <a:lnTo>
                  <a:pt x="304800" y="151637"/>
                </a:lnTo>
                <a:lnTo>
                  <a:pt x="297030" y="103729"/>
                </a:lnTo>
                <a:lnTo>
                  <a:pt x="275394" y="62106"/>
                </a:lnTo>
                <a:lnTo>
                  <a:pt x="242403" y="29272"/>
                </a:lnTo>
                <a:lnTo>
                  <a:pt x="200568" y="7735"/>
                </a:lnTo>
                <a:lnTo>
                  <a:pt x="15240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133600" y="5410200"/>
            <a:ext cx="304800" cy="303530"/>
          </a:xfrm>
          <a:custGeom>
            <a:avLst/>
            <a:gdLst/>
            <a:ahLst/>
            <a:cxnLst/>
            <a:rect l="l" t="t" r="r" b="b"/>
            <a:pathLst>
              <a:path w="304800" h="303529">
                <a:moveTo>
                  <a:pt x="0" y="151637"/>
                </a:moveTo>
                <a:lnTo>
                  <a:pt x="7769" y="103729"/>
                </a:lnTo>
                <a:lnTo>
                  <a:pt x="29405" y="62106"/>
                </a:lnTo>
                <a:lnTo>
                  <a:pt x="62396" y="29272"/>
                </a:lnTo>
                <a:lnTo>
                  <a:pt x="104231" y="7735"/>
                </a:lnTo>
                <a:lnTo>
                  <a:pt x="152400" y="0"/>
                </a:lnTo>
                <a:lnTo>
                  <a:pt x="200568" y="7735"/>
                </a:lnTo>
                <a:lnTo>
                  <a:pt x="242403" y="29272"/>
                </a:lnTo>
                <a:lnTo>
                  <a:pt x="275394" y="62106"/>
                </a:lnTo>
                <a:lnTo>
                  <a:pt x="297030" y="103729"/>
                </a:lnTo>
                <a:lnTo>
                  <a:pt x="304800" y="151637"/>
                </a:lnTo>
                <a:lnTo>
                  <a:pt x="297030" y="199565"/>
                </a:lnTo>
                <a:lnTo>
                  <a:pt x="275394" y="241191"/>
                </a:lnTo>
                <a:lnTo>
                  <a:pt x="242403" y="274017"/>
                </a:lnTo>
                <a:lnTo>
                  <a:pt x="200568" y="295545"/>
                </a:lnTo>
                <a:lnTo>
                  <a:pt x="152400" y="303275"/>
                </a:lnTo>
                <a:lnTo>
                  <a:pt x="104231" y="295545"/>
                </a:lnTo>
                <a:lnTo>
                  <a:pt x="62396" y="274017"/>
                </a:lnTo>
                <a:lnTo>
                  <a:pt x="29405" y="241191"/>
                </a:lnTo>
                <a:lnTo>
                  <a:pt x="7769" y="199565"/>
                </a:lnTo>
                <a:lnTo>
                  <a:pt x="0" y="151637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204110" y="5401157"/>
            <a:ext cx="165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omic Sans MS"/>
                <a:cs typeface="Comic Sans MS"/>
              </a:rPr>
              <a:t>0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124200" y="5410200"/>
            <a:ext cx="304800" cy="303530"/>
          </a:xfrm>
          <a:custGeom>
            <a:avLst/>
            <a:gdLst/>
            <a:ahLst/>
            <a:cxnLst/>
            <a:rect l="l" t="t" r="r" b="b"/>
            <a:pathLst>
              <a:path w="304800" h="303529">
                <a:moveTo>
                  <a:pt x="152400" y="0"/>
                </a:moveTo>
                <a:lnTo>
                  <a:pt x="104217" y="7735"/>
                </a:lnTo>
                <a:lnTo>
                  <a:pt x="62380" y="29272"/>
                </a:lnTo>
                <a:lnTo>
                  <a:pt x="29394" y="62106"/>
                </a:lnTo>
                <a:lnTo>
                  <a:pt x="7766" y="103729"/>
                </a:lnTo>
                <a:lnTo>
                  <a:pt x="0" y="151637"/>
                </a:lnTo>
                <a:lnTo>
                  <a:pt x="7766" y="199565"/>
                </a:lnTo>
                <a:lnTo>
                  <a:pt x="29394" y="241191"/>
                </a:lnTo>
                <a:lnTo>
                  <a:pt x="62380" y="274017"/>
                </a:lnTo>
                <a:lnTo>
                  <a:pt x="104217" y="295545"/>
                </a:lnTo>
                <a:lnTo>
                  <a:pt x="152400" y="303275"/>
                </a:lnTo>
                <a:lnTo>
                  <a:pt x="200582" y="295545"/>
                </a:lnTo>
                <a:lnTo>
                  <a:pt x="242419" y="274017"/>
                </a:lnTo>
                <a:lnTo>
                  <a:pt x="275405" y="241191"/>
                </a:lnTo>
                <a:lnTo>
                  <a:pt x="297033" y="199565"/>
                </a:lnTo>
                <a:lnTo>
                  <a:pt x="304800" y="151637"/>
                </a:lnTo>
                <a:lnTo>
                  <a:pt x="297033" y="103729"/>
                </a:lnTo>
                <a:lnTo>
                  <a:pt x="275405" y="62106"/>
                </a:lnTo>
                <a:lnTo>
                  <a:pt x="242419" y="29272"/>
                </a:lnTo>
                <a:lnTo>
                  <a:pt x="200582" y="7735"/>
                </a:lnTo>
                <a:lnTo>
                  <a:pt x="15240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24200" y="5410200"/>
            <a:ext cx="304800" cy="303530"/>
          </a:xfrm>
          <a:custGeom>
            <a:avLst/>
            <a:gdLst/>
            <a:ahLst/>
            <a:cxnLst/>
            <a:rect l="l" t="t" r="r" b="b"/>
            <a:pathLst>
              <a:path w="304800" h="303529">
                <a:moveTo>
                  <a:pt x="0" y="151637"/>
                </a:moveTo>
                <a:lnTo>
                  <a:pt x="7766" y="103729"/>
                </a:lnTo>
                <a:lnTo>
                  <a:pt x="29394" y="62106"/>
                </a:lnTo>
                <a:lnTo>
                  <a:pt x="62380" y="29272"/>
                </a:lnTo>
                <a:lnTo>
                  <a:pt x="104217" y="7735"/>
                </a:lnTo>
                <a:lnTo>
                  <a:pt x="152400" y="0"/>
                </a:lnTo>
                <a:lnTo>
                  <a:pt x="200582" y="7735"/>
                </a:lnTo>
                <a:lnTo>
                  <a:pt x="242419" y="29272"/>
                </a:lnTo>
                <a:lnTo>
                  <a:pt x="275405" y="62106"/>
                </a:lnTo>
                <a:lnTo>
                  <a:pt x="297033" y="103729"/>
                </a:lnTo>
                <a:lnTo>
                  <a:pt x="304800" y="151637"/>
                </a:lnTo>
                <a:lnTo>
                  <a:pt x="297033" y="199565"/>
                </a:lnTo>
                <a:lnTo>
                  <a:pt x="275405" y="241191"/>
                </a:lnTo>
                <a:lnTo>
                  <a:pt x="242419" y="274017"/>
                </a:lnTo>
                <a:lnTo>
                  <a:pt x="200582" y="295545"/>
                </a:lnTo>
                <a:lnTo>
                  <a:pt x="152400" y="303275"/>
                </a:lnTo>
                <a:lnTo>
                  <a:pt x="104217" y="295545"/>
                </a:lnTo>
                <a:lnTo>
                  <a:pt x="62380" y="274017"/>
                </a:lnTo>
                <a:lnTo>
                  <a:pt x="29394" y="241191"/>
                </a:lnTo>
                <a:lnTo>
                  <a:pt x="7766" y="199565"/>
                </a:lnTo>
                <a:lnTo>
                  <a:pt x="0" y="151637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213355" y="5401157"/>
            <a:ext cx="1289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omic Sans MS"/>
                <a:cs typeface="Comic Sans MS"/>
              </a:rPr>
              <a:t>1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438400" y="5524500"/>
            <a:ext cx="685800" cy="76200"/>
          </a:xfrm>
          <a:custGeom>
            <a:avLst/>
            <a:gdLst/>
            <a:ahLst/>
            <a:cxnLst/>
            <a:rect l="l" t="t" r="r" b="b"/>
            <a:pathLst>
              <a:path w="685800" h="76200">
                <a:moveTo>
                  <a:pt x="609600" y="0"/>
                </a:moveTo>
                <a:lnTo>
                  <a:pt x="609600" y="76200"/>
                </a:lnTo>
                <a:lnTo>
                  <a:pt x="670560" y="45719"/>
                </a:lnTo>
                <a:lnTo>
                  <a:pt x="622300" y="45719"/>
                </a:lnTo>
                <a:lnTo>
                  <a:pt x="622300" y="30480"/>
                </a:lnTo>
                <a:lnTo>
                  <a:pt x="670560" y="30480"/>
                </a:lnTo>
                <a:lnTo>
                  <a:pt x="609600" y="0"/>
                </a:lnTo>
                <a:close/>
              </a:path>
              <a:path w="685800" h="76200">
                <a:moveTo>
                  <a:pt x="609600" y="30480"/>
                </a:moveTo>
                <a:lnTo>
                  <a:pt x="0" y="30480"/>
                </a:lnTo>
                <a:lnTo>
                  <a:pt x="0" y="45719"/>
                </a:lnTo>
                <a:lnTo>
                  <a:pt x="609600" y="45719"/>
                </a:lnTo>
                <a:lnTo>
                  <a:pt x="609600" y="30480"/>
                </a:lnTo>
                <a:close/>
              </a:path>
              <a:path w="685800" h="76200">
                <a:moveTo>
                  <a:pt x="670560" y="30480"/>
                </a:moveTo>
                <a:lnTo>
                  <a:pt x="622300" y="30480"/>
                </a:lnTo>
                <a:lnTo>
                  <a:pt x="622300" y="45719"/>
                </a:lnTo>
                <a:lnTo>
                  <a:pt x="670560" y="45719"/>
                </a:lnTo>
                <a:lnTo>
                  <a:pt x="685800" y="38100"/>
                </a:lnTo>
                <a:lnTo>
                  <a:pt x="670560" y="304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670455" y="5216778"/>
            <a:ext cx="142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006600"/>
                </a:solidFill>
                <a:latin typeface="Comic Sans MS"/>
                <a:cs typeface="Comic Sans MS"/>
              </a:rPr>
              <a:t>a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61030" y="5216778"/>
            <a:ext cx="142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006600"/>
                </a:solidFill>
                <a:latin typeface="Comic Sans MS"/>
                <a:cs typeface="Comic Sans MS"/>
              </a:rPr>
              <a:t>a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114800" y="5411723"/>
            <a:ext cx="304800" cy="303530"/>
          </a:xfrm>
          <a:custGeom>
            <a:avLst/>
            <a:gdLst/>
            <a:ahLst/>
            <a:cxnLst/>
            <a:rect l="l" t="t" r="r" b="b"/>
            <a:pathLst>
              <a:path w="304800" h="303529">
                <a:moveTo>
                  <a:pt x="152400" y="0"/>
                </a:moveTo>
                <a:lnTo>
                  <a:pt x="104217" y="7735"/>
                </a:lnTo>
                <a:lnTo>
                  <a:pt x="62380" y="29272"/>
                </a:lnTo>
                <a:lnTo>
                  <a:pt x="29394" y="62106"/>
                </a:lnTo>
                <a:lnTo>
                  <a:pt x="7766" y="103729"/>
                </a:lnTo>
                <a:lnTo>
                  <a:pt x="0" y="151637"/>
                </a:lnTo>
                <a:lnTo>
                  <a:pt x="7766" y="199565"/>
                </a:lnTo>
                <a:lnTo>
                  <a:pt x="29394" y="241191"/>
                </a:lnTo>
                <a:lnTo>
                  <a:pt x="62380" y="274017"/>
                </a:lnTo>
                <a:lnTo>
                  <a:pt x="104217" y="295545"/>
                </a:lnTo>
                <a:lnTo>
                  <a:pt x="152400" y="303275"/>
                </a:lnTo>
                <a:lnTo>
                  <a:pt x="200582" y="295545"/>
                </a:lnTo>
                <a:lnTo>
                  <a:pt x="242419" y="274017"/>
                </a:lnTo>
                <a:lnTo>
                  <a:pt x="275405" y="241191"/>
                </a:lnTo>
                <a:lnTo>
                  <a:pt x="297033" y="199565"/>
                </a:lnTo>
                <a:lnTo>
                  <a:pt x="304800" y="151637"/>
                </a:lnTo>
                <a:lnTo>
                  <a:pt x="297033" y="103729"/>
                </a:lnTo>
                <a:lnTo>
                  <a:pt x="275405" y="62106"/>
                </a:lnTo>
                <a:lnTo>
                  <a:pt x="242419" y="29272"/>
                </a:lnTo>
                <a:lnTo>
                  <a:pt x="200582" y="7735"/>
                </a:lnTo>
                <a:lnTo>
                  <a:pt x="15240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114800" y="5411723"/>
            <a:ext cx="304800" cy="303530"/>
          </a:xfrm>
          <a:custGeom>
            <a:avLst/>
            <a:gdLst/>
            <a:ahLst/>
            <a:cxnLst/>
            <a:rect l="l" t="t" r="r" b="b"/>
            <a:pathLst>
              <a:path w="304800" h="303529">
                <a:moveTo>
                  <a:pt x="0" y="151637"/>
                </a:moveTo>
                <a:lnTo>
                  <a:pt x="7766" y="103729"/>
                </a:lnTo>
                <a:lnTo>
                  <a:pt x="29394" y="62106"/>
                </a:lnTo>
                <a:lnTo>
                  <a:pt x="62380" y="29272"/>
                </a:lnTo>
                <a:lnTo>
                  <a:pt x="104217" y="7735"/>
                </a:lnTo>
                <a:lnTo>
                  <a:pt x="152400" y="0"/>
                </a:lnTo>
                <a:lnTo>
                  <a:pt x="200582" y="7735"/>
                </a:lnTo>
                <a:lnTo>
                  <a:pt x="242419" y="29272"/>
                </a:lnTo>
                <a:lnTo>
                  <a:pt x="275405" y="62106"/>
                </a:lnTo>
                <a:lnTo>
                  <a:pt x="297033" y="103729"/>
                </a:lnTo>
                <a:lnTo>
                  <a:pt x="304800" y="151637"/>
                </a:lnTo>
                <a:lnTo>
                  <a:pt x="297033" y="199565"/>
                </a:lnTo>
                <a:lnTo>
                  <a:pt x="275405" y="241191"/>
                </a:lnTo>
                <a:lnTo>
                  <a:pt x="242419" y="274017"/>
                </a:lnTo>
                <a:lnTo>
                  <a:pt x="200582" y="295545"/>
                </a:lnTo>
                <a:lnTo>
                  <a:pt x="152400" y="303275"/>
                </a:lnTo>
                <a:lnTo>
                  <a:pt x="104217" y="295545"/>
                </a:lnTo>
                <a:lnTo>
                  <a:pt x="62380" y="274017"/>
                </a:lnTo>
                <a:lnTo>
                  <a:pt x="29394" y="241191"/>
                </a:lnTo>
                <a:lnTo>
                  <a:pt x="7766" y="199565"/>
                </a:lnTo>
                <a:lnTo>
                  <a:pt x="0" y="151637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185666" y="5402681"/>
            <a:ext cx="165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omic Sans MS"/>
                <a:cs typeface="Comic Sans MS"/>
              </a:rPr>
              <a:t>2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429000" y="5525897"/>
            <a:ext cx="685800" cy="76835"/>
          </a:xfrm>
          <a:custGeom>
            <a:avLst/>
            <a:gdLst/>
            <a:ahLst/>
            <a:cxnLst/>
            <a:rect l="l" t="t" r="r" b="b"/>
            <a:pathLst>
              <a:path w="685800" h="76835">
                <a:moveTo>
                  <a:pt x="609574" y="45691"/>
                </a:moveTo>
                <a:lnTo>
                  <a:pt x="609473" y="76212"/>
                </a:lnTo>
                <a:lnTo>
                  <a:pt x="670743" y="45719"/>
                </a:lnTo>
                <a:lnTo>
                  <a:pt x="622300" y="45719"/>
                </a:lnTo>
                <a:lnTo>
                  <a:pt x="609574" y="45691"/>
                </a:lnTo>
                <a:close/>
              </a:path>
              <a:path w="685800" h="76835">
                <a:moveTo>
                  <a:pt x="609625" y="30451"/>
                </a:moveTo>
                <a:lnTo>
                  <a:pt x="609574" y="45691"/>
                </a:lnTo>
                <a:lnTo>
                  <a:pt x="622300" y="45719"/>
                </a:lnTo>
                <a:lnTo>
                  <a:pt x="622300" y="30479"/>
                </a:lnTo>
                <a:lnTo>
                  <a:pt x="609625" y="30451"/>
                </a:lnTo>
                <a:close/>
              </a:path>
              <a:path w="685800" h="76835">
                <a:moveTo>
                  <a:pt x="609726" y="0"/>
                </a:moveTo>
                <a:lnTo>
                  <a:pt x="609625" y="30451"/>
                </a:lnTo>
                <a:lnTo>
                  <a:pt x="622300" y="30479"/>
                </a:lnTo>
                <a:lnTo>
                  <a:pt x="622300" y="45719"/>
                </a:lnTo>
                <a:lnTo>
                  <a:pt x="670743" y="45719"/>
                </a:lnTo>
                <a:lnTo>
                  <a:pt x="685800" y="38226"/>
                </a:lnTo>
                <a:lnTo>
                  <a:pt x="609726" y="0"/>
                </a:lnTo>
                <a:close/>
              </a:path>
              <a:path w="685800" h="76835">
                <a:moveTo>
                  <a:pt x="0" y="29082"/>
                </a:moveTo>
                <a:lnTo>
                  <a:pt x="0" y="44322"/>
                </a:lnTo>
                <a:lnTo>
                  <a:pt x="609574" y="45691"/>
                </a:lnTo>
                <a:lnTo>
                  <a:pt x="609625" y="30451"/>
                </a:lnTo>
                <a:lnTo>
                  <a:pt x="0" y="290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394203" y="5668684"/>
            <a:ext cx="782320" cy="165735"/>
          </a:xfrm>
          <a:custGeom>
            <a:avLst/>
            <a:gdLst/>
            <a:ahLst/>
            <a:cxnLst/>
            <a:rect l="l" t="t" r="r" b="b"/>
            <a:pathLst>
              <a:path w="782319" h="165735">
                <a:moveTo>
                  <a:pt x="48412" y="61628"/>
                </a:moveTo>
                <a:lnTo>
                  <a:pt x="47973" y="61913"/>
                </a:lnTo>
                <a:lnTo>
                  <a:pt x="35195" y="70231"/>
                </a:lnTo>
                <a:lnTo>
                  <a:pt x="35750" y="71081"/>
                </a:lnTo>
                <a:lnTo>
                  <a:pt x="36410" y="71754"/>
                </a:lnTo>
                <a:lnTo>
                  <a:pt x="79616" y="98691"/>
                </a:lnTo>
                <a:lnTo>
                  <a:pt x="118427" y="116331"/>
                </a:lnTo>
                <a:lnTo>
                  <a:pt x="177825" y="136461"/>
                </a:lnTo>
                <a:lnTo>
                  <a:pt x="243954" y="151942"/>
                </a:lnTo>
                <a:lnTo>
                  <a:pt x="314617" y="161836"/>
                </a:lnTo>
                <a:lnTo>
                  <a:pt x="387578" y="165379"/>
                </a:lnTo>
                <a:lnTo>
                  <a:pt x="424180" y="164401"/>
                </a:lnTo>
                <a:lnTo>
                  <a:pt x="460502" y="161797"/>
                </a:lnTo>
                <a:lnTo>
                  <a:pt x="496316" y="157467"/>
                </a:lnTo>
                <a:lnTo>
                  <a:pt x="531241" y="151688"/>
                </a:lnTo>
                <a:lnTo>
                  <a:pt x="538457" y="150139"/>
                </a:lnTo>
                <a:lnTo>
                  <a:pt x="387184" y="150139"/>
                </a:lnTo>
                <a:lnTo>
                  <a:pt x="351269" y="149288"/>
                </a:lnTo>
                <a:lnTo>
                  <a:pt x="280644" y="142481"/>
                </a:lnTo>
                <a:lnTo>
                  <a:pt x="213309" y="129920"/>
                </a:lnTo>
                <a:lnTo>
                  <a:pt x="151714" y="112382"/>
                </a:lnTo>
                <a:lnTo>
                  <a:pt x="110693" y="96532"/>
                </a:lnTo>
                <a:lnTo>
                  <a:pt x="75158" y="78955"/>
                </a:lnTo>
                <a:lnTo>
                  <a:pt x="55029" y="66420"/>
                </a:lnTo>
                <a:lnTo>
                  <a:pt x="48412" y="61628"/>
                </a:lnTo>
                <a:close/>
              </a:path>
              <a:path w="782319" h="165735">
                <a:moveTo>
                  <a:pt x="765381" y="12697"/>
                </a:moveTo>
                <a:lnTo>
                  <a:pt x="743458" y="46126"/>
                </a:lnTo>
                <a:lnTo>
                  <a:pt x="709803" y="72059"/>
                </a:lnTo>
                <a:lnTo>
                  <a:pt x="676275" y="90373"/>
                </a:lnTo>
                <a:lnTo>
                  <a:pt x="622681" y="112039"/>
                </a:lnTo>
                <a:lnTo>
                  <a:pt x="561086" y="129717"/>
                </a:lnTo>
                <a:lnTo>
                  <a:pt x="493776" y="142430"/>
                </a:lnTo>
                <a:lnTo>
                  <a:pt x="423037" y="149199"/>
                </a:lnTo>
                <a:lnTo>
                  <a:pt x="387184" y="150139"/>
                </a:lnTo>
                <a:lnTo>
                  <a:pt x="538457" y="150139"/>
                </a:lnTo>
                <a:lnTo>
                  <a:pt x="597281" y="135978"/>
                </a:lnTo>
                <a:lnTo>
                  <a:pt x="656717" y="115633"/>
                </a:lnTo>
                <a:lnTo>
                  <a:pt x="695452" y="97777"/>
                </a:lnTo>
                <a:lnTo>
                  <a:pt x="728345" y="78016"/>
                </a:lnTo>
                <a:lnTo>
                  <a:pt x="761619" y="49072"/>
                </a:lnTo>
                <a:lnTo>
                  <a:pt x="780729" y="13627"/>
                </a:lnTo>
                <a:lnTo>
                  <a:pt x="765175" y="13627"/>
                </a:lnTo>
                <a:lnTo>
                  <a:pt x="765381" y="12697"/>
                </a:lnTo>
                <a:close/>
              </a:path>
              <a:path w="782319" h="165735">
                <a:moveTo>
                  <a:pt x="0" y="2209"/>
                </a:moveTo>
                <a:lnTo>
                  <a:pt x="9639" y="86867"/>
                </a:lnTo>
                <a:lnTo>
                  <a:pt x="35195" y="70231"/>
                </a:lnTo>
                <a:lnTo>
                  <a:pt x="28257" y="59601"/>
                </a:lnTo>
                <a:lnTo>
                  <a:pt x="41021" y="51269"/>
                </a:lnTo>
                <a:lnTo>
                  <a:pt x="64325" y="51269"/>
                </a:lnTo>
                <a:lnTo>
                  <a:pt x="73494" y="45300"/>
                </a:lnTo>
                <a:lnTo>
                  <a:pt x="0" y="2209"/>
                </a:lnTo>
                <a:close/>
              </a:path>
              <a:path w="782319" h="165735">
                <a:moveTo>
                  <a:pt x="41021" y="51269"/>
                </a:moveTo>
                <a:lnTo>
                  <a:pt x="28257" y="59601"/>
                </a:lnTo>
                <a:lnTo>
                  <a:pt x="35195" y="70231"/>
                </a:lnTo>
                <a:lnTo>
                  <a:pt x="47959" y="61913"/>
                </a:lnTo>
                <a:lnTo>
                  <a:pt x="46088" y="59943"/>
                </a:lnTo>
                <a:lnTo>
                  <a:pt x="46686" y="59943"/>
                </a:lnTo>
                <a:lnTo>
                  <a:pt x="41021" y="51269"/>
                </a:lnTo>
                <a:close/>
              </a:path>
              <a:path w="782319" h="165735">
                <a:moveTo>
                  <a:pt x="47964" y="61919"/>
                </a:moveTo>
                <a:close/>
              </a:path>
              <a:path w="782319" h="165735">
                <a:moveTo>
                  <a:pt x="46088" y="59943"/>
                </a:moveTo>
                <a:lnTo>
                  <a:pt x="47973" y="61913"/>
                </a:lnTo>
                <a:lnTo>
                  <a:pt x="47224" y="60767"/>
                </a:lnTo>
                <a:lnTo>
                  <a:pt x="46088" y="59943"/>
                </a:lnTo>
                <a:close/>
              </a:path>
              <a:path w="782319" h="165735">
                <a:moveTo>
                  <a:pt x="47224" y="60767"/>
                </a:moveTo>
                <a:lnTo>
                  <a:pt x="47973" y="61913"/>
                </a:lnTo>
                <a:lnTo>
                  <a:pt x="48412" y="61628"/>
                </a:lnTo>
                <a:lnTo>
                  <a:pt x="47224" y="60767"/>
                </a:lnTo>
                <a:close/>
              </a:path>
              <a:path w="782319" h="165735">
                <a:moveTo>
                  <a:pt x="64325" y="51269"/>
                </a:moveTo>
                <a:lnTo>
                  <a:pt x="41021" y="51269"/>
                </a:lnTo>
                <a:lnTo>
                  <a:pt x="47224" y="60767"/>
                </a:lnTo>
                <a:lnTo>
                  <a:pt x="48412" y="61628"/>
                </a:lnTo>
                <a:lnTo>
                  <a:pt x="64325" y="51269"/>
                </a:lnTo>
                <a:close/>
              </a:path>
              <a:path w="782319" h="165735">
                <a:moveTo>
                  <a:pt x="46686" y="59943"/>
                </a:moveTo>
                <a:lnTo>
                  <a:pt x="46088" y="59943"/>
                </a:lnTo>
                <a:lnTo>
                  <a:pt x="47224" y="60767"/>
                </a:lnTo>
                <a:lnTo>
                  <a:pt x="46686" y="59943"/>
                </a:lnTo>
                <a:close/>
              </a:path>
              <a:path w="782319" h="165735">
                <a:moveTo>
                  <a:pt x="765429" y="12572"/>
                </a:moveTo>
                <a:lnTo>
                  <a:pt x="765175" y="13627"/>
                </a:lnTo>
                <a:lnTo>
                  <a:pt x="765429" y="12572"/>
                </a:lnTo>
                <a:close/>
              </a:path>
              <a:path w="782319" h="165735">
                <a:moveTo>
                  <a:pt x="780952" y="12572"/>
                </a:moveTo>
                <a:lnTo>
                  <a:pt x="765429" y="12572"/>
                </a:lnTo>
                <a:lnTo>
                  <a:pt x="765175" y="13627"/>
                </a:lnTo>
                <a:lnTo>
                  <a:pt x="780729" y="13627"/>
                </a:lnTo>
                <a:lnTo>
                  <a:pt x="780952" y="12572"/>
                </a:lnTo>
                <a:close/>
              </a:path>
              <a:path w="782319" h="165735">
                <a:moveTo>
                  <a:pt x="767207" y="0"/>
                </a:moveTo>
                <a:lnTo>
                  <a:pt x="766572" y="7340"/>
                </a:lnTo>
                <a:lnTo>
                  <a:pt x="765381" y="12697"/>
                </a:lnTo>
                <a:lnTo>
                  <a:pt x="780952" y="12572"/>
                </a:lnTo>
                <a:lnTo>
                  <a:pt x="781812" y="8521"/>
                </a:lnTo>
                <a:lnTo>
                  <a:pt x="782320" y="1181"/>
                </a:lnTo>
                <a:lnTo>
                  <a:pt x="7672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670454" y="5813856"/>
            <a:ext cx="1612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006600"/>
                </a:solidFill>
                <a:latin typeface="Comic Sans MS"/>
                <a:cs typeface="Comic Sans MS"/>
              </a:rPr>
              <a:t>b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751114" y="5260594"/>
            <a:ext cx="508000" cy="462280"/>
          </a:xfrm>
          <a:custGeom>
            <a:avLst/>
            <a:gdLst/>
            <a:ahLst/>
            <a:cxnLst/>
            <a:rect l="l" t="t" r="r" b="b"/>
            <a:pathLst>
              <a:path w="508000" h="462279">
                <a:moveTo>
                  <a:pt x="200367" y="0"/>
                </a:moveTo>
                <a:lnTo>
                  <a:pt x="149745" y="9778"/>
                </a:lnTo>
                <a:lnTo>
                  <a:pt x="103073" y="36956"/>
                </a:lnTo>
                <a:lnTo>
                  <a:pt x="61544" y="75564"/>
                </a:lnTo>
                <a:lnTo>
                  <a:pt x="28257" y="121030"/>
                </a:lnTo>
                <a:lnTo>
                  <a:pt x="6502" y="168401"/>
                </a:lnTo>
                <a:lnTo>
                  <a:pt x="0" y="214248"/>
                </a:lnTo>
                <a:lnTo>
                  <a:pt x="1625" y="230758"/>
                </a:lnTo>
                <a:lnTo>
                  <a:pt x="16141" y="284098"/>
                </a:lnTo>
                <a:lnTo>
                  <a:pt x="32283" y="321309"/>
                </a:lnTo>
                <a:lnTo>
                  <a:pt x="52425" y="357479"/>
                </a:lnTo>
                <a:lnTo>
                  <a:pt x="75374" y="391083"/>
                </a:lnTo>
                <a:lnTo>
                  <a:pt x="100266" y="420027"/>
                </a:lnTo>
                <a:lnTo>
                  <a:pt x="132740" y="446900"/>
                </a:lnTo>
                <a:lnTo>
                  <a:pt x="169837" y="460184"/>
                </a:lnTo>
                <a:lnTo>
                  <a:pt x="186791" y="461733"/>
                </a:lnTo>
                <a:lnTo>
                  <a:pt x="204622" y="461619"/>
                </a:lnTo>
                <a:lnTo>
                  <a:pt x="261429" y="453643"/>
                </a:lnTo>
                <a:lnTo>
                  <a:pt x="291278" y="446493"/>
                </a:lnTo>
                <a:lnTo>
                  <a:pt x="186702" y="446493"/>
                </a:lnTo>
                <a:lnTo>
                  <a:pt x="171272" y="445007"/>
                </a:lnTo>
                <a:lnTo>
                  <a:pt x="134552" y="429742"/>
                </a:lnTo>
                <a:lnTo>
                  <a:pt x="98933" y="396024"/>
                </a:lnTo>
                <a:lnTo>
                  <a:pt x="65227" y="349211"/>
                </a:lnTo>
                <a:lnTo>
                  <a:pt x="45745" y="314197"/>
                </a:lnTo>
                <a:lnTo>
                  <a:pt x="30264" y="278383"/>
                </a:lnTo>
                <a:lnTo>
                  <a:pt x="16586" y="227710"/>
                </a:lnTo>
                <a:lnTo>
                  <a:pt x="15163" y="212724"/>
                </a:lnTo>
                <a:lnTo>
                  <a:pt x="15481" y="199262"/>
                </a:lnTo>
                <a:lnTo>
                  <a:pt x="26543" y="157987"/>
                </a:lnTo>
                <a:lnTo>
                  <a:pt x="51053" y="113664"/>
                </a:lnTo>
                <a:lnTo>
                  <a:pt x="85699" y="72135"/>
                </a:lnTo>
                <a:lnTo>
                  <a:pt x="126923" y="38734"/>
                </a:lnTo>
                <a:lnTo>
                  <a:pt x="170815" y="18668"/>
                </a:lnTo>
                <a:lnTo>
                  <a:pt x="192519" y="15239"/>
                </a:lnTo>
                <a:lnTo>
                  <a:pt x="270382" y="15239"/>
                </a:lnTo>
                <a:lnTo>
                  <a:pt x="262001" y="12318"/>
                </a:lnTo>
                <a:lnTo>
                  <a:pt x="240195" y="6095"/>
                </a:lnTo>
                <a:lnTo>
                  <a:pt x="219748" y="1904"/>
                </a:lnTo>
                <a:lnTo>
                  <a:pt x="209804" y="634"/>
                </a:lnTo>
                <a:lnTo>
                  <a:pt x="200367" y="0"/>
                </a:lnTo>
                <a:close/>
              </a:path>
              <a:path w="508000" h="462279">
                <a:moveTo>
                  <a:pt x="396671" y="401370"/>
                </a:moveTo>
                <a:lnTo>
                  <a:pt x="330733" y="419582"/>
                </a:lnTo>
                <a:lnTo>
                  <a:pt x="295338" y="429742"/>
                </a:lnTo>
                <a:lnTo>
                  <a:pt x="257987" y="438784"/>
                </a:lnTo>
                <a:lnTo>
                  <a:pt x="203352" y="446430"/>
                </a:lnTo>
                <a:lnTo>
                  <a:pt x="186702" y="446493"/>
                </a:lnTo>
                <a:lnTo>
                  <a:pt x="291278" y="446493"/>
                </a:lnTo>
                <a:lnTo>
                  <a:pt x="299516" y="444398"/>
                </a:lnTo>
                <a:lnTo>
                  <a:pt x="335178" y="434162"/>
                </a:lnTo>
                <a:lnTo>
                  <a:pt x="366191" y="424776"/>
                </a:lnTo>
                <a:lnTo>
                  <a:pt x="379361" y="421017"/>
                </a:lnTo>
                <a:lnTo>
                  <a:pt x="390347" y="418134"/>
                </a:lnTo>
                <a:lnTo>
                  <a:pt x="395058" y="417144"/>
                </a:lnTo>
                <a:lnTo>
                  <a:pt x="399351" y="416382"/>
                </a:lnTo>
                <a:lnTo>
                  <a:pt x="396671" y="401370"/>
                </a:lnTo>
                <a:close/>
              </a:path>
              <a:path w="508000" h="462279">
                <a:moveTo>
                  <a:pt x="455066" y="66674"/>
                </a:moveTo>
                <a:lnTo>
                  <a:pt x="442044" y="94009"/>
                </a:lnTo>
                <a:lnTo>
                  <a:pt x="453529" y="99694"/>
                </a:lnTo>
                <a:lnTo>
                  <a:pt x="446735" y="113410"/>
                </a:lnTo>
                <a:lnTo>
                  <a:pt x="432802" y="113410"/>
                </a:lnTo>
                <a:lnTo>
                  <a:pt x="422275" y="135508"/>
                </a:lnTo>
                <a:lnTo>
                  <a:pt x="507453" y="133857"/>
                </a:lnTo>
                <a:lnTo>
                  <a:pt x="491509" y="113410"/>
                </a:lnTo>
                <a:lnTo>
                  <a:pt x="446735" y="113410"/>
                </a:lnTo>
                <a:lnTo>
                  <a:pt x="435487" y="107773"/>
                </a:lnTo>
                <a:lnTo>
                  <a:pt x="487113" y="107773"/>
                </a:lnTo>
                <a:lnTo>
                  <a:pt x="455066" y="66674"/>
                </a:lnTo>
                <a:close/>
              </a:path>
              <a:path w="508000" h="462279">
                <a:moveTo>
                  <a:pt x="442044" y="94009"/>
                </a:moveTo>
                <a:lnTo>
                  <a:pt x="435487" y="107773"/>
                </a:lnTo>
                <a:lnTo>
                  <a:pt x="446735" y="113410"/>
                </a:lnTo>
                <a:lnTo>
                  <a:pt x="453529" y="99694"/>
                </a:lnTo>
                <a:lnTo>
                  <a:pt x="442044" y="94009"/>
                </a:lnTo>
                <a:close/>
              </a:path>
              <a:path w="508000" h="462279">
                <a:moveTo>
                  <a:pt x="270382" y="15239"/>
                </a:moveTo>
                <a:lnTo>
                  <a:pt x="200367" y="15239"/>
                </a:lnTo>
                <a:lnTo>
                  <a:pt x="208838" y="15874"/>
                </a:lnTo>
                <a:lnTo>
                  <a:pt x="217754" y="17017"/>
                </a:lnTo>
                <a:lnTo>
                  <a:pt x="257797" y="27050"/>
                </a:lnTo>
                <a:lnTo>
                  <a:pt x="302145" y="43560"/>
                </a:lnTo>
                <a:lnTo>
                  <a:pt x="348437" y="64261"/>
                </a:lnTo>
                <a:lnTo>
                  <a:pt x="435487" y="107773"/>
                </a:lnTo>
                <a:lnTo>
                  <a:pt x="442044" y="94009"/>
                </a:lnTo>
                <a:lnTo>
                  <a:pt x="422998" y="84581"/>
                </a:lnTo>
                <a:lnTo>
                  <a:pt x="378205" y="61848"/>
                </a:lnTo>
                <a:lnTo>
                  <a:pt x="354812" y="50545"/>
                </a:lnTo>
                <a:lnTo>
                  <a:pt x="331343" y="39623"/>
                </a:lnTo>
                <a:lnTo>
                  <a:pt x="307759" y="29336"/>
                </a:lnTo>
                <a:lnTo>
                  <a:pt x="284594" y="20192"/>
                </a:lnTo>
                <a:lnTo>
                  <a:pt x="270382" y="152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908149" y="4899152"/>
            <a:ext cx="1612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006600"/>
                </a:solidFill>
                <a:latin typeface="Comic Sans MS"/>
                <a:cs typeface="Comic Sans MS"/>
              </a:rPr>
              <a:t>b</a:t>
            </a:r>
            <a:endParaRPr>
              <a:latin typeface="Comic Sans MS"/>
              <a:cs typeface="Comic Sans MS"/>
            </a:endParaRPr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1671828" y="2052827"/>
          <a:ext cx="1143000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0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38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14224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1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38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33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125095">
                        <a:lnSpc>
                          <a:spcPts val="207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0033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2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125095">
                        <a:lnSpc>
                          <a:spcPts val="207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b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0033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2052827" y="986027"/>
          <a:ext cx="30480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4800">
                <a:tc gridSpan="8">
                  <a:txBody>
                    <a:bodyPr/>
                    <a:lstStyle/>
                    <a:p>
                      <a:pPr marL="70929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Search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Pattern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31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33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125095">
                        <a:lnSpc>
                          <a:spcPts val="2065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2065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2065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b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2065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2065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2065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2065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b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2065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b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object 21"/>
          <p:cNvSpPr/>
          <p:nvPr/>
        </p:nvSpPr>
        <p:spPr>
          <a:xfrm>
            <a:off x="5638800" y="1600200"/>
            <a:ext cx="304800" cy="228600"/>
          </a:xfrm>
          <a:custGeom>
            <a:avLst/>
            <a:gdLst/>
            <a:ahLst/>
            <a:cxnLst/>
            <a:rect l="l" t="t" r="r" b="b"/>
            <a:pathLst>
              <a:path w="304800" h="228600">
                <a:moveTo>
                  <a:pt x="228600" y="0"/>
                </a:moveTo>
                <a:lnTo>
                  <a:pt x="228600" y="57150"/>
                </a:lnTo>
                <a:lnTo>
                  <a:pt x="0" y="57150"/>
                </a:lnTo>
                <a:lnTo>
                  <a:pt x="0" y="171450"/>
                </a:lnTo>
                <a:lnTo>
                  <a:pt x="228600" y="171450"/>
                </a:lnTo>
                <a:lnTo>
                  <a:pt x="228600" y="228600"/>
                </a:lnTo>
                <a:lnTo>
                  <a:pt x="304800" y="114300"/>
                </a:lnTo>
                <a:lnTo>
                  <a:pt x="228600" y="0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638800" y="1600200"/>
            <a:ext cx="304800" cy="228600"/>
          </a:xfrm>
          <a:custGeom>
            <a:avLst/>
            <a:gdLst/>
            <a:ahLst/>
            <a:cxnLst/>
            <a:rect l="l" t="t" r="r" b="b"/>
            <a:pathLst>
              <a:path w="304800" h="228600">
                <a:moveTo>
                  <a:pt x="0" y="57150"/>
                </a:moveTo>
                <a:lnTo>
                  <a:pt x="228600" y="57150"/>
                </a:lnTo>
                <a:lnTo>
                  <a:pt x="228600" y="0"/>
                </a:lnTo>
                <a:lnTo>
                  <a:pt x="304800" y="114300"/>
                </a:lnTo>
                <a:lnTo>
                  <a:pt x="228600" y="228600"/>
                </a:lnTo>
                <a:lnTo>
                  <a:pt x="228600" y="171450"/>
                </a:lnTo>
                <a:lnTo>
                  <a:pt x="0" y="171450"/>
                </a:lnTo>
                <a:lnTo>
                  <a:pt x="0" y="57150"/>
                </a:lnTo>
                <a:close/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6015228" y="986027"/>
          <a:ext cx="3733800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8890" algn="ctr">
                        <a:lnSpc>
                          <a:spcPts val="2065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j</a:t>
                      </a:r>
                      <a:endParaRPr sz="18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A40020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450850">
                        <a:lnSpc>
                          <a:spcPts val="2065"/>
                        </a:lnSpc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pattern[</a:t>
                      </a:r>
                      <a:r>
                        <a:rPr lang="en-US" altLang="zh-CN" sz="1800" b="1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..j]</a:t>
                      </a:r>
                      <a:endParaRPr sz="18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A4002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2065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X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A400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8890" algn="ctr">
                        <a:lnSpc>
                          <a:spcPts val="2065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2065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8890" algn="ctr">
                        <a:lnSpc>
                          <a:spcPts val="2065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2065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2065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1</a:t>
                      </a:r>
                      <a:endParaRPr sz="18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xfrm>
            <a:off x="8902827" y="6654711"/>
            <a:ext cx="176529" cy="168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800" b="0" i="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1910">
              <a:spcBef>
                <a:spcPts val="185"/>
              </a:spcBef>
            </a:pPr>
            <a:fld id="{81D60167-4931-47E6-BA6A-407CBD079E47}" type="slidenum">
              <a:rPr lang="en-US" altLang="zh-CN" smtClean="0"/>
              <a:pPr marL="41910">
                <a:spcBef>
                  <a:spcPts val="185"/>
                </a:spcBef>
              </a:pPr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05400" y="5410200"/>
            <a:ext cx="304800" cy="303530"/>
          </a:xfrm>
          <a:custGeom>
            <a:avLst/>
            <a:gdLst/>
            <a:ahLst/>
            <a:cxnLst/>
            <a:rect l="l" t="t" r="r" b="b"/>
            <a:pathLst>
              <a:path w="304800" h="303529">
                <a:moveTo>
                  <a:pt x="152400" y="0"/>
                </a:moveTo>
                <a:lnTo>
                  <a:pt x="104217" y="7735"/>
                </a:lnTo>
                <a:lnTo>
                  <a:pt x="62380" y="29272"/>
                </a:lnTo>
                <a:lnTo>
                  <a:pt x="29394" y="62106"/>
                </a:lnTo>
                <a:lnTo>
                  <a:pt x="7766" y="103729"/>
                </a:lnTo>
                <a:lnTo>
                  <a:pt x="0" y="151637"/>
                </a:lnTo>
                <a:lnTo>
                  <a:pt x="7766" y="199565"/>
                </a:lnTo>
                <a:lnTo>
                  <a:pt x="29394" y="241191"/>
                </a:lnTo>
                <a:lnTo>
                  <a:pt x="62380" y="274017"/>
                </a:lnTo>
                <a:lnTo>
                  <a:pt x="104217" y="295545"/>
                </a:lnTo>
                <a:lnTo>
                  <a:pt x="152400" y="303275"/>
                </a:lnTo>
                <a:lnTo>
                  <a:pt x="200582" y="295545"/>
                </a:lnTo>
                <a:lnTo>
                  <a:pt x="242419" y="274017"/>
                </a:lnTo>
                <a:lnTo>
                  <a:pt x="275405" y="241191"/>
                </a:lnTo>
                <a:lnTo>
                  <a:pt x="297033" y="199565"/>
                </a:lnTo>
                <a:lnTo>
                  <a:pt x="304800" y="151637"/>
                </a:lnTo>
                <a:lnTo>
                  <a:pt x="297033" y="103729"/>
                </a:lnTo>
                <a:lnTo>
                  <a:pt x="275405" y="62106"/>
                </a:lnTo>
                <a:lnTo>
                  <a:pt x="242419" y="29272"/>
                </a:lnTo>
                <a:lnTo>
                  <a:pt x="200582" y="7735"/>
                </a:lnTo>
                <a:lnTo>
                  <a:pt x="15240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105400" y="5410200"/>
            <a:ext cx="304800" cy="303530"/>
          </a:xfrm>
          <a:custGeom>
            <a:avLst/>
            <a:gdLst/>
            <a:ahLst/>
            <a:cxnLst/>
            <a:rect l="l" t="t" r="r" b="b"/>
            <a:pathLst>
              <a:path w="304800" h="303529">
                <a:moveTo>
                  <a:pt x="0" y="151637"/>
                </a:moveTo>
                <a:lnTo>
                  <a:pt x="7766" y="103729"/>
                </a:lnTo>
                <a:lnTo>
                  <a:pt x="29394" y="62106"/>
                </a:lnTo>
                <a:lnTo>
                  <a:pt x="62380" y="29272"/>
                </a:lnTo>
                <a:lnTo>
                  <a:pt x="104217" y="7735"/>
                </a:lnTo>
                <a:lnTo>
                  <a:pt x="152400" y="0"/>
                </a:lnTo>
                <a:lnTo>
                  <a:pt x="200582" y="7735"/>
                </a:lnTo>
                <a:lnTo>
                  <a:pt x="242419" y="29272"/>
                </a:lnTo>
                <a:lnTo>
                  <a:pt x="275405" y="62106"/>
                </a:lnTo>
                <a:lnTo>
                  <a:pt x="297033" y="103729"/>
                </a:lnTo>
                <a:lnTo>
                  <a:pt x="304800" y="151637"/>
                </a:lnTo>
                <a:lnTo>
                  <a:pt x="297033" y="199565"/>
                </a:lnTo>
                <a:lnTo>
                  <a:pt x="275405" y="241191"/>
                </a:lnTo>
                <a:lnTo>
                  <a:pt x="242419" y="274017"/>
                </a:lnTo>
                <a:lnTo>
                  <a:pt x="200582" y="295545"/>
                </a:lnTo>
                <a:lnTo>
                  <a:pt x="152400" y="303275"/>
                </a:lnTo>
                <a:lnTo>
                  <a:pt x="104217" y="295545"/>
                </a:lnTo>
                <a:lnTo>
                  <a:pt x="62380" y="274017"/>
                </a:lnTo>
                <a:lnTo>
                  <a:pt x="29394" y="241191"/>
                </a:lnTo>
                <a:lnTo>
                  <a:pt x="7766" y="199565"/>
                </a:lnTo>
                <a:lnTo>
                  <a:pt x="0" y="151637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176520" y="5401157"/>
            <a:ext cx="165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omic Sans MS"/>
                <a:cs typeface="Comic Sans MS"/>
              </a:rPr>
              <a:t>3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33600" y="5410200"/>
            <a:ext cx="304800" cy="303530"/>
          </a:xfrm>
          <a:custGeom>
            <a:avLst/>
            <a:gdLst/>
            <a:ahLst/>
            <a:cxnLst/>
            <a:rect l="l" t="t" r="r" b="b"/>
            <a:pathLst>
              <a:path w="304800" h="303529">
                <a:moveTo>
                  <a:pt x="152400" y="0"/>
                </a:moveTo>
                <a:lnTo>
                  <a:pt x="104231" y="7735"/>
                </a:lnTo>
                <a:lnTo>
                  <a:pt x="62396" y="29272"/>
                </a:lnTo>
                <a:lnTo>
                  <a:pt x="29405" y="62106"/>
                </a:lnTo>
                <a:lnTo>
                  <a:pt x="7769" y="103729"/>
                </a:lnTo>
                <a:lnTo>
                  <a:pt x="0" y="151637"/>
                </a:lnTo>
                <a:lnTo>
                  <a:pt x="7769" y="199565"/>
                </a:lnTo>
                <a:lnTo>
                  <a:pt x="29405" y="241191"/>
                </a:lnTo>
                <a:lnTo>
                  <a:pt x="62396" y="274017"/>
                </a:lnTo>
                <a:lnTo>
                  <a:pt x="104231" y="295545"/>
                </a:lnTo>
                <a:lnTo>
                  <a:pt x="152400" y="303275"/>
                </a:lnTo>
                <a:lnTo>
                  <a:pt x="200568" y="295545"/>
                </a:lnTo>
                <a:lnTo>
                  <a:pt x="242403" y="274017"/>
                </a:lnTo>
                <a:lnTo>
                  <a:pt x="275394" y="241191"/>
                </a:lnTo>
                <a:lnTo>
                  <a:pt x="297030" y="199565"/>
                </a:lnTo>
                <a:lnTo>
                  <a:pt x="304800" y="151637"/>
                </a:lnTo>
                <a:lnTo>
                  <a:pt x="297030" y="103729"/>
                </a:lnTo>
                <a:lnTo>
                  <a:pt x="275394" y="62106"/>
                </a:lnTo>
                <a:lnTo>
                  <a:pt x="242403" y="29272"/>
                </a:lnTo>
                <a:lnTo>
                  <a:pt x="200568" y="7735"/>
                </a:lnTo>
                <a:lnTo>
                  <a:pt x="15240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33600" y="5410200"/>
            <a:ext cx="304800" cy="303530"/>
          </a:xfrm>
          <a:custGeom>
            <a:avLst/>
            <a:gdLst/>
            <a:ahLst/>
            <a:cxnLst/>
            <a:rect l="l" t="t" r="r" b="b"/>
            <a:pathLst>
              <a:path w="304800" h="303529">
                <a:moveTo>
                  <a:pt x="0" y="151637"/>
                </a:moveTo>
                <a:lnTo>
                  <a:pt x="7769" y="103729"/>
                </a:lnTo>
                <a:lnTo>
                  <a:pt x="29405" y="62106"/>
                </a:lnTo>
                <a:lnTo>
                  <a:pt x="62396" y="29272"/>
                </a:lnTo>
                <a:lnTo>
                  <a:pt x="104231" y="7735"/>
                </a:lnTo>
                <a:lnTo>
                  <a:pt x="152400" y="0"/>
                </a:lnTo>
                <a:lnTo>
                  <a:pt x="200568" y="7735"/>
                </a:lnTo>
                <a:lnTo>
                  <a:pt x="242403" y="29272"/>
                </a:lnTo>
                <a:lnTo>
                  <a:pt x="275394" y="62106"/>
                </a:lnTo>
                <a:lnTo>
                  <a:pt x="297030" y="103729"/>
                </a:lnTo>
                <a:lnTo>
                  <a:pt x="304800" y="151637"/>
                </a:lnTo>
                <a:lnTo>
                  <a:pt x="297030" y="199565"/>
                </a:lnTo>
                <a:lnTo>
                  <a:pt x="275394" y="241191"/>
                </a:lnTo>
                <a:lnTo>
                  <a:pt x="242403" y="274017"/>
                </a:lnTo>
                <a:lnTo>
                  <a:pt x="200568" y="295545"/>
                </a:lnTo>
                <a:lnTo>
                  <a:pt x="152400" y="303275"/>
                </a:lnTo>
                <a:lnTo>
                  <a:pt x="104231" y="295545"/>
                </a:lnTo>
                <a:lnTo>
                  <a:pt x="62396" y="274017"/>
                </a:lnTo>
                <a:lnTo>
                  <a:pt x="29405" y="241191"/>
                </a:lnTo>
                <a:lnTo>
                  <a:pt x="7769" y="199565"/>
                </a:lnTo>
                <a:lnTo>
                  <a:pt x="0" y="151637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204110" y="5401157"/>
            <a:ext cx="165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omic Sans MS"/>
                <a:cs typeface="Comic Sans MS"/>
              </a:rPr>
              <a:t>0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124200" y="5410200"/>
            <a:ext cx="304800" cy="303530"/>
          </a:xfrm>
          <a:custGeom>
            <a:avLst/>
            <a:gdLst/>
            <a:ahLst/>
            <a:cxnLst/>
            <a:rect l="l" t="t" r="r" b="b"/>
            <a:pathLst>
              <a:path w="304800" h="303529">
                <a:moveTo>
                  <a:pt x="152400" y="0"/>
                </a:moveTo>
                <a:lnTo>
                  <a:pt x="104217" y="7735"/>
                </a:lnTo>
                <a:lnTo>
                  <a:pt x="62380" y="29272"/>
                </a:lnTo>
                <a:lnTo>
                  <a:pt x="29394" y="62106"/>
                </a:lnTo>
                <a:lnTo>
                  <a:pt x="7766" y="103729"/>
                </a:lnTo>
                <a:lnTo>
                  <a:pt x="0" y="151637"/>
                </a:lnTo>
                <a:lnTo>
                  <a:pt x="7766" y="199565"/>
                </a:lnTo>
                <a:lnTo>
                  <a:pt x="29394" y="241191"/>
                </a:lnTo>
                <a:lnTo>
                  <a:pt x="62380" y="274017"/>
                </a:lnTo>
                <a:lnTo>
                  <a:pt x="104217" y="295545"/>
                </a:lnTo>
                <a:lnTo>
                  <a:pt x="152400" y="303275"/>
                </a:lnTo>
                <a:lnTo>
                  <a:pt x="200582" y="295545"/>
                </a:lnTo>
                <a:lnTo>
                  <a:pt x="242419" y="274017"/>
                </a:lnTo>
                <a:lnTo>
                  <a:pt x="275405" y="241191"/>
                </a:lnTo>
                <a:lnTo>
                  <a:pt x="297033" y="199565"/>
                </a:lnTo>
                <a:lnTo>
                  <a:pt x="304800" y="151637"/>
                </a:lnTo>
                <a:lnTo>
                  <a:pt x="297033" y="103729"/>
                </a:lnTo>
                <a:lnTo>
                  <a:pt x="275405" y="62106"/>
                </a:lnTo>
                <a:lnTo>
                  <a:pt x="242419" y="29272"/>
                </a:lnTo>
                <a:lnTo>
                  <a:pt x="200582" y="7735"/>
                </a:lnTo>
                <a:lnTo>
                  <a:pt x="15240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24200" y="5410200"/>
            <a:ext cx="304800" cy="303530"/>
          </a:xfrm>
          <a:custGeom>
            <a:avLst/>
            <a:gdLst/>
            <a:ahLst/>
            <a:cxnLst/>
            <a:rect l="l" t="t" r="r" b="b"/>
            <a:pathLst>
              <a:path w="304800" h="303529">
                <a:moveTo>
                  <a:pt x="0" y="151637"/>
                </a:moveTo>
                <a:lnTo>
                  <a:pt x="7766" y="103729"/>
                </a:lnTo>
                <a:lnTo>
                  <a:pt x="29394" y="62106"/>
                </a:lnTo>
                <a:lnTo>
                  <a:pt x="62380" y="29272"/>
                </a:lnTo>
                <a:lnTo>
                  <a:pt x="104217" y="7735"/>
                </a:lnTo>
                <a:lnTo>
                  <a:pt x="152400" y="0"/>
                </a:lnTo>
                <a:lnTo>
                  <a:pt x="200582" y="7735"/>
                </a:lnTo>
                <a:lnTo>
                  <a:pt x="242419" y="29272"/>
                </a:lnTo>
                <a:lnTo>
                  <a:pt x="275405" y="62106"/>
                </a:lnTo>
                <a:lnTo>
                  <a:pt x="297033" y="103729"/>
                </a:lnTo>
                <a:lnTo>
                  <a:pt x="304800" y="151637"/>
                </a:lnTo>
                <a:lnTo>
                  <a:pt x="297033" y="199565"/>
                </a:lnTo>
                <a:lnTo>
                  <a:pt x="275405" y="241191"/>
                </a:lnTo>
                <a:lnTo>
                  <a:pt x="242419" y="274017"/>
                </a:lnTo>
                <a:lnTo>
                  <a:pt x="200582" y="295545"/>
                </a:lnTo>
                <a:lnTo>
                  <a:pt x="152400" y="303275"/>
                </a:lnTo>
                <a:lnTo>
                  <a:pt x="104217" y="295545"/>
                </a:lnTo>
                <a:lnTo>
                  <a:pt x="62380" y="274017"/>
                </a:lnTo>
                <a:lnTo>
                  <a:pt x="29394" y="241191"/>
                </a:lnTo>
                <a:lnTo>
                  <a:pt x="7766" y="199565"/>
                </a:lnTo>
                <a:lnTo>
                  <a:pt x="0" y="151637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213355" y="5401157"/>
            <a:ext cx="1289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omic Sans MS"/>
                <a:cs typeface="Comic Sans MS"/>
              </a:rPr>
              <a:t>1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438400" y="5524500"/>
            <a:ext cx="685800" cy="76200"/>
          </a:xfrm>
          <a:custGeom>
            <a:avLst/>
            <a:gdLst/>
            <a:ahLst/>
            <a:cxnLst/>
            <a:rect l="l" t="t" r="r" b="b"/>
            <a:pathLst>
              <a:path w="685800" h="76200">
                <a:moveTo>
                  <a:pt x="609600" y="0"/>
                </a:moveTo>
                <a:lnTo>
                  <a:pt x="609600" y="76200"/>
                </a:lnTo>
                <a:lnTo>
                  <a:pt x="670560" y="45719"/>
                </a:lnTo>
                <a:lnTo>
                  <a:pt x="622300" y="45719"/>
                </a:lnTo>
                <a:lnTo>
                  <a:pt x="622300" y="30480"/>
                </a:lnTo>
                <a:lnTo>
                  <a:pt x="670560" y="30480"/>
                </a:lnTo>
                <a:lnTo>
                  <a:pt x="609600" y="0"/>
                </a:lnTo>
                <a:close/>
              </a:path>
              <a:path w="685800" h="76200">
                <a:moveTo>
                  <a:pt x="609600" y="30480"/>
                </a:moveTo>
                <a:lnTo>
                  <a:pt x="0" y="30480"/>
                </a:lnTo>
                <a:lnTo>
                  <a:pt x="0" y="45719"/>
                </a:lnTo>
                <a:lnTo>
                  <a:pt x="609600" y="45719"/>
                </a:lnTo>
                <a:lnTo>
                  <a:pt x="609600" y="30480"/>
                </a:lnTo>
                <a:close/>
              </a:path>
              <a:path w="685800" h="76200">
                <a:moveTo>
                  <a:pt x="670560" y="30480"/>
                </a:moveTo>
                <a:lnTo>
                  <a:pt x="622300" y="30480"/>
                </a:lnTo>
                <a:lnTo>
                  <a:pt x="622300" y="45719"/>
                </a:lnTo>
                <a:lnTo>
                  <a:pt x="670560" y="45719"/>
                </a:lnTo>
                <a:lnTo>
                  <a:pt x="685800" y="38100"/>
                </a:lnTo>
                <a:lnTo>
                  <a:pt x="670560" y="304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670455" y="5216778"/>
            <a:ext cx="142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006600"/>
                </a:solidFill>
                <a:latin typeface="Comic Sans MS"/>
                <a:cs typeface="Comic Sans MS"/>
              </a:rPr>
              <a:t>a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661030" y="5216778"/>
            <a:ext cx="142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006600"/>
                </a:solidFill>
                <a:latin typeface="Comic Sans MS"/>
                <a:cs typeface="Comic Sans MS"/>
              </a:rPr>
              <a:t>a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114800" y="5411723"/>
            <a:ext cx="304800" cy="303530"/>
          </a:xfrm>
          <a:custGeom>
            <a:avLst/>
            <a:gdLst/>
            <a:ahLst/>
            <a:cxnLst/>
            <a:rect l="l" t="t" r="r" b="b"/>
            <a:pathLst>
              <a:path w="304800" h="303529">
                <a:moveTo>
                  <a:pt x="152400" y="0"/>
                </a:moveTo>
                <a:lnTo>
                  <a:pt x="104217" y="7735"/>
                </a:lnTo>
                <a:lnTo>
                  <a:pt x="62380" y="29272"/>
                </a:lnTo>
                <a:lnTo>
                  <a:pt x="29394" y="62106"/>
                </a:lnTo>
                <a:lnTo>
                  <a:pt x="7766" y="103729"/>
                </a:lnTo>
                <a:lnTo>
                  <a:pt x="0" y="151637"/>
                </a:lnTo>
                <a:lnTo>
                  <a:pt x="7766" y="199565"/>
                </a:lnTo>
                <a:lnTo>
                  <a:pt x="29394" y="241191"/>
                </a:lnTo>
                <a:lnTo>
                  <a:pt x="62380" y="274017"/>
                </a:lnTo>
                <a:lnTo>
                  <a:pt x="104217" y="295545"/>
                </a:lnTo>
                <a:lnTo>
                  <a:pt x="152400" y="303275"/>
                </a:lnTo>
                <a:lnTo>
                  <a:pt x="200582" y="295545"/>
                </a:lnTo>
                <a:lnTo>
                  <a:pt x="242419" y="274017"/>
                </a:lnTo>
                <a:lnTo>
                  <a:pt x="275405" y="241191"/>
                </a:lnTo>
                <a:lnTo>
                  <a:pt x="297033" y="199565"/>
                </a:lnTo>
                <a:lnTo>
                  <a:pt x="304800" y="151637"/>
                </a:lnTo>
                <a:lnTo>
                  <a:pt x="297033" y="103729"/>
                </a:lnTo>
                <a:lnTo>
                  <a:pt x="275405" y="62106"/>
                </a:lnTo>
                <a:lnTo>
                  <a:pt x="242419" y="29272"/>
                </a:lnTo>
                <a:lnTo>
                  <a:pt x="200582" y="7735"/>
                </a:lnTo>
                <a:lnTo>
                  <a:pt x="15240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114800" y="5411723"/>
            <a:ext cx="304800" cy="303530"/>
          </a:xfrm>
          <a:custGeom>
            <a:avLst/>
            <a:gdLst/>
            <a:ahLst/>
            <a:cxnLst/>
            <a:rect l="l" t="t" r="r" b="b"/>
            <a:pathLst>
              <a:path w="304800" h="303529">
                <a:moveTo>
                  <a:pt x="0" y="151637"/>
                </a:moveTo>
                <a:lnTo>
                  <a:pt x="7766" y="103729"/>
                </a:lnTo>
                <a:lnTo>
                  <a:pt x="29394" y="62106"/>
                </a:lnTo>
                <a:lnTo>
                  <a:pt x="62380" y="29272"/>
                </a:lnTo>
                <a:lnTo>
                  <a:pt x="104217" y="7735"/>
                </a:lnTo>
                <a:lnTo>
                  <a:pt x="152400" y="0"/>
                </a:lnTo>
                <a:lnTo>
                  <a:pt x="200582" y="7735"/>
                </a:lnTo>
                <a:lnTo>
                  <a:pt x="242419" y="29272"/>
                </a:lnTo>
                <a:lnTo>
                  <a:pt x="275405" y="62106"/>
                </a:lnTo>
                <a:lnTo>
                  <a:pt x="297033" y="103729"/>
                </a:lnTo>
                <a:lnTo>
                  <a:pt x="304800" y="151637"/>
                </a:lnTo>
                <a:lnTo>
                  <a:pt x="297033" y="199565"/>
                </a:lnTo>
                <a:lnTo>
                  <a:pt x="275405" y="241191"/>
                </a:lnTo>
                <a:lnTo>
                  <a:pt x="242419" y="274017"/>
                </a:lnTo>
                <a:lnTo>
                  <a:pt x="200582" y="295545"/>
                </a:lnTo>
                <a:lnTo>
                  <a:pt x="152400" y="303275"/>
                </a:lnTo>
                <a:lnTo>
                  <a:pt x="104217" y="295545"/>
                </a:lnTo>
                <a:lnTo>
                  <a:pt x="62380" y="274017"/>
                </a:lnTo>
                <a:lnTo>
                  <a:pt x="29394" y="241191"/>
                </a:lnTo>
                <a:lnTo>
                  <a:pt x="7766" y="199565"/>
                </a:lnTo>
                <a:lnTo>
                  <a:pt x="0" y="151637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419600" y="5524628"/>
            <a:ext cx="685800" cy="76835"/>
          </a:xfrm>
          <a:custGeom>
            <a:avLst/>
            <a:gdLst/>
            <a:ahLst/>
            <a:cxnLst/>
            <a:rect l="l" t="t" r="r" b="b"/>
            <a:pathLst>
              <a:path w="685800" h="76835">
                <a:moveTo>
                  <a:pt x="670738" y="30480"/>
                </a:moveTo>
                <a:lnTo>
                  <a:pt x="622300" y="30480"/>
                </a:lnTo>
                <a:lnTo>
                  <a:pt x="622300" y="45720"/>
                </a:lnTo>
                <a:lnTo>
                  <a:pt x="609625" y="45751"/>
                </a:lnTo>
                <a:lnTo>
                  <a:pt x="609726" y="76250"/>
                </a:lnTo>
                <a:lnTo>
                  <a:pt x="685800" y="37973"/>
                </a:lnTo>
                <a:lnTo>
                  <a:pt x="670738" y="30480"/>
                </a:lnTo>
                <a:close/>
              </a:path>
              <a:path w="685800" h="76835">
                <a:moveTo>
                  <a:pt x="609574" y="30511"/>
                </a:moveTo>
                <a:lnTo>
                  <a:pt x="0" y="32004"/>
                </a:lnTo>
                <a:lnTo>
                  <a:pt x="0" y="47244"/>
                </a:lnTo>
                <a:lnTo>
                  <a:pt x="609625" y="45751"/>
                </a:lnTo>
                <a:lnTo>
                  <a:pt x="609574" y="30511"/>
                </a:lnTo>
                <a:close/>
              </a:path>
              <a:path w="685800" h="76835">
                <a:moveTo>
                  <a:pt x="622300" y="30480"/>
                </a:moveTo>
                <a:lnTo>
                  <a:pt x="609574" y="30511"/>
                </a:lnTo>
                <a:lnTo>
                  <a:pt x="609625" y="45751"/>
                </a:lnTo>
                <a:lnTo>
                  <a:pt x="622300" y="45720"/>
                </a:lnTo>
                <a:lnTo>
                  <a:pt x="622300" y="30480"/>
                </a:lnTo>
                <a:close/>
              </a:path>
              <a:path w="685800" h="76835">
                <a:moveTo>
                  <a:pt x="609473" y="0"/>
                </a:moveTo>
                <a:lnTo>
                  <a:pt x="609574" y="30511"/>
                </a:lnTo>
                <a:lnTo>
                  <a:pt x="670738" y="30480"/>
                </a:lnTo>
                <a:lnTo>
                  <a:pt x="60947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652010" y="5217999"/>
            <a:ext cx="1612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006600"/>
                </a:solidFill>
                <a:latin typeface="Comic Sans MS"/>
                <a:cs typeface="Comic Sans MS"/>
              </a:rPr>
              <a:t>b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429000" y="5525897"/>
            <a:ext cx="685800" cy="76835"/>
          </a:xfrm>
          <a:custGeom>
            <a:avLst/>
            <a:gdLst/>
            <a:ahLst/>
            <a:cxnLst/>
            <a:rect l="l" t="t" r="r" b="b"/>
            <a:pathLst>
              <a:path w="685800" h="76835">
                <a:moveTo>
                  <a:pt x="609574" y="45691"/>
                </a:moveTo>
                <a:lnTo>
                  <a:pt x="609473" y="76212"/>
                </a:lnTo>
                <a:lnTo>
                  <a:pt x="670743" y="45719"/>
                </a:lnTo>
                <a:lnTo>
                  <a:pt x="622300" y="45719"/>
                </a:lnTo>
                <a:lnTo>
                  <a:pt x="609574" y="45691"/>
                </a:lnTo>
                <a:close/>
              </a:path>
              <a:path w="685800" h="76835">
                <a:moveTo>
                  <a:pt x="609625" y="30451"/>
                </a:moveTo>
                <a:lnTo>
                  <a:pt x="609574" y="45691"/>
                </a:lnTo>
                <a:lnTo>
                  <a:pt x="622300" y="45719"/>
                </a:lnTo>
                <a:lnTo>
                  <a:pt x="622300" y="30479"/>
                </a:lnTo>
                <a:lnTo>
                  <a:pt x="609625" y="30451"/>
                </a:lnTo>
                <a:close/>
              </a:path>
              <a:path w="685800" h="76835">
                <a:moveTo>
                  <a:pt x="609726" y="0"/>
                </a:moveTo>
                <a:lnTo>
                  <a:pt x="609625" y="30451"/>
                </a:lnTo>
                <a:lnTo>
                  <a:pt x="622300" y="30479"/>
                </a:lnTo>
                <a:lnTo>
                  <a:pt x="622300" y="45719"/>
                </a:lnTo>
                <a:lnTo>
                  <a:pt x="670743" y="45719"/>
                </a:lnTo>
                <a:lnTo>
                  <a:pt x="685800" y="38226"/>
                </a:lnTo>
                <a:lnTo>
                  <a:pt x="609726" y="0"/>
                </a:lnTo>
                <a:close/>
              </a:path>
              <a:path w="685800" h="76835">
                <a:moveTo>
                  <a:pt x="0" y="29082"/>
                </a:moveTo>
                <a:lnTo>
                  <a:pt x="0" y="44322"/>
                </a:lnTo>
                <a:lnTo>
                  <a:pt x="609574" y="45691"/>
                </a:lnTo>
                <a:lnTo>
                  <a:pt x="609625" y="30451"/>
                </a:lnTo>
                <a:lnTo>
                  <a:pt x="0" y="290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394203" y="5668684"/>
            <a:ext cx="782320" cy="165735"/>
          </a:xfrm>
          <a:custGeom>
            <a:avLst/>
            <a:gdLst/>
            <a:ahLst/>
            <a:cxnLst/>
            <a:rect l="l" t="t" r="r" b="b"/>
            <a:pathLst>
              <a:path w="782319" h="165735">
                <a:moveTo>
                  <a:pt x="48412" y="61628"/>
                </a:moveTo>
                <a:lnTo>
                  <a:pt x="47973" y="61913"/>
                </a:lnTo>
                <a:lnTo>
                  <a:pt x="35195" y="70231"/>
                </a:lnTo>
                <a:lnTo>
                  <a:pt x="35750" y="71081"/>
                </a:lnTo>
                <a:lnTo>
                  <a:pt x="36410" y="71754"/>
                </a:lnTo>
                <a:lnTo>
                  <a:pt x="79616" y="98691"/>
                </a:lnTo>
                <a:lnTo>
                  <a:pt x="118427" y="116331"/>
                </a:lnTo>
                <a:lnTo>
                  <a:pt x="177825" y="136461"/>
                </a:lnTo>
                <a:lnTo>
                  <a:pt x="243954" y="151942"/>
                </a:lnTo>
                <a:lnTo>
                  <a:pt x="314617" y="161836"/>
                </a:lnTo>
                <a:lnTo>
                  <a:pt x="387578" y="165379"/>
                </a:lnTo>
                <a:lnTo>
                  <a:pt x="424180" y="164401"/>
                </a:lnTo>
                <a:lnTo>
                  <a:pt x="460502" y="161797"/>
                </a:lnTo>
                <a:lnTo>
                  <a:pt x="496316" y="157467"/>
                </a:lnTo>
                <a:lnTo>
                  <a:pt x="531241" y="151688"/>
                </a:lnTo>
                <a:lnTo>
                  <a:pt x="538457" y="150139"/>
                </a:lnTo>
                <a:lnTo>
                  <a:pt x="387184" y="150139"/>
                </a:lnTo>
                <a:lnTo>
                  <a:pt x="351269" y="149288"/>
                </a:lnTo>
                <a:lnTo>
                  <a:pt x="280644" y="142481"/>
                </a:lnTo>
                <a:lnTo>
                  <a:pt x="213309" y="129920"/>
                </a:lnTo>
                <a:lnTo>
                  <a:pt x="151714" y="112382"/>
                </a:lnTo>
                <a:lnTo>
                  <a:pt x="110693" y="96532"/>
                </a:lnTo>
                <a:lnTo>
                  <a:pt x="75158" y="78955"/>
                </a:lnTo>
                <a:lnTo>
                  <a:pt x="55029" y="66420"/>
                </a:lnTo>
                <a:lnTo>
                  <a:pt x="48412" y="61628"/>
                </a:lnTo>
                <a:close/>
              </a:path>
              <a:path w="782319" h="165735">
                <a:moveTo>
                  <a:pt x="765381" y="12697"/>
                </a:moveTo>
                <a:lnTo>
                  <a:pt x="743458" y="46126"/>
                </a:lnTo>
                <a:lnTo>
                  <a:pt x="709803" y="72059"/>
                </a:lnTo>
                <a:lnTo>
                  <a:pt x="676275" y="90373"/>
                </a:lnTo>
                <a:lnTo>
                  <a:pt x="622681" y="112039"/>
                </a:lnTo>
                <a:lnTo>
                  <a:pt x="561086" y="129717"/>
                </a:lnTo>
                <a:lnTo>
                  <a:pt x="493776" y="142430"/>
                </a:lnTo>
                <a:lnTo>
                  <a:pt x="423037" y="149199"/>
                </a:lnTo>
                <a:lnTo>
                  <a:pt x="387184" y="150139"/>
                </a:lnTo>
                <a:lnTo>
                  <a:pt x="538457" y="150139"/>
                </a:lnTo>
                <a:lnTo>
                  <a:pt x="597281" y="135978"/>
                </a:lnTo>
                <a:lnTo>
                  <a:pt x="656717" y="115633"/>
                </a:lnTo>
                <a:lnTo>
                  <a:pt x="695452" y="97777"/>
                </a:lnTo>
                <a:lnTo>
                  <a:pt x="728345" y="78016"/>
                </a:lnTo>
                <a:lnTo>
                  <a:pt x="761619" y="49072"/>
                </a:lnTo>
                <a:lnTo>
                  <a:pt x="780729" y="13627"/>
                </a:lnTo>
                <a:lnTo>
                  <a:pt x="765175" y="13627"/>
                </a:lnTo>
                <a:lnTo>
                  <a:pt x="765381" y="12697"/>
                </a:lnTo>
                <a:close/>
              </a:path>
              <a:path w="782319" h="165735">
                <a:moveTo>
                  <a:pt x="0" y="2209"/>
                </a:moveTo>
                <a:lnTo>
                  <a:pt x="9639" y="86867"/>
                </a:lnTo>
                <a:lnTo>
                  <a:pt x="35195" y="70231"/>
                </a:lnTo>
                <a:lnTo>
                  <a:pt x="28257" y="59601"/>
                </a:lnTo>
                <a:lnTo>
                  <a:pt x="41021" y="51269"/>
                </a:lnTo>
                <a:lnTo>
                  <a:pt x="64325" y="51269"/>
                </a:lnTo>
                <a:lnTo>
                  <a:pt x="73494" y="45300"/>
                </a:lnTo>
                <a:lnTo>
                  <a:pt x="0" y="2209"/>
                </a:lnTo>
                <a:close/>
              </a:path>
              <a:path w="782319" h="165735">
                <a:moveTo>
                  <a:pt x="41021" y="51269"/>
                </a:moveTo>
                <a:lnTo>
                  <a:pt x="28257" y="59601"/>
                </a:lnTo>
                <a:lnTo>
                  <a:pt x="35195" y="70231"/>
                </a:lnTo>
                <a:lnTo>
                  <a:pt x="47959" y="61913"/>
                </a:lnTo>
                <a:lnTo>
                  <a:pt x="46088" y="59943"/>
                </a:lnTo>
                <a:lnTo>
                  <a:pt x="46686" y="59943"/>
                </a:lnTo>
                <a:lnTo>
                  <a:pt x="41021" y="51269"/>
                </a:lnTo>
                <a:close/>
              </a:path>
              <a:path w="782319" h="165735">
                <a:moveTo>
                  <a:pt x="47964" y="61919"/>
                </a:moveTo>
                <a:close/>
              </a:path>
              <a:path w="782319" h="165735">
                <a:moveTo>
                  <a:pt x="46088" y="59943"/>
                </a:moveTo>
                <a:lnTo>
                  <a:pt x="47973" y="61913"/>
                </a:lnTo>
                <a:lnTo>
                  <a:pt x="47224" y="60767"/>
                </a:lnTo>
                <a:lnTo>
                  <a:pt x="46088" y="59943"/>
                </a:lnTo>
                <a:close/>
              </a:path>
              <a:path w="782319" h="165735">
                <a:moveTo>
                  <a:pt x="47224" y="60767"/>
                </a:moveTo>
                <a:lnTo>
                  <a:pt x="47973" y="61913"/>
                </a:lnTo>
                <a:lnTo>
                  <a:pt x="48412" y="61628"/>
                </a:lnTo>
                <a:lnTo>
                  <a:pt x="47224" y="60767"/>
                </a:lnTo>
                <a:close/>
              </a:path>
              <a:path w="782319" h="165735">
                <a:moveTo>
                  <a:pt x="64325" y="51269"/>
                </a:moveTo>
                <a:lnTo>
                  <a:pt x="41021" y="51269"/>
                </a:lnTo>
                <a:lnTo>
                  <a:pt x="47224" y="60767"/>
                </a:lnTo>
                <a:lnTo>
                  <a:pt x="48412" y="61628"/>
                </a:lnTo>
                <a:lnTo>
                  <a:pt x="64325" y="51269"/>
                </a:lnTo>
                <a:close/>
              </a:path>
              <a:path w="782319" h="165735">
                <a:moveTo>
                  <a:pt x="46686" y="59943"/>
                </a:moveTo>
                <a:lnTo>
                  <a:pt x="46088" y="59943"/>
                </a:lnTo>
                <a:lnTo>
                  <a:pt x="47224" y="60767"/>
                </a:lnTo>
                <a:lnTo>
                  <a:pt x="46686" y="59943"/>
                </a:lnTo>
                <a:close/>
              </a:path>
              <a:path w="782319" h="165735">
                <a:moveTo>
                  <a:pt x="765429" y="12572"/>
                </a:moveTo>
                <a:lnTo>
                  <a:pt x="765175" y="13627"/>
                </a:lnTo>
                <a:lnTo>
                  <a:pt x="765429" y="12572"/>
                </a:lnTo>
                <a:close/>
              </a:path>
              <a:path w="782319" h="165735">
                <a:moveTo>
                  <a:pt x="780952" y="12572"/>
                </a:moveTo>
                <a:lnTo>
                  <a:pt x="765429" y="12572"/>
                </a:lnTo>
                <a:lnTo>
                  <a:pt x="765175" y="13627"/>
                </a:lnTo>
                <a:lnTo>
                  <a:pt x="780729" y="13627"/>
                </a:lnTo>
                <a:lnTo>
                  <a:pt x="780952" y="12572"/>
                </a:lnTo>
                <a:close/>
              </a:path>
              <a:path w="782319" h="165735">
                <a:moveTo>
                  <a:pt x="767207" y="0"/>
                </a:moveTo>
                <a:lnTo>
                  <a:pt x="766572" y="7340"/>
                </a:lnTo>
                <a:lnTo>
                  <a:pt x="765381" y="12697"/>
                </a:lnTo>
                <a:lnTo>
                  <a:pt x="780952" y="12572"/>
                </a:lnTo>
                <a:lnTo>
                  <a:pt x="781812" y="8521"/>
                </a:lnTo>
                <a:lnTo>
                  <a:pt x="782320" y="1181"/>
                </a:lnTo>
                <a:lnTo>
                  <a:pt x="7672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670454" y="5813856"/>
            <a:ext cx="1612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006600"/>
                </a:solidFill>
                <a:latin typeface="Comic Sans MS"/>
                <a:cs typeface="Comic Sans MS"/>
              </a:rPr>
              <a:t>b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751114" y="5260594"/>
            <a:ext cx="508000" cy="462280"/>
          </a:xfrm>
          <a:custGeom>
            <a:avLst/>
            <a:gdLst/>
            <a:ahLst/>
            <a:cxnLst/>
            <a:rect l="l" t="t" r="r" b="b"/>
            <a:pathLst>
              <a:path w="508000" h="462279">
                <a:moveTo>
                  <a:pt x="200367" y="0"/>
                </a:moveTo>
                <a:lnTo>
                  <a:pt x="149745" y="9778"/>
                </a:lnTo>
                <a:lnTo>
                  <a:pt x="103073" y="36956"/>
                </a:lnTo>
                <a:lnTo>
                  <a:pt x="61544" y="75564"/>
                </a:lnTo>
                <a:lnTo>
                  <a:pt x="28257" y="121030"/>
                </a:lnTo>
                <a:lnTo>
                  <a:pt x="6502" y="168401"/>
                </a:lnTo>
                <a:lnTo>
                  <a:pt x="0" y="214248"/>
                </a:lnTo>
                <a:lnTo>
                  <a:pt x="1625" y="230758"/>
                </a:lnTo>
                <a:lnTo>
                  <a:pt x="16141" y="284098"/>
                </a:lnTo>
                <a:lnTo>
                  <a:pt x="32283" y="321309"/>
                </a:lnTo>
                <a:lnTo>
                  <a:pt x="52425" y="357479"/>
                </a:lnTo>
                <a:lnTo>
                  <a:pt x="75374" y="391083"/>
                </a:lnTo>
                <a:lnTo>
                  <a:pt x="100266" y="420027"/>
                </a:lnTo>
                <a:lnTo>
                  <a:pt x="132740" y="446900"/>
                </a:lnTo>
                <a:lnTo>
                  <a:pt x="169837" y="460184"/>
                </a:lnTo>
                <a:lnTo>
                  <a:pt x="186791" y="461733"/>
                </a:lnTo>
                <a:lnTo>
                  <a:pt x="204622" y="461619"/>
                </a:lnTo>
                <a:lnTo>
                  <a:pt x="261429" y="453643"/>
                </a:lnTo>
                <a:lnTo>
                  <a:pt x="291278" y="446493"/>
                </a:lnTo>
                <a:lnTo>
                  <a:pt x="186702" y="446493"/>
                </a:lnTo>
                <a:lnTo>
                  <a:pt x="171272" y="445007"/>
                </a:lnTo>
                <a:lnTo>
                  <a:pt x="134552" y="429742"/>
                </a:lnTo>
                <a:lnTo>
                  <a:pt x="98933" y="396024"/>
                </a:lnTo>
                <a:lnTo>
                  <a:pt x="65227" y="349211"/>
                </a:lnTo>
                <a:lnTo>
                  <a:pt x="45745" y="314197"/>
                </a:lnTo>
                <a:lnTo>
                  <a:pt x="30264" y="278383"/>
                </a:lnTo>
                <a:lnTo>
                  <a:pt x="16586" y="227710"/>
                </a:lnTo>
                <a:lnTo>
                  <a:pt x="15163" y="212724"/>
                </a:lnTo>
                <a:lnTo>
                  <a:pt x="15481" y="199262"/>
                </a:lnTo>
                <a:lnTo>
                  <a:pt x="26543" y="157987"/>
                </a:lnTo>
                <a:lnTo>
                  <a:pt x="51053" y="113664"/>
                </a:lnTo>
                <a:lnTo>
                  <a:pt x="85699" y="72135"/>
                </a:lnTo>
                <a:lnTo>
                  <a:pt x="126923" y="38734"/>
                </a:lnTo>
                <a:lnTo>
                  <a:pt x="170815" y="18668"/>
                </a:lnTo>
                <a:lnTo>
                  <a:pt x="192519" y="15239"/>
                </a:lnTo>
                <a:lnTo>
                  <a:pt x="270382" y="15239"/>
                </a:lnTo>
                <a:lnTo>
                  <a:pt x="262001" y="12318"/>
                </a:lnTo>
                <a:lnTo>
                  <a:pt x="240195" y="6095"/>
                </a:lnTo>
                <a:lnTo>
                  <a:pt x="219748" y="1904"/>
                </a:lnTo>
                <a:lnTo>
                  <a:pt x="209804" y="634"/>
                </a:lnTo>
                <a:lnTo>
                  <a:pt x="200367" y="0"/>
                </a:lnTo>
                <a:close/>
              </a:path>
              <a:path w="508000" h="462279">
                <a:moveTo>
                  <a:pt x="396671" y="401370"/>
                </a:moveTo>
                <a:lnTo>
                  <a:pt x="330733" y="419582"/>
                </a:lnTo>
                <a:lnTo>
                  <a:pt x="295338" y="429742"/>
                </a:lnTo>
                <a:lnTo>
                  <a:pt x="257987" y="438784"/>
                </a:lnTo>
                <a:lnTo>
                  <a:pt x="203352" y="446430"/>
                </a:lnTo>
                <a:lnTo>
                  <a:pt x="186702" y="446493"/>
                </a:lnTo>
                <a:lnTo>
                  <a:pt x="291278" y="446493"/>
                </a:lnTo>
                <a:lnTo>
                  <a:pt x="299516" y="444398"/>
                </a:lnTo>
                <a:lnTo>
                  <a:pt x="335178" y="434162"/>
                </a:lnTo>
                <a:lnTo>
                  <a:pt x="366191" y="424776"/>
                </a:lnTo>
                <a:lnTo>
                  <a:pt x="379361" y="421017"/>
                </a:lnTo>
                <a:lnTo>
                  <a:pt x="390347" y="418134"/>
                </a:lnTo>
                <a:lnTo>
                  <a:pt x="395058" y="417144"/>
                </a:lnTo>
                <a:lnTo>
                  <a:pt x="399351" y="416382"/>
                </a:lnTo>
                <a:lnTo>
                  <a:pt x="396671" y="401370"/>
                </a:lnTo>
                <a:close/>
              </a:path>
              <a:path w="508000" h="462279">
                <a:moveTo>
                  <a:pt x="455066" y="66674"/>
                </a:moveTo>
                <a:lnTo>
                  <a:pt x="442044" y="94009"/>
                </a:lnTo>
                <a:lnTo>
                  <a:pt x="453529" y="99694"/>
                </a:lnTo>
                <a:lnTo>
                  <a:pt x="446735" y="113410"/>
                </a:lnTo>
                <a:lnTo>
                  <a:pt x="432802" y="113410"/>
                </a:lnTo>
                <a:lnTo>
                  <a:pt x="422275" y="135508"/>
                </a:lnTo>
                <a:lnTo>
                  <a:pt x="507453" y="133857"/>
                </a:lnTo>
                <a:lnTo>
                  <a:pt x="491509" y="113410"/>
                </a:lnTo>
                <a:lnTo>
                  <a:pt x="446735" y="113410"/>
                </a:lnTo>
                <a:lnTo>
                  <a:pt x="435487" y="107773"/>
                </a:lnTo>
                <a:lnTo>
                  <a:pt x="487113" y="107773"/>
                </a:lnTo>
                <a:lnTo>
                  <a:pt x="455066" y="66674"/>
                </a:lnTo>
                <a:close/>
              </a:path>
              <a:path w="508000" h="462279">
                <a:moveTo>
                  <a:pt x="442044" y="94009"/>
                </a:moveTo>
                <a:lnTo>
                  <a:pt x="435487" y="107773"/>
                </a:lnTo>
                <a:lnTo>
                  <a:pt x="446735" y="113410"/>
                </a:lnTo>
                <a:lnTo>
                  <a:pt x="453529" y="99694"/>
                </a:lnTo>
                <a:lnTo>
                  <a:pt x="442044" y="94009"/>
                </a:lnTo>
                <a:close/>
              </a:path>
              <a:path w="508000" h="462279">
                <a:moveTo>
                  <a:pt x="270382" y="15239"/>
                </a:moveTo>
                <a:lnTo>
                  <a:pt x="200367" y="15239"/>
                </a:lnTo>
                <a:lnTo>
                  <a:pt x="208838" y="15874"/>
                </a:lnTo>
                <a:lnTo>
                  <a:pt x="217754" y="17017"/>
                </a:lnTo>
                <a:lnTo>
                  <a:pt x="257797" y="27050"/>
                </a:lnTo>
                <a:lnTo>
                  <a:pt x="302145" y="43560"/>
                </a:lnTo>
                <a:lnTo>
                  <a:pt x="348437" y="64261"/>
                </a:lnTo>
                <a:lnTo>
                  <a:pt x="435487" y="107773"/>
                </a:lnTo>
                <a:lnTo>
                  <a:pt x="442044" y="94009"/>
                </a:lnTo>
                <a:lnTo>
                  <a:pt x="422998" y="84581"/>
                </a:lnTo>
                <a:lnTo>
                  <a:pt x="378205" y="61848"/>
                </a:lnTo>
                <a:lnTo>
                  <a:pt x="354812" y="50545"/>
                </a:lnTo>
                <a:lnTo>
                  <a:pt x="331343" y="39623"/>
                </a:lnTo>
                <a:lnTo>
                  <a:pt x="307759" y="29336"/>
                </a:lnTo>
                <a:lnTo>
                  <a:pt x="284594" y="20192"/>
                </a:lnTo>
                <a:lnTo>
                  <a:pt x="270382" y="152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908149" y="4899152"/>
            <a:ext cx="1612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006600"/>
                </a:solidFill>
                <a:latin typeface="Comic Sans MS"/>
                <a:cs typeface="Comic Sans MS"/>
              </a:rPr>
              <a:t>b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109466" y="5100066"/>
            <a:ext cx="339090" cy="328295"/>
          </a:xfrm>
          <a:custGeom>
            <a:avLst/>
            <a:gdLst/>
            <a:ahLst/>
            <a:cxnLst/>
            <a:rect l="l" t="t" r="r" b="b"/>
            <a:pathLst>
              <a:path w="339089" h="328295">
                <a:moveTo>
                  <a:pt x="29798" y="253318"/>
                </a:moveTo>
                <a:lnTo>
                  <a:pt x="0" y="257174"/>
                </a:lnTo>
                <a:lnTo>
                  <a:pt x="47497" y="327913"/>
                </a:lnTo>
                <a:lnTo>
                  <a:pt x="69101" y="265937"/>
                </a:lnTo>
                <a:lnTo>
                  <a:pt x="31495" y="265937"/>
                </a:lnTo>
                <a:lnTo>
                  <a:pt x="29798" y="253318"/>
                </a:lnTo>
                <a:close/>
              </a:path>
              <a:path w="339089" h="328295">
                <a:moveTo>
                  <a:pt x="339073" y="161797"/>
                </a:moveTo>
                <a:lnTo>
                  <a:pt x="323341" y="161797"/>
                </a:lnTo>
                <a:lnTo>
                  <a:pt x="322452" y="171322"/>
                </a:lnTo>
                <a:lnTo>
                  <a:pt x="320039" y="181609"/>
                </a:lnTo>
                <a:lnTo>
                  <a:pt x="299465" y="226821"/>
                </a:lnTo>
                <a:lnTo>
                  <a:pt x="278129" y="260476"/>
                </a:lnTo>
                <a:lnTo>
                  <a:pt x="264159" y="280542"/>
                </a:lnTo>
                <a:lnTo>
                  <a:pt x="257936" y="289559"/>
                </a:lnTo>
                <a:lnTo>
                  <a:pt x="252348" y="297814"/>
                </a:lnTo>
                <a:lnTo>
                  <a:pt x="247776" y="305053"/>
                </a:lnTo>
                <a:lnTo>
                  <a:pt x="244601" y="310768"/>
                </a:lnTo>
                <a:lnTo>
                  <a:pt x="258317" y="318642"/>
                </a:lnTo>
                <a:lnTo>
                  <a:pt x="261619" y="312927"/>
                </a:lnTo>
                <a:lnTo>
                  <a:pt x="265810" y="306323"/>
                </a:lnTo>
                <a:lnTo>
                  <a:pt x="271017" y="298449"/>
                </a:lnTo>
                <a:lnTo>
                  <a:pt x="277240" y="289559"/>
                </a:lnTo>
                <a:lnTo>
                  <a:pt x="284098" y="279907"/>
                </a:lnTo>
                <a:lnTo>
                  <a:pt x="291210" y="269493"/>
                </a:lnTo>
                <a:lnTo>
                  <a:pt x="313181" y="234949"/>
                </a:lnTo>
                <a:lnTo>
                  <a:pt x="330961" y="198754"/>
                </a:lnTo>
                <a:lnTo>
                  <a:pt x="339089" y="163321"/>
                </a:lnTo>
                <a:lnTo>
                  <a:pt x="339073" y="161797"/>
                </a:lnTo>
                <a:close/>
              </a:path>
              <a:path w="339089" h="328295">
                <a:moveTo>
                  <a:pt x="45552" y="251279"/>
                </a:moveTo>
                <a:lnTo>
                  <a:pt x="29798" y="253318"/>
                </a:lnTo>
                <a:lnTo>
                  <a:pt x="31495" y="265937"/>
                </a:lnTo>
                <a:lnTo>
                  <a:pt x="47243" y="263778"/>
                </a:lnTo>
                <a:lnTo>
                  <a:pt x="45552" y="251279"/>
                </a:lnTo>
                <a:close/>
              </a:path>
              <a:path w="339089" h="328295">
                <a:moveTo>
                  <a:pt x="75564" y="247395"/>
                </a:moveTo>
                <a:lnTo>
                  <a:pt x="45552" y="251279"/>
                </a:lnTo>
                <a:lnTo>
                  <a:pt x="47243" y="263778"/>
                </a:lnTo>
                <a:lnTo>
                  <a:pt x="31495" y="265937"/>
                </a:lnTo>
                <a:lnTo>
                  <a:pt x="69101" y="265937"/>
                </a:lnTo>
                <a:lnTo>
                  <a:pt x="75564" y="247395"/>
                </a:lnTo>
                <a:close/>
              </a:path>
              <a:path w="339089" h="328295">
                <a:moveTo>
                  <a:pt x="180466" y="0"/>
                </a:moveTo>
                <a:lnTo>
                  <a:pt x="131317" y="7492"/>
                </a:lnTo>
                <a:lnTo>
                  <a:pt x="94360" y="22224"/>
                </a:lnTo>
                <a:lnTo>
                  <a:pt x="61086" y="43814"/>
                </a:lnTo>
                <a:lnTo>
                  <a:pt x="29717" y="81787"/>
                </a:lnTo>
                <a:lnTo>
                  <a:pt x="29463" y="82168"/>
                </a:lnTo>
                <a:lnTo>
                  <a:pt x="29209" y="82930"/>
                </a:lnTo>
                <a:lnTo>
                  <a:pt x="25018" y="93725"/>
                </a:lnTo>
                <a:lnTo>
                  <a:pt x="24891" y="93979"/>
                </a:lnTo>
                <a:lnTo>
                  <a:pt x="24764" y="94360"/>
                </a:lnTo>
                <a:lnTo>
                  <a:pt x="24648" y="95249"/>
                </a:lnTo>
                <a:lnTo>
                  <a:pt x="21843" y="107441"/>
                </a:lnTo>
                <a:lnTo>
                  <a:pt x="20065" y="122300"/>
                </a:lnTo>
                <a:lnTo>
                  <a:pt x="19455" y="135127"/>
                </a:lnTo>
                <a:lnTo>
                  <a:pt x="19401" y="144779"/>
                </a:lnTo>
                <a:lnTo>
                  <a:pt x="19557" y="155193"/>
                </a:lnTo>
                <a:lnTo>
                  <a:pt x="20446" y="172592"/>
                </a:lnTo>
                <a:lnTo>
                  <a:pt x="21843" y="190626"/>
                </a:lnTo>
                <a:lnTo>
                  <a:pt x="23875" y="208660"/>
                </a:lnTo>
                <a:lnTo>
                  <a:pt x="29798" y="253318"/>
                </a:lnTo>
                <a:lnTo>
                  <a:pt x="45552" y="251279"/>
                </a:lnTo>
                <a:lnTo>
                  <a:pt x="44322" y="242188"/>
                </a:lnTo>
                <a:lnTo>
                  <a:pt x="39750" y="207009"/>
                </a:lnTo>
                <a:lnTo>
                  <a:pt x="35321" y="155193"/>
                </a:lnTo>
                <a:lnTo>
                  <a:pt x="35218" y="138302"/>
                </a:lnTo>
                <a:lnTo>
                  <a:pt x="35940" y="124205"/>
                </a:lnTo>
                <a:lnTo>
                  <a:pt x="37337" y="110870"/>
                </a:lnTo>
                <a:lnTo>
                  <a:pt x="40022" y="99313"/>
                </a:lnTo>
                <a:lnTo>
                  <a:pt x="39877" y="99313"/>
                </a:lnTo>
                <a:lnTo>
                  <a:pt x="43511" y="89661"/>
                </a:lnTo>
                <a:lnTo>
                  <a:pt x="43941" y="88518"/>
                </a:lnTo>
                <a:lnTo>
                  <a:pt x="44087" y="88518"/>
                </a:lnTo>
                <a:lnTo>
                  <a:pt x="48513" y="80771"/>
                </a:lnTo>
                <a:lnTo>
                  <a:pt x="54736" y="72389"/>
                </a:lnTo>
                <a:lnTo>
                  <a:pt x="90423" y="42671"/>
                </a:lnTo>
                <a:lnTo>
                  <a:pt x="135508" y="22859"/>
                </a:lnTo>
                <a:lnTo>
                  <a:pt x="179577" y="15874"/>
                </a:lnTo>
                <a:lnTo>
                  <a:pt x="232727" y="15874"/>
                </a:lnTo>
                <a:lnTo>
                  <a:pt x="223392" y="10540"/>
                </a:lnTo>
                <a:lnTo>
                  <a:pt x="212725" y="5841"/>
                </a:lnTo>
                <a:lnTo>
                  <a:pt x="202437" y="2539"/>
                </a:lnTo>
                <a:lnTo>
                  <a:pt x="191769" y="634"/>
                </a:lnTo>
                <a:lnTo>
                  <a:pt x="180466" y="0"/>
                </a:lnTo>
                <a:close/>
              </a:path>
              <a:path w="339089" h="328295">
                <a:moveTo>
                  <a:pt x="322611" y="153658"/>
                </a:moveTo>
                <a:lnTo>
                  <a:pt x="323214" y="163067"/>
                </a:lnTo>
                <a:lnTo>
                  <a:pt x="323341" y="161797"/>
                </a:lnTo>
                <a:lnTo>
                  <a:pt x="339073" y="161797"/>
                </a:lnTo>
                <a:lnTo>
                  <a:pt x="338609" y="154558"/>
                </a:lnTo>
                <a:lnTo>
                  <a:pt x="322833" y="154558"/>
                </a:lnTo>
                <a:lnTo>
                  <a:pt x="322611" y="153658"/>
                </a:lnTo>
                <a:close/>
              </a:path>
              <a:path w="339089" h="328295">
                <a:moveTo>
                  <a:pt x="322579" y="153161"/>
                </a:moveTo>
                <a:lnTo>
                  <a:pt x="322611" y="153658"/>
                </a:lnTo>
                <a:lnTo>
                  <a:pt x="322833" y="154558"/>
                </a:lnTo>
                <a:lnTo>
                  <a:pt x="322579" y="153161"/>
                </a:lnTo>
                <a:close/>
              </a:path>
              <a:path w="339089" h="328295">
                <a:moveTo>
                  <a:pt x="338520" y="153161"/>
                </a:moveTo>
                <a:lnTo>
                  <a:pt x="322579" y="153161"/>
                </a:lnTo>
                <a:lnTo>
                  <a:pt x="322833" y="154558"/>
                </a:lnTo>
                <a:lnTo>
                  <a:pt x="338609" y="154558"/>
                </a:lnTo>
                <a:lnTo>
                  <a:pt x="338520" y="153161"/>
                </a:lnTo>
                <a:close/>
              </a:path>
              <a:path w="339089" h="328295">
                <a:moveTo>
                  <a:pt x="232727" y="15874"/>
                </a:moveTo>
                <a:lnTo>
                  <a:pt x="179577" y="15874"/>
                </a:lnTo>
                <a:lnTo>
                  <a:pt x="189102" y="16255"/>
                </a:lnTo>
                <a:lnTo>
                  <a:pt x="197738" y="17652"/>
                </a:lnTo>
                <a:lnTo>
                  <a:pt x="235203" y="36448"/>
                </a:lnTo>
                <a:lnTo>
                  <a:pt x="265048" y="61975"/>
                </a:lnTo>
                <a:lnTo>
                  <a:pt x="291972" y="92963"/>
                </a:lnTo>
                <a:lnTo>
                  <a:pt x="316991" y="135127"/>
                </a:lnTo>
                <a:lnTo>
                  <a:pt x="322611" y="153658"/>
                </a:lnTo>
                <a:lnTo>
                  <a:pt x="322579" y="153161"/>
                </a:lnTo>
                <a:lnTo>
                  <a:pt x="338520" y="153161"/>
                </a:lnTo>
                <a:lnTo>
                  <a:pt x="338454" y="151764"/>
                </a:lnTo>
                <a:lnTo>
                  <a:pt x="338327" y="151256"/>
                </a:lnTo>
                <a:lnTo>
                  <a:pt x="338200" y="150875"/>
                </a:lnTo>
                <a:lnTo>
                  <a:pt x="335788" y="140969"/>
                </a:lnTo>
                <a:lnTo>
                  <a:pt x="313181" y="95249"/>
                </a:lnTo>
                <a:lnTo>
                  <a:pt x="286511" y="61467"/>
                </a:lnTo>
                <a:lnTo>
                  <a:pt x="255650" y="32130"/>
                </a:lnTo>
                <a:lnTo>
                  <a:pt x="234060" y="16636"/>
                </a:lnTo>
                <a:lnTo>
                  <a:pt x="232727" y="15874"/>
                </a:lnTo>
                <a:close/>
              </a:path>
              <a:path w="339089" h="328295">
                <a:moveTo>
                  <a:pt x="40256" y="98308"/>
                </a:moveTo>
                <a:lnTo>
                  <a:pt x="39877" y="99313"/>
                </a:lnTo>
                <a:lnTo>
                  <a:pt x="40022" y="99313"/>
                </a:lnTo>
                <a:lnTo>
                  <a:pt x="40256" y="98308"/>
                </a:lnTo>
                <a:close/>
              </a:path>
              <a:path w="339089" h="328295">
                <a:moveTo>
                  <a:pt x="43941" y="88518"/>
                </a:moveTo>
                <a:lnTo>
                  <a:pt x="43433" y="89661"/>
                </a:lnTo>
                <a:lnTo>
                  <a:pt x="43661" y="89263"/>
                </a:lnTo>
                <a:lnTo>
                  <a:pt x="43941" y="88518"/>
                </a:lnTo>
                <a:close/>
              </a:path>
              <a:path w="339089" h="328295">
                <a:moveTo>
                  <a:pt x="43661" y="89263"/>
                </a:moveTo>
                <a:lnTo>
                  <a:pt x="43433" y="89661"/>
                </a:lnTo>
                <a:lnTo>
                  <a:pt x="43661" y="89263"/>
                </a:lnTo>
                <a:close/>
              </a:path>
              <a:path w="339089" h="328295">
                <a:moveTo>
                  <a:pt x="44087" y="88518"/>
                </a:moveTo>
                <a:lnTo>
                  <a:pt x="43941" y="88518"/>
                </a:lnTo>
                <a:lnTo>
                  <a:pt x="43661" y="89263"/>
                </a:lnTo>
                <a:lnTo>
                  <a:pt x="44087" y="885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4185666" y="4837304"/>
            <a:ext cx="165100" cy="865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590">
              <a:spcBef>
                <a:spcPts val="100"/>
              </a:spcBef>
            </a:pPr>
            <a:r>
              <a:rPr dirty="0">
                <a:solidFill>
                  <a:srgbClr val="006600"/>
                </a:solidFill>
                <a:latin typeface="Comic Sans MS"/>
                <a:cs typeface="Comic Sans MS"/>
              </a:rPr>
              <a:t>a</a:t>
            </a:r>
            <a:endParaRPr>
              <a:latin typeface="Comic Sans MS"/>
              <a:cs typeface="Comic Sans MS"/>
            </a:endParaRPr>
          </a:p>
          <a:p>
            <a:pPr>
              <a:spcBef>
                <a:spcPts val="45"/>
              </a:spcBef>
            </a:pPr>
            <a:endParaRPr sz="1950">
              <a:latin typeface="Times New Roman"/>
              <a:cs typeface="Times New Roman"/>
            </a:endParaRPr>
          </a:p>
          <a:p>
            <a:pPr marL="12700">
              <a:spcBef>
                <a:spcPts val="5"/>
              </a:spcBef>
            </a:pPr>
            <a:r>
              <a:rPr dirty="0">
                <a:latin typeface="Comic Sans MS"/>
                <a:cs typeface="Comic Sans MS"/>
              </a:rPr>
              <a:t>2</a:t>
            </a:r>
            <a:endParaRPr>
              <a:latin typeface="Comic Sans MS"/>
              <a:cs typeface="Comic Sans MS"/>
            </a:endParaRPr>
          </a:p>
        </p:txBody>
      </p:sp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1671828" y="2052827"/>
          <a:ext cx="1524000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0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38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14224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1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38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2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38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33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125095">
                        <a:lnSpc>
                          <a:spcPts val="207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0033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2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2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125095">
                        <a:lnSpc>
                          <a:spcPts val="207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b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0033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3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6" name="object 26"/>
          <p:cNvGraphicFramePr>
            <a:graphicFrameLocks noGrp="1"/>
          </p:cNvGraphicFramePr>
          <p:nvPr/>
        </p:nvGraphicFramePr>
        <p:xfrm>
          <a:off x="2052827" y="986027"/>
          <a:ext cx="30480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4800">
                <a:tc gridSpan="8">
                  <a:txBody>
                    <a:bodyPr/>
                    <a:lstStyle/>
                    <a:p>
                      <a:pPr marL="70929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Search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Pattern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31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33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125095">
                        <a:lnSpc>
                          <a:spcPts val="2065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2065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2065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b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2065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2065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2065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2065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b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2065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b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" name="object 27"/>
          <p:cNvSpPr/>
          <p:nvPr/>
        </p:nvSpPr>
        <p:spPr>
          <a:xfrm>
            <a:off x="5638800" y="1905000"/>
            <a:ext cx="304800" cy="228600"/>
          </a:xfrm>
          <a:custGeom>
            <a:avLst/>
            <a:gdLst/>
            <a:ahLst/>
            <a:cxnLst/>
            <a:rect l="l" t="t" r="r" b="b"/>
            <a:pathLst>
              <a:path w="304800" h="228600">
                <a:moveTo>
                  <a:pt x="228600" y="0"/>
                </a:moveTo>
                <a:lnTo>
                  <a:pt x="228600" y="57150"/>
                </a:lnTo>
                <a:lnTo>
                  <a:pt x="0" y="57150"/>
                </a:lnTo>
                <a:lnTo>
                  <a:pt x="0" y="171450"/>
                </a:lnTo>
                <a:lnTo>
                  <a:pt x="228600" y="171450"/>
                </a:lnTo>
                <a:lnTo>
                  <a:pt x="228600" y="228600"/>
                </a:lnTo>
                <a:lnTo>
                  <a:pt x="304800" y="114300"/>
                </a:lnTo>
                <a:lnTo>
                  <a:pt x="228600" y="0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638800" y="1905000"/>
            <a:ext cx="304800" cy="228600"/>
          </a:xfrm>
          <a:custGeom>
            <a:avLst/>
            <a:gdLst/>
            <a:ahLst/>
            <a:cxnLst/>
            <a:rect l="l" t="t" r="r" b="b"/>
            <a:pathLst>
              <a:path w="304800" h="228600">
                <a:moveTo>
                  <a:pt x="0" y="57150"/>
                </a:moveTo>
                <a:lnTo>
                  <a:pt x="228600" y="57150"/>
                </a:lnTo>
                <a:lnTo>
                  <a:pt x="228600" y="0"/>
                </a:lnTo>
                <a:lnTo>
                  <a:pt x="304800" y="114300"/>
                </a:lnTo>
                <a:lnTo>
                  <a:pt x="228600" y="228600"/>
                </a:lnTo>
                <a:lnTo>
                  <a:pt x="228600" y="171450"/>
                </a:lnTo>
                <a:lnTo>
                  <a:pt x="0" y="171450"/>
                </a:lnTo>
                <a:lnTo>
                  <a:pt x="0" y="57150"/>
                </a:lnTo>
                <a:close/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9" name="object 29"/>
          <p:cNvGraphicFramePr>
            <a:graphicFrameLocks noGrp="1"/>
          </p:cNvGraphicFramePr>
          <p:nvPr/>
        </p:nvGraphicFramePr>
        <p:xfrm>
          <a:off x="6015228" y="986027"/>
          <a:ext cx="3733800" cy="121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8890" algn="ctr">
                        <a:lnSpc>
                          <a:spcPts val="2065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j</a:t>
                      </a:r>
                      <a:endParaRPr sz="18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A40020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450850">
                        <a:lnSpc>
                          <a:spcPts val="2065"/>
                        </a:lnSpc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pattern[</a:t>
                      </a:r>
                      <a:r>
                        <a:rPr lang="en-US" altLang="zh-CN" sz="1800" b="1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..j]</a:t>
                      </a:r>
                      <a:endParaRPr sz="18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A4002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2065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X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A400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8890" algn="ctr">
                        <a:lnSpc>
                          <a:spcPts val="2065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2065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8890" algn="ctr">
                        <a:lnSpc>
                          <a:spcPts val="2065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2065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2065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8890" algn="ctr">
                        <a:lnSpc>
                          <a:spcPts val="207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b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0</a:t>
                      </a:r>
                      <a:endParaRPr sz="18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3" name="标题 32">
            <a:extLst>
              <a:ext uri="{FF2B5EF4-FFF2-40B4-BE49-F238E27FC236}">
                <a16:creationId xmlns:a16="http://schemas.microsoft.com/office/drawing/2014/main" id="{F17A6621-A79A-422C-B1F7-AA5E8E136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F45103-B943-452D-8AC6-4618754EA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String Definition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A0CFEF9-E58B-4605-B6BE-D94F553625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zh-CN" dirty="0"/>
                  <a:t>String:</a:t>
                </a:r>
              </a:p>
              <a:p>
                <a:pPr lvl="1"/>
                <a:r>
                  <a:rPr lang="en-US" altLang="zh-CN" dirty="0"/>
                  <a:t>Sequence of characters over some alphabet</a:t>
                </a:r>
              </a:p>
              <a:p>
                <a:pPr lvl="1"/>
                <a:r>
                  <a:rPr lang="en-US" altLang="zh-CN" dirty="0"/>
                  <a:t>Binary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{0,1}</m:t>
                    </m:r>
                  </m:oMath>
                </a14:m>
                <a:r>
                  <a:rPr lang="en-US" altLang="zh-CN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 “10000101010101001010101”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DNA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𝐴𝐶𝐺𝑇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 “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𝐴𝐶𝐺𝑇𝐴𝐶𝐺𝑇𝐴𝐶𝐺𝑇𝑇𝐶𝐺𝐴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”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English Characters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..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=“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𝐻𝑒𝑙𝑙𝑜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𝑊𝑜𝑟𝑙𝑑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”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Applications</a:t>
                </a:r>
              </a:p>
              <a:p>
                <a:pPr lvl="1"/>
                <a:r>
                  <a:rPr lang="en-US" altLang="zh-CN" dirty="0"/>
                  <a:t>Word processors</a:t>
                </a:r>
              </a:p>
              <a:p>
                <a:pPr lvl="1"/>
                <a:r>
                  <a:rPr lang="en-US" altLang="zh-CN" dirty="0"/>
                  <a:t>Virus scanning</a:t>
                </a:r>
              </a:p>
              <a:p>
                <a:pPr lvl="1"/>
                <a:r>
                  <a:rPr lang="en-US" altLang="zh-CN" dirty="0"/>
                  <a:t>Text retrieval</a:t>
                </a:r>
              </a:p>
              <a:p>
                <a:pPr lvl="1"/>
                <a:r>
                  <a:rPr lang="en-US" altLang="zh-CN" dirty="0"/>
                  <a:t>Natural language processing</a:t>
                </a:r>
              </a:p>
              <a:p>
                <a:pPr lvl="1"/>
                <a:r>
                  <a:rPr lang="en-US" altLang="zh-CN" dirty="0"/>
                  <a:t>Web search engine</a:t>
                </a: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A0CFEF9-E58B-4605-B6BE-D94F553625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2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96894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51115" y="5100066"/>
            <a:ext cx="4654257" cy="12371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176520" y="5401157"/>
            <a:ext cx="165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omic Sans MS"/>
                <a:cs typeface="Comic Sans MS"/>
              </a:rPr>
              <a:t>3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67120" y="5401157"/>
            <a:ext cx="165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omic Sans MS"/>
                <a:cs typeface="Comic Sans MS"/>
              </a:rPr>
              <a:t>4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42610" y="5216778"/>
            <a:ext cx="142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006600"/>
                </a:solidFill>
                <a:latin typeface="Comic Sans MS"/>
                <a:cs typeface="Comic Sans MS"/>
              </a:rPr>
              <a:t>a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04110" y="5401157"/>
            <a:ext cx="165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omic Sans MS"/>
                <a:cs typeface="Comic Sans MS"/>
              </a:rPr>
              <a:t>0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13355" y="5401157"/>
            <a:ext cx="1289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omic Sans MS"/>
                <a:cs typeface="Comic Sans MS"/>
              </a:rPr>
              <a:t>1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70455" y="5216778"/>
            <a:ext cx="142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006600"/>
                </a:solidFill>
                <a:latin typeface="Comic Sans MS"/>
                <a:cs typeface="Comic Sans MS"/>
              </a:rPr>
              <a:t>a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61030" y="5216778"/>
            <a:ext cx="142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006600"/>
                </a:solidFill>
                <a:latin typeface="Comic Sans MS"/>
                <a:cs typeface="Comic Sans MS"/>
              </a:rPr>
              <a:t>a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52010" y="5217999"/>
            <a:ext cx="1612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006600"/>
                </a:solidFill>
                <a:latin typeface="Comic Sans MS"/>
                <a:cs typeface="Comic Sans MS"/>
              </a:rPr>
              <a:t>b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70454" y="5813856"/>
            <a:ext cx="1612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006600"/>
                </a:solidFill>
                <a:latin typeface="Comic Sans MS"/>
                <a:cs typeface="Comic Sans MS"/>
              </a:rPr>
              <a:t>b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61029" y="5966256"/>
            <a:ext cx="1612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006600"/>
                </a:solidFill>
                <a:latin typeface="Comic Sans MS"/>
                <a:cs typeface="Comic Sans MS"/>
              </a:rPr>
              <a:t>b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08149" y="4899152"/>
            <a:ext cx="1612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006600"/>
                </a:solidFill>
                <a:latin typeface="Comic Sans MS"/>
                <a:cs typeface="Comic Sans MS"/>
              </a:rPr>
              <a:t>b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185666" y="4837304"/>
            <a:ext cx="165100" cy="865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590">
              <a:spcBef>
                <a:spcPts val="100"/>
              </a:spcBef>
            </a:pPr>
            <a:r>
              <a:rPr dirty="0">
                <a:solidFill>
                  <a:srgbClr val="006600"/>
                </a:solidFill>
                <a:latin typeface="Comic Sans MS"/>
                <a:cs typeface="Comic Sans MS"/>
              </a:rPr>
              <a:t>a</a:t>
            </a:r>
            <a:endParaRPr>
              <a:latin typeface="Comic Sans MS"/>
              <a:cs typeface="Comic Sans MS"/>
            </a:endParaRPr>
          </a:p>
          <a:p>
            <a:pPr>
              <a:spcBef>
                <a:spcPts val="45"/>
              </a:spcBef>
            </a:pPr>
            <a:endParaRPr sz="1950">
              <a:latin typeface="Times New Roman"/>
              <a:cs typeface="Times New Roman"/>
            </a:endParaRPr>
          </a:p>
          <a:p>
            <a:pPr marL="12700">
              <a:spcBef>
                <a:spcPts val="5"/>
              </a:spcBef>
            </a:pPr>
            <a:r>
              <a:rPr dirty="0">
                <a:latin typeface="Comic Sans MS"/>
                <a:cs typeface="Comic Sans MS"/>
              </a:rPr>
              <a:t>2</a:t>
            </a:r>
            <a:endParaRPr>
              <a:latin typeface="Comic Sans MS"/>
              <a:cs typeface="Comic Sans MS"/>
            </a:endParaRPr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1671828" y="2052827"/>
          <a:ext cx="1905000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0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38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14224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1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38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2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38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3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38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33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125095">
                        <a:lnSpc>
                          <a:spcPts val="207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0033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2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2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4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125095">
                        <a:lnSpc>
                          <a:spcPts val="207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b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0033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3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2052827" y="986027"/>
          <a:ext cx="30480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4800">
                <a:tc gridSpan="8">
                  <a:txBody>
                    <a:bodyPr/>
                    <a:lstStyle/>
                    <a:p>
                      <a:pPr marL="70929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Search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Pattern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31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33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125095">
                        <a:lnSpc>
                          <a:spcPts val="2065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2065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2065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b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2065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2065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2065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2065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b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2065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b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object 17"/>
          <p:cNvSpPr/>
          <p:nvPr/>
        </p:nvSpPr>
        <p:spPr>
          <a:xfrm>
            <a:off x="5638800" y="2209800"/>
            <a:ext cx="304800" cy="228600"/>
          </a:xfrm>
          <a:custGeom>
            <a:avLst/>
            <a:gdLst/>
            <a:ahLst/>
            <a:cxnLst/>
            <a:rect l="l" t="t" r="r" b="b"/>
            <a:pathLst>
              <a:path w="304800" h="228600">
                <a:moveTo>
                  <a:pt x="228600" y="0"/>
                </a:moveTo>
                <a:lnTo>
                  <a:pt x="228600" y="57150"/>
                </a:lnTo>
                <a:lnTo>
                  <a:pt x="0" y="57150"/>
                </a:lnTo>
                <a:lnTo>
                  <a:pt x="0" y="171450"/>
                </a:lnTo>
                <a:lnTo>
                  <a:pt x="228600" y="171450"/>
                </a:lnTo>
                <a:lnTo>
                  <a:pt x="228600" y="228600"/>
                </a:lnTo>
                <a:lnTo>
                  <a:pt x="304800" y="114300"/>
                </a:lnTo>
                <a:lnTo>
                  <a:pt x="228600" y="0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638800" y="2209800"/>
            <a:ext cx="304800" cy="228600"/>
          </a:xfrm>
          <a:custGeom>
            <a:avLst/>
            <a:gdLst/>
            <a:ahLst/>
            <a:cxnLst/>
            <a:rect l="l" t="t" r="r" b="b"/>
            <a:pathLst>
              <a:path w="304800" h="228600">
                <a:moveTo>
                  <a:pt x="0" y="57150"/>
                </a:moveTo>
                <a:lnTo>
                  <a:pt x="228600" y="57150"/>
                </a:lnTo>
                <a:lnTo>
                  <a:pt x="228600" y="0"/>
                </a:lnTo>
                <a:lnTo>
                  <a:pt x="304800" y="114300"/>
                </a:lnTo>
                <a:lnTo>
                  <a:pt x="228600" y="228600"/>
                </a:lnTo>
                <a:lnTo>
                  <a:pt x="228600" y="171450"/>
                </a:lnTo>
                <a:lnTo>
                  <a:pt x="0" y="171450"/>
                </a:lnTo>
                <a:lnTo>
                  <a:pt x="0" y="57150"/>
                </a:lnTo>
                <a:close/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6015228" y="986027"/>
          <a:ext cx="3733800" cy="152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8890" algn="ctr">
                        <a:lnSpc>
                          <a:spcPts val="2065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j</a:t>
                      </a:r>
                      <a:endParaRPr sz="18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A40020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450850">
                        <a:lnSpc>
                          <a:spcPts val="2065"/>
                        </a:lnSpc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pattern[</a:t>
                      </a:r>
                      <a:r>
                        <a:rPr lang="en-US" altLang="zh-CN" sz="1800" b="1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..j]</a:t>
                      </a:r>
                      <a:endParaRPr sz="18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A4002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2065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X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A400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8890" algn="ctr">
                        <a:lnSpc>
                          <a:spcPts val="2065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2065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8890" algn="ctr">
                        <a:lnSpc>
                          <a:spcPts val="2065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2065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2065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8890" algn="ctr">
                        <a:lnSpc>
                          <a:spcPts val="207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b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8890" algn="ctr">
                        <a:lnSpc>
                          <a:spcPts val="207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b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1</a:t>
                      </a:r>
                      <a:endParaRPr sz="18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xfrm>
            <a:off x="8902827" y="6654711"/>
            <a:ext cx="176529" cy="168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800" b="0" i="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1910">
              <a:spcBef>
                <a:spcPts val="185"/>
              </a:spcBef>
            </a:pPr>
            <a:fld id="{81D60167-4931-47E6-BA6A-407CBD079E47}" type="slidenum">
              <a:rPr lang="en-US" altLang="zh-CN" smtClean="0"/>
              <a:pPr marL="41910">
                <a:spcBef>
                  <a:spcPts val="185"/>
                </a:spcBef>
              </a:pPr>
              <a:t>30</a:t>
            </a:fld>
            <a:endParaRPr dirty="0"/>
          </a:p>
        </p:txBody>
      </p:sp>
      <p:sp>
        <p:nvSpPr>
          <p:cNvPr id="23" name="标题 22">
            <a:extLst>
              <a:ext uri="{FF2B5EF4-FFF2-40B4-BE49-F238E27FC236}">
                <a16:creationId xmlns:a16="http://schemas.microsoft.com/office/drawing/2014/main" id="{746EF717-346E-4018-AF12-D0DEE3CA1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51115" y="4743322"/>
            <a:ext cx="5644857" cy="15938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176520" y="5401157"/>
            <a:ext cx="165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omic Sans MS"/>
                <a:cs typeface="Comic Sans MS"/>
              </a:rPr>
              <a:t>3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67120" y="5401157"/>
            <a:ext cx="165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omic Sans MS"/>
                <a:cs typeface="Comic Sans MS"/>
              </a:rPr>
              <a:t>4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42610" y="5216778"/>
            <a:ext cx="142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006600"/>
                </a:solidFill>
                <a:latin typeface="Comic Sans MS"/>
                <a:cs typeface="Comic Sans MS"/>
              </a:rPr>
              <a:t>a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33465" y="5216778"/>
            <a:ext cx="142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006600"/>
                </a:solidFill>
                <a:latin typeface="Comic Sans MS"/>
                <a:cs typeface="Comic Sans MS"/>
              </a:rPr>
              <a:t>a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157973" y="5402681"/>
            <a:ext cx="165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omic Sans MS"/>
                <a:cs typeface="Comic Sans MS"/>
              </a:rPr>
              <a:t>5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04110" y="5401157"/>
            <a:ext cx="165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omic Sans MS"/>
                <a:cs typeface="Comic Sans MS"/>
              </a:rPr>
              <a:t>0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13355" y="5401157"/>
            <a:ext cx="1289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omic Sans MS"/>
                <a:cs typeface="Comic Sans MS"/>
              </a:rPr>
              <a:t>1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70455" y="5216778"/>
            <a:ext cx="142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006600"/>
                </a:solidFill>
                <a:latin typeface="Comic Sans MS"/>
                <a:cs typeface="Comic Sans MS"/>
              </a:rPr>
              <a:t>a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61030" y="5216778"/>
            <a:ext cx="142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006600"/>
                </a:solidFill>
                <a:latin typeface="Comic Sans MS"/>
                <a:cs typeface="Comic Sans MS"/>
              </a:rPr>
              <a:t>a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652010" y="5217999"/>
            <a:ext cx="1612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006600"/>
                </a:solidFill>
                <a:latin typeface="Comic Sans MS"/>
                <a:cs typeface="Comic Sans MS"/>
              </a:rPr>
              <a:t>b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70454" y="5813856"/>
            <a:ext cx="1612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006600"/>
                </a:solidFill>
                <a:latin typeface="Comic Sans MS"/>
                <a:cs typeface="Comic Sans MS"/>
              </a:rPr>
              <a:t>b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661029" y="5966256"/>
            <a:ext cx="1612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006600"/>
                </a:solidFill>
                <a:latin typeface="Comic Sans MS"/>
                <a:cs typeface="Comic Sans MS"/>
              </a:rPr>
              <a:t>b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908149" y="4899152"/>
            <a:ext cx="1612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006600"/>
                </a:solidFill>
                <a:latin typeface="Comic Sans MS"/>
                <a:cs typeface="Comic Sans MS"/>
              </a:rPr>
              <a:t>b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85666" y="4320920"/>
            <a:ext cx="170180" cy="1381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590" marR="5080">
              <a:lnSpc>
                <a:spcPct val="144100"/>
              </a:lnSpc>
              <a:spcBef>
                <a:spcPts val="100"/>
              </a:spcBef>
            </a:pPr>
            <a:r>
              <a:rPr dirty="0">
                <a:solidFill>
                  <a:srgbClr val="006600"/>
                </a:solidFill>
                <a:latin typeface="Comic Sans MS"/>
                <a:cs typeface="Comic Sans MS"/>
              </a:rPr>
              <a:t>b  a</a:t>
            </a:r>
            <a:endParaRPr>
              <a:latin typeface="Comic Sans MS"/>
              <a:cs typeface="Comic Sans MS"/>
            </a:endParaRPr>
          </a:p>
          <a:p>
            <a:pPr>
              <a:spcBef>
                <a:spcPts val="45"/>
              </a:spcBef>
            </a:pPr>
            <a:endParaRPr sz="1950">
              <a:latin typeface="Times New Roman"/>
              <a:cs typeface="Times New Roman"/>
            </a:endParaRPr>
          </a:p>
          <a:p>
            <a:pPr marL="12700">
              <a:spcBef>
                <a:spcPts val="5"/>
              </a:spcBef>
            </a:pPr>
            <a:r>
              <a:rPr dirty="0">
                <a:latin typeface="Comic Sans MS"/>
                <a:cs typeface="Comic Sans MS"/>
              </a:rPr>
              <a:t>2</a:t>
            </a:r>
            <a:endParaRPr>
              <a:latin typeface="Comic Sans MS"/>
              <a:cs typeface="Comic Sans MS"/>
            </a:endParaRPr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1671828" y="2052827"/>
          <a:ext cx="2286000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0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38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14224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1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38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2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38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3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38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4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38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33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125095">
                        <a:lnSpc>
                          <a:spcPts val="207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0033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2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2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4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5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125095">
                        <a:lnSpc>
                          <a:spcPts val="207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b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0033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3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2052827" y="986027"/>
          <a:ext cx="30480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4800">
                <a:tc gridSpan="8">
                  <a:txBody>
                    <a:bodyPr/>
                    <a:lstStyle/>
                    <a:p>
                      <a:pPr marL="70929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Search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Pattern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31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33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125095">
                        <a:lnSpc>
                          <a:spcPts val="2065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2065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2065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b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2065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2065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2065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2065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b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2065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b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object 19"/>
          <p:cNvSpPr/>
          <p:nvPr/>
        </p:nvSpPr>
        <p:spPr>
          <a:xfrm>
            <a:off x="5638800" y="2514600"/>
            <a:ext cx="304800" cy="228600"/>
          </a:xfrm>
          <a:custGeom>
            <a:avLst/>
            <a:gdLst/>
            <a:ahLst/>
            <a:cxnLst/>
            <a:rect l="l" t="t" r="r" b="b"/>
            <a:pathLst>
              <a:path w="304800" h="228600">
                <a:moveTo>
                  <a:pt x="228600" y="0"/>
                </a:moveTo>
                <a:lnTo>
                  <a:pt x="228600" y="57150"/>
                </a:lnTo>
                <a:lnTo>
                  <a:pt x="0" y="57150"/>
                </a:lnTo>
                <a:lnTo>
                  <a:pt x="0" y="171450"/>
                </a:lnTo>
                <a:lnTo>
                  <a:pt x="228600" y="171450"/>
                </a:lnTo>
                <a:lnTo>
                  <a:pt x="228600" y="228600"/>
                </a:lnTo>
                <a:lnTo>
                  <a:pt x="304800" y="114300"/>
                </a:lnTo>
                <a:lnTo>
                  <a:pt x="228600" y="0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638800" y="2514600"/>
            <a:ext cx="304800" cy="228600"/>
          </a:xfrm>
          <a:custGeom>
            <a:avLst/>
            <a:gdLst/>
            <a:ahLst/>
            <a:cxnLst/>
            <a:rect l="l" t="t" r="r" b="b"/>
            <a:pathLst>
              <a:path w="304800" h="228600">
                <a:moveTo>
                  <a:pt x="0" y="57150"/>
                </a:moveTo>
                <a:lnTo>
                  <a:pt x="228600" y="57150"/>
                </a:lnTo>
                <a:lnTo>
                  <a:pt x="228600" y="0"/>
                </a:lnTo>
                <a:lnTo>
                  <a:pt x="304800" y="114300"/>
                </a:lnTo>
                <a:lnTo>
                  <a:pt x="228600" y="228600"/>
                </a:lnTo>
                <a:lnTo>
                  <a:pt x="228600" y="171450"/>
                </a:lnTo>
                <a:lnTo>
                  <a:pt x="0" y="171450"/>
                </a:lnTo>
                <a:lnTo>
                  <a:pt x="0" y="57150"/>
                </a:lnTo>
                <a:close/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6015228" y="986027"/>
          <a:ext cx="3733800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8890" algn="ctr">
                        <a:lnSpc>
                          <a:spcPts val="2065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j</a:t>
                      </a:r>
                      <a:endParaRPr sz="18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A40020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450850">
                        <a:lnSpc>
                          <a:spcPts val="2065"/>
                        </a:lnSpc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pattern[</a:t>
                      </a:r>
                      <a:r>
                        <a:rPr lang="en-US" altLang="zh-CN" sz="1800" b="1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..j]</a:t>
                      </a:r>
                      <a:endParaRPr sz="18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A4002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2065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X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A400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8890" algn="ctr">
                        <a:lnSpc>
                          <a:spcPts val="2065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2065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8890" algn="ctr">
                        <a:lnSpc>
                          <a:spcPts val="2065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2065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2065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8890" algn="ctr">
                        <a:lnSpc>
                          <a:spcPts val="207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b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8890" algn="ctr">
                        <a:lnSpc>
                          <a:spcPts val="207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b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8890" algn="ctr">
                        <a:lnSpc>
                          <a:spcPts val="207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b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2</a:t>
                      </a:r>
                      <a:endParaRPr sz="18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xfrm>
            <a:off x="8902827" y="6654711"/>
            <a:ext cx="176529" cy="168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800" b="0" i="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1910">
              <a:spcBef>
                <a:spcPts val="185"/>
              </a:spcBef>
            </a:pPr>
            <a:fld id="{81D60167-4931-47E6-BA6A-407CBD079E47}" type="slidenum">
              <a:rPr lang="en-US" altLang="zh-CN" smtClean="0"/>
              <a:pPr marL="41910">
                <a:spcBef>
                  <a:spcPts val="185"/>
                </a:spcBef>
              </a:pPr>
              <a:t>31</a:t>
            </a:fld>
            <a:endParaRPr dirty="0"/>
          </a:p>
        </p:txBody>
      </p:sp>
      <p:sp>
        <p:nvSpPr>
          <p:cNvPr id="25" name="标题 24">
            <a:extLst>
              <a:ext uri="{FF2B5EF4-FFF2-40B4-BE49-F238E27FC236}">
                <a16:creationId xmlns:a16="http://schemas.microsoft.com/office/drawing/2014/main" id="{483B3895-E8FA-4D0F-8397-761408287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51115" y="4743322"/>
            <a:ext cx="6635457" cy="15938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176520" y="5401157"/>
            <a:ext cx="165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omic Sans MS"/>
                <a:cs typeface="Comic Sans MS"/>
              </a:rPr>
              <a:t>3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42610" y="5216778"/>
            <a:ext cx="142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006600"/>
                </a:solidFill>
                <a:latin typeface="Comic Sans MS"/>
                <a:cs typeface="Comic Sans MS"/>
              </a:rPr>
              <a:t>a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33465" y="5216778"/>
            <a:ext cx="142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006600"/>
                </a:solidFill>
                <a:latin typeface="Comic Sans MS"/>
                <a:cs typeface="Comic Sans MS"/>
              </a:rPr>
              <a:t>a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57973" y="5402681"/>
            <a:ext cx="165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omic Sans MS"/>
                <a:cs typeface="Comic Sans MS"/>
              </a:rPr>
              <a:t>5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48573" y="5402681"/>
            <a:ext cx="165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omic Sans MS"/>
                <a:cs typeface="Comic Sans MS"/>
              </a:rPr>
              <a:t>6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24065" y="5217999"/>
            <a:ext cx="1428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006600"/>
                </a:solidFill>
                <a:latin typeface="Comic Sans MS"/>
                <a:cs typeface="Comic Sans MS"/>
              </a:rPr>
              <a:t>a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04110" y="5401157"/>
            <a:ext cx="165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omic Sans MS"/>
                <a:cs typeface="Comic Sans MS"/>
              </a:rPr>
              <a:t>0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13355" y="5401157"/>
            <a:ext cx="1289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omic Sans MS"/>
                <a:cs typeface="Comic Sans MS"/>
              </a:rPr>
              <a:t>1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70455" y="5216778"/>
            <a:ext cx="142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006600"/>
                </a:solidFill>
                <a:latin typeface="Comic Sans MS"/>
                <a:cs typeface="Comic Sans MS"/>
              </a:rPr>
              <a:t>a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61030" y="5216778"/>
            <a:ext cx="142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006600"/>
                </a:solidFill>
                <a:latin typeface="Comic Sans MS"/>
                <a:cs typeface="Comic Sans MS"/>
              </a:rPr>
              <a:t>a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652010" y="5217999"/>
            <a:ext cx="1612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006600"/>
                </a:solidFill>
                <a:latin typeface="Comic Sans MS"/>
                <a:cs typeface="Comic Sans MS"/>
              </a:rPr>
              <a:t>b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670454" y="5813856"/>
            <a:ext cx="1612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006600"/>
                </a:solidFill>
                <a:latin typeface="Comic Sans MS"/>
                <a:cs typeface="Comic Sans MS"/>
              </a:rPr>
              <a:t>b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167120" y="5401158"/>
            <a:ext cx="170180" cy="8648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omic Sans MS"/>
                <a:cs typeface="Comic Sans MS"/>
              </a:rPr>
              <a:t>4</a:t>
            </a:r>
            <a:endParaRPr>
              <a:latin typeface="Comic Sans MS"/>
              <a:cs typeface="Comic Sans MS"/>
            </a:endParaRPr>
          </a:p>
          <a:p>
            <a:pPr>
              <a:spcBef>
                <a:spcPts val="45"/>
              </a:spcBef>
            </a:pPr>
            <a:endParaRPr sz="1950">
              <a:latin typeface="Times New Roman"/>
              <a:cs typeface="Times New Roman"/>
            </a:endParaRPr>
          </a:p>
          <a:p>
            <a:pPr marL="21590"/>
            <a:r>
              <a:rPr dirty="0">
                <a:solidFill>
                  <a:srgbClr val="006600"/>
                </a:solidFill>
                <a:latin typeface="Comic Sans MS"/>
                <a:cs typeface="Comic Sans MS"/>
              </a:rPr>
              <a:t>b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661029" y="5966256"/>
            <a:ext cx="1612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006600"/>
                </a:solidFill>
                <a:latin typeface="Comic Sans MS"/>
                <a:cs typeface="Comic Sans MS"/>
              </a:rPr>
              <a:t>b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908149" y="4899152"/>
            <a:ext cx="1612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006600"/>
                </a:solidFill>
                <a:latin typeface="Comic Sans MS"/>
                <a:cs typeface="Comic Sans MS"/>
              </a:rPr>
              <a:t>b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185666" y="4320920"/>
            <a:ext cx="170180" cy="1381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590" marR="5080">
              <a:lnSpc>
                <a:spcPct val="144100"/>
              </a:lnSpc>
              <a:spcBef>
                <a:spcPts val="100"/>
              </a:spcBef>
            </a:pPr>
            <a:r>
              <a:rPr dirty="0">
                <a:solidFill>
                  <a:srgbClr val="006600"/>
                </a:solidFill>
                <a:latin typeface="Comic Sans MS"/>
                <a:cs typeface="Comic Sans MS"/>
              </a:rPr>
              <a:t>b  a</a:t>
            </a:r>
            <a:endParaRPr>
              <a:latin typeface="Comic Sans MS"/>
              <a:cs typeface="Comic Sans MS"/>
            </a:endParaRPr>
          </a:p>
          <a:p>
            <a:pPr>
              <a:spcBef>
                <a:spcPts val="45"/>
              </a:spcBef>
            </a:pPr>
            <a:endParaRPr sz="1950">
              <a:latin typeface="Times New Roman"/>
              <a:cs typeface="Times New Roman"/>
            </a:endParaRPr>
          </a:p>
          <a:p>
            <a:pPr marL="12700">
              <a:spcBef>
                <a:spcPts val="5"/>
              </a:spcBef>
            </a:pPr>
            <a:r>
              <a:rPr dirty="0">
                <a:latin typeface="Comic Sans MS"/>
                <a:cs typeface="Comic Sans MS"/>
              </a:rPr>
              <a:t>2</a:t>
            </a:r>
            <a:endParaRPr>
              <a:latin typeface="Comic Sans MS"/>
              <a:cs typeface="Comic Sans MS"/>
            </a:endParaRPr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1671828" y="2052827"/>
          <a:ext cx="2667000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0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38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14224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1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38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2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38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3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38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4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38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5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38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33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125095">
                        <a:lnSpc>
                          <a:spcPts val="207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0033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2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2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4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5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6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125095">
                        <a:lnSpc>
                          <a:spcPts val="207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b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0033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3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3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2052827" y="986027"/>
          <a:ext cx="30480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4800">
                <a:tc gridSpan="8">
                  <a:txBody>
                    <a:bodyPr/>
                    <a:lstStyle/>
                    <a:p>
                      <a:pPr marL="70929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Search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Pattern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31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33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125095">
                        <a:lnSpc>
                          <a:spcPts val="2065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2065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2065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b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2065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2065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2065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2065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b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2065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b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object 21"/>
          <p:cNvSpPr/>
          <p:nvPr/>
        </p:nvSpPr>
        <p:spPr>
          <a:xfrm>
            <a:off x="5638800" y="2895600"/>
            <a:ext cx="304800" cy="228600"/>
          </a:xfrm>
          <a:custGeom>
            <a:avLst/>
            <a:gdLst/>
            <a:ahLst/>
            <a:cxnLst/>
            <a:rect l="l" t="t" r="r" b="b"/>
            <a:pathLst>
              <a:path w="304800" h="228600">
                <a:moveTo>
                  <a:pt x="228600" y="0"/>
                </a:moveTo>
                <a:lnTo>
                  <a:pt x="228600" y="57150"/>
                </a:lnTo>
                <a:lnTo>
                  <a:pt x="0" y="57150"/>
                </a:lnTo>
                <a:lnTo>
                  <a:pt x="0" y="171450"/>
                </a:lnTo>
                <a:lnTo>
                  <a:pt x="228600" y="171450"/>
                </a:lnTo>
                <a:lnTo>
                  <a:pt x="228600" y="228600"/>
                </a:lnTo>
                <a:lnTo>
                  <a:pt x="304800" y="114300"/>
                </a:lnTo>
                <a:lnTo>
                  <a:pt x="228600" y="0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638800" y="2895600"/>
            <a:ext cx="304800" cy="228600"/>
          </a:xfrm>
          <a:custGeom>
            <a:avLst/>
            <a:gdLst/>
            <a:ahLst/>
            <a:cxnLst/>
            <a:rect l="l" t="t" r="r" b="b"/>
            <a:pathLst>
              <a:path w="304800" h="228600">
                <a:moveTo>
                  <a:pt x="0" y="57150"/>
                </a:moveTo>
                <a:lnTo>
                  <a:pt x="228600" y="57150"/>
                </a:lnTo>
                <a:lnTo>
                  <a:pt x="228600" y="0"/>
                </a:lnTo>
                <a:lnTo>
                  <a:pt x="304800" y="114300"/>
                </a:lnTo>
                <a:lnTo>
                  <a:pt x="228600" y="228600"/>
                </a:lnTo>
                <a:lnTo>
                  <a:pt x="228600" y="171450"/>
                </a:lnTo>
                <a:lnTo>
                  <a:pt x="0" y="171450"/>
                </a:lnTo>
                <a:lnTo>
                  <a:pt x="0" y="57150"/>
                </a:lnTo>
                <a:close/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6015228" y="986027"/>
          <a:ext cx="3733800" cy="2133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8890" algn="ctr">
                        <a:lnSpc>
                          <a:spcPts val="2065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j</a:t>
                      </a:r>
                      <a:endParaRPr sz="18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A40020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450850">
                        <a:lnSpc>
                          <a:spcPts val="2065"/>
                        </a:lnSpc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pattern[</a:t>
                      </a:r>
                      <a:r>
                        <a:rPr lang="en-US" altLang="zh-CN" sz="1800" b="1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..j]</a:t>
                      </a:r>
                      <a:endParaRPr sz="18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A4002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2065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X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A400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8890" algn="ctr">
                        <a:lnSpc>
                          <a:spcPts val="2065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2065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8890" algn="ctr">
                        <a:lnSpc>
                          <a:spcPts val="2065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2065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2065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8890" algn="ctr">
                        <a:lnSpc>
                          <a:spcPts val="207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b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8890" algn="ctr">
                        <a:lnSpc>
                          <a:spcPts val="207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b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8890" algn="ctr">
                        <a:lnSpc>
                          <a:spcPts val="207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b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2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8890" algn="ctr">
                        <a:lnSpc>
                          <a:spcPts val="207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b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2</a:t>
                      </a:r>
                      <a:endParaRPr sz="18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xfrm>
            <a:off x="8902827" y="6654711"/>
            <a:ext cx="176529" cy="168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800" b="0" i="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1910">
              <a:spcBef>
                <a:spcPts val="185"/>
              </a:spcBef>
            </a:pPr>
            <a:fld id="{81D60167-4931-47E6-BA6A-407CBD079E47}" type="slidenum">
              <a:rPr lang="en-US" altLang="zh-CN" smtClean="0"/>
              <a:pPr marL="41910">
                <a:spcBef>
                  <a:spcPts val="185"/>
                </a:spcBef>
              </a:pPr>
              <a:t>32</a:t>
            </a:fld>
            <a:endParaRPr dirty="0"/>
          </a:p>
        </p:txBody>
      </p:sp>
      <p:sp>
        <p:nvSpPr>
          <p:cNvPr id="27" name="标题 26">
            <a:extLst>
              <a:ext uri="{FF2B5EF4-FFF2-40B4-BE49-F238E27FC236}">
                <a16:creationId xmlns:a16="http://schemas.microsoft.com/office/drawing/2014/main" id="{18981105-79CE-486A-B4AE-3621F5114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51115" y="4743322"/>
            <a:ext cx="7626057" cy="16527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176520" y="5401157"/>
            <a:ext cx="165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omic Sans MS"/>
                <a:cs typeface="Comic Sans MS"/>
              </a:rPr>
              <a:t>3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42610" y="5216778"/>
            <a:ext cx="142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006600"/>
                </a:solidFill>
                <a:latin typeface="Comic Sans MS"/>
                <a:cs typeface="Comic Sans MS"/>
              </a:rPr>
              <a:t>a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33465" y="5216778"/>
            <a:ext cx="142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006600"/>
                </a:solidFill>
                <a:latin typeface="Comic Sans MS"/>
                <a:cs typeface="Comic Sans MS"/>
              </a:rPr>
              <a:t>a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57973" y="5402681"/>
            <a:ext cx="165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omic Sans MS"/>
                <a:cs typeface="Comic Sans MS"/>
              </a:rPr>
              <a:t>5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48573" y="5402681"/>
            <a:ext cx="165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omic Sans MS"/>
                <a:cs typeface="Comic Sans MS"/>
              </a:rPr>
              <a:t>6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24065" y="5217999"/>
            <a:ext cx="1428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006600"/>
                </a:solidFill>
                <a:latin typeface="Comic Sans MS"/>
                <a:cs typeface="Comic Sans MS"/>
              </a:rPr>
              <a:t>a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04110" y="5401157"/>
            <a:ext cx="165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omic Sans MS"/>
                <a:cs typeface="Comic Sans MS"/>
              </a:rPr>
              <a:t>0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13355" y="5401157"/>
            <a:ext cx="1289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omic Sans MS"/>
                <a:cs typeface="Comic Sans MS"/>
              </a:rPr>
              <a:t>1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70455" y="5216778"/>
            <a:ext cx="142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006600"/>
                </a:solidFill>
                <a:latin typeface="Comic Sans MS"/>
                <a:cs typeface="Comic Sans MS"/>
              </a:rPr>
              <a:t>a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61030" y="5216778"/>
            <a:ext cx="142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006600"/>
                </a:solidFill>
                <a:latin typeface="Comic Sans MS"/>
                <a:cs typeface="Comic Sans MS"/>
              </a:rPr>
              <a:t>a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652010" y="5217999"/>
            <a:ext cx="1612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006600"/>
                </a:solidFill>
                <a:latin typeface="Comic Sans MS"/>
                <a:cs typeface="Comic Sans MS"/>
              </a:rPr>
              <a:t>b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614918" y="5216778"/>
            <a:ext cx="1612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006600"/>
                </a:solidFill>
                <a:latin typeface="Comic Sans MS"/>
                <a:cs typeface="Comic Sans MS"/>
              </a:rPr>
              <a:t>b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139555" y="5401157"/>
            <a:ext cx="165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omic Sans MS"/>
                <a:cs typeface="Comic Sans MS"/>
              </a:rPr>
              <a:t>7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670454" y="5813856"/>
            <a:ext cx="1612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006600"/>
                </a:solidFill>
                <a:latin typeface="Comic Sans MS"/>
                <a:cs typeface="Comic Sans MS"/>
              </a:rPr>
              <a:t>b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661029" y="5966256"/>
            <a:ext cx="1612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006600"/>
                </a:solidFill>
                <a:latin typeface="Comic Sans MS"/>
                <a:cs typeface="Comic Sans MS"/>
              </a:rPr>
              <a:t>b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167120" y="5401158"/>
            <a:ext cx="170180" cy="1260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omic Sans MS"/>
                <a:cs typeface="Comic Sans MS"/>
              </a:rPr>
              <a:t>4</a:t>
            </a:r>
            <a:endParaRPr>
              <a:latin typeface="Comic Sans MS"/>
              <a:cs typeface="Comic Sans MS"/>
            </a:endParaRPr>
          </a:p>
          <a:p>
            <a:pPr marL="21590" marR="5080">
              <a:lnSpc>
                <a:spcPct val="144100"/>
              </a:lnSpc>
              <a:spcBef>
                <a:spcPts val="1335"/>
              </a:spcBef>
            </a:pPr>
            <a:r>
              <a:rPr dirty="0">
                <a:solidFill>
                  <a:srgbClr val="006600"/>
                </a:solidFill>
                <a:latin typeface="Comic Sans MS"/>
                <a:cs typeface="Comic Sans MS"/>
              </a:rPr>
              <a:t>b  a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908149" y="4899152"/>
            <a:ext cx="1612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006600"/>
                </a:solidFill>
                <a:latin typeface="Comic Sans MS"/>
                <a:cs typeface="Comic Sans MS"/>
              </a:rPr>
              <a:t>b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185666" y="4320920"/>
            <a:ext cx="170180" cy="1381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590" marR="5080">
              <a:lnSpc>
                <a:spcPct val="144100"/>
              </a:lnSpc>
              <a:spcBef>
                <a:spcPts val="100"/>
              </a:spcBef>
            </a:pPr>
            <a:r>
              <a:rPr dirty="0">
                <a:solidFill>
                  <a:srgbClr val="006600"/>
                </a:solidFill>
                <a:latin typeface="Comic Sans MS"/>
                <a:cs typeface="Comic Sans MS"/>
              </a:rPr>
              <a:t>b  a</a:t>
            </a:r>
            <a:endParaRPr>
              <a:latin typeface="Comic Sans MS"/>
              <a:cs typeface="Comic Sans MS"/>
            </a:endParaRPr>
          </a:p>
          <a:p>
            <a:pPr>
              <a:spcBef>
                <a:spcPts val="45"/>
              </a:spcBef>
            </a:pPr>
            <a:endParaRPr sz="1950">
              <a:latin typeface="Times New Roman"/>
              <a:cs typeface="Times New Roman"/>
            </a:endParaRPr>
          </a:p>
          <a:p>
            <a:pPr marL="12700">
              <a:spcBef>
                <a:spcPts val="5"/>
              </a:spcBef>
            </a:pPr>
            <a:r>
              <a:rPr dirty="0">
                <a:latin typeface="Comic Sans MS"/>
                <a:cs typeface="Comic Sans MS"/>
              </a:rPr>
              <a:t>2</a:t>
            </a:r>
            <a:endParaRPr>
              <a:latin typeface="Comic Sans MS"/>
              <a:cs typeface="Comic Sans MS"/>
            </a:endParaRPr>
          </a:p>
        </p:txBody>
      </p:sp>
      <p:graphicFrame>
        <p:nvGraphicFramePr>
          <p:cNvPr id="21" name="object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656559"/>
              </p:ext>
            </p:extLst>
          </p:nvPr>
        </p:nvGraphicFramePr>
        <p:xfrm>
          <a:off x="1671828" y="2052827"/>
          <a:ext cx="3048000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0</a:t>
                      </a:r>
                      <a:endParaRPr sz="1800" dirty="0">
                        <a:latin typeface="Comic Sans MS"/>
                        <a:cs typeface="Comic Sans MS"/>
                      </a:endParaRPr>
                    </a:p>
                  </a:txBody>
                  <a:tcPr marL="0" marR="0" marT="38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14224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1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38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2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38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3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38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4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38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5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38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6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38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33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125095">
                        <a:lnSpc>
                          <a:spcPts val="207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0033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2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2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4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5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6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2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125095">
                        <a:lnSpc>
                          <a:spcPts val="207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b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0033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3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3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7</a:t>
                      </a:r>
                      <a:endParaRPr sz="18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2" name="object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208083"/>
              </p:ext>
            </p:extLst>
          </p:nvPr>
        </p:nvGraphicFramePr>
        <p:xfrm>
          <a:off x="2052827" y="986027"/>
          <a:ext cx="30480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4800">
                <a:tc gridSpan="8">
                  <a:txBody>
                    <a:bodyPr/>
                    <a:lstStyle/>
                    <a:p>
                      <a:pPr marL="70929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Search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Pattern</a:t>
                      </a:r>
                      <a:endParaRPr sz="1800" dirty="0">
                        <a:latin typeface="Comic Sans MS"/>
                        <a:cs typeface="Comic Sans MS"/>
                      </a:endParaRPr>
                    </a:p>
                  </a:txBody>
                  <a:tcPr marL="0" marR="0" marT="31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33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125095">
                        <a:lnSpc>
                          <a:spcPts val="2065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2065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2065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b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2065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2065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2065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2065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b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2065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b</a:t>
                      </a:r>
                      <a:endParaRPr sz="18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object 23"/>
          <p:cNvSpPr/>
          <p:nvPr/>
        </p:nvSpPr>
        <p:spPr>
          <a:xfrm>
            <a:off x="5638800" y="3200400"/>
            <a:ext cx="304800" cy="228600"/>
          </a:xfrm>
          <a:custGeom>
            <a:avLst/>
            <a:gdLst/>
            <a:ahLst/>
            <a:cxnLst/>
            <a:rect l="l" t="t" r="r" b="b"/>
            <a:pathLst>
              <a:path w="304800" h="228600">
                <a:moveTo>
                  <a:pt x="228600" y="0"/>
                </a:moveTo>
                <a:lnTo>
                  <a:pt x="228600" y="57150"/>
                </a:lnTo>
                <a:lnTo>
                  <a:pt x="0" y="57150"/>
                </a:lnTo>
                <a:lnTo>
                  <a:pt x="0" y="171450"/>
                </a:lnTo>
                <a:lnTo>
                  <a:pt x="228600" y="171450"/>
                </a:lnTo>
                <a:lnTo>
                  <a:pt x="228600" y="228600"/>
                </a:lnTo>
                <a:lnTo>
                  <a:pt x="304800" y="114300"/>
                </a:lnTo>
                <a:lnTo>
                  <a:pt x="228600" y="0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638800" y="3200400"/>
            <a:ext cx="304800" cy="228600"/>
          </a:xfrm>
          <a:custGeom>
            <a:avLst/>
            <a:gdLst/>
            <a:ahLst/>
            <a:cxnLst/>
            <a:rect l="l" t="t" r="r" b="b"/>
            <a:pathLst>
              <a:path w="304800" h="228600">
                <a:moveTo>
                  <a:pt x="0" y="57150"/>
                </a:moveTo>
                <a:lnTo>
                  <a:pt x="228600" y="57150"/>
                </a:lnTo>
                <a:lnTo>
                  <a:pt x="228600" y="0"/>
                </a:lnTo>
                <a:lnTo>
                  <a:pt x="304800" y="114300"/>
                </a:lnTo>
                <a:lnTo>
                  <a:pt x="228600" y="228600"/>
                </a:lnTo>
                <a:lnTo>
                  <a:pt x="228600" y="171450"/>
                </a:lnTo>
                <a:lnTo>
                  <a:pt x="0" y="171450"/>
                </a:lnTo>
                <a:lnTo>
                  <a:pt x="0" y="57150"/>
                </a:lnTo>
                <a:close/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6015228" y="986027"/>
          <a:ext cx="3733800" cy="243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8890" algn="ctr">
                        <a:lnSpc>
                          <a:spcPts val="2065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j</a:t>
                      </a:r>
                      <a:endParaRPr sz="18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A40020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450850">
                        <a:lnSpc>
                          <a:spcPts val="2065"/>
                        </a:lnSpc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pattern[</a:t>
                      </a:r>
                      <a:r>
                        <a:rPr lang="en-US" altLang="zh-CN" sz="1800" b="1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..j]</a:t>
                      </a:r>
                      <a:endParaRPr sz="18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A4002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2065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X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A400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8890" algn="ctr">
                        <a:lnSpc>
                          <a:spcPts val="2065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2065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8890" algn="ctr">
                        <a:lnSpc>
                          <a:spcPts val="2065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2065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2065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8890" algn="ctr">
                        <a:lnSpc>
                          <a:spcPts val="207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b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8890" algn="ctr">
                        <a:lnSpc>
                          <a:spcPts val="207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b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8890" algn="ctr">
                        <a:lnSpc>
                          <a:spcPts val="207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b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2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8890" algn="ctr">
                        <a:lnSpc>
                          <a:spcPts val="207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b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2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8890" algn="ctr">
                        <a:lnSpc>
                          <a:spcPts val="207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6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b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b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3</a:t>
                      </a:r>
                      <a:endParaRPr sz="18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xfrm>
            <a:off x="8902827" y="6654711"/>
            <a:ext cx="176529" cy="168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800" b="0" i="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1910">
              <a:spcBef>
                <a:spcPts val="185"/>
              </a:spcBef>
            </a:pPr>
            <a:fld id="{81D60167-4931-47E6-BA6A-407CBD079E47}" type="slidenum">
              <a:rPr lang="en-US" altLang="zh-CN" smtClean="0"/>
              <a:pPr marL="41910">
                <a:spcBef>
                  <a:spcPts val="185"/>
                </a:spcBef>
              </a:pPr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51115" y="4744846"/>
            <a:ext cx="8616657" cy="16511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176520" y="5401157"/>
            <a:ext cx="165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omic Sans MS"/>
                <a:cs typeface="Comic Sans MS"/>
              </a:rPr>
              <a:t>3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42610" y="5216778"/>
            <a:ext cx="142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006600"/>
                </a:solidFill>
                <a:latin typeface="Comic Sans MS"/>
                <a:cs typeface="Comic Sans MS"/>
              </a:rPr>
              <a:t>a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33465" y="5216778"/>
            <a:ext cx="142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006600"/>
                </a:solidFill>
                <a:latin typeface="Comic Sans MS"/>
                <a:cs typeface="Comic Sans MS"/>
              </a:rPr>
              <a:t>a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57973" y="5402681"/>
            <a:ext cx="165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omic Sans MS"/>
                <a:cs typeface="Comic Sans MS"/>
              </a:rPr>
              <a:t>5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48573" y="5402681"/>
            <a:ext cx="165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omic Sans MS"/>
                <a:cs typeface="Comic Sans MS"/>
              </a:rPr>
              <a:t>6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24065" y="5217999"/>
            <a:ext cx="1428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006600"/>
                </a:solidFill>
                <a:latin typeface="Comic Sans MS"/>
                <a:cs typeface="Comic Sans MS"/>
              </a:rPr>
              <a:t>a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04110" y="5401157"/>
            <a:ext cx="165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omic Sans MS"/>
                <a:cs typeface="Comic Sans MS"/>
              </a:rPr>
              <a:t>0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13355" y="5401157"/>
            <a:ext cx="1289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omic Sans MS"/>
                <a:cs typeface="Comic Sans MS"/>
              </a:rPr>
              <a:t>1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70455" y="5216778"/>
            <a:ext cx="142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006600"/>
                </a:solidFill>
                <a:latin typeface="Comic Sans MS"/>
                <a:cs typeface="Comic Sans MS"/>
              </a:rPr>
              <a:t>a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61030" y="5216778"/>
            <a:ext cx="142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006600"/>
                </a:solidFill>
                <a:latin typeface="Comic Sans MS"/>
                <a:cs typeface="Comic Sans MS"/>
              </a:rPr>
              <a:t>a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652010" y="5217999"/>
            <a:ext cx="1612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006600"/>
                </a:solidFill>
                <a:latin typeface="Comic Sans MS"/>
                <a:cs typeface="Comic Sans MS"/>
              </a:rPr>
              <a:t>b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614918" y="5216778"/>
            <a:ext cx="1612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006600"/>
                </a:solidFill>
                <a:latin typeface="Comic Sans MS"/>
                <a:cs typeface="Comic Sans MS"/>
              </a:rPr>
              <a:t>b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139555" y="5401157"/>
            <a:ext cx="165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omic Sans MS"/>
                <a:cs typeface="Comic Sans MS"/>
              </a:rPr>
              <a:t>7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130155" y="5402681"/>
            <a:ext cx="165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omic Sans MS"/>
                <a:cs typeface="Comic Sans MS"/>
              </a:rPr>
              <a:t>8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605518" y="5217999"/>
            <a:ext cx="1612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006600"/>
                </a:solidFill>
                <a:latin typeface="Comic Sans MS"/>
                <a:cs typeface="Comic Sans MS"/>
              </a:rPr>
              <a:t>b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670454" y="5813856"/>
            <a:ext cx="1612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006600"/>
                </a:solidFill>
                <a:latin typeface="Comic Sans MS"/>
                <a:cs typeface="Comic Sans MS"/>
              </a:rPr>
              <a:t>b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624065" y="4594352"/>
            <a:ext cx="142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006600"/>
                </a:solidFill>
                <a:latin typeface="Comic Sans MS"/>
                <a:cs typeface="Comic Sans MS"/>
              </a:rPr>
              <a:t>a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661029" y="5966256"/>
            <a:ext cx="1612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006600"/>
                </a:solidFill>
                <a:latin typeface="Comic Sans MS"/>
                <a:cs typeface="Comic Sans MS"/>
              </a:rPr>
              <a:t>b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167120" y="5401158"/>
            <a:ext cx="170180" cy="1260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omic Sans MS"/>
                <a:cs typeface="Comic Sans MS"/>
              </a:rPr>
              <a:t>4</a:t>
            </a:r>
            <a:endParaRPr>
              <a:latin typeface="Comic Sans MS"/>
              <a:cs typeface="Comic Sans MS"/>
            </a:endParaRPr>
          </a:p>
          <a:p>
            <a:pPr marL="21590" marR="5080">
              <a:lnSpc>
                <a:spcPct val="144100"/>
              </a:lnSpc>
              <a:spcBef>
                <a:spcPts val="1335"/>
              </a:spcBef>
            </a:pPr>
            <a:r>
              <a:rPr dirty="0">
                <a:solidFill>
                  <a:srgbClr val="006600"/>
                </a:solidFill>
                <a:latin typeface="Comic Sans MS"/>
                <a:cs typeface="Comic Sans MS"/>
              </a:rPr>
              <a:t>b  a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908149" y="4899152"/>
            <a:ext cx="1612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006600"/>
                </a:solidFill>
                <a:latin typeface="Comic Sans MS"/>
                <a:cs typeface="Comic Sans MS"/>
              </a:rPr>
              <a:t>b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185666" y="4320920"/>
            <a:ext cx="170180" cy="1381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590" marR="5080">
              <a:lnSpc>
                <a:spcPct val="144100"/>
              </a:lnSpc>
              <a:spcBef>
                <a:spcPts val="100"/>
              </a:spcBef>
            </a:pPr>
            <a:r>
              <a:rPr dirty="0">
                <a:solidFill>
                  <a:srgbClr val="006600"/>
                </a:solidFill>
                <a:latin typeface="Comic Sans MS"/>
                <a:cs typeface="Comic Sans MS"/>
              </a:rPr>
              <a:t>b  a</a:t>
            </a:r>
            <a:endParaRPr>
              <a:latin typeface="Comic Sans MS"/>
              <a:cs typeface="Comic Sans MS"/>
            </a:endParaRPr>
          </a:p>
          <a:p>
            <a:pPr>
              <a:spcBef>
                <a:spcPts val="45"/>
              </a:spcBef>
            </a:pPr>
            <a:endParaRPr sz="1950">
              <a:latin typeface="Times New Roman"/>
              <a:cs typeface="Times New Roman"/>
            </a:endParaRPr>
          </a:p>
          <a:p>
            <a:pPr marL="12700">
              <a:spcBef>
                <a:spcPts val="5"/>
              </a:spcBef>
            </a:pPr>
            <a:r>
              <a:rPr dirty="0">
                <a:latin typeface="Comic Sans MS"/>
                <a:cs typeface="Comic Sans MS"/>
              </a:rPr>
              <a:t>2</a:t>
            </a:r>
            <a:endParaRPr>
              <a:latin typeface="Comic Sans MS"/>
              <a:cs typeface="Comic Sans MS"/>
            </a:endParaRPr>
          </a:p>
        </p:txBody>
      </p:sp>
      <p:graphicFrame>
        <p:nvGraphicFramePr>
          <p:cNvPr id="24" name="object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3961241"/>
              </p:ext>
            </p:extLst>
          </p:nvPr>
        </p:nvGraphicFramePr>
        <p:xfrm>
          <a:off x="1671828" y="2052827"/>
          <a:ext cx="3429000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800" kern="1200" dirty="0">
                          <a:solidFill>
                            <a:srgbClr val="FFFFFF"/>
                          </a:solidFill>
                          <a:latin typeface="Comic Sans MS"/>
                          <a:ea typeface="+mn-ea"/>
                          <a:cs typeface="Comic Sans MS"/>
                        </a:rPr>
                        <a:t>0</a:t>
                      </a:r>
                    </a:p>
                  </a:txBody>
                  <a:tcPr marL="0" marR="0" marT="38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800" kern="1200" dirty="0">
                          <a:solidFill>
                            <a:srgbClr val="FFFFFF"/>
                          </a:solidFill>
                          <a:latin typeface="Comic Sans MS"/>
                          <a:ea typeface="+mn-ea"/>
                          <a:cs typeface="Comic Sans MS"/>
                        </a:rPr>
                        <a:t>1</a:t>
                      </a:r>
                    </a:p>
                  </a:txBody>
                  <a:tcPr marL="0" marR="0" marT="38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800" kern="1200" dirty="0">
                          <a:solidFill>
                            <a:srgbClr val="FFFFFF"/>
                          </a:solidFill>
                          <a:latin typeface="Comic Sans MS"/>
                          <a:ea typeface="+mn-ea"/>
                          <a:cs typeface="Comic Sans MS"/>
                        </a:rPr>
                        <a:t>2</a:t>
                      </a:r>
                    </a:p>
                  </a:txBody>
                  <a:tcPr marL="0" marR="0" marT="38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800" kern="1200" dirty="0">
                          <a:solidFill>
                            <a:srgbClr val="FFFFFF"/>
                          </a:solidFill>
                          <a:latin typeface="Comic Sans MS"/>
                          <a:ea typeface="+mn-ea"/>
                          <a:cs typeface="Comic Sans MS"/>
                        </a:rPr>
                        <a:t>3</a:t>
                      </a:r>
                    </a:p>
                  </a:txBody>
                  <a:tcPr marL="0" marR="0" marT="38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800" kern="1200" dirty="0">
                          <a:solidFill>
                            <a:srgbClr val="FFFFFF"/>
                          </a:solidFill>
                          <a:latin typeface="Comic Sans MS"/>
                          <a:ea typeface="+mn-ea"/>
                          <a:cs typeface="Comic Sans MS"/>
                        </a:rPr>
                        <a:t>4</a:t>
                      </a:r>
                    </a:p>
                  </a:txBody>
                  <a:tcPr marL="0" marR="0" marT="38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800" kern="1200" dirty="0">
                          <a:solidFill>
                            <a:srgbClr val="FFFFFF"/>
                          </a:solidFill>
                          <a:latin typeface="Comic Sans MS"/>
                          <a:ea typeface="+mn-ea"/>
                          <a:cs typeface="Comic Sans MS"/>
                        </a:rPr>
                        <a:t>5</a:t>
                      </a:r>
                    </a:p>
                  </a:txBody>
                  <a:tcPr marL="0" marR="0" marT="38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800" kern="1200" dirty="0">
                          <a:solidFill>
                            <a:srgbClr val="FFFFFF"/>
                          </a:solidFill>
                          <a:latin typeface="Comic Sans MS"/>
                          <a:ea typeface="+mn-ea"/>
                          <a:cs typeface="Comic Sans MS"/>
                        </a:rPr>
                        <a:t>6</a:t>
                      </a:r>
                    </a:p>
                  </a:txBody>
                  <a:tcPr marL="0" marR="0" marT="38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800" kern="1200" dirty="0">
                          <a:solidFill>
                            <a:srgbClr val="FFFFFF"/>
                          </a:solidFill>
                          <a:latin typeface="Comic Sans MS"/>
                          <a:ea typeface="+mn-ea"/>
                          <a:cs typeface="Comic Sans MS"/>
                        </a:rPr>
                        <a:t>7</a:t>
                      </a:r>
                    </a:p>
                  </a:txBody>
                  <a:tcPr marL="0" marR="0" marT="38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33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125095">
                        <a:lnSpc>
                          <a:spcPts val="207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0033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2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2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4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5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6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2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4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125095">
                        <a:lnSpc>
                          <a:spcPts val="207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b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0033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3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3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7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8</a:t>
                      </a:r>
                      <a:endParaRPr sz="18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5" name="object 25"/>
          <p:cNvSpPr/>
          <p:nvPr/>
        </p:nvSpPr>
        <p:spPr>
          <a:xfrm>
            <a:off x="5638800" y="3429000"/>
            <a:ext cx="304800" cy="228600"/>
          </a:xfrm>
          <a:custGeom>
            <a:avLst/>
            <a:gdLst/>
            <a:ahLst/>
            <a:cxnLst/>
            <a:rect l="l" t="t" r="r" b="b"/>
            <a:pathLst>
              <a:path w="304800" h="228600">
                <a:moveTo>
                  <a:pt x="228600" y="0"/>
                </a:moveTo>
                <a:lnTo>
                  <a:pt x="228600" y="57150"/>
                </a:lnTo>
                <a:lnTo>
                  <a:pt x="0" y="57150"/>
                </a:lnTo>
                <a:lnTo>
                  <a:pt x="0" y="171450"/>
                </a:lnTo>
                <a:lnTo>
                  <a:pt x="228600" y="171450"/>
                </a:lnTo>
                <a:lnTo>
                  <a:pt x="228600" y="228600"/>
                </a:lnTo>
                <a:lnTo>
                  <a:pt x="304800" y="114300"/>
                </a:lnTo>
                <a:lnTo>
                  <a:pt x="228600" y="0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638800" y="3429000"/>
            <a:ext cx="304800" cy="228600"/>
          </a:xfrm>
          <a:custGeom>
            <a:avLst/>
            <a:gdLst/>
            <a:ahLst/>
            <a:cxnLst/>
            <a:rect l="l" t="t" r="r" b="b"/>
            <a:pathLst>
              <a:path w="304800" h="228600">
                <a:moveTo>
                  <a:pt x="0" y="57150"/>
                </a:moveTo>
                <a:lnTo>
                  <a:pt x="228600" y="57150"/>
                </a:lnTo>
                <a:lnTo>
                  <a:pt x="228600" y="0"/>
                </a:lnTo>
                <a:lnTo>
                  <a:pt x="304800" y="114300"/>
                </a:lnTo>
                <a:lnTo>
                  <a:pt x="228600" y="228600"/>
                </a:lnTo>
                <a:lnTo>
                  <a:pt x="228600" y="171450"/>
                </a:lnTo>
                <a:lnTo>
                  <a:pt x="0" y="171450"/>
                </a:lnTo>
                <a:lnTo>
                  <a:pt x="0" y="57150"/>
                </a:lnTo>
                <a:close/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7" name="object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616781"/>
              </p:ext>
            </p:extLst>
          </p:nvPr>
        </p:nvGraphicFramePr>
        <p:xfrm>
          <a:off x="2052827" y="986027"/>
          <a:ext cx="30480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4800">
                <a:tc gridSpan="8">
                  <a:txBody>
                    <a:bodyPr/>
                    <a:lstStyle/>
                    <a:p>
                      <a:pPr marL="709295" algn="l" defTabSz="914400" rtl="0" eaLnBrk="1" latinLnBrk="0" hangingPunct="1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800" kern="1200" spc="-5" dirty="0">
                          <a:solidFill>
                            <a:srgbClr val="FFFFFF"/>
                          </a:solidFill>
                          <a:latin typeface="Comic Sans MS"/>
                          <a:ea typeface="+mn-ea"/>
                          <a:cs typeface="Comic Sans MS"/>
                        </a:rPr>
                        <a:t>Search Pattern</a:t>
                      </a:r>
                    </a:p>
                  </a:txBody>
                  <a:tcPr marL="0" marR="0" marT="31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33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125095">
                        <a:lnSpc>
                          <a:spcPts val="2065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2065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2065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b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2065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2065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2065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2065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b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2065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b</a:t>
                      </a:r>
                      <a:endParaRPr sz="18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xfrm>
            <a:off x="8902827" y="6654711"/>
            <a:ext cx="176529" cy="168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800" b="0" i="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1910">
              <a:spcBef>
                <a:spcPts val="185"/>
              </a:spcBef>
            </a:pPr>
            <a:fld id="{81D60167-4931-47E6-BA6A-407CBD079E47}" type="slidenum">
              <a:rPr lang="en-US" altLang="zh-CN" smtClean="0"/>
              <a:pPr marL="41910">
                <a:spcBef>
                  <a:spcPts val="185"/>
                </a:spcBef>
              </a:pPr>
              <a:t>34</a:t>
            </a:fld>
            <a:endParaRPr dirty="0"/>
          </a:p>
        </p:txBody>
      </p:sp>
      <p:graphicFrame>
        <p:nvGraphicFramePr>
          <p:cNvPr id="28" name="object 28"/>
          <p:cNvGraphicFramePr>
            <a:graphicFrameLocks noGrp="1"/>
          </p:cNvGraphicFramePr>
          <p:nvPr/>
        </p:nvGraphicFramePr>
        <p:xfrm>
          <a:off x="6015228" y="986027"/>
          <a:ext cx="3733800" cy="274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8890" algn="ctr">
                        <a:lnSpc>
                          <a:spcPts val="2065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j</a:t>
                      </a:r>
                      <a:endParaRPr sz="18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A40020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450850">
                        <a:lnSpc>
                          <a:spcPts val="2065"/>
                        </a:lnSpc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pattern[</a:t>
                      </a:r>
                      <a:r>
                        <a:rPr lang="en-US" altLang="zh-CN" sz="1800" b="1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..j]</a:t>
                      </a:r>
                      <a:endParaRPr sz="18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A4002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2065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X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A400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8890" algn="ctr">
                        <a:lnSpc>
                          <a:spcPts val="2065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2065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8890" algn="ctr">
                        <a:lnSpc>
                          <a:spcPts val="2065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2065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2065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8890" algn="ctr">
                        <a:lnSpc>
                          <a:spcPts val="207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b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8890" algn="ctr">
                        <a:lnSpc>
                          <a:spcPts val="207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b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8890" algn="ctr">
                        <a:lnSpc>
                          <a:spcPts val="207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b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2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8890" algn="ctr">
                        <a:lnSpc>
                          <a:spcPts val="207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b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2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8890" algn="ctr">
                        <a:lnSpc>
                          <a:spcPts val="207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6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b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b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3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8890" algn="ctr">
                        <a:lnSpc>
                          <a:spcPts val="207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7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b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b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b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0</a:t>
                      </a:r>
                      <a:endParaRPr sz="18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7CBD46-F481-4472-8542-068D8A977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Transition Function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9AF0E8C-7724-42C3-A651-86CF343D5C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85759"/>
                <a:ext cx="10515600" cy="435133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altLang="zh-CN" sz="2400" dirty="0"/>
                  <a:t>Transition(</a:t>
                </a:r>
                <a14:m>
                  <m:oMath xmlns:m="http://schemas.openxmlformats.org/officeDocument/2006/math">
                    <m:r>
                      <a:rPr lang="en-US" altLang="zh-CN" sz="2400" i="1" dirty="0" smtClean="0"/>
                      <m:t>𝑃</m:t>
                    </m:r>
                    <m:r>
                      <a:rPr lang="en-US" altLang="zh-CN" sz="2400" i="1" dirty="0" smtClean="0"/>
                      <m:t>, </m:t>
                    </m:r>
                    <m:r>
                      <m:rPr>
                        <m:sty m:val="p"/>
                      </m:rPr>
                      <a:rPr lang="el-GR" altLang="zh-CN" sz="2400" i="0" dirty="0" smtClean="0"/>
                      <m:t>Σ</m:t>
                    </m:r>
                  </m:oMath>
                </a14:m>
                <a:r>
                  <a:rPr lang="el-GR" altLang="zh-CN" sz="2400" dirty="0"/>
                  <a:t>):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zh-CN" i="1" dirty="0" smtClean="0"/>
                      <m:t>𝑀</m:t>
                    </m:r>
                  </m:oMath>
                </a14:m>
                <a:r>
                  <a:rPr lang="en-US" altLang="zh-CN" dirty="0"/>
                  <a:t> ← </a:t>
                </a:r>
                <a:r>
                  <a:rPr lang="en-US" altLang="zh-CN" dirty="0" err="1"/>
                  <a:t>len</a:t>
                </a:r>
                <a:r>
                  <a:rPr lang="en-US" altLang="zh-CN" dirty="0"/>
                  <a:t>(P)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zh-CN" i="1" dirty="0" smtClean="0"/>
                      <m:t>𝑋</m:t>
                    </m:r>
                  </m:oMath>
                </a14:m>
                <a:r>
                  <a:rPr lang="en-US" altLang="zh-CN" dirty="0"/>
                  <a:t> ← 0</a:t>
                </a:r>
              </a:p>
              <a:p>
                <a:pPr marL="457200" lvl="1" indent="0">
                  <a:buNone/>
                </a:pPr>
                <a:r>
                  <a:rPr lang="en-US" altLang="zh-CN" dirty="0"/>
                  <a:t>for </a:t>
                </a:r>
                <a14:m>
                  <m:oMath xmlns:m="http://schemas.openxmlformats.org/officeDocument/2006/math">
                    <m:r>
                      <a:rPr lang="en-US" altLang="zh-CN" i="1" dirty="0" smtClean="0"/>
                      <m:t>𝑗</m:t>
                    </m:r>
                  </m:oMath>
                </a14:m>
                <a:r>
                  <a:rPr lang="en-US" altLang="zh-CN" dirty="0"/>
                  <a:t> ← 0 to </a:t>
                </a:r>
                <a14:m>
                  <m:oMath xmlns:m="http://schemas.openxmlformats.org/officeDocument/2006/math">
                    <m:r>
                      <a:rPr lang="en-US" altLang="zh-CN" i="1" dirty="0" smtClean="0"/>
                      <m:t>𝑚</m:t>
                    </m:r>
                    <m:r>
                      <a:rPr lang="en-US" altLang="zh-CN" i="1" dirty="0" smtClean="0"/>
                      <m:t>−2</m:t>
                    </m:r>
                  </m:oMath>
                </a14:m>
                <a:endParaRPr lang="en-US" altLang="zh-CN" dirty="0"/>
              </a:p>
              <a:p>
                <a:pPr marL="914400" lvl="2" indent="0">
                  <a:buNone/>
                </a:pPr>
                <a:r>
                  <a:rPr lang="en-US" altLang="zh-CN" sz="2400" dirty="0"/>
                  <a:t>for each character </a:t>
                </a:r>
                <a14:m>
                  <m:oMath xmlns:m="http://schemas.openxmlformats.org/officeDocument/2006/math">
                    <m:r>
                      <a:rPr lang="en-US" altLang="zh-CN" sz="2400" i="1" dirty="0" smtClean="0"/>
                      <m:t>𝑎</m:t>
                    </m:r>
                    <m:r>
                      <a:rPr lang="en-US" altLang="zh-CN" sz="2400" i="1" dirty="0" smtClean="0"/>
                      <m:t>∈</m:t>
                    </m:r>
                    <m:r>
                      <m:rPr>
                        <m:sty m:val="p"/>
                      </m:rPr>
                      <a:rPr lang="en-US" altLang="zh-CN" sz="2400" i="0" dirty="0" smtClean="0"/>
                      <m:t>Σ</m:t>
                    </m:r>
                  </m:oMath>
                </a14:m>
                <a:endParaRPr lang="en-US" altLang="zh-CN" sz="2400" dirty="0"/>
              </a:p>
              <a:p>
                <a:pPr marL="1371600" lvl="3" indent="0">
                  <a:buNone/>
                </a:pPr>
                <a:r>
                  <a:rPr lang="en-US" altLang="zh-CN" sz="2400" dirty="0"/>
                  <a:t>if  </a:t>
                </a:r>
                <a14:m>
                  <m:oMath xmlns:m="http://schemas.openxmlformats.org/officeDocument/2006/math">
                    <m:r>
                      <a:rPr lang="en-US" altLang="zh-CN" sz="2400" i="1" dirty="0" smtClean="0"/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i="1" dirty="0" smtClean="0"/>
                        </m:ctrlPr>
                      </m:dPr>
                      <m:e>
                        <m:r>
                          <a:rPr lang="en-US" altLang="zh-CN" sz="2400" i="1" dirty="0" smtClean="0"/>
                          <m:t>𝑗</m:t>
                        </m:r>
                        <m:r>
                          <a:rPr lang="en-US" altLang="zh-CN" sz="2400" i="1" dirty="0" smtClean="0"/>
                          <m:t>+1</m:t>
                        </m:r>
                      </m:e>
                    </m:d>
                    <m:r>
                      <a:rPr lang="en-US" altLang="zh-CN" sz="2400" i="1" dirty="0" smtClean="0"/>
                      <m:t>=</m:t>
                    </m:r>
                    <m:r>
                      <a:rPr lang="en-US" altLang="zh-CN" sz="2400" i="1" dirty="0" smtClean="0"/>
                      <m:t>𝑎</m:t>
                    </m:r>
                  </m:oMath>
                </a14:m>
                <a:r>
                  <a:rPr lang="en-US" altLang="zh-CN" sz="2400" dirty="0"/>
                  <a:t> then	 // char match</a:t>
                </a:r>
              </a:p>
              <a:p>
                <a:pPr marL="1371600" lvl="3" indent="0">
                  <a:buNone/>
                </a:pPr>
                <a:r>
                  <a:rPr lang="en-US" altLang="zh-CN" sz="2400" spc="365" dirty="0">
                    <a:cs typeface="DejaVu Sans"/>
                  </a:rPr>
                  <a:t> 	</a:t>
                </a:r>
                <a14:m>
                  <m:oMath xmlns:m="http://schemas.openxmlformats.org/officeDocument/2006/math">
                    <m:r>
                      <a:rPr lang="zh-CN" altLang="en-US" sz="2400" i="1" spc="365" dirty="0" smtClean="0">
                        <a:cs typeface="DejaVu Sans"/>
                      </a:rPr>
                      <m:t>𝛿</m:t>
                    </m:r>
                    <m:d>
                      <m:dPr>
                        <m:ctrlPr>
                          <a:rPr lang="en-US" altLang="zh-CN" sz="2400" i="1" spc="365" dirty="0" smtClean="0">
                            <a:cs typeface="DejaVu Sans"/>
                          </a:rPr>
                        </m:ctrlPr>
                      </m:dPr>
                      <m:e>
                        <m:r>
                          <a:rPr lang="en-US" altLang="zh-CN" sz="2400" i="1" spc="365" dirty="0" err="1" smtClean="0">
                            <a:cs typeface="Arial"/>
                          </a:rPr>
                          <m:t>𝑗</m:t>
                        </m:r>
                        <m:r>
                          <a:rPr lang="en-US" altLang="zh-CN" sz="2400" i="1" spc="365" dirty="0" err="1" smtClean="0">
                            <a:cs typeface="Arial"/>
                          </a:rPr>
                          <m:t>,</m:t>
                        </m:r>
                        <m:r>
                          <a:rPr lang="en-US" altLang="zh-CN" sz="2400" i="1" spc="365" dirty="0" err="1" smtClean="0">
                            <a:cs typeface="Arial"/>
                          </a:rPr>
                          <m:t>𝑎</m:t>
                        </m:r>
                      </m:e>
                    </m:d>
                    <m:r>
                      <a:rPr lang="en-US" altLang="zh-CN" sz="2400" i="1" spc="365" dirty="0" smtClean="0">
                        <a:cs typeface="Arial"/>
                      </a:rPr>
                      <m:t>	</m:t>
                    </m:r>
                    <m:r>
                      <m:rPr>
                        <m:nor/>
                      </m:rPr>
                      <a:rPr lang="en-US" altLang="zh-CN" sz="2400" dirty="0"/>
                      <m:t>←</m:t>
                    </m:r>
                    <m:r>
                      <m:rPr>
                        <m:nor/>
                      </m:rPr>
                      <a:rPr lang="en-US" altLang="zh-CN" sz="2400" b="0" i="0" dirty="0" smtClean="0"/>
                      <m:t> </m:t>
                    </m:r>
                    <m:r>
                      <a:rPr lang="en-US" altLang="zh-CN" sz="2400" i="1" spc="715" dirty="0" smtClean="0">
                        <a:cs typeface="Arial"/>
                      </a:rPr>
                      <m:t>𝑗</m:t>
                    </m:r>
                    <m:r>
                      <a:rPr lang="en-US" altLang="zh-CN" sz="2400" i="1" spc="715" dirty="0" smtClean="0">
                        <a:cs typeface="Arial"/>
                      </a:rPr>
                      <m:t>	+	1</m:t>
                    </m:r>
                  </m:oMath>
                </a14:m>
                <a:endParaRPr lang="en-US" altLang="zh-CN" sz="2400" dirty="0">
                  <a:cs typeface="Arial"/>
                </a:endParaRPr>
              </a:p>
              <a:p>
                <a:pPr marL="1371600" lvl="3" indent="0">
                  <a:buNone/>
                </a:pPr>
                <a:r>
                  <a:rPr lang="en-US" altLang="zh-CN" sz="2400" dirty="0">
                    <a:cs typeface="Arial"/>
                  </a:rPr>
                  <a:t>else 			</a:t>
                </a:r>
                <a:r>
                  <a:rPr lang="en-US" altLang="zh-CN" sz="2400" dirty="0"/>
                  <a:t> // char mismatch</a:t>
                </a:r>
              </a:p>
              <a:p>
                <a:pPr marL="1371600" lvl="3" indent="0">
                  <a:buNone/>
                </a:pPr>
                <a:r>
                  <a:rPr lang="zh-CN" altLang="pt-BR" sz="2400" spc="365" dirty="0">
                    <a:cs typeface="DejaVu Sans"/>
                  </a:rPr>
                  <a:t>   </a:t>
                </a:r>
                <a14:m>
                  <m:oMath xmlns:m="http://schemas.openxmlformats.org/officeDocument/2006/math">
                    <m:r>
                      <a:rPr lang="zh-CN" altLang="pt-BR" sz="2400" i="1" spc="365" dirty="0" smtClean="0">
                        <a:cs typeface="DejaVu Sans"/>
                      </a:rPr>
                      <m:t>𝛿</m:t>
                    </m:r>
                    <m:r>
                      <a:rPr lang="pt-BR" altLang="zh-CN" sz="2400" i="1" spc="365" dirty="0" smtClean="0">
                        <a:cs typeface="Arial"/>
                      </a:rPr>
                      <m:t>(</m:t>
                    </m:r>
                    <m:r>
                      <a:rPr lang="pt-BR" altLang="zh-CN" sz="2400" i="1" spc="365" dirty="0" smtClean="0">
                        <a:cs typeface="Arial"/>
                      </a:rPr>
                      <m:t>𝑗</m:t>
                    </m:r>
                    <m:r>
                      <a:rPr lang="pt-BR" altLang="zh-CN" sz="2400" i="1" spc="365" dirty="0" smtClean="0">
                        <a:cs typeface="Arial"/>
                      </a:rPr>
                      <m:t>,</m:t>
                    </m:r>
                    <m:r>
                      <a:rPr lang="pt-BR" altLang="zh-CN" sz="2400" i="1" spc="365" dirty="0" smtClean="0">
                        <a:cs typeface="Arial"/>
                      </a:rPr>
                      <m:t>𝑎</m:t>
                    </m:r>
                    <m:r>
                      <a:rPr lang="pt-BR" altLang="zh-CN" sz="2400" i="1" spc="365" dirty="0" smtClean="0">
                        <a:cs typeface="Arial"/>
                      </a:rPr>
                      <m:t>)</m:t>
                    </m:r>
                    <m:r>
                      <m:rPr>
                        <m:nor/>
                      </m:rPr>
                      <a:rPr lang="en-US" altLang="zh-CN" sz="2400" dirty="0"/>
                      <m:t>←</m:t>
                    </m:r>
                    <m:r>
                      <a:rPr lang="zh-CN" altLang="pt-BR" sz="2400" i="1" spc="200" dirty="0" smtClean="0">
                        <a:cs typeface="DejaVu Sans"/>
                      </a:rPr>
                      <m:t>𝛿</m:t>
                    </m:r>
                    <m:r>
                      <a:rPr lang="pt-BR" altLang="zh-CN" sz="2400" i="1" spc="200" dirty="0" smtClean="0">
                        <a:cs typeface="Arial"/>
                      </a:rPr>
                      <m:t>(</m:t>
                    </m:r>
                    <m:r>
                      <a:rPr lang="pt-BR" altLang="zh-CN" sz="2400" i="1" spc="200" dirty="0" smtClean="0">
                        <a:cs typeface="Arial"/>
                      </a:rPr>
                      <m:t>𝑋</m:t>
                    </m:r>
                    <m:r>
                      <a:rPr lang="pt-BR" altLang="zh-CN" sz="2400" i="1" spc="200" dirty="0" smtClean="0">
                        <a:cs typeface="Arial"/>
                      </a:rPr>
                      <m:t>,</m:t>
                    </m:r>
                    <m:r>
                      <a:rPr lang="pt-BR" altLang="zh-CN" sz="2400" i="1" spc="200" dirty="0" smtClean="0">
                        <a:cs typeface="Arial"/>
                      </a:rPr>
                      <m:t>𝑎</m:t>
                    </m:r>
                    <m:r>
                      <a:rPr lang="pt-BR" altLang="zh-CN" sz="2400" i="1" spc="200" dirty="0" smtClean="0">
                        <a:cs typeface="Arial"/>
                      </a:rPr>
                      <m:t>)</m:t>
                    </m:r>
                  </m:oMath>
                </a14:m>
                <a:endParaRPr lang="pt-BR" altLang="zh-CN" sz="2400" dirty="0">
                  <a:cs typeface="Arial"/>
                </a:endParaRPr>
              </a:p>
              <a:p>
                <a:pPr marL="914400" lvl="2" indent="0">
                  <a:buNone/>
                </a:pPr>
                <a14:m>
                  <m:oMath xmlns:m="http://schemas.openxmlformats.org/officeDocument/2006/math">
                    <m:r>
                      <a:rPr lang="pt-BR" altLang="zh-CN" sz="2400" i="1" dirty="0" smtClean="0">
                        <a:cs typeface="Arial"/>
                      </a:rPr>
                      <m:t>𝑋</m:t>
                    </m:r>
                    <m:r>
                      <a:rPr lang="en-US" altLang="zh-CN" sz="2400" b="0" i="1" dirty="0" smtClean="0">
                        <a:cs typeface="Arial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/>
                      <m:t>←</m:t>
                    </m:r>
                  </m:oMath>
                </a14:m>
                <a:r>
                  <a:rPr lang="zh-CN" altLang="pt-BR" sz="2400" dirty="0">
                    <a:cs typeface="Arial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pt-BR" sz="2400" i="1" dirty="0" smtClean="0">
                        <a:cs typeface="Arial"/>
                      </a:rPr>
                      <m:t>𝛿</m:t>
                    </m:r>
                    <m:r>
                      <a:rPr lang="pt-BR" altLang="zh-CN" sz="2400" i="1" dirty="0" smtClean="0">
                        <a:cs typeface="Arial"/>
                      </a:rPr>
                      <m:t>(</m:t>
                    </m:r>
                    <m:r>
                      <a:rPr lang="pt-BR" altLang="zh-CN" sz="2400" i="1" dirty="0" smtClean="0">
                        <a:cs typeface="Arial"/>
                      </a:rPr>
                      <m:t>𝑋</m:t>
                    </m:r>
                    <m:r>
                      <a:rPr lang="pt-BR" altLang="zh-CN" sz="2400" i="1" dirty="0" smtClean="0">
                        <a:cs typeface="Arial"/>
                      </a:rPr>
                      <m:t>,</m:t>
                    </m:r>
                    <m:r>
                      <a:rPr lang="pt-BR" altLang="zh-CN" sz="2400" i="1" dirty="0" smtClean="0">
                        <a:cs typeface="Arial"/>
                      </a:rPr>
                      <m:t>𝑃</m:t>
                    </m:r>
                    <m:r>
                      <a:rPr lang="pt-BR" altLang="zh-CN" sz="2400" i="1" dirty="0" smtClean="0">
                        <a:cs typeface="Arial"/>
                      </a:rPr>
                      <m:t>[</m:t>
                    </m:r>
                    <m:r>
                      <a:rPr lang="pt-BR" altLang="zh-CN" sz="2400" i="1" dirty="0" smtClean="0">
                        <a:cs typeface="Arial"/>
                      </a:rPr>
                      <m:t>𝑗</m:t>
                    </m:r>
                    <m:r>
                      <a:rPr lang="pt-BR" altLang="zh-CN" sz="2400" i="1" dirty="0" smtClean="0">
                        <a:cs typeface="Arial"/>
                      </a:rPr>
                      <m:t>+1])</m:t>
                    </m:r>
                  </m:oMath>
                </a14:m>
                <a:endParaRPr lang="pt-BR" altLang="zh-CN" sz="2400" dirty="0">
                  <a:cs typeface="Arial"/>
                </a:endParaRPr>
              </a:p>
              <a:p>
                <a:pPr marL="457200" lvl="1" indent="0">
                  <a:buNone/>
                </a:pPr>
                <a:r>
                  <a:rPr lang="pt-BR" altLang="zh-CN" dirty="0">
                    <a:cs typeface="Arial"/>
                  </a:rPr>
                  <a:t>return </a:t>
                </a:r>
                <a14:m>
                  <m:oMath xmlns:m="http://schemas.openxmlformats.org/officeDocument/2006/math">
                    <m:r>
                      <a:rPr lang="zh-CN" altLang="pt-BR" i="1" dirty="0" smtClean="0">
                        <a:cs typeface="Arial"/>
                      </a:rPr>
                      <m:t>𝛿</m:t>
                    </m:r>
                  </m:oMath>
                </a14:m>
                <a:endParaRPr lang="zh-CN" altLang="pt-BR" dirty="0">
                  <a:cs typeface="Arial"/>
                </a:endParaRPr>
              </a:p>
              <a:p>
                <a:endParaRPr lang="pt-BR" altLang="zh-CN" sz="2800" dirty="0">
                  <a:latin typeface="Arial"/>
                  <a:cs typeface="Arial"/>
                </a:endParaRPr>
              </a:p>
              <a:p>
                <a:endParaRPr lang="pt-BR" altLang="zh-CN" sz="2800" dirty="0">
                  <a:latin typeface="Arial"/>
                  <a:cs typeface="Arial"/>
                </a:endParaRPr>
              </a:p>
              <a:p>
                <a:endParaRPr lang="pt-BR" altLang="zh-CN" sz="2800" dirty="0">
                  <a:latin typeface="Arial"/>
                  <a:cs typeface="Arial"/>
                </a:endParaRPr>
              </a:p>
              <a:p>
                <a:endParaRPr lang="en-US" altLang="zh-CN" sz="2800" dirty="0">
                  <a:cs typeface="Arial"/>
                </a:endParaRPr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9AF0E8C-7724-42C3-A651-86CF343D5C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85759"/>
                <a:ext cx="10515600" cy="4351338"/>
              </a:xfrm>
              <a:blipFill>
                <a:blip r:embed="rId2"/>
                <a:stretch>
                  <a:fillRect l="-928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FCAF929E-5041-441B-A4FB-C291C9E49A28}"/>
              </a:ext>
            </a:extLst>
          </p:cNvPr>
          <p:cNvSpPr txBox="1"/>
          <p:nvPr/>
        </p:nvSpPr>
        <p:spPr>
          <a:xfrm>
            <a:off x="4604368" y="5837097"/>
            <a:ext cx="3123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Time Complexity?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63141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433827" y="3424428"/>
          <a:ext cx="22860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6">
                  <a:txBody>
                    <a:bodyPr/>
                    <a:lstStyle/>
                    <a:p>
                      <a:pPr marL="32829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Search</a:t>
                      </a:r>
                      <a:r>
                        <a:rPr sz="1800" spc="-20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Pattern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38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33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125730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b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1857756" y="2264664"/>
            <a:ext cx="304800" cy="228600"/>
          </a:xfrm>
          <a:custGeom>
            <a:avLst/>
            <a:gdLst/>
            <a:ahLst/>
            <a:cxnLst/>
            <a:rect l="l" t="t" r="r" b="b"/>
            <a:pathLst>
              <a:path w="304800" h="228600">
                <a:moveTo>
                  <a:pt x="228600" y="0"/>
                </a:moveTo>
                <a:lnTo>
                  <a:pt x="228600" y="57150"/>
                </a:lnTo>
                <a:lnTo>
                  <a:pt x="0" y="57150"/>
                </a:lnTo>
                <a:lnTo>
                  <a:pt x="0" y="171450"/>
                </a:lnTo>
                <a:lnTo>
                  <a:pt x="228600" y="171450"/>
                </a:lnTo>
                <a:lnTo>
                  <a:pt x="228600" y="228600"/>
                </a:lnTo>
                <a:lnTo>
                  <a:pt x="304800" y="114300"/>
                </a:lnTo>
                <a:lnTo>
                  <a:pt x="228600" y="0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57756" y="2264664"/>
            <a:ext cx="304800" cy="228600"/>
          </a:xfrm>
          <a:custGeom>
            <a:avLst/>
            <a:gdLst/>
            <a:ahLst/>
            <a:cxnLst/>
            <a:rect l="l" t="t" r="r" b="b"/>
            <a:pathLst>
              <a:path w="304800" h="228600">
                <a:moveTo>
                  <a:pt x="0" y="57150"/>
                </a:moveTo>
                <a:lnTo>
                  <a:pt x="228600" y="57150"/>
                </a:lnTo>
                <a:lnTo>
                  <a:pt x="228600" y="0"/>
                </a:lnTo>
                <a:lnTo>
                  <a:pt x="304800" y="114300"/>
                </a:lnTo>
                <a:lnTo>
                  <a:pt x="228600" y="228600"/>
                </a:lnTo>
                <a:lnTo>
                  <a:pt x="228600" y="171450"/>
                </a:lnTo>
                <a:lnTo>
                  <a:pt x="0" y="171450"/>
                </a:lnTo>
                <a:lnTo>
                  <a:pt x="0" y="57150"/>
                </a:lnTo>
                <a:close/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41715" y="4743322"/>
            <a:ext cx="6635457" cy="15938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167120" y="5401157"/>
            <a:ext cx="165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omic Sans MS"/>
                <a:cs typeface="Comic Sans MS"/>
              </a:rPr>
              <a:t>3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xfrm>
            <a:off x="8902827" y="6654711"/>
            <a:ext cx="176529" cy="168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800" b="0" i="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>
              <a:spcBef>
                <a:spcPts val="185"/>
              </a:spcBef>
            </a:pPr>
            <a:fld id="{81D60167-4931-47E6-BA6A-407CBD079E47}" type="slidenum">
              <a:rPr lang="en-US" altLang="zh-CN" smtClean="0"/>
              <a:pPr marL="41910">
                <a:spcBef>
                  <a:spcPts val="185"/>
                </a:spcBef>
              </a:pPr>
              <a:t>36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6633465" y="5216778"/>
            <a:ext cx="142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006600"/>
                </a:solidFill>
                <a:latin typeface="Comic Sans MS"/>
                <a:cs typeface="Comic Sans MS"/>
              </a:rPr>
              <a:t>a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24065" y="5216778"/>
            <a:ext cx="142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006600"/>
                </a:solidFill>
                <a:latin typeface="Comic Sans MS"/>
                <a:cs typeface="Comic Sans MS"/>
              </a:rPr>
              <a:t>a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48573" y="5402681"/>
            <a:ext cx="165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omic Sans MS"/>
                <a:cs typeface="Comic Sans MS"/>
              </a:rPr>
              <a:t>5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614919" y="5217999"/>
            <a:ext cx="1428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006600"/>
                </a:solidFill>
                <a:latin typeface="Comic Sans MS"/>
                <a:cs typeface="Comic Sans MS"/>
              </a:rPr>
              <a:t>a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195066" y="5401157"/>
            <a:ext cx="165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omic Sans MS"/>
                <a:cs typeface="Comic Sans MS"/>
              </a:rPr>
              <a:t>0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03955" y="5401157"/>
            <a:ext cx="1289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omic Sans MS"/>
                <a:cs typeface="Comic Sans MS"/>
              </a:rPr>
              <a:t>1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661030" y="5216778"/>
            <a:ext cx="142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006600"/>
                </a:solidFill>
                <a:latin typeface="Comic Sans MS"/>
                <a:cs typeface="Comic Sans MS"/>
              </a:rPr>
              <a:t>a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652011" y="5216778"/>
            <a:ext cx="142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006600"/>
                </a:solidFill>
                <a:latin typeface="Comic Sans MS"/>
                <a:cs typeface="Comic Sans MS"/>
              </a:rPr>
              <a:t>a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642609" y="5217999"/>
            <a:ext cx="1612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006600"/>
                </a:solidFill>
                <a:latin typeface="Comic Sans MS"/>
                <a:cs typeface="Comic Sans MS"/>
              </a:rPr>
              <a:t>b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661029" y="5813856"/>
            <a:ext cx="1612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006600"/>
                </a:solidFill>
                <a:latin typeface="Comic Sans MS"/>
                <a:cs typeface="Comic Sans MS"/>
              </a:rPr>
              <a:t>b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157973" y="5401158"/>
            <a:ext cx="170180" cy="8648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omic Sans MS"/>
                <a:cs typeface="Comic Sans MS"/>
              </a:rPr>
              <a:t>4</a:t>
            </a:r>
            <a:endParaRPr>
              <a:latin typeface="Comic Sans MS"/>
              <a:cs typeface="Comic Sans MS"/>
            </a:endParaRPr>
          </a:p>
          <a:p>
            <a:pPr>
              <a:spcBef>
                <a:spcPts val="45"/>
              </a:spcBef>
            </a:pPr>
            <a:endParaRPr sz="1950">
              <a:latin typeface="Times New Roman"/>
              <a:cs typeface="Times New Roman"/>
            </a:endParaRPr>
          </a:p>
          <a:p>
            <a:pPr marL="20955"/>
            <a:r>
              <a:rPr dirty="0">
                <a:solidFill>
                  <a:srgbClr val="006600"/>
                </a:solidFill>
                <a:latin typeface="Comic Sans MS"/>
                <a:cs typeface="Comic Sans MS"/>
              </a:rPr>
              <a:t>b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652010" y="5966256"/>
            <a:ext cx="1612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006600"/>
                </a:solidFill>
                <a:latin typeface="Comic Sans MS"/>
                <a:cs typeface="Comic Sans MS"/>
              </a:rPr>
              <a:t>b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899028" y="4899152"/>
            <a:ext cx="1612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006600"/>
                </a:solidFill>
                <a:latin typeface="Comic Sans MS"/>
                <a:cs typeface="Comic Sans MS"/>
              </a:rPr>
              <a:t>b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176520" y="4320920"/>
            <a:ext cx="170180" cy="1381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955" marR="5080">
              <a:lnSpc>
                <a:spcPct val="144100"/>
              </a:lnSpc>
              <a:spcBef>
                <a:spcPts val="100"/>
              </a:spcBef>
            </a:pPr>
            <a:r>
              <a:rPr dirty="0">
                <a:solidFill>
                  <a:srgbClr val="006600"/>
                </a:solidFill>
                <a:latin typeface="Comic Sans MS"/>
                <a:cs typeface="Comic Sans MS"/>
              </a:rPr>
              <a:t>b  a</a:t>
            </a:r>
            <a:endParaRPr>
              <a:latin typeface="Comic Sans MS"/>
              <a:cs typeface="Comic Sans MS"/>
            </a:endParaRPr>
          </a:p>
          <a:p>
            <a:pPr>
              <a:spcBef>
                <a:spcPts val="45"/>
              </a:spcBef>
            </a:pPr>
            <a:endParaRPr sz="1950">
              <a:latin typeface="Times New Roman"/>
              <a:cs typeface="Times New Roman"/>
            </a:endParaRPr>
          </a:p>
          <a:p>
            <a:pPr marL="12700">
              <a:spcBef>
                <a:spcPts val="5"/>
              </a:spcBef>
            </a:pPr>
            <a:r>
              <a:rPr dirty="0">
                <a:latin typeface="Comic Sans MS"/>
                <a:cs typeface="Comic Sans MS"/>
              </a:rPr>
              <a:t>2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767319" y="5244895"/>
            <a:ext cx="1219835" cy="840740"/>
          </a:xfrm>
          <a:prstGeom prst="rect">
            <a:avLst/>
          </a:prstGeom>
        </p:spPr>
        <p:txBody>
          <a:bodyPr vert="horz" wrap="square" lIns="0" tIns="170180" rIns="0" bIns="0" rtlCol="0">
            <a:spAutoFit/>
          </a:bodyPr>
          <a:lstStyle/>
          <a:p>
            <a:pPr marL="384810">
              <a:spcBef>
                <a:spcPts val="1340"/>
              </a:spcBef>
            </a:pPr>
            <a:r>
              <a:rPr dirty="0">
                <a:latin typeface="Comic Sans MS"/>
                <a:cs typeface="Comic Sans MS"/>
              </a:rPr>
              <a:t>6</a:t>
            </a:r>
            <a:endParaRPr>
              <a:latin typeface="Comic Sans MS"/>
              <a:cs typeface="Comic Sans MS"/>
            </a:endParaRPr>
          </a:p>
          <a:p>
            <a:pPr marL="12700">
              <a:spcBef>
                <a:spcPts val="1100"/>
              </a:spcBef>
            </a:pPr>
            <a:r>
              <a:rPr sz="1600" spc="-5" dirty="0">
                <a:solidFill>
                  <a:srgbClr val="003399"/>
                </a:solidFill>
                <a:latin typeface="Comic Sans MS"/>
                <a:cs typeface="Comic Sans MS"/>
              </a:rPr>
              <a:t>accept</a:t>
            </a:r>
            <a:r>
              <a:rPr sz="1600" spc="-45" dirty="0">
                <a:solidFill>
                  <a:srgbClr val="003399"/>
                </a:solidFill>
                <a:latin typeface="Comic Sans MS"/>
                <a:cs typeface="Comic Sans MS"/>
              </a:rPr>
              <a:t> </a:t>
            </a:r>
            <a:r>
              <a:rPr sz="1600" spc="-5" dirty="0">
                <a:solidFill>
                  <a:srgbClr val="003399"/>
                </a:solidFill>
                <a:latin typeface="Comic Sans MS"/>
                <a:cs typeface="Comic Sans MS"/>
              </a:rPr>
              <a:t>state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904797" y="906810"/>
            <a:ext cx="8602345" cy="2161540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marR="3912235" algn="ctr">
              <a:spcBef>
                <a:spcPts val="910"/>
              </a:spcBef>
              <a:tabLst>
                <a:tab pos="342900" algn="l"/>
              </a:tabLst>
            </a:pPr>
            <a:r>
              <a:rPr sz="1600" spc="509" dirty="0">
                <a:solidFill>
                  <a:srgbClr val="4679B0"/>
                </a:solidFill>
                <a:cs typeface="Arial"/>
              </a:rPr>
              <a:t>	</a:t>
            </a:r>
            <a:r>
              <a:rPr lang="en-US" sz="3200" spc="-105" dirty="0">
                <a:cs typeface="Georgia"/>
              </a:rPr>
              <a:t>FSA-matching</a:t>
            </a:r>
            <a:r>
              <a:rPr lang="en-US" sz="3200" spc="-150" dirty="0">
                <a:cs typeface="Georgia"/>
              </a:rPr>
              <a:t> </a:t>
            </a:r>
            <a:r>
              <a:rPr lang="en-US" sz="3200" spc="-70" dirty="0">
                <a:cs typeface="Georgia"/>
              </a:rPr>
              <a:t>algorithm.</a:t>
            </a:r>
            <a:endParaRPr lang="en-US" sz="3200" dirty="0">
              <a:cs typeface="Georgia"/>
            </a:endParaRPr>
          </a:p>
          <a:p>
            <a:pPr marL="469900">
              <a:spcBef>
                <a:spcPts val="700"/>
              </a:spcBef>
            </a:pPr>
            <a:r>
              <a:rPr lang="en-US" sz="1400" spc="445" dirty="0">
                <a:solidFill>
                  <a:srgbClr val="51848E"/>
                </a:solidFill>
                <a:cs typeface="Arial"/>
              </a:rPr>
              <a:t> </a:t>
            </a:r>
            <a:r>
              <a:rPr lang="en-US" sz="2800" spc="-95" dirty="0">
                <a:cs typeface="Georgia"/>
              </a:rPr>
              <a:t>Use </a:t>
            </a:r>
            <a:r>
              <a:rPr lang="en-US" sz="2800" spc="-20" dirty="0">
                <a:cs typeface="Georgia"/>
              </a:rPr>
              <a:t>knowledge </a:t>
            </a:r>
            <a:r>
              <a:rPr lang="en-US" sz="2800" spc="-50" dirty="0">
                <a:cs typeface="Georgia"/>
              </a:rPr>
              <a:t>of </a:t>
            </a:r>
            <a:r>
              <a:rPr lang="en-US" sz="2800" dirty="0">
                <a:cs typeface="Georgia"/>
              </a:rPr>
              <a:t>how </a:t>
            </a:r>
            <a:r>
              <a:rPr lang="en-US" sz="2800" spc="-30" dirty="0">
                <a:cs typeface="Georgia"/>
              </a:rPr>
              <a:t>search </a:t>
            </a:r>
            <a:r>
              <a:rPr lang="en-US" sz="2800" spc="-35" dirty="0">
                <a:cs typeface="Georgia"/>
              </a:rPr>
              <a:t>pattern </a:t>
            </a:r>
            <a:r>
              <a:rPr lang="en-US" sz="2800" spc="-15" dirty="0">
                <a:cs typeface="Georgia"/>
              </a:rPr>
              <a:t>repeats</a:t>
            </a:r>
            <a:r>
              <a:rPr lang="en-US" sz="2800" spc="-55" dirty="0">
                <a:cs typeface="Georgia"/>
              </a:rPr>
              <a:t> </a:t>
            </a:r>
            <a:r>
              <a:rPr lang="en-US" sz="2800" spc="-100" dirty="0">
                <a:cs typeface="Georgia"/>
              </a:rPr>
              <a:t>itself.</a:t>
            </a:r>
            <a:endParaRPr lang="en-US" sz="2800" dirty="0">
              <a:cs typeface="Georgia"/>
            </a:endParaRPr>
          </a:p>
          <a:p>
            <a:pPr marL="469900">
              <a:spcBef>
                <a:spcPts val="685"/>
              </a:spcBef>
            </a:pPr>
            <a:r>
              <a:rPr lang="zh-CN" altLang="en-US" sz="1400" spc="445" dirty="0">
                <a:solidFill>
                  <a:srgbClr val="51848E"/>
                </a:solidFill>
                <a:cs typeface="Arial"/>
              </a:rPr>
              <a:t> </a:t>
            </a:r>
            <a:r>
              <a:rPr sz="2800" spc="-65" dirty="0">
                <a:cs typeface="Georgia"/>
              </a:rPr>
              <a:t>Build </a:t>
            </a:r>
            <a:r>
              <a:rPr sz="2800" spc="-170" dirty="0">
                <a:cs typeface="Georgia"/>
              </a:rPr>
              <a:t>FSA </a:t>
            </a:r>
            <a:r>
              <a:rPr sz="2800" spc="-60" dirty="0">
                <a:cs typeface="Georgia"/>
              </a:rPr>
              <a:t>from</a:t>
            </a:r>
            <a:r>
              <a:rPr sz="2800" spc="85" dirty="0">
                <a:cs typeface="Georgia"/>
              </a:rPr>
              <a:t> </a:t>
            </a:r>
            <a:r>
              <a:rPr sz="2800" spc="-50" dirty="0">
                <a:cs typeface="Georgia"/>
              </a:rPr>
              <a:t>pattern.</a:t>
            </a:r>
            <a:endParaRPr sz="2800" dirty="0">
              <a:cs typeface="Georgia"/>
            </a:endParaRPr>
          </a:p>
          <a:p>
            <a:pPr marL="469900">
              <a:spcBef>
                <a:spcPts val="695"/>
              </a:spcBef>
            </a:pPr>
            <a:r>
              <a:rPr lang="zh-CN" altLang="en-US" sz="1400" spc="445" dirty="0">
                <a:solidFill>
                  <a:srgbClr val="51848E"/>
                </a:solidFill>
                <a:cs typeface="Arial"/>
              </a:rPr>
              <a:t> </a:t>
            </a:r>
            <a:r>
              <a:rPr sz="2800" spc="-145" dirty="0">
                <a:cs typeface="Georgia"/>
              </a:rPr>
              <a:t>Run </a:t>
            </a:r>
            <a:r>
              <a:rPr sz="2800" spc="-170" dirty="0">
                <a:cs typeface="Georgia"/>
              </a:rPr>
              <a:t>FSA </a:t>
            </a:r>
            <a:r>
              <a:rPr sz="2800" spc="-55" dirty="0">
                <a:cs typeface="Georgia"/>
              </a:rPr>
              <a:t>on</a:t>
            </a:r>
            <a:r>
              <a:rPr sz="2800" spc="170" dirty="0">
                <a:cs typeface="Georgia"/>
              </a:rPr>
              <a:t> </a:t>
            </a:r>
            <a:r>
              <a:rPr sz="2800" spc="-60" dirty="0">
                <a:cs typeface="Georgia"/>
              </a:rPr>
              <a:t>text.</a:t>
            </a:r>
            <a:endParaRPr sz="2800" dirty="0">
              <a:cs typeface="Georgi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57756" y="2781300"/>
            <a:ext cx="304800" cy="228600"/>
          </a:xfrm>
          <a:custGeom>
            <a:avLst/>
            <a:gdLst/>
            <a:ahLst/>
            <a:cxnLst/>
            <a:rect l="l" t="t" r="r" b="b"/>
            <a:pathLst>
              <a:path w="304800" h="228600">
                <a:moveTo>
                  <a:pt x="228600" y="0"/>
                </a:moveTo>
                <a:lnTo>
                  <a:pt x="228600" y="57150"/>
                </a:lnTo>
                <a:lnTo>
                  <a:pt x="0" y="57150"/>
                </a:lnTo>
                <a:lnTo>
                  <a:pt x="0" y="171450"/>
                </a:lnTo>
                <a:lnTo>
                  <a:pt x="228600" y="171450"/>
                </a:lnTo>
                <a:lnTo>
                  <a:pt x="228600" y="228600"/>
                </a:lnTo>
                <a:lnTo>
                  <a:pt x="304800" y="114300"/>
                </a:lnTo>
                <a:lnTo>
                  <a:pt x="228600" y="0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857756" y="2781300"/>
            <a:ext cx="304800" cy="228600"/>
          </a:xfrm>
          <a:custGeom>
            <a:avLst/>
            <a:gdLst/>
            <a:ahLst/>
            <a:cxnLst/>
            <a:rect l="l" t="t" r="r" b="b"/>
            <a:pathLst>
              <a:path w="304800" h="228600">
                <a:moveTo>
                  <a:pt x="0" y="57150"/>
                </a:moveTo>
                <a:lnTo>
                  <a:pt x="228600" y="57150"/>
                </a:lnTo>
                <a:lnTo>
                  <a:pt x="228600" y="0"/>
                </a:lnTo>
                <a:lnTo>
                  <a:pt x="304800" y="114300"/>
                </a:lnTo>
                <a:lnTo>
                  <a:pt x="228600" y="228600"/>
                </a:lnTo>
                <a:lnTo>
                  <a:pt x="228600" y="171450"/>
                </a:lnTo>
                <a:lnTo>
                  <a:pt x="0" y="171450"/>
                </a:lnTo>
                <a:lnTo>
                  <a:pt x="0" y="57150"/>
                </a:lnTo>
                <a:close/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741715" y="4743322"/>
            <a:ext cx="6635457" cy="15938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167120" y="5401157"/>
            <a:ext cx="165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omic Sans MS"/>
                <a:cs typeface="Comic Sans MS"/>
              </a:rPr>
              <a:t>3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xfrm>
            <a:off x="8902827" y="6654711"/>
            <a:ext cx="176529" cy="168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800" b="0" i="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>
              <a:spcBef>
                <a:spcPts val="185"/>
              </a:spcBef>
            </a:pPr>
            <a:fld id="{81D60167-4931-47E6-BA6A-407CBD079E47}" type="slidenum">
              <a:rPr lang="en-US" altLang="zh-CN" smtClean="0"/>
              <a:pPr marL="41910">
                <a:spcBef>
                  <a:spcPts val="185"/>
                </a:spcBef>
              </a:pPr>
              <a:t>37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6633465" y="5216778"/>
            <a:ext cx="142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006600"/>
                </a:solidFill>
                <a:latin typeface="Comic Sans MS"/>
                <a:cs typeface="Comic Sans MS"/>
              </a:rPr>
              <a:t>a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24065" y="5216778"/>
            <a:ext cx="142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006600"/>
                </a:solidFill>
                <a:latin typeface="Comic Sans MS"/>
                <a:cs typeface="Comic Sans MS"/>
              </a:rPr>
              <a:t>a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148573" y="5402681"/>
            <a:ext cx="165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omic Sans MS"/>
                <a:cs typeface="Comic Sans MS"/>
              </a:rPr>
              <a:t>5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614919" y="5217999"/>
            <a:ext cx="1428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006600"/>
                </a:solidFill>
                <a:latin typeface="Comic Sans MS"/>
                <a:cs typeface="Comic Sans MS"/>
              </a:rPr>
              <a:t>a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195066" y="5401157"/>
            <a:ext cx="165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FFFFFF"/>
                </a:solidFill>
                <a:latin typeface="Comic Sans MS"/>
                <a:cs typeface="Comic Sans MS"/>
              </a:rPr>
              <a:t>0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03955" y="5401157"/>
            <a:ext cx="1289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omic Sans MS"/>
                <a:cs typeface="Comic Sans MS"/>
              </a:rPr>
              <a:t>1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661030" y="5216778"/>
            <a:ext cx="142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006600"/>
                </a:solidFill>
                <a:latin typeface="Comic Sans MS"/>
                <a:cs typeface="Comic Sans MS"/>
              </a:rPr>
              <a:t>a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652011" y="5216778"/>
            <a:ext cx="142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006600"/>
                </a:solidFill>
                <a:latin typeface="Comic Sans MS"/>
                <a:cs typeface="Comic Sans MS"/>
              </a:rPr>
              <a:t>a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642609" y="5217999"/>
            <a:ext cx="1612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006600"/>
                </a:solidFill>
                <a:latin typeface="Comic Sans MS"/>
                <a:cs typeface="Comic Sans MS"/>
              </a:rPr>
              <a:t>b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661029" y="5813856"/>
            <a:ext cx="1612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006600"/>
                </a:solidFill>
                <a:latin typeface="Comic Sans MS"/>
                <a:cs typeface="Comic Sans MS"/>
              </a:rPr>
              <a:t>b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157973" y="5401158"/>
            <a:ext cx="170180" cy="8648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omic Sans MS"/>
                <a:cs typeface="Comic Sans MS"/>
              </a:rPr>
              <a:t>4</a:t>
            </a:r>
            <a:endParaRPr>
              <a:latin typeface="Comic Sans MS"/>
              <a:cs typeface="Comic Sans MS"/>
            </a:endParaRPr>
          </a:p>
          <a:p>
            <a:pPr>
              <a:spcBef>
                <a:spcPts val="45"/>
              </a:spcBef>
            </a:pPr>
            <a:endParaRPr sz="1950">
              <a:latin typeface="Times New Roman"/>
              <a:cs typeface="Times New Roman"/>
            </a:endParaRPr>
          </a:p>
          <a:p>
            <a:pPr marL="20955"/>
            <a:r>
              <a:rPr dirty="0">
                <a:solidFill>
                  <a:srgbClr val="006600"/>
                </a:solidFill>
                <a:latin typeface="Comic Sans MS"/>
                <a:cs typeface="Comic Sans MS"/>
              </a:rPr>
              <a:t>b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652010" y="5966256"/>
            <a:ext cx="1612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006600"/>
                </a:solidFill>
                <a:latin typeface="Comic Sans MS"/>
                <a:cs typeface="Comic Sans MS"/>
              </a:rPr>
              <a:t>b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899028" y="4899152"/>
            <a:ext cx="1612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006600"/>
                </a:solidFill>
                <a:latin typeface="Comic Sans MS"/>
                <a:cs typeface="Comic Sans MS"/>
              </a:rPr>
              <a:t>b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176520" y="4320920"/>
            <a:ext cx="170180" cy="1381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955" marR="5080">
              <a:lnSpc>
                <a:spcPct val="144100"/>
              </a:lnSpc>
              <a:spcBef>
                <a:spcPts val="100"/>
              </a:spcBef>
            </a:pPr>
            <a:r>
              <a:rPr dirty="0">
                <a:solidFill>
                  <a:srgbClr val="006600"/>
                </a:solidFill>
                <a:latin typeface="Comic Sans MS"/>
                <a:cs typeface="Comic Sans MS"/>
              </a:rPr>
              <a:t>b  a</a:t>
            </a:r>
            <a:endParaRPr>
              <a:latin typeface="Comic Sans MS"/>
              <a:cs typeface="Comic Sans MS"/>
            </a:endParaRPr>
          </a:p>
          <a:p>
            <a:pPr>
              <a:spcBef>
                <a:spcPts val="45"/>
              </a:spcBef>
            </a:pPr>
            <a:endParaRPr sz="1950">
              <a:latin typeface="Times New Roman"/>
              <a:cs typeface="Times New Roman"/>
            </a:endParaRPr>
          </a:p>
          <a:p>
            <a:pPr marL="12700">
              <a:spcBef>
                <a:spcPts val="5"/>
              </a:spcBef>
            </a:pPr>
            <a:r>
              <a:rPr dirty="0">
                <a:latin typeface="Comic Sans MS"/>
                <a:cs typeface="Comic Sans MS"/>
              </a:rPr>
              <a:t>2</a:t>
            </a:r>
            <a:endParaRPr>
              <a:latin typeface="Comic Sans MS"/>
              <a:cs typeface="Comic Sans MS"/>
            </a:endParaRPr>
          </a:p>
        </p:txBody>
      </p:sp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2433827" y="3424428"/>
          <a:ext cx="22860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6">
                  <a:txBody>
                    <a:bodyPr/>
                    <a:lstStyle/>
                    <a:p>
                      <a:pPr marL="32829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Search</a:t>
                      </a:r>
                      <a:r>
                        <a:rPr sz="1800" spc="-20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Pattern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38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33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125730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b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5862828" y="3424428"/>
          <a:ext cx="41910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04800">
                <a:tc gridSpan="11"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Search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Text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38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33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125730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b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b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b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" name="object 24"/>
          <p:cNvSpPr txBox="1"/>
          <p:nvPr/>
        </p:nvSpPr>
        <p:spPr>
          <a:xfrm>
            <a:off x="8767319" y="5402681"/>
            <a:ext cx="1219835" cy="689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4810">
              <a:spcBef>
                <a:spcPts val="100"/>
              </a:spcBef>
            </a:pPr>
            <a:r>
              <a:rPr dirty="0">
                <a:latin typeface="Comic Sans MS"/>
                <a:cs typeface="Comic Sans MS"/>
              </a:rPr>
              <a:t>6</a:t>
            </a:r>
            <a:endParaRPr>
              <a:latin typeface="Comic Sans MS"/>
              <a:cs typeface="Comic Sans MS"/>
            </a:endParaRPr>
          </a:p>
          <a:p>
            <a:pPr marL="12700">
              <a:spcBef>
                <a:spcPts val="1145"/>
              </a:spcBef>
            </a:pPr>
            <a:r>
              <a:rPr sz="1600" spc="-5" dirty="0">
                <a:solidFill>
                  <a:srgbClr val="003399"/>
                </a:solidFill>
                <a:latin typeface="Comic Sans MS"/>
                <a:cs typeface="Comic Sans MS"/>
              </a:rPr>
              <a:t>accept</a:t>
            </a:r>
            <a:r>
              <a:rPr sz="1600" spc="-45" dirty="0">
                <a:solidFill>
                  <a:srgbClr val="003399"/>
                </a:solidFill>
                <a:latin typeface="Comic Sans MS"/>
                <a:cs typeface="Comic Sans MS"/>
              </a:rPr>
              <a:t> </a:t>
            </a:r>
            <a:r>
              <a:rPr sz="1600" spc="-5" dirty="0">
                <a:solidFill>
                  <a:srgbClr val="003399"/>
                </a:solidFill>
                <a:latin typeface="Comic Sans MS"/>
                <a:cs typeface="Comic Sans MS"/>
              </a:rPr>
              <a:t>state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26" name="object 23"/>
          <p:cNvSpPr txBox="1"/>
          <p:nvPr/>
        </p:nvSpPr>
        <p:spPr>
          <a:xfrm>
            <a:off x="1904797" y="906810"/>
            <a:ext cx="8602345" cy="2161540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marR="3912235" algn="ctr">
              <a:spcBef>
                <a:spcPts val="910"/>
              </a:spcBef>
              <a:tabLst>
                <a:tab pos="342900" algn="l"/>
              </a:tabLst>
            </a:pPr>
            <a:r>
              <a:rPr sz="1600" spc="509" dirty="0">
                <a:solidFill>
                  <a:srgbClr val="4679B0"/>
                </a:solidFill>
                <a:cs typeface="Arial"/>
              </a:rPr>
              <a:t>	</a:t>
            </a:r>
            <a:r>
              <a:rPr sz="3200" spc="-105" dirty="0">
                <a:cs typeface="Georgia"/>
              </a:rPr>
              <a:t>FSA-matching</a:t>
            </a:r>
            <a:r>
              <a:rPr sz="3200" spc="-150" dirty="0">
                <a:cs typeface="Georgia"/>
              </a:rPr>
              <a:t> </a:t>
            </a:r>
            <a:r>
              <a:rPr sz="3200" spc="-70" dirty="0">
                <a:cs typeface="Georgia"/>
              </a:rPr>
              <a:t>algorithm.</a:t>
            </a:r>
            <a:endParaRPr sz="3200" dirty="0">
              <a:cs typeface="Georgia"/>
            </a:endParaRPr>
          </a:p>
          <a:p>
            <a:pPr marL="469900">
              <a:spcBef>
                <a:spcPts val="700"/>
              </a:spcBef>
            </a:pPr>
            <a:r>
              <a:rPr sz="1400" spc="445" dirty="0">
                <a:solidFill>
                  <a:srgbClr val="51848E"/>
                </a:solidFill>
                <a:cs typeface="Arial"/>
              </a:rPr>
              <a:t> </a:t>
            </a:r>
            <a:r>
              <a:rPr sz="2800" spc="-95" dirty="0">
                <a:cs typeface="Georgia"/>
              </a:rPr>
              <a:t>Use </a:t>
            </a:r>
            <a:r>
              <a:rPr sz="2800" spc="-20" dirty="0">
                <a:cs typeface="Georgia"/>
              </a:rPr>
              <a:t>knowledge </a:t>
            </a:r>
            <a:r>
              <a:rPr sz="2800" spc="-50" dirty="0">
                <a:cs typeface="Georgia"/>
              </a:rPr>
              <a:t>of </a:t>
            </a:r>
            <a:r>
              <a:rPr sz="2800" dirty="0">
                <a:cs typeface="Georgia"/>
              </a:rPr>
              <a:t>how </a:t>
            </a:r>
            <a:r>
              <a:rPr sz="2800" spc="-30" dirty="0">
                <a:cs typeface="Georgia"/>
              </a:rPr>
              <a:t>search </a:t>
            </a:r>
            <a:r>
              <a:rPr sz="2800" spc="-35" dirty="0">
                <a:cs typeface="Georgia"/>
              </a:rPr>
              <a:t>pattern </a:t>
            </a:r>
            <a:r>
              <a:rPr sz="2800" spc="-15" dirty="0">
                <a:cs typeface="Georgia"/>
              </a:rPr>
              <a:t>repeats</a:t>
            </a:r>
            <a:r>
              <a:rPr sz="2800" spc="-55" dirty="0">
                <a:cs typeface="Georgia"/>
              </a:rPr>
              <a:t> </a:t>
            </a:r>
            <a:r>
              <a:rPr sz="2800" spc="-100" dirty="0">
                <a:cs typeface="Georgia"/>
              </a:rPr>
              <a:t>itself.</a:t>
            </a:r>
            <a:endParaRPr sz="2800" dirty="0">
              <a:cs typeface="Georgia"/>
            </a:endParaRPr>
          </a:p>
          <a:p>
            <a:pPr marL="469900">
              <a:spcBef>
                <a:spcPts val="685"/>
              </a:spcBef>
            </a:pPr>
            <a:r>
              <a:rPr sz="1400" spc="445" dirty="0">
                <a:solidFill>
                  <a:srgbClr val="51848E"/>
                </a:solidFill>
                <a:cs typeface="Arial"/>
              </a:rPr>
              <a:t> </a:t>
            </a:r>
            <a:r>
              <a:rPr sz="2800" spc="-65" dirty="0">
                <a:cs typeface="Georgia"/>
              </a:rPr>
              <a:t>Build </a:t>
            </a:r>
            <a:r>
              <a:rPr sz="2800" spc="-170" dirty="0">
                <a:cs typeface="Georgia"/>
              </a:rPr>
              <a:t>FSA </a:t>
            </a:r>
            <a:r>
              <a:rPr sz="2800" spc="-60" dirty="0">
                <a:cs typeface="Georgia"/>
              </a:rPr>
              <a:t>from</a:t>
            </a:r>
            <a:r>
              <a:rPr sz="2800" spc="85" dirty="0">
                <a:cs typeface="Georgia"/>
              </a:rPr>
              <a:t> </a:t>
            </a:r>
            <a:r>
              <a:rPr sz="2800" spc="-50" dirty="0">
                <a:cs typeface="Georgia"/>
              </a:rPr>
              <a:t>pattern.</a:t>
            </a:r>
            <a:endParaRPr sz="2800" dirty="0">
              <a:cs typeface="Georgia"/>
            </a:endParaRPr>
          </a:p>
          <a:p>
            <a:pPr marL="469900">
              <a:spcBef>
                <a:spcPts val="695"/>
              </a:spcBef>
            </a:pPr>
            <a:r>
              <a:rPr sz="1400" spc="445" dirty="0">
                <a:solidFill>
                  <a:srgbClr val="51848E"/>
                </a:solidFill>
                <a:cs typeface="Arial"/>
              </a:rPr>
              <a:t> </a:t>
            </a:r>
            <a:r>
              <a:rPr sz="2800" spc="-145" dirty="0">
                <a:cs typeface="Georgia"/>
              </a:rPr>
              <a:t>Run </a:t>
            </a:r>
            <a:r>
              <a:rPr sz="2800" spc="-170" dirty="0">
                <a:cs typeface="Georgia"/>
              </a:rPr>
              <a:t>FSA </a:t>
            </a:r>
            <a:r>
              <a:rPr sz="2800" spc="-55" dirty="0">
                <a:cs typeface="Georgia"/>
              </a:rPr>
              <a:t>on</a:t>
            </a:r>
            <a:r>
              <a:rPr sz="2800" spc="170" dirty="0">
                <a:cs typeface="Georgia"/>
              </a:rPr>
              <a:t> </a:t>
            </a:r>
            <a:r>
              <a:rPr sz="2800" spc="-60" dirty="0">
                <a:cs typeface="Georgia"/>
              </a:rPr>
              <a:t>text.</a:t>
            </a:r>
            <a:endParaRPr sz="2800" dirty="0">
              <a:cs typeface="Georgi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41715" y="4743322"/>
            <a:ext cx="6635457" cy="15938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167120" y="5401157"/>
            <a:ext cx="165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omic Sans MS"/>
                <a:cs typeface="Comic Sans MS"/>
              </a:rPr>
              <a:t>3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33465" y="5216778"/>
            <a:ext cx="142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006600"/>
                </a:solidFill>
                <a:latin typeface="Comic Sans MS"/>
                <a:cs typeface="Comic Sans MS"/>
              </a:rPr>
              <a:t>a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24065" y="5216778"/>
            <a:ext cx="142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006600"/>
                </a:solidFill>
                <a:latin typeface="Comic Sans MS"/>
                <a:cs typeface="Comic Sans MS"/>
              </a:rPr>
              <a:t>a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48573" y="5402681"/>
            <a:ext cx="165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omic Sans MS"/>
                <a:cs typeface="Comic Sans MS"/>
              </a:rPr>
              <a:t>5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614919" y="5217999"/>
            <a:ext cx="1428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006600"/>
                </a:solidFill>
                <a:latin typeface="Comic Sans MS"/>
                <a:cs typeface="Comic Sans MS"/>
              </a:rPr>
              <a:t>a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95066" y="5401157"/>
            <a:ext cx="165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FFFFFF"/>
                </a:solidFill>
                <a:latin typeface="Comic Sans MS"/>
                <a:cs typeface="Comic Sans MS"/>
              </a:rPr>
              <a:t>0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03955" y="5401157"/>
            <a:ext cx="1289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omic Sans MS"/>
                <a:cs typeface="Comic Sans MS"/>
              </a:rPr>
              <a:t>1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61030" y="5216778"/>
            <a:ext cx="142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006600"/>
                </a:solidFill>
                <a:latin typeface="Comic Sans MS"/>
                <a:cs typeface="Comic Sans MS"/>
              </a:rPr>
              <a:t>a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52011" y="5216778"/>
            <a:ext cx="142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006600"/>
                </a:solidFill>
                <a:latin typeface="Comic Sans MS"/>
                <a:cs typeface="Comic Sans MS"/>
              </a:rPr>
              <a:t>a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642609" y="5217999"/>
            <a:ext cx="1612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006600"/>
                </a:solidFill>
                <a:latin typeface="Comic Sans MS"/>
                <a:cs typeface="Comic Sans MS"/>
              </a:rPr>
              <a:t>b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661029" y="5813856"/>
            <a:ext cx="1612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006600"/>
                </a:solidFill>
                <a:latin typeface="Comic Sans MS"/>
                <a:cs typeface="Comic Sans MS"/>
              </a:rPr>
              <a:t>b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157973" y="5401158"/>
            <a:ext cx="170180" cy="8648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omic Sans MS"/>
                <a:cs typeface="Comic Sans MS"/>
              </a:rPr>
              <a:t>4</a:t>
            </a:r>
            <a:endParaRPr>
              <a:latin typeface="Comic Sans MS"/>
              <a:cs typeface="Comic Sans MS"/>
            </a:endParaRPr>
          </a:p>
          <a:p>
            <a:pPr>
              <a:spcBef>
                <a:spcPts val="45"/>
              </a:spcBef>
            </a:pPr>
            <a:endParaRPr sz="1950">
              <a:latin typeface="Times New Roman"/>
              <a:cs typeface="Times New Roman"/>
            </a:endParaRPr>
          </a:p>
          <a:p>
            <a:pPr marL="20955"/>
            <a:r>
              <a:rPr dirty="0">
                <a:solidFill>
                  <a:srgbClr val="006600"/>
                </a:solidFill>
                <a:latin typeface="Comic Sans MS"/>
                <a:cs typeface="Comic Sans MS"/>
              </a:rPr>
              <a:t>b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652010" y="5966256"/>
            <a:ext cx="1612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006600"/>
                </a:solidFill>
                <a:latin typeface="Comic Sans MS"/>
                <a:cs typeface="Comic Sans MS"/>
              </a:rPr>
              <a:t>b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899028" y="4899152"/>
            <a:ext cx="1612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006600"/>
                </a:solidFill>
                <a:latin typeface="Comic Sans MS"/>
                <a:cs typeface="Comic Sans MS"/>
              </a:rPr>
              <a:t>b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176520" y="4320920"/>
            <a:ext cx="170180" cy="1381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955" marR="5080">
              <a:lnSpc>
                <a:spcPct val="144100"/>
              </a:lnSpc>
              <a:spcBef>
                <a:spcPts val="100"/>
              </a:spcBef>
            </a:pPr>
            <a:r>
              <a:rPr dirty="0">
                <a:solidFill>
                  <a:srgbClr val="006600"/>
                </a:solidFill>
                <a:latin typeface="Comic Sans MS"/>
                <a:cs typeface="Comic Sans MS"/>
              </a:rPr>
              <a:t>b  a</a:t>
            </a:r>
            <a:endParaRPr>
              <a:latin typeface="Comic Sans MS"/>
              <a:cs typeface="Comic Sans MS"/>
            </a:endParaRPr>
          </a:p>
          <a:p>
            <a:pPr>
              <a:spcBef>
                <a:spcPts val="45"/>
              </a:spcBef>
            </a:pPr>
            <a:endParaRPr sz="1950">
              <a:latin typeface="Times New Roman"/>
              <a:cs typeface="Times New Roman"/>
            </a:endParaRPr>
          </a:p>
          <a:p>
            <a:pPr marL="12700">
              <a:spcBef>
                <a:spcPts val="5"/>
              </a:spcBef>
            </a:pPr>
            <a:r>
              <a:rPr dirty="0">
                <a:latin typeface="Comic Sans MS"/>
                <a:cs typeface="Comic Sans MS"/>
              </a:rPr>
              <a:t>2</a:t>
            </a:r>
            <a:endParaRPr>
              <a:latin typeface="Comic Sans MS"/>
              <a:cs typeface="Comic Sans MS"/>
            </a:endParaRPr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2433827" y="3424428"/>
          <a:ext cx="22860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6">
                  <a:txBody>
                    <a:bodyPr/>
                    <a:lstStyle/>
                    <a:p>
                      <a:pPr marL="32829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Search</a:t>
                      </a:r>
                      <a:r>
                        <a:rPr sz="1800" spc="-20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Pattern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38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33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125730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b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5862828" y="3424428"/>
          <a:ext cx="41910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04800">
                <a:tc gridSpan="11"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Search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Text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38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33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125730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b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b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b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object 20"/>
          <p:cNvSpPr txBox="1"/>
          <p:nvPr/>
        </p:nvSpPr>
        <p:spPr>
          <a:xfrm>
            <a:off x="8767319" y="5402681"/>
            <a:ext cx="1219835" cy="689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4810">
              <a:spcBef>
                <a:spcPts val="100"/>
              </a:spcBef>
            </a:pPr>
            <a:r>
              <a:rPr dirty="0">
                <a:latin typeface="Comic Sans MS"/>
                <a:cs typeface="Comic Sans MS"/>
              </a:rPr>
              <a:t>6</a:t>
            </a:r>
            <a:endParaRPr>
              <a:latin typeface="Comic Sans MS"/>
              <a:cs typeface="Comic Sans MS"/>
            </a:endParaRPr>
          </a:p>
          <a:p>
            <a:pPr marL="12700">
              <a:spcBef>
                <a:spcPts val="1145"/>
              </a:spcBef>
            </a:pPr>
            <a:r>
              <a:rPr sz="1600" spc="-5" dirty="0">
                <a:solidFill>
                  <a:srgbClr val="003399"/>
                </a:solidFill>
                <a:latin typeface="Comic Sans MS"/>
                <a:cs typeface="Comic Sans MS"/>
              </a:rPr>
              <a:t>accept</a:t>
            </a:r>
            <a:r>
              <a:rPr sz="1600" spc="-45" dirty="0">
                <a:solidFill>
                  <a:srgbClr val="003399"/>
                </a:solidFill>
                <a:latin typeface="Comic Sans MS"/>
                <a:cs typeface="Comic Sans MS"/>
              </a:rPr>
              <a:t> </a:t>
            </a:r>
            <a:r>
              <a:rPr sz="1600" spc="-5" dirty="0">
                <a:solidFill>
                  <a:srgbClr val="003399"/>
                </a:solidFill>
                <a:latin typeface="Comic Sans MS"/>
                <a:cs typeface="Comic Sans MS"/>
              </a:rPr>
              <a:t>state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857756" y="2781300"/>
            <a:ext cx="304800" cy="228600"/>
          </a:xfrm>
          <a:custGeom>
            <a:avLst/>
            <a:gdLst/>
            <a:ahLst/>
            <a:cxnLst/>
            <a:rect l="l" t="t" r="r" b="b"/>
            <a:pathLst>
              <a:path w="304800" h="228600">
                <a:moveTo>
                  <a:pt x="228600" y="0"/>
                </a:moveTo>
                <a:lnTo>
                  <a:pt x="228600" y="57150"/>
                </a:lnTo>
                <a:lnTo>
                  <a:pt x="0" y="57150"/>
                </a:lnTo>
                <a:lnTo>
                  <a:pt x="0" y="171450"/>
                </a:lnTo>
                <a:lnTo>
                  <a:pt x="228600" y="171450"/>
                </a:lnTo>
                <a:lnTo>
                  <a:pt x="228600" y="228600"/>
                </a:lnTo>
                <a:lnTo>
                  <a:pt x="304800" y="114300"/>
                </a:lnTo>
                <a:lnTo>
                  <a:pt x="228600" y="0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857756" y="2781300"/>
            <a:ext cx="304800" cy="228600"/>
          </a:xfrm>
          <a:custGeom>
            <a:avLst/>
            <a:gdLst/>
            <a:ahLst/>
            <a:cxnLst/>
            <a:rect l="l" t="t" r="r" b="b"/>
            <a:pathLst>
              <a:path w="304800" h="228600">
                <a:moveTo>
                  <a:pt x="0" y="57150"/>
                </a:moveTo>
                <a:lnTo>
                  <a:pt x="228600" y="57150"/>
                </a:lnTo>
                <a:lnTo>
                  <a:pt x="228600" y="0"/>
                </a:lnTo>
                <a:lnTo>
                  <a:pt x="304800" y="114300"/>
                </a:lnTo>
                <a:lnTo>
                  <a:pt x="228600" y="228600"/>
                </a:lnTo>
                <a:lnTo>
                  <a:pt x="228600" y="171450"/>
                </a:lnTo>
                <a:lnTo>
                  <a:pt x="0" y="171450"/>
                </a:lnTo>
                <a:lnTo>
                  <a:pt x="0" y="57150"/>
                </a:lnTo>
                <a:close/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xfrm>
            <a:off x="8902827" y="6654711"/>
            <a:ext cx="176529" cy="168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800" b="0" i="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>
              <a:spcBef>
                <a:spcPts val="185"/>
              </a:spcBef>
            </a:pPr>
            <a:fld id="{81D60167-4931-47E6-BA6A-407CBD079E47}" type="slidenum">
              <a:rPr lang="en-US" altLang="zh-CN" smtClean="0"/>
              <a:pPr marL="41910">
                <a:spcBef>
                  <a:spcPts val="185"/>
                </a:spcBef>
              </a:pPr>
              <a:t>38</a:t>
            </a:fld>
            <a:endParaRPr dirty="0"/>
          </a:p>
        </p:txBody>
      </p:sp>
      <p:sp>
        <p:nvSpPr>
          <p:cNvPr id="26" name="object 23"/>
          <p:cNvSpPr txBox="1"/>
          <p:nvPr/>
        </p:nvSpPr>
        <p:spPr>
          <a:xfrm>
            <a:off x="1904797" y="906810"/>
            <a:ext cx="8602345" cy="2161540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marR="3912235" algn="ctr">
              <a:spcBef>
                <a:spcPts val="910"/>
              </a:spcBef>
              <a:tabLst>
                <a:tab pos="342900" algn="l"/>
              </a:tabLst>
            </a:pPr>
            <a:r>
              <a:rPr lang="en-US" sz="1600" spc="509" dirty="0">
                <a:solidFill>
                  <a:srgbClr val="4679B0"/>
                </a:solidFill>
                <a:cs typeface="Arial"/>
              </a:rPr>
              <a:t>	</a:t>
            </a:r>
            <a:r>
              <a:rPr lang="en-US" sz="3200" spc="-105" dirty="0">
                <a:cs typeface="Georgia"/>
              </a:rPr>
              <a:t>FSA-matching</a:t>
            </a:r>
            <a:r>
              <a:rPr lang="en-US" sz="3200" spc="-150" dirty="0">
                <a:cs typeface="Georgia"/>
              </a:rPr>
              <a:t> </a:t>
            </a:r>
            <a:r>
              <a:rPr lang="en-US" sz="3200" spc="-70" dirty="0">
                <a:cs typeface="Georgia"/>
              </a:rPr>
              <a:t>algorithm.</a:t>
            </a:r>
            <a:endParaRPr lang="en-US" sz="3200" dirty="0">
              <a:cs typeface="Georgia"/>
            </a:endParaRPr>
          </a:p>
          <a:p>
            <a:pPr marL="469900">
              <a:spcBef>
                <a:spcPts val="700"/>
              </a:spcBef>
            </a:pPr>
            <a:r>
              <a:rPr lang="en-US" sz="1400" spc="445" dirty="0">
                <a:solidFill>
                  <a:srgbClr val="51848E"/>
                </a:solidFill>
                <a:cs typeface="Arial"/>
              </a:rPr>
              <a:t> </a:t>
            </a:r>
            <a:r>
              <a:rPr lang="en-US" sz="2800" spc="-95" dirty="0">
                <a:cs typeface="Georgia"/>
              </a:rPr>
              <a:t>Use </a:t>
            </a:r>
            <a:r>
              <a:rPr lang="en-US" sz="2800" spc="-20" dirty="0">
                <a:cs typeface="Georgia"/>
              </a:rPr>
              <a:t>knowledge </a:t>
            </a:r>
            <a:r>
              <a:rPr lang="en-US" sz="2800" spc="-50" dirty="0">
                <a:cs typeface="Georgia"/>
              </a:rPr>
              <a:t>of </a:t>
            </a:r>
            <a:r>
              <a:rPr lang="en-US" sz="2800" dirty="0">
                <a:cs typeface="Georgia"/>
              </a:rPr>
              <a:t>how </a:t>
            </a:r>
            <a:r>
              <a:rPr lang="en-US" sz="2800" spc="-30" dirty="0">
                <a:cs typeface="Georgia"/>
              </a:rPr>
              <a:t>search </a:t>
            </a:r>
            <a:r>
              <a:rPr lang="en-US" sz="2800" spc="-35" dirty="0">
                <a:cs typeface="Georgia"/>
              </a:rPr>
              <a:t>pattern </a:t>
            </a:r>
            <a:r>
              <a:rPr lang="en-US" sz="2800" spc="-15" dirty="0">
                <a:cs typeface="Georgia"/>
              </a:rPr>
              <a:t>repeats</a:t>
            </a:r>
            <a:r>
              <a:rPr lang="en-US" sz="2800" spc="-55" dirty="0">
                <a:cs typeface="Georgia"/>
              </a:rPr>
              <a:t> </a:t>
            </a:r>
            <a:r>
              <a:rPr lang="en-US" sz="2800" spc="-100" dirty="0">
                <a:cs typeface="Georgia"/>
              </a:rPr>
              <a:t>itself.</a:t>
            </a:r>
            <a:endParaRPr lang="en-US" sz="2800" dirty="0">
              <a:cs typeface="Georgia"/>
            </a:endParaRPr>
          </a:p>
          <a:p>
            <a:pPr marL="469900">
              <a:spcBef>
                <a:spcPts val="685"/>
              </a:spcBef>
            </a:pPr>
            <a:r>
              <a:rPr lang="en-US" sz="1400" spc="445" dirty="0">
                <a:solidFill>
                  <a:srgbClr val="51848E"/>
                </a:solidFill>
                <a:cs typeface="Arial"/>
              </a:rPr>
              <a:t> </a:t>
            </a:r>
            <a:r>
              <a:rPr lang="en-US" sz="2800" spc="-65" dirty="0">
                <a:cs typeface="Georgia"/>
              </a:rPr>
              <a:t>Build </a:t>
            </a:r>
            <a:r>
              <a:rPr lang="en-US" sz="2800" spc="-170" dirty="0">
                <a:cs typeface="Georgia"/>
              </a:rPr>
              <a:t>FSA </a:t>
            </a:r>
            <a:r>
              <a:rPr lang="en-US" sz="2800" spc="-60" dirty="0">
                <a:cs typeface="Georgia"/>
              </a:rPr>
              <a:t>from</a:t>
            </a:r>
            <a:r>
              <a:rPr lang="en-US" sz="2800" spc="85" dirty="0">
                <a:cs typeface="Georgia"/>
              </a:rPr>
              <a:t> </a:t>
            </a:r>
            <a:r>
              <a:rPr lang="en-US" sz="2800" spc="-50" dirty="0">
                <a:cs typeface="Georgia"/>
              </a:rPr>
              <a:t>pattern.</a:t>
            </a:r>
            <a:endParaRPr lang="en-US" sz="2800" dirty="0">
              <a:cs typeface="Georgia"/>
            </a:endParaRPr>
          </a:p>
          <a:p>
            <a:pPr marL="469900">
              <a:spcBef>
                <a:spcPts val="695"/>
              </a:spcBef>
            </a:pPr>
            <a:r>
              <a:rPr lang="en-US" sz="1400" spc="445" dirty="0">
                <a:solidFill>
                  <a:srgbClr val="51848E"/>
                </a:solidFill>
                <a:cs typeface="Arial"/>
              </a:rPr>
              <a:t> </a:t>
            </a:r>
            <a:r>
              <a:rPr lang="en-US" sz="2800" spc="-145" dirty="0">
                <a:cs typeface="Georgia"/>
              </a:rPr>
              <a:t>Run </a:t>
            </a:r>
            <a:r>
              <a:rPr lang="en-US" sz="2800" spc="-170" dirty="0">
                <a:cs typeface="Georgia"/>
              </a:rPr>
              <a:t>FSA </a:t>
            </a:r>
            <a:r>
              <a:rPr lang="en-US" sz="2800" spc="-55" dirty="0">
                <a:cs typeface="Georgia"/>
              </a:rPr>
              <a:t>on</a:t>
            </a:r>
            <a:r>
              <a:rPr lang="en-US" sz="2800" spc="170" dirty="0">
                <a:cs typeface="Georgia"/>
              </a:rPr>
              <a:t> </a:t>
            </a:r>
            <a:r>
              <a:rPr lang="en-US" sz="2800" spc="-60" dirty="0">
                <a:cs typeface="Georgia"/>
              </a:rPr>
              <a:t>text.</a:t>
            </a:r>
            <a:endParaRPr lang="en-US" sz="2800" dirty="0">
              <a:cs typeface="Georgia"/>
            </a:endParaRPr>
          </a:p>
        </p:txBody>
      </p:sp>
      <p:sp>
        <p:nvSpPr>
          <p:cNvPr id="27" name="标题 26">
            <a:extLst>
              <a:ext uri="{FF2B5EF4-FFF2-40B4-BE49-F238E27FC236}">
                <a16:creationId xmlns:a16="http://schemas.microsoft.com/office/drawing/2014/main" id="{89B22C16-36A7-4DE9-ABFD-67E0F2D28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41715" y="4743322"/>
            <a:ext cx="6635457" cy="15938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167120" y="5401157"/>
            <a:ext cx="165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omic Sans MS"/>
                <a:cs typeface="Comic Sans MS"/>
              </a:rPr>
              <a:t>3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33465" y="5216778"/>
            <a:ext cx="142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006600"/>
                </a:solidFill>
                <a:latin typeface="Comic Sans MS"/>
                <a:cs typeface="Comic Sans MS"/>
              </a:rPr>
              <a:t>a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24065" y="5216778"/>
            <a:ext cx="142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006600"/>
                </a:solidFill>
                <a:latin typeface="Comic Sans MS"/>
                <a:cs typeface="Comic Sans MS"/>
              </a:rPr>
              <a:t>a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48573" y="5402681"/>
            <a:ext cx="165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omic Sans MS"/>
                <a:cs typeface="Comic Sans MS"/>
              </a:rPr>
              <a:t>5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614919" y="5217999"/>
            <a:ext cx="1428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006600"/>
                </a:solidFill>
                <a:latin typeface="Comic Sans MS"/>
                <a:cs typeface="Comic Sans MS"/>
              </a:rPr>
              <a:t>a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95066" y="5401157"/>
            <a:ext cx="165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omic Sans MS"/>
                <a:cs typeface="Comic Sans MS"/>
              </a:rPr>
              <a:t>0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03955" y="5401157"/>
            <a:ext cx="1289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FFFFFF"/>
                </a:solidFill>
                <a:latin typeface="Comic Sans MS"/>
                <a:cs typeface="Comic Sans MS"/>
              </a:rPr>
              <a:t>1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61030" y="5216778"/>
            <a:ext cx="142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006600"/>
                </a:solidFill>
                <a:latin typeface="Comic Sans MS"/>
                <a:cs typeface="Comic Sans MS"/>
              </a:rPr>
              <a:t>a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52011" y="5216778"/>
            <a:ext cx="142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006600"/>
                </a:solidFill>
                <a:latin typeface="Comic Sans MS"/>
                <a:cs typeface="Comic Sans MS"/>
              </a:rPr>
              <a:t>a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642609" y="5217999"/>
            <a:ext cx="1612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006600"/>
                </a:solidFill>
                <a:latin typeface="Comic Sans MS"/>
                <a:cs typeface="Comic Sans MS"/>
              </a:rPr>
              <a:t>b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661029" y="5813856"/>
            <a:ext cx="1612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006600"/>
                </a:solidFill>
                <a:latin typeface="Comic Sans MS"/>
                <a:cs typeface="Comic Sans MS"/>
              </a:rPr>
              <a:t>b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157973" y="5401158"/>
            <a:ext cx="170180" cy="8648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omic Sans MS"/>
                <a:cs typeface="Comic Sans MS"/>
              </a:rPr>
              <a:t>4</a:t>
            </a:r>
            <a:endParaRPr>
              <a:latin typeface="Comic Sans MS"/>
              <a:cs typeface="Comic Sans MS"/>
            </a:endParaRPr>
          </a:p>
          <a:p>
            <a:pPr>
              <a:spcBef>
                <a:spcPts val="45"/>
              </a:spcBef>
            </a:pPr>
            <a:endParaRPr sz="1950">
              <a:latin typeface="Times New Roman"/>
              <a:cs typeface="Times New Roman"/>
            </a:endParaRPr>
          </a:p>
          <a:p>
            <a:pPr marL="20955"/>
            <a:r>
              <a:rPr dirty="0">
                <a:solidFill>
                  <a:srgbClr val="006600"/>
                </a:solidFill>
                <a:latin typeface="Comic Sans MS"/>
                <a:cs typeface="Comic Sans MS"/>
              </a:rPr>
              <a:t>b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652010" y="5966256"/>
            <a:ext cx="1612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006600"/>
                </a:solidFill>
                <a:latin typeface="Comic Sans MS"/>
                <a:cs typeface="Comic Sans MS"/>
              </a:rPr>
              <a:t>b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899028" y="4899152"/>
            <a:ext cx="1612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006600"/>
                </a:solidFill>
                <a:latin typeface="Comic Sans MS"/>
                <a:cs typeface="Comic Sans MS"/>
              </a:rPr>
              <a:t>b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176520" y="4320920"/>
            <a:ext cx="170180" cy="1381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955" marR="5080">
              <a:lnSpc>
                <a:spcPct val="144100"/>
              </a:lnSpc>
              <a:spcBef>
                <a:spcPts val="100"/>
              </a:spcBef>
            </a:pPr>
            <a:r>
              <a:rPr dirty="0">
                <a:solidFill>
                  <a:srgbClr val="006600"/>
                </a:solidFill>
                <a:latin typeface="Comic Sans MS"/>
                <a:cs typeface="Comic Sans MS"/>
              </a:rPr>
              <a:t>b  a</a:t>
            </a:r>
            <a:endParaRPr>
              <a:latin typeface="Comic Sans MS"/>
              <a:cs typeface="Comic Sans MS"/>
            </a:endParaRPr>
          </a:p>
          <a:p>
            <a:pPr>
              <a:spcBef>
                <a:spcPts val="45"/>
              </a:spcBef>
            </a:pPr>
            <a:endParaRPr sz="1950">
              <a:latin typeface="Times New Roman"/>
              <a:cs typeface="Times New Roman"/>
            </a:endParaRPr>
          </a:p>
          <a:p>
            <a:pPr marL="12700">
              <a:spcBef>
                <a:spcPts val="5"/>
              </a:spcBef>
            </a:pPr>
            <a:r>
              <a:rPr dirty="0">
                <a:latin typeface="Comic Sans MS"/>
                <a:cs typeface="Comic Sans MS"/>
              </a:rPr>
              <a:t>2</a:t>
            </a:r>
            <a:endParaRPr>
              <a:latin typeface="Comic Sans MS"/>
              <a:cs typeface="Comic Sans MS"/>
            </a:endParaRPr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2433827" y="3424428"/>
          <a:ext cx="22860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6">
                  <a:txBody>
                    <a:bodyPr/>
                    <a:lstStyle/>
                    <a:p>
                      <a:pPr marL="32829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Search</a:t>
                      </a:r>
                      <a:r>
                        <a:rPr sz="1800" spc="-20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Pattern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38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33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125730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b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object 19"/>
          <p:cNvSpPr/>
          <p:nvPr/>
        </p:nvSpPr>
        <p:spPr>
          <a:xfrm>
            <a:off x="5867400" y="3733800"/>
            <a:ext cx="381000" cy="304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5862828" y="3424428"/>
          <a:ext cx="41910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04800">
                <a:tc gridSpan="11"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Search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Text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38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33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125730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b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b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b</a:t>
                      </a:r>
                      <a:endParaRPr sz="18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object 21"/>
          <p:cNvSpPr txBox="1"/>
          <p:nvPr/>
        </p:nvSpPr>
        <p:spPr>
          <a:xfrm>
            <a:off x="8767319" y="5244895"/>
            <a:ext cx="1219835" cy="840740"/>
          </a:xfrm>
          <a:prstGeom prst="rect">
            <a:avLst/>
          </a:prstGeom>
        </p:spPr>
        <p:txBody>
          <a:bodyPr vert="horz" wrap="square" lIns="0" tIns="170180" rIns="0" bIns="0" rtlCol="0">
            <a:spAutoFit/>
          </a:bodyPr>
          <a:lstStyle/>
          <a:p>
            <a:pPr marL="384810">
              <a:spcBef>
                <a:spcPts val="1340"/>
              </a:spcBef>
            </a:pPr>
            <a:r>
              <a:rPr dirty="0">
                <a:latin typeface="Comic Sans MS"/>
                <a:cs typeface="Comic Sans MS"/>
              </a:rPr>
              <a:t>6</a:t>
            </a:r>
            <a:endParaRPr>
              <a:latin typeface="Comic Sans MS"/>
              <a:cs typeface="Comic Sans MS"/>
            </a:endParaRPr>
          </a:p>
          <a:p>
            <a:pPr marL="12700">
              <a:spcBef>
                <a:spcPts val="1100"/>
              </a:spcBef>
            </a:pPr>
            <a:r>
              <a:rPr sz="1600" spc="-5" dirty="0">
                <a:solidFill>
                  <a:srgbClr val="003399"/>
                </a:solidFill>
                <a:latin typeface="Comic Sans MS"/>
                <a:cs typeface="Comic Sans MS"/>
              </a:rPr>
              <a:t>accept</a:t>
            </a:r>
            <a:r>
              <a:rPr sz="1600" spc="-45" dirty="0">
                <a:solidFill>
                  <a:srgbClr val="003399"/>
                </a:solidFill>
                <a:latin typeface="Comic Sans MS"/>
                <a:cs typeface="Comic Sans MS"/>
              </a:rPr>
              <a:t> </a:t>
            </a:r>
            <a:r>
              <a:rPr sz="1600" spc="-5" dirty="0">
                <a:solidFill>
                  <a:srgbClr val="003399"/>
                </a:solidFill>
                <a:latin typeface="Comic Sans MS"/>
                <a:cs typeface="Comic Sans MS"/>
              </a:rPr>
              <a:t>state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857756" y="2781300"/>
            <a:ext cx="304800" cy="228600"/>
          </a:xfrm>
          <a:custGeom>
            <a:avLst/>
            <a:gdLst/>
            <a:ahLst/>
            <a:cxnLst/>
            <a:rect l="l" t="t" r="r" b="b"/>
            <a:pathLst>
              <a:path w="304800" h="228600">
                <a:moveTo>
                  <a:pt x="228600" y="0"/>
                </a:moveTo>
                <a:lnTo>
                  <a:pt x="228600" y="57150"/>
                </a:lnTo>
                <a:lnTo>
                  <a:pt x="0" y="57150"/>
                </a:lnTo>
                <a:lnTo>
                  <a:pt x="0" y="171450"/>
                </a:lnTo>
                <a:lnTo>
                  <a:pt x="228600" y="171450"/>
                </a:lnTo>
                <a:lnTo>
                  <a:pt x="228600" y="228600"/>
                </a:lnTo>
                <a:lnTo>
                  <a:pt x="304800" y="114300"/>
                </a:lnTo>
                <a:lnTo>
                  <a:pt x="228600" y="0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857756" y="2781300"/>
            <a:ext cx="304800" cy="228600"/>
          </a:xfrm>
          <a:custGeom>
            <a:avLst/>
            <a:gdLst/>
            <a:ahLst/>
            <a:cxnLst/>
            <a:rect l="l" t="t" r="r" b="b"/>
            <a:pathLst>
              <a:path w="304800" h="228600">
                <a:moveTo>
                  <a:pt x="0" y="57150"/>
                </a:moveTo>
                <a:lnTo>
                  <a:pt x="228600" y="57150"/>
                </a:lnTo>
                <a:lnTo>
                  <a:pt x="228600" y="0"/>
                </a:lnTo>
                <a:lnTo>
                  <a:pt x="304800" y="114300"/>
                </a:lnTo>
                <a:lnTo>
                  <a:pt x="228600" y="228600"/>
                </a:lnTo>
                <a:lnTo>
                  <a:pt x="228600" y="171450"/>
                </a:lnTo>
                <a:lnTo>
                  <a:pt x="0" y="171450"/>
                </a:lnTo>
                <a:lnTo>
                  <a:pt x="0" y="57150"/>
                </a:lnTo>
                <a:close/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xfrm>
            <a:off x="8902827" y="6654711"/>
            <a:ext cx="176529" cy="168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800" b="0" i="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>
              <a:spcBef>
                <a:spcPts val="185"/>
              </a:spcBef>
            </a:pPr>
            <a:fld id="{81D60167-4931-47E6-BA6A-407CBD079E47}" type="slidenum">
              <a:rPr lang="en-US" altLang="zh-CN" smtClean="0"/>
              <a:pPr marL="41910">
                <a:spcBef>
                  <a:spcPts val="185"/>
                </a:spcBef>
              </a:pPr>
              <a:t>39</a:t>
            </a:fld>
            <a:endParaRPr dirty="0"/>
          </a:p>
        </p:txBody>
      </p:sp>
      <p:sp>
        <p:nvSpPr>
          <p:cNvPr id="27" name="object 23"/>
          <p:cNvSpPr txBox="1"/>
          <p:nvPr/>
        </p:nvSpPr>
        <p:spPr>
          <a:xfrm>
            <a:off x="1904797" y="906810"/>
            <a:ext cx="8602345" cy="2161540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marR="3912235" algn="ctr">
              <a:spcBef>
                <a:spcPts val="910"/>
              </a:spcBef>
              <a:tabLst>
                <a:tab pos="342900" algn="l"/>
              </a:tabLst>
            </a:pPr>
            <a:r>
              <a:rPr sz="1600" spc="509" dirty="0">
                <a:solidFill>
                  <a:srgbClr val="4679B0"/>
                </a:solidFill>
                <a:cs typeface="Arial"/>
              </a:rPr>
              <a:t>	</a:t>
            </a:r>
            <a:r>
              <a:rPr sz="3200" spc="-105" dirty="0">
                <a:cs typeface="Georgia"/>
              </a:rPr>
              <a:t>FSA-matching</a:t>
            </a:r>
            <a:r>
              <a:rPr sz="3200" spc="-150" dirty="0">
                <a:cs typeface="Georgia"/>
              </a:rPr>
              <a:t> </a:t>
            </a:r>
            <a:r>
              <a:rPr sz="3200" spc="-70" dirty="0">
                <a:cs typeface="Georgia"/>
              </a:rPr>
              <a:t>algorithm.</a:t>
            </a:r>
            <a:endParaRPr sz="3200" dirty="0">
              <a:cs typeface="Georgia"/>
            </a:endParaRPr>
          </a:p>
          <a:p>
            <a:pPr marL="469900">
              <a:spcBef>
                <a:spcPts val="700"/>
              </a:spcBef>
            </a:pPr>
            <a:r>
              <a:rPr sz="1400" spc="445" dirty="0">
                <a:solidFill>
                  <a:srgbClr val="51848E"/>
                </a:solidFill>
                <a:cs typeface="Arial"/>
              </a:rPr>
              <a:t> </a:t>
            </a:r>
            <a:r>
              <a:rPr sz="2800" spc="-95" dirty="0">
                <a:cs typeface="Georgia"/>
              </a:rPr>
              <a:t>Use </a:t>
            </a:r>
            <a:r>
              <a:rPr sz="2800" spc="-20" dirty="0">
                <a:cs typeface="Georgia"/>
              </a:rPr>
              <a:t>knowledge </a:t>
            </a:r>
            <a:r>
              <a:rPr sz="2800" spc="-50" dirty="0">
                <a:cs typeface="Georgia"/>
              </a:rPr>
              <a:t>of </a:t>
            </a:r>
            <a:r>
              <a:rPr sz="2800" dirty="0">
                <a:cs typeface="Georgia"/>
              </a:rPr>
              <a:t>how </a:t>
            </a:r>
            <a:r>
              <a:rPr sz="2800" spc="-30" dirty="0">
                <a:cs typeface="Georgia"/>
              </a:rPr>
              <a:t>search </a:t>
            </a:r>
            <a:r>
              <a:rPr sz="2800" spc="-35" dirty="0">
                <a:cs typeface="Georgia"/>
              </a:rPr>
              <a:t>pattern </a:t>
            </a:r>
            <a:r>
              <a:rPr sz="2800" spc="-15" dirty="0">
                <a:cs typeface="Georgia"/>
              </a:rPr>
              <a:t>repeats</a:t>
            </a:r>
            <a:r>
              <a:rPr sz="2800" spc="-55" dirty="0">
                <a:cs typeface="Georgia"/>
              </a:rPr>
              <a:t> </a:t>
            </a:r>
            <a:r>
              <a:rPr sz="2800" spc="-100" dirty="0">
                <a:cs typeface="Georgia"/>
              </a:rPr>
              <a:t>itself.</a:t>
            </a:r>
            <a:endParaRPr sz="2800" dirty="0">
              <a:cs typeface="Georgia"/>
            </a:endParaRPr>
          </a:p>
          <a:p>
            <a:pPr marL="469900">
              <a:spcBef>
                <a:spcPts val="685"/>
              </a:spcBef>
            </a:pPr>
            <a:r>
              <a:rPr sz="1400" spc="445" dirty="0">
                <a:solidFill>
                  <a:srgbClr val="51848E"/>
                </a:solidFill>
                <a:cs typeface="Arial"/>
              </a:rPr>
              <a:t> </a:t>
            </a:r>
            <a:r>
              <a:rPr sz="2800" spc="-65" dirty="0">
                <a:cs typeface="Georgia"/>
              </a:rPr>
              <a:t>Build </a:t>
            </a:r>
            <a:r>
              <a:rPr sz="2800" spc="-170" dirty="0">
                <a:cs typeface="Georgia"/>
              </a:rPr>
              <a:t>FSA </a:t>
            </a:r>
            <a:r>
              <a:rPr sz="2800" spc="-60" dirty="0">
                <a:cs typeface="Georgia"/>
              </a:rPr>
              <a:t>from</a:t>
            </a:r>
            <a:r>
              <a:rPr sz="2800" spc="85" dirty="0">
                <a:cs typeface="Georgia"/>
              </a:rPr>
              <a:t> </a:t>
            </a:r>
            <a:r>
              <a:rPr sz="2800" spc="-50" dirty="0">
                <a:cs typeface="Georgia"/>
              </a:rPr>
              <a:t>pattern.</a:t>
            </a:r>
            <a:endParaRPr sz="2800" dirty="0">
              <a:cs typeface="Georgia"/>
            </a:endParaRPr>
          </a:p>
          <a:p>
            <a:pPr marL="469900">
              <a:spcBef>
                <a:spcPts val="695"/>
              </a:spcBef>
            </a:pPr>
            <a:r>
              <a:rPr sz="1400" spc="445" dirty="0">
                <a:solidFill>
                  <a:srgbClr val="51848E"/>
                </a:solidFill>
                <a:cs typeface="Arial"/>
              </a:rPr>
              <a:t> </a:t>
            </a:r>
            <a:r>
              <a:rPr sz="2800" spc="-145" dirty="0">
                <a:cs typeface="Georgia"/>
              </a:rPr>
              <a:t>Run </a:t>
            </a:r>
            <a:r>
              <a:rPr sz="2800" spc="-170" dirty="0">
                <a:cs typeface="Georgia"/>
              </a:rPr>
              <a:t>FSA </a:t>
            </a:r>
            <a:r>
              <a:rPr sz="2800" spc="-55" dirty="0">
                <a:cs typeface="Georgia"/>
              </a:rPr>
              <a:t>on</a:t>
            </a:r>
            <a:r>
              <a:rPr sz="2800" spc="170" dirty="0">
                <a:cs typeface="Georgia"/>
              </a:rPr>
              <a:t> </a:t>
            </a:r>
            <a:r>
              <a:rPr sz="2800" spc="-60" dirty="0">
                <a:cs typeface="Georgia"/>
              </a:rPr>
              <a:t>text.</a:t>
            </a:r>
            <a:endParaRPr sz="2800" dirty="0">
              <a:cs typeface="Georgia"/>
            </a:endParaRPr>
          </a:p>
        </p:txBody>
      </p:sp>
      <p:sp>
        <p:nvSpPr>
          <p:cNvPr id="28" name="标题 27">
            <a:extLst>
              <a:ext uri="{FF2B5EF4-FFF2-40B4-BE49-F238E27FC236}">
                <a16:creationId xmlns:a16="http://schemas.microsoft.com/office/drawing/2014/main" id="{D61D26ED-EAC5-4CF5-AA1D-67ED34D2B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7DE46E-F579-4A0F-9037-8226ADE27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String Operations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EA6A3A-9E20-444D-B317-313022C8B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i="1" dirty="0"/>
              <a:t>append </a:t>
            </a:r>
            <a:r>
              <a:rPr lang="en-US" altLang="zh-CN" dirty="0"/>
              <a:t>: append to string</a:t>
            </a:r>
          </a:p>
          <a:p>
            <a:r>
              <a:rPr lang="en-US" altLang="zh-CN" i="1" dirty="0"/>
              <a:t>assign </a:t>
            </a:r>
            <a:r>
              <a:rPr lang="en-US" altLang="zh-CN" dirty="0"/>
              <a:t>: assign content to string</a:t>
            </a:r>
          </a:p>
          <a:p>
            <a:r>
              <a:rPr lang="en-US" altLang="zh-CN" i="1" dirty="0"/>
              <a:t>insert </a:t>
            </a:r>
            <a:r>
              <a:rPr lang="en-US" altLang="zh-CN" dirty="0"/>
              <a:t>: insert to string</a:t>
            </a:r>
          </a:p>
          <a:p>
            <a:r>
              <a:rPr lang="en-US" altLang="zh-CN" i="1" dirty="0"/>
              <a:t>erase </a:t>
            </a:r>
            <a:r>
              <a:rPr lang="en-US" altLang="zh-CN" dirty="0"/>
              <a:t>: erase characters from string</a:t>
            </a:r>
          </a:p>
          <a:p>
            <a:r>
              <a:rPr lang="en-US" altLang="zh-CN" i="1" dirty="0"/>
              <a:t>replace </a:t>
            </a:r>
            <a:r>
              <a:rPr lang="en-US" altLang="zh-CN" dirty="0"/>
              <a:t>: replace portion of string</a:t>
            </a:r>
          </a:p>
          <a:p>
            <a:r>
              <a:rPr lang="en-US" altLang="zh-CN" i="1" dirty="0"/>
              <a:t>swap </a:t>
            </a:r>
            <a:r>
              <a:rPr lang="en-US" altLang="zh-CN" dirty="0"/>
              <a:t>: swap string values</a:t>
            </a:r>
          </a:p>
          <a:p>
            <a:r>
              <a:rPr lang="en-US" altLang="zh-CN" i="1" dirty="0"/>
              <a:t>find </a:t>
            </a:r>
            <a:r>
              <a:rPr lang="en-US" altLang="zh-CN" dirty="0"/>
              <a:t>: find the specific char in the string</a:t>
            </a:r>
          </a:p>
          <a:p>
            <a:r>
              <a:rPr lang="en-US" altLang="zh-CN" dirty="0"/>
              <a:t>That’s all?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0417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41715" y="4743322"/>
            <a:ext cx="6635457" cy="15938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167120" y="5401157"/>
            <a:ext cx="165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omic Sans MS"/>
                <a:cs typeface="Comic Sans MS"/>
              </a:rPr>
              <a:t>3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33465" y="5216778"/>
            <a:ext cx="142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006600"/>
                </a:solidFill>
                <a:latin typeface="Comic Sans MS"/>
                <a:cs typeface="Comic Sans MS"/>
              </a:rPr>
              <a:t>a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24065" y="5216778"/>
            <a:ext cx="142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006600"/>
                </a:solidFill>
                <a:latin typeface="Comic Sans MS"/>
                <a:cs typeface="Comic Sans MS"/>
              </a:rPr>
              <a:t>a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48573" y="5402681"/>
            <a:ext cx="165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omic Sans MS"/>
                <a:cs typeface="Comic Sans MS"/>
              </a:rPr>
              <a:t>5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614919" y="5217999"/>
            <a:ext cx="1428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006600"/>
                </a:solidFill>
                <a:latin typeface="Comic Sans MS"/>
                <a:cs typeface="Comic Sans MS"/>
              </a:rPr>
              <a:t>a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95066" y="5401157"/>
            <a:ext cx="165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omic Sans MS"/>
                <a:cs typeface="Comic Sans MS"/>
              </a:rPr>
              <a:t>0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03955" y="5401157"/>
            <a:ext cx="1289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omic Sans MS"/>
                <a:cs typeface="Comic Sans MS"/>
              </a:rPr>
              <a:t>1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61030" y="5216778"/>
            <a:ext cx="142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006600"/>
                </a:solidFill>
                <a:latin typeface="Comic Sans MS"/>
                <a:cs typeface="Comic Sans MS"/>
              </a:rPr>
              <a:t>a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52011" y="5216778"/>
            <a:ext cx="142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006600"/>
                </a:solidFill>
                <a:latin typeface="Comic Sans MS"/>
                <a:cs typeface="Comic Sans MS"/>
              </a:rPr>
              <a:t>a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642609" y="5217999"/>
            <a:ext cx="1612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006600"/>
                </a:solidFill>
                <a:latin typeface="Comic Sans MS"/>
                <a:cs typeface="Comic Sans MS"/>
              </a:rPr>
              <a:t>b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661029" y="5813856"/>
            <a:ext cx="1612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006600"/>
                </a:solidFill>
                <a:latin typeface="Comic Sans MS"/>
                <a:cs typeface="Comic Sans MS"/>
              </a:rPr>
              <a:t>b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157973" y="5401158"/>
            <a:ext cx="170180" cy="8648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omic Sans MS"/>
                <a:cs typeface="Comic Sans MS"/>
              </a:rPr>
              <a:t>4</a:t>
            </a:r>
            <a:endParaRPr>
              <a:latin typeface="Comic Sans MS"/>
              <a:cs typeface="Comic Sans MS"/>
            </a:endParaRPr>
          </a:p>
          <a:p>
            <a:pPr>
              <a:spcBef>
                <a:spcPts val="45"/>
              </a:spcBef>
            </a:pPr>
            <a:endParaRPr sz="1950">
              <a:latin typeface="Times New Roman"/>
              <a:cs typeface="Times New Roman"/>
            </a:endParaRPr>
          </a:p>
          <a:p>
            <a:pPr marL="20955"/>
            <a:r>
              <a:rPr dirty="0">
                <a:solidFill>
                  <a:srgbClr val="006600"/>
                </a:solidFill>
                <a:latin typeface="Comic Sans MS"/>
                <a:cs typeface="Comic Sans MS"/>
              </a:rPr>
              <a:t>b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652010" y="5966256"/>
            <a:ext cx="1612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006600"/>
                </a:solidFill>
                <a:latin typeface="Comic Sans MS"/>
                <a:cs typeface="Comic Sans MS"/>
              </a:rPr>
              <a:t>b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899028" y="4899152"/>
            <a:ext cx="1612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006600"/>
                </a:solidFill>
                <a:latin typeface="Comic Sans MS"/>
                <a:cs typeface="Comic Sans MS"/>
              </a:rPr>
              <a:t>b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176520" y="4320920"/>
            <a:ext cx="170180" cy="1381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955" marR="5080">
              <a:lnSpc>
                <a:spcPct val="144100"/>
              </a:lnSpc>
              <a:spcBef>
                <a:spcPts val="100"/>
              </a:spcBef>
            </a:pPr>
            <a:r>
              <a:rPr dirty="0">
                <a:solidFill>
                  <a:srgbClr val="006600"/>
                </a:solidFill>
                <a:latin typeface="Comic Sans MS"/>
                <a:cs typeface="Comic Sans MS"/>
              </a:rPr>
              <a:t>b  a</a:t>
            </a:r>
            <a:endParaRPr>
              <a:latin typeface="Comic Sans MS"/>
              <a:cs typeface="Comic Sans MS"/>
            </a:endParaRPr>
          </a:p>
          <a:p>
            <a:pPr>
              <a:spcBef>
                <a:spcPts val="45"/>
              </a:spcBef>
            </a:pPr>
            <a:endParaRPr sz="1950">
              <a:latin typeface="Times New Roman"/>
              <a:cs typeface="Times New Roman"/>
            </a:endParaRPr>
          </a:p>
          <a:p>
            <a:pPr marL="12700">
              <a:spcBef>
                <a:spcPts val="5"/>
              </a:spcBef>
            </a:pPr>
            <a:r>
              <a:rPr dirty="0">
                <a:solidFill>
                  <a:srgbClr val="FFFFFF"/>
                </a:solidFill>
                <a:latin typeface="Comic Sans MS"/>
                <a:cs typeface="Comic Sans MS"/>
              </a:rPr>
              <a:t>2</a:t>
            </a:r>
            <a:endParaRPr>
              <a:latin typeface="Comic Sans MS"/>
              <a:cs typeface="Comic Sans MS"/>
            </a:endParaRPr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2433827" y="3424428"/>
          <a:ext cx="22860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6">
                  <a:txBody>
                    <a:bodyPr/>
                    <a:lstStyle/>
                    <a:p>
                      <a:pPr marL="32829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Search</a:t>
                      </a:r>
                      <a:r>
                        <a:rPr sz="1800" spc="-20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Pattern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38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33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125730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b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object 19"/>
          <p:cNvSpPr/>
          <p:nvPr/>
        </p:nvSpPr>
        <p:spPr>
          <a:xfrm>
            <a:off x="5867400" y="3733800"/>
            <a:ext cx="381000" cy="304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248400" y="3733800"/>
            <a:ext cx="381000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5862828" y="3424428"/>
          <a:ext cx="41910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04800">
                <a:tc gridSpan="11"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Search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Text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38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33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125730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b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b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b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" name="object 22"/>
          <p:cNvSpPr txBox="1"/>
          <p:nvPr/>
        </p:nvSpPr>
        <p:spPr>
          <a:xfrm>
            <a:off x="8767319" y="5244895"/>
            <a:ext cx="1219835" cy="840740"/>
          </a:xfrm>
          <a:prstGeom prst="rect">
            <a:avLst/>
          </a:prstGeom>
        </p:spPr>
        <p:txBody>
          <a:bodyPr vert="horz" wrap="square" lIns="0" tIns="170180" rIns="0" bIns="0" rtlCol="0">
            <a:spAutoFit/>
          </a:bodyPr>
          <a:lstStyle/>
          <a:p>
            <a:pPr marL="384810">
              <a:spcBef>
                <a:spcPts val="1340"/>
              </a:spcBef>
            </a:pPr>
            <a:r>
              <a:rPr dirty="0">
                <a:latin typeface="Comic Sans MS"/>
                <a:cs typeface="Comic Sans MS"/>
              </a:rPr>
              <a:t>6</a:t>
            </a:r>
            <a:endParaRPr>
              <a:latin typeface="Comic Sans MS"/>
              <a:cs typeface="Comic Sans MS"/>
            </a:endParaRPr>
          </a:p>
          <a:p>
            <a:pPr marL="12700">
              <a:spcBef>
                <a:spcPts val="1100"/>
              </a:spcBef>
            </a:pPr>
            <a:r>
              <a:rPr sz="1600" spc="-5" dirty="0">
                <a:solidFill>
                  <a:srgbClr val="003399"/>
                </a:solidFill>
                <a:latin typeface="Comic Sans MS"/>
                <a:cs typeface="Comic Sans MS"/>
              </a:rPr>
              <a:t>accept</a:t>
            </a:r>
            <a:r>
              <a:rPr sz="1600" spc="-45" dirty="0">
                <a:solidFill>
                  <a:srgbClr val="003399"/>
                </a:solidFill>
                <a:latin typeface="Comic Sans MS"/>
                <a:cs typeface="Comic Sans MS"/>
              </a:rPr>
              <a:t> </a:t>
            </a:r>
            <a:r>
              <a:rPr sz="1600" spc="-5" dirty="0">
                <a:solidFill>
                  <a:srgbClr val="003399"/>
                </a:solidFill>
                <a:latin typeface="Comic Sans MS"/>
                <a:cs typeface="Comic Sans MS"/>
              </a:rPr>
              <a:t>state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857756" y="2781300"/>
            <a:ext cx="304800" cy="228600"/>
          </a:xfrm>
          <a:custGeom>
            <a:avLst/>
            <a:gdLst/>
            <a:ahLst/>
            <a:cxnLst/>
            <a:rect l="l" t="t" r="r" b="b"/>
            <a:pathLst>
              <a:path w="304800" h="228600">
                <a:moveTo>
                  <a:pt x="228600" y="0"/>
                </a:moveTo>
                <a:lnTo>
                  <a:pt x="228600" y="57150"/>
                </a:lnTo>
                <a:lnTo>
                  <a:pt x="0" y="57150"/>
                </a:lnTo>
                <a:lnTo>
                  <a:pt x="0" y="171450"/>
                </a:lnTo>
                <a:lnTo>
                  <a:pt x="228600" y="171450"/>
                </a:lnTo>
                <a:lnTo>
                  <a:pt x="228600" y="228600"/>
                </a:lnTo>
                <a:lnTo>
                  <a:pt x="304800" y="114300"/>
                </a:lnTo>
                <a:lnTo>
                  <a:pt x="228600" y="0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57756" y="2781300"/>
            <a:ext cx="304800" cy="228600"/>
          </a:xfrm>
          <a:custGeom>
            <a:avLst/>
            <a:gdLst/>
            <a:ahLst/>
            <a:cxnLst/>
            <a:rect l="l" t="t" r="r" b="b"/>
            <a:pathLst>
              <a:path w="304800" h="228600">
                <a:moveTo>
                  <a:pt x="0" y="57150"/>
                </a:moveTo>
                <a:lnTo>
                  <a:pt x="228600" y="57150"/>
                </a:lnTo>
                <a:lnTo>
                  <a:pt x="228600" y="0"/>
                </a:lnTo>
                <a:lnTo>
                  <a:pt x="304800" y="114300"/>
                </a:lnTo>
                <a:lnTo>
                  <a:pt x="228600" y="228600"/>
                </a:lnTo>
                <a:lnTo>
                  <a:pt x="228600" y="171450"/>
                </a:lnTo>
                <a:lnTo>
                  <a:pt x="0" y="171450"/>
                </a:lnTo>
                <a:lnTo>
                  <a:pt x="0" y="57150"/>
                </a:lnTo>
                <a:close/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xfrm>
            <a:off x="8902827" y="6654711"/>
            <a:ext cx="176529" cy="168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800" b="0" i="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>
              <a:spcBef>
                <a:spcPts val="185"/>
              </a:spcBef>
            </a:pPr>
            <a:fld id="{81D60167-4931-47E6-BA6A-407CBD079E47}" type="slidenum">
              <a:rPr lang="en-US" altLang="zh-CN" smtClean="0"/>
              <a:pPr marL="41910">
                <a:spcBef>
                  <a:spcPts val="185"/>
                </a:spcBef>
              </a:pPr>
              <a:t>40</a:t>
            </a:fld>
            <a:endParaRPr dirty="0"/>
          </a:p>
        </p:txBody>
      </p:sp>
      <p:sp>
        <p:nvSpPr>
          <p:cNvPr id="28" name="object 23"/>
          <p:cNvSpPr txBox="1"/>
          <p:nvPr/>
        </p:nvSpPr>
        <p:spPr>
          <a:xfrm>
            <a:off x="1904797" y="906810"/>
            <a:ext cx="8602345" cy="2161540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marR="3912235" algn="ctr">
              <a:spcBef>
                <a:spcPts val="910"/>
              </a:spcBef>
              <a:tabLst>
                <a:tab pos="342900" algn="l"/>
              </a:tabLst>
            </a:pPr>
            <a:r>
              <a:rPr sz="1600" spc="509" dirty="0">
                <a:solidFill>
                  <a:srgbClr val="4679B0"/>
                </a:solidFill>
                <a:cs typeface="Arial"/>
              </a:rPr>
              <a:t>	</a:t>
            </a:r>
            <a:r>
              <a:rPr sz="3200" spc="-105" dirty="0">
                <a:cs typeface="Georgia"/>
              </a:rPr>
              <a:t>FSA-matching</a:t>
            </a:r>
            <a:r>
              <a:rPr sz="3200" spc="-150" dirty="0">
                <a:cs typeface="Georgia"/>
              </a:rPr>
              <a:t> </a:t>
            </a:r>
            <a:r>
              <a:rPr sz="3200" spc="-70" dirty="0">
                <a:cs typeface="Georgia"/>
              </a:rPr>
              <a:t>algorithm.</a:t>
            </a:r>
            <a:endParaRPr sz="3200" dirty="0">
              <a:cs typeface="Georgia"/>
            </a:endParaRPr>
          </a:p>
          <a:p>
            <a:pPr marL="469900">
              <a:spcBef>
                <a:spcPts val="700"/>
              </a:spcBef>
            </a:pPr>
            <a:r>
              <a:rPr sz="1400" spc="445" dirty="0">
                <a:solidFill>
                  <a:srgbClr val="51848E"/>
                </a:solidFill>
                <a:cs typeface="Arial"/>
              </a:rPr>
              <a:t> </a:t>
            </a:r>
            <a:r>
              <a:rPr sz="2800" spc="-95" dirty="0">
                <a:cs typeface="Georgia"/>
              </a:rPr>
              <a:t>Use </a:t>
            </a:r>
            <a:r>
              <a:rPr sz="2800" spc="-20" dirty="0">
                <a:cs typeface="Georgia"/>
              </a:rPr>
              <a:t>knowledge </a:t>
            </a:r>
            <a:r>
              <a:rPr sz="2800" spc="-50" dirty="0">
                <a:cs typeface="Georgia"/>
              </a:rPr>
              <a:t>of </a:t>
            </a:r>
            <a:r>
              <a:rPr sz="2800" dirty="0">
                <a:cs typeface="Georgia"/>
              </a:rPr>
              <a:t>how </a:t>
            </a:r>
            <a:r>
              <a:rPr sz="2800" spc="-30" dirty="0">
                <a:cs typeface="Georgia"/>
              </a:rPr>
              <a:t>search </a:t>
            </a:r>
            <a:r>
              <a:rPr sz="2800" spc="-35" dirty="0">
                <a:cs typeface="Georgia"/>
              </a:rPr>
              <a:t>pattern </a:t>
            </a:r>
            <a:r>
              <a:rPr sz="2800" spc="-15" dirty="0">
                <a:cs typeface="Georgia"/>
              </a:rPr>
              <a:t>repeats</a:t>
            </a:r>
            <a:r>
              <a:rPr sz="2800" spc="-55" dirty="0">
                <a:cs typeface="Georgia"/>
              </a:rPr>
              <a:t> </a:t>
            </a:r>
            <a:r>
              <a:rPr sz="2800" spc="-100" dirty="0">
                <a:cs typeface="Georgia"/>
              </a:rPr>
              <a:t>itself.</a:t>
            </a:r>
            <a:endParaRPr sz="2800" dirty="0">
              <a:cs typeface="Georgia"/>
            </a:endParaRPr>
          </a:p>
          <a:p>
            <a:pPr marL="469900">
              <a:spcBef>
                <a:spcPts val="685"/>
              </a:spcBef>
            </a:pPr>
            <a:r>
              <a:rPr sz="1400" spc="445" dirty="0">
                <a:solidFill>
                  <a:srgbClr val="51848E"/>
                </a:solidFill>
                <a:cs typeface="Arial"/>
              </a:rPr>
              <a:t> </a:t>
            </a:r>
            <a:r>
              <a:rPr sz="2800" spc="-65" dirty="0">
                <a:cs typeface="Georgia"/>
              </a:rPr>
              <a:t>Build </a:t>
            </a:r>
            <a:r>
              <a:rPr sz="2800" spc="-170" dirty="0">
                <a:cs typeface="Georgia"/>
              </a:rPr>
              <a:t>FSA </a:t>
            </a:r>
            <a:r>
              <a:rPr sz="2800" spc="-60" dirty="0">
                <a:cs typeface="Georgia"/>
              </a:rPr>
              <a:t>from</a:t>
            </a:r>
            <a:r>
              <a:rPr sz="2800" spc="85" dirty="0">
                <a:cs typeface="Georgia"/>
              </a:rPr>
              <a:t> </a:t>
            </a:r>
            <a:r>
              <a:rPr sz="2800" spc="-50" dirty="0">
                <a:cs typeface="Georgia"/>
              </a:rPr>
              <a:t>pattern.</a:t>
            </a:r>
            <a:endParaRPr sz="2800" dirty="0">
              <a:cs typeface="Georgia"/>
            </a:endParaRPr>
          </a:p>
          <a:p>
            <a:pPr marL="469900">
              <a:spcBef>
                <a:spcPts val="695"/>
              </a:spcBef>
            </a:pPr>
            <a:r>
              <a:rPr sz="1400" spc="445" dirty="0">
                <a:solidFill>
                  <a:srgbClr val="51848E"/>
                </a:solidFill>
                <a:cs typeface="Arial"/>
              </a:rPr>
              <a:t> </a:t>
            </a:r>
            <a:r>
              <a:rPr sz="2800" spc="-145" dirty="0">
                <a:cs typeface="Georgia"/>
              </a:rPr>
              <a:t>Run </a:t>
            </a:r>
            <a:r>
              <a:rPr sz="2800" spc="-170" dirty="0">
                <a:cs typeface="Georgia"/>
              </a:rPr>
              <a:t>FSA </a:t>
            </a:r>
            <a:r>
              <a:rPr sz="2800" spc="-55" dirty="0">
                <a:cs typeface="Georgia"/>
              </a:rPr>
              <a:t>on</a:t>
            </a:r>
            <a:r>
              <a:rPr sz="2800" spc="170" dirty="0">
                <a:cs typeface="Georgia"/>
              </a:rPr>
              <a:t> </a:t>
            </a:r>
            <a:r>
              <a:rPr sz="2800" spc="-60" dirty="0">
                <a:cs typeface="Georgia"/>
              </a:rPr>
              <a:t>text.</a:t>
            </a:r>
            <a:endParaRPr sz="2800" dirty="0">
              <a:cs typeface="Georgia"/>
            </a:endParaRPr>
          </a:p>
        </p:txBody>
      </p:sp>
      <p:sp>
        <p:nvSpPr>
          <p:cNvPr id="29" name="标题 28">
            <a:extLst>
              <a:ext uri="{FF2B5EF4-FFF2-40B4-BE49-F238E27FC236}">
                <a16:creationId xmlns:a16="http://schemas.microsoft.com/office/drawing/2014/main" id="{2DA2003F-AB23-40CC-8F7F-BA566EDDE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41715" y="4743322"/>
            <a:ext cx="6635457" cy="15938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167120" y="5401157"/>
            <a:ext cx="165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omic Sans MS"/>
                <a:cs typeface="Comic Sans MS"/>
              </a:rPr>
              <a:t>3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33465" y="5216778"/>
            <a:ext cx="142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006600"/>
                </a:solidFill>
                <a:latin typeface="Comic Sans MS"/>
                <a:cs typeface="Comic Sans MS"/>
              </a:rPr>
              <a:t>a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24065" y="5216778"/>
            <a:ext cx="142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006600"/>
                </a:solidFill>
                <a:latin typeface="Comic Sans MS"/>
                <a:cs typeface="Comic Sans MS"/>
              </a:rPr>
              <a:t>a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48573" y="5402681"/>
            <a:ext cx="165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omic Sans MS"/>
                <a:cs typeface="Comic Sans MS"/>
              </a:rPr>
              <a:t>5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614919" y="5217999"/>
            <a:ext cx="1428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006600"/>
                </a:solidFill>
                <a:latin typeface="Comic Sans MS"/>
                <a:cs typeface="Comic Sans MS"/>
              </a:rPr>
              <a:t>a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95066" y="5401157"/>
            <a:ext cx="165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omic Sans MS"/>
                <a:cs typeface="Comic Sans MS"/>
              </a:rPr>
              <a:t>0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03955" y="5401157"/>
            <a:ext cx="1289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omic Sans MS"/>
                <a:cs typeface="Comic Sans MS"/>
              </a:rPr>
              <a:t>1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61030" y="5216778"/>
            <a:ext cx="142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006600"/>
                </a:solidFill>
                <a:latin typeface="Comic Sans MS"/>
                <a:cs typeface="Comic Sans MS"/>
              </a:rPr>
              <a:t>a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52011" y="5216778"/>
            <a:ext cx="142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006600"/>
                </a:solidFill>
                <a:latin typeface="Comic Sans MS"/>
                <a:cs typeface="Comic Sans MS"/>
              </a:rPr>
              <a:t>a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642609" y="5217999"/>
            <a:ext cx="1612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006600"/>
                </a:solidFill>
                <a:latin typeface="Comic Sans MS"/>
                <a:cs typeface="Comic Sans MS"/>
              </a:rPr>
              <a:t>b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661029" y="5813856"/>
            <a:ext cx="1612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006600"/>
                </a:solidFill>
                <a:latin typeface="Comic Sans MS"/>
                <a:cs typeface="Comic Sans MS"/>
              </a:rPr>
              <a:t>b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157973" y="5401158"/>
            <a:ext cx="170180" cy="8648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omic Sans MS"/>
                <a:cs typeface="Comic Sans MS"/>
              </a:rPr>
              <a:t>4</a:t>
            </a:r>
            <a:endParaRPr>
              <a:latin typeface="Comic Sans MS"/>
              <a:cs typeface="Comic Sans MS"/>
            </a:endParaRPr>
          </a:p>
          <a:p>
            <a:pPr>
              <a:spcBef>
                <a:spcPts val="45"/>
              </a:spcBef>
            </a:pPr>
            <a:endParaRPr sz="1950">
              <a:latin typeface="Times New Roman"/>
              <a:cs typeface="Times New Roman"/>
            </a:endParaRPr>
          </a:p>
          <a:p>
            <a:pPr marL="20955"/>
            <a:r>
              <a:rPr dirty="0">
                <a:solidFill>
                  <a:srgbClr val="006600"/>
                </a:solidFill>
                <a:latin typeface="Comic Sans MS"/>
                <a:cs typeface="Comic Sans MS"/>
              </a:rPr>
              <a:t>b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652010" y="5966256"/>
            <a:ext cx="1612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006600"/>
                </a:solidFill>
                <a:latin typeface="Comic Sans MS"/>
                <a:cs typeface="Comic Sans MS"/>
              </a:rPr>
              <a:t>b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899028" y="4899152"/>
            <a:ext cx="1612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006600"/>
                </a:solidFill>
                <a:latin typeface="Comic Sans MS"/>
                <a:cs typeface="Comic Sans MS"/>
              </a:rPr>
              <a:t>b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176520" y="4320920"/>
            <a:ext cx="170180" cy="1381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955" marR="5080">
              <a:lnSpc>
                <a:spcPct val="144100"/>
              </a:lnSpc>
              <a:spcBef>
                <a:spcPts val="100"/>
              </a:spcBef>
            </a:pPr>
            <a:r>
              <a:rPr dirty="0">
                <a:solidFill>
                  <a:srgbClr val="006600"/>
                </a:solidFill>
                <a:latin typeface="Comic Sans MS"/>
                <a:cs typeface="Comic Sans MS"/>
              </a:rPr>
              <a:t>b  a</a:t>
            </a:r>
            <a:endParaRPr>
              <a:latin typeface="Comic Sans MS"/>
              <a:cs typeface="Comic Sans MS"/>
            </a:endParaRPr>
          </a:p>
          <a:p>
            <a:pPr>
              <a:spcBef>
                <a:spcPts val="45"/>
              </a:spcBef>
            </a:pPr>
            <a:endParaRPr sz="1950">
              <a:latin typeface="Times New Roman"/>
              <a:cs typeface="Times New Roman"/>
            </a:endParaRPr>
          </a:p>
          <a:p>
            <a:pPr marL="12700">
              <a:spcBef>
                <a:spcPts val="5"/>
              </a:spcBef>
            </a:pPr>
            <a:r>
              <a:rPr dirty="0">
                <a:solidFill>
                  <a:srgbClr val="FFFFFF"/>
                </a:solidFill>
                <a:latin typeface="Comic Sans MS"/>
                <a:cs typeface="Comic Sans MS"/>
              </a:rPr>
              <a:t>2</a:t>
            </a:r>
            <a:endParaRPr>
              <a:latin typeface="Comic Sans MS"/>
              <a:cs typeface="Comic Sans MS"/>
            </a:endParaRPr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2433827" y="3424428"/>
          <a:ext cx="22860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6">
                  <a:txBody>
                    <a:bodyPr/>
                    <a:lstStyle/>
                    <a:p>
                      <a:pPr marL="32829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Search</a:t>
                      </a:r>
                      <a:r>
                        <a:rPr sz="1800" spc="-20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Pattern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38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33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125730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b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object 19"/>
          <p:cNvSpPr/>
          <p:nvPr/>
        </p:nvSpPr>
        <p:spPr>
          <a:xfrm>
            <a:off x="5867400" y="3733800"/>
            <a:ext cx="381000" cy="304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248400" y="3733800"/>
            <a:ext cx="381000" cy="304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629400" y="3733800"/>
            <a:ext cx="381000" cy="304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5862828" y="3424428"/>
          <a:ext cx="41910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04800">
                <a:tc gridSpan="11"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Search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Text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38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33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125730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b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b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b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object 23"/>
          <p:cNvSpPr txBox="1"/>
          <p:nvPr/>
        </p:nvSpPr>
        <p:spPr>
          <a:xfrm>
            <a:off x="8767319" y="5244895"/>
            <a:ext cx="1219835" cy="840740"/>
          </a:xfrm>
          <a:prstGeom prst="rect">
            <a:avLst/>
          </a:prstGeom>
        </p:spPr>
        <p:txBody>
          <a:bodyPr vert="horz" wrap="square" lIns="0" tIns="170180" rIns="0" bIns="0" rtlCol="0">
            <a:spAutoFit/>
          </a:bodyPr>
          <a:lstStyle/>
          <a:p>
            <a:pPr marL="384810">
              <a:spcBef>
                <a:spcPts val="1340"/>
              </a:spcBef>
            </a:pPr>
            <a:r>
              <a:rPr dirty="0">
                <a:latin typeface="Comic Sans MS"/>
                <a:cs typeface="Comic Sans MS"/>
              </a:rPr>
              <a:t>6</a:t>
            </a:r>
            <a:endParaRPr>
              <a:latin typeface="Comic Sans MS"/>
              <a:cs typeface="Comic Sans MS"/>
            </a:endParaRPr>
          </a:p>
          <a:p>
            <a:pPr marL="12700">
              <a:spcBef>
                <a:spcPts val="1100"/>
              </a:spcBef>
            </a:pPr>
            <a:r>
              <a:rPr sz="1600" spc="-5" dirty="0">
                <a:solidFill>
                  <a:srgbClr val="003399"/>
                </a:solidFill>
                <a:latin typeface="Comic Sans MS"/>
                <a:cs typeface="Comic Sans MS"/>
              </a:rPr>
              <a:t>accept</a:t>
            </a:r>
            <a:r>
              <a:rPr sz="1600" spc="-45" dirty="0">
                <a:solidFill>
                  <a:srgbClr val="003399"/>
                </a:solidFill>
                <a:latin typeface="Comic Sans MS"/>
                <a:cs typeface="Comic Sans MS"/>
              </a:rPr>
              <a:t> </a:t>
            </a:r>
            <a:r>
              <a:rPr sz="1600" spc="-5" dirty="0">
                <a:solidFill>
                  <a:srgbClr val="003399"/>
                </a:solidFill>
                <a:latin typeface="Comic Sans MS"/>
                <a:cs typeface="Comic Sans MS"/>
              </a:rPr>
              <a:t>state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857756" y="2781300"/>
            <a:ext cx="304800" cy="228600"/>
          </a:xfrm>
          <a:custGeom>
            <a:avLst/>
            <a:gdLst/>
            <a:ahLst/>
            <a:cxnLst/>
            <a:rect l="l" t="t" r="r" b="b"/>
            <a:pathLst>
              <a:path w="304800" h="228600">
                <a:moveTo>
                  <a:pt x="228600" y="0"/>
                </a:moveTo>
                <a:lnTo>
                  <a:pt x="228600" y="57150"/>
                </a:lnTo>
                <a:lnTo>
                  <a:pt x="0" y="57150"/>
                </a:lnTo>
                <a:lnTo>
                  <a:pt x="0" y="171450"/>
                </a:lnTo>
                <a:lnTo>
                  <a:pt x="228600" y="171450"/>
                </a:lnTo>
                <a:lnTo>
                  <a:pt x="228600" y="228600"/>
                </a:lnTo>
                <a:lnTo>
                  <a:pt x="304800" y="114300"/>
                </a:lnTo>
                <a:lnTo>
                  <a:pt x="228600" y="0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857756" y="2781300"/>
            <a:ext cx="304800" cy="228600"/>
          </a:xfrm>
          <a:custGeom>
            <a:avLst/>
            <a:gdLst/>
            <a:ahLst/>
            <a:cxnLst/>
            <a:rect l="l" t="t" r="r" b="b"/>
            <a:pathLst>
              <a:path w="304800" h="228600">
                <a:moveTo>
                  <a:pt x="0" y="57150"/>
                </a:moveTo>
                <a:lnTo>
                  <a:pt x="228600" y="57150"/>
                </a:lnTo>
                <a:lnTo>
                  <a:pt x="228600" y="0"/>
                </a:lnTo>
                <a:lnTo>
                  <a:pt x="304800" y="114300"/>
                </a:lnTo>
                <a:lnTo>
                  <a:pt x="228600" y="228600"/>
                </a:lnTo>
                <a:lnTo>
                  <a:pt x="228600" y="171450"/>
                </a:lnTo>
                <a:lnTo>
                  <a:pt x="0" y="171450"/>
                </a:lnTo>
                <a:lnTo>
                  <a:pt x="0" y="57150"/>
                </a:lnTo>
                <a:close/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xfrm>
            <a:off x="8902827" y="6654711"/>
            <a:ext cx="176529" cy="168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800" b="0" i="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>
              <a:spcBef>
                <a:spcPts val="185"/>
              </a:spcBef>
            </a:pPr>
            <a:fld id="{81D60167-4931-47E6-BA6A-407CBD079E47}" type="slidenum">
              <a:rPr lang="en-US" altLang="zh-CN" smtClean="0"/>
              <a:pPr marL="41910">
                <a:spcBef>
                  <a:spcPts val="185"/>
                </a:spcBef>
              </a:pPr>
              <a:t>41</a:t>
            </a:fld>
            <a:endParaRPr dirty="0"/>
          </a:p>
        </p:txBody>
      </p:sp>
      <p:sp>
        <p:nvSpPr>
          <p:cNvPr id="29" name="object 23"/>
          <p:cNvSpPr txBox="1"/>
          <p:nvPr/>
        </p:nvSpPr>
        <p:spPr>
          <a:xfrm>
            <a:off x="1904797" y="906810"/>
            <a:ext cx="8602345" cy="2161540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marR="3912235" algn="ctr">
              <a:spcBef>
                <a:spcPts val="910"/>
              </a:spcBef>
              <a:tabLst>
                <a:tab pos="342900" algn="l"/>
              </a:tabLst>
            </a:pPr>
            <a:r>
              <a:rPr sz="1600" spc="509" dirty="0">
                <a:solidFill>
                  <a:srgbClr val="4679B0"/>
                </a:solidFill>
                <a:cs typeface="Arial"/>
              </a:rPr>
              <a:t>	</a:t>
            </a:r>
            <a:r>
              <a:rPr sz="3200" spc="-105" dirty="0">
                <a:cs typeface="Georgia"/>
              </a:rPr>
              <a:t>FSA-matching</a:t>
            </a:r>
            <a:r>
              <a:rPr sz="3200" spc="-150" dirty="0">
                <a:cs typeface="Georgia"/>
              </a:rPr>
              <a:t> </a:t>
            </a:r>
            <a:r>
              <a:rPr sz="3200" spc="-70" dirty="0">
                <a:cs typeface="Georgia"/>
              </a:rPr>
              <a:t>algorithm.</a:t>
            </a:r>
            <a:endParaRPr sz="3200" dirty="0">
              <a:cs typeface="Georgia"/>
            </a:endParaRPr>
          </a:p>
          <a:p>
            <a:pPr marL="469900">
              <a:spcBef>
                <a:spcPts val="700"/>
              </a:spcBef>
            </a:pPr>
            <a:r>
              <a:rPr sz="1400" spc="445" dirty="0">
                <a:solidFill>
                  <a:srgbClr val="51848E"/>
                </a:solidFill>
                <a:cs typeface="Arial"/>
              </a:rPr>
              <a:t> </a:t>
            </a:r>
            <a:r>
              <a:rPr sz="2800" spc="-95" dirty="0">
                <a:cs typeface="Georgia"/>
              </a:rPr>
              <a:t>Use </a:t>
            </a:r>
            <a:r>
              <a:rPr sz="2800" spc="-20" dirty="0">
                <a:cs typeface="Georgia"/>
              </a:rPr>
              <a:t>knowledge </a:t>
            </a:r>
            <a:r>
              <a:rPr sz="2800" spc="-50" dirty="0">
                <a:cs typeface="Georgia"/>
              </a:rPr>
              <a:t>of </a:t>
            </a:r>
            <a:r>
              <a:rPr sz="2800" dirty="0">
                <a:cs typeface="Georgia"/>
              </a:rPr>
              <a:t>how </a:t>
            </a:r>
            <a:r>
              <a:rPr sz="2800" spc="-30" dirty="0">
                <a:cs typeface="Georgia"/>
              </a:rPr>
              <a:t>search </a:t>
            </a:r>
            <a:r>
              <a:rPr sz="2800" spc="-35" dirty="0">
                <a:cs typeface="Georgia"/>
              </a:rPr>
              <a:t>pattern </a:t>
            </a:r>
            <a:r>
              <a:rPr sz="2800" spc="-15" dirty="0">
                <a:cs typeface="Georgia"/>
              </a:rPr>
              <a:t>repeats</a:t>
            </a:r>
            <a:r>
              <a:rPr sz="2800" spc="-55" dirty="0">
                <a:cs typeface="Georgia"/>
              </a:rPr>
              <a:t> </a:t>
            </a:r>
            <a:r>
              <a:rPr sz="2800" spc="-100" dirty="0">
                <a:cs typeface="Georgia"/>
              </a:rPr>
              <a:t>itself.</a:t>
            </a:r>
            <a:endParaRPr sz="2800" dirty="0">
              <a:cs typeface="Georgia"/>
            </a:endParaRPr>
          </a:p>
          <a:p>
            <a:pPr marL="469900">
              <a:spcBef>
                <a:spcPts val="685"/>
              </a:spcBef>
            </a:pPr>
            <a:r>
              <a:rPr sz="1400" spc="445" dirty="0">
                <a:solidFill>
                  <a:srgbClr val="51848E"/>
                </a:solidFill>
                <a:cs typeface="Arial"/>
              </a:rPr>
              <a:t> </a:t>
            </a:r>
            <a:r>
              <a:rPr sz="2800" spc="-65" dirty="0">
                <a:cs typeface="Georgia"/>
              </a:rPr>
              <a:t>Build </a:t>
            </a:r>
            <a:r>
              <a:rPr sz="2800" spc="-170" dirty="0">
                <a:cs typeface="Georgia"/>
              </a:rPr>
              <a:t>FSA </a:t>
            </a:r>
            <a:r>
              <a:rPr sz="2800" spc="-60" dirty="0">
                <a:cs typeface="Georgia"/>
              </a:rPr>
              <a:t>from</a:t>
            </a:r>
            <a:r>
              <a:rPr sz="2800" spc="85" dirty="0">
                <a:cs typeface="Georgia"/>
              </a:rPr>
              <a:t> </a:t>
            </a:r>
            <a:r>
              <a:rPr sz="2800" spc="-50" dirty="0">
                <a:cs typeface="Georgia"/>
              </a:rPr>
              <a:t>pattern.</a:t>
            </a:r>
            <a:endParaRPr sz="2800" dirty="0">
              <a:cs typeface="Georgia"/>
            </a:endParaRPr>
          </a:p>
          <a:p>
            <a:pPr marL="469900">
              <a:spcBef>
                <a:spcPts val="695"/>
              </a:spcBef>
            </a:pPr>
            <a:r>
              <a:rPr sz="1400" spc="445" dirty="0">
                <a:solidFill>
                  <a:srgbClr val="51848E"/>
                </a:solidFill>
                <a:cs typeface="Arial"/>
              </a:rPr>
              <a:t> </a:t>
            </a:r>
            <a:r>
              <a:rPr sz="2800" spc="-145" dirty="0">
                <a:cs typeface="Georgia"/>
              </a:rPr>
              <a:t>Run </a:t>
            </a:r>
            <a:r>
              <a:rPr sz="2800" spc="-170" dirty="0">
                <a:cs typeface="Georgia"/>
              </a:rPr>
              <a:t>FSA </a:t>
            </a:r>
            <a:r>
              <a:rPr sz="2800" spc="-55" dirty="0">
                <a:cs typeface="Georgia"/>
              </a:rPr>
              <a:t>on</a:t>
            </a:r>
            <a:r>
              <a:rPr sz="2800" spc="170" dirty="0">
                <a:cs typeface="Georgia"/>
              </a:rPr>
              <a:t> </a:t>
            </a:r>
            <a:r>
              <a:rPr sz="2800" spc="-60" dirty="0">
                <a:cs typeface="Georgia"/>
              </a:rPr>
              <a:t>text.</a:t>
            </a:r>
            <a:endParaRPr sz="2800" dirty="0">
              <a:cs typeface="Georgia"/>
            </a:endParaRPr>
          </a:p>
        </p:txBody>
      </p:sp>
      <p:sp>
        <p:nvSpPr>
          <p:cNvPr id="30" name="标题 29">
            <a:extLst>
              <a:ext uri="{FF2B5EF4-FFF2-40B4-BE49-F238E27FC236}">
                <a16:creationId xmlns:a16="http://schemas.microsoft.com/office/drawing/2014/main" id="{CEA45284-70A2-4084-A520-060DDDA1A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41715" y="4743322"/>
            <a:ext cx="6635457" cy="15938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167120" y="5401157"/>
            <a:ext cx="165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FFFFFF"/>
                </a:solidFill>
                <a:latin typeface="Comic Sans MS"/>
                <a:cs typeface="Comic Sans MS"/>
              </a:rPr>
              <a:t>3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33465" y="5216778"/>
            <a:ext cx="142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006600"/>
                </a:solidFill>
                <a:latin typeface="Comic Sans MS"/>
                <a:cs typeface="Comic Sans MS"/>
              </a:rPr>
              <a:t>a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24065" y="5216778"/>
            <a:ext cx="142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006600"/>
                </a:solidFill>
                <a:latin typeface="Comic Sans MS"/>
                <a:cs typeface="Comic Sans MS"/>
              </a:rPr>
              <a:t>a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48573" y="5402681"/>
            <a:ext cx="165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omic Sans MS"/>
                <a:cs typeface="Comic Sans MS"/>
              </a:rPr>
              <a:t>5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614919" y="5217999"/>
            <a:ext cx="1428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006600"/>
                </a:solidFill>
                <a:latin typeface="Comic Sans MS"/>
                <a:cs typeface="Comic Sans MS"/>
              </a:rPr>
              <a:t>a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95066" y="5401157"/>
            <a:ext cx="165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omic Sans MS"/>
                <a:cs typeface="Comic Sans MS"/>
              </a:rPr>
              <a:t>0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03955" y="5401157"/>
            <a:ext cx="1289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omic Sans MS"/>
                <a:cs typeface="Comic Sans MS"/>
              </a:rPr>
              <a:t>1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61030" y="5216778"/>
            <a:ext cx="142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006600"/>
                </a:solidFill>
                <a:latin typeface="Comic Sans MS"/>
                <a:cs typeface="Comic Sans MS"/>
              </a:rPr>
              <a:t>a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52011" y="5216778"/>
            <a:ext cx="142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006600"/>
                </a:solidFill>
                <a:latin typeface="Comic Sans MS"/>
                <a:cs typeface="Comic Sans MS"/>
              </a:rPr>
              <a:t>a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642609" y="5217999"/>
            <a:ext cx="1612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006600"/>
                </a:solidFill>
                <a:latin typeface="Comic Sans MS"/>
                <a:cs typeface="Comic Sans MS"/>
              </a:rPr>
              <a:t>b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661029" y="5813856"/>
            <a:ext cx="1612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006600"/>
                </a:solidFill>
                <a:latin typeface="Comic Sans MS"/>
                <a:cs typeface="Comic Sans MS"/>
              </a:rPr>
              <a:t>b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157973" y="5401158"/>
            <a:ext cx="170180" cy="8648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omic Sans MS"/>
                <a:cs typeface="Comic Sans MS"/>
              </a:rPr>
              <a:t>4</a:t>
            </a:r>
            <a:endParaRPr>
              <a:latin typeface="Comic Sans MS"/>
              <a:cs typeface="Comic Sans MS"/>
            </a:endParaRPr>
          </a:p>
          <a:p>
            <a:pPr>
              <a:spcBef>
                <a:spcPts val="45"/>
              </a:spcBef>
            </a:pPr>
            <a:endParaRPr sz="1950">
              <a:latin typeface="Times New Roman"/>
              <a:cs typeface="Times New Roman"/>
            </a:endParaRPr>
          </a:p>
          <a:p>
            <a:pPr marL="20955"/>
            <a:r>
              <a:rPr dirty="0">
                <a:solidFill>
                  <a:srgbClr val="006600"/>
                </a:solidFill>
                <a:latin typeface="Comic Sans MS"/>
                <a:cs typeface="Comic Sans MS"/>
              </a:rPr>
              <a:t>b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652010" y="5966256"/>
            <a:ext cx="1612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006600"/>
                </a:solidFill>
                <a:latin typeface="Comic Sans MS"/>
                <a:cs typeface="Comic Sans MS"/>
              </a:rPr>
              <a:t>b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899028" y="4899152"/>
            <a:ext cx="1612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006600"/>
                </a:solidFill>
                <a:latin typeface="Comic Sans MS"/>
                <a:cs typeface="Comic Sans MS"/>
              </a:rPr>
              <a:t>b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176520" y="4320920"/>
            <a:ext cx="170180" cy="1381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955" marR="5080">
              <a:lnSpc>
                <a:spcPct val="144100"/>
              </a:lnSpc>
              <a:spcBef>
                <a:spcPts val="100"/>
              </a:spcBef>
            </a:pPr>
            <a:r>
              <a:rPr dirty="0">
                <a:solidFill>
                  <a:srgbClr val="006600"/>
                </a:solidFill>
                <a:latin typeface="Comic Sans MS"/>
                <a:cs typeface="Comic Sans MS"/>
              </a:rPr>
              <a:t>b  a</a:t>
            </a:r>
            <a:endParaRPr>
              <a:latin typeface="Comic Sans MS"/>
              <a:cs typeface="Comic Sans MS"/>
            </a:endParaRPr>
          </a:p>
          <a:p>
            <a:pPr>
              <a:spcBef>
                <a:spcPts val="45"/>
              </a:spcBef>
            </a:pPr>
            <a:endParaRPr sz="1950">
              <a:latin typeface="Times New Roman"/>
              <a:cs typeface="Times New Roman"/>
            </a:endParaRPr>
          </a:p>
          <a:p>
            <a:pPr marL="12700">
              <a:spcBef>
                <a:spcPts val="5"/>
              </a:spcBef>
            </a:pPr>
            <a:r>
              <a:rPr dirty="0">
                <a:latin typeface="Comic Sans MS"/>
                <a:cs typeface="Comic Sans MS"/>
              </a:rPr>
              <a:t>2</a:t>
            </a:r>
            <a:endParaRPr>
              <a:latin typeface="Comic Sans MS"/>
              <a:cs typeface="Comic Sans MS"/>
            </a:endParaRPr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2433827" y="3424428"/>
          <a:ext cx="22860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6">
                  <a:txBody>
                    <a:bodyPr/>
                    <a:lstStyle/>
                    <a:p>
                      <a:pPr marL="32829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Search</a:t>
                      </a:r>
                      <a:r>
                        <a:rPr sz="1800" spc="-20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Pattern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38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33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125730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b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object 19"/>
          <p:cNvSpPr/>
          <p:nvPr/>
        </p:nvSpPr>
        <p:spPr>
          <a:xfrm>
            <a:off x="5867400" y="3733800"/>
            <a:ext cx="381000" cy="304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248400" y="3733800"/>
            <a:ext cx="381000" cy="304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629400" y="3733800"/>
            <a:ext cx="381000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010400" y="3733800"/>
            <a:ext cx="381000" cy="304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5862828" y="3424428"/>
          <a:ext cx="41910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04800">
                <a:tc gridSpan="11"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Search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Text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38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33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125730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b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b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b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" name="object 24"/>
          <p:cNvSpPr txBox="1"/>
          <p:nvPr/>
        </p:nvSpPr>
        <p:spPr>
          <a:xfrm>
            <a:off x="8767319" y="5244895"/>
            <a:ext cx="1219835" cy="840740"/>
          </a:xfrm>
          <a:prstGeom prst="rect">
            <a:avLst/>
          </a:prstGeom>
        </p:spPr>
        <p:txBody>
          <a:bodyPr vert="horz" wrap="square" lIns="0" tIns="170180" rIns="0" bIns="0" rtlCol="0">
            <a:spAutoFit/>
          </a:bodyPr>
          <a:lstStyle/>
          <a:p>
            <a:pPr marL="384810">
              <a:spcBef>
                <a:spcPts val="1340"/>
              </a:spcBef>
            </a:pPr>
            <a:r>
              <a:rPr dirty="0">
                <a:latin typeface="Comic Sans MS"/>
                <a:cs typeface="Comic Sans MS"/>
              </a:rPr>
              <a:t>6</a:t>
            </a:r>
            <a:endParaRPr>
              <a:latin typeface="Comic Sans MS"/>
              <a:cs typeface="Comic Sans MS"/>
            </a:endParaRPr>
          </a:p>
          <a:p>
            <a:pPr marL="12700">
              <a:spcBef>
                <a:spcPts val="1100"/>
              </a:spcBef>
            </a:pPr>
            <a:r>
              <a:rPr sz="1600" spc="-5" dirty="0">
                <a:solidFill>
                  <a:srgbClr val="003399"/>
                </a:solidFill>
                <a:latin typeface="Comic Sans MS"/>
                <a:cs typeface="Comic Sans MS"/>
              </a:rPr>
              <a:t>accept</a:t>
            </a:r>
            <a:r>
              <a:rPr sz="1600" spc="-45" dirty="0">
                <a:solidFill>
                  <a:srgbClr val="003399"/>
                </a:solidFill>
                <a:latin typeface="Comic Sans MS"/>
                <a:cs typeface="Comic Sans MS"/>
              </a:rPr>
              <a:t> </a:t>
            </a:r>
            <a:r>
              <a:rPr sz="1600" spc="-5" dirty="0">
                <a:solidFill>
                  <a:srgbClr val="003399"/>
                </a:solidFill>
                <a:latin typeface="Comic Sans MS"/>
                <a:cs typeface="Comic Sans MS"/>
              </a:rPr>
              <a:t>state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857756" y="2781300"/>
            <a:ext cx="304800" cy="228600"/>
          </a:xfrm>
          <a:custGeom>
            <a:avLst/>
            <a:gdLst/>
            <a:ahLst/>
            <a:cxnLst/>
            <a:rect l="l" t="t" r="r" b="b"/>
            <a:pathLst>
              <a:path w="304800" h="228600">
                <a:moveTo>
                  <a:pt x="228600" y="0"/>
                </a:moveTo>
                <a:lnTo>
                  <a:pt x="228600" y="57150"/>
                </a:lnTo>
                <a:lnTo>
                  <a:pt x="0" y="57150"/>
                </a:lnTo>
                <a:lnTo>
                  <a:pt x="0" y="171450"/>
                </a:lnTo>
                <a:lnTo>
                  <a:pt x="228600" y="171450"/>
                </a:lnTo>
                <a:lnTo>
                  <a:pt x="228600" y="228600"/>
                </a:lnTo>
                <a:lnTo>
                  <a:pt x="304800" y="114300"/>
                </a:lnTo>
                <a:lnTo>
                  <a:pt x="228600" y="0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857756" y="2781300"/>
            <a:ext cx="304800" cy="228600"/>
          </a:xfrm>
          <a:custGeom>
            <a:avLst/>
            <a:gdLst/>
            <a:ahLst/>
            <a:cxnLst/>
            <a:rect l="l" t="t" r="r" b="b"/>
            <a:pathLst>
              <a:path w="304800" h="228600">
                <a:moveTo>
                  <a:pt x="0" y="57150"/>
                </a:moveTo>
                <a:lnTo>
                  <a:pt x="228600" y="57150"/>
                </a:lnTo>
                <a:lnTo>
                  <a:pt x="228600" y="0"/>
                </a:lnTo>
                <a:lnTo>
                  <a:pt x="304800" y="114300"/>
                </a:lnTo>
                <a:lnTo>
                  <a:pt x="228600" y="228600"/>
                </a:lnTo>
                <a:lnTo>
                  <a:pt x="228600" y="171450"/>
                </a:lnTo>
                <a:lnTo>
                  <a:pt x="0" y="171450"/>
                </a:lnTo>
                <a:lnTo>
                  <a:pt x="0" y="57150"/>
                </a:lnTo>
                <a:close/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xfrm>
            <a:off x="8902827" y="6654711"/>
            <a:ext cx="176529" cy="168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800" b="0" i="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>
              <a:spcBef>
                <a:spcPts val="185"/>
              </a:spcBef>
            </a:pPr>
            <a:fld id="{81D60167-4931-47E6-BA6A-407CBD079E47}" type="slidenum">
              <a:rPr lang="en-US" altLang="zh-CN" smtClean="0"/>
              <a:pPr marL="41910">
                <a:spcBef>
                  <a:spcPts val="185"/>
                </a:spcBef>
              </a:pPr>
              <a:t>42</a:t>
            </a:fld>
            <a:endParaRPr dirty="0"/>
          </a:p>
        </p:txBody>
      </p:sp>
      <p:sp>
        <p:nvSpPr>
          <p:cNvPr id="30" name="object 23"/>
          <p:cNvSpPr txBox="1"/>
          <p:nvPr/>
        </p:nvSpPr>
        <p:spPr>
          <a:xfrm>
            <a:off x="1904797" y="906810"/>
            <a:ext cx="8602345" cy="2161540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marR="3912235" algn="ctr">
              <a:spcBef>
                <a:spcPts val="910"/>
              </a:spcBef>
              <a:tabLst>
                <a:tab pos="342900" algn="l"/>
              </a:tabLst>
            </a:pPr>
            <a:r>
              <a:rPr sz="1600" spc="509" dirty="0">
                <a:solidFill>
                  <a:srgbClr val="4679B0"/>
                </a:solidFill>
                <a:cs typeface="Arial"/>
              </a:rPr>
              <a:t>	</a:t>
            </a:r>
            <a:r>
              <a:rPr sz="3200" spc="-105" dirty="0">
                <a:cs typeface="Georgia"/>
              </a:rPr>
              <a:t>FSA-matching</a:t>
            </a:r>
            <a:r>
              <a:rPr sz="3200" spc="-150" dirty="0">
                <a:cs typeface="Georgia"/>
              </a:rPr>
              <a:t> </a:t>
            </a:r>
            <a:r>
              <a:rPr sz="3200" spc="-70" dirty="0">
                <a:cs typeface="Georgia"/>
              </a:rPr>
              <a:t>algorithm.</a:t>
            </a:r>
            <a:endParaRPr sz="3200" dirty="0">
              <a:cs typeface="Georgia"/>
            </a:endParaRPr>
          </a:p>
          <a:p>
            <a:pPr marL="469900">
              <a:spcBef>
                <a:spcPts val="700"/>
              </a:spcBef>
            </a:pPr>
            <a:r>
              <a:rPr sz="1400" spc="445" dirty="0">
                <a:solidFill>
                  <a:srgbClr val="51848E"/>
                </a:solidFill>
                <a:cs typeface="Arial"/>
              </a:rPr>
              <a:t> </a:t>
            </a:r>
            <a:r>
              <a:rPr sz="2800" spc="-95" dirty="0">
                <a:cs typeface="Georgia"/>
              </a:rPr>
              <a:t>Use </a:t>
            </a:r>
            <a:r>
              <a:rPr sz="2800" spc="-20" dirty="0">
                <a:cs typeface="Georgia"/>
              </a:rPr>
              <a:t>knowledge </a:t>
            </a:r>
            <a:r>
              <a:rPr sz="2800" spc="-50" dirty="0">
                <a:cs typeface="Georgia"/>
              </a:rPr>
              <a:t>of </a:t>
            </a:r>
            <a:r>
              <a:rPr sz="2800" dirty="0">
                <a:cs typeface="Georgia"/>
              </a:rPr>
              <a:t>how </a:t>
            </a:r>
            <a:r>
              <a:rPr sz="2800" spc="-30" dirty="0">
                <a:cs typeface="Georgia"/>
              </a:rPr>
              <a:t>search </a:t>
            </a:r>
            <a:r>
              <a:rPr sz="2800" spc="-35" dirty="0">
                <a:cs typeface="Georgia"/>
              </a:rPr>
              <a:t>pattern </a:t>
            </a:r>
            <a:r>
              <a:rPr sz="2800" spc="-15" dirty="0">
                <a:cs typeface="Georgia"/>
              </a:rPr>
              <a:t>repeats</a:t>
            </a:r>
            <a:r>
              <a:rPr sz="2800" spc="-55" dirty="0">
                <a:cs typeface="Georgia"/>
              </a:rPr>
              <a:t> </a:t>
            </a:r>
            <a:r>
              <a:rPr sz="2800" spc="-100" dirty="0">
                <a:cs typeface="Georgia"/>
              </a:rPr>
              <a:t>itself.</a:t>
            </a:r>
            <a:endParaRPr sz="2800" dirty="0">
              <a:cs typeface="Georgia"/>
            </a:endParaRPr>
          </a:p>
          <a:p>
            <a:pPr marL="469900">
              <a:spcBef>
                <a:spcPts val="685"/>
              </a:spcBef>
            </a:pPr>
            <a:r>
              <a:rPr sz="1400" spc="445" dirty="0">
                <a:solidFill>
                  <a:srgbClr val="51848E"/>
                </a:solidFill>
                <a:cs typeface="Arial"/>
              </a:rPr>
              <a:t> </a:t>
            </a:r>
            <a:r>
              <a:rPr sz="2800" spc="-65" dirty="0">
                <a:cs typeface="Georgia"/>
              </a:rPr>
              <a:t>Build </a:t>
            </a:r>
            <a:r>
              <a:rPr sz="2800" spc="-170" dirty="0">
                <a:cs typeface="Georgia"/>
              </a:rPr>
              <a:t>FSA </a:t>
            </a:r>
            <a:r>
              <a:rPr sz="2800" spc="-60" dirty="0">
                <a:cs typeface="Georgia"/>
              </a:rPr>
              <a:t>from</a:t>
            </a:r>
            <a:r>
              <a:rPr sz="2800" spc="85" dirty="0">
                <a:cs typeface="Georgia"/>
              </a:rPr>
              <a:t> </a:t>
            </a:r>
            <a:r>
              <a:rPr sz="2800" spc="-50" dirty="0">
                <a:cs typeface="Georgia"/>
              </a:rPr>
              <a:t>pattern.</a:t>
            </a:r>
            <a:endParaRPr sz="2800" dirty="0">
              <a:cs typeface="Georgia"/>
            </a:endParaRPr>
          </a:p>
          <a:p>
            <a:pPr marL="469900">
              <a:spcBef>
                <a:spcPts val="695"/>
              </a:spcBef>
            </a:pPr>
            <a:r>
              <a:rPr sz="1400" spc="445" dirty="0">
                <a:solidFill>
                  <a:srgbClr val="51848E"/>
                </a:solidFill>
                <a:cs typeface="Arial"/>
              </a:rPr>
              <a:t> </a:t>
            </a:r>
            <a:r>
              <a:rPr sz="2800" spc="-145" dirty="0">
                <a:cs typeface="Georgia"/>
              </a:rPr>
              <a:t>Run </a:t>
            </a:r>
            <a:r>
              <a:rPr sz="2800" spc="-170" dirty="0">
                <a:cs typeface="Georgia"/>
              </a:rPr>
              <a:t>FSA </a:t>
            </a:r>
            <a:r>
              <a:rPr sz="2800" spc="-55" dirty="0">
                <a:cs typeface="Georgia"/>
              </a:rPr>
              <a:t>on</a:t>
            </a:r>
            <a:r>
              <a:rPr sz="2800" spc="170" dirty="0">
                <a:cs typeface="Georgia"/>
              </a:rPr>
              <a:t> </a:t>
            </a:r>
            <a:r>
              <a:rPr sz="2800" spc="-60" dirty="0">
                <a:cs typeface="Georgia"/>
              </a:rPr>
              <a:t>text.</a:t>
            </a:r>
            <a:endParaRPr sz="2800" dirty="0">
              <a:cs typeface="Georgia"/>
            </a:endParaRPr>
          </a:p>
        </p:txBody>
      </p:sp>
      <p:sp>
        <p:nvSpPr>
          <p:cNvPr id="31" name="标题 30">
            <a:extLst>
              <a:ext uri="{FF2B5EF4-FFF2-40B4-BE49-F238E27FC236}">
                <a16:creationId xmlns:a16="http://schemas.microsoft.com/office/drawing/2014/main" id="{DE717A4B-F752-48F1-84B8-9D32AE895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41715" y="4743322"/>
            <a:ext cx="6635457" cy="15938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167120" y="5401157"/>
            <a:ext cx="165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omic Sans MS"/>
                <a:cs typeface="Comic Sans MS"/>
              </a:rPr>
              <a:t>3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33465" y="5216778"/>
            <a:ext cx="142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006600"/>
                </a:solidFill>
                <a:latin typeface="Comic Sans MS"/>
                <a:cs typeface="Comic Sans MS"/>
              </a:rPr>
              <a:t>a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24065" y="5216778"/>
            <a:ext cx="142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006600"/>
                </a:solidFill>
                <a:latin typeface="Comic Sans MS"/>
                <a:cs typeface="Comic Sans MS"/>
              </a:rPr>
              <a:t>a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48573" y="5402681"/>
            <a:ext cx="165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omic Sans MS"/>
                <a:cs typeface="Comic Sans MS"/>
              </a:rPr>
              <a:t>5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614919" y="5217999"/>
            <a:ext cx="1428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006600"/>
                </a:solidFill>
                <a:latin typeface="Comic Sans MS"/>
                <a:cs typeface="Comic Sans MS"/>
              </a:rPr>
              <a:t>a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95066" y="5401157"/>
            <a:ext cx="165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omic Sans MS"/>
                <a:cs typeface="Comic Sans MS"/>
              </a:rPr>
              <a:t>0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03955" y="5401157"/>
            <a:ext cx="1289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omic Sans MS"/>
                <a:cs typeface="Comic Sans MS"/>
              </a:rPr>
              <a:t>1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61030" y="5216778"/>
            <a:ext cx="142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006600"/>
                </a:solidFill>
                <a:latin typeface="Comic Sans MS"/>
                <a:cs typeface="Comic Sans MS"/>
              </a:rPr>
              <a:t>a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52011" y="5216778"/>
            <a:ext cx="142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006600"/>
                </a:solidFill>
                <a:latin typeface="Comic Sans MS"/>
                <a:cs typeface="Comic Sans MS"/>
              </a:rPr>
              <a:t>a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642609" y="5217999"/>
            <a:ext cx="1612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006600"/>
                </a:solidFill>
                <a:latin typeface="Comic Sans MS"/>
                <a:cs typeface="Comic Sans MS"/>
              </a:rPr>
              <a:t>b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661029" y="5813856"/>
            <a:ext cx="1612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006600"/>
                </a:solidFill>
                <a:latin typeface="Comic Sans MS"/>
                <a:cs typeface="Comic Sans MS"/>
              </a:rPr>
              <a:t>b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157973" y="5401158"/>
            <a:ext cx="170180" cy="8648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FFFFFF"/>
                </a:solidFill>
                <a:latin typeface="Comic Sans MS"/>
                <a:cs typeface="Comic Sans MS"/>
              </a:rPr>
              <a:t>4</a:t>
            </a:r>
            <a:endParaRPr>
              <a:latin typeface="Comic Sans MS"/>
              <a:cs typeface="Comic Sans MS"/>
            </a:endParaRPr>
          </a:p>
          <a:p>
            <a:pPr>
              <a:spcBef>
                <a:spcPts val="45"/>
              </a:spcBef>
            </a:pPr>
            <a:endParaRPr sz="1950">
              <a:latin typeface="Times New Roman"/>
              <a:cs typeface="Times New Roman"/>
            </a:endParaRPr>
          </a:p>
          <a:p>
            <a:pPr marL="20955"/>
            <a:r>
              <a:rPr dirty="0">
                <a:solidFill>
                  <a:srgbClr val="006600"/>
                </a:solidFill>
                <a:latin typeface="Comic Sans MS"/>
                <a:cs typeface="Comic Sans MS"/>
              </a:rPr>
              <a:t>b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652010" y="5966256"/>
            <a:ext cx="1612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006600"/>
                </a:solidFill>
                <a:latin typeface="Comic Sans MS"/>
                <a:cs typeface="Comic Sans MS"/>
              </a:rPr>
              <a:t>b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899028" y="4899152"/>
            <a:ext cx="1612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006600"/>
                </a:solidFill>
                <a:latin typeface="Comic Sans MS"/>
                <a:cs typeface="Comic Sans MS"/>
              </a:rPr>
              <a:t>b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176520" y="4320920"/>
            <a:ext cx="170180" cy="1381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955" marR="5080">
              <a:lnSpc>
                <a:spcPct val="144100"/>
              </a:lnSpc>
              <a:spcBef>
                <a:spcPts val="100"/>
              </a:spcBef>
            </a:pPr>
            <a:r>
              <a:rPr dirty="0">
                <a:solidFill>
                  <a:srgbClr val="006600"/>
                </a:solidFill>
                <a:latin typeface="Comic Sans MS"/>
                <a:cs typeface="Comic Sans MS"/>
              </a:rPr>
              <a:t>b  a</a:t>
            </a:r>
            <a:endParaRPr>
              <a:latin typeface="Comic Sans MS"/>
              <a:cs typeface="Comic Sans MS"/>
            </a:endParaRPr>
          </a:p>
          <a:p>
            <a:pPr>
              <a:spcBef>
                <a:spcPts val="45"/>
              </a:spcBef>
            </a:pPr>
            <a:endParaRPr sz="1950">
              <a:latin typeface="Times New Roman"/>
              <a:cs typeface="Times New Roman"/>
            </a:endParaRPr>
          </a:p>
          <a:p>
            <a:pPr marL="12700">
              <a:spcBef>
                <a:spcPts val="5"/>
              </a:spcBef>
            </a:pPr>
            <a:r>
              <a:rPr dirty="0">
                <a:latin typeface="Comic Sans MS"/>
                <a:cs typeface="Comic Sans MS"/>
              </a:rPr>
              <a:t>2</a:t>
            </a:r>
            <a:endParaRPr>
              <a:latin typeface="Comic Sans MS"/>
              <a:cs typeface="Comic Sans MS"/>
            </a:endParaRPr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2433827" y="3424428"/>
          <a:ext cx="22860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6">
                  <a:txBody>
                    <a:bodyPr/>
                    <a:lstStyle/>
                    <a:p>
                      <a:pPr marL="32829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Search</a:t>
                      </a:r>
                      <a:r>
                        <a:rPr sz="1800" spc="-20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Pattern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38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33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125730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b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object 19"/>
          <p:cNvSpPr/>
          <p:nvPr/>
        </p:nvSpPr>
        <p:spPr>
          <a:xfrm>
            <a:off x="5867400" y="3733800"/>
            <a:ext cx="381000" cy="304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248400" y="3733800"/>
            <a:ext cx="381000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629400" y="3733800"/>
            <a:ext cx="381000" cy="304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010400" y="3733800"/>
            <a:ext cx="381000" cy="304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391400" y="3733800"/>
            <a:ext cx="381000" cy="304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5862828" y="3424428"/>
          <a:ext cx="41910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04800">
                <a:tc gridSpan="11"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Search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Text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38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33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125730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b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b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b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" name="object 25"/>
          <p:cNvSpPr txBox="1"/>
          <p:nvPr/>
        </p:nvSpPr>
        <p:spPr>
          <a:xfrm>
            <a:off x="8767319" y="5244895"/>
            <a:ext cx="1219835" cy="840740"/>
          </a:xfrm>
          <a:prstGeom prst="rect">
            <a:avLst/>
          </a:prstGeom>
        </p:spPr>
        <p:txBody>
          <a:bodyPr vert="horz" wrap="square" lIns="0" tIns="170180" rIns="0" bIns="0" rtlCol="0">
            <a:spAutoFit/>
          </a:bodyPr>
          <a:lstStyle/>
          <a:p>
            <a:pPr marL="384810">
              <a:spcBef>
                <a:spcPts val="1340"/>
              </a:spcBef>
            </a:pPr>
            <a:r>
              <a:rPr dirty="0">
                <a:latin typeface="Comic Sans MS"/>
                <a:cs typeface="Comic Sans MS"/>
              </a:rPr>
              <a:t>6</a:t>
            </a:r>
            <a:endParaRPr>
              <a:latin typeface="Comic Sans MS"/>
              <a:cs typeface="Comic Sans MS"/>
            </a:endParaRPr>
          </a:p>
          <a:p>
            <a:pPr marL="12700">
              <a:spcBef>
                <a:spcPts val="1100"/>
              </a:spcBef>
            </a:pPr>
            <a:r>
              <a:rPr sz="1600" spc="-5" dirty="0">
                <a:solidFill>
                  <a:srgbClr val="003399"/>
                </a:solidFill>
                <a:latin typeface="Comic Sans MS"/>
                <a:cs typeface="Comic Sans MS"/>
              </a:rPr>
              <a:t>accept</a:t>
            </a:r>
            <a:r>
              <a:rPr sz="1600" spc="-45" dirty="0">
                <a:solidFill>
                  <a:srgbClr val="003399"/>
                </a:solidFill>
                <a:latin typeface="Comic Sans MS"/>
                <a:cs typeface="Comic Sans MS"/>
              </a:rPr>
              <a:t> </a:t>
            </a:r>
            <a:r>
              <a:rPr sz="1600" spc="-5" dirty="0">
                <a:solidFill>
                  <a:srgbClr val="003399"/>
                </a:solidFill>
                <a:latin typeface="Comic Sans MS"/>
                <a:cs typeface="Comic Sans MS"/>
              </a:rPr>
              <a:t>state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857756" y="2781300"/>
            <a:ext cx="304800" cy="228600"/>
          </a:xfrm>
          <a:custGeom>
            <a:avLst/>
            <a:gdLst/>
            <a:ahLst/>
            <a:cxnLst/>
            <a:rect l="l" t="t" r="r" b="b"/>
            <a:pathLst>
              <a:path w="304800" h="228600">
                <a:moveTo>
                  <a:pt x="228600" y="0"/>
                </a:moveTo>
                <a:lnTo>
                  <a:pt x="228600" y="57150"/>
                </a:lnTo>
                <a:lnTo>
                  <a:pt x="0" y="57150"/>
                </a:lnTo>
                <a:lnTo>
                  <a:pt x="0" y="171450"/>
                </a:lnTo>
                <a:lnTo>
                  <a:pt x="228600" y="171450"/>
                </a:lnTo>
                <a:lnTo>
                  <a:pt x="228600" y="228600"/>
                </a:lnTo>
                <a:lnTo>
                  <a:pt x="304800" y="114300"/>
                </a:lnTo>
                <a:lnTo>
                  <a:pt x="228600" y="0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857756" y="2781300"/>
            <a:ext cx="304800" cy="228600"/>
          </a:xfrm>
          <a:custGeom>
            <a:avLst/>
            <a:gdLst/>
            <a:ahLst/>
            <a:cxnLst/>
            <a:rect l="l" t="t" r="r" b="b"/>
            <a:pathLst>
              <a:path w="304800" h="228600">
                <a:moveTo>
                  <a:pt x="0" y="57150"/>
                </a:moveTo>
                <a:lnTo>
                  <a:pt x="228600" y="57150"/>
                </a:lnTo>
                <a:lnTo>
                  <a:pt x="228600" y="0"/>
                </a:lnTo>
                <a:lnTo>
                  <a:pt x="304800" y="114300"/>
                </a:lnTo>
                <a:lnTo>
                  <a:pt x="228600" y="228600"/>
                </a:lnTo>
                <a:lnTo>
                  <a:pt x="228600" y="171450"/>
                </a:lnTo>
                <a:lnTo>
                  <a:pt x="0" y="171450"/>
                </a:lnTo>
                <a:lnTo>
                  <a:pt x="0" y="57150"/>
                </a:lnTo>
                <a:close/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xfrm>
            <a:off x="8902827" y="6654711"/>
            <a:ext cx="176529" cy="168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800" b="0" i="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>
              <a:spcBef>
                <a:spcPts val="185"/>
              </a:spcBef>
            </a:pPr>
            <a:fld id="{81D60167-4931-47E6-BA6A-407CBD079E47}" type="slidenum">
              <a:rPr lang="en-US" altLang="zh-CN" smtClean="0"/>
              <a:pPr marL="41910">
                <a:spcBef>
                  <a:spcPts val="185"/>
                </a:spcBef>
              </a:pPr>
              <a:t>43</a:t>
            </a:fld>
            <a:endParaRPr dirty="0"/>
          </a:p>
        </p:txBody>
      </p:sp>
      <p:sp>
        <p:nvSpPr>
          <p:cNvPr id="31" name="object 23"/>
          <p:cNvSpPr txBox="1"/>
          <p:nvPr/>
        </p:nvSpPr>
        <p:spPr>
          <a:xfrm>
            <a:off x="1904797" y="906810"/>
            <a:ext cx="8602345" cy="2161540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marR="3912235" algn="ctr">
              <a:spcBef>
                <a:spcPts val="910"/>
              </a:spcBef>
              <a:tabLst>
                <a:tab pos="342900" algn="l"/>
              </a:tabLst>
            </a:pPr>
            <a:r>
              <a:rPr sz="1600" spc="509" dirty="0">
                <a:solidFill>
                  <a:srgbClr val="4679B0"/>
                </a:solidFill>
                <a:cs typeface="Arial"/>
              </a:rPr>
              <a:t>	</a:t>
            </a:r>
            <a:r>
              <a:rPr sz="3200" spc="-105" dirty="0">
                <a:cs typeface="Georgia"/>
              </a:rPr>
              <a:t>FSA-matching</a:t>
            </a:r>
            <a:r>
              <a:rPr sz="3200" spc="-150" dirty="0">
                <a:cs typeface="Georgia"/>
              </a:rPr>
              <a:t> </a:t>
            </a:r>
            <a:r>
              <a:rPr sz="3200" spc="-70" dirty="0">
                <a:cs typeface="Georgia"/>
              </a:rPr>
              <a:t>algorithm.</a:t>
            </a:r>
            <a:endParaRPr sz="3200" dirty="0">
              <a:cs typeface="Georgia"/>
            </a:endParaRPr>
          </a:p>
          <a:p>
            <a:pPr marL="469900">
              <a:spcBef>
                <a:spcPts val="700"/>
              </a:spcBef>
            </a:pPr>
            <a:r>
              <a:rPr sz="1400" spc="445" dirty="0">
                <a:solidFill>
                  <a:srgbClr val="51848E"/>
                </a:solidFill>
                <a:cs typeface="Arial"/>
              </a:rPr>
              <a:t> </a:t>
            </a:r>
            <a:r>
              <a:rPr sz="2800" spc="-95" dirty="0">
                <a:cs typeface="Georgia"/>
              </a:rPr>
              <a:t>Use </a:t>
            </a:r>
            <a:r>
              <a:rPr sz="2800" spc="-20" dirty="0">
                <a:cs typeface="Georgia"/>
              </a:rPr>
              <a:t>knowledge </a:t>
            </a:r>
            <a:r>
              <a:rPr sz="2800" spc="-50" dirty="0">
                <a:cs typeface="Georgia"/>
              </a:rPr>
              <a:t>of </a:t>
            </a:r>
            <a:r>
              <a:rPr sz="2800" dirty="0">
                <a:cs typeface="Georgia"/>
              </a:rPr>
              <a:t>how </a:t>
            </a:r>
            <a:r>
              <a:rPr sz="2800" spc="-30" dirty="0">
                <a:cs typeface="Georgia"/>
              </a:rPr>
              <a:t>search </a:t>
            </a:r>
            <a:r>
              <a:rPr sz="2800" spc="-35" dirty="0">
                <a:cs typeface="Georgia"/>
              </a:rPr>
              <a:t>pattern </a:t>
            </a:r>
            <a:r>
              <a:rPr sz="2800" spc="-15" dirty="0">
                <a:cs typeface="Georgia"/>
              </a:rPr>
              <a:t>repeats</a:t>
            </a:r>
            <a:r>
              <a:rPr sz="2800" spc="-55" dirty="0">
                <a:cs typeface="Georgia"/>
              </a:rPr>
              <a:t> </a:t>
            </a:r>
            <a:r>
              <a:rPr sz="2800" spc="-100" dirty="0">
                <a:cs typeface="Georgia"/>
              </a:rPr>
              <a:t>itself.</a:t>
            </a:r>
            <a:endParaRPr sz="2800" dirty="0">
              <a:cs typeface="Georgia"/>
            </a:endParaRPr>
          </a:p>
          <a:p>
            <a:pPr marL="469900">
              <a:spcBef>
                <a:spcPts val="685"/>
              </a:spcBef>
            </a:pPr>
            <a:r>
              <a:rPr sz="1400" spc="445" dirty="0">
                <a:solidFill>
                  <a:srgbClr val="51848E"/>
                </a:solidFill>
                <a:cs typeface="Arial"/>
              </a:rPr>
              <a:t> </a:t>
            </a:r>
            <a:r>
              <a:rPr sz="2800" spc="-65" dirty="0">
                <a:cs typeface="Georgia"/>
              </a:rPr>
              <a:t>Build </a:t>
            </a:r>
            <a:r>
              <a:rPr sz="2800" spc="-170" dirty="0">
                <a:cs typeface="Georgia"/>
              </a:rPr>
              <a:t>FSA </a:t>
            </a:r>
            <a:r>
              <a:rPr sz="2800" spc="-60" dirty="0">
                <a:cs typeface="Georgia"/>
              </a:rPr>
              <a:t>from</a:t>
            </a:r>
            <a:r>
              <a:rPr sz="2800" spc="85" dirty="0">
                <a:cs typeface="Georgia"/>
              </a:rPr>
              <a:t> </a:t>
            </a:r>
            <a:r>
              <a:rPr sz="2800" spc="-50" dirty="0">
                <a:cs typeface="Georgia"/>
              </a:rPr>
              <a:t>pattern.</a:t>
            </a:r>
            <a:endParaRPr sz="2800" dirty="0">
              <a:cs typeface="Georgia"/>
            </a:endParaRPr>
          </a:p>
          <a:p>
            <a:pPr marL="469900">
              <a:spcBef>
                <a:spcPts val="695"/>
              </a:spcBef>
            </a:pPr>
            <a:r>
              <a:rPr sz="1400" spc="445" dirty="0">
                <a:solidFill>
                  <a:srgbClr val="51848E"/>
                </a:solidFill>
                <a:cs typeface="Arial"/>
              </a:rPr>
              <a:t> </a:t>
            </a:r>
            <a:r>
              <a:rPr sz="2800" spc="-145" dirty="0">
                <a:cs typeface="Georgia"/>
              </a:rPr>
              <a:t>Run </a:t>
            </a:r>
            <a:r>
              <a:rPr sz="2800" spc="-170" dirty="0">
                <a:cs typeface="Georgia"/>
              </a:rPr>
              <a:t>FSA </a:t>
            </a:r>
            <a:r>
              <a:rPr sz="2800" spc="-55" dirty="0">
                <a:cs typeface="Georgia"/>
              </a:rPr>
              <a:t>on</a:t>
            </a:r>
            <a:r>
              <a:rPr sz="2800" spc="170" dirty="0">
                <a:cs typeface="Georgia"/>
              </a:rPr>
              <a:t> </a:t>
            </a:r>
            <a:r>
              <a:rPr sz="2800" spc="-60" dirty="0">
                <a:cs typeface="Georgia"/>
              </a:rPr>
              <a:t>text.</a:t>
            </a:r>
            <a:endParaRPr sz="2800" dirty="0">
              <a:cs typeface="Georgia"/>
            </a:endParaRPr>
          </a:p>
        </p:txBody>
      </p:sp>
      <p:sp>
        <p:nvSpPr>
          <p:cNvPr id="32" name="标题 31">
            <a:extLst>
              <a:ext uri="{FF2B5EF4-FFF2-40B4-BE49-F238E27FC236}">
                <a16:creationId xmlns:a16="http://schemas.microsoft.com/office/drawing/2014/main" id="{11A54F35-8894-4538-952B-309E9AF5E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41715" y="4743322"/>
            <a:ext cx="6635457" cy="15938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167120" y="5401157"/>
            <a:ext cx="165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omic Sans MS"/>
                <a:cs typeface="Comic Sans MS"/>
              </a:rPr>
              <a:t>3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33465" y="5216778"/>
            <a:ext cx="142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006600"/>
                </a:solidFill>
                <a:latin typeface="Comic Sans MS"/>
                <a:cs typeface="Comic Sans MS"/>
              </a:rPr>
              <a:t>a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24065" y="5216778"/>
            <a:ext cx="142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006600"/>
                </a:solidFill>
                <a:latin typeface="Comic Sans MS"/>
                <a:cs typeface="Comic Sans MS"/>
              </a:rPr>
              <a:t>a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48573" y="5402681"/>
            <a:ext cx="165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FFFFFF"/>
                </a:solidFill>
                <a:latin typeface="Comic Sans MS"/>
                <a:cs typeface="Comic Sans MS"/>
              </a:rPr>
              <a:t>5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614919" y="5217999"/>
            <a:ext cx="1428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006600"/>
                </a:solidFill>
                <a:latin typeface="Comic Sans MS"/>
                <a:cs typeface="Comic Sans MS"/>
              </a:rPr>
              <a:t>a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95066" y="5401157"/>
            <a:ext cx="165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omic Sans MS"/>
                <a:cs typeface="Comic Sans MS"/>
              </a:rPr>
              <a:t>0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03955" y="5401157"/>
            <a:ext cx="1289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omic Sans MS"/>
                <a:cs typeface="Comic Sans MS"/>
              </a:rPr>
              <a:t>1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61030" y="5216778"/>
            <a:ext cx="142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006600"/>
                </a:solidFill>
                <a:latin typeface="Comic Sans MS"/>
                <a:cs typeface="Comic Sans MS"/>
              </a:rPr>
              <a:t>a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52011" y="5216778"/>
            <a:ext cx="142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006600"/>
                </a:solidFill>
                <a:latin typeface="Comic Sans MS"/>
                <a:cs typeface="Comic Sans MS"/>
              </a:rPr>
              <a:t>a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642609" y="5217999"/>
            <a:ext cx="1612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006600"/>
                </a:solidFill>
                <a:latin typeface="Comic Sans MS"/>
                <a:cs typeface="Comic Sans MS"/>
              </a:rPr>
              <a:t>b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661029" y="5813856"/>
            <a:ext cx="1612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006600"/>
                </a:solidFill>
                <a:latin typeface="Comic Sans MS"/>
                <a:cs typeface="Comic Sans MS"/>
              </a:rPr>
              <a:t>b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157973" y="5401158"/>
            <a:ext cx="170180" cy="8648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omic Sans MS"/>
                <a:cs typeface="Comic Sans MS"/>
              </a:rPr>
              <a:t>4</a:t>
            </a:r>
            <a:endParaRPr>
              <a:latin typeface="Comic Sans MS"/>
              <a:cs typeface="Comic Sans MS"/>
            </a:endParaRPr>
          </a:p>
          <a:p>
            <a:pPr>
              <a:spcBef>
                <a:spcPts val="45"/>
              </a:spcBef>
            </a:pPr>
            <a:endParaRPr sz="1950">
              <a:latin typeface="Times New Roman"/>
              <a:cs typeface="Times New Roman"/>
            </a:endParaRPr>
          </a:p>
          <a:p>
            <a:pPr marL="20955"/>
            <a:r>
              <a:rPr dirty="0">
                <a:solidFill>
                  <a:srgbClr val="006600"/>
                </a:solidFill>
                <a:latin typeface="Comic Sans MS"/>
                <a:cs typeface="Comic Sans MS"/>
              </a:rPr>
              <a:t>b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652010" y="5966256"/>
            <a:ext cx="1612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006600"/>
                </a:solidFill>
                <a:latin typeface="Comic Sans MS"/>
                <a:cs typeface="Comic Sans MS"/>
              </a:rPr>
              <a:t>b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899028" y="4899152"/>
            <a:ext cx="1612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006600"/>
                </a:solidFill>
                <a:latin typeface="Comic Sans MS"/>
                <a:cs typeface="Comic Sans MS"/>
              </a:rPr>
              <a:t>b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176520" y="4320920"/>
            <a:ext cx="170180" cy="1381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955" marR="5080">
              <a:lnSpc>
                <a:spcPct val="144100"/>
              </a:lnSpc>
              <a:spcBef>
                <a:spcPts val="100"/>
              </a:spcBef>
            </a:pPr>
            <a:r>
              <a:rPr dirty="0">
                <a:solidFill>
                  <a:srgbClr val="006600"/>
                </a:solidFill>
                <a:latin typeface="Comic Sans MS"/>
                <a:cs typeface="Comic Sans MS"/>
              </a:rPr>
              <a:t>b  a</a:t>
            </a:r>
            <a:endParaRPr>
              <a:latin typeface="Comic Sans MS"/>
              <a:cs typeface="Comic Sans MS"/>
            </a:endParaRPr>
          </a:p>
          <a:p>
            <a:pPr>
              <a:spcBef>
                <a:spcPts val="45"/>
              </a:spcBef>
            </a:pPr>
            <a:endParaRPr sz="1950">
              <a:latin typeface="Times New Roman"/>
              <a:cs typeface="Times New Roman"/>
            </a:endParaRPr>
          </a:p>
          <a:p>
            <a:pPr marL="12700">
              <a:spcBef>
                <a:spcPts val="5"/>
              </a:spcBef>
            </a:pPr>
            <a:r>
              <a:rPr dirty="0">
                <a:latin typeface="Comic Sans MS"/>
                <a:cs typeface="Comic Sans MS"/>
              </a:rPr>
              <a:t>2</a:t>
            </a:r>
            <a:endParaRPr>
              <a:latin typeface="Comic Sans MS"/>
              <a:cs typeface="Comic Sans MS"/>
            </a:endParaRPr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2433827" y="3424428"/>
          <a:ext cx="22860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6">
                  <a:txBody>
                    <a:bodyPr/>
                    <a:lstStyle/>
                    <a:p>
                      <a:pPr marL="32829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Search</a:t>
                      </a:r>
                      <a:r>
                        <a:rPr sz="1800" spc="-20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Pattern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38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33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125730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b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object 19"/>
          <p:cNvSpPr/>
          <p:nvPr/>
        </p:nvSpPr>
        <p:spPr>
          <a:xfrm>
            <a:off x="5867400" y="3733800"/>
            <a:ext cx="381000" cy="304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248400" y="3733800"/>
            <a:ext cx="381000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629400" y="3733800"/>
            <a:ext cx="381000" cy="304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010400" y="3733800"/>
            <a:ext cx="381000" cy="304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391400" y="3733800"/>
            <a:ext cx="381000" cy="304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772400" y="3733800"/>
            <a:ext cx="381000" cy="304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5862828" y="3424428"/>
          <a:ext cx="41910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04800">
                <a:tc gridSpan="11"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Search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Text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38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33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125730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b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b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b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6" name="object 26"/>
          <p:cNvSpPr txBox="1"/>
          <p:nvPr/>
        </p:nvSpPr>
        <p:spPr>
          <a:xfrm>
            <a:off x="8767319" y="5244895"/>
            <a:ext cx="1219835" cy="840740"/>
          </a:xfrm>
          <a:prstGeom prst="rect">
            <a:avLst/>
          </a:prstGeom>
        </p:spPr>
        <p:txBody>
          <a:bodyPr vert="horz" wrap="square" lIns="0" tIns="170180" rIns="0" bIns="0" rtlCol="0">
            <a:spAutoFit/>
          </a:bodyPr>
          <a:lstStyle/>
          <a:p>
            <a:pPr marL="384810">
              <a:spcBef>
                <a:spcPts val="1340"/>
              </a:spcBef>
            </a:pPr>
            <a:r>
              <a:rPr dirty="0">
                <a:latin typeface="Comic Sans MS"/>
                <a:cs typeface="Comic Sans MS"/>
              </a:rPr>
              <a:t>6</a:t>
            </a:r>
            <a:endParaRPr>
              <a:latin typeface="Comic Sans MS"/>
              <a:cs typeface="Comic Sans MS"/>
            </a:endParaRPr>
          </a:p>
          <a:p>
            <a:pPr marL="12700">
              <a:spcBef>
                <a:spcPts val="1100"/>
              </a:spcBef>
            </a:pPr>
            <a:r>
              <a:rPr sz="1600" spc="-5" dirty="0">
                <a:solidFill>
                  <a:srgbClr val="003399"/>
                </a:solidFill>
                <a:latin typeface="Comic Sans MS"/>
                <a:cs typeface="Comic Sans MS"/>
              </a:rPr>
              <a:t>accept</a:t>
            </a:r>
            <a:r>
              <a:rPr sz="1600" spc="-45" dirty="0">
                <a:solidFill>
                  <a:srgbClr val="003399"/>
                </a:solidFill>
                <a:latin typeface="Comic Sans MS"/>
                <a:cs typeface="Comic Sans MS"/>
              </a:rPr>
              <a:t> </a:t>
            </a:r>
            <a:r>
              <a:rPr sz="1600" spc="-5" dirty="0">
                <a:solidFill>
                  <a:srgbClr val="003399"/>
                </a:solidFill>
                <a:latin typeface="Comic Sans MS"/>
                <a:cs typeface="Comic Sans MS"/>
              </a:rPr>
              <a:t>state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857756" y="2781300"/>
            <a:ext cx="304800" cy="228600"/>
          </a:xfrm>
          <a:custGeom>
            <a:avLst/>
            <a:gdLst/>
            <a:ahLst/>
            <a:cxnLst/>
            <a:rect l="l" t="t" r="r" b="b"/>
            <a:pathLst>
              <a:path w="304800" h="228600">
                <a:moveTo>
                  <a:pt x="228600" y="0"/>
                </a:moveTo>
                <a:lnTo>
                  <a:pt x="228600" y="57150"/>
                </a:lnTo>
                <a:lnTo>
                  <a:pt x="0" y="57150"/>
                </a:lnTo>
                <a:lnTo>
                  <a:pt x="0" y="171450"/>
                </a:lnTo>
                <a:lnTo>
                  <a:pt x="228600" y="171450"/>
                </a:lnTo>
                <a:lnTo>
                  <a:pt x="228600" y="228600"/>
                </a:lnTo>
                <a:lnTo>
                  <a:pt x="304800" y="114300"/>
                </a:lnTo>
                <a:lnTo>
                  <a:pt x="228600" y="0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857756" y="2781300"/>
            <a:ext cx="304800" cy="228600"/>
          </a:xfrm>
          <a:custGeom>
            <a:avLst/>
            <a:gdLst/>
            <a:ahLst/>
            <a:cxnLst/>
            <a:rect l="l" t="t" r="r" b="b"/>
            <a:pathLst>
              <a:path w="304800" h="228600">
                <a:moveTo>
                  <a:pt x="0" y="57150"/>
                </a:moveTo>
                <a:lnTo>
                  <a:pt x="228600" y="57150"/>
                </a:lnTo>
                <a:lnTo>
                  <a:pt x="228600" y="0"/>
                </a:lnTo>
                <a:lnTo>
                  <a:pt x="304800" y="114300"/>
                </a:lnTo>
                <a:lnTo>
                  <a:pt x="228600" y="228600"/>
                </a:lnTo>
                <a:lnTo>
                  <a:pt x="228600" y="171450"/>
                </a:lnTo>
                <a:lnTo>
                  <a:pt x="0" y="171450"/>
                </a:lnTo>
                <a:lnTo>
                  <a:pt x="0" y="57150"/>
                </a:lnTo>
                <a:close/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xfrm>
            <a:off x="8902827" y="6654711"/>
            <a:ext cx="176529" cy="168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800" b="0" i="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>
              <a:spcBef>
                <a:spcPts val="185"/>
              </a:spcBef>
            </a:pPr>
            <a:fld id="{81D60167-4931-47E6-BA6A-407CBD079E47}" type="slidenum">
              <a:rPr lang="en-US" altLang="zh-CN" smtClean="0"/>
              <a:pPr marL="41910">
                <a:spcBef>
                  <a:spcPts val="185"/>
                </a:spcBef>
              </a:pPr>
              <a:t>44</a:t>
            </a:fld>
            <a:endParaRPr dirty="0"/>
          </a:p>
        </p:txBody>
      </p:sp>
      <p:sp>
        <p:nvSpPr>
          <p:cNvPr id="32" name="object 23"/>
          <p:cNvSpPr txBox="1"/>
          <p:nvPr/>
        </p:nvSpPr>
        <p:spPr>
          <a:xfrm>
            <a:off x="1904797" y="906810"/>
            <a:ext cx="8602345" cy="2161540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marR="3912235" algn="ctr">
              <a:spcBef>
                <a:spcPts val="910"/>
              </a:spcBef>
              <a:tabLst>
                <a:tab pos="342900" algn="l"/>
              </a:tabLst>
            </a:pPr>
            <a:r>
              <a:rPr sz="1600" spc="509" dirty="0">
                <a:solidFill>
                  <a:srgbClr val="4679B0"/>
                </a:solidFill>
                <a:cs typeface="Arial"/>
              </a:rPr>
              <a:t>	</a:t>
            </a:r>
            <a:r>
              <a:rPr sz="3200" spc="-105" dirty="0">
                <a:cs typeface="Georgia"/>
              </a:rPr>
              <a:t>FSA-matching</a:t>
            </a:r>
            <a:r>
              <a:rPr sz="3200" spc="-150" dirty="0">
                <a:cs typeface="Georgia"/>
              </a:rPr>
              <a:t> </a:t>
            </a:r>
            <a:r>
              <a:rPr sz="3200" spc="-70" dirty="0">
                <a:cs typeface="Georgia"/>
              </a:rPr>
              <a:t>algorithm.</a:t>
            </a:r>
            <a:endParaRPr sz="3200" dirty="0">
              <a:cs typeface="Georgia"/>
            </a:endParaRPr>
          </a:p>
          <a:p>
            <a:pPr marL="469900">
              <a:spcBef>
                <a:spcPts val="700"/>
              </a:spcBef>
            </a:pPr>
            <a:r>
              <a:rPr sz="1400" spc="445" dirty="0">
                <a:solidFill>
                  <a:srgbClr val="51848E"/>
                </a:solidFill>
                <a:cs typeface="Arial"/>
              </a:rPr>
              <a:t> </a:t>
            </a:r>
            <a:r>
              <a:rPr sz="2800" spc="-95" dirty="0">
                <a:cs typeface="Georgia"/>
              </a:rPr>
              <a:t>Use </a:t>
            </a:r>
            <a:r>
              <a:rPr sz="2800" spc="-20" dirty="0">
                <a:cs typeface="Georgia"/>
              </a:rPr>
              <a:t>knowledge </a:t>
            </a:r>
            <a:r>
              <a:rPr sz="2800" spc="-50" dirty="0">
                <a:cs typeface="Georgia"/>
              </a:rPr>
              <a:t>of </a:t>
            </a:r>
            <a:r>
              <a:rPr sz="2800" dirty="0">
                <a:cs typeface="Georgia"/>
              </a:rPr>
              <a:t>how </a:t>
            </a:r>
            <a:r>
              <a:rPr sz="2800" spc="-30" dirty="0">
                <a:cs typeface="Georgia"/>
              </a:rPr>
              <a:t>search </a:t>
            </a:r>
            <a:r>
              <a:rPr sz="2800" spc="-35" dirty="0">
                <a:cs typeface="Georgia"/>
              </a:rPr>
              <a:t>pattern </a:t>
            </a:r>
            <a:r>
              <a:rPr sz="2800" spc="-15" dirty="0">
                <a:cs typeface="Georgia"/>
              </a:rPr>
              <a:t>repeats</a:t>
            </a:r>
            <a:r>
              <a:rPr sz="2800" spc="-55" dirty="0">
                <a:cs typeface="Georgia"/>
              </a:rPr>
              <a:t> </a:t>
            </a:r>
            <a:r>
              <a:rPr sz="2800" spc="-100" dirty="0">
                <a:cs typeface="Georgia"/>
              </a:rPr>
              <a:t>itself.</a:t>
            </a:r>
            <a:endParaRPr sz="2800" dirty="0">
              <a:cs typeface="Georgia"/>
            </a:endParaRPr>
          </a:p>
          <a:p>
            <a:pPr marL="469900">
              <a:spcBef>
                <a:spcPts val="685"/>
              </a:spcBef>
            </a:pPr>
            <a:r>
              <a:rPr sz="1400" spc="445" dirty="0">
                <a:solidFill>
                  <a:srgbClr val="51848E"/>
                </a:solidFill>
                <a:cs typeface="Arial"/>
              </a:rPr>
              <a:t> </a:t>
            </a:r>
            <a:r>
              <a:rPr sz="2800" spc="-65" dirty="0">
                <a:cs typeface="Georgia"/>
              </a:rPr>
              <a:t>Build </a:t>
            </a:r>
            <a:r>
              <a:rPr sz="2800" spc="-170" dirty="0">
                <a:cs typeface="Georgia"/>
              </a:rPr>
              <a:t>FSA </a:t>
            </a:r>
            <a:r>
              <a:rPr sz="2800" spc="-60" dirty="0">
                <a:cs typeface="Georgia"/>
              </a:rPr>
              <a:t>from</a:t>
            </a:r>
            <a:r>
              <a:rPr sz="2800" spc="85" dirty="0">
                <a:cs typeface="Georgia"/>
              </a:rPr>
              <a:t> </a:t>
            </a:r>
            <a:r>
              <a:rPr sz="2800" spc="-50" dirty="0">
                <a:cs typeface="Georgia"/>
              </a:rPr>
              <a:t>pattern.</a:t>
            </a:r>
            <a:endParaRPr sz="2800" dirty="0">
              <a:cs typeface="Georgia"/>
            </a:endParaRPr>
          </a:p>
          <a:p>
            <a:pPr marL="469900">
              <a:spcBef>
                <a:spcPts val="695"/>
              </a:spcBef>
            </a:pPr>
            <a:r>
              <a:rPr sz="1400" spc="445" dirty="0">
                <a:solidFill>
                  <a:srgbClr val="51848E"/>
                </a:solidFill>
                <a:cs typeface="Arial"/>
              </a:rPr>
              <a:t> </a:t>
            </a:r>
            <a:r>
              <a:rPr sz="2800" spc="-145" dirty="0">
                <a:cs typeface="Georgia"/>
              </a:rPr>
              <a:t>Run </a:t>
            </a:r>
            <a:r>
              <a:rPr sz="2800" spc="-170" dirty="0">
                <a:cs typeface="Georgia"/>
              </a:rPr>
              <a:t>FSA </a:t>
            </a:r>
            <a:r>
              <a:rPr sz="2800" spc="-55" dirty="0">
                <a:cs typeface="Georgia"/>
              </a:rPr>
              <a:t>on</a:t>
            </a:r>
            <a:r>
              <a:rPr sz="2800" spc="170" dirty="0">
                <a:cs typeface="Georgia"/>
              </a:rPr>
              <a:t> </a:t>
            </a:r>
            <a:r>
              <a:rPr sz="2800" spc="-60" dirty="0">
                <a:cs typeface="Georgia"/>
              </a:rPr>
              <a:t>text.</a:t>
            </a:r>
            <a:endParaRPr sz="2800" dirty="0">
              <a:cs typeface="Georgia"/>
            </a:endParaRPr>
          </a:p>
        </p:txBody>
      </p:sp>
      <p:sp>
        <p:nvSpPr>
          <p:cNvPr id="33" name="标题 32">
            <a:extLst>
              <a:ext uri="{FF2B5EF4-FFF2-40B4-BE49-F238E27FC236}">
                <a16:creationId xmlns:a16="http://schemas.microsoft.com/office/drawing/2014/main" id="{946E1696-2B05-4C5D-B12E-F4F692E8C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41715" y="4743322"/>
            <a:ext cx="6635457" cy="15938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167120" y="5401157"/>
            <a:ext cx="165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FFFFFF"/>
                </a:solidFill>
                <a:latin typeface="Comic Sans MS"/>
                <a:cs typeface="Comic Sans MS"/>
              </a:rPr>
              <a:t>3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33465" y="5216778"/>
            <a:ext cx="142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006600"/>
                </a:solidFill>
                <a:latin typeface="Comic Sans MS"/>
                <a:cs typeface="Comic Sans MS"/>
              </a:rPr>
              <a:t>a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24065" y="5216778"/>
            <a:ext cx="142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006600"/>
                </a:solidFill>
                <a:latin typeface="Comic Sans MS"/>
                <a:cs typeface="Comic Sans MS"/>
              </a:rPr>
              <a:t>a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48573" y="5402681"/>
            <a:ext cx="165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omic Sans MS"/>
                <a:cs typeface="Comic Sans MS"/>
              </a:rPr>
              <a:t>5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614919" y="5217999"/>
            <a:ext cx="1428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006600"/>
                </a:solidFill>
                <a:latin typeface="Comic Sans MS"/>
                <a:cs typeface="Comic Sans MS"/>
              </a:rPr>
              <a:t>a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95066" y="5401157"/>
            <a:ext cx="165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omic Sans MS"/>
                <a:cs typeface="Comic Sans MS"/>
              </a:rPr>
              <a:t>0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03955" y="5401157"/>
            <a:ext cx="1289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omic Sans MS"/>
                <a:cs typeface="Comic Sans MS"/>
              </a:rPr>
              <a:t>1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61030" y="5216778"/>
            <a:ext cx="142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006600"/>
                </a:solidFill>
                <a:latin typeface="Comic Sans MS"/>
                <a:cs typeface="Comic Sans MS"/>
              </a:rPr>
              <a:t>a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52011" y="5216778"/>
            <a:ext cx="142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006600"/>
                </a:solidFill>
                <a:latin typeface="Comic Sans MS"/>
                <a:cs typeface="Comic Sans MS"/>
              </a:rPr>
              <a:t>a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642609" y="5217999"/>
            <a:ext cx="1612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006600"/>
                </a:solidFill>
                <a:latin typeface="Comic Sans MS"/>
                <a:cs typeface="Comic Sans MS"/>
              </a:rPr>
              <a:t>b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661029" y="5813856"/>
            <a:ext cx="1612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006600"/>
                </a:solidFill>
                <a:latin typeface="Comic Sans MS"/>
                <a:cs typeface="Comic Sans MS"/>
              </a:rPr>
              <a:t>b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157973" y="5401158"/>
            <a:ext cx="170180" cy="8648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omic Sans MS"/>
                <a:cs typeface="Comic Sans MS"/>
              </a:rPr>
              <a:t>4</a:t>
            </a:r>
            <a:endParaRPr>
              <a:latin typeface="Comic Sans MS"/>
              <a:cs typeface="Comic Sans MS"/>
            </a:endParaRPr>
          </a:p>
          <a:p>
            <a:pPr>
              <a:spcBef>
                <a:spcPts val="45"/>
              </a:spcBef>
            </a:pPr>
            <a:endParaRPr sz="1950">
              <a:latin typeface="Times New Roman"/>
              <a:cs typeface="Times New Roman"/>
            </a:endParaRPr>
          </a:p>
          <a:p>
            <a:pPr marL="20955"/>
            <a:r>
              <a:rPr dirty="0">
                <a:solidFill>
                  <a:srgbClr val="006600"/>
                </a:solidFill>
                <a:latin typeface="Comic Sans MS"/>
                <a:cs typeface="Comic Sans MS"/>
              </a:rPr>
              <a:t>b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652010" y="5966256"/>
            <a:ext cx="1612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006600"/>
                </a:solidFill>
                <a:latin typeface="Comic Sans MS"/>
                <a:cs typeface="Comic Sans MS"/>
              </a:rPr>
              <a:t>b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899028" y="4899152"/>
            <a:ext cx="1612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006600"/>
                </a:solidFill>
                <a:latin typeface="Comic Sans MS"/>
                <a:cs typeface="Comic Sans MS"/>
              </a:rPr>
              <a:t>b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176520" y="4320920"/>
            <a:ext cx="170180" cy="1381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955" marR="5080">
              <a:lnSpc>
                <a:spcPct val="144100"/>
              </a:lnSpc>
              <a:spcBef>
                <a:spcPts val="100"/>
              </a:spcBef>
            </a:pPr>
            <a:r>
              <a:rPr dirty="0">
                <a:solidFill>
                  <a:srgbClr val="006600"/>
                </a:solidFill>
                <a:latin typeface="Comic Sans MS"/>
                <a:cs typeface="Comic Sans MS"/>
              </a:rPr>
              <a:t>b  a</a:t>
            </a:r>
            <a:endParaRPr>
              <a:latin typeface="Comic Sans MS"/>
              <a:cs typeface="Comic Sans MS"/>
            </a:endParaRPr>
          </a:p>
          <a:p>
            <a:pPr>
              <a:spcBef>
                <a:spcPts val="45"/>
              </a:spcBef>
            </a:pPr>
            <a:endParaRPr sz="1950">
              <a:latin typeface="Times New Roman"/>
              <a:cs typeface="Times New Roman"/>
            </a:endParaRPr>
          </a:p>
          <a:p>
            <a:pPr marL="12700">
              <a:spcBef>
                <a:spcPts val="5"/>
              </a:spcBef>
            </a:pPr>
            <a:r>
              <a:rPr dirty="0">
                <a:latin typeface="Comic Sans MS"/>
                <a:cs typeface="Comic Sans MS"/>
              </a:rPr>
              <a:t>2</a:t>
            </a:r>
            <a:endParaRPr>
              <a:latin typeface="Comic Sans MS"/>
              <a:cs typeface="Comic Sans MS"/>
            </a:endParaRPr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2433827" y="3424428"/>
          <a:ext cx="22860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6">
                  <a:txBody>
                    <a:bodyPr/>
                    <a:lstStyle/>
                    <a:p>
                      <a:pPr marL="32829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Search</a:t>
                      </a:r>
                      <a:r>
                        <a:rPr sz="1800" spc="-20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Pattern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38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33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125730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b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object 19"/>
          <p:cNvSpPr/>
          <p:nvPr/>
        </p:nvSpPr>
        <p:spPr>
          <a:xfrm>
            <a:off x="5867400" y="3733800"/>
            <a:ext cx="381000" cy="304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248400" y="3733800"/>
            <a:ext cx="381000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629400" y="3733800"/>
            <a:ext cx="381000" cy="304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010400" y="3733800"/>
            <a:ext cx="381000" cy="304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391400" y="3733800"/>
            <a:ext cx="381000" cy="304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772400" y="3733800"/>
            <a:ext cx="381000" cy="304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153400" y="3733800"/>
            <a:ext cx="381000" cy="304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6" name="object 26"/>
          <p:cNvGraphicFramePr>
            <a:graphicFrameLocks noGrp="1"/>
          </p:cNvGraphicFramePr>
          <p:nvPr/>
        </p:nvGraphicFramePr>
        <p:xfrm>
          <a:off x="5862828" y="3424428"/>
          <a:ext cx="41910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04800">
                <a:tc gridSpan="11"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Search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Text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38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33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125730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b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b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b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" name="object 27"/>
          <p:cNvSpPr txBox="1"/>
          <p:nvPr/>
        </p:nvSpPr>
        <p:spPr>
          <a:xfrm>
            <a:off x="8767319" y="5244895"/>
            <a:ext cx="1219835" cy="840740"/>
          </a:xfrm>
          <a:prstGeom prst="rect">
            <a:avLst/>
          </a:prstGeom>
        </p:spPr>
        <p:txBody>
          <a:bodyPr vert="horz" wrap="square" lIns="0" tIns="170180" rIns="0" bIns="0" rtlCol="0">
            <a:spAutoFit/>
          </a:bodyPr>
          <a:lstStyle/>
          <a:p>
            <a:pPr marL="384810">
              <a:spcBef>
                <a:spcPts val="1340"/>
              </a:spcBef>
            </a:pPr>
            <a:r>
              <a:rPr dirty="0">
                <a:latin typeface="Comic Sans MS"/>
                <a:cs typeface="Comic Sans MS"/>
              </a:rPr>
              <a:t>6</a:t>
            </a:r>
            <a:endParaRPr>
              <a:latin typeface="Comic Sans MS"/>
              <a:cs typeface="Comic Sans MS"/>
            </a:endParaRPr>
          </a:p>
          <a:p>
            <a:pPr marL="12700">
              <a:spcBef>
                <a:spcPts val="1100"/>
              </a:spcBef>
            </a:pPr>
            <a:r>
              <a:rPr sz="1600" spc="-5" dirty="0">
                <a:solidFill>
                  <a:srgbClr val="003399"/>
                </a:solidFill>
                <a:latin typeface="Comic Sans MS"/>
                <a:cs typeface="Comic Sans MS"/>
              </a:rPr>
              <a:t>accept</a:t>
            </a:r>
            <a:r>
              <a:rPr sz="1600" spc="-45" dirty="0">
                <a:solidFill>
                  <a:srgbClr val="003399"/>
                </a:solidFill>
                <a:latin typeface="Comic Sans MS"/>
                <a:cs typeface="Comic Sans MS"/>
              </a:rPr>
              <a:t> </a:t>
            </a:r>
            <a:r>
              <a:rPr sz="1600" spc="-5" dirty="0">
                <a:solidFill>
                  <a:srgbClr val="003399"/>
                </a:solidFill>
                <a:latin typeface="Comic Sans MS"/>
                <a:cs typeface="Comic Sans MS"/>
              </a:rPr>
              <a:t>state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857756" y="2781300"/>
            <a:ext cx="304800" cy="228600"/>
          </a:xfrm>
          <a:custGeom>
            <a:avLst/>
            <a:gdLst/>
            <a:ahLst/>
            <a:cxnLst/>
            <a:rect l="l" t="t" r="r" b="b"/>
            <a:pathLst>
              <a:path w="304800" h="228600">
                <a:moveTo>
                  <a:pt x="228600" y="0"/>
                </a:moveTo>
                <a:lnTo>
                  <a:pt x="228600" y="57150"/>
                </a:lnTo>
                <a:lnTo>
                  <a:pt x="0" y="57150"/>
                </a:lnTo>
                <a:lnTo>
                  <a:pt x="0" y="171450"/>
                </a:lnTo>
                <a:lnTo>
                  <a:pt x="228600" y="171450"/>
                </a:lnTo>
                <a:lnTo>
                  <a:pt x="228600" y="228600"/>
                </a:lnTo>
                <a:lnTo>
                  <a:pt x="304800" y="114300"/>
                </a:lnTo>
                <a:lnTo>
                  <a:pt x="228600" y="0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857756" y="2781300"/>
            <a:ext cx="304800" cy="228600"/>
          </a:xfrm>
          <a:custGeom>
            <a:avLst/>
            <a:gdLst/>
            <a:ahLst/>
            <a:cxnLst/>
            <a:rect l="l" t="t" r="r" b="b"/>
            <a:pathLst>
              <a:path w="304800" h="228600">
                <a:moveTo>
                  <a:pt x="0" y="57150"/>
                </a:moveTo>
                <a:lnTo>
                  <a:pt x="228600" y="57150"/>
                </a:lnTo>
                <a:lnTo>
                  <a:pt x="228600" y="0"/>
                </a:lnTo>
                <a:lnTo>
                  <a:pt x="304800" y="114300"/>
                </a:lnTo>
                <a:lnTo>
                  <a:pt x="228600" y="228600"/>
                </a:lnTo>
                <a:lnTo>
                  <a:pt x="228600" y="171450"/>
                </a:lnTo>
                <a:lnTo>
                  <a:pt x="0" y="171450"/>
                </a:lnTo>
                <a:lnTo>
                  <a:pt x="0" y="57150"/>
                </a:lnTo>
                <a:close/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>
            <a:spLocks noGrp="1"/>
          </p:cNvSpPr>
          <p:nvPr>
            <p:ph type="sldNum" sz="quarter" idx="7"/>
          </p:nvPr>
        </p:nvSpPr>
        <p:spPr>
          <a:xfrm>
            <a:off x="8902827" y="6654711"/>
            <a:ext cx="176529" cy="168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800" b="0" i="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>
              <a:spcBef>
                <a:spcPts val="185"/>
              </a:spcBef>
            </a:pPr>
            <a:fld id="{81D60167-4931-47E6-BA6A-407CBD079E47}" type="slidenum">
              <a:rPr lang="en-US" altLang="zh-CN" smtClean="0"/>
              <a:pPr marL="41910">
                <a:spcBef>
                  <a:spcPts val="185"/>
                </a:spcBef>
              </a:pPr>
              <a:t>45</a:t>
            </a:fld>
            <a:endParaRPr dirty="0"/>
          </a:p>
        </p:txBody>
      </p:sp>
      <p:sp>
        <p:nvSpPr>
          <p:cNvPr id="34" name="object 23"/>
          <p:cNvSpPr txBox="1"/>
          <p:nvPr/>
        </p:nvSpPr>
        <p:spPr>
          <a:xfrm>
            <a:off x="1904797" y="906810"/>
            <a:ext cx="8602345" cy="2161540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marR="3912235" algn="ctr">
              <a:spcBef>
                <a:spcPts val="910"/>
              </a:spcBef>
              <a:tabLst>
                <a:tab pos="342900" algn="l"/>
              </a:tabLst>
            </a:pPr>
            <a:r>
              <a:rPr lang="zh-CN" altLang="en-US" sz="1600" spc="509" dirty="0">
                <a:solidFill>
                  <a:srgbClr val="4679B0"/>
                </a:solidFill>
                <a:cs typeface="Arial"/>
              </a:rPr>
              <a:t>	</a:t>
            </a:r>
            <a:r>
              <a:rPr lang="en-US" sz="3200" spc="-105" dirty="0">
                <a:cs typeface="Georgia"/>
              </a:rPr>
              <a:t>FSA-matching</a:t>
            </a:r>
            <a:r>
              <a:rPr lang="en-US" sz="3200" spc="-150" dirty="0">
                <a:cs typeface="Georgia"/>
              </a:rPr>
              <a:t> </a:t>
            </a:r>
            <a:r>
              <a:rPr lang="en-US" sz="3200" spc="-70" dirty="0">
                <a:cs typeface="Georgia"/>
              </a:rPr>
              <a:t>algorithm.</a:t>
            </a:r>
            <a:endParaRPr lang="en-US" sz="3200" dirty="0">
              <a:cs typeface="Georgia"/>
            </a:endParaRPr>
          </a:p>
          <a:p>
            <a:pPr marL="469900">
              <a:spcBef>
                <a:spcPts val="700"/>
              </a:spcBef>
            </a:pPr>
            <a:r>
              <a:rPr lang="en-US" sz="1400" spc="445" dirty="0">
                <a:solidFill>
                  <a:srgbClr val="51848E"/>
                </a:solidFill>
                <a:cs typeface="Arial"/>
              </a:rPr>
              <a:t> </a:t>
            </a:r>
            <a:r>
              <a:rPr lang="en-US" sz="2800" spc="-95" dirty="0">
                <a:cs typeface="Georgia"/>
              </a:rPr>
              <a:t>Use </a:t>
            </a:r>
            <a:r>
              <a:rPr lang="en-US" sz="2800" spc="-20" dirty="0">
                <a:cs typeface="Georgia"/>
              </a:rPr>
              <a:t>knowledge </a:t>
            </a:r>
            <a:r>
              <a:rPr lang="en-US" sz="2800" spc="-50" dirty="0">
                <a:cs typeface="Georgia"/>
              </a:rPr>
              <a:t>of </a:t>
            </a:r>
            <a:r>
              <a:rPr lang="en-US" sz="2800" dirty="0">
                <a:cs typeface="Georgia"/>
              </a:rPr>
              <a:t>how </a:t>
            </a:r>
            <a:r>
              <a:rPr lang="en-US" sz="2800" spc="-30" dirty="0">
                <a:cs typeface="Georgia"/>
              </a:rPr>
              <a:t>search </a:t>
            </a:r>
            <a:r>
              <a:rPr lang="en-US" sz="2800" spc="-35" dirty="0">
                <a:cs typeface="Georgia"/>
              </a:rPr>
              <a:t>pattern </a:t>
            </a:r>
            <a:r>
              <a:rPr lang="en-US" sz="2800" spc="-15" dirty="0">
                <a:cs typeface="Georgia"/>
              </a:rPr>
              <a:t>repeats</a:t>
            </a:r>
            <a:r>
              <a:rPr lang="en-US" sz="2800" spc="-55" dirty="0">
                <a:cs typeface="Georgia"/>
              </a:rPr>
              <a:t> </a:t>
            </a:r>
            <a:r>
              <a:rPr lang="en-US" sz="2800" spc="-100" dirty="0">
                <a:cs typeface="Georgia"/>
              </a:rPr>
              <a:t>itself.</a:t>
            </a:r>
            <a:endParaRPr lang="en-US" sz="2800" dirty="0">
              <a:cs typeface="Georgia"/>
            </a:endParaRPr>
          </a:p>
          <a:p>
            <a:pPr marL="469900">
              <a:spcBef>
                <a:spcPts val="685"/>
              </a:spcBef>
            </a:pPr>
            <a:r>
              <a:rPr sz="1400" spc="445" dirty="0">
                <a:solidFill>
                  <a:srgbClr val="51848E"/>
                </a:solidFill>
                <a:cs typeface="Arial"/>
              </a:rPr>
              <a:t> </a:t>
            </a:r>
            <a:r>
              <a:rPr sz="2800" spc="-65" dirty="0">
                <a:cs typeface="Georgia"/>
              </a:rPr>
              <a:t>Build </a:t>
            </a:r>
            <a:r>
              <a:rPr sz="2800" spc="-170" dirty="0">
                <a:cs typeface="Georgia"/>
              </a:rPr>
              <a:t>FSA </a:t>
            </a:r>
            <a:r>
              <a:rPr sz="2800" spc="-60" dirty="0">
                <a:cs typeface="Georgia"/>
              </a:rPr>
              <a:t>from</a:t>
            </a:r>
            <a:r>
              <a:rPr sz="2800" spc="85" dirty="0">
                <a:cs typeface="Georgia"/>
              </a:rPr>
              <a:t> </a:t>
            </a:r>
            <a:r>
              <a:rPr sz="2800" spc="-50" dirty="0">
                <a:cs typeface="Georgia"/>
              </a:rPr>
              <a:t>pattern.</a:t>
            </a:r>
            <a:endParaRPr sz="2800" dirty="0">
              <a:cs typeface="Georgia"/>
            </a:endParaRPr>
          </a:p>
          <a:p>
            <a:pPr marL="469900">
              <a:spcBef>
                <a:spcPts val="695"/>
              </a:spcBef>
            </a:pPr>
            <a:r>
              <a:rPr sz="1400" spc="445" dirty="0">
                <a:solidFill>
                  <a:srgbClr val="51848E"/>
                </a:solidFill>
                <a:cs typeface="Arial"/>
              </a:rPr>
              <a:t> </a:t>
            </a:r>
            <a:r>
              <a:rPr sz="2800" spc="-145" dirty="0">
                <a:cs typeface="Georgia"/>
              </a:rPr>
              <a:t>Run </a:t>
            </a:r>
            <a:r>
              <a:rPr sz="2800" spc="-170" dirty="0">
                <a:cs typeface="Georgia"/>
              </a:rPr>
              <a:t>FSA </a:t>
            </a:r>
            <a:r>
              <a:rPr sz="2800" spc="-55" dirty="0">
                <a:cs typeface="Georgia"/>
              </a:rPr>
              <a:t>on</a:t>
            </a:r>
            <a:r>
              <a:rPr sz="2800" spc="170" dirty="0">
                <a:cs typeface="Georgia"/>
              </a:rPr>
              <a:t> </a:t>
            </a:r>
            <a:r>
              <a:rPr sz="2800" spc="-60" dirty="0">
                <a:cs typeface="Georgia"/>
              </a:rPr>
              <a:t>text.</a:t>
            </a:r>
            <a:endParaRPr sz="2800" dirty="0">
              <a:cs typeface="Georgia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41715" y="4743322"/>
            <a:ext cx="6635457" cy="15938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167120" y="5401157"/>
            <a:ext cx="165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omic Sans MS"/>
                <a:cs typeface="Comic Sans MS"/>
              </a:rPr>
              <a:t>3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33465" y="5216778"/>
            <a:ext cx="142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006600"/>
                </a:solidFill>
                <a:latin typeface="Comic Sans MS"/>
                <a:cs typeface="Comic Sans MS"/>
              </a:rPr>
              <a:t>a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24065" y="5216778"/>
            <a:ext cx="142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006600"/>
                </a:solidFill>
                <a:latin typeface="Comic Sans MS"/>
                <a:cs typeface="Comic Sans MS"/>
              </a:rPr>
              <a:t>a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48573" y="5402681"/>
            <a:ext cx="165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omic Sans MS"/>
                <a:cs typeface="Comic Sans MS"/>
              </a:rPr>
              <a:t>5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614919" y="5217999"/>
            <a:ext cx="1428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006600"/>
                </a:solidFill>
                <a:latin typeface="Comic Sans MS"/>
                <a:cs typeface="Comic Sans MS"/>
              </a:rPr>
              <a:t>a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95066" y="5401157"/>
            <a:ext cx="165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omic Sans MS"/>
                <a:cs typeface="Comic Sans MS"/>
              </a:rPr>
              <a:t>0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03955" y="5401157"/>
            <a:ext cx="1289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omic Sans MS"/>
                <a:cs typeface="Comic Sans MS"/>
              </a:rPr>
              <a:t>1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61030" y="5216778"/>
            <a:ext cx="142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006600"/>
                </a:solidFill>
                <a:latin typeface="Comic Sans MS"/>
                <a:cs typeface="Comic Sans MS"/>
              </a:rPr>
              <a:t>a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52011" y="5216778"/>
            <a:ext cx="142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006600"/>
                </a:solidFill>
                <a:latin typeface="Comic Sans MS"/>
                <a:cs typeface="Comic Sans MS"/>
              </a:rPr>
              <a:t>a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642609" y="5217999"/>
            <a:ext cx="1612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006600"/>
                </a:solidFill>
                <a:latin typeface="Comic Sans MS"/>
                <a:cs typeface="Comic Sans MS"/>
              </a:rPr>
              <a:t>b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661029" y="5813856"/>
            <a:ext cx="1612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006600"/>
                </a:solidFill>
                <a:latin typeface="Comic Sans MS"/>
                <a:cs typeface="Comic Sans MS"/>
              </a:rPr>
              <a:t>b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157973" y="5401158"/>
            <a:ext cx="170180" cy="8648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FFFFFF"/>
                </a:solidFill>
                <a:latin typeface="Comic Sans MS"/>
                <a:cs typeface="Comic Sans MS"/>
              </a:rPr>
              <a:t>4</a:t>
            </a:r>
            <a:endParaRPr>
              <a:latin typeface="Comic Sans MS"/>
              <a:cs typeface="Comic Sans MS"/>
            </a:endParaRPr>
          </a:p>
          <a:p>
            <a:pPr>
              <a:spcBef>
                <a:spcPts val="45"/>
              </a:spcBef>
            </a:pPr>
            <a:endParaRPr sz="1950">
              <a:latin typeface="Times New Roman"/>
              <a:cs typeface="Times New Roman"/>
            </a:endParaRPr>
          </a:p>
          <a:p>
            <a:pPr marL="20955"/>
            <a:r>
              <a:rPr dirty="0">
                <a:solidFill>
                  <a:srgbClr val="006600"/>
                </a:solidFill>
                <a:latin typeface="Comic Sans MS"/>
                <a:cs typeface="Comic Sans MS"/>
              </a:rPr>
              <a:t>b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652010" y="5966256"/>
            <a:ext cx="1612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006600"/>
                </a:solidFill>
                <a:latin typeface="Comic Sans MS"/>
                <a:cs typeface="Comic Sans MS"/>
              </a:rPr>
              <a:t>b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899028" y="4899152"/>
            <a:ext cx="1612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006600"/>
                </a:solidFill>
                <a:latin typeface="Comic Sans MS"/>
                <a:cs typeface="Comic Sans MS"/>
              </a:rPr>
              <a:t>b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176520" y="4320920"/>
            <a:ext cx="170180" cy="1381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955" marR="5080">
              <a:lnSpc>
                <a:spcPct val="144100"/>
              </a:lnSpc>
              <a:spcBef>
                <a:spcPts val="100"/>
              </a:spcBef>
            </a:pPr>
            <a:r>
              <a:rPr dirty="0">
                <a:solidFill>
                  <a:srgbClr val="006600"/>
                </a:solidFill>
                <a:latin typeface="Comic Sans MS"/>
                <a:cs typeface="Comic Sans MS"/>
              </a:rPr>
              <a:t>b  a</a:t>
            </a:r>
            <a:endParaRPr>
              <a:latin typeface="Comic Sans MS"/>
              <a:cs typeface="Comic Sans MS"/>
            </a:endParaRPr>
          </a:p>
          <a:p>
            <a:pPr>
              <a:spcBef>
                <a:spcPts val="45"/>
              </a:spcBef>
            </a:pPr>
            <a:endParaRPr sz="1950">
              <a:latin typeface="Times New Roman"/>
              <a:cs typeface="Times New Roman"/>
            </a:endParaRPr>
          </a:p>
          <a:p>
            <a:pPr marL="12700">
              <a:spcBef>
                <a:spcPts val="5"/>
              </a:spcBef>
            </a:pPr>
            <a:r>
              <a:rPr dirty="0">
                <a:latin typeface="Comic Sans MS"/>
                <a:cs typeface="Comic Sans MS"/>
              </a:rPr>
              <a:t>2</a:t>
            </a:r>
            <a:endParaRPr>
              <a:latin typeface="Comic Sans MS"/>
              <a:cs typeface="Comic Sans MS"/>
            </a:endParaRPr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2433827" y="3424428"/>
          <a:ext cx="22860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6">
                  <a:txBody>
                    <a:bodyPr/>
                    <a:lstStyle/>
                    <a:p>
                      <a:pPr marL="32829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Search</a:t>
                      </a:r>
                      <a:r>
                        <a:rPr sz="1800" spc="-20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Pattern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38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33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125730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b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object 19"/>
          <p:cNvSpPr/>
          <p:nvPr/>
        </p:nvSpPr>
        <p:spPr>
          <a:xfrm>
            <a:off x="5867400" y="3733800"/>
            <a:ext cx="381000" cy="304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248400" y="3733800"/>
            <a:ext cx="381000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629400" y="3733800"/>
            <a:ext cx="381000" cy="304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010400" y="3733800"/>
            <a:ext cx="381000" cy="304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391400" y="3733800"/>
            <a:ext cx="381000" cy="3048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772400" y="3733800"/>
            <a:ext cx="381000" cy="3048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153400" y="3733800"/>
            <a:ext cx="381000" cy="304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534400" y="3733800"/>
            <a:ext cx="381000" cy="304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7" name="object 27"/>
          <p:cNvGraphicFramePr>
            <a:graphicFrameLocks noGrp="1"/>
          </p:cNvGraphicFramePr>
          <p:nvPr/>
        </p:nvGraphicFramePr>
        <p:xfrm>
          <a:off x="5862828" y="3424428"/>
          <a:ext cx="41910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04800">
                <a:tc gridSpan="11"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Search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Text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38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33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125730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b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b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b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8" name="object 28"/>
          <p:cNvSpPr txBox="1"/>
          <p:nvPr/>
        </p:nvSpPr>
        <p:spPr>
          <a:xfrm>
            <a:off x="8767319" y="5244895"/>
            <a:ext cx="1219835" cy="840740"/>
          </a:xfrm>
          <a:prstGeom prst="rect">
            <a:avLst/>
          </a:prstGeom>
        </p:spPr>
        <p:txBody>
          <a:bodyPr vert="horz" wrap="square" lIns="0" tIns="170180" rIns="0" bIns="0" rtlCol="0">
            <a:spAutoFit/>
          </a:bodyPr>
          <a:lstStyle/>
          <a:p>
            <a:pPr marL="384810">
              <a:spcBef>
                <a:spcPts val="1340"/>
              </a:spcBef>
            </a:pPr>
            <a:r>
              <a:rPr dirty="0">
                <a:latin typeface="Comic Sans MS"/>
                <a:cs typeface="Comic Sans MS"/>
              </a:rPr>
              <a:t>6</a:t>
            </a:r>
            <a:endParaRPr>
              <a:latin typeface="Comic Sans MS"/>
              <a:cs typeface="Comic Sans MS"/>
            </a:endParaRPr>
          </a:p>
          <a:p>
            <a:pPr marL="12700">
              <a:spcBef>
                <a:spcPts val="1100"/>
              </a:spcBef>
            </a:pPr>
            <a:r>
              <a:rPr sz="1600" spc="-5" dirty="0">
                <a:solidFill>
                  <a:srgbClr val="003399"/>
                </a:solidFill>
                <a:latin typeface="Comic Sans MS"/>
                <a:cs typeface="Comic Sans MS"/>
              </a:rPr>
              <a:t>accept</a:t>
            </a:r>
            <a:r>
              <a:rPr sz="1600" spc="-45" dirty="0">
                <a:solidFill>
                  <a:srgbClr val="003399"/>
                </a:solidFill>
                <a:latin typeface="Comic Sans MS"/>
                <a:cs typeface="Comic Sans MS"/>
              </a:rPr>
              <a:t> </a:t>
            </a:r>
            <a:r>
              <a:rPr sz="1600" spc="-5" dirty="0">
                <a:solidFill>
                  <a:srgbClr val="003399"/>
                </a:solidFill>
                <a:latin typeface="Comic Sans MS"/>
                <a:cs typeface="Comic Sans MS"/>
              </a:rPr>
              <a:t>state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857756" y="2781300"/>
            <a:ext cx="304800" cy="228600"/>
          </a:xfrm>
          <a:custGeom>
            <a:avLst/>
            <a:gdLst/>
            <a:ahLst/>
            <a:cxnLst/>
            <a:rect l="l" t="t" r="r" b="b"/>
            <a:pathLst>
              <a:path w="304800" h="228600">
                <a:moveTo>
                  <a:pt x="228600" y="0"/>
                </a:moveTo>
                <a:lnTo>
                  <a:pt x="228600" y="57150"/>
                </a:lnTo>
                <a:lnTo>
                  <a:pt x="0" y="57150"/>
                </a:lnTo>
                <a:lnTo>
                  <a:pt x="0" y="171450"/>
                </a:lnTo>
                <a:lnTo>
                  <a:pt x="228600" y="171450"/>
                </a:lnTo>
                <a:lnTo>
                  <a:pt x="228600" y="228600"/>
                </a:lnTo>
                <a:lnTo>
                  <a:pt x="304800" y="114300"/>
                </a:lnTo>
                <a:lnTo>
                  <a:pt x="228600" y="0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857756" y="2781300"/>
            <a:ext cx="304800" cy="228600"/>
          </a:xfrm>
          <a:custGeom>
            <a:avLst/>
            <a:gdLst/>
            <a:ahLst/>
            <a:cxnLst/>
            <a:rect l="l" t="t" r="r" b="b"/>
            <a:pathLst>
              <a:path w="304800" h="228600">
                <a:moveTo>
                  <a:pt x="0" y="57150"/>
                </a:moveTo>
                <a:lnTo>
                  <a:pt x="228600" y="57150"/>
                </a:lnTo>
                <a:lnTo>
                  <a:pt x="228600" y="0"/>
                </a:lnTo>
                <a:lnTo>
                  <a:pt x="304800" y="114300"/>
                </a:lnTo>
                <a:lnTo>
                  <a:pt x="228600" y="228600"/>
                </a:lnTo>
                <a:lnTo>
                  <a:pt x="228600" y="171450"/>
                </a:lnTo>
                <a:lnTo>
                  <a:pt x="0" y="171450"/>
                </a:lnTo>
                <a:lnTo>
                  <a:pt x="0" y="57150"/>
                </a:lnTo>
                <a:close/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xfrm>
            <a:off x="8902827" y="6654711"/>
            <a:ext cx="176529" cy="168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800" b="0" i="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>
              <a:spcBef>
                <a:spcPts val="185"/>
              </a:spcBef>
            </a:pPr>
            <a:fld id="{81D60167-4931-47E6-BA6A-407CBD079E47}" type="slidenum">
              <a:rPr lang="en-US" altLang="zh-CN" smtClean="0"/>
              <a:pPr marL="41910">
                <a:spcBef>
                  <a:spcPts val="185"/>
                </a:spcBef>
              </a:pPr>
              <a:t>46</a:t>
            </a:fld>
            <a:endParaRPr dirty="0"/>
          </a:p>
        </p:txBody>
      </p:sp>
      <p:sp>
        <p:nvSpPr>
          <p:cNvPr id="34" name="object 23"/>
          <p:cNvSpPr txBox="1"/>
          <p:nvPr/>
        </p:nvSpPr>
        <p:spPr>
          <a:xfrm>
            <a:off x="1904797" y="906810"/>
            <a:ext cx="8602345" cy="2161540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marR="3912235" algn="ctr">
              <a:spcBef>
                <a:spcPts val="910"/>
              </a:spcBef>
              <a:tabLst>
                <a:tab pos="342900" algn="l"/>
              </a:tabLst>
            </a:pPr>
            <a:r>
              <a:rPr lang="en-US" sz="1600" spc="509" dirty="0">
                <a:solidFill>
                  <a:srgbClr val="4679B0"/>
                </a:solidFill>
                <a:cs typeface="Arial"/>
              </a:rPr>
              <a:t>	</a:t>
            </a:r>
            <a:r>
              <a:rPr lang="en-US" sz="3200" spc="-105" dirty="0">
                <a:cs typeface="Georgia"/>
              </a:rPr>
              <a:t>FSA-matching</a:t>
            </a:r>
            <a:r>
              <a:rPr lang="en-US" sz="3200" spc="-150" dirty="0">
                <a:cs typeface="Georgia"/>
              </a:rPr>
              <a:t> </a:t>
            </a:r>
            <a:r>
              <a:rPr lang="en-US" sz="3200" spc="-70" dirty="0">
                <a:cs typeface="Georgia"/>
              </a:rPr>
              <a:t>algorithm.</a:t>
            </a:r>
            <a:endParaRPr lang="en-US" sz="3200" dirty="0">
              <a:cs typeface="Georgia"/>
            </a:endParaRPr>
          </a:p>
          <a:p>
            <a:pPr marL="469900">
              <a:spcBef>
                <a:spcPts val="700"/>
              </a:spcBef>
            </a:pPr>
            <a:r>
              <a:rPr lang="en-US" sz="1400" spc="445" dirty="0">
                <a:solidFill>
                  <a:srgbClr val="51848E"/>
                </a:solidFill>
                <a:cs typeface="Arial"/>
              </a:rPr>
              <a:t> </a:t>
            </a:r>
            <a:r>
              <a:rPr lang="en-US" sz="2800" spc="-95" dirty="0">
                <a:cs typeface="Georgia"/>
              </a:rPr>
              <a:t>Use </a:t>
            </a:r>
            <a:r>
              <a:rPr lang="en-US" sz="2800" spc="-20" dirty="0">
                <a:cs typeface="Georgia"/>
              </a:rPr>
              <a:t>knowledge </a:t>
            </a:r>
            <a:r>
              <a:rPr lang="en-US" sz="2800" spc="-50" dirty="0">
                <a:cs typeface="Georgia"/>
              </a:rPr>
              <a:t>of </a:t>
            </a:r>
            <a:r>
              <a:rPr lang="en-US" sz="2800" dirty="0">
                <a:cs typeface="Georgia"/>
              </a:rPr>
              <a:t>how </a:t>
            </a:r>
            <a:r>
              <a:rPr lang="en-US" sz="2800" spc="-30" dirty="0">
                <a:cs typeface="Georgia"/>
              </a:rPr>
              <a:t>search </a:t>
            </a:r>
            <a:r>
              <a:rPr lang="en-US" sz="2800" spc="-35" dirty="0">
                <a:cs typeface="Georgia"/>
              </a:rPr>
              <a:t>pattern </a:t>
            </a:r>
            <a:r>
              <a:rPr lang="en-US" sz="2800" spc="-15" dirty="0">
                <a:cs typeface="Georgia"/>
              </a:rPr>
              <a:t>repeats</a:t>
            </a:r>
            <a:r>
              <a:rPr lang="en-US" sz="2800" spc="-55" dirty="0">
                <a:cs typeface="Georgia"/>
              </a:rPr>
              <a:t> </a:t>
            </a:r>
            <a:r>
              <a:rPr lang="en-US" sz="2800" spc="-100" dirty="0">
                <a:cs typeface="Georgia"/>
              </a:rPr>
              <a:t>itself.</a:t>
            </a:r>
            <a:endParaRPr lang="en-US" sz="2800" dirty="0">
              <a:cs typeface="Georgia"/>
            </a:endParaRPr>
          </a:p>
          <a:p>
            <a:pPr marL="469900">
              <a:spcBef>
                <a:spcPts val="685"/>
              </a:spcBef>
            </a:pPr>
            <a:r>
              <a:rPr sz="1400" spc="445" dirty="0">
                <a:solidFill>
                  <a:srgbClr val="51848E"/>
                </a:solidFill>
                <a:cs typeface="Arial"/>
              </a:rPr>
              <a:t> </a:t>
            </a:r>
            <a:r>
              <a:rPr sz="2800" spc="-65" dirty="0">
                <a:cs typeface="Georgia"/>
              </a:rPr>
              <a:t>Build </a:t>
            </a:r>
            <a:r>
              <a:rPr sz="2800" spc="-170" dirty="0">
                <a:cs typeface="Georgia"/>
              </a:rPr>
              <a:t>FSA </a:t>
            </a:r>
            <a:r>
              <a:rPr sz="2800" spc="-60" dirty="0">
                <a:cs typeface="Georgia"/>
              </a:rPr>
              <a:t>from</a:t>
            </a:r>
            <a:r>
              <a:rPr sz="2800" spc="85" dirty="0">
                <a:cs typeface="Georgia"/>
              </a:rPr>
              <a:t> </a:t>
            </a:r>
            <a:r>
              <a:rPr sz="2800" spc="-50" dirty="0">
                <a:cs typeface="Georgia"/>
              </a:rPr>
              <a:t>pattern.</a:t>
            </a:r>
            <a:endParaRPr sz="2800" dirty="0">
              <a:cs typeface="Georgia"/>
            </a:endParaRPr>
          </a:p>
          <a:p>
            <a:pPr marL="469900">
              <a:spcBef>
                <a:spcPts val="695"/>
              </a:spcBef>
            </a:pPr>
            <a:r>
              <a:rPr sz="1400" spc="445" dirty="0">
                <a:solidFill>
                  <a:srgbClr val="51848E"/>
                </a:solidFill>
                <a:cs typeface="Arial"/>
              </a:rPr>
              <a:t> </a:t>
            </a:r>
            <a:r>
              <a:rPr sz="2800" spc="-145" dirty="0">
                <a:cs typeface="Georgia"/>
              </a:rPr>
              <a:t>Run </a:t>
            </a:r>
            <a:r>
              <a:rPr sz="2800" spc="-170" dirty="0">
                <a:cs typeface="Georgia"/>
              </a:rPr>
              <a:t>FSA </a:t>
            </a:r>
            <a:r>
              <a:rPr sz="2800" spc="-55" dirty="0">
                <a:cs typeface="Georgia"/>
              </a:rPr>
              <a:t>on</a:t>
            </a:r>
            <a:r>
              <a:rPr sz="2800" spc="170" dirty="0">
                <a:cs typeface="Georgia"/>
              </a:rPr>
              <a:t> </a:t>
            </a:r>
            <a:r>
              <a:rPr sz="2800" spc="-60" dirty="0">
                <a:cs typeface="Georgia"/>
              </a:rPr>
              <a:t>text.</a:t>
            </a:r>
            <a:endParaRPr sz="2800" dirty="0">
              <a:cs typeface="Georgia"/>
            </a:endParaRPr>
          </a:p>
        </p:txBody>
      </p:sp>
      <p:sp>
        <p:nvSpPr>
          <p:cNvPr id="35" name="标题 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41715" y="4743322"/>
            <a:ext cx="6635457" cy="15938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167120" y="5401157"/>
            <a:ext cx="165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omic Sans MS"/>
                <a:cs typeface="Comic Sans MS"/>
              </a:rPr>
              <a:t>3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33465" y="5216778"/>
            <a:ext cx="142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006600"/>
                </a:solidFill>
                <a:latin typeface="Comic Sans MS"/>
                <a:cs typeface="Comic Sans MS"/>
              </a:rPr>
              <a:t>a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24065" y="5216778"/>
            <a:ext cx="142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006600"/>
                </a:solidFill>
                <a:latin typeface="Comic Sans MS"/>
                <a:cs typeface="Comic Sans MS"/>
              </a:rPr>
              <a:t>a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48573" y="5402681"/>
            <a:ext cx="165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FFFFFF"/>
                </a:solidFill>
                <a:latin typeface="Comic Sans MS"/>
                <a:cs typeface="Comic Sans MS"/>
              </a:rPr>
              <a:t>5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614919" y="5217999"/>
            <a:ext cx="1428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006600"/>
                </a:solidFill>
                <a:latin typeface="Comic Sans MS"/>
                <a:cs typeface="Comic Sans MS"/>
              </a:rPr>
              <a:t>a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95066" y="5401157"/>
            <a:ext cx="165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omic Sans MS"/>
                <a:cs typeface="Comic Sans MS"/>
              </a:rPr>
              <a:t>0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03955" y="5401157"/>
            <a:ext cx="1289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omic Sans MS"/>
                <a:cs typeface="Comic Sans MS"/>
              </a:rPr>
              <a:t>1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61030" y="5216778"/>
            <a:ext cx="142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006600"/>
                </a:solidFill>
                <a:latin typeface="Comic Sans MS"/>
                <a:cs typeface="Comic Sans MS"/>
              </a:rPr>
              <a:t>a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52011" y="5216778"/>
            <a:ext cx="142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006600"/>
                </a:solidFill>
                <a:latin typeface="Comic Sans MS"/>
                <a:cs typeface="Comic Sans MS"/>
              </a:rPr>
              <a:t>a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642609" y="5217999"/>
            <a:ext cx="1612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006600"/>
                </a:solidFill>
                <a:latin typeface="Comic Sans MS"/>
                <a:cs typeface="Comic Sans MS"/>
              </a:rPr>
              <a:t>b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661029" y="5813856"/>
            <a:ext cx="1612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006600"/>
                </a:solidFill>
                <a:latin typeface="Comic Sans MS"/>
                <a:cs typeface="Comic Sans MS"/>
              </a:rPr>
              <a:t>b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157973" y="5401158"/>
            <a:ext cx="170180" cy="8648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omic Sans MS"/>
                <a:cs typeface="Comic Sans MS"/>
              </a:rPr>
              <a:t>4</a:t>
            </a:r>
            <a:endParaRPr>
              <a:latin typeface="Comic Sans MS"/>
              <a:cs typeface="Comic Sans MS"/>
            </a:endParaRPr>
          </a:p>
          <a:p>
            <a:pPr>
              <a:spcBef>
                <a:spcPts val="45"/>
              </a:spcBef>
            </a:pPr>
            <a:endParaRPr sz="1950">
              <a:latin typeface="Times New Roman"/>
              <a:cs typeface="Times New Roman"/>
            </a:endParaRPr>
          </a:p>
          <a:p>
            <a:pPr marL="20955"/>
            <a:r>
              <a:rPr dirty="0">
                <a:solidFill>
                  <a:srgbClr val="006600"/>
                </a:solidFill>
                <a:latin typeface="Comic Sans MS"/>
                <a:cs typeface="Comic Sans MS"/>
              </a:rPr>
              <a:t>b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652010" y="5966256"/>
            <a:ext cx="1612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006600"/>
                </a:solidFill>
                <a:latin typeface="Comic Sans MS"/>
                <a:cs typeface="Comic Sans MS"/>
              </a:rPr>
              <a:t>b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899028" y="4899152"/>
            <a:ext cx="1612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006600"/>
                </a:solidFill>
                <a:latin typeface="Comic Sans MS"/>
                <a:cs typeface="Comic Sans MS"/>
              </a:rPr>
              <a:t>b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176520" y="4320920"/>
            <a:ext cx="170180" cy="1381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955" marR="5080">
              <a:lnSpc>
                <a:spcPct val="144100"/>
              </a:lnSpc>
              <a:spcBef>
                <a:spcPts val="100"/>
              </a:spcBef>
            </a:pPr>
            <a:r>
              <a:rPr dirty="0">
                <a:solidFill>
                  <a:srgbClr val="006600"/>
                </a:solidFill>
                <a:latin typeface="Comic Sans MS"/>
                <a:cs typeface="Comic Sans MS"/>
              </a:rPr>
              <a:t>b  a</a:t>
            </a:r>
            <a:endParaRPr>
              <a:latin typeface="Comic Sans MS"/>
              <a:cs typeface="Comic Sans MS"/>
            </a:endParaRPr>
          </a:p>
          <a:p>
            <a:pPr>
              <a:spcBef>
                <a:spcPts val="45"/>
              </a:spcBef>
            </a:pPr>
            <a:endParaRPr sz="1950">
              <a:latin typeface="Times New Roman"/>
              <a:cs typeface="Times New Roman"/>
            </a:endParaRPr>
          </a:p>
          <a:p>
            <a:pPr marL="12700">
              <a:spcBef>
                <a:spcPts val="5"/>
              </a:spcBef>
            </a:pPr>
            <a:r>
              <a:rPr dirty="0">
                <a:latin typeface="Comic Sans MS"/>
                <a:cs typeface="Comic Sans MS"/>
              </a:rPr>
              <a:t>2</a:t>
            </a:r>
            <a:endParaRPr>
              <a:latin typeface="Comic Sans MS"/>
              <a:cs typeface="Comic Sans MS"/>
            </a:endParaRPr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2433827" y="3424428"/>
          <a:ext cx="22860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6">
                  <a:txBody>
                    <a:bodyPr/>
                    <a:lstStyle/>
                    <a:p>
                      <a:pPr marL="32829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Search</a:t>
                      </a:r>
                      <a:r>
                        <a:rPr sz="1800" spc="-20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Pattern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38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33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125730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b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object 19"/>
          <p:cNvSpPr/>
          <p:nvPr/>
        </p:nvSpPr>
        <p:spPr>
          <a:xfrm>
            <a:off x="5867400" y="3733800"/>
            <a:ext cx="381000" cy="304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248400" y="3733800"/>
            <a:ext cx="381000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629400" y="3733800"/>
            <a:ext cx="381000" cy="304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010400" y="3733800"/>
            <a:ext cx="381000" cy="304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391400" y="3733800"/>
            <a:ext cx="381000" cy="304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772400" y="3733800"/>
            <a:ext cx="381000" cy="3048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153400" y="3733800"/>
            <a:ext cx="381000" cy="304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534400" y="3733800"/>
            <a:ext cx="381000" cy="3048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915400" y="3733800"/>
            <a:ext cx="381000" cy="3048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8" name="object 28"/>
          <p:cNvGraphicFramePr>
            <a:graphicFrameLocks noGrp="1"/>
          </p:cNvGraphicFramePr>
          <p:nvPr/>
        </p:nvGraphicFramePr>
        <p:xfrm>
          <a:off x="5862828" y="3424428"/>
          <a:ext cx="41910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04800">
                <a:tc gridSpan="11"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Search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Text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38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33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125730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b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b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b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" name="object 29"/>
          <p:cNvSpPr txBox="1"/>
          <p:nvPr/>
        </p:nvSpPr>
        <p:spPr>
          <a:xfrm>
            <a:off x="8767319" y="5244895"/>
            <a:ext cx="1219835" cy="840740"/>
          </a:xfrm>
          <a:prstGeom prst="rect">
            <a:avLst/>
          </a:prstGeom>
        </p:spPr>
        <p:txBody>
          <a:bodyPr vert="horz" wrap="square" lIns="0" tIns="170180" rIns="0" bIns="0" rtlCol="0">
            <a:spAutoFit/>
          </a:bodyPr>
          <a:lstStyle/>
          <a:p>
            <a:pPr marL="384810">
              <a:spcBef>
                <a:spcPts val="1340"/>
              </a:spcBef>
            </a:pPr>
            <a:r>
              <a:rPr dirty="0">
                <a:latin typeface="Comic Sans MS"/>
                <a:cs typeface="Comic Sans MS"/>
              </a:rPr>
              <a:t>6</a:t>
            </a:r>
            <a:endParaRPr>
              <a:latin typeface="Comic Sans MS"/>
              <a:cs typeface="Comic Sans MS"/>
            </a:endParaRPr>
          </a:p>
          <a:p>
            <a:pPr marL="12700">
              <a:spcBef>
                <a:spcPts val="1100"/>
              </a:spcBef>
            </a:pPr>
            <a:r>
              <a:rPr sz="1600" spc="-5" dirty="0">
                <a:solidFill>
                  <a:srgbClr val="003399"/>
                </a:solidFill>
                <a:latin typeface="Comic Sans MS"/>
                <a:cs typeface="Comic Sans MS"/>
              </a:rPr>
              <a:t>accept</a:t>
            </a:r>
            <a:r>
              <a:rPr sz="1600" spc="-45" dirty="0">
                <a:solidFill>
                  <a:srgbClr val="003399"/>
                </a:solidFill>
                <a:latin typeface="Comic Sans MS"/>
                <a:cs typeface="Comic Sans MS"/>
              </a:rPr>
              <a:t> </a:t>
            </a:r>
            <a:r>
              <a:rPr sz="1600" spc="-5" dirty="0">
                <a:solidFill>
                  <a:srgbClr val="003399"/>
                </a:solidFill>
                <a:latin typeface="Comic Sans MS"/>
                <a:cs typeface="Comic Sans MS"/>
              </a:rPr>
              <a:t>state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857756" y="2781300"/>
            <a:ext cx="304800" cy="228600"/>
          </a:xfrm>
          <a:custGeom>
            <a:avLst/>
            <a:gdLst/>
            <a:ahLst/>
            <a:cxnLst/>
            <a:rect l="l" t="t" r="r" b="b"/>
            <a:pathLst>
              <a:path w="304800" h="228600">
                <a:moveTo>
                  <a:pt x="228600" y="0"/>
                </a:moveTo>
                <a:lnTo>
                  <a:pt x="228600" y="57150"/>
                </a:lnTo>
                <a:lnTo>
                  <a:pt x="0" y="57150"/>
                </a:lnTo>
                <a:lnTo>
                  <a:pt x="0" y="171450"/>
                </a:lnTo>
                <a:lnTo>
                  <a:pt x="228600" y="171450"/>
                </a:lnTo>
                <a:lnTo>
                  <a:pt x="228600" y="228600"/>
                </a:lnTo>
                <a:lnTo>
                  <a:pt x="304800" y="114300"/>
                </a:lnTo>
                <a:lnTo>
                  <a:pt x="228600" y="0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857756" y="2781300"/>
            <a:ext cx="304800" cy="228600"/>
          </a:xfrm>
          <a:custGeom>
            <a:avLst/>
            <a:gdLst/>
            <a:ahLst/>
            <a:cxnLst/>
            <a:rect l="l" t="t" r="r" b="b"/>
            <a:pathLst>
              <a:path w="304800" h="228600">
                <a:moveTo>
                  <a:pt x="0" y="57150"/>
                </a:moveTo>
                <a:lnTo>
                  <a:pt x="228600" y="57150"/>
                </a:lnTo>
                <a:lnTo>
                  <a:pt x="228600" y="0"/>
                </a:lnTo>
                <a:lnTo>
                  <a:pt x="304800" y="114300"/>
                </a:lnTo>
                <a:lnTo>
                  <a:pt x="228600" y="228600"/>
                </a:lnTo>
                <a:lnTo>
                  <a:pt x="228600" y="171450"/>
                </a:lnTo>
                <a:lnTo>
                  <a:pt x="0" y="171450"/>
                </a:lnTo>
                <a:lnTo>
                  <a:pt x="0" y="57150"/>
                </a:lnTo>
                <a:close/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xfrm>
            <a:off x="8902827" y="6654711"/>
            <a:ext cx="176529" cy="168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800" b="0" i="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>
              <a:spcBef>
                <a:spcPts val="185"/>
              </a:spcBef>
            </a:pPr>
            <a:fld id="{81D60167-4931-47E6-BA6A-407CBD079E47}" type="slidenum">
              <a:rPr lang="en-US" altLang="zh-CN" smtClean="0"/>
              <a:pPr marL="41910">
                <a:spcBef>
                  <a:spcPts val="185"/>
                </a:spcBef>
              </a:pPr>
              <a:t>47</a:t>
            </a:fld>
            <a:endParaRPr dirty="0"/>
          </a:p>
        </p:txBody>
      </p:sp>
      <p:sp>
        <p:nvSpPr>
          <p:cNvPr id="35" name="object 23"/>
          <p:cNvSpPr txBox="1"/>
          <p:nvPr/>
        </p:nvSpPr>
        <p:spPr>
          <a:xfrm>
            <a:off x="1904797" y="906810"/>
            <a:ext cx="8602345" cy="2161540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marR="3912235" algn="ctr">
              <a:spcBef>
                <a:spcPts val="910"/>
              </a:spcBef>
              <a:tabLst>
                <a:tab pos="342900" algn="l"/>
              </a:tabLst>
            </a:pPr>
            <a:r>
              <a:rPr sz="1600" spc="509" dirty="0">
                <a:solidFill>
                  <a:srgbClr val="4679B0"/>
                </a:solidFill>
                <a:cs typeface="Arial"/>
              </a:rPr>
              <a:t>	</a:t>
            </a:r>
            <a:r>
              <a:rPr sz="3200" spc="-105" dirty="0">
                <a:cs typeface="Georgia"/>
              </a:rPr>
              <a:t>FSA-matching</a:t>
            </a:r>
            <a:r>
              <a:rPr sz="3200" spc="-150" dirty="0">
                <a:cs typeface="Georgia"/>
              </a:rPr>
              <a:t> </a:t>
            </a:r>
            <a:r>
              <a:rPr sz="3200" spc="-70" dirty="0">
                <a:cs typeface="Georgia"/>
              </a:rPr>
              <a:t>algorithm.</a:t>
            </a:r>
            <a:endParaRPr sz="3200" dirty="0">
              <a:cs typeface="Georgia"/>
            </a:endParaRPr>
          </a:p>
          <a:p>
            <a:pPr marL="469900">
              <a:spcBef>
                <a:spcPts val="700"/>
              </a:spcBef>
            </a:pPr>
            <a:r>
              <a:rPr sz="1400" spc="445" dirty="0">
                <a:solidFill>
                  <a:srgbClr val="51848E"/>
                </a:solidFill>
                <a:cs typeface="Arial"/>
              </a:rPr>
              <a:t> </a:t>
            </a:r>
            <a:r>
              <a:rPr sz="2800" spc="-95" dirty="0">
                <a:cs typeface="Georgia"/>
              </a:rPr>
              <a:t>Use </a:t>
            </a:r>
            <a:r>
              <a:rPr sz="2800" spc="-20" dirty="0">
                <a:cs typeface="Georgia"/>
              </a:rPr>
              <a:t>knowledge </a:t>
            </a:r>
            <a:r>
              <a:rPr sz="2800" spc="-50" dirty="0">
                <a:cs typeface="Georgia"/>
              </a:rPr>
              <a:t>of </a:t>
            </a:r>
            <a:r>
              <a:rPr sz="2800" dirty="0">
                <a:cs typeface="Georgia"/>
              </a:rPr>
              <a:t>how </a:t>
            </a:r>
            <a:r>
              <a:rPr sz="2800" spc="-30" dirty="0">
                <a:cs typeface="Georgia"/>
              </a:rPr>
              <a:t>search </a:t>
            </a:r>
            <a:r>
              <a:rPr sz="2800" spc="-35" dirty="0">
                <a:cs typeface="Georgia"/>
              </a:rPr>
              <a:t>pattern </a:t>
            </a:r>
            <a:r>
              <a:rPr sz="2800" spc="-15" dirty="0">
                <a:cs typeface="Georgia"/>
              </a:rPr>
              <a:t>repeats</a:t>
            </a:r>
            <a:r>
              <a:rPr sz="2800" spc="-55" dirty="0">
                <a:cs typeface="Georgia"/>
              </a:rPr>
              <a:t> </a:t>
            </a:r>
            <a:r>
              <a:rPr sz="2800" spc="-100" dirty="0">
                <a:cs typeface="Georgia"/>
              </a:rPr>
              <a:t>itself.</a:t>
            </a:r>
            <a:endParaRPr sz="2800" dirty="0">
              <a:cs typeface="Georgia"/>
            </a:endParaRPr>
          </a:p>
          <a:p>
            <a:pPr marL="469900">
              <a:spcBef>
                <a:spcPts val="685"/>
              </a:spcBef>
            </a:pPr>
            <a:r>
              <a:rPr sz="1400" spc="445" dirty="0">
                <a:solidFill>
                  <a:srgbClr val="51848E"/>
                </a:solidFill>
                <a:cs typeface="Arial"/>
              </a:rPr>
              <a:t> </a:t>
            </a:r>
            <a:r>
              <a:rPr sz="2800" spc="-65" dirty="0">
                <a:cs typeface="Georgia"/>
              </a:rPr>
              <a:t>Build </a:t>
            </a:r>
            <a:r>
              <a:rPr sz="2800" spc="-170" dirty="0">
                <a:cs typeface="Georgia"/>
              </a:rPr>
              <a:t>FSA </a:t>
            </a:r>
            <a:r>
              <a:rPr sz="2800" spc="-60" dirty="0">
                <a:cs typeface="Georgia"/>
              </a:rPr>
              <a:t>from</a:t>
            </a:r>
            <a:r>
              <a:rPr sz="2800" spc="85" dirty="0">
                <a:cs typeface="Georgia"/>
              </a:rPr>
              <a:t> </a:t>
            </a:r>
            <a:r>
              <a:rPr sz="2800" spc="-50" dirty="0">
                <a:cs typeface="Georgia"/>
              </a:rPr>
              <a:t>pattern.</a:t>
            </a:r>
            <a:endParaRPr sz="2800" dirty="0">
              <a:cs typeface="Georgia"/>
            </a:endParaRPr>
          </a:p>
          <a:p>
            <a:pPr marL="469900">
              <a:spcBef>
                <a:spcPts val="695"/>
              </a:spcBef>
            </a:pPr>
            <a:r>
              <a:rPr sz="1400" spc="445" dirty="0">
                <a:solidFill>
                  <a:srgbClr val="51848E"/>
                </a:solidFill>
                <a:cs typeface="Arial"/>
              </a:rPr>
              <a:t> </a:t>
            </a:r>
            <a:r>
              <a:rPr sz="2800" spc="-145" dirty="0">
                <a:cs typeface="Georgia"/>
              </a:rPr>
              <a:t>Run </a:t>
            </a:r>
            <a:r>
              <a:rPr sz="2800" spc="-170" dirty="0">
                <a:cs typeface="Georgia"/>
              </a:rPr>
              <a:t>FSA </a:t>
            </a:r>
            <a:r>
              <a:rPr sz="2800" spc="-55" dirty="0">
                <a:cs typeface="Georgia"/>
              </a:rPr>
              <a:t>on</a:t>
            </a:r>
            <a:r>
              <a:rPr sz="2800" spc="170" dirty="0">
                <a:cs typeface="Georgia"/>
              </a:rPr>
              <a:t> </a:t>
            </a:r>
            <a:r>
              <a:rPr sz="2800" spc="-60" dirty="0">
                <a:cs typeface="Georgia"/>
              </a:rPr>
              <a:t>text.</a:t>
            </a:r>
            <a:endParaRPr sz="2800" dirty="0">
              <a:cs typeface="Georgia"/>
            </a:endParaRPr>
          </a:p>
        </p:txBody>
      </p:sp>
      <p:sp>
        <p:nvSpPr>
          <p:cNvPr id="36" name="标题 35">
            <a:extLst>
              <a:ext uri="{FF2B5EF4-FFF2-40B4-BE49-F238E27FC236}">
                <a16:creationId xmlns:a16="http://schemas.microsoft.com/office/drawing/2014/main" id="{E923CF5F-4CF3-4015-B43D-4DB264DF9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41715" y="4743322"/>
            <a:ext cx="6635457" cy="15938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167120" y="5401157"/>
            <a:ext cx="165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omic Sans MS"/>
                <a:cs typeface="Comic Sans MS"/>
              </a:rPr>
              <a:t>3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33465" y="5216778"/>
            <a:ext cx="142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006600"/>
                </a:solidFill>
                <a:latin typeface="Comic Sans MS"/>
                <a:cs typeface="Comic Sans MS"/>
              </a:rPr>
              <a:t>a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24065" y="5216778"/>
            <a:ext cx="142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006600"/>
                </a:solidFill>
                <a:latin typeface="Comic Sans MS"/>
                <a:cs typeface="Comic Sans MS"/>
              </a:rPr>
              <a:t>a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48573" y="5402681"/>
            <a:ext cx="165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omic Sans MS"/>
                <a:cs typeface="Comic Sans MS"/>
              </a:rPr>
              <a:t>5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614919" y="5217999"/>
            <a:ext cx="1428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006600"/>
                </a:solidFill>
                <a:latin typeface="Comic Sans MS"/>
                <a:cs typeface="Comic Sans MS"/>
              </a:rPr>
              <a:t>a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95066" y="5401157"/>
            <a:ext cx="165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omic Sans MS"/>
                <a:cs typeface="Comic Sans MS"/>
              </a:rPr>
              <a:t>0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03955" y="5401157"/>
            <a:ext cx="1289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omic Sans MS"/>
                <a:cs typeface="Comic Sans MS"/>
              </a:rPr>
              <a:t>1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61030" y="5216778"/>
            <a:ext cx="142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006600"/>
                </a:solidFill>
                <a:latin typeface="Comic Sans MS"/>
                <a:cs typeface="Comic Sans MS"/>
              </a:rPr>
              <a:t>a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52011" y="5216778"/>
            <a:ext cx="142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006600"/>
                </a:solidFill>
                <a:latin typeface="Comic Sans MS"/>
                <a:cs typeface="Comic Sans MS"/>
              </a:rPr>
              <a:t>a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642609" y="5217999"/>
            <a:ext cx="1612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006600"/>
                </a:solidFill>
                <a:latin typeface="Comic Sans MS"/>
                <a:cs typeface="Comic Sans MS"/>
              </a:rPr>
              <a:t>b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661029" y="5813856"/>
            <a:ext cx="1612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006600"/>
                </a:solidFill>
                <a:latin typeface="Comic Sans MS"/>
                <a:cs typeface="Comic Sans MS"/>
              </a:rPr>
              <a:t>b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157973" y="5401158"/>
            <a:ext cx="170180" cy="8648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omic Sans MS"/>
                <a:cs typeface="Comic Sans MS"/>
              </a:rPr>
              <a:t>4</a:t>
            </a:r>
            <a:endParaRPr>
              <a:latin typeface="Comic Sans MS"/>
              <a:cs typeface="Comic Sans MS"/>
            </a:endParaRPr>
          </a:p>
          <a:p>
            <a:pPr>
              <a:spcBef>
                <a:spcPts val="45"/>
              </a:spcBef>
            </a:pPr>
            <a:endParaRPr sz="1950">
              <a:latin typeface="Times New Roman"/>
              <a:cs typeface="Times New Roman"/>
            </a:endParaRPr>
          </a:p>
          <a:p>
            <a:pPr marL="20955"/>
            <a:r>
              <a:rPr dirty="0">
                <a:solidFill>
                  <a:srgbClr val="006600"/>
                </a:solidFill>
                <a:latin typeface="Comic Sans MS"/>
                <a:cs typeface="Comic Sans MS"/>
              </a:rPr>
              <a:t>b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652010" y="5966256"/>
            <a:ext cx="1612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006600"/>
                </a:solidFill>
                <a:latin typeface="Comic Sans MS"/>
                <a:cs typeface="Comic Sans MS"/>
              </a:rPr>
              <a:t>b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899028" y="4899152"/>
            <a:ext cx="1612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006600"/>
                </a:solidFill>
                <a:latin typeface="Comic Sans MS"/>
                <a:cs typeface="Comic Sans MS"/>
              </a:rPr>
              <a:t>b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176520" y="4320920"/>
            <a:ext cx="170180" cy="1381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955" marR="5080">
              <a:lnSpc>
                <a:spcPct val="144100"/>
              </a:lnSpc>
              <a:spcBef>
                <a:spcPts val="100"/>
              </a:spcBef>
            </a:pPr>
            <a:r>
              <a:rPr dirty="0">
                <a:solidFill>
                  <a:srgbClr val="006600"/>
                </a:solidFill>
                <a:latin typeface="Comic Sans MS"/>
                <a:cs typeface="Comic Sans MS"/>
              </a:rPr>
              <a:t>b  a</a:t>
            </a:r>
            <a:endParaRPr>
              <a:latin typeface="Comic Sans MS"/>
              <a:cs typeface="Comic Sans MS"/>
            </a:endParaRPr>
          </a:p>
          <a:p>
            <a:pPr>
              <a:spcBef>
                <a:spcPts val="45"/>
              </a:spcBef>
            </a:pPr>
            <a:endParaRPr sz="1950">
              <a:latin typeface="Times New Roman"/>
              <a:cs typeface="Times New Roman"/>
            </a:endParaRPr>
          </a:p>
          <a:p>
            <a:pPr marL="12700">
              <a:spcBef>
                <a:spcPts val="5"/>
              </a:spcBef>
            </a:pPr>
            <a:r>
              <a:rPr dirty="0">
                <a:latin typeface="Comic Sans MS"/>
                <a:cs typeface="Comic Sans MS"/>
              </a:rPr>
              <a:t>2</a:t>
            </a:r>
            <a:endParaRPr>
              <a:latin typeface="Comic Sans MS"/>
              <a:cs typeface="Comic Sans MS"/>
            </a:endParaRPr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2433827" y="3424428"/>
          <a:ext cx="22860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6">
                  <a:txBody>
                    <a:bodyPr/>
                    <a:lstStyle/>
                    <a:p>
                      <a:pPr marL="32829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Search</a:t>
                      </a:r>
                      <a:r>
                        <a:rPr sz="1800" spc="-20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Pattern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38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33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125730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b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object 19"/>
          <p:cNvSpPr/>
          <p:nvPr/>
        </p:nvSpPr>
        <p:spPr>
          <a:xfrm>
            <a:off x="5867400" y="3733800"/>
            <a:ext cx="381000" cy="304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248400" y="3733800"/>
            <a:ext cx="381000" cy="304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629400" y="3733800"/>
            <a:ext cx="381000" cy="304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010400" y="3733800"/>
            <a:ext cx="381000" cy="304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391400" y="3733800"/>
            <a:ext cx="381000" cy="304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772400" y="3733800"/>
            <a:ext cx="381000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153400" y="3733800"/>
            <a:ext cx="381000" cy="304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534400" y="3733800"/>
            <a:ext cx="381000" cy="304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915400" y="3733800"/>
            <a:ext cx="381000" cy="304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296400" y="3733800"/>
            <a:ext cx="381000" cy="304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9" name="object 29"/>
          <p:cNvGraphicFramePr>
            <a:graphicFrameLocks noGrp="1"/>
          </p:cNvGraphicFramePr>
          <p:nvPr/>
        </p:nvGraphicFramePr>
        <p:xfrm>
          <a:off x="5862828" y="3424428"/>
          <a:ext cx="41910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04800">
                <a:tc gridSpan="11"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Search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Text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38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33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125730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b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b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b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" name="object 30"/>
          <p:cNvSpPr txBox="1"/>
          <p:nvPr/>
        </p:nvSpPr>
        <p:spPr>
          <a:xfrm>
            <a:off x="8767319" y="5244895"/>
            <a:ext cx="1219835" cy="840740"/>
          </a:xfrm>
          <a:prstGeom prst="rect">
            <a:avLst/>
          </a:prstGeom>
        </p:spPr>
        <p:txBody>
          <a:bodyPr vert="horz" wrap="square" lIns="0" tIns="170180" rIns="0" bIns="0" rtlCol="0">
            <a:spAutoFit/>
          </a:bodyPr>
          <a:lstStyle/>
          <a:p>
            <a:pPr marL="384810">
              <a:spcBef>
                <a:spcPts val="1340"/>
              </a:spcBef>
            </a:pPr>
            <a:r>
              <a:rPr dirty="0">
                <a:solidFill>
                  <a:srgbClr val="FFFFFF"/>
                </a:solidFill>
                <a:latin typeface="Comic Sans MS"/>
                <a:cs typeface="Comic Sans MS"/>
              </a:rPr>
              <a:t>6</a:t>
            </a:r>
            <a:endParaRPr>
              <a:latin typeface="Comic Sans MS"/>
              <a:cs typeface="Comic Sans MS"/>
            </a:endParaRPr>
          </a:p>
          <a:p>
            <a:pPr marL="12700">
              <a:spcBef>
                <a:spcPts val="1100"/>
              </a:spcBef>
            </a:pPr>
            <a:r>
              <a:rPr sz="1600" spc="-5" dirty="0">
                <a:solidFill>
                  <a:srgbClr val="003399"/>
                </a:solidFill>
                <a:latin typeface="Comic Sans MS"/>
                <a:cs typeface="Comic Sans MS"/>
              </a:rPr>
              <a:t>accept</a:t>
            </a:r>
            <a:r>
              <a:rPr sz="1600" spc="-45" dirty="0">
                <a:solidFill>
                  <a:srgbClr val="003399"/>
                </a:solidFill>
                <a:latin typeface="Comic Sans MS"/>
                <a:cs typeface="Comic Sans MS"/>
              </a:rPr>
              <a:t> </a:t>
            </a:r>
            <a:r>
              <a:rPr sz="1600" spc="-5" dirty="0">
                <a:solidFill>
                  <a:srgbClr val="003399"/>
                </a:solidFill>
                <a:latin typeface="Comic Sans MS"/>
                <a:cs typeface="Comic Sans MS"/>
              </a:rPr>
              <a:t>state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857756" y="2781300"/>
            <a:ext cx="304800" cy="228600"/>
          </a:xfrm>
          <a:custGeom>
            <a:avLst/>
            <a:gdLst/>
            <a:ahLst/>
            <a:cxnLst/>
            <a:rect l="l" t="t" r="r" b="b"/>
            <a:pathLst>
              <a:path w="304800" h="228600">
                <a:moveTo>
                  <a:pt x="228600" y="0"/>
                </a:moveTo>
                <a:lnTo>
                  <a:pt x="228600" y="57150"/>
                </a:lnTo>
                <a:lnTo>
                  <a:pt x="0" y="57150"/>
                </a:lnTo>
                <a:lnTo>
                  <a:pt x="0" y="171450"/>
                </a:lnTo>
                <a:lnTo>
                  <a:pt x="228600" y="171450"/>
                </a:lnTo>
                <a:lnTo>
                  <a:pt x="228600" y="228600"/>
                </a:lnTo>
                <a:lnTo>
                  <a:pt x="304800" y="114300"/>
                </a:lnTo>
                <a:lnTo>
                  <a:pt x="228600" y="0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857756" y="2781300"/>
            <a:ext cx="304800" cy="228600"/>
          </a:xfrm>
          <a:custGeom>
            <a:avLst/>
            <a:gdLst/>
            <a:ahLst/>
            <a:cxnLst/>
            <a:rect l="l" t="t" r="r" b="b"/>
            <a:pathLst>
              <a:path w="304800" h="228600">
                <a:moveTo>
                  <a:pt x="0" y="57150"/>
                </a:moveTo>
                <a:lnTo>
                  <a:pt x="228600" y="57150"/>
                </a:lnTo>
                <a:lnTo>
                  <a:pt x="228600" y="0"/>
                </a:lnTo>
                <a:lnTo>
                  <a:pt x="304800" y="114300"/>
                </a:lnTo>
                <a:lnTo>
                  <a:pt x="228600" y="228600"/>
                </a:lnTo>
                <a:lnTo>
                  <a:pt x="228600" y="171450"/>
                </a:lnTo>
                <a:lnTo>
                  <a:pt x="0" y="171450"/>
                </a:lnTo>
                <a:lnTo>
                  <a:pt x="0" y="57150"/>
                </a:lnTo>
                <a:close/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>
            <a:spLocks noGrp="1"/>
          </p:cNvSpPr>
          <p:nvPr>
            <p:ph type="sldNum" sz="quarter" idx="7"/>
          </p:nvPr>
        </p:nvSpPr>
        <p:spPr>
          <a:xfrm>
            <a:off x="8902827" y="6654711"/>
            <a:ext cx="176529" cy="168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800" b="0" i="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>
              <a:spcBef>
                <a:spcPts val="185"/>
              </a:spcBef>
            </a:pPr>
            <a:fld id="{81D60167-4931-47E6-BA6A-407CBD079E47}" type="slidenum">
              <a:rPr lang="en-US" altLang="zh-CN" smtClean="0"/>
              <a:pPr marL="41910">
                <a:spcBef>
                  <a:spcPts val="185"/>
                </a:spcBef>
              </a:pPr>
              <a:t>48</a:t>
            </a:fld>
            <a:endParaRPr dirty="0"/>
          </a:p>
        </p:txBody>
      </p:sp>
      <p:sp>
        <p:nvSpPr>
          <p:cNvPr id="36" name="object 23"/>
          <p:cNvSpPr txBox="1"/>
          <p:nvPr/>
        </p:nvSpPr>
        <p:spPr>
          <a:xfrm>
            <a:off x="1904797" y="906810"/>
            <a:ext cx="8602345" cy="2161540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marR="3912235" algn="ctr">
              <a:spcBef>
                <a:spcPts val="910"/>
              </a:spcBef>
              <a:tabLst>
                <a:tab pos="342900" algn="l"/>
              </a:tabLst>
            </a:pPr>
            <a:r>
              <a:rPr sz="1600" spc="509" dirty="0">
                <a:solidFill>
                  <a:srgbClr val="4679B0"/>
                </a:solidFill>
                <a:cs typeface="Arial"/>
              </a:rPr>
              <a:t>	</a:t>
            </a:r>
            <a:r>
              <a:rPr sz="3200" spc="-105" dirty="0">
                <a:cs typeface="Georgia"/>
              </a:rPr>
              <a:t>FSA-matching</a:t>
            </a:r>
            <a:r>
              <a:rPr sz="3200" spc="-150" dirty="0">
                <a:cs typeface="Georgia"/>
              </a:rPr>
              <a:t> </a:t>
            </a:r>
            <a:r>
              <a:rPr sz="3200" spc="-70" dirty="0">
                <a:cs typeface="Georgia"/>
              </a:rPr>
              <a:t>algorithm.</a:t>
            </a:r>
            <a:endParaRPr sz="3200" dirty="0">
              <a:cs typeface="Georgia"/>
            </a:endParaRPr>
          </a:p>
          <a:p>
            <a:pPr marL="469900">
              <a:spcBef>
                <a:spcPts val="700"/>
              </a:spcBef>
            </a:pPr>
            <a:r>
              <a:rPr sz="1400" spc="445" dirty="0">
                <a:solidFill>
                  <a:srgbClr val="51848E"/>
                </a:solidFill>
                <a:cs typeface="Arial"/>
              </a:rPr>
              <a:t> </a:t>
            </a:r>
            <a:r>
              <a:rPr sz="2800" spc="-95" dirty="0">
                <a:cs typeface="Georgia"/>
              </a:rPr>
              <a:t>Use </a:t>
            </a:r>
            <a:r>
              <a:rPr sz="2800" spc="-20" dirty="0">
                <a:cs typeface="Georgia"/>
              </a:rPr>
              <a:t>knowledge </a:t>
            </a:r>
            <a:r>
              <a:rPr sz="2800" spc="-50" dirty="0">
                <a:cs typeface="Georgia"/>
              </a:rPr>
              <a:t>of </a:t>
            </a:r>
            <a:r>
              <a:rPr sz="2800" dirty="0">
                <a:cs typeface="Georgia"/>
              </a:rPr>
              <a:t>how </a:t>
            </a:r>
            <a:r>
              <a:rPr sz="2800" spc="-30" dirty="0">
                <a:cs typeface="Georgia"/>
              </a:rPr>
              <a:t>search </a:t>
            </a:r>
            <a:r>
              <a:rPr sz="2800" spc="-35" dirty="0">
                <a:cs typeface="Georgia"/>
              </a:rPr>
              <a:t>pattern </a:t>
            </a:r>
            <a:r>
              <a:rPr sz="2800" spc="-15" dirty="0">
                <a:cs typeface="Georgia"/>
              </a:rPr>
              <a:t>repeats</a:t>
            </a:r>
            <a:r>
              <a:rPr sz="2800" spc="-55" dirty="0">
                <a:cs typeface="Georgia"/>
              </a:rPr>
              <a:t> </a:t>
            </a:r>
            <a:r>
              <a:rPr sz="2800" spc="-100" dirty="0">
                <a:cs typeface="Georgia"/>
              </a:rPr>
              <a:t>itself.</a:t>
            </a:r>
            <a:endParaRPr sz="2800" dirty="0">
              <a:cs typeface="Georgia"/>
            </a:endParaRPr>
          </a:p>
          <a:p>
            <a:pPr marL="469900">
              <a:spcBef>
                <a:spcPts val="685"/>
              </a:spcBef>
            </a:pPr>
            <a:r>
              <a:rPr sz="1400" spc="445" dirty="0">
                <a:solidFill>
                  <a:srgbClr val="51848E"/>
                </a:solidFill>
                <a:cs typeface="Arial"/>
              </a:rPr>
              <a:t> </a:t>
            </a:r>
            <a:r>
              <a:rPr sz="2800" spc="-65" dirty="0">
                <a:cs typeface="Georgia"/>
              </a:rPr>
              <a:t>Build </a:t>
            </a:r>
            <a:r>
              <a:rPr sz="2800" spc="-170" dirty="0">
                <a:cs typeface="Georgia"/>
              </a:rPr>
              <a:t>FSA </a:t>
            </a:r>
            <a:r>
              <a:rPr sz="2800" spc="-60" dirty="0">
                <a:cs typeface="Georgia"/>
              </a:rPr>
              <a:t>from</a:t>
            </a:r>
            <a:r>
              <a:rPr sz="2800" spc="85" dirty="0">
                <a:cs typeface="Georgia"/>
              </a:rPr>
              <a:t> </a:t>
            </a:r>
            <a:r>
              <a:rPr sz="2800" spc="-50" dirty="0">
                <a:cs typeface="Georgia"/>
              </a:rPr>
              <a:t>pattern.</a:t>
            </a:r>
            <a:endParaRPr sz="2800" dirty="0">
              <a:cs typeface="Georgia"/>
            </a:endParaRPr>
          </a:p>
          <a:p>
            <a:pPr marL="469900">
              <a:spcBef>
                <a:spcPts val="695"/>
              </a:spcBef>
            </a:pPr>
            <a:r>
              <a:rPr sz="1400" spc="445" dirty="0">
                <a:solidFill>
                  <a:srgbClr val="51848E"/>
                </a:solidFill>
                <a:cs typeface="Arial"/>
              </a:rPr>
              <a:t> </a:t>
            </a:r>
            <a:r>
              <a:rPr sz="2800" spc="-145" dirty="0">
                <a:cs typeface="Georgia"/>
              </a:rPr>
              <a:t>Run </a:t>
            </a:r>
            <a:r>
              <a:rPr sz="2800" spc="-170" dirty="0">
                <a:cs typeface="Georgia"/>
              </a:rPr>
              <a:t>FSA </a:t>
            </a:r>
            <a:r>
              <a:rPr sz="2800" spc="-55" dirty="0">
                <a:cs typeface="Georgia"/>
              </a:rPr>
              <a:t>on</a:t>
            </a:r>
            <a:r>
              <a:rPr sz="2800" spc="170" dirty="0">
                <a:cs typeface="Georgia"/>
              </a:rPr>
              <a:t> </a:t>
            </a:r>
            <a:r>
              <a:rPr sz="2800" spc="-60" dirty="0">
                <a:cs typeface="Georgia"/>
              </a:rPr>
              <a:t>text.</a:t>
            </a:r>
            <a:endParaRPr sz="2800" dirty="0">
              <a:cs typeface="Georgia"/>
            </a:endParaRPr>
          </a:p>
        </p:txBody>
      </p:sp>
      <p:sp>
        <p:nvSpPr>
          <p:cNvPr id="37" name="标题 36">
            <a:extLst>
              <a:ext uri="{FF2B5EF4-FFF2-40B4-BE49-F238E27FC236}">
                <a16:creationId xmlns:a16="http://schemas.microsoft.com/office/drawing/2014/main" id="{86AC9089-AE12-4E29-947B-B113D2028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F4B0CF-2A77-4E86-8939-1DD450E00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FSA Algorithm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4EC5F07-6706-409A-AE29-085DC17C9E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541736" cy="4351338"/>
              </a:xfrm>
            </p:spPr>
            <p:txBody>
              <a:bodyPr/>
              <a:lstStyle/>
              <a:p>
                <a:r>
                  <a:rPr lang="en-US" altLang="zh-CN" dirty="0"/>
                  <a:t>FSA(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zh-CN" dirty="0"/>
                  <a:t>):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800" dirty="0"/>
                  <a:t> ← </a:t>
                </a:r>
                <a:r>
                  <a:rPr lang="en-US" altLang="zh-CN" sz="2800" dirty="0" err="1"/>
                  <a:t>len</a:t>
                </a:r>
                <a:r>
                  <a:rPr lang="en-US" altLang="zh-CN" sz="2800" dirty="0"/>
                  <a:t>(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CN" sz="2800" dirty="0"/>
                  <a:t>), 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sz="2800" dirty="0"/>
                  <a:t> ← </a:t>
                </a:r>
                <a:r>
                  <a:rPr lang="en-US" altLang="zh-CN" sz="2800" dirty="0" err="1"/>
                  <a:t>len</a:t>
                </a:r>
                <a:r>
                  <a:rPr lang="en-US" altLang="zh-CN" sz="2800" dirty="0"/>
                  <a:t>(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zh-CN" sz="2800" dirty="0"/>
                  <a:t>)</a:t>
                </a:r>
              </a:p>
              <a:p>
                <a:pPr marL="457200" lvl="1" indent="0">
                  <a:buNone/>
                </a:pPr>
                <a:r>
                  <a:rPr lang="zh-CN" altLang="en-US" sz="2800" dirty="0"/>
                  <a:t>𝛿 ← </a:t>
                </a:r>
                <a:r>
                  <a:rPr lang="en-US" altLang="zh-CN" sz="2800" dirty="0"/>
                  <a:t>Transition(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zh-CN" altLang="en-US" sz="2800" i="1" dirty="0" smtClean="0">
                        <a:latin typeface="Cambria Math" panose="02040503050406030204" pitchFamily="18" charset="0"/>
                      </a:rPr>
                      <m:t>𝛴</m:t>
                    </m:r>
                  </m:oMath>
                </a14:m>
                <a:r>
                  <a:rPr lang="en-US" altLang="zh-CN" sz="2800" dirty="0"/>
                  <a:t>)</a:t>
                </a:r>
              </a:p>
              <a:p>
                <a:pPr marL="457200" lvl="1" indent="0">
                  <a:buNone/>
                </a:pPr>
                <a:r>
                  <a:rPr lang="en-US" altLang="zh-CN" sz="2800" dirty="0"/>
                  <a:t>q ← 0  //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800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800" dirty="0"/>
                  <a:t>is the state of the FSA.</a:t>
                </a:r>
              </a:p>
              <a:p>
                <a:pPr marL="457200" lvl="1" indent="0">
                  <a:buNone/>
                </a:pPr>
                <a:r>
                  <a:rPr lang="en-US" altLang="zh-CN" sz="2800" dirty="0"/>
                  <a:t>for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	← 1 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CN" sz="2800" dirty="0"/>
              </a:p>
              <a:p>
                <a:pPr marL="914400" lvl="2" indent="0">
                  <a:buNone/>
                </a:pP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sz="2800" dirty="0"/>
                  <a:t> ← </a:t>
                </a:r>
                <a14:m>
                  <m:oMath xmlns:m="http://schemas.openxmlformats.org/officeDocument/2006/math">
                    <m:r>
                      <a:rPr lang="zh-CN" altLang="en-US" sz="2800" i="1" dirty="0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 err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80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i="1" dirty="0" err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800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])</m:t>
                    </m:r>
                  </m:oMath>
                </a14:m>
                <a:endParaRPr lang="en-US" altLang="zh-CN" sz="2800" dirty="0"/>
              </a:p>
              <a:p>
                <a:pPr marL="914400" lvl="2" indent="0">
                  <a:buNone/>
                </a:pPr>
                <a:r>
                  <a:rPr lang="en-US" altLang="zh-CN" sz="2800" dirty="0"/>
                  <a:t>if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altLang="zh-CN" sz="2800" dirty="0"/>
              </a:p>
              <a:p>
                <a:pPr marL="1371600" lvl="3" indent="0">
                  <a:buNone/>
                </a:pPr>
                <a:r>
                  <a:rPr lang="en-US" altLang="zh-CN" sz="2800" dirty="0"/>
                  <a:t>pattern occurs with shift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altLang="zh-CN" sz="2800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4EC5F07-6706-409A-AE29-085DC17C9E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541736" cy="4351338"/>
              </a:xfrm>
              <a:blipFill>
                <a:blip r:embed="rId2"/>
                <a:stretch>
                  <a:fillRect l="-1678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6123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570DE6-40D6-412A-A906-0A14C0781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Our Roadmap	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F6B18A-BB17-4C35-8DA9-D90830067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altLang="zh-CN" dirty="0"/>
          </a:p>
          <a:p>
            <a:r>
              <a:rPr lang="en-US" altLang="zh-CN" dirty="0"/>
              <a:t>String Concepts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String Searching Problem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Brute Force Solution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Rabin-Karp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Finite State Automata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Knuth-Morris-Pratt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29765FE9-AE3A-4BCF-8FEA-589A2606EDD8}"/>
              </a:ext>
            </a:extLst>
          </p:cNvPr>
          <p:cNvSpPr/>
          <p:nvPr/>
        </p:nvSpPr>
        <p:spPr>
          <a:xfrm>
            <a:off x="3708984" y="1898453"/>
            <a:ext cx="1113869" cy="844747"/>
          </a:xfrm>
          <a:custGeom>
            <a:avLst/>
            <a:gdLst/>
            <a:ahLst/>
            <a:cxnLst/>
            <a:rect l="l" t="t" r="r" b="b"/>
            <a:pathLst>
              <a:path w="2329815" h="1498600">
                <a:moveTo>
                  <a:pt x="348742" y="661416"/>
                </a:moveTo>
                <a:lnTo>
                  <a:pt x="0" y="777875"/>
                </a:lnTo>
                <a:lnTo>
                  <a:pt x="637667" y="1498092"/>
                </a:lnTo>
                <a:lnTo>
                  <a:pt x="1183805" y="1014476"/>
                </a:lnTo>
                <a:lnTo>
                  <a:pt x="661416" y="1014476"/>
                </a:lnTo>
                <a:lnTo>
                  <a:pt x="348742" y="661416"/>
                </a:lnTo>
                <a:close/>
              </a:path>
              <a:path w="2329815" h="1498600">
                <a:moveTo>
                  <a:pt x="2329434" y="0"/>
                </a:moveTo>
                <a:lnTo>
                  <a:pt x="1490979" y="280035"/>
                </a:lnTo>
                <a:lnTo>
                  <a:pt x="661416" y="1014476"/>
                </a:lnTo>
                <a:lnTo>
                  <a:pt x="1183805" y="1014476"/>
                </a:lnTo>
                <a:lnTo>
                  <a:pt x="2329434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1592869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570DE6-40D6-412A-A906-0A14C0781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Our Roadmap	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F6B18A-BB17-4C35-8DA9-D90830067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altLang="zh-CN" dirty="0"/>
          </a:p>
          <a:p>
            <a:r>
              <a:rPr lang="en-US" altLang="zh-CN" dirty="0"/>
              <a:t>String Concepts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String Searching Problem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Brute Force Solution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Rabin-Karp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Finite State Automata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Knuth-Morris-Pratt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29765FE9-AE3A-4BCF-8FEA-589A2606EDD8}"/>
              </a:ext>
            </a:extLst>
          </p:cNvPr>
          <p:cNvSpPr/>
          <p:nvPr/>
        </p:nvSpPr>
        <p:spPr>
          <a:xfrm>
            <a:off x="3574198" y="1825625"/>
            <a:ext cx="1186598" cy="797771"/>
          </a:xfrm>
          <a:custGeom>
            <a:avLst/>
            <a:gdLst/>
            <a:ahLst/>
            <a:cxnLst/>
            <a:rect l="l" t="t" r="r" b="b"/>
            <a:pathLst>
              <a:path w="2329815" h="1498600">
                <a:moveTo>
                  <a:pt x="348742" y="661416"/>
                </a:moveTo>
                <a:lnTo>
                  <a:pt x="0" y="777875"/>
                </a:lnTo>
                <a:lnTo>
                  <a:pt x="637667" y="1498092"/>
                </a:lnTo>
                <a:lnTo>
                  <a:pt x="1183805" y="1014476"/>
                </a:lnTo>
                <a:lnTo>
                  <a:pt x="661416" y="1014476"/>
                </a:lnTo>
                <a:lnTo>
                  <a:pt x="348742" y="661416"/>
                </a:lnTo>
                <a:close/>
              </a:path>
              <a:path w="2329815" h="1498600">
                <a:moveTo>
                  <a:pt x="2329434" y="0"/>
                </a:moveTo>
                <a:lnTo>
                  <a:pt x="1490979" y="280035"/>
                </a:lnTo>
                <a:lnTo>
                  <a:pt x="661416" y="1014476"/>
                </a:lnTo>
                <a:lnTo>
                  <a:pt x="1183805" y="1014476"/>
                </a:lnTo>
                <a:lnTo>
                  <a:pt x="2329434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99BA2DFF-0AEA-4208-85E9-B332669E4653}"/>
              </a:ext>
            </a:extLst>
          </p:cNvPr>
          <p:cNvSpPr/>
          <p:nvPr/>
        </p:nvSpPr>
        <p:spPr>
          <a:xfrm>
            <a:off x="4167497" y="3262896"/>
            <a:ext cx="981768" cy="738398"/>
          </a:xfrm>
          <a:custGeom>
            <a:avLst/>
            <a:gdLst/>
            <a:ahLst/>
            <a:cxnLst/>
            <a:rect l="l" t="t" r="r" b="b"/>
            <a:pathLst>
              <a:path w="2329815" h="1498600">
                <a:moveTo>
                  <a:pt x="348742" y="661416"/>
                </a:moveTo>
                <a:lnTo>
                  <a:pt x="0" y="777875"/>
                </a:lnTo>
                <a:lnTo>
                  <a:pt x="637667" y="1498092"/>
                </a:lnTo>
                <a:lnTo>
                  <a:pt x="1183805" y="1014476"/>
                </a:lnTo>
                <a:lnTo>
                  <a:pt x="661416" y="1014476"/>
                </a:lnTo>
                <a:lnTo>
                  <a:pt x="348742" y="661416"/>
                </a:lnTo>
                <a:close/>
              </a:path>
              <a:path w="2329815" h="1498600">
                <a:moveTo>
                  <a:pt x="2329434" y="0"/>
                </a:moveTo>
                <a:lnTo>
                  <a:pt x="1490979" y="280035"/>
                </a:lnTo>
                <a:lnTo>
                  <a:pt x="661416" y="1014476"/>
                </a:lnTo>
                <a:lnTo>
                  <a:pt x="1183805" y="1014476"/>
                </a:lnTo>
                <a:lnTo>
                  <a:pt x="2329434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2021D64E-798A-4EB3-9030-56734B617474}"/>
              </a:ext>
            </a:extLst>
          </p:cNvPr>
          <p:cNvSpPr/>
          <p:nvPr/>
        </p:nvSpPr>
        <p:spPr>
          <a:xfrm>
            <a:off x="3083314" y="4001294"/>
            <a:ext cx="981768" cy="738398"/>
          </a:xfrm>
          <a:custGeom>
            <a:avLst/>
            <a:gdLst/>
            <a:ahLst/>
            <a:cxnLst/>
            <a:rect l="l" t="t" r="r" b="b"/>
            <a:pathLst>
              <a:path w="2329815" h="1498600">
                <a:moveTo>
                  <a:pt x="348742" y="661416"/>
                </a:moveTo>
                <a:lnTo>
                  <a:pt x="0" y="777875"/>
                </a:lnTo>
                <a:lnTo>
                  <a:pt x="637667" y="1498092"/>
                </a:lnTo>
                <a:lnTo>
                  <a:pt x="1183805" y="1014476"/>
                </a:lnTo>
                <a:lnTo>
                  <a:pt x="661416" y="1014476"/>
                </a:lnTo>
                <a:lnTo>
                  <a:pt x="348742" y="661416"/>
                </a:lnTo>
                <a:close/>
              </a:path>
              <a:path w="2329815" h="1498600">
                <a:moveTo>
                  <a:pt x="2329434" y="0"/>
                </a:moveTo>
                <a:lnTo>
                  <a:pt x="1490979" y="280035"/>
                </a:lnTo>
                <a:lnTo>
                  <a:pt x="661416" y="1014476"/>
                </a:lnTo>
                <a:lnTo>
                  <a:pt x="1183805" y="1014476"/>
                </a:lnTo>
                <a:lnTo>
                  <a:pt x="2329434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06348B52-FBBF-4107-A887-9C0329D017F0}"/>
              </a:ext>
            </a:extLst>
          </p:cNvPr>
          <p:cNvSpPr/>
          <p:nvPr/>
        </p:nvSpPr>
        <p:spPr>
          <a:xfrm>
            <a:off x="4269912" y="4491537"/>
            <a:ext cx="981768" cy="738398"/>
          </a:xfrm>
          <a:custGeom>
            <a:avLst/>
            <a:gdLst/>
            <a:ahLst/>
            <a:cxnLst/>
            <a:rect l="l" t="t" r="r" b="b"/>
            <a:pathLst>
              <a:path w="2329815" h="1498600">
                <a:moveTo>
                  <a:pt x="348742" y="661416"/>
                </a:moveTo>
                <a:lnTo>
                  <a:pt x="0" y="777875"/>
                </a:lnTo>
                <a:lnTo>
                  <a:pt x="637667" y="1498092"/>
                </a:lnTo>
                <a:lnTo>
                  <a:pt x="1183805" y="1014476"/>
                </a:lnTo>
                <a:lnTo>
                  <a:pt x="661416" y="1014476"/>
                </a:lnTo>
                <a:lnTo>
                  <a:pt x="348742" y="661416"/>
                </a:lnTo>
                <a:close/>
              </a:path>
              <a:path w="2329815" h="1498600">
                <a:moveTo>
                  <a:pt x="2329434" y="0"/>
                </a:moveTo>
                <a:lnTo>
                  <a:pt x="1490979" y="280035"/>
                </a:lnTo>
                <a:lnTo>
                  <a:pt x="661416" y="1014476"/>
                </a:lnTo>
                <a:lnTo>
                  <a:pt x="1183805" y="1014476"/>
                </a:lnTo>
                <a:lnTo>
                  <a:pt x="2329434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1860771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4DF0D0-BEDC-4D34-BAA0-F81D23BDA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History of KMP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EF2EE7-07DB-4147-A9E6-4B1B1DC01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97269" cy="4461887"/>
          </a:xfrm>
        </p:spPr>
        <p:txBody>
          <a:bodyPr>
            <a:normAutofit/>
          </a:bodyPr>
          <a:lstStyle/>
          <a:p>
            <a:r>
              <a:rPr lang="en-US" altLang="zh-CN" dirty="0"/>
              <a:t>The algorithm was </a:t>
            </a:r>
            <a:r>
              <a:rPr lang="en-US" altLang="zh-CN" b="1" dirty="0"/>
              <a:t>first</a:t>
            </a:r>
            <a:r>
              <a:rPr lang="en-US" altLang="zh-CN" dirty="0"/>
              <a:t> </a:t>
            </a:r>
            <a:r>
              <a:rPr lang="en-US" altLang="zh-CN" b="1" dirty="0"/>
              <a:t>conceived</a:t>
            </a:r>
            <a:r>
              <a:rPr lang="en-US" altLang="zh-CN" dirty="0"/>
              <a:t> by </a:t>
            </a:r>
            <a:r>
              <a:rPr lang="en-US" altLang="zh-CN" b="1" dirty="0"/>
              <a:t>James H. </a:t>
            </a:r>
            <a:r>
              <a:rPr lang="en-US" altLang="zh-CN" b="1" dirty="0">
                <a:solidFill>
                  <a:srgbClr val="FF0000"/>
                </a:solidFill>
              </a:rPr>
              <a:t>M</a:t>
            </a:r>
            <a:r>
              <a:rPr lang="en-US" altLang="zh-CN" b="1" dirty="0"/>
              <a:t>orris</a:t>
            </a:r>
            <a:r>
              <a:rPr lang="en-US" altLang="zh-CN" dirty="0"/>
              <a:t>; </a:t>
            </a:r>
            <a:r>
              <a:rPr lang="en-US" altLang="zh-CN" i="1" dirty="0"/>
              <a:t>a few weeks later, </a:t>
            </a:r>
            <a:r>
              <a:rPr lang="en-US" altLang="zh-CN" dirty="0"/>
              <a:t>it was</a:t>
            </a:r>
            <a:r>
              <a:rPr lang="en-US" altLang="zh-CN" i="1" dirty="0"/>
              <a:t> </a:t>
            </a:r>
            <a:r>
              <a:rPr lang="en-US" altLang="zh-CN" b="1" dirty="0"/>
              <a:t>independently</a:t>
            </a:r>
            <a:r>
              <a:rPr lang="en-US" altLang="zh-CN" dirty="0"/>
              <a:t> </a:t>
            </a:r>
            <a:r>
              <a:rPr lang="en-US" altLang="zh-CN" b="1" dirty="0"/>
              <a:t>discovered</a:t>
            </a:r>
            <a:r>
              <a:rPr lang="en-US" altLang="zh-CN" dirty="0"/>
              <a:t> by </a:t>
            </a:r>
            <a:r>
              <a:rPr lang="en-US" altLang="zh-CN" b="1" dirty="0"/>
              <a:t>Donald </a:t>
            </a:r>
            <a:r>
              <a:rPr lang="en-US" altLang="zh-CN" b="1" dirty="0">
                <a:solidFill>
                  <a:srgbClr val="FF0000"/>
                </a:solidFill>
              </a:rPr>
              <a:t>K</a:t>
            </a:r>
            <a:r>
              <a:rPr lang="en-US" altLang="zh-CN" b="1" dirty="0"/>
              <a:t>nuth </a:t>
            </a:r>
            <a:r>
              <a:rPr lang="en-US" altLang="zh-CN" dirty="0"/>
              <a:t>from </a:t>
            </a:r>
            <a:r>
              <a:rPr lang="en-US" altLang="zh-CN" b="1" dirty="0"/>
              <a:t>automata theory (i.e. FSA)</a:t>
            </a:r>
          </a:p>
          <a:p>
            <a:r>
              <a:rPr lang="en-US" altLang="zh-CN" b="1" dirty="0"/>
              <a:t>Morris and Vaughan </a:t>
            </a:r>
            <a:r>
              <a:rPr lang="en-US" altLang="zh-CN" b="1" dirty="0">
                <a:solidFill>
                  <a:srgbClr val="FF0000"/>
                </a:solidFill>
              </a:rPr>
              <a:t>P</a:t>
            </a:r>
            <a:r>
              <a:rPr lang="en-US" altLang="zh-CN" b="1" dirty="0"/>
              <a:t>ratt </a:t>
            </a:r>
            <a:r>
              <a:rPr lang="en-US" altLang="zh-CN" dirty="0"/>
              <a:t>published a technical report in 1970; then, </a:t>
            </a:r>
            <a:r>
              <a:rPr lang="en-US" altLang="zh-CN" b="1" dirty="0"/>
              <a:t>the three </a:t>
            </a:r>
            <a:r>
              <a:rPr lang="en-US" altLang="zh-CN" dirty="0"/>
              <a:t>also published the algorithm jointly in 1977.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F078BF5-9647-4A65-B6F3-AC4A09E7D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0667" y="283400"/>
            <a:ext cx="2477397" cy="3070470"/>
          </a:xfrm>
          <a:prstGeom prst="rect">
            <a:avLst/>
          </a:prstGeom>
        </p:spPr>
      </p:pic>
      <p:pic>
        <p:nvPicPr>
          <p:cNvPr id="1026" name="Picture 2" descr="程序史上最重要神作《计算机程序设计艺术》第四卷B新章节预览发布_redditnote的博客-CSDN博客">
            <a:extLst>
              <a:ext uri="{FF2B5EF4-FFF2-40B4-BE49-F238E27FC236}">
                <a16:creationId xmlns:a16="http://schemas.microsoft.com/office/drawing/2014/main" id="{B7C08F61-CD5C-42DF-8C70-DF85B1004C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9812" y="3854266"/>
            <a:ext cx="2604962" cy="1932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eX pioneer and designer of the DVI file format - Overleaf, Online LaTeX  Editor">
            <a:extLst>
              <a:ext uri="{FF2B5EF4-FFF2-40B4-BE49-F238E27FC236}">
                <a16:creationId xmlns:a16="http://schemas.microsoft.com/office/drawing/2014/main" id="{6AB5FEDE-D7E1-41BC-91F2-FE1DAE9396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2631" y="4214667"/>
            <a:ext cx="2477397" cy="142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573360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6C17D4-E0E0-4000-839C-880A73D57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FSA Revisited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7574023-746C-43F3-927F-85798B5D69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342848" cy="2900124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=“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𝑎𝑏𝑎𝑏𝑎𝑐𝑎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” </m:t>
                    </m:r>
                  </m:oMath>
                </a14:m>
                <a:r>
                  <a:rPr lang="en-US" altLang="zh-CN" i="0" dirty="0">
                    <a:latin typeface="+mj-lt"/>
                  </a:rPr>
                  <a:t>and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=“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𝑎𝑏𝑎𝑏𝑎𝑏𝑎𝑐𝑎𝑏𝑎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”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7574023-746C-43F3-927F-85798B5D69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342848" cy="2900124"/>
              </a:xfrm>
              <a:blipFill>
                <a:blip r:embed="rId2"/>
                <a:stretch>
                  <a:fillRect t="-3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53C8B684-059D-4A66-8743-AC273D5830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248" y="2537234"/>
            <a:ext cx="5329360" cy="178353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952977E9-573A-495D-851B-B15298F35A0A}"/>
                  </a:ext>
                </a:extLst>
              </p:cNvPr>
              <p:cNvSpPr txBox="1"/>
              <p:nvPr/>
            </p:nvSpPr>
            <p:spPr>
              <a:xfrm>
                <a:off x="6862045" y="2741724"/>
                <a:ext cx="4734783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After failure: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at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r>
                  <a:rPr lang="en-US" altLang="zh-CN" dirty="0"/>
                  <a:t>, ‘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zh-CN" dirty="0"/>
                  <a:t>’ was expected, but not found  in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[6]</m:t>
                    </m:r>
                  </m:oMath>
                </a14:m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FSA transition to state </a:t>
                </a:r>
                <a:r>
                  <a:rPr lang="zh-CN" altLang="en-US" dirty="0"/>
                  <a:t>𝛿</a:t>
                </a:r>
                <a:r>
                  <a:rPr lang="en-US" altLang="zh-CN" dirty="0"/>
                  <a:t>(5,b)=4, it means  pattern </a:t>
                </a:r>
                <a:r>
                  <a:rPr lang="en-US" altLang="zh-CN" i="0" dirty="0">
                    <a:latin typeface="+mj-lt"/>
                  </a:rPr>
                  <a:t>prefix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[1..4] =“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𝑎𝑏𝑎𝑏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” </m:t>
                    </m:r>
                  </m:oMath>
                </a14:m>
                <a:r>
                  <a:rPr lang="en-US" altLang="zh-CN" dirty="0"/>
                  <a:t>has matched the text  suffix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[3..6] = “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𝑎𝑏𝑎𝑏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”</m:t>
                    </m:r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952977E9-573A-495D-851B-B15298F35A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2045" y="2741724"/>
                <a:ext cx="4734783" cy="1754326"/>
              </a:xfrm>
              <a:prstGeom prst="rect">
                <a:avLst/>
              </a:prstGeom>
              <a:blipFill>
                <a:blip r:embed="rId4"/>
                <a:stretch>
                  <a:fillRect l="-1160" t="-2083" r="-1933" b="-45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BF4B69DA-1951-43A8-8845-12867709B7C5}"/>
                  </a:ext>
                </a:extLst>
              </p:cNvPr>
              <p:cNvSpPr txBox="1"/>
              <p:nvPr/>
            </p:nvSpPr>
            <p:spPr>
              <a:xfrm>
                <a:off x="6862045" y="4843083"/>
                <a:ext cx="4407860" cy="12426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After success: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at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en-US" altLang="zh-CN" dirty="0"/>
                  <a:t>, “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dirty="0"/>
                  <a:t>” is met, 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(7,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)=2</m:t>
                    </m:r>
                  </m:oMath>
                </a14:m>
                <a:r>
                  <a:rPr lang="en-US" altLang="zh-CN" dirty="0"/>
                  <a:t>, thus,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[1..2] =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[9..10]</m:t>
                    </m:r>
                  </m:oMath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BF4B69DA-1951-43A8-8845-12867709B7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2045" y="4843083"/>
                <a:ext cx="4407860" cy="1242659"/>
              </a:xfrm>
              <a:prstGeom prst="rect">
                <a:avLst/>
              </a:prstGeom>
              <a:blipFill>
                <a:blip r:embed="rId5"/>
                <a:stretch>
                  <a:fillRect l="-1245" t="-24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图片 10">
            <a:extLst>
              <a:ext uri="{FF2B5EF4-FFF2-40B4-BE49-F238E27FC236}">
                <a16:creationId xmlns:a16="http://schemas.microsoft.com/office/drawing/2014/main" id="{E42DB25C-BA95-45AF-B25E-9C294BACF0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4498160"/>
            <a:ext cx="5131064" cy="1587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10320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A8C378-7AD8-49FD-B462-6C44EC991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FSA Revisited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648A1C-C021-4CE4-BA49-921BF7A1C2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/>
                  <a:t>In general, the FSA is constructed such that the state number tells us </a:t>
                </a:r>
                <a:r>
                  <a:rPr lang="en-US" altLang="zh-CN" b="1" dirty="0"/>
                  <a:t>how much of a prefix of 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en-US" altLang="zh-CN" b="1" dirty="0"/>
                  <a:t> has been matched by all possible substrings (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r>
                  <a:rPr lang="en-US" altLang="zh-CN" b="1" dirty="0"/>
                  <a:t>) generated on the </a:t>
                </a:r>
                <a:r>
                  <a:rPr lang="en-US" altLang="zh-CN" b="1" dirty="0" err="1"/>
                  <a:t>alphbet</a:t>
                </a:r>
                <a:r>
                  <a:rPr lang="en-US" altLang="zh-CN" b="1" dirty="0"/>
                  <a:t> </a:t>
                </a:r>
                <a14:m>
                  <m:oMath xmlns:m="http://schemas.openxmlformats.org/officeDocument/2006/math">
                    <m:r>
                      <a:rPr lang="en-US" altLang="zh-CN" b="1" i="0" dirty="0" smtClean="0">
                        <a:latin typeface="Cambria Math" panose="02040503050406030204" pitchFamily="18" charset="0"/>
                      </a:rPr>
                      <m:t>𝚺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en-US" altLang="zh-CN" dirty="0"/>
                  <a:t>FSA transition function:</a:t>
                </a:r>
              </a:p>
              <a:p>
                <a:pPr lvl="1"/>
                <a:r>
                  <a:rPr lang="en-US" altLang="zh-CN" dirty="0"/>
                  <a:t>Find the longest (of length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/>
                  <a:t>) prefix of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zh-CN" dirty="0"/>
                  <a:t> is also a suffix of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[…,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dirty="0"/>
                  <a:t>, i.e.,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[1,…,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]=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Read the next character of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zh-CN" dirty="0"/>
                  <a:t> at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zh-CN" dirty="0"/>
                  <a:t>-th position, and there are two kinds of transitions: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+1] =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+1]</m:t>
                    </m:r>
                  </m:oMath>
                </a14:m>
                <a:r>
                  <a:rPr lang="en-US" altLang="zh-CN" dirty="0"/>
                  <a:t>, it is matched, continues;</a:t>
                </a:r>
              </a:p>
              <a:p>
                <a:pPr lvl="2"/>
                <a:r>
                  <a:rPr lang="en-US" altLang="zh-CN" dirty="0"/>
                  <a:t>otherwise, it is mismatched, go to 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+1])</m:t>
                    </m:r>
                  </m:oMath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648A1C-C021-4CE4-BA49-921BF7A1C2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 r="-18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86234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29544A-8E82-446B-9D1F-94B5294EC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Prefix Function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A000F8B-EEDD-4760-90FA-57CE86A636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883940"/>
              </a:xfrm>
            </p:spPr>
            <p:txBody>
              <a:bodyPr/>
              <a:lstStyle/>
              <a:p>
                <a:r>
                  <a:rPr lang="en-US" altLang="zh-CN" dirty="0"/>
                  <a:t>Consider the first step of FSA transition function:</a:t>
                </a:r>
              </a:p>
              <a:p>
                <a:pPr lvl="1"/>
                <a:r>
                  <a:rPr lang="en-US" altLang="zh-CN" dirty="0"/>
                  <a:t>Find the longest (of length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/>
                  <a:t>) prefix of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zh-CN" dirty="0"/>
                  <a:t> which is also a suffix of substring generated at the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 err="1"/>
                  <a:t>-th</a:t>
                </a:r>
                <a:r>
                  <a:rPr lang="en-US" altLang="zh-CN" dirty="0"/>
                  <a:t> state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[…, 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dirty="0"/>
                  <a:t>, i.e.,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]=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Suppose that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zh-CN" dirty="0"/>
                  <a:t> is mismatched at position “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dirty="0"/>
                  <a:t>”</a:t>
                </a:r>
              </a:p>
              <a:p>
                <a:pPr lvl="1"/>
                <a:r>
                  <a:rPr lang="en-US" altLang="zh-CN" dirty="0"/>
                  <a:t>i.e. 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</a:rPr>
                      <m:t>!=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zh-CN" dirty="0"/>
                  <a:t>;</a:t>
                </a:r>
              </a:p>
              <a:p>
                <a:pPr lvl="1"/>
                <a:r>
                  <a:rPr lang="en-US" altLang="zh-CN" dirty="0"/>
                  <a:t>then, we should find the longest prefix of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US" altLang="zh-CN" dirty="0"/>
                  <a:t>which is also a  suffix of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 …, 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A000F8B-EEDD-4760-90FA-57CE86A636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883940"/>
              </a:xfrm>
              <a:blipFill>
                <a:blip r:embed="rId2"/>
                <a:stretch>
                  <a:fillRect l="-1043" t="-3797" r="-1333" b="-27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2E76E272-397C-46E6-A65E-B6FB194CD4AD}"/>
                  </a:ext>
                </a:extLst>
              </p:cNvPr>
              <p:cNvSpPr txBox="1"/>
              <p:nvPr/>
            </p:nvSpPr>
            <p:spPr>
              <a:xfrm>
                <a:off x="922492" y="4968509"/>
                <a:ext cx="10778591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200" b="1" dirty="0"/>
                  <a:t>Prefix function (</a:t>
                </a:r>
                <a:r>
                  <a:rPr lang="en-US" altLang="zh-CN" sz="2200" b="1" dirty="0" err="1"/>
                  <a:t>a.k.a</a:t>
                </a:r>
                <a:r>
                  <a:rPr lang="en-US" altLang="zh-CN" sz="2200" b="1" dirty="0"/>
                  <a:t> Next Array)</a:t>
                </a:r>
              </a:p>
              <a:p>
                <a:pPr algn="ctr"/>
                <a:endParaRPr lang="en-US" altLang="zh-CN" sz="2200" b="1" dirty="0"/>
              </a:p>
              <a:p>
                <a:r>
                  <a:rPr lang="en-US" altLang="zh-CN" sz="2200" dirty="0"/>
                  <a:t>Given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..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200" dirty="0"/>
                  <a:t>, the prefix function </a:t>
                </a:r>
                <a14:m>
                  <m:oMath xmlns:m="http://schemas.openxmlformats.org/officeDocument/2006/math">
                    <m:r>
                      <a:rPr lang="el-GR" altLang="zh-CN" sz="2200" i="1" dirty="0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l-GR" altLang="zh-CN" sz="2200" dirty="0"/>
                  <a:t> </a:t>
                </a:r>
                <a:r>
                  <a:rPr lang="en-US" altLang="zh-CN" sz="2200" dirty="0"/>
                  <a:t>for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zh-CN" sz="2200" dirty="0"/>
                  <a:t> is </a:t>
                </a:r>
                <a14:m>
                  <m:oMath xmlns:m="http://schemas.openxmlformats.org/officeDocument/2006/math">
                    <m:r>
                      <a:rPr lang="el-GR" altLang="zh-CN" sz="2200" i="1" dirty="0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l-GR" altLang="zh-CN" sz="2200" dirty="0"/>
                  <a:t>: </a:t>
                </a:r>
                <a14:m>
                  <m:oMath xmlns:m="http://schemas.openxmlformats.org/officeDocument/2006/math">
                    <m:r>
                      <a:rPr lang="el-GR" altLang="zh-CN" sz="2200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l-GR" altLang="zh-CN" sz="220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l-GR" altLang="zh-CN" sz="22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l-GR" altLang="zh-CN" sz="220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l-GR" altLang="zh-CN" sz="2200" i="1" dirty="0" smtClean="0">
                        <a:latin typeface="Cambria Math" panose="02040503050406030204" pitchFamily="18" charset="0"/>
                      </a:rPr>
                      <m:t>, …, 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}→{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, …, 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sz="2200" dirty="0"/>
                  <a:t>, such that: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altLang="zh-CN" sz="2200" i="1" dirty="0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l-GR" altLang="zh-CN" sz="2200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sz="2200" i="1" dirty="0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sz="2200" i="1" dirty="0" smtClean="0">
                          <a:latin typeface="Cambria Math" panose="02040503050406030204" pitchFamily="18" charset="0"/>
                        </a:rPr>
                        <m:t>]=</m:t>
                      </m:r>
                      <m:r>
                        <m:rPr>
                          <m:sty m:val="p"/>
                        </m:rPr>
                        <a:rPr lang="en-US" altLang="zh-CN" sz="2200" i="1" dirty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altLang="zh-CN" sz="2200" i="1" dirty="0" smtClean="0">
                          <a:latin typeface="Cambria Math" panose="02040503050406030204" pitchFamily="18" charset="0"/>
                        </a:rPr>
                        <m:t>⁡{</m:t>
                      </m:r>
                      <m:r>
                        <a:rPr lang="en-US" altLang="zh-CN" sz="220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20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20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200" i="1" dirty="0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zh-CN" sz="2200" i="1" dirty="0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sz="22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200" i="1" dirty="0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altLang="zh-CN" sz="22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2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2200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sz="2200" i="1" dirty="0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sz="220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20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20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20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2200" i="1" dirty="0" smtClean="0"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lang="en-US" altLang="zh-CN" sz="2200" i="1" dirty="0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sz="2200" i="1" dirty="0" smtClean="0">
                          <a:latin typeface="Cambria Math" panose="02040503050406030204" pitchFamily="18" charset="0"/>
                        </a:rPr>
                        <m:t>] = </m:t>
                      </m:r>
                      <m:r>
                        <a:rPr lang="en-US" altLang="zh-CN" sz="22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2200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sz="220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2200" i="1" dirty="0" smtClean="0">
                          <a:latin typeface="Cambria Math" panose="02040503050406030204" pitchFamily="18" charset="0"/>
                        </a:rPr>
                        <m:t>,..,</m:t>
                      </m:r>
                      <m:r>
                        <a:rPr lang="en-US" altLang="zh-CN" sz="220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200" i="1" dirty="0" smtClean="0">
                          <a:latin typeface="Cambria Math" panose="02040503050406030204" pitchFamily="18" charset="0"/>
                        </a:rPr>
                        <m:t>]}</m:t>
                      </m:r>
                    </m:oMath>
                  </m:oMathPara>
                </a14:m>
                <a:endParaRPr lang="en-US" altLang="zh-CN" sz="2200" dirty="0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2E76E272-397C-46E6-A65E-B6FB194CD4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492" y="4968509"/>
                <a:ext cx="10778591" cy="1446550"/>
              </a:xfrm>
              <a:prstGeom prst="rect">
                <a:avLst/>
              </a:prstGeom>
              <a:blipFill>
                <a:blip r:embed="rId3"/>
                <a:stretch>
                  <a:fillRect l="-735" t="-2532" b="-46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091677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D963AE-4EDF-4066-9AFF-D7F393E6A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Prefix function (i.e. </a:t>
            </a:r>
            <a:r>
              <a:rPr lang="en-US" altLang="zh-CN" i="1" dirty="0"/>
              <a:t>Next Array </a:t>
            </a:r>
            <a:r>
              <a:rPr lang="en-US" altLang="zh-CN" dirty="0"/>
              <a:t>in KMP)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5849E1F-959E-47C4-84C5-A3A47A3ED6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85157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altLang="zh-CN" sz="2800" dirty="0"/>
                  <a:t>Given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[1..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800" dirty="0"/>
                  <a:t>, the prefix function </a:t>
                </a:r>
                <a14:m>
                  <m:oMath xmlns:m="http://schemas.openxmlformats.org/officeDocument/2006/math">
                    <m:r>
                      <a:rPr lang="el-GR" altLang="zh-CN" sz="2800" i="1" dirty="0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l-GR" altLang="zh-CN" sz="2800" dirty="0"/>
                  <a:t> </a:t>
                </a:r>
                <a:r>
                  <a:rPr lang="en-US" altLang="zh-CN" sz="2800" dirty="0"/>
                  <a:t>for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zh-CN" sz="2800" dirty="0"/>
                  <a:t> is 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                   </a:t>
                </a:r>
                <a14:m>
                  <m:oMath xmlns:m="http://schemas.openxmlformats.org/officeDocument/2006/math">
                    <m:r>
                      <a:rPr lang="el-GR" altLang="zh-CN" sz="2800" i="1" dirty="0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l-GR" altLang="zh-CN" sz="2800" dirty="0"/>
                  <a:t>: </a:t>
                </a:r>
                <a14:m>
                  <m:oMath xmlns:m="http://schemas.openxmlformats.org/officeDocument/2006/math">
                    <m:r>
                      <a:rPr lang="el-GR" altLang="zh-CN" sz="2800" i="1" dirty="0" smtClean="0">
                        <a:latin typeface="Cambria Math" panose="02040503050406030204" pitchFamily="18" charset="0"/>
                      </a:rPr>
                      <m:t>{1, 2, 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…, 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}→{0, 1, …, 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r>
                  <a:rPr lang="en-US" altLang="zh-CN" sz="2800" dirty="0"/>
                  <a:t>, such that:</a:t>
                </a:r>
              </a:p>
              <a:p>
                <a:pPr marL="0" indent="0">
                  <a:buNone/>
                </a:pPr>
                <a:endParaRPr lang="en-US" altLang="zh-CN" sz="28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altLang="zh-CN" sz="2800" i="1" dirty="0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l-GR" altLang="zh-CN" sz="2800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]=</m:t>
                      </m:r>
                      <m:r>
                        <m:rPr>
                          <m:sty m:val="p"/>
                        </m:rP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⁡{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+1,…,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] = 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[1,..,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]}</m:t>
                      </m:r>
                    </m:oMath>
                  </m:oMathPara>
                </a14:m>
                <a:endParaRPr lang="en-US" altLang="zh-CN" sz="2800" dirty="0"/>
              </a:p>
              <a:p>
                <a:pPr marL="0" indent="0" algn="ctr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sz="2800" dirty="0"/>
                  <a:t>Example: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 =“</m:t>
                    </m:r>
                    <m:r>
                      <a:rPr lang="en-US" altLang="zh-CN" sz="2800" i="1" dirty="0" err="1" smtClean="0">
                        <a:latin typeface="Cambria Math" panose="02040503050406030204" pitchFamily="18" charset="0"/>
                      </a:rPr>
                      <m:t>𝑎𝑏𝑎𝑏𝑎𝑐𝑎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”</m:t>
                    </m:r>
                  </m:oMath>
                </a14:m>
                <a:endParaRPr lang="en-US" altLang="zh-CN" sz="2800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5849E1F-959E-47C4-84C5-A3A47A3ED6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851571"/>
              </a:xfrm>
              <a:blipFill>
                <a:blip r:embed="rId2"/>
                <a:stretch>
                  <a:fillRect l="-1217" t="-4915" b="-4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7631237E-F3C1-43F3-B461-183F66E6C89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14925566"/>
                  </p:ext>
                </p:extLst>
              </p:nvPr>
            </p:nvGraphicFramePr>
            <p:xfrm>
              <a:off x="2594172" y="4932966"/>
              <a:ext cx="6077583" cy="10566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90245">
                      <a:extLst>
                        <a:ext uri="{9D8B030D-6E8A-4147-A177-3AD203B41FA5}">
                          <a16:colId xmlns:a16="http://schemas.microsoft.com/office/drawing/2014/main" val="1012100495"/>
                        </a:ext>
                      </a:extLst>
                    </a:gridCol>
                    <a:gridCol w="769620">
                      <a:extLst>
                        <a:ext uri="{9D8B030D-6E8A-4147-A177-3AD203B41FA5}">
                          <a16:colId xmlns:a16="http://schemas.microsoft.com/office/drawing/2014/main" val="463805400"/>
                        </a:ext>
                      </a:extLst>
                    </a:gridCol>
                    <a:gridCol w="769620">
                      <a:extLst>
                        <a:ext uri="{9D8B030D-6E8A-4147-A177-3AD203B41FA5}">
                          <a16:colId xmlns:a16="http://schemas.microsoft.com/office/drawing/2014/main" val="2693866990"/>
                        </a:ext>
                      </a:extLst>
                    </a:gridCol>
                    <a:gridCol w="769619">
                      <a:extLst>
                        <a:ext uri="{9D8B030D-6E8A-4147-A177-3AD203B41FA5}">
                          <a16:colId xmlns:a16="http://schemas.microsoft.com/office/drawing/2014/main" val="1728254214"/>
                        </a:ext>
                      </a:extLst>
                    </a:gridCol>
                    <a:gridCol w="769619">
                      <a:extLst>
                        <a:ext uri="{9D8B030D-6E8A-4147-A177-3AD203B41FA5}">
                          <a16:colId xmlns:a16="http://schemas.microsoft.com/office/drawing/2014/main" val="4119298126"/>
                        </a:ext>
                      </a:extLst>
                    </a:gridCol>
                    <a:gridCol w="769620">
                      <a:extLst>
                        <a:ext uri="{9D8B030D-6E8A-4147-A177-3AD203B41FA5}">
                          <a16:colId xmlns:a16="http://schemas.microsoft.com/office/drawing/2014/main" val="4216074358"/>
                        </a:ext>
                      </a:extLst>
                    </a:gridCol>
                    <a:gridCol w="769620">
                      <a:extLst>
                        <a:ext uri="{9D8B030D-6E8A-4147-A177-3AD203B41FA5}">
                          <a16:colId xmlns:a16="http://schemas.microsoft.com/office/drawing/2014/main" val="2154314098"/>
                        </a:ext>
                      </a:extLst>
                    </a:gridCol>
                    <a:gridCol w="769620">
                      <a:extLst>
                        <a:ext uri="{9D8B030D-6E8A-4147-A177-3AD203B41FA5}">
                          <a16:colId xmlns:a16="http://schemas.microsoft.com/office/drawing/2014/main" val="134362877"/>
                        </a:ext>
                      </a:extLst>
                    </a:gridCol>
                  </a:tblGrid>
                  <a:tr h="315595">
                    <a:tc>
                      <a:txBody>
                        <a:bodyPr/>
                        <a:lstStyle/>
                        <a:p>
                          <a:pPr marR="71755" algn="ctr">
                            <a:lnSpc>
                              <a:spcPts val="207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  <a:cs typeface="Georgia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sz="1800" dirty="0">
                            <a:latin typeface="Georgia"/>
                            <a:cs typeface="Georgia"/>
                          </a:endParaRP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marR="314325" algn="r">
                            <a:lnSpc>
                              <a:spcPts val="2070"/>
                            </a:lnSpc>
                          </a:pPr>
                          <a:r>
                            <a:rPr lang="en-US" sz="1800" dirty="0">
                              <a:latin typeface="Georgia"/>
                              <a:cs typeface="Georgia"/>
                            </a:rPr>
                            <a:t>1</a:t>
                          </a:r>
                          <a:endParaRPr sz="1800" dirty="0">
                            <a:latin typeface="Georgia"/>
                            <a:cs typeface="Georgia"/>
                          </a:endParaRPr>
                        </a:p>
                      </a:txBody>
                      <a:tcPr marL="0" marR="0" marT="0" marB="0">
                        <a:lnB w="12700">
                          <a:solidFill>
                            <a:srgbClr val="000000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R="314960" algn="r">
                            <a:lnSpc>
                              <a:spcPts val="2070"/>
                            </a:lnSpc>
                          </a:pPr>
                          <a:r>
                            <a:rPr lang="en-US" sz="1800" dirty="0">
                              <a:latin typeface="Georgia"/>
                              <a:cs typeface="Georgia"/>
                            </a:rPr>
                            <a:t>2</a:t>
                          </a:r>
                          <a:endParaRPr sz="1800" dirty="0">
                            <a:latin typeface="Georgia"/>
                            <a:cs typeface="Georgia"/>
                          </a:endParaRPr>
                        </a:p>
                      </a:txBody>
                      <a:tcPr marL="0" marR="0" marT="0" marB="0">
                        <a:lnB w="12700">
                          <a:solidFill>
                            <a:srgbClr val="000000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2070"/>
                            </a:lnSpc>
                          </a:pPr>
                          <a:r>
                            <a:rPr lang="en-US" sz="1800" dirty="0">
                              <a:latin typeface="Georgia"/>
                              <a:cs typeface="Georgia"/>
                            </a:rPr>
                            <a:t>3</a:t>
                          </a:r>
                          <a:endParaRPr sz="1800" dirty="0">
                            <a:latin typeface="Georgia"/>
                            <a:cs typeface="Georgia"/>
                          </a:endParaRPr>
                        </a:p>
                      </a:txBody>
                      <a:tcPr marL="0" marR="0" marT="0" marB="0">
                        <a:lnB w="12700">
                          <a:solidFill>
                            <a:srgbClr val="000000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319405">
                            <a:lnSpc>
                              <a:spcPts val="2070"/>
                            </a:lnSpc>
                          </a:pPr>
                          <a:r>
                            <a:rPr lang="en-US" sz="1800" dirty="0">
                              <a:latin typeface="Georgia"/>
                              <a:cs typeface="Georgia"/>
                            </a:rPr>
                            <a:t>4</a:t>
                          </a:r>
                          <a:endParaRPr sz="1800" dirty="0">
                            <a:latin typeface="Georgia"/>
                            <a:cs typeface="Georgia"/>
                          </a:endParaRPr>
                        </a:p>
                      </a:txBody>
                      <a:tcPr marL="0" marR="0" marT="0" marB="0">
                        <a:lnB w="12700">
                          <a:solidFill>
                            <a:srgbClr val="000000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319405">
                            <a:lnSpc>
                              <a:spcPts val="2070"/>
                            </a:lnSpc>
                          </a:pPr>
                          <a:r>
                            <a:rPr lang="en-US" sz="1800" dirty="0">
                              <a:latin typeface="Georgia"/>
                              <a:cs typeface="Georgia"/>
                            </a:rPr>
                            <a:t>5</a:t>
                          </a:r>
                          <a:endParaRPr sz="1800" dirty="0">
                            <a:latin typeface="Georgia"/>
                            <a:cs typeface="Georgia"/>
                          </a:endParaRPr>
                        </a:p>
                      </a:txBody>
                      <a:tcPr marL="0" marR="0" marT="0" marB="0">
                        <a:lnB w="12700">
                          <a:solidFill>
                            <a:srgbClr val="000000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318770">
                            <a:lnSpc>
                              <a:spcPts val="2070"/>
                            </a:lnSpc>
                          </a:pPr>
                          <a:r>
                            <a:rPr lang="en-US" sz="1800" dirty="0">
                              <a:latin typeface="Georgia"/>
                              <a:cs typeface="Georgia"/>
                            </a:rPr>
                            <a:t>6</a:t>
                          </a:r>
                          <a:endParaRPr sz="1800" dirty="0">
                            <a:latin typeface="Georgia"/>
                            <a:cs typeface="Georgia"/>
                          </a:endParaRPr>
                        </a:p>
                      </a:txBody>
                      <a:tcPr marL="0" marR="0" marT="0" marB="0">
                        <a:lnB w="12700">
                          <a:solidFill>
                            <a:srgbClr val="000000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2070"/>
                            </a:lnSpc>
                          </a:pPr>
                          <a:r>
                            <a:rPr lang="en-US" sz="1800" dirty="0">
                              <a:latin typeface="Georgia"/>
                              <a:cs typeface="Georgia"/>
                            </a:rPr>
                            <a:t>7</a:t>
                          </a:r>
                          <a:endParaRPr sz="1800" dirty="0">
                            <a:latin typeface="Georgia"/>
                            <a:cs typeface="Georgia"/>
                          </a:endParaRPr>
                        </a:p>
                      </a:txBody>
                      <a:tcPr marL="0" marR="0" marT="0" marB="0">
                        <a:lnB w="12700">
                          <a:solidFill>
                            <a:srgbClr val="000000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36903458"/>
                      </a:ext>
                    </a:extLst>
                  </a:tr>
                  <a:tr h="368935">
                    <a:tc>
                      <a:txBody>
                        <a:bodyPr/>
                        <a:lstStyle/>
                        <a:p>
                          <a:pPr marR="73660" algn="ctr">
                            <a:lnSpc>
                              <a:spcPct val="100000"/>
                            </a:lnSpc>
                            <a:spcBef>
                              <a:spcPts val="32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1800" i="1" spc="-50" dirty="0" smtClean="0">
                                    <a:latin typeface="Cambria Math" panose="02040503050406030204" pitchFamily="18" charset="0"/>
                                    <a:cs typeface="Georgia"/>
                                  </a:rPr>
                                  <m:t>𝑃</m:t>
                                </m:r>
                                <m:r>
                                  <a:rPr lang="en-US" altLang="zh-CN" sz="1800" i="1" spc="-50" dirty="0">
                                    <a:latin typeface="Cambria Math" panose="02040503050406030204" pitchFamily="18" charset="0"/>
                                    <a:cs typeface="Georgia"/>
                                  </a:rPr>
                                  <m:t>[</m:t>
                                </m:r>
                                <m:r>
                                  <a:rPr lang="zh-CN" altLang="en-US" sz="1800" i="1" spc="-50" dirty="0">
                                    <a:latin typeface="Cambria Math" panose="02040503050406030204" pitchFamily="18" charset="0"/>
                                    <a:cs typeface="Georgia"/>
                                  </a:rPr>
                                  <m:t>𝑖</m:t>
                                </m:r>
                                <m:r>
                                  <a:rPr lang="en-US" altLang="zh-CN" sz="1800" i="1" spc="-50" dirty="0">
                                    <a:latin typeface="Cambria Math" panose="02040503050406030204" pitchFamily="18" charset="0"/>
                                    <a:cs typeface="Georgia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sz="1800" dirty="0">
                            <a:latin typeface="Georgia"/>
                            <a:cs typeface="Georgia"/>
                          </a:endParaRPr>
                        </a:p>
                      </a:txBody>
                      <a:tcPr marL="0" marR="0" marT="40640" marB="0">
                        <a:lnR w="12700">
                          <a:solidFill>
                            <a:srgbClr val="000000"/>
                          </a:solidFill>
                          <a:prstDash val="soli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R="321945" algn="r">
                            <a:lnSpc>
                              <a:spcPct val="100000"/>
                            </a:lnSpc>
                            <a:spcBef>
                              <a:spcPts val="320"/>
                            </a:spcBef>
                          </a:pPr>
                          <a:r>
                            <a:rPr sz="1800" dirty="0">
                              <a:latin typeface="Georgia"/>
                              <a:cs typeface="Georgia"/>
                            </a:rPr>
                            <a:t>a</a:t>
                          </a:r>
                          <a:endParaRPr sz="1800">
                            <a:latin typeface="Georgia"/>
                            <a:cs typeface="Georgia"/>
                          </a:endParaRPr>
                        </a:p>
                      </a:txBody>
                      <a:tcPr marL="0" marR="0" marT="40640" marB="0">
                        <a:lnL w="12700">
                          <a:solidFill>
                            <a:srgbClr val="000000"/>
                          </a:solidFill>
                          <a:prstDash val="solid"/>
                        </a:lnL>
                        <a:lnR w="12700">
                          <a:solidFill>
                            <a:srgbClr val="000000"/>
                          </a:solidFill>
                          <a:prstDash val="solid"/>
                        </a:lnR>
                        <a:lnT w="12700">
                          <a:solidFill>
                            <a:srgbClr val="000000"/>
                          </a:solidFill>
                          <a:prstDash val="solid"/>
                        </a:lnT>
                        <a:lnB w="12700">
                          <a:solidFill>
                            <a:srgbClr val="000000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R="314325" algn="r">
                            <a:lnSpc>
                              <a:spcPct val="100000"/>
                            </a:lnSpc>
                            <a:spcBef>
                              <a:spcPts val="320"/>
                            </a:spcBef>
                          </a:pPr>
                          <a:r>
                            <a:rPr sz="1800" dirty="0">
                              <a:latin typeface="Georgia"/>
                              <a:cs typeface="Georgia"/>
                            </a:rPr>
                            <a:t>b</a:t>
                          </a:r>
                        </a:p>
                      </a:txBody>
                      <a:tcPr marL="0" marR="0" marT="40640" marB="0">
                        <a:lnL w="12700">
                          <a:solidFill>
                            <a:srgbClr val="000000"/>
                          </a:solidFill>
                          <a:prstDash val="solid"/>
                        </a:lnL>
                        <a:lnR w="12700">
                          <a:solidFill>
                            <a:srgbClr val="000000"/>
                          </a:solidFill>
                          <a:prstDash val="solid"/>
                        </a:lnR>
                        <a:lnT w="12700">
                          <a:solidFill>
                            <a:srgbClr val="000000"/>
                          </a:solidFill>
                          <a:prstDash val="solid"/>
                        </a:lnT>
                        <a:lnB w="12700">
                          <a:solidFill>
                            <a:srgbClr val="000000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320"/>
                            </a:spcBef>
                          </a:pPr>
                          <a:r>
                            <a:rPr sz="1800" dirty="0">
                              <a:latin typeface="Georgia"/>
                              <a:cs typeface="Georgia"/>
                            </a:rPr>
                            <a:t>a</a:t>
                          </a:r>
                        </a:p>
                      </a:txBody>
                      <a:tcPr marL="0" marR="0" marT="40640" marB="0">
                        <a:lnL w="12700">
                          <a:solidFill>
                            <a:srgbClr val="000000"/>
                          </a:solidFill>
                          <a:prstDash val="solid"/>
                        </a:lnL>
                        <a:lnR w="12700">
                          <a:solidFill>
                            <a:srgbClr val="000000"/>
                          </a:solidFill>
                          <a:prstDash val="solid"/>
                        </a:lnR>
                        <a:lnT w="12700">
                          <a:solidFill>
                            <a:srgbClr val="000000"/>
                          </a:solidFill>
                          <a:prstDash val="solid"/>
                        </a:lnT>
                        <a:lnB w="12700">
                          <a:solidFill>
                            <a:srgbClr val="000000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321310">
                            <a:lnSpc>
                              <a:spcPct val="100000"/>
                            </a:lnSpc>
                            <a:spcBef>
                              <a:spcPts val="320"/>
                            </a:spcBef>
                          </a:pPr>
                          <a:r>
                            <a:rPr sz="1800" dirty="0">
                              <a:latin typeface="Georgia"/>
                              <a:cs typeface="Georgia"/>
                            </a:rPr>
                            <a:t>b</a:t>
                          </a:r>
                          <a:endParaRPr sz="1800">
                            <a:latin typeface="Georgia"/>
                            <a:cs typeface="Georgia"/>
                          </a:endParaRPr>
                        </a:p>
                      </a:txBody>
                      <a:tcPr marL="0" marR="0" marT="40640" marB="0">
                        <a:lnL w="12700">
                          <a:solidFill>
                            <a:srgbClr val="000000"/>
                          </a:solidFill>
                          <a:prstDash val="solid"/>
                        </a:lnL>
                        <a:lnR w="12700">
                          <a:solidFill>
                            <a:srgbClr val="000000"/>
                          </a:solidFill>
                          <a:prstDash val="solid"/>
                        </a:lnR>
                        <a:lnT w="12700">
                          <a:solidFill>
                            <a:srgbClr val="000000"/>
                          </a:solidFill>
                          <a:prstDash val="solid"/>
                        </a:lnT>
                        <a:lnB w="12700">
                          <a:solidFill>
                            <a:srgbClr val="000000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327025">
                            <a:lnSpc>
                              <a:spcPct val="100000"/>
                            </a:lnSpc>
                            <a:spcBef>
                              <a:spcPts val="320"/>
                            </a:spcBef>
                          </a:pPr>
                          <a:r>
                            <a:rPr sz="1800" dirty="0">
                              <a:latin typeface="Georgia"/>
                              <a:cs typeface="Georgia"/>
                            </a:rPr>
                            <a:t>a</a:t>
                          </a:r>
                          <a:endParaRPr sz="1800">
                            <a:latin typeface="Georgia"/>
                            <a:cs typeface="Georgia"/>
                          </a:endParaRPr>
                        </a:p>
                      </a:txBody>
                      <a:tcPr marL="0" marR="0" marT="40640" marB="0">
                        <a:lnL w="12700">
                          <a:solidFill>
                            <a:srgbClr val="000000"/>
                          </a:solidFill>
                          <a:prstDash val="solid"/>
                        </a:lnL>
                        <a:lnR w="12700">
                          <a:solidFill>
                            <a:srgbClr val="000000"/>
                          </a:solidFill>
                          <a:prstDash val="solid"/>
                        </a:lnR>
                        <a:lnT w="12700">
                          <a:solidFill>
                            <a:srgbClr val="000000"/>
                          </a:solidFill>
                          <a:prstDash val="solid"/>
                        </a:lnT>
                        <a:lnB w="12700">
                          <a:solidFill>
                            <a:srgbClr val="000000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332740">
                            <a:lnSpc>
                              <a:spcPct val="100000"/>
                            </a:lnSpc>
                            <a:spcBef>
                              <a:spcPts val="320"/>
                            </a:spcBef>
                          </a:pPr>
                          <a:r>
                            <a:rPr sz="1800" dirty="0">
                              <a:latin typeface="Georgia"/>
                              <a:cs typeface="Georgia"/>
                            </a:rPr>
                            <a:t>c</a:t>
                          </a:r>
                          <a:endParaRPr sz="1800">
                            <a:latin typeface="Georgia"/>
                            <a:cs typeface="Georgia"/>
                          </a:endParaRPr>
                        </a:p>
                      </a:txBody>
                      <a:tcPr marL="0" marR="0" marT="40640" marB="0">
                        <a:lnL w="12700">
                          <a:solidFill>
                            <a:srgbClr val="000000"/>
                          </a:solidFill>
                          <a:prstDash val="solid"/>
                        </a:lnL>
                        <a:lnR w="12700">
                          <a:solidFill>
                            <a:srgbClr val="000000"/>
                          </a:solidFill>
                          <a:prstDash val="solid"/>
                        </a:lnR>
                        <a:lnT w="12700">
                          <a:solidFill>
                            <a:srgbClr val="000000"/>
                          </a:solidFill>
                          <a:prstDash val="solid"/>
                        </a:lnT>
                        <a:lnB w="12700">
                          <a:solidFill>
                            <a:srgbClr val="000000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320"/>
                            </a:spcBef>
                          </a:pPr>
                          <a:r>
                            <a:rPr sz="1800" dirty="0">
                              <a:latin typeface="Georgia"/>
                              <a:cs typeface="Georgia"/>
                            </a:rPr>
                            <a:t>a</a:t>
                          </a:r>
                          <a:endParaRPr sz="1800">
                            <a:latin typeface="Georgia"/>
                            <a:cs typeface="Georgia"/>
                          </a:endParaRPr>
                        </a:p>
                      </a:txBody>
                      <a:tcPr marL="0" marR="0" marT="40640" marB="0">
                        <a:lnL w="12700">
                          <a:solidFill>
                            <a:srgbClr val="000000"/>
                          </a:solidFill>
                          <a:prstDash val="solid"/>
                        </a:lnL>
                        <a:lnR w="12700">
                          <a:solidFill>
                            <a:srgbClr val="000000"/>
                          </a:solidFill>
                          <a:prstDash val="solid"/>
                        </a:lnR>
                        <a:lnT w="12700">
                          <a:solidFill>
                            <a:srgbClr val="000000"/>
                          </a:solidFill>
                          <a:prstDash val="solid"/>
                        </a:lnT>
                        <a:lnB w="12700">
                          <a:solidFill>
                            <a:srgbClr val="000000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25832372"/>
                      </a:ext>
                    </a:extLst>
                  </a:tr>
                  <a:tr h="372110">
                    <a:tc>
                      <a:txBody>
                        <a:bodyPr/>
                        <a:lstStyle/>
                        <a:p>
                          <a:pPr marR="71755" algn="ctr">
                            <a:lnSpc>
                              <a:spcPct val="100000"/>
                            </a:lnSpc>
                            <a:spcBef>
                              <a:spcPts val="32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1800" i="1" spc="-60" dirty="0" smtClean="0">
                                    <a:latin typeface="Cambria Math" panose="02040503050406030204" pitchFamily="18" charset="0"/>
                                    <a:cs typeface="Georgia"/>
                                  </a:rPr>
                                  <m:t>𝜋</m:t>
                                </m:r>
                                <m:r>
                                  <a:rPr lang="en-US" altLang="zh-CN" sz="1800" i="1" spc="-60" dirty="0">
                                    <a:latin typeface="Cambria Math" panose="02040503050406030204" pitchFamily="18" charset="0"/>
                                    <a:cs typeface="Georgia"/>
                                  </a:rPr>
                                  <m:t>[</m:t>
                                </m:r>
                                <m:r>
                                  <a:rPr lang="zh-CN" altLang="en-US" sz="1800" i="1" spc="-60" dirty="0" err="1">
                                    <a:latin typeface="Cambria Math" panose="02040503050406030204" pitchFamily="18" charset="0"/>
                                    <a:cs typeface="Georgia"/>
                                  </a:rPr>
                                  <m:t>𝑖</m:t>
                                </m:r>
                                <m:r>
                                  <a:rPr lang="en-US" altLang="zh-CN" sz="1800" i="1" spc="-60" dirty="0">
                                    <a:latin typeface="Cambria Math" panose="02040503050406030204" pitchFamily="18" charset="0"/>
                                    <a:cs typeface="Georgia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sz="1800" dirty="0">
                            <a:latin typeface="Georgia"/>
                            <a:cs typeface="Georgia"/>
                          </a:endParaRPr>
                        </a:p>
                      </a:txBody>
                      <a:tcPr marL="0" marR="0" marT="40640" marB="0">
                        <a:lnR w="12700">
                          <a:solidFill>
                            <a:srgbClr val="000000"/>
                          </a:solidFill>
                          <a:prstDash val="soli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R="314325" algn="r">
                            <a:lnSpc>
                              <a:spcPct val="100000"/>
                            </a:lnSpc>
                            <a:spcBef>
                              <a:spcPts val="320"/>
                            </a:spcBef>
                          </a:pPr>
                          <a:r>
                            <a:rPr sz="1800" dirty="0">
                              <a:latin typeface="Georgia"/>
                              <a:cs typeface="Georgia"/>
                            </a:rPr>
                            <a:t>0</a:t>
                          </a:r>
                          <a:endParaRPr sz="1800">
                            <a:latin typeface="Georgia"/>
                            <a:cs typeface="Georgia"/>
                          </a:endParaRPr>
                        </a:p>
                      </a:txBody>
                      <a:tcPr marL="0" marR="0" marT="40640" marB="0">
                        <a:lnL w="12700">
                          <a:solidFill>
                            <a:srgbClr val="000000"/>
                          </a:solidFill>
                          <a:prstDash val="solid"/>
                        </a:lnL>
                        <a:lnR w="12700">
                          <a:solidFill>
                            <a:srgbClr val="000000"/>
                          </a:solidFill>
                          <a:prstDash val="solid"/>
                        </a:lnR>
                        <a:lnT w="12700">
                          <a:solidFill>
                            <a:srgbClr val="000000"/>
                          </a:solidFill>
                          <a:prstDash val="solid"/>
                        </a:lnT>
                        <a:lnB w="12700">
                          <a:solidFill>
                            <a:srgbClr val="000000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R="314960" algn="r">
                            <a:lnSpc>
                              <a:spcPct val="100000"/>
                            </a:lnSpc>
                            <a:spcBef>
                              <a:spcPts val="320"/>
                            </a:spcBef>
                          </a:pPr>
                          <a:r>
                            <a:rPr sz="1800" dirty="0">
                              <a:latin typeface="Georgia"/>
                              <a:cs typeface="Georgia"/>
                            </a:rPr>
                            <a:t>0</a:t>
                          </a:r>
                          <a:endParaRPr sz="1800">
                            <a:latin typeface="Georgia"/>
                            <a:cs typeface="Georgia"/>
                          </a:endParaRPr>
                        </a:p>
                      </a:txBody>
                      <a:tcPr marL="0" marR="0" marT="40640" marB="0">
                        <a:lnL w="12700">
                          <a:solidFill>
                            <a:srgbClr val="000000"/>
                          </a:solidFill>
                          <a:prstDash val="solid"/>
                        </a:lnL>
                        <a:lnR w="12700">
                          <a:solidFill>
                            <a:srgbClr val="000000"/>
                          </a:solidFill>
                          <a:prstDash val="solid"/>
                        </a:lnR>
                        <a:lnT w="12700">
                          <a:solidFill>
                            <a:srgbClr val="000000"/>
                          </a:solidFill>
                          <a:prstDash val="solid"/>
                        </a:lnT>
                        <a:lnB w="12700">
                          <a:solidFill>
                            <a:srgbClr val="000000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320"/>
                            </a:spcBef>
                          </a:pPr>
                          <a:r>
                            <a:rPr lang="en-US" altLang="zh-CN" sz="1800" dirty="0">
                              <a:latin typeface="Georgia"/>
                              <a:cs typeface="Georgia"/>
                            </a:rPr>
                            <a:t>1</a:t>
                          </a:r>
                          <a:endParaRPr sz="1800" dirty="0">
                            <a:latin typeface="Georgia"/>
                            <a:cs typeface="Georgia"/>
                          </a:endParaRPr>
                        </a:p>
                      </a:txBody>
                      <a:tcPr marL="0" marR="0" marT="40640" marB="0">
                        <a:lnL w="12700">
                          <a:solidFill>
                            <a:srgbClr val="000000"/>
                          </a:solidFill>
                          <a:prstDash val="solid"/>
                        </a:lnL>
                        <a:lnR w="12700">
                          <a:solidFill>
                            <a:srgbClr val="000000"/>
                          </a:solidFill>
                          <a:prstDash val="solid"/>
                        </a:lnR>
                        <a:lnT w="12700">
                          <a:solidFill>
                            <a:srgbClr val="000000"/>
                          </a:solidFill>
                          <a:prstDash val="solid"/>
                        </a:lnT>
                        <a:lnB w="12700">
                          <a:solidFill>
                            <a:srgbClr val="000000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319405">
                            <a:lnSpc>
                              <a:spcPct val="100000"/>
                            </a:lnSpc>
                            <a:spcBef>
                              <a:spcPts val="320"/>
                            </a:spcBef>
                          </a:pPr>
                          <a:r>
                            <a:rPr sz="1800" dirty="0">
                              <a:latin typeface="Georgia"/>
                              <a:cs typeface="Georgia"/>
                            </a:rPr>
                            <a:t>2</a:t>
                          </a:r>
                        </a:p>
                      </a:txBody>
                      <a:tcPr marL="0" marR="0" marT="40640" marB="0">
                        <a:lnL w="12700">
                          <a:solidFill>
                            <a:srgbClr val="000000"/>
                          </a:solidFill>
                          <a:prstDash val="solid"/>
                        </a:lnL>
                        <a:lnR w="12700">
                          <a:solidFill>
                            <a:srgbClr val="000000"/>
                          </a:solidFill>
                          <a:prstDash val="solid"/>
                        </a:lnR>
                        <a:lnT w="12700">
                          <a:solidFill>
                            <a:srgbClr val="000000"/>
                          </a:solidFill>
                          <a:prstDash val="solid"/>
                        </a:lnT>
                        <a:lnB w="12700">
                          <a:solidFill>
                            <a:srgbClr val="000000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319405">
                            <a:lnSpc>
                              <a:spcPct val="100000"/>
                            </a:lnSpc>
                            <a:spcBef>
                              <a:spcPts val="320"/>
                            </a:spcBef>
                          </a:pPr>
                          <a:r>
                            <a:rPr sz="1800" dirty="0">
                              <a:latin typeface="Georgia"/>
                              <a:cs typeface="Georgia"/>
                            </a:rPr>
                            <a:t>3</a:t>
                          </a:r>
                        </a:p>
                      </a:txBody>
                      <a:tcPr marL="0" marR="0" marT="40640" marB="0">
                        <a:lnL w="12700">
                          <a:solidFill>
                            <a:srgbClr val="000000"/>
                          </a:solidFill>
                          <a:prstDash val="solid"/>
                        </a:lnL>
                        <a:lnR w="12700">
                          <a:solidFill>
                            <a:srgbClr val="000000"/>
                          </a:solidFill>
                          <a:prstDash val="solid"/>
                        </a:lnR>
                        <a:lnT w="12700">
                          <a:solidFill>
                            <a:srgbClr val="000000"/>
                          </a:solidFill>
                          <a:prstDash val="solid"/>
                        </a:lnT>
                        <a:lnB w="12700">
                          <a:solidFill>
                            <a:srgbClr val="000000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318770">
                            <a:lnSpc>
                              <a:spcPct val="100000"/>
                            </a:lnSpc>
                            <a:spcBef>
                              <a:spcPts val="320"/>
                            </a:spcBef>
                          </a:pPr>
                          <a:r>
                            <a:rPr sz="1800" dirty="0">
                              <a:latin typeface="Georgia"/>
                              <a:cs typeface="Georgia"/>
                            </a:rPr>
                            <a:t>0</a:t>
                          </a:r>
                        </a:p>
                      </a:txBody>
                      <a:tcPr marL="0" marR="0" marT="40640" marB="0">
                        <a:lnL w="12700">
                          <a:solidFill>
                            <a:srgbClr val="000000"/>
                          </a:solidFill>
                          <a:prstDash val="solid"/>
                        </a:lnL>
                        <a:lnR w="12700">
                          <a:solidFill>
                            <a:srgbClr val="000000"/>
                          </a:solidFill>
                          <a:prstDash val="solid"/>
                        </a:lnR>
                        <a:lnT w="12700">
                          <a:solidFill>
                            <a:srgbClr val="000000"/>
                          </a:solidFill>
                          <a:prstDash val="solid"/>
                        </a:lnT>
                        <a:lnB w="12700">
                          <a:solidFill>
                            <a:srgbClr val="000000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320"/>
                            </a:spcBef>
                          </a:pPr>
                          <a:r>
                            <a:rPr sz="1800" dirty="0">
                              <a:latin typeface="Georgia"/>
                              <a:cs typeface="Georgia"/>
                            </a:rPr>
                            <a:t>1</a:t>
                          </a:r>
                        </a:p>
                      </a:txBody>
                      <a:tcPr marL="0" marR="0" marT="40640" marB="0">
                        <a:lnL w="12700">
                          <a:solidFill>
                            <a:srgbClr val="000000"/>
                          </a:solidFill>
                          <a:prstDash val="solid"/>
                        </a:lnL>
                        <a:lnR w="12700">
                          <a:solidFill>
                            <a:srgbClr val="000000"/>
                          </a:solidFill>
                          <a:prstDash val="solid"/>
                        </a:lnR>
                        <a:lnT w="12700">
                          <a:solidFill>
                            <a:srgbClr val="000000"/>
                          </a:solidFill>
                          <a:prstDash val="solid"/>
                        </a:lnT>
                        <a:lnB w="12700">
                          <a:solidFill>
                            <a:srgbClr val="000000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84650056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7631237E-F3C1-43F3-B461-183F66E6C89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14925566"/>
                  </p:ext>
                </p:extLst>
              </p:nvPr>
            </p:nvGraphicFramePr>
            <p:xfrm>
              <a:off x="2594172" y="4932966"/>
              <a:ext cx="6077583" cy="10566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90245">
                      <a:extLst>
                        <a:ext uri="{9D8B030D-6E8A-4147-A177-3AD203B41FA5}">
                          <a16:colId xmlns:a16="http://schemas.microsoft.com/office/drawing/2014/main" val="1012100495"/>
                        </a:ext>
                      </a:extLst>
                    </a:gridCol>
                    <a:gridCol w="769620">
                      <a:extLst>
                        <a:ext uri="{9D8B030D-6E8A-4147-A177-3AD203B41FA5}">
                          <a16:colId xmlns:a16="http://schemas.microsoft.com/office/drawing/2014/main" val="463805400"/>
                        </a:ext>
                      </a:extLst>
                    </a:gridCol>
                    <a:gridCol w="769620">
                      <a:extLst>
                        <a:ext uri="{9D8B030D-6E8A-4147-A177-3AD203B41FA5}">
                          <a16:colId xmlns:a16="http://schemas.microsoft.com/office/drawing/2014/main" val="2693866990"/>
                        </a:ext>
                      </a:extLst>
                    </a:gridCol>
                    <a:gridCol w="769619">
                      <a:extLst>
                        <a:ext uri="{9D8B030D-6E8A-4147-A177-3AD203B41FA5}">
                          <a16:colId xmlns:a16="http://schemas.microsoft.com/office/drawing/2014/main" val="1728254214"/>
                        </a:ext>
                      </a:extLst>
                    </a:gridCol>
                    <a:gridCol w="769619">
                      <a:extLst>
                        <a:ext uri="{9D8B030D-6E8A-4147-A177-3AD203B41FA5}">
                          <a16:colId xmlns:a16="http://schemas.microsoft.com/office/drawing/2014/main" val="4119298126"/>
                        </a:ext>
                      </a:extLst>
                    </a:gridCol>
                    <a:gridCol w="769620">
                      <a:extLst>
                        <a:ext uri="{9D8B030D-6E8A-4147-A177-3AD203B41FA5}">
                          <a16:colId xmlns:a16="http://schemas.microsoft.com/office/drawing/2014/main" val="4216074358"/>
                        </a:ext>
                      </a:extLst>
                    </a:gridCol>
                    <a:gridCol w="769620">
                      <a:extLst>
                        <a:ext uri="{9D8B030D-6E8A-4147-A177-3AD203B41FA5}">
                          <a16:colId xmlns:a16="http://schemas.microsoft.com/office/drawing/2014/main" val="2154314098"/>
                        </a:ext>
                      </a:extLst>
                    </a:gridCol>
                    <a:gridCol w="769620">
                      <a:extLst>
                        <a:ext uri="{9D8B030D-6E8A-4147-A177-3AD203B41FA5}">
                          <a16:colId xmlns:a16="http://schemas.microsoft.com/office/drawing/2014/main" val="134362877"/>
                        </a:ext>
                      </a:extLst>
                    </a:gridCol>
                  </a:tblGrid>
                  <a:tr h="31559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0" marR="0" marT="0" marB="0">
                        <a:blipFill>
                          <a:blip r:embed="rId3"/>
                          <a:stretch>
                            <a:fillRect t="-26923" r="-784956" b="-2615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R="314325" algn="r">
                            <a:lnSpc>
                              <a:spcPts val="2070"/>
                            </a:lnSpc>
                          </a:pPr>
                          <a:r>
                            <a:rPr lang="en-US" sz="1800" dirty="0">
                              <a:latin typeface="Georgia"/>
                              <a:cs typeface="Georgia"/>
                            </a:rPr>
                            <a:t>1</a:t>
                          </a:r>
                          <a:endParaRPr sz="1800" dirty="0">
                            <a:latin typeface="Georgia"/>
                            <a:cs typeface="Georgia"/>
                          </a:endParaRPr>
                        </a:p>
                      </a:txBody>
                      <a:tcPr marL="0" marR="0" marT="0" marB="0">
                        <a:lnB w="12700">
                          <a:solidFill>
                            <a:srgbClr val="000000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R="314960" algn="r">
                            <a:lnSpc>
                              <a:spcPts val="2070"/>
                            </a:lnSpc>
                          </a:pPr>
                          <a:r>
                            <a:rPr lang="en-US" sz="1800" dirty="0">
                              <a:latin typeface="Georgia"/>
                              <a:cs typeface="Georgia"/>
                            </a:rPr>
                            <a:t>2</a:t>
                          </a:r>
                          <a:endParaRPr sz="1800" dirty="0">
                            <a:latin typeface="Georgia"/>
                            <a:cs typeface="Georgia"/>
                          </a:endParaRPr>
                        </a:p>
                      </a:txBody>
                      <a:tcPr marL="0" marR="0" marT="0" marB="0">
                        <a:lnB w="12700">
                          <a:solidFill>
                            <a:srgbClr val="000000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2070"/>
                            </a:lnSpc>
                          </a:pPr>
                          <a:r>
                            <a:rPr lang="en-US" sz="1800" dirty="0">
                              <a:latin typeface="Georgia"/>
                              <a:cs typeface="Georgia"/>
                            </a:rPr>
                            <a:t>3</a:t>
                          </a:r>
                          <a:endParaRPr sz="1800" dirty="0">
                            <a:latin typeface="Georgia"/>
                            <a:cs typeface="Georgia"/>
                          </a:endParaRPr>
                        </a:p>
                      </a:txBody>
                      <a:tcPr marL="0" marR="0" marT="0" marB="0">
                        <a:lnB w="12700">
                          <a:solidFill>
                            <a:srgbClr val="000000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319405">
                            <a:lnSpc>
                              <a:spcPts val="2070"/>
                            </a:lnSpc>
                          </a:pPr>
                          <a:r>
                            <a:rPr lang="en-US" sz="1800" dirty="0">
                              <a:latin typeface="Georgia"/>
                              <a:cs typeface="Georgia"/>
                            </a:rPr>
                            <a:t>4</a:t>
                          </a:r>
                          <a:endParaRPr sz="1800" dirty="0">
                            <a:latin typeface="Georgia"/>
                            <a:cs typeface="Georgia"/>
                          </a:endParaRPr>
                        </a:p>
                      </a:txBody>
                      <a:tcPr marL="0" marR="0" marT="0" marB="0">
                        <a:lnB w="12700">
                          <a:solidFill>
                            <a:srgbClr val="000000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319405">
                            <a:lnSpc>
                              <a:spcPts val="2070"/>
                            </a:lnSpc>
                          </a:pPr>
                          <a:r>
                            <a:rPr lang="en-US" sz="1800" dirty="0">
                              <a:latin typeface="Georgia"/>
                              <a:cs typeface="Georgia"/>
                            </a:rPr>
                            <a:t>5</a:t>
                          </a:r>
                          <a:endParaRPr sz="1800" dirty="0">
                            <a:latin typeface="Georgia"/>
                            <a:cs typeface="Georgia"/>
                          </a:endParaRPr>
                        </a:p>
                      </a:txBody>
                      <a:tcPr marL="0" marR="0" marT="0" marB="0">
                        <a:lnB w="12700">
                          <a:solidFill>
                            <a:srgbClr val="000000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318770">
                            <a:lnSpc>
                              <a:spcPts val="2070"/>
                            </a:lnSpc>
                          </a:pPr>
                          <a:r>
                            <a:rPr lang="en-US" sz="1800" dirty="0">
                              <a:latin typeface="Georgia"/>
                              <a:cs typeface="Georgia"/>
                            </a:rPr>
                            <a:t>6</a:t>
                          </a:r>
                          <a:endParaRPr sz="1800" dirty="0">
                            <a:latin typeface="Georgia"/>
                            <a:cs typeface="Georgia"/>
                          </a:endParaRPr>
                        </a:p>
                      </a:txBody>
                      <a:tcPr marL="0" marR="0" marT="0" marB="0">
                        <a:lnB w="12700">
                          <a:solidFill>
                            <a:srgbClr val="000000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2070"/>
                            </a:lnSpc>
                          </a:pPr>
                          <a:r>
                            <a:rPr lang="en-US" sz="1800" dirty="0">
                              <a:latin typeface="Georgia"/>
                              <a:cs typeface="Georgia"/>
                            </a:rPr>
                            <a:t>7</a:t>
                          </a:r>
                          <a:endParaRPr sz="1800" dirty="0">
                            <a:latin typeface="Georgia"/>
                            <a:cs typeface="Georgia"/>
                          </a:endParaRPr>
                        </a:p>
                      </a:txBody>
                      <a:tcPr marL="0" marR="0" marT="0" marB="0">
                        <a:lnB w="12700">
                          <a:solidFill>
                            <a:srgbClr val="000000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36903458"/>
                      </a:ext>
                    </a:extLst>
                  </a:tr>
                  <a:tr h="36893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0" marR="0" marT="40640" marB="0">
                        <a:lnR w="12700">
                          <a:solidFill>
                            <a:srgbClr val="000000"/>
                          </a:solidFill>
                          <a:prstDash val="solid"/>
                        </a:lnR>
                        <a:blipFill>
                          <a:blip r:embed="rId3"/>
                          <a:stretch>
                            <a:fillRect t="-108197" r="-784956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R="321945" algn="r">
                            <a:lnSpc>
                              <a:spcPct val="100000"/>
                            </a:lnSpc>
                            <a:spcBef>
                              <a:spcPts val="320"/>
                            </a:spcBef>
                          </a:pPr>
                          <a:r>
                            <a:rPr sz="1800" dirty="0">
                              <a:latin typeface="Georgia"/>
                              <a:cs typeface="Georgia"/>
                            </a:rPr>
                            <a:t>a</a:t>
                          </a:r>
                          <a:endParaRPr sz="1800">
                            <a:latin typeface="Georgia"/>
                            <a:cs typeface="Georgia"/>
                          </a:endParaRPr>
                        </a:p>
                      </a:txBody>
                      <a:tcPr marL="0" marR="0" marT="40640" marB="0">
                        <a:lnL w="12700">
                          <a:solidFill>
                            <a:srgbClr val="000000"/>
                          </a:solidFill>
                          <a:prstDash val="solid"/>
                        </a:lnL>
                        <a:lnR w="12700">
                          <a:solidFill>
                            <a:srgbClr val="000000"/>
                          </a:solidFill>
                          <a:prstDash val="solid"/>
                        </a:lnR>
                        <a:lnT w="12700">
                          <a:solidFill>
                            <a:srgbClr val="000000"/>
                          </a:solidFill>
                          <a:prstDash val="solid"/>
                        </a:lnT>
                        <a:lnB w="12700">
                          <a:solidFill>
                            <a:srgbClr val="000000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R="314325" algn="r">
                            <a:lnSpc>
                              <a:spcPct val="100000"/>
                            </a:lnSpc>
                            <a:spcBef>
                              <a:spcPts val="320"/>
                            </a:spcBef>
                          </a:pPr>
                          <a:r>
                            <a:rPr sz="1800" dirty="0">
                              <a:latin typeface="Georgia"/>
                              <a:cs typeface="Georgia"/>
                            </a:rPr>
                            <a:t>b</a:t>
                          </a:r>
                        </a:p>
                      </a:txBody>
                      <a:tcPr marL="0" marR="0" marT="40640" marB="0">
                        <a:lnL w="12700">
                          <a:solidFill>
                            <a:srgbClr val="000000"/>
                          </a:solidFill>
                          <a:prstDash val="solid"/>
                        </a:lnL>
                        <a:lnR w="12700">
                          <a:solidFill>
                            <a:srgbClr val="000000"/>
                          </a:solidFill>
                          <a:prstDash val="solid"/>
                        </a:lnR>
                        <a:lnT w="12700">
                          <a:solidFill>
                            <a:srgbClr val="000000"/>
                          </a:solidFill>
                          <a:prstDash val="solid"/>
                        </a:lnT>
                        <a:lnB w="12700">
                          <a:solidFill>
                            <a:srgbClr val="000000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320"/>
                            </a:spcBef>
                          </a:pPr>
                          <a:r>
                            <a:rPr sz="1800" dirty="0">
                              <a:latin typeface="Georgia"/>
                              <a:cs typeface="Georgia"/>
                            </a:rPr>
                            <a:t>a</a:t>
                          </a:r>
                        </a:p>
                      </a:txBody>
                      <a:tcPr marL="0" marR="0" marT="40640" marB="0">
                        <a:lnL w="12700">
                          <a:solidFill>
                            <a:srgbClr val="000000"/>
                          </a:solidFill>
                          <a:prstDash val="solid"/>
                        </a:lnL>
                        <a:lnR w="12700">
                          <a:solidFill>
                            <a:srgbClr val="000000"/>
                          </a:solidFill>
                          <a:prstDash val="solid"/>
                        </a:lnR>
                        <a:lnT w="12700">
                          <a:solidFill>
                            <a:srgbClr val="000000"/>
                          </a:solidFill>
                          <a:prstDash val="solid"/>
                        </a:lnT>
                        <a:lnB w="12700">
                          <a:solidFill>
                            <a:srgbClr val="000000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321310">
                            <a:lnSpc>
                              <a:spcPct val="100000"/>
                            </a:lnSpc>
                            <a:spcBef>
                              <a:spcPts val="320"/>
                            </a:spcBef>
                          </a:pPr>
                          <a:r>
                            <a:rPr sz="1800" dirty="0">
                              <a:latin typeface="Georgia"/>
                              <a:cs typeface="Georgia"/>
                            </a:rPr>
                            <a:t>b</a:t>
                          </a:r>
                          <a:endParaRPr sz="1800">
                            <a:latin typeface="Georgia"/>
                            <a:cs typeface="Georgia"/>
                          </a:endParaRPr>
                        </a:p>
                      </a:txBody>
                      <a:tcPr marL="0" marR="0" marT="40640" marB="0">
                        <a:lnL w="12700">
                          <a:solidFill>
                            <a:srgbClr val="000000"/>
                          </a:solidFill>
                          <a:prstDash val="solid"/>
                        </a:lnL>
                        <a:lnR w="12700">
                          <a:solidFill>
                            <a:srgbClr val="000000"/>
                          </a:solidFill>
                          <a:prstDash val="solid"/>
                        </a:lnR>
                        <a:lnT w="12700">
                          <a:solidFill>
                            <a:srgbClr val="000000"/>
                          </a:solidFill>
                          <a:prstDash val="solid"/>
                        </a:lnT>
                        <a:lnB w="12700">
                          <a:solidFill>
                            <a:srgbClr val="000000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327025">
                            <a:lnSpc>
                              <a:spcPct val="100000"/>
                            </a:lnSpc>
                            <a:spcBef>
                              <a:spcPts val="320"/>
                            </a:spcBef>
                          </a:pPr>
                          <a:r>
                            <a:rPr sz="1800" dirty="0">
                              <a:latin typeface="Georgia"/>
                              <a:cs typeface="Georgia"/>
                            </a:rPr>
                            <a:t>a</a:t>
                          </a:r>
                          <a:endParaRPr sz="1800">
                            <a:latin typeface="Georgia"/>
                            <a:cs typeface="Georgia"/>
                          </a:endParaRPr>
                        </a:p>
                      </a:txBody>
                      <a:tcPr marL="0" marR="0" marT="40640" marB="0">
                        <a:lnL w="12700">
                          <a:solidFill>
                            <a:srgbClr val="000000"/>
                          </a:solidFill>
                          <a:prstDash val="solid"/>
                        </a:lnL>
                        <a:lnR w="12700">
                          <a:solidFill>
                            <a:srgbClr val="000000"/>
                          </a:solidFill>
                          <a:prstDash val="solid"/>
                        </a:lnR>
                        <a:lnT w="12700">
                          <a:solidFill>
                            <a:srgbClr val="000000"/>
                          </a:solidFill>
                          <a:prstDash val="solid"/>
                        </a:lnT>
                        <a:lnB w="12700">
                          <a:solidFill>
                            <a:srgbClr val="000000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332740">
                            <a:lnSpc>
                              <a:spcPct val="100000"/>
                            </a:lnSpc>
                            <a:spcBef>
                              <a:spcPts val="320"/>
                            </a:spcBef>
                          </a:pPr>
                          <a:r>
                            <a:rPr sz="1800" dirty="0">
                              <a:latin typeface="Georgia"/>
                              <a:cs typeface="Georgia"/>
                            </a:rPr>
                            <a:t>c</a:t>
                          </a:r>
                          <a:endParaRPr sz="1800">
                            <a:latin typeface="Georgia"/>
                            <a:cs typeface="Georgia"/>
                          </a:endParaRPr>
                        </a:p>
                      </a:txBody>
                      <a:tcPr marL="0" marR="0" marT="40640" marB="0">
                        <a:lnL w="12700">
                          <a:solidFill>
                            <a:srgbClr val="000000"/>
                          </a:solidFill>
                          <a:prstDash val="solid"/>
                        </a:lnL>
                        <a:lnR w="12700">
                          <a:solidFill>
                            <a:srgbClr val="000000"/>
                          </a:solidFill>
                          <a:prstDash val="solid"/>
                        </a:lnR>
                        <a:lnT w="12700">
                          <a:solidFill>
                            <a:srgbClr val="000000"/>
                          </a:solidFill>
                          <a:prstDash val="solid"/>
                        </a:lnT>
                        <a:lnB w="12700">
                          <a:solidFill>
                            <a:srgbClr val="000000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320"/>
                            </a:spcBef>
                          </a:pPr>
                          <a:r>
                            <a:rPr sz="1800" dirty="0">
                              <a:latin typeface="Georgia"/>
                              <a:cs typeface="Georgia"/>
                            </a:rPr>
                            <a:t>a</a:t>
                          </a:r>
                          <a:endParaRPr sz="1800">
                            <a:latin typeface="Georgia"/>
                            <a:cs typeface="Georgia"/>
                          </a:endParaRPr>
                        </a:p>
                      </a:txBody>
                      <a:tcPr marL="0" marR="0" marT="40640" marB="0">
                        <a:lnL w="12700">
                          <a:solidFill>
                            <a:srgbClr val="000000"/>
                          </a:solidFill>
                          <a:prstDash val="solid"/>
                        </a:lnL>
                        <a:lnR w="12700">
                          <a:solidFill>
                            <a:srgbClr val="000000"/>
                          </a:solidFill>
                          <a:prstDash val="solid"/>
                        </a:lnR>
                        <a:lnT w="12700">
                          <a:solidFill>
                            <a:srgbClr val="000000"/>
                          </a:solidFill>
                          <a:prstDash val="solid"/>
                        </a:lnT>
                        <a:lnB w="12700">
                          <a:solidFill>
                            <a:srgbClr val="000000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25832372"/>
                      </a:ext>
                    </a:extLst>
                  </a:tr>
                  <a:tr h="37211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0" marR="0" marT="40640" marB="0">
                        <a:lnR w="12700">
                          <a:solidFill>
                            <a:srgbClr val="000000"/>
                          </a:solidFill>
                          <a:prstDash val="solid"/>
                        </a:lnR>
                        <a:blipFill>
                          <a:blip r:embed="rId3"/>
                          <a:stretch>
                            <a:fillRect t="-208197" r="-784956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R="314325" algn="r">
                            <a:lnSpc>
                              <a:spcPct val="100000"/>
                            </a:lnSpc>
                            <a:spcBef>
                              <a:spcPts val="320"/>
                            </a:spcBef>
                          </a:pPr>
                          <a:r>
                            <a:rPr sz="1800" dirty="0">
                              <a:latin typeface="Georgia"/>
                              <a:cs typeface="Georgia"/>
                            </a:rPr>
                            <a:t>0</a:t>
                          </a:r>
                          <a:endParaRPr sz="1800">
                            <a:latin typeface="Georgia"/>
                            <a:cs typeface="Georgia"/>
                          </a:endParaRPr>
                        </a:p>
                      </a:txBody>
                      <a:tcPr marL="0" marR="0" marT="40640" marB="0">
                        <a:lnL w="12700">
                          <a:solidFill>
                            <a:srgbClr val="000000"/>
                          </a:solidFill>
                          <a:prstDash val="solid"/>
                        </a:lnL>
                        <a:lnR w="12700">
                          <a:solidFill>
                            <a:srgbClr val="000000"/>
                          </a:solidFill>
                          <a:prstDash val="solid"/>
                        </a:lnR>
                        <a:lnT w="12700">
                          <a:solidFill>
                            <a:srgbClr val="000000"/>
                          </a:solidFill>
                          <a:prstDash val="solid"/>
                        </a:lnT>
                        <a:lnB w="12700">
                          <a:solidFill>
                            <a:srgbClr val="000000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R="314960" algn="r">
                            <a:lnSpc>
                              <a:spcPct val="100000"/>
                            </a:lnSpc>
                            <a:spcBef>
                              <a:spcPts val="320"/>
                            </a:spcBef>
                          </a:pPr>
                          <a:r>
                            <a:rPr sz="1800" dirty="0">
                              <a:latin typeface="Georgia"/>
                              <a:cs typeface="Georgia"/>
                            </a:rPr>
                            <a:t>0</a:t>
                          </a:r>
                          <a:endParaRPr sz="1800">
                            <a:latin typeface="Georgia"/>
                            <a:cs typeface="Georgia"/>
                          </a:endParaRPr>
                        </a:p>
                      </a:txBody>
                      <a:tcPr marL="0" marR="0" marT="40640" marB="0">
                        <a:lnL w="12700">
                          <a:solidFill>
                            <a:srgbClr val="000000"/>
                          </a:solidFill>
                          <a:prstDash val="solid"/>
                        </a:lnL>
                        <a:lnR w="12700">
                          <a:solidFill>
                            <a:srgbClr val="000000"/>
                          </a:solidFill>
                          <a:prstDash val="solid"/>
                        </a:lnR>
                        <a:lnT w="12700">
                          <a:solidFill>
                            <a:srgbClr val="000000"/>
                          </a:solidFill>
                          <a:prstDash val="solid"/>
                        </a:lnT>
                        <a:lnB w="12700">
                          <a:solidFill>
                            <a:srgbClr val="000000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320"/>
                            </a:spcBef>
                          </a:pPr>
                          <a:r>
                            <a:rPr lang="en-US" altLang="zh-CN" sz="1800" dirty="0">
                              <a:latin typeface="Georgia"/>
                              <a:cs typeface="Georgia"/>
                            </a:rPr>
                            <a:t>1</a:t>
                          </a:r>
                          <a:endParaRPr sz="1800" dirty="0">
                            <a:latin typeface="Georgia"/>
                            <a:cs typeface="Georgia"/>
                          </a:endParaRPr>
                        </a:p>
                      </a:txBody>
                      <a:tcPr marL="0" marR="0" marT="40640" marB="0">
                        <a:lnL w="12700">
                          <a:solidFill>
                            <a:srgbClr val="000000"/>
                          </a:solidFill>
                          <a:prstDash val="solid"/>
                        </a:lnL>
                        <a:lnR w="12700">
                          <a:solidFill>
                            <a:srgbClr val="000000"/>
                          </a:solidFill>
                          <a:prstDash val="solid"/>
                        </a:lnR>
                        <a:lnT w="12700">
                          <a:solidFill>
                            <a:srgbClr val="000000"/>
                          </a:solidFill>
                          <a:prstDash val="solid"/>
                        </a:lnT>
                        <a:lnB w="12700">
                          <a:solidFill>
                            <a:srgbClr val="000000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319405">
                            <a:lnSpc>
                              <a:spcPct val="100000"/>
                            </a:lnSpc>
                            <a:spcBef>
                              <a:spcPts val="320"/>
                            </a:spcBef>
                          </a:pPr>
                          <a:r>
                            <a:rPr sz="1800" dirty="0">
                              <a:latin typeface="Georgia"/>
                              <a:cs typeface="Georgia"/>
                            </a:rPr>
                            <a:t>2</a:t>
                          </a:r>
                        </a:p>
                      </a:txBody>
                      <a:tcPr marL="0" marR="0" marT="40640" marB="0">
                        <a:lnL w="12700">
                          <a:solidFill>
                            <a:srgbClr val="000000"/>
                          </a:solidFill>
                          <a:prstDash val="solid"/>
                        </a:lnL>
                        <a:lnR w="12700">
                          <a:solidFill>
                            <a:srgbClr val="000000"/>
                          </a:solidFill>
                          <a:prstDash val="solid"/>
                        </a:lnR>
                        <a:lnT w="12700">
                          <a:solidFill>
                            <a:srgbClr val="000000"/>
                          </a:solidFill>
                          <a:prstDash val="solid"/>
                        </a:lnT>
                        <a:lnB w="12700">
                          <a:solidFill>
                            <a:srgbClr val="000000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319405">
                            <a:lnSpc>
                              <a:spcPct val="100000"/>
                            </a:lnSpc>
                            <a:spcBef>
                              <a:spcPts val="320"/>
                            </a:spcBef>
                          </a:pPr>
                          <a:r>
                            <a:rPr sz="1800" dirty="0">
                              <a:latin typeface="Georgia"/>
                              <a:cs typeface="Georgia"/>
                            </a:rPr>
                            <a:t>3</a:t>
                          </a:r>
                        </a:p>
                      </a:txBody>
                      <a:tcPr marL="0" marR="0" marT="40640" marB="0">
                        <a:lnL w="12700">
                          <a:solidFill>
                            <a:srgbClr val="000000"/>
                          </a:solidFill>
                          <a:prstDash val="solid"/>
                        </a:lnL>
                        <a:lnR w="12700">
                          <a:solidFill>
                            <a:srgbClr val="000000"/>
                          </a:solidFill>
                          <a:prstDash val="solid"/>
                        </a:lnR>
                        <a:lnT w="12700">
                          <a:solidFill>
                            <a:srgbClr val="000000"/>
                          </a:solidFill>
                          <a:prstDash val="solid"/>
                        </a:lnT>
                        <a:lnB w="12700">
                          <a:solidFill>
                            <a:srgbClr val="000000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318770">
                            <a:lnSpc>
                              <a:spcPct val="100000"/>
                            </a:lnSpc>
                            <a:spcBef>
                              <a:spcPts val="320"/>
                            </a:spcBef>
                          </a:pPr>
                          <a:r>
                            <a:rPr sz="1800" dirty="0">
                              <a:latin typeface="Georgia"/>
                              <a:cs typeface="Georgia"/>
                            </a:rPr>
                            <a:t>0</a:t>
                          </a:r>
                        </a:p>
                      </a:txBody>
                      <a:tcPr marL="0" marR="0" marT="40640" marB="0">
                        <a:lnL w="12700">
                          <a:solidFill>
                            <a:srgbClr val="000000"/>
                          </a:solidFill>
                          <a:prstDash val="solid"/>
                        </a:lnL>
                        <a:lnR w="12700">
                          <a:solidFill>
                            <a:srgbClr val="000000"/>
                          </a:solidFill>
                          <a:prstDash val="solid"/>
                        </a:lnR>
                        <a:lnT w="12700">
                          <a:solidFill>
                            <a:srgbClr val="000000"/>
                          </a:solidFill>
                          <a:prstDash val="solid"/>
                        </a:lnT>
                        <a:lnB w="12700">
                          <a:solidFill>
                            <a:srgbClr val="000000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320"/>
                            </a:spcBef>
                          </a:pPr>
                          <a:r>
                            <a:rPr sz="1800" dirty="0">
                              <a:latin typeface="Georgia"/>
                              <a:cs typeface="Georgia"/>
                            </a:rPr>
                            <a:t>1</a:t>
                          </a:r>
                        </a:p>
                      </a:txBody>
                      <a:tcPr marL="0" marR="0" marT="40640" marB="0">
                        <a:lnL w="12700">
                          <a:solidFill>
                            <a:srgbClr val="000000"/>
                          </a:solidFill>
                          <a:prstDash val="solid"/>
                        </a:lnL>
                        <a:lnR w="12700">
                          <a:solidFill>
                            <a:srgbClr val="000000"/>
                          </a:solidFill>
                          <a:prstDash val="solid"/>
                        </a:lnR>
                        <a:lnT w="12700">
                          <a:solidFill>
                            <a:srgbClr val="000000"/>
                          </a:solidFill>
                          <a:prstDash val="solid"/>
                        </a:lnT>
                        <a:lnB w="12700">
                          <a:solidFill>
                            <a:srgbClr val="000000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84650056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6295238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96AC64-7DA6-4465-B21C-F777E91F7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KMP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40F10C8-D914-491B-8B26-8CEB72F31F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90600" y="4368572"/>
                <a:ext cx="10515600" cy="747642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altLang="zh-CN" b="1" i="0" dirty="0">
                    <a:latin typeface="+mj-lt"/>
                  </a:rPr>
                  <a:t>After failure</a:t>
                </a:r>
                <a:r>
                  <a:rPr lang="en-US" altLang="zh-CN" i="0" dirty="0">
                    <a:latin typeface="+mj-lt"/>
                  </a:rPr>
                  <a:t>: at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altLang="zh-CN" i="0" dirty="0">
                    <a:latin typeface="+mj-lt"/>
                  </a:rPr>
                  <a:t>, ‘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zh-CN" i="0" dirty="0">
                    <a:latin typeface="+mj-lt"/>
                  </a:rPr>
                  <a:t>’ was expected, but not found in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[6]</m:t>
                    </m:r>
                  </m:oMath>
                </a14:m>
                <a:r>
                  <a:rPr lang="en-US" altLang="zh-CN" i="0" dirty="0">
                    <a:latin typeface="+mj-lt"/>
                  </a:rPr>
                  <a:t>, then we lookup the </a:t>
                </a:r>
                <a:r>
                  <a:rPr lang="en-US" altLang="zh-CN" b="1" i="0" dirty="0">
                    <a:latin typeface="+mj-lt"/>
                  </a:rPr>
                  <a:t>next array  to get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altLang="zh-CN" b="0" i="0" dirty="0">
                    <a:latin typeface="+mj-lt"/>
                  </a:rPr>
                  <a:t> — sliding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zh-CN" b="0" i="0" dirty="0">
                    <a:latin typeface="+mj-lt"/>
                  </a:rPr>
                  <a:t> to position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40F10C8-D914-491B-8B26-8CEB72F31F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90600" y="4368572"/>
                <a:ext cx="10515600" cy="747642"/>
              </a:xfrm>
              <a:blipFill>
                <a:blip r:embed="rId2"/>
                <a:stretch>
                  <a:fillRect l="-1043" t="-17213" b="-196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D78E4348-6153-4F5B-9D62-A6E15FDF4B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9499020"/>
              </p:ext>
            </p:extLst>
          </p:nvPr>
        </p:nvGraphicFramePr>
        <p:xfrm>
          <a:off x="2820707" y="2740025"/>
          <a:ext cx="5801354" cy="14687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2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7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72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72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72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72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72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72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720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9720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9720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9720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68935">
                <a:tc>
                  <a:txBody>
                    <a:bodyPr/>
                    <a:lstStyle/>
                    <a:p>
                      <a:pPr marR="209550" algn="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800" dirty="0" err="1">
                          <a:latin typeface="Georgia"/>
                          <a:cs typeface="Georgia"/>
                        </a:rPr>
                        <a:t>i</a:t>
                      </a:r>
                      <a:endParaRPr sz="1800" dirty="0">
                        <a:latin typeface="Georgia"/>
                        <a:cs typeface="Georgia"/>
                      </a:endParaRPr>
                    </a:p>
                  </a:txBody>
                  <a:tcPr marL="0" marR="0" marT="4318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Georgia"/>
                          <a:cs typeface="Georgia"/>
                        </a:rPr>
                        <a:t>1</a:t>
                      </a:r>
                      <a:endParaRPr sz="1800" dirty="0">
                        <a:latin typeface="Georgia"/>
                        <a:cs typeface="Georgia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Georgia"/>
                          <a:cs typeface="Georgia"/>
                        </a:rPr>
                        <a:t>2</a:t>
                      </a:r>
                      <a:endParaRPr sz="1800" dirty="0">
                        <a:latin typeface="Georgia"/>
                        <a:cs typeface="Georgia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Georgia"/>
                          <a:cs typeface="Georgia"/>
                        </a:rPr>
                        <a:t>3</a:t>
                      </a:r>
                      <a:endParaRPr sz="1800" dirty="0">
                        <a:latin typeface="Georgia"/>
                        <a:cs typeface="Georgia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7165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Georgia"/>
                          <a:cs typeface="Georgia"/>
                        </a:rPr>
                        <a:t>4</a:t>
                      </a:r>
                      <a:endParaRPr sz="1800" dirty="0">
                        <a:latin typeface="Georgia"/>
                        <a:cs typeface="Georgia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Georgia"/>
                          <a:cs typeface="Georgia"/>
                        </a:rPr>
                        <a:t>5</a:t>
                      </a:r>
                      <a:endParaRPr sz="1800" dirty="0">
                        <a:latin typeface="Georgia"/>
                        <a:cs typeface="Georgia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Georgia"/>
                          <a:cs typeface="Georgia"/>
                        </a:rPr>
                        <a:t>6</a:t>
                      </a:r>
                      <a:endParaRPr sz="1800" dirty="0">
                        <a:latin typeface="Georgia"/>
                        <a:cs typeface="Georgia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54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Georgia"/>
                          <a:cs typeface="Georgia"/>
                        </a:rPr>
                        <a:t>7</a:t>
                      </a:r>
                      <a:endParaRPr sz="1800" dirty="0">
                        <a:latin typeface="Georgia"/>
                        <a:cs typeface="Georgia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54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Georgia"/>
                          <a:cs typeface="Georgia"/>
                        </a:rPr>
                        <a:t>8</a:t>
                      </a:r>
                      <a:endParaRPr sz="1800" dirty="0">
                        <a:latin typeface="Georgia"/>
                        <a:cs typeface="Georgia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Georgia"/>
                          <a:cs typeface="Georgia"/>
                        </a:rPr>
                        <a:t>9</a:t>
                      </a:r>
                      <a:endParaRPr sz="1800" dirty="0">
                        <a:latin typeface="Georgia"/>
                        <a:cs typeface="Georgia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Georgia"/>
                          <a:cs typeface="Georgia"/>
                        </a:rPr>
                        <a:t>10</a:t>
                      </a:r>
                      <a:endParaRPr sz="1800" dirty="0">
                        <a:latin typeface="Georgia"/>
                        <a:cs typeface="Georgia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50" dirty="0">
                          <a:latin typeface="Georgia"/>
                          <a:cs typeface="Georgia"/>
                        </a:rPr>
                        <a:t>1</a:t>
                      </a:r>
                      <a:r>
                        <a:rPr lang="en-US" sz="1800" spc="50" dirty="0">
                          <a:latin typeface="Georgia"/>
                          <a:cs typeface="Georgia"/>
                        </a:rPr>
                        <a:t>1</a:t>
                      </a:r>
                      <a:endParaRPr sz="1800" dirty="0">
                        <a:latin typeface="Georgia"/>
                        <a:cs typeface="Georgia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R="17272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T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4000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a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b</a:t>
                      </a: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a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178435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b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a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b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9CAF8"/>
                    </a:solidFill>
                  </a:tcPr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a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748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c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a</a:t>
                      </a: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b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a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177165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1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4000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a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b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a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8435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b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a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c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a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935">
                <a:tc>
                  <a:txBody>
                    <a:bodyPr/>
                    <a:lstStyle/>
                    <a:p>
                      <a:pPr marR="177165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2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4064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a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178435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b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a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b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9CAF8"/>
                    </a:solidFill>
                  </a:tcPr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a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748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c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a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2AAC6866-8275-4A5A-A170-0DE8A597A47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90600" y="1978025"/>
                <a:ext cx="10515600" cy="74764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=“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𝑎𝑏𝑎𝑏𝑎𝑐𝑎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”</m:t>
                    </m:r>
                  </m:oMath>
                </a14:m>
                <a:r>
                  <a:rPr lang="en-US" altLang="zh-CN" dirty="0"/>
                  <a:t>	and	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=“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𝑎𝑏𝑎𝑏𝑎𝑏𝑎𝑐𝑎𝑏𝑎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”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2AAC6866-8275-4A5A-A170-0DE8A597A4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1978025"/>
                <a:ext cx="10515600" cy="747642"/>
              </a:xfrm>
              <a:prstGeom prst="rect">
                <a:avLst/>
              </a:prstGeom>
              <a:blipFill>
                <a:blip r:embed="rId3"/>
                <a:stretch>
                  <a:fillRect t="-138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object 5">
                <a:extLst>
                  <a:ext uri="{FF2B5EF4-FFF2-40B4-BE49-F238E27FC236}">
                    <a16:creationId xmlns:a16="http://schemas.microsoft.com/office/drawing/2014/main" id="{F77678DC-D853-44C1-80A0-0299B7A9407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49253538"/>
                  </p:ext>
                </p:extLst>
              </p:nvPr>
            </p:nvGraphicFramePr>
            <p:xfrm>
              <a:off x="2549557" y="5276007"/>
              <a:ext cx="6072504" cy="105727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8961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6898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76898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768985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76898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768985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768985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768985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316230">
                    <a:tc>
                      <a:txBody>
                        <a:bodyPr/>
                        <a:lstStyle/>
                        <a:p>
                          <a:pPr marR="73025" algn="ctr">
                            <a:lnSpc>
                              <a:spcPts val="207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  <a:cs typeface="Georgia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sz="1800" dirty="0">
                            <a:latin typeface="Georgia"/>
                            <a:cs typeface="Georgia"/>
                          </a:endParaRP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marR="313690" algn="r">
                            <a:lnSpc>
                              <a:spcPts val="2070"/>
                            </a:lnSpc>
                          </a:pPr>
                          <a:r>
                            <a:rPr lang="en-US" sz="1800" dirty="0">
                              <a:latin typeface="Georgia"/>
                              <a:cs typeface="Georgia"/>
                            </a:rPr>
                            <a:t>1</a:t>
                          </a:r>
                          <a:endParaRPr sz="1800" dirty="0">
                            <a:latin typeface="Georgia"/>
                            <a:cs typeface="Georgia"/>
                          </a:endParaRPr>
                        </a:p>
                      </a:txBody>
                      <a:tcPr marL="0" marR="0" marT="0" marB="0">
                        <a:lnB w="12700">
                          <a:solidFill>
                            <a:srgbClr val="000000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2070"/>
                            </a:lnSpc>
                          </a:pPr>
                          <a:r>
                            <a:rPr lang="en-US" sz="1800" dirty="0">
                              <a:latin typeface="Georgia"/>
                              <a:cs typeface="Georgia"/>
                            </a:rPr>
                            <a:t>2</a:t>
                          </a:r>
                          <a:endParaRPr sz="1800" dirty="0">
                            <a:latin typeface="Georgia"/>
                            <a:cs typeface="Georgia"/>
                          </a:endParaRPr>
                        </a:p>
                      </a:txBody>
                      <a:tcPr marL="0" marR="0" marT="0" marB="0">
                        <a:lnB w="12700">
                          <a:solidFill>
                            <a:srgbClr val="000000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1270" algn="ctr">
                            <a:lnSpc>
                              <a:spcPts val="2070"/>
                            </a:lnSpc>
                          </a:pPr>
                          <a:r>
                            <a:rPr lang="en-US" sz="1800" dirty="0">
                              <a:latin typeface="Georgia"/>
                              <a:cs typeface="Georgia"/>
                            </a:rPr>
                            <a:t>3</a:t>
                          </a:r>
                          <a:endParaRPr sz="1800" dirty="0">
                            <a:latin typeface="Georgia"/>
                            <a:cs typeface="Georgia"/>
                          </a:endParaRPr>
                        </a:p>
                      </a:txBody>
                      <a:tcPr marL="0" marR="0" marT="0" marB="0">
                        <a:lnB w="12700">
                          <a:solidFill>
                            <a:srgbClr val="000000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1905" algn="ctr">
                            <a:lnSpc>
                              <a:spcPts val="2070"/>
                            </a:lnSpc>
                          </a:pPr>
                          <a:r>
                            <a:rPr lang="en-US" sz="1800" dirty="0">
                              <a:latin typeface="Georgia"/>
                              <a:cs typeface="Georgia"/>
                            </a:rPr>
                            <a:t>4</a:t>
                          </a:r>
                          <a:endParaRPr sz="1800" dirty="0">
                            <a:latin typeface="Georgia"/>
                            <a:cs typeface="Georgia"/>
                          </a:endParaRPr>
                        </a:p>
                      </a:txBody>
                      <a:tcPr marL="0" marR="0" marT="0" marB="0">
                        <a:lnB w="12700">
                          <a:solidFill>
                            <a:srgbClr val="000000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R="311785" algn="r">
                            <a:lnSpc>
                              <a:spcPts val="2070"/>
                            </a:lnSpc>
                          </a:pPr>
                          <a:r>
                            <a:rPr lang="en-US" sz="1800" dirty="0">
                              <a:latin typeface="Georgia"/>
                              <a:cs typeface="Georgia"/>
                            </a:rPr>
                            <a:t>5</a:t>
                          </a:r>
                          <a:endParaRPr sz="1800" dirty="0">
                            <a:latin typeface="Georgia"/>
                            <a:cs typeface="Georgia"/>
                          </a:endParaRPr>
                        </a:p>
                      </a:txBody>
                      <a:tcPr marL="0" marR="0" marT="0" marB="0">
                        <a:lnB w="12700">
                          <a:solidFill>
                            <a:srgbClr val="000000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3175" algn="ctr">
                            <a:lnSpc>
                              <a:spcPts val="2070"/>
                            </a:lnSpc>
                          </a:pPr>
                          <a:r>
                            <a:rPr lang="en-US" sz="1800" dirty="0">
                              <a:latin typeface="Georgia"/>
                              <a:cs typeface="Georgia"/>
                            </a:rPr>
                            <a:t>6</a:t>
                          </a:r>
                          <a:endParaRPr sz="1800" dirty="0">
                            <a:latin typeface="Georgia"/>
                            <a:cs typeface="Georgia"/>
                          </a:endParaRPr>
                        </a:p>
                      </a:txBody>
                      <a:tcPr marL="0" marR="0" marT="0" marB="0">
                        <a:lnB w="12700">
                          <a:solidFill>
                            <a:srgbClr val="000000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323215">
                            <a:lnSpc>
                              <a:spcPts val="2070"/>
                            </a:lnSpc>
                          </a:pPr>
                          <a:r>
                            <a:rPr lang="en-US" sz="1800" dirty="0">
                              <a:latin typeface="Georgia"/>
                              <a:cs typeface="Georgia"/>
                            </a:rPr>
                            <a:t>7</a:t>
                          </a:r>
                          <a:endParaRPr sz="1800" dirty="0">
                            <a:latin typeface="Georgia"/>
                            <a:cs typeface="Georgia"/>
                          </a:endParaRPr>
                        </a:p>
                      </a:txBody>
                      <a:tcPr marL="0" marR="0" marT="0" marB="0">
                        <a:lnB w="12700">
                          <a:solidFill>
                            <a:srgbClr val="000000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8935">
                    <a:tc>
                      <a:txBody>
                        <a:bodyPr/>
                        <a:lstStyle/>
                        <a:p>
                          <a:pPr marR="73025" algn="ctr">
                            <a:lnSpc>
                              <a:spcPct val="100000"/>
                            </a:lnSpc>
                            <a:spcBef>
                              <a:spcPts val="325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1800" i="1" spc="-50" dirty="0" smtClean="0">
                                    <a:latin typeface="Cambria Math" panose="02040503050406030204" pitchFamily="18" charset="0"/>
                                    <a:cs typeface="Georgia"/>
                                  </a:rPr>
                                  <m:t>𝑃</m:t>
                                </m:r>
                                <m:r>
                                  <a:rPr lang="en-US" altLang="zh-CN" sz="1800" i="1" spc="-50" dirty="0">
                                    <a:latin typeface="Cambria Math" panose="02040503050406030204" pitchFamily="18" charset="0"/>
                                    <a:cs typeface="Georgia"/>
                                  </a:rPr>
                                  <m:t>[</m:t>
                                </m:r>
                                <m:r>
                                  <a:rPr lang="zh-CN" altLang="en-US" sz="1800" i="1" spc="-50" dirty="0">
                                    <a:latin typeface="Cambria Math" panose="02040503050406030204" pitchFamily="18" charset="0"/>
                                    <a:cs typeface="Georgia"/>
                                  </a:rPr>
                                  <m:t>𝑖</m:t>
                                </m:r>
                                <m:r>
                                  <a:rPr lang="en-US" altLang="zh-CN" sz="1800" i="1" spc="-50" dirty="0">
                                    <a:latin typeface="Cambria Math" panose="02040503050406030204" pitchFamily="18" charset="0"/>
                                    <a:cs typeface="Georgia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sz="1800" dirty="0">
                            <a:latin typeface="Georgia"/>
                            <a:cs typeface="Georgia"/>
                          </a:endParaRPr>
                        </a:p>
                      </a:txBody>
                      <a:tcPr marL="0" marR="0" marT="41275" marB="0">
                        <a:lnR w="12700">
                          <a:solidFill>
                            <a:srgbClr val="000000"/>
                          </a:solidFill>
                          <a:prstDash val="soli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325"/>
                            </a:spcBef>
                          </a:pPr>
                          <a:r>
                            <a:rPr sz="1800" dirty="0">
                              <a:latin typeface="Georgia"/>
                              <a:cs typeface="Georgia"/>
                            </a:rPr>
                            <a:t>a</a:t>
                          </a:r>
                          <a:endParaRPr sz="1800">
                            <a:latin typeface="Georgia"/>
                            <a:cs typeface="Georgia"/>
                          </a:endParaRPr>
                        </a:p>
                      </a:txBody>
                      <a:tcPr marL="0" marR="0" marT="41275" marB="0">
                        <a:lnL w="12700">
                          <a:solidFill>
                            <a:srgbClr val="000000"/>
                          </a:solidFill>
                          <a:prstDash val="solid"/>
                        </a:lnL>
                        <a:lnR w="12700">
                          <a:solidFill>
                            <a:srgbClr val="000000"/>
                          </a:solidFill>
                          <a:prstDash val="solid"/>
                        </a:lnR>
                        <a:lnT w="12700">
                          <a:solidFill>
                            <a:srgbClr val="000000"/>
                          </a:solidFill>
                          <a:prstDash val="solid"/>
                        </a:lnT>
                        <a:lnB w="12700">
                          <a:solidFill>
                            <a:srgbClr val="000000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1270" algn="ctr">
                            <a:lnSpc>
                              <a:spcPct val="100000"/>
                            </a:lnSpc>
                            <a:spcBef>
                              <a:spcPts val="325"/>
                            </a:spcBef>
                          </a:pPr>
                          <a:r>
                            <a:rPr sz="1800" dirty="0">
                              <a:latin typeface="Georgia"/>
                              <a:cs typeface="Georgia"/>
                            </a:rPr>
                            <a:t>b</a:t>
                          </a:r>
                          <a:endParaRPr sz="1800">
                            <a:latin typeface="Georgia"/>
                            <a:cs typeface="Georgia"/>
                          </a:endParaRPr>
                        </a:p>
                      </a:txBody>
                      <a:tcPr marL="0" marR="0" marT="41275" marB="0">
                        <a:lnL w="12700">
                          <a:solidFill>
                            <a:srgbClr val="000000"/>
                          </a:solidFill>
                          <a:prstDash val="solid"/>
                        </a:lnL>
                        <a:lnR w="12700">
                          <a:solidFill>
                            <a:srgbClr val="000000"/>
                          </a:solidFill>
                          <a:prstDash val="solid"/>
                        </a:lnR>
                        <a:lnT w="12700">
                          <a:solidFill>
                            <a:srgbClr val="000000"/>
                          </a:solidFill>
                          <a:prstDash val="solid"/>
                        </a:lnT>
                        <a:lnB w="12700">
                          <a:solidFill>
                            <a:srgbClr val="000000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1270" algn="ctr">
                            <a:lnSpc>
                              <a:spcPct val="100000"/>
                            </a:lnSpc>
                            <a:spcBef>
                              <a:spcPts val="325"/>
                            </a:spcBef>
                          </a:pPr>
                          <a:r>
                            <a:rPr sz="1800" dirty="0">
                              <a:latin typeface="Georgia"/>
                              <a:cs typeface="Georgia"/>
                            </a:rPr>
                            <a:t>a</a:t>
                          </a:r>
                          <a:endParaRPr sz="1800">
                            <a:latin typeface="Georgia"/>
                            <a:cs typeface="Georgia"/>
                          </a:endParaRPr>
                        </a:p>
                      </a:txBody>
                      <a:tcPr marL="0" marR="0" marT="41275" marB="0">
                        <a:lnL w="12700">
                          <a:solidFill>
                            <a:srgbClr val="000000"/>
                          </a:solidFill>
                          <a:prstDash val="solid"/>
                        </a:lnL>
                        <a:lnR w="12700">
                          <a:solidFill>
                            <a:srgbClr val="000000"/>
                          </a:solidFill>
                          <a:prstDash val="solid"/>
                        </a:lnR>
                        <a:lnT w="12700">
                          <a:solidFill>
                            <a:srgbClr val="000000"/>
                          </a:solidFill>
                          <a:prstDash val="solid"/>
                        </a:lnT>
                        <a:lnB w="12700">
                          <a:solidFill>
                            <a:srgbClr val="000000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3810" algn="ctr">
                            <a:lnSpc>
                              <a:spcPct val="100000"/>
                            </a:lnSpc>
                            <a:spcBef>
                              <a:spcPts val="325"/>
                            </a:spcBef>
                          </a:pPr>
                          <a:r>
                            <a:rPr sz="1800" dirty="0">
                              <a:latin typeface="Georgia"/>
                              <a:cs typeface="Georgia"/>
                            </a:rPr>
                            <a:t>b</a:t>
                          </a:r>
                          <a:endParaRPr sz="1800">
                            <a:latin typeface="Georgia"/>
                            <a:cs typeface="Georgia"/>
                          </a:endParaRPr>
                        </a:p>
                      </a:txBody>
                      <a:tcPr marL="0" marR="0" marT="41275" marB="0">
                        <a:lnL w="12700">
                          <a:solidFill>
                            <a:srgbClr val="000000"/>
                          </a:solidFill>
                          <a:prstDash val="solid"/>
                        </a:lnL>
                        <a:lnR w="12700">
                          <a:solidFill>
                            <a:srgbClr val="000000"/>
                          </a:solidFill>
                          <a:prstDash val="solid"/>
                        </a:lnR>
                        <a:lnT w="12700">
                          <a:solidFill>
                            <a:srgbClr val="000000"/>
                          </a:solidFill>
                          <a:prstDash val="solid"/>
                        </a:lnT>
                        <a:lnB w="12700">
                          <a:solidFill>
                            <a:srgbClr val="000000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R="319405" algn="r">
                            <a:lnSpc>
                              <a:spcPct val="100000"/>
                            </a:lnSpc>
                            <a:spcBef>
                              <a:spcPts val="325"/>
                            </a:spcBef>
                          </a:pPr>
                          <a:r>
                            <a:rPr sz="1800" dirty="0">
                              <a:latin typeface="Georgia"/>
                              <a:cs typeface="Georgia"/>
                            </a:rPr>
                            <a:t>a</a:t>
                          </a:r>
                          <a:endParaRPr sz="1800">
                            <a:latin typeface="Georgia"/>
                            <a:cs typeface="Georgia"/>
                          </a:endParaRPr>
                        </a:p>
                      </a:txBody>
                      <a:tcPr marL="0" marR="0" marT="41275" marB="0">
                        <a:lnL w="12700">
                          <a:solidFill>
                            <a:srgbClr val="000000"/>
                          </a:solidFill>
                          <a:prstDash val="solid"/>
                        </a:lnL>
                        <a:lnR w="12700">
                          <a:solidFill>
                            <a:srgbClr val="000000"/>
                          </a:solidFill>
                          <a:prstDash val="solid"/>
                        </a:lnR>
                        <a:lnT w="12700">
                          <a:solidFill>
                            <a:srgbClr val="000000"/>
                          </a:solidFill>
                          <a:prstDash val="solid"/>
                        </a:lnT>
                        <a:lnB w="12700">
                          <a:solidFill>
                            <a:srgbClr val="000000"/>
                          </a:solidFill>
                          <a:prstDash val="soli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5080" algn="ctr">
                            <a:lnSpc>
                              <a:spcPct val="100000"/>
                            </a:lnSpc>
                            <a:spcBef>
                              <a:spcPts val="325"/>
                            </a:spcBef>
                          </a:pPr>
                          <a:r>
                            <a:rPr sz="1800" dirty="0">
                              <a:latin typeface="Georgia"/>
                              <a:cs typeface="Georgia"/>
                            </a:rPr>
                            <a:t>c</a:t>
                          </a:r>
                          <a:endParaRPr sz="1800">
                            <a:latin typeface="Georgia"/>
                            <a:cs typeface="Georgia"/>
                          </a:endParaRPr>
                        </a:p>
                      </a:txBody>
                      <a:tcPr marL="0" marR="0" marT="41275" marB="0">
                        <a:lnL w="12700">
                          <a:solidFill>
                            <a:srgbClr val="000000"/>
                          </a:solidFill>
                          <a:prstDash val="solid"/>
                        </a:lnL>
                        <a:lnR w="12700">
                          <a:solidFill>
                            <a:srgbClr val="000000"/>
                          </a:solidFill>
                          <a:prstDash val="solid"/>
                        </a:lnR>
                        <a:lnT w="12700">
                          <a:solidFill>
                            <a:srgbClr val="000000"/>
                          </a:solidFill>
                          <a:prstDash val="solid"/>
                        </a:lnT>
                        <a:lnB w="12700">
                          <a:solidFill>
                            <a:srgbClr val="000000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330835">
                            <a:lnSpc>
                              <a:spcPct val="100000"/>
                            </a:lnSpc>
                            <a:spcBef>
                              <a:spcPts val="325"/>
                            </a:spcBef>
                          </a:pPr>
                          <a:r>
                            <a:rPr sz="1800" dirty="0">
                              <a:latin typeface="Georgia"/>
                              <a:cs typeface="Georgia"/>
                            </a:rPr>
                            <a:t>a</a:t>
                          </a:r>
                          <a:endParaRPr sz="1800">
                            <a:latin typeface="Georgia"/>
                            <a:cs typeface="Georgia"/>
                          </a:endParaRPr>
                        </a:p>
                      </a:txBody>
                      <a:tcPr marL="0" marR="0" marT="41275" marB="0">
                        <a:lnL w="12700">
                          <a:solidFill>
                            <a:srgbClr val="000000"/>
                          </a:solidFill>
                          <a:prstDash val="solid"/>
                        </a:lnL>
                        <a:lnR w="12700">
                          <a:solidFill>
                            <a:srgbClr val="000000"/>
                          </a:solidFill>
                          <a:prstDash val="solid"/>
                        </a:lnR>
                        <a:lnT w="12700">
                          <a:solidFill>
                            <a:srgbClr val="000000"/>
                          </a:solidFill>
                          <a:prstDash val="solid"/>
                        </a:lnT>
                        <a:lnB w="12700">
                          <a:solidFill>
                            <a:srgbClr val="000000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2110">
                    <a:tc>
                      <a:txBody>
                        <a:bodyPr/>
                        <a:lstStyle/>
                        <a:p>
                          <a:pPr marR="71120" algn="ctr">
                            <a:lnSpc>
                              <a:spcPct val="100000"/>
                            </a:lnSpc>
                            <a:spcBef>
                              <a:spcPts val="32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1800" i="1" spc="-60" dirty="0" smtClean="0">
                                    <a:latin typeface="Cambria Math" panose="02040503050406030204" pitchFamily="18" charset="0"/>
                                    <a:cs typeface="Georgia"/>
                                  </a:rPr>
                                  <m:t>𝜋</m:t>
                                </m:r>
                                <m:r>
                                  <a:rPr lang="en-US" altLang="zh-CN" sz="1800" i="1" spc="-60" dirty="0">
                                    <a:latin typeface="Cambria Math" panose="02040503050406030204" pitchFamily="18" charset="0"/>
                                    <a:cs typeface="Georgia"/>
                                  </a:rPr>
                                  <m:t>[</m:t>
                                </m:r>
                                <m:r>
                                  <a:rPr lang="zh-CN" altLang="en-US" sz="1800" i="1" spc="-60" dirty="0" err="1">
                                    <a:latin typeface="Cambria Math" panose="02040503050406030204" pitchFamily="18" charset="0"/>
                                    <a:cs typeface="Georgia"/>
                                  </a:rPr>
                                  <m:t>𝑖</m:t>
                                </m:r>
                                <m:r>
                                  <a:rPr lang="en-US" altLang="zh-CN" sz="1800" i="1" spc="-60" dirty="0">
                                    <a:latin typeface="Cambria Math" panose="02040503050406030204" pitchFamily="18" charset="0"/>
                                    <a:cs typeface="Georgia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sz="1800" dirty="0">
                            <a:latin typeface="Georgia"/>
                            <a:cs typeface="Georgia"/>
                          </a:endParaRPr>
                        </a:p>
                      </a:txBody>
                      <a:tcPr marL="0" marR="0" marT="40640" marB="0">
                        <a:lnR w="12700">
                          <a:solidFill>
                            <a:srgbClr val="000000"/>
                          </a:solidFill>
                          <a:prstDash val="soli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R="276225" algn="r">
                            <a:lnSpc>
                              <a:spcPct val="100000"/>
                            </a:lnSpc>
                            <a:spcBef>
                              <a:spcPts val="320"/>
                            </a:spcBef>
                          </a:pPr>
                          <a:r>
                            <a:rPr lang="en-US" sz="1800" dirty="0">
                              <a:latin typeface="Georgia"/>
                              <a:cs typeface="Georgia"/>
                            </a:rPr>
                            <a:t>0</a:t>
                          </a:r>
                          <a:endParaRPr sz="1800" dirty="0">
                            <a:latin typeface="Georgia"/>
                            <a:cs typeface="Georgia"/>
                          </a:endParaRPr>
                        </a:p>
                      </a:txBody>
                      <a:tcPr marL="0" marR="0" marT="40640" marB="0">
                        <a:lnL w="12700">
                          <a:solidFill>
                            <a:srgbClr val="000000"/>
                          </a:solidFill>
                          <a:prstDash val="solid"/>
                        </a:lnL>
                        <a:lnR w="12700">
                          <a:solidFill>
                            <a:srgbClr val="000000"/>
                          </a:solidFill>
                          <a:prstDash val="solid"/>
                        </a:lnR>
                        <a:lnT w="12700">
                          <a:solidFill>
                            <a:srgbClr val="000000"/>
                          </a:solidFill>
                          <a:prstDash val="solid"/>
                        </a:lnT>
                        <a:lnB w="12700">
                          <a:solidFill>
                            <a:srgbClr val="000000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320"/>
                            </a:spcBef>
                          </a:pPr>
                          <a:r>
                            <a:rPr sz="1800" dirty="0">
                              <a:latin typeface="Georgia"/>
                              <a:cs typeface="Georgia"/>
                            </a:rPr>
                            <a:t>0</a:t>
                          </a:r>
                          <a:endParaRPr sz="1800">
                            <a:latin typeface="Georgia"/>
                            <a:cs typeface="Georgia"/>
                          </a:endParaRPr>
                        </a:p>
                      </a:txBody>
                      <a:tcPr marL="0" marR="0" marT="40640" marB="0">
                        <a:lnL w="12700">
                          <a:solidFill>
                            <a:srgbClr val="000000"/>
                          </a:solidFill>
                          <a:prstDash val="solid"/>
                        </a:lnL>
                        <a:lnR w="12700">
                          <a:solidFill>
                            <a:srgbClr val="000000"/>
                          </a:solidFill>
                          <a:prstDash val="solid"/>
                        </a:lnR>
                        <a:lnT w="12700">
                          <a:solidFill>
                            <a:srgbClr val="000000"/>
                          </a:solidFill>
                          <a:prstDash val="solid"/>
                        </a:lnT>
                        <a:lnB w="12700">
                          <a:solidFill>
                            <a:srgbClr val="000000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1270" algn="ctr">
                            <a:lnSpc>
                              <a:spcPct val="100000"/>
                            </a:lnSpc>
                            <a:spcBef>
                              <a:spcPts val="320"/>
                            </a:spcBef>
                          </a:pPr>
                          <a:r>
                            <a:rPr sz="1800" dirty="0">
                              <a:latin typeface="Georgia"/>
                              <a:cs typeface="Georgia"/>
                            </a:rPr>
                            <a:t>1</a:t>
                          </a:r>
                          <a:endParaRPr sz="1800">
                            <a:latin typeface="Georgia"/>
                            <a:cs typeface="Georgia"/>
                          </a:endParaRPr>
                        </a:p>
                      </a:txBody>
                      <a:tcPr marL="0" marR="0" marT="40640" marB="0">
                        <a:lnL w="12700">
                          <a:solidFill>
                            <a:srgbClr val="000000"/>
                          </a:solidFill>
                          <a:prstDash val="solid"/>
                        </a:lnL>
                        <a:lnR w="12700">
                          <a:solidFill>
                            <a:srgbClr val="000000"/>
                          </a:solidFill>
                          <a:prstDash val="solid"/>
                        </a:lnR>
                        <a:lnT w="12700">
                          <a:solidFill>
                            <a:srgbClr val="000000"/>
                          </a:solidFill>
                          <a:prstDash val="solid"/>
                        </a:lnT>
                        <a:lnB w="12700">
                          <a:solidFill>
                            <a:srgbClr val="000000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1905" algn="ctr">
                            <a:lnSpc>
                              <a:spcPct val="100000"/>
                            </a:lnSpc>
                            <a:spcBef>
                              <a:spcPts val="320"/>
                            </a:spcBef>
                          </a:pPr>
                          <a:r>
                            <a:rPr sz="1800" dirty="0">
                              <a:latin typeface="Georgia"/>
                              <a:cs typeface="Georgia"/>
                            </a:rPr>
                            <a:t>2</a:t>
                          </a:r>
                          <a:endParaRPr sz="1800">
                            <a:latin typeface="Georgia"/>
                            <a:cs typeface="Georgia"/>
                          </a:endParaRPr>
                        </a:p>
                      </a:txBody>
                      <a:tcPr marL="0" marR="0" marT="40640" marB="0">
                        <a:lnL w="12700">
                          <a:solidFill>
                            <a:srgbClr val="000000"/>
                          </a:solidFill>
                          <a:prstDash val="solid"/>
                        </a:lnL>
                        <a:lnR w="12700">
                          <a:solidFill>
                            <a:srgbClr val="000000"/>
                          </a:solidFill>
                          <a:prstDash val="solid"/>
                        </a:lnR>
                        <a:lnT w="12700">
                          <a:solidFill>
                            <a:srgbClr val="000000"/>
                          </a:solidFill>
                          <a:prstDash val="solid"/>
                        </a:lnT>
                        <a:lnB w="12700">
                          <a:solidFill>
                            <a:srgbClr val="000000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R="311785" algn="r">
                            <a:lnSpc>
                              <a:spcPct val="100000"/>
                            </a:lnSpc>
                            <a:spcBef>
                              <a:spcPts val="320"/>
                            </a:spcBef>
                          </a:pPr>
                          <a:r>
                            <a:rPr sz="1800" dirty="0">
                              <a:latin typeface="Georgia"/>
                              <a:cs typeface="Georgia"/>
                            </a:rPr>
                            <a:t>3</a:t>
                          </a:r>
                          <a:endParaRPr sz="1800">
                            <a:latin typeface="Georgia"/>
                            <a:cs typeface="Georgia"/>
                          </a:endParaRPr>
                        </a:p>
                      </a:txBody>
                      <a:tcPr marL="0" marR="0" marT="40640" marB="0">
                        <a:lnL w="12700">
                          <a:solidFill>
                            <a:srgbClr val="000000"/>
                          </a:solidFill>
                          <a:prstDash val="solid"/>
                        </a:lnL>
                        <a:lnR w="12700">
                          <a:solidFill>
                            <a:srgbClr val="000000"/>
                          </a:solidFill>
                          <a:prstDash val="solid"/>
                        </a:lnR>
                        <a:lnT w="12700">
                          <a:solidFill>
                            <a:srgbClr val="000000"/>
                          </a:solidFill>
                          <a:prstDash val="solid"/>
                        </a:lnT>
                        <a:lnB w="12700">
                          <a:solidFill>
                            <a:srgbClr val="000000"/>
                          </a:solidFill>
                          <a:prstDash val="soli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3175" algn="ctr">
                            <a:lnSpc>
                              <a:spcPct val="100000"/>
                            </a:lnSpc>
                            <a:spcBef>
                              <a:spcPts val="320"/>
                            </a:spcBef>
                          </a:pPr>
                          <a:r>
                            <a:rPr sz="1800" dirty="0">
                              <a:latin typeface="Georgia"/>
                              <a:cs typeface="Georgia"/>
                            </a:rPr>
                            <a:t>0</a:t>
                          </a:r>
                          <a:endParaRPr sz="1800">
                            <a:latin typeface="Georgia"/>
                            <a:cs typeface="Georgia"/>
                          </a:endParaRPr>
                        </a:p>
                      </a:txBody>
                      <a:tcPr marL="0" marR="0" marT="40640" marB="0">
                        <a:lnL w="12700">
                          <a:solidFill>
                            <a:srgbClr val="000000"/>
                          </a:solidFill>
                          <a:prstDash val="solid"/>
                        </a:lnL>
                        <a:lnR w="12700">
                          <a:solidFill>
                            <a:srgbClr val="000000"/>
                          </a:solidFill>
                          <a:prstDash val="solid"/>
                        </a:lnR>
                        <a:lnT w="12700">
                          <a:solidFill>
                            <a:srgbClr val="000000"/>
                          </a:solidFill>
                          <a:prstDash val="solid"/>
                        </a:lnT>
                        <a:lnB w="12700">
                          <a:solidFill>
                            <a:srgbClr val="000000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323215">
                            <a:lnSpc>
                              <a:spcPct val="100000"/>
                            </a:lnSpc>
                            <a:spcBef>
                              <a:spcPts val="320"/>
                            </a:spcBef>
                          </a:pPr>
                          <a:r>
                            <a:rPr sz="1800" dirty="0">
                              <a:latin typeface="Georgia"/>
                              <a:cs typeface="Georgia"/>
                            </a:rPr>
                            <a:t>1</a:t>
                          </a:r>
                        </a:p>
                      </a:txBody>
                      <a:tcPr marL="0" marR="0" marT="40640" marB="0">
                        <a:lnL w="12700">
                          <a:solidFill>
                            <a:srgbClr val="000000"/>
                          </a:solidFill>
                          <a:prstDash val="solid"/>
                        </a:lnL>
                        <a:lnR w="12700">
                          <a:solidFill>
                            <a:srgbClr val="000000"/>
                          </a:solidFill>
                          <a:prstDash val="solid"/>
                        </a:lnR>
                        <a:lnT w="12700">
                          <a:solidFill>
                            <a:srgbClr val="000000"/>
                          </a:solidFill>
                          <a:prstDash val="solid"/>
                        </a:lnT>
                        <a:lnB w="12700">
                          <a:solidFill>
                            <a:srgbClr val="000000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object 5">
                <a:extLst>
                  <a:ext uri="{FF2B5EF4-FFF2-40B4-BE49-F238E27FC236}">
                    <a16:creationId xmlns:a16="http://schemas.microsoft.com/office/drawing/2014/main" id="{F77678DC-D853-44C1-80A0-0299B7A9407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49253538"/>
                  </p:ext>
                </p:extLst>
              </p:nvPr>
            </p:nvGraphicFramePr>
            <p:xfrm>
              <a:off x="2549557" y="5276007"/>
              <a:ext cx="6072504" cy="105727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8961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6898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76898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768985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76898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768985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768985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768985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31623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0" marR="0" marT="0" marB="0">
                        <a:blipFill>
                          <a:blip r:embed="rId4"/>
                          <a:stretch>
                            <a:fillRect t="-26923" r="-784071" b="-2615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R="313690" algn="r">
                            <a:lnSpc>
                              <a:spcPts val="2070"/>
                            </a:lnSpc>
                          </a:pPr>
                          <a:r>
                            <a:rPr lang="en-US" sz="1800" dirty="0">
                              <a:latin typeface="Georgia"/>
                              <a:cs typeface="Georgia"/>
                            </a:rPr>
                            <a:t>1</a:t>
                          </a:r>
                          <a:endParaRPr sz="1800" dirty="0">
                            <a:latin typeface="Georgia"/>
                            <a:cs typeface="Georgia"/>
                          </a:endParaRPr>
                        </a:p>
                      </a:txBody>
                      <a:tcPr marL="0" marR="0" marT="0" marB="0">
                        <a:lnB w="12700">
                          <a:solidFill>
                            <a:srgbClr val="000000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2070"/>
                            </a:lnSpc>
                          </a:pPr>
                          <a:r>
                            <a:rPr lang="en-US" sz="1800" dirty="0">
                              <a:latin typeface="Georgia"/>
                              <a:cs typeface="Georgia"/>
                            </a:rPr>
                            <a:t>2</a:t>
                          </a:r>
                          <a:endParaRPr sz="1800" dirty="0">
                            <a:latin typeface="Georgia"/>
                            <a:cs typeface="Georgia"/>
                          </a:endParaRPr>
                        </a:p>
                      </a:txBody>
                      <a:tcPr marL="0" marR="0" marT="0" marB="0">
                        <a:lnB w="12700">
                          <a:solidFill>
                            <a:srgbClr val="000000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1270" algn="ctr">
                            <a:lnSpc>
                              <a:spcPts val="2070"/>
                            </a:lnSpc>
                          </a:pPr>
                          <a:r>
                            <a:rPr lang="en-US" sz="1800" dirty="0">
                              <a:latin typeface="Georgia"/>
                              <a:cs typeface="Georgia"/>
                            </a:rPr>
                            <a:t>3</a:t>
                          </a:r>
                          <a:endParaRPr sz="1800" dirty="0">
                            <a:latin typeface="Georgia"/>
                            <a:cs typeface="Georgia"/>
                          </a:endParaRPr>
                        </a:p>
                      </a:txBody>
                      <a:tcPr marL="0" marR="0" marT="0" marB="0">
                        <a:lnB w="12700">
                          <a:solidFill>
                            <a:srgbClr val="000000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1905" algn="ctr">
                            <a:lnSpc>
                              <a:spcPts val="2070"/>
                            </a:lnSpc>
                          </a:pPr>
                          <a:r>
                            <a:rPr lang="en-US" sz="1800" dirty="0">
                              <a:latin typeface="Georgia"/>
                              <a:cs typeface="Georgia"/>
                            </a:rPr>
                            <a:t>4</a:t>
                          </a:r>
                          <a:endParaRPr sz="1800" dirty="0">
                            <a:latin typeface="Georgia"/>
                            <a:cs typeface="Georgia"/>
                          </a:endParaRPr>
                        </a:p>
                      </a:txBody>
                      <a:tcPr marL="0" marR="0" marT="0" marB="0">
                        <a:lnB w="12700">
                          <a:solidFill>
                            <a:srgbClr val="000000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R="311785" algn="r">
                            <a:lnSpc>
                              <a:spcPts val="2070"/>
                            </a:lnSpc>
                          </a:pPr>
                          <a:r>
                            <a:rPr lang="en-US" sz="1800" dirty="0">
                              <a:latin typeface="Georgia"/>
                              <a:cs typeface="Georgia"/>
                            </a:rPr>
                            <a:t>5</a:t>
                          </a:r>
                          <a:endParaRPr sz="1800" dirty="0">
                            <a:latin typeface="Georgia"/>
                            <a:cs typeface="Georgia"/>
                          </a:endParaRPr>
                        </a:p>
                      </a:txBody>
                      <a:tcPr marL="0" marR="0" marT="0" marB="0">
                        <a:lnB w="12700">
                          <a:solidFill>
                            <a:srgbClr val="000000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3175" algn="ctr">
                            <a:lnSpc>
                              <a:spcPts val="2070"/>
                            </a:lnSpc>
                          </a:pPr>
                          <a:r>
                            <a:rPr lang="en-US" sz="1800" dirty="0">
                              <a:latin typeface="Georgia"/>
                              <a:cs typeface="Georgia"/>
                            </a:rPr>
                            <a:t>6</a:t>
                          </a:r>
                          <a:endParaRPr sz="1800" dirty="0">
                            <a:latin typeface="Georgia"/>
                            <a:cs typeface="Georgia"/>
                          </a:endParaRPr>
                        </a:p>
                      </a:txBody>
                      <a:tcPr marL="0" marR="0" marT="0" marB="0">
                        <a:lnB w="12700">
                          <a:solidFill>
                            <a:srgbClr val="000000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323215">
                            <a:lnSpc>
                              <a:spcPts val="2070"/>
                            </a:lnSpc>
                          </a:pPr>
                          <a:r>
                            <a:rPr lang="en-US" sz="1800" dirty="0">
                              <a:latin typeface="Georgia"/>
                              <a:cs typeface="Georgia"/>
                            </a:rPr>
                            <a:t>7</a:t>
                          </a:r>
                          <a:endParaRPr sz="1800" dirty="0">
                            <a:latin typeface="Georgia"/>
                            <a:cs typeface="Georgia"/>
                          </a:endParaRPr>
                        </a:p>
                      </a:txBody>
                      <a:tcPr marL="0" marR="0" marT="0" marB="0">
                        <a:lnB w="12700">
                          <a:solidFill>
                            <a:srgbClr val="000000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893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0" marR="0" marT="41275" marB="0">
                        <a:lnR w="12700">
                          <a:solidFill>
                            <a:srgbClr val="000000"/>
                          </a:solidFill>
                          <a:prstDash val="solid"/>
                        </a:lnR>
                        <a:blipFill>
                          <a:blip r:embed="rId4"/>
                          <a:stretch>
                            <a:fillRect t="-108197" r="-784071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325"/>
                            </a:spcBef>
                          </a:pPr>
                          <a:r>
                            <a:rPr sz="1800" dirty="0">
                              <a:latin typeface="Georgia"/>
                              <a:cs typeface="Georgia"/>
                            </a:rPr>
                            <a:t>a</a:t>
                          </a:r>
                          <a:endParaRPr sz="1800">
                            <a:latin typeface="Georgia"/>
                            <a:cs typeface="Georgia"/>
                          </a:endParaRPr>
                        </a:p>
                      </a:txBody>
                      <a:tcPr marL="0" marR="0" marT="41275" marB="0">
                        <a:lnL w="12700">
                          <a:solidFill>
                            <a:srgbClr val="000000"/>
                          </a:solidFill>
                          <a:prstDash val="solid"/>
                        </a:lnL>
                        <a:lnR w="12700">
                          <a:solidFill>
                            <a:srgbClr val="000000"/>
                          </a:solidFill>
                          <a:prstDash val="solid"/>
                        </a:lnR>
                        <a:lnT w="12700">
                          <a:solidFill>
                            <a:srgbClr val="000000"/>
                          </a:solidFill>
                          <a:prstDash val="solid"/>
                        </a:lnT>
                        <a:lnB w="12700">
                          <a:solidFill>
                            <a:srgbClr val="000000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1270" algn="ctr">
                            <a:lnSpc>
                              <a:spcPct val="100000"/>
                            </a:lnSpc>
                            <a:spcBef>
                              <a:spcPts val="325"/>
                            </a:spcBef>
                          </a:pPr>
                          <a:r>
                            <a:rPr sz="1800" dirty="0">
                              <a:latin typeface="Georgia"/>
                              <a:cs typeface="Georgia"/>
                            </a:rPr>
                            <a:t>b</a:t>
                          </a:r>
                          <a:endParaRPr sz="1800">
                            <a:latin typeface="Georgia"/>
                            <a:cs typeface="Georgia"/>
                          </a:endParaRPr>
                        </a:p>
                      </a:txBody>
                      <a:tcPr marL="0" marR="0" marT="41275" marB="0">
                        <a:lnL w="12700">
                          <a:solidFill>
                            <a:srgbClr val="000000"/>
                          </a:solidFill>
                          <a:prstDash val="solid"/>
                        </a:lnL>
                        <a:lnR w="12700">
                          <a:solidFill>
                            <a:srgbClr val="000000"/>
                          </a:solidFill>
                          <a:prstDash val="solid"/>
                        </a:lnR>
                        <a:lnT w="12700">
                          <a:solidFill>
                            <a:srgbClr val="000000"/>
                          </a:solidFill>
                          <a:prstDash val="solid"/>
                        </a:lnT>
                        <a:lnB w="12700">
                          <a:solidFill>
                            <a:srgbClr val="000000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1270" algn="ctr">
                            <a:lnSpc>
                              <a:spcPct val="100000"/>
                            </a:lnSpc>
                            <a:spcBef>
                              <a:spcPts val="325"/>
                            </a:spcBef>
                          </a:pPr>
                          <a:r>
                            <a:rPr sz="1800" dirty="0">
                              <a:latin typeface="Georgia"/>
                              <a:cs typeface="Georgia"/>
                            </a:rPr>
                            <a:t>a</a:t>
                          </a:r>
                          <a:endParaRPr sz="1800">
                            <a:latin typeface="Georgia"/>
                            <a:cs typeface="Georgia"/>
                          </a:endParaRPr>
                        </a:p>
                      </a:txBody>
                      <a:tcPr marL="0" marR="0" marT="41275" marB="0">
                        <a:lnL w="12700">
                          <a:solidFill>
                            <a:srgbClr val="000000"/>
                          </a:solidFill>
                          <a:prstDash val="solid"/>
                        </a:lnL>
                        <a:lnR w="12700">
                          <a:solidFill>
                            <a:srgbClr val="000000"/>
                          </a:solidFill>
                          <a:prstDash val="solid"/>
                        </a:lnR>
                        <a:lnT w="12700">
                          <a:solidFill>
                            <a:srgbClr val="000000"/>
                          </a:solidFill>
                          <a:prstDash val="solid"/>
                        </a:lnT>
                        <a:lnB w="12700">
                          <a:solidFill>
                            <a:srgbClr val="000000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3810" algn="ctr">
                            <a:lnSpc>
                              <a:spcPct val="100000"/>
                            </a:lnSpc>
                            <a:spcBef>
                              <a:spcPts val="325"/>
                            </a:spcBef>
                          </a:pPr>
                          <a:r>
                            <a:rPr sz="1800" dirty="0">
                              <a:latin typeface="Georgia"/>
                              <a:cs typeface="Georgia"/>
                            </a:rPr>
                            <a:t>b</a:t>
                          </a:r>
                          <a:endParaRPr sz="1800">
                            <a:latin typeface="Georgia"/>
                            <a:cs typeface="Georgia"/>
                          </a:endParaRPr>
                        </a:p>
                      </a:txBody>
                      <a:tcPr marL="0" marR="0" marT="41275" marB="0">
                        <a:lnL w="12700">
                          <a:solidFill>
                            <a:srgbClr val="000000"/>
                          </a:solidFill>
                          <a:prstDash val="solid"/>
                        </a:lnL>
                        <a:lnR w="12700">
                          <a:solidFill>
                            <a:srgbClr val="000000"/>
                          </a:solidFill>
                          <a:prstDash val="solid"/>
                        </a:lnR>
                        <a:lnT w="12700">
                          <a:solidFill>
                            <a:srgbClr val="000000"/>
                          </a:solidFill>
                          <a:prstDash val="solid"/>
                        </a:lnT>
                        <a:lnB w="12700">
                          <a:solidFill>
                            <a:srgbClr val="000000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R="319405" algn="r">
                            <a:lnSpc>
                              <a:spcPct val="100000"/>
                            </a:lnSpc>
                            <a:spcBef>
                              <a:spcPts val="325"/>
                            </a:spcBef>
                          </a:pPr>
                          <a:r>
                            <a:rPr sz="1800" dirty="0">
                              <a:latin typeface="Georgia"/>
                              <a:cs typeface="Georgia"/>
                            </a:rPr>
                            <a:t>a</a:t>
                          </a:r>
                          <a:endParaRPr sz="1800">
                            <a:latin typeface="Georgia"/>
                            <a:cs typeface="Georgia"/>
                          </a:endParaRPr>
                        </a:p>
                      </a:txBody>
                      <a:tcPr marL="0" marR="0" marT="41275" marB="0">
                        <a:lnL w="12700">
                          <a:solidFill>
                            <a:srgbClr val="000000"/>
                          </a:solidFill>
                          <a:prstDash val="solid"/>
                        </a:lnL>
                        <a:lnR w="12700">
                          <a:solidFill>
                            <a:srgbClr val="000000"/>
                          </a:solidFill>
                          <a:prstDash val="solid"/>
                        </a:lnR>
                        <a:lnT w="12700">
                          <a:solidFill>
                            <a:srgbClr val="000000"/>
                          </a:solidFill>
                          <a:prstDash val="solid"/>
                        </a:lnT>
                        <a:lnB w="12700">
                          <a:solidFill>
                            <a:srgbClr val="000000"/>
                          </a:solidFill>
                          <a:prstDash val="soli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5080" algn="ctr">
                            <a:lnSpc>
                              <a:spcPct val="100000"/>
                            </a:lnSpc>
                            <a:spcBef>
                              <a:spcPts val="325"/>
                            </a:spcBef>
                          </a:pPr>
                          <a:r>
                            <a:rPr sz="1800" dirty="0">
                              <a:latin typeface="Georgia"/>
                              <a:cs typeface="Georgia"/>
                            </a:rPr>
                            <a:t>c</a:t>
                          </a:r>
                          <a:endParaRPr sz="1800">
                            <a:latin typeface="Georgia"/>
                            <a:cs typeface="Georgia"/>
                          </a:endParaRPr>
                        </a:p>
                      </a:txBody>
                      <a:tcPr marL="0" marR="0" marT="41275" marB="0">
                        <a:lnL w="12700">
                          <a:solidFill>
                            <a:srgbClr val="000000"/>
                          </a:solidFill>
                          <a:prstDash val="solid"/>
                        </a:lnL>
                        <a:lnR w="12700">
                          <a:solidFill>
                            <a:srgbClr val="000000"/>
                          </a:solidFill>
                          <a:prstDash val="solid"/>
                        </a:lnR>
                        <a:lnT w="12700">
                          <a:solidFill>
                            <a:srgbClr val="000000"/>
                          </a:solidFill>
                          <a:prstDash val="solid"/>
                        </a:lnT>
                        <a:lnB w="12700">
                          <a:solidFill>
                            <a:srgbClr val="000000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330835">
                            <a:lnSpc>
                              <a:spcPct val="100000"/>
                            </a:lnSpc>
                            <a:spcBef>
                              <a:spcPts val="325"/>
                            </a:spcBef>
                          </a:pPr>
                          <a:r>
                            <a:rPr sz="1800" dirty="0">
                              <a:latin typeface="Georgia"/>
                              <a:cs typeface="Georgia"/>
                            </a:rPr>
                            <a:t>a</a:t>
                          </a:r>
                          <a:endParaRPr sz="1800">
                            <a:latin typeface="Georgia"/>
                            <a:cs typeface="Georgia"/>
                          </a:endParaRPr>
                        </a:p>
                      </a:txBody>
                      <a:tcPr marL="0" marR="0" marT="41275" marB="0">
                        <a:lnL w="12700">
                          <a:solidFill>
                            <a:srgbClr val="000000"/>
                          </a:solidFill>
                          <a:prstDash val="solid"/>
                        </a:lnL>
                        <a:lnR w="12700">
                          <a:solidFill>
                            <a:srgbClr val="000000"/>
                          </a:solidFill>
                          <a:prstDash val="solid"/>
                        </a:lnR>
                        <a:lnT w="12700">
                          <a:solidFill>
                            <a:srgbClr val="000000"/>
                          </a:solidFill>
                          <a:prstDash val="solid"/>
                        </a:lnT>
                        <a:lnB w="12700">
                          <a:solidFill>
                            <a:srgbClr val="000000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211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0" marR="0" marT="40640" marB="0">
                        <a:lnR w="12700">
                          <a:solidFill>
                            <a:srgbClr val="000000"/>
                          </a:solidFill>
                          <a:prstDash val="solid"/>
                        </a:lnR>
                        <a:blipFill>
                          <a:blip r:embed="rId4"/>
                          <a:stretch>
                            <a:fillRect t="-208197" r="-784071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R="276225" algn="r">
                            <a:lnSpc>
                              <a:spcPct val="100000"/>
                            </a:lnSpc>
                            <a:spcBef>
                              <a:spcPts val="320"/>
                            </a:spcBef>
                          </a:pPr>
                          <a:r>
                            <a:rPr lang="en-US" sz="1800" dirty="0">
                              <a:latin typeface="Georgia"/>
                              <a:cs typeface="Georgia"/>
                            </a:rPr>
                            <a:t>0</a:t>
                          </a:r>
                          <a:endParaRPr sz="1800" dirty="0">
                            <a:latin typeface="Georgia"/>
                            <a:cs typeface="Georgia"/>
                          </a:endParaRPr>
                        </a:p>
                      </a:txBody>
                      <a:tcPr marL="0" marR="0" marT="40640" marB="0">
                        <a:lnL w="12700">
                          <a:solidFill>
                            <a:srgbClr val="000000"/>
                          </a:solidFill>
                          <a:prstDash val="solid"/>
                        </a:lnL>
                        <a:lnR w="12700">
                          <a:solidFill>
                            <a:srgbClr val="000000"/>
                          </a:solidFill>
                          <a:prstDash val="solid"/>
                        </a:lnR>
                        <a:lnT w="12700">
                          <a:solidFill>
                            <a:srgbClr val="000000"/>
                          </a:solidFill>
                          <a:prstDash val="solid"/>
                        </a:lnT>
                        <a:lnB w="12700">
                          <a:solidFill>
                            <a:srgbClr val="000000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320"/>
                            </a:spcBef>
                          </a:pPr>
                          <a:r>
                            <a:rPr sz="1800" dirty="0">
                              <a:latin typeface="Georgia"/>
                              <a:cs typeface="Georgia"/>
                            </a:rPr>
                            <a:t>0</a:t>
                          </a:r>
                          <a:endParaRPr sz="1800">
                            <a:latin typeface="Georgia"/>
                            <a:cs typeface="Georgia"/>
                          </a:endParaRPr>
                        </a:p>
                      </a:txBody>
                      <a:tcPr marL="0" marR="0" marT="40640" marB="0">
                        <a:lnL w="12700">
                          <a:solidFill>
                            <a:srgbClr val="000000"/>
                          </a:solidFill>
                          <a:prstDash val="solid"/>
                        </a:lnL>
                        <a:lnR w="12700">
                          <a:solidFill>
                            <a:srgbClr val="000000"/>
                          </a:solidFill>
                          <a:prstDash val="solid"/>
                        </a:lnR>
                        <a:lnT w="12700">
                          <a:solidFill>
                            <a:srgbClr val="000000"/>
                          </a:solidFill>
                          <a:prstDash val="solid"/>
                        </a:lnT>
                        <a:lnB w="12700">
                          <a:solidFill>
                            <a:srgbClr val="000000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1270" algn="ctr">
                            <a:lnSpc>
                              <a:spcPct val="100000"/>
                            </a:lnSpc>
                            <a:spcBef>
                              <a:spcPts val="320"/>
                            </a:spcBef>
                          </a:pPr>
                          <a:r>
                            <a:rPr sz="1800" dirty="0">
                              <a:latin typeface="Georgia"/>
                              <a:cs typeface="Georgia"/>
                            </a:rPr>
                            <a:t>1</a:t>
                          </a:r>
                          <a:endParaRPr sz="1800">
                            <a:latin typeface="Georgia"/>
                            <a:cs typeface="Georgia"/>
                          </a:endParaRPr>
                        </a:p>
                      </a:txBody>
                      <a:tcPr marL="0" marR="0" marT="40640" marB="0">
                        <a:lnL w="12700">
                          <a:solidFill>
                            <a:srgbClr val="000000"/>
                          </a:solidFill>
                          <a:prstDash val="solid"/>
                        </a:lnL>
                        <a:lnR w="12700">
                          <a:solidFill>
                            <a:srgbClr val="000000"/>
                          </a:solidFill>
                          <a:prstDash val="solid"/>
                        </a:lnR>
                        <a:lnT w="12700">
                          <a:solidFill>
                            <a:srgbClr val="000000"/>
                          </a:solidFill>
                          <a:prstDash val="solid"/>
                        </a:lnT>
                        <a:lnB w="12700">
                          <a:solidFill>
                            <a:srgbClr val="000000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1905" algn="ctr">
                            <a:lnSpc>
                              <a:spcPct val="100000"/>
                            </a:lnSpc>
                            <a:spcBef>
                              <a:spcPts val="320"/>
                            </a:spcBef>
                          </a:pPr>
                          <a:r>
                            <a:rPr sz="1800" dirty="0">
                              <a:latin typeface="Georgia"/>
                              <a:cs typeface="Georgia"/>
                            </a:rPr>
                            <a:t>2</a:t>
                          </a:r>
                          <a:endParaRPr sz="1800">
                            <a:latin typeface="Georgia"/>
                            <a:cs typeface="Georgia"/>
                          </a:endParaRPr>
                        </a:p>
                      </a:txBody>
                      <a:tcPr marL="0" marR="0" marT="40640" marB="0">
                        <a:lnL w="12700">
                          <a:solidFill>
                            <a:srgbClr val="000000"/>
                          </a:solidFill>
                          <a:prstDash val="solid"/>
                        </a:lnL>
                        <a:lnR w="12700">
                          <a:solidFill>
                            <a:srgbClr val="000000"/>
                          </a:solidFill>
                          <a:prstDash val="solid"/>
                        </a:lnR>
                        <a:lnT w="12700">
                          <a:solidFill>
                            <a:srgbClr val="000000"/>
                          </a:solidFill>
                          <a:prstDash val="solid"/>
                        </a:lnT>
                        <a:lnB w="12700">
                          <a:solidFill>
                            <a:srgbClr val="000000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R="311785" algn="r">
                            <a:lnSpc>
                              <a:spcPct val="100000"/>
                            </a:lnSpc>
                            <a:spcBef>
                              <a:spcPts val="320"/>
                            </a:spcBef>
                          </a:pPr>
                          <a:r>
                            <a:rPr sz="1800" dirty="0">
                              <a:latin typeface="Georgia"/>
                              <a:cs typeface="Georgia"/>
                            </a:rPr>
                            <a:t>3</a:t>
                          </a:r>
                          <a:endParaRPr sz="1800">
                            <a:latin typeface="Georgia"/>
                            <a:cs typeface="Georgia"/>
                          </a:endParaRPr>
                        </a:p>
                      </a:txBody>
                      <a:tcPr marL="0" marR="0" marT="40640" marB="0">
                        <a:lnL w="12700">
                          <a:solidFill>
                            <a:srgbClr val="000000"/>
                          </a:solidFill>
                          <a:prstDash val="solid"/>
                        </a:lnL>
                        <a:lnR w="12700">
                          <a:solidFill>
                            <a:srgbClr val="000000"/>
                          </a:solidFill>
                          <a:prstDash val="solid"/>
                        </a:lnR>
                        <a:lnT w="12700">
                          <a:solidFill>
                            <a:srgbClr val="000000"/>
                          </a:solidFill>
                          <a:prstDash val="solid"/>
                        </a:lnT>
                        <a:lnB w="12700">
                          <a:solidFill>
                            <a:srgbClr val="000000"/>
                          </a:solidFill>
                          <a:prstDash val="soli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3175" algn="ctr">
                            <a:lnSpc>
                              <a:spcPct val="100000"/>
                            </a:lnSpc>
                            <a:spcBef>
                              <a:spcPts val="320"/>
                            </a:spcBef>
                          </a:pPr>
                          <a:r>
                            <a:rPr sz="1800" dirty="0">
                              <a:latin typeface="Georgia"/>
                              <a:cs typeface="Georgia"/>
                            </a:rPr>
                            <a:t>0</a:t>
                          </a:r>
                          <a:endParaRPr sz="1800">
                            <a:latin typeface="Georgia"/>
                            <a:cs typeface="Georgia"/>
                          </a:endParaRPr>
                        </a:p>
                      </a:txBody>
                      <a:tcPr marL="0" marR="0" marT="40640" marB="0">
                        <a:lnL w="12700">
                          <a:solidFill>
                            <a:srgbClr val="000000"/>
                          </a:solidFill>
                          <a:prstDash val="solid"/>
                        </a:lnL>
                        <a:lnR w="12700">
                          <a:solidFill>
                            <a:srgbClr val="000000"/>
                          </a:solidFill>
                          <a:prstDash val="solid"/>
                        </a:lnR>
                        <a:lnT w="12700">
                          <a:solidFill>
                            <a:srgbClr val="000000"/>
                          </a:solidFill>
                          <a:prstDash val="solid"/>
                        </a:lnT>
                        <a:lnB w="12700">
                          <a:solidFill>
                            <a:srgbClr val="000000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323215">
                            <a:lnSpc>
                              <a:spcPct val="100000"/>
                            </a:lnSpc>
                            <a:spcBef>
                              <a:spcPts val="320"/>
                            </a:spcBef>
                          </a:pPr>
                          <a:r>
                            <a:rPr sz="1800" dirty="0">
                              <a:latin typeface="Georgia"/>
                              <a:cs typeface="Georgia"/>
                            </a:rPr>
                            <a:t>1</a:t>
                          </a:r>
                        </a:p>
                      </a:txBody>
                      <a:tcPr marL="0" marR="0" marT="40640" marB="0">
                        <a:lnL w="12700">
                          <a:solidFill>
                            <a:srgbClr val="000000"/>
                          </a:solidFill>
                          <a:prstDash val="solid"/>
                        </a:lnL>
                        <a:lnR w="12700">
                          <a:solidFill>
                            <a:srgbClr val="000000"/>
                          </a:solidFill>
                          <a:prstDash val="solid"/>
                        </a:lnR>
                        <a:lnT w="12700">
                          <a:solidFill>
                            <a:srgbClr val="000000"/>
                          </a:solidFill>
                          <a:prstDash val="solid"/>
                        </a:lnT>
                        <a:lnB w="12700">
                          <a:solidFill>
                            <a:srgbClr val="000000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780435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C71654-7C47-4DD8-821B-B1A801999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 obtain Next Array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5889314-11E0-4B1A-9775-B939CD0141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altLang="zh-CN" sz="2200" dirty="0"/>
                  <a:t>NextArray(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zh-CN" sz="2200" dirty="0"/>
                  <a:t>):</a:t>
                </a:r>
              </a:p>
              <a:p>
                <a:pPr marL="0" indent="0">
                  <a:buNone/>
                </a:pPr>
                <a:r>
                  <a:rPr lang="en-US" altLang="zh-CN" sz="2200" dirty="0"/>
                  <a:t> 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sz="2200" dirty="0"/>
                  <a:t> ← </a:t>
                </a:r>
                <a:r>
                  <a:rPr lang="en-US" altLang="zh-CN" sz="2200" dirty="0" err="1"/>
                  <a:t>len</a:t>
                </a:r>
                <a:r>
                  <a:rPr lang="en-US" altLang="zh-CN" sz="2200" dirty="0"/>
                  <a:t>(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zh-CN" sz="2200" dirty="0"/>
                  <a:t>)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𝑛𝑒𝑥𝑡</m:t>
                    </m:r>
                  </m:oMath>
                </a14:m>
                <a:r>
                  <a:rPr lang="en-US" altLang="zh-CN" sz="2200" dirty="0"/>
                  <a:t>[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sz="2200" dirty="0"/>
                  <a:t>] ← 0  </a:t>
                </a:r>
              </a:p>
              <a:p>
                <a:pPr marL="0" indent="0">
                  <a:buNone/>
                </a:pPr>
                <a:r>
                  <a:rPr lang="en-US" altLang="zh-CN" sz="2200" dirty="0"/>
                  <a:t> 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200" dirty="0"/>
                  <a:t> ← 0</a:t>
                </a:r>
              </a:p>
              <a:p>
                <a:pPr marL="0" indent="0">
                  <a:buNone/>
                </a:pPr>
                <a:r>
                  <a:rPr lang="en-US" altLang="zh-CN" sz="2200" dirty="0"/>
                  <a:t>  for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sz="2200" dirty="0"/>
                  <a:t> ←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CN" sz="2200" dirty="0"/>
                  <a:t> to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altLang="zh-CN" sz="2200" dirty="0"/>
              </a:p>
              <a:p>
                <a:pPr marL="457200" lvl="1" indent="0">
                  <a:buNone/>
                </a:pPr>
                <a:r>
                  <a:rPr lang="en-US" altLang="zh-CN" sz="2200" dirty="0"/>
                  <a:t>  while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 &gt; 0 </m:t>
                    </m:r>
                  </m:oMath>
                </a14:m>
                <a:r>
                  <a:rPr lang="en-US" altLang="zh-CN" sz="2200" dirty="0"/>
                  <a:t>and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 + 1] != 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200" dirty="0"/>
                  <a:t>        //char mismatch</a:t>
                </a:r>
              </a:p>
              <a:p>
                <a:pPr marL="914400" lvl="2" indent="0">
                  <a:buNone/>
                </a:pPr>
                <a:r>
                  <a:rPr lang="en-US" altLang="zh-CN" sz="2200" dirty="0"/>
                  <a:t>   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𝑛𝑒𝑥𝑡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sz="2200" dirty="0"/>
              </a:p>
              <a:p>
                <a:pPr marL="457200" lvl="1" indent="0">
                  <a:buNone/>
                </a:pPr>
                <a:r>
                  <a:rPr lang="en-US" altLang="zh-CN" sz="2200" dirty="0"/>
                  <a:t>  if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+1] = 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200" dirty="0"/>
                  <a:t> then                          //char match</a:t>
                </a:r>
              </a:p>
              <a:p>
                <a:pPr marL="914400" lvl="2" indent="0">
                  <a:buNone/>
                </a:pPr>
                <a:r>
                  <a:rPr lang="en-US" altLang="zh-CN" sz="2200" b="0" dirty="0"/>
                  <a:t>   </a:t>
                </a:r>
                <a14:m>
                  <m:oMath xmlns:m="http://schemas.openxmlformats.org/officeDocument/2006/math"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 ← 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2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2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zh-CN" sz="2200" dirty="0"/>
              </a:p>
              <a:p>
                <a:pPr marL="457200" lvl="1" indent="0">
                  <a:buNone/>
                </a:pPr>
                <a:r>
                  <a:rPr lang="en-US" altLang="zh-CN" sz="2200" dirty="0"/>
                  <a:t> 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𝑒𝑥𝑡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] = 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altLang="zh-CN" sz="2200" dirty="0"/>
              </a:p>
              <a:p>
                <a:pPr marL="0" indent="0">
                  <a:buNone/>
                </a:pPr>
                <a:r>
                  <a:rPr lang="en-US" altLang="zh-CN" sz="2200" dirty="0"/>
                  <a:t>return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𝑛𝑒𝑥𝑡</m:t>
                    </m:r>
                  </m:oMath>
                </a14:m>
                <a:r>
                  <a:rPr lang="en-US" altLang="zh-CN" sz="2200" dirty="0"/>
                  <a:t>[]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5889314-11E0-4B1A-9775-B939CD0141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1541" b="-33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529295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36C905-F82A-4482-9EA3-5804BEB98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KMP Algorithm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0680B86-1EBA-4130-BBD7-BBE65B8AF6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altLang="zh-CN" dirty="0"/>
                  <a:t>KMP(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zh-CN" dirty="0"/>
                  <a:t>):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	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 ← </a:t>
                </a:r>
                <a:r>
                  <a:rPr lang="en-US" altLang="zh-CN" dirty="0" err="1"/>
                  <a:t>len</a:t>
                </a:r>
                <a:r>
                  <a:rPr lang="en-US" altLang="zh-CN" dirty="0"/>
                  <a:t>(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CN" dirty="0"/>
                  <a:t>),  m ← </a:t>
                </a:r>
                <a:r>
                  <a:rPr lang="en-US" altLang="zh-CN" dirty="0" err="1"/>
                  <a:t>len</a:t>
                </a:r>
                <a:r>
                  <a:rPr lang="en-US" altLang="zh-CN" dirty="0"/>
                  <a:t>(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zh-CN" dirty="0"/>
                  <a:t>)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	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𝑛𝑒𝑥𝑡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[]</m:t>
                    </m:r>
                  </m:oMath>
                </a14:m>
                <a:r>
                  <a:rPr lang="en-US" altLang="zh-CN" dirty="0"/>
                  <a:t> ← </a:t>
                </a:r>
                <a:r>
                  <a:rPr lang="en-US" altLang="zh-CN" dirty="0" err="1"/>
                  <a:t>NextArray</a:t>
                </a:r>
                <a:r>
                  <a:rPr lang="en-US" altLang="zh-CN" dirty="0"/>
                  <a:t>(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zh-CN" dirty="0"/>
                  <a:t>)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	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dirty="0"/>
                  <a:t> ← 0 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	for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 ←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dirty="0"/>
                  <a:t> to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 		while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&gt; 0 </m:t>
                    </m:r>
                  </m:oMath>
                </a14:m>
                <a:r>
                  <a:rPr lang="en-US" altLang="zh-CN" dirty="0"/>
                  <a:t>and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+ 1]  !=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dirty="0"/>
                  <a:t>	    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			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← next[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dirty="0"/>
                  <a:t>]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		if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+ 1]	=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dirty="0"/>
                  <a:t> then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			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←	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+ 1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 		if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 			pattern occurs with shift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0680B86-1EBA-4130-BBD7-BBE65B8AF6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0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F917E438-2639-4CB6-86A4-1FF9D3CA742D}"/>
              </a:ext>
            </a:extLst>
          </p:cNvPr>
          <p:cNvSpPr txBox="1"/>
          <p:nvPr/>
        </p:nvSpPr>
        <p:spPr>
          <a:xfrm>
            <a:off x="8690846" y="3429000"/>
            <a:ext cx="3123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Time Complexity?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02374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570DE6-40D6-412A-A906-0A14C0781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Our Roadmap	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F6B18A-BB17-4C35-8DA9-D90830067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altLang="zh-CN" dirty="0"/>
          </a:p>
          <a:p>
            <a:r>
              <a:rPr lang="en-US" altLang="zh-CN" dirty="0"/>
              <a:t>String Concepts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String Searching Problem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Brute Force Solution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Rabin-Karp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Finite State Automata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Knuth-Morris-Pratt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29765FE9-AE3A-4BCF-8FEA-589A2606EDD8}"/>
              </a:ext>
            </a:extLst>
          </p:cNvPr>
          <p:cNvSpPr/>
          <p:nvPr/>
        </p:nvSpPr>
        <p:spPr>
          <a:xfrm>
            <a:off x="3574198" y="1825625"/>
            <a:ext cx="1186598" cy="797771"/>
          </a:xfrm>
          <a:custGeom>
            <a:avLst/>
            <a:gdLst/>
            <a:ahLst/>
            <a:cxnLst/>
            <a:rect l="l" t="t" r="r" b="b"/>
            <a:pathLst>
              <a:path w="2329815" h="1498600">
                <a:moveTo>
                  <a:pt x="348742" y="661416"/>
                </a:moveTo>
                <a:lnTo>
                  <a:pt x="0" y="777875"/>
                </a:lnTo>
                <a:lnTo>
                  <a:pt x="637667" y="1498092"/>
                </a:lnTo>
                <a:lnTo>
                  <a:pt x="1183805" y="1014476"/>
                </a:lnTo>
                <a:lnTo>
                  <a:pt x="661416" y="1014476"/>
                </a:lnTo>
                <a:lnTo>
                  <a:pt x="348742" y="661416"/>
                </a:lnTo>
                <a:close/>
              </a:path>
              <a:path w="2329815" h="1498600">
                <a:moveTo>
                  <a:pt x="2329434" y="0"/>
                </a:moveTo>
                <a:lnTo>
                  <a:pt x="1490979" y="280035"/>
                </a:lnTo>
                <a:lnTo>
                  <a:pt x="661416" y="1014476"/>
                </a:lnTo>
                <a:lnTo>
                  <a:pt x="1183805" y="1014476"/>
                </a:lnTo>
                <a:lnTo>
                  <a:pt x="2329434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99BA2DFF-0AEA-4208-85E9-B332669E4653}"/>
              </a:ext>
            </a:extLst>
          </p:cNvPr>
          <p:cNvSpPr/>
          <p:nvPr/>
        </p:nvSpPr>
        <p:spPr>
          <a:xfrm>
            <a:off x="4167497" y="3262896"/>
            <a:ext cx="981768" cy="738398"/>
          </a:xfrm>
          <a:custGeom>
            <a:avLst/>
            <a:gdLst/>
            <a:ahLst/>
            <a:cxnLst/>
            <a:rect l="l" t="t" r="r" b="b"/>
            <a:pathLst>
              <a:path w="2329815" h="1498600">
                <a:moveTo>
                  <a:pt x="348742" y="661416"/>
                </a:moveTo>
                <a:lnTo>
                  <a:pt x="0" y="777875"/>
                </a:lnTo>
                <a:lnTo>
                  <a:pt x="637667" y="1498092"/>
                </a:lnTo>
                <a:lnTo>
                  <a:pt x="1183805" y="1014476"/>
                </a:lnTo>
                <a:lnTo>
                  <a:pt x="661416" y="1014476"/>
                </a:lnTo>
                <a:lnTo>
                  <a:pt x="348742" y="661416"/>
                </a:lnTo>
                <a:close/>
              </a:path>
              <a:path w="2329815" h="1498600">
                <a:moveTo>
                  <a:pt x="2329434" y="0"/>
                </a:moveTo>
                <a:lnTo>
                  <a:pt x="1490979" y="280035"/>
                </a:lnTo>
                <a:lnTo>
                  <a:pt x="661416" y="1014476"/>
                </a:lnTo>
                <a:lnTo>
                  <a:pt x="1183805" y="1014476"/>
                </a:lnTo>
                <a:lnTo>
                  <a:pt x="2329434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2021D64E-798A-4EB3-9030-56734B617474}"/>
              </a:ext>
            </a:extLst>
          </p:cNvPr>
          <p:cNvSpPr/>
          <p:nvPr/>
        </p:nvSpPr>
        <p:spPr>
          <a:xfrm>
            <a:off x="3083314" y="4001294"/>
            <a:ext cx="981768" cy="738398"/>
          </a:xfrm>
          <a:custGeom>
            <a:avLst/>
            <a:gdLst/>
            <a:ahLst/>
            <a:cxnLst/>
            <a:rect l="l" t="t" r="r" b="b"/>
            <a:pathLst>
              <a:path w="2329815" h="1498600">
                <a:moveTo>
                  <a:pt x="348742" y="661416"/>
                </a:moveTo>
                <a:lnTo>
                  <a:pt x="0" y="777875"/>
                </a:lnTo>
                <a:lnTo>
                  <a:pt x="637667" y="1498092"/>
                </a:lnTo>
                <a:lnTo>
                  <a:pt x="1183805" y="1014476"/>
                </a:lnTo>
                <a:lnTo>
                  <a:pt x="661416" y="1014476"/>
                </a:lnTo>
                <a:lnTo>
                  <a:pt x="348742" y="661416"/>
                </a:lnTo>
                <a:close/>
              </a:path>
              <a:path w="2329815" h="1498600">
                <a:moveTo>
                  <a:pt x="2329434" y="0"/>
                </a:moveTo>
                <a:lnTo>
                  <a:pt x="1490979" y="280035"/>
                </a:lnTo>
                <a:lnTo>
                  <a:pt x="661416" y="1014476"/>
                </a:lnTo>
                <a:lnTo>
                  <a:pt x="1183805" y="1014476"/>
                </a:lnTo>
                <a:lnTo>
                  <a:pt x="2329434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06348B52-FBBF-4107-A887-9C0329D017F0}"/>
              </a:ext>
            </a:extLst>
          </p:cNvPr>
          <p:cNvSpPr/>
          <p:nvPr/>
        </p:nvSpPr>
        <p:spPr>
          <a:xfrm>
            <a:off x="4269912" y="4491537"/>
            <a:ext cx="981768" cy="738398"/>
          </a:xfrm>
          <a:custGeom>
            <a:avLst/>
            <a:gdLst/>
            <a:ahLst/>
            <a:cxnLst/>
            <a:rect l="l" t="t" r="r" b="b"/>
            <a:pathLst>
              <a:path w="2329815" h="1498600">
                <a:moveTo>
                  <a:pt x="348742" y="661416"/>
                </a:moveTo>
                <a:lnTo>
                  <a:pt x="0" y="777875"/>
                </a:lnTo>
                <a:lnTo>
                  <a:pt x="637667" y="1498092"/>
                </a:lnTo>
                <a:lnTo>
                  <a:pt x="1183805" y="1014476"/>
                </a:lnTo>
                <a:lnTo>
                  <a:pt x="661416" y="1014476"/>
                </a:lnTo>
                <a:lnTo>
                  <a:pt x="348742" y="661416"/>
                </a:lnTo>
                <a:close/>
              </a:path>
              <a:path w="2329815" h="1498600">
                <a:moveTo>
                  <a:pt x="2329434" y="0"/>
                </a:moveTo>
                <a:lnTo>
                  <a:pt x="1490979" y="280035"/>
                </a:lnTo>
                <a:lnTo>
                  <a:pt x="661416" y="1014476"/>
                </a:lnTo>
                <a:lnTo>
                  <a:pt x="1183805" y="1014476"/>
                </a:lnTo>
                <a:lnTo>
                  <a:pt x="2329434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944516BB-D126-4BEE-8CD9-70D06009B67C}"/>
              </a:ext>
            </a:extLst>
          </p:cNvPr>
          <p:cNvSpPr/>
          <p:nvPr/>
        </p:nvSpPr>
        <p:spPr>
          <a:xfrm>
            <a:off x="4167497" y="5137552"/>
            <a:ext cx="981768" cy="738398"/>
          </a:xfrm>
          <a:custGeom>
            <a:avLst/>
            <a:gdLst/>
            <a:ahLst/>
            <a:cxnLst/>
            <a:rect l="l" t="t" r="r" b="b"/>
            <a:pathLst>
              <a:path w="2329815" h="1498600">
                <a:moveTo>
                  <a:pt x="348742" y="661416"/>
                </a:moveTo>
                <a:lnTo>
                  <a:pt x="0" y="777875"/>
                </a:lnTo>
                <a:lnTo>
                  <a:pt x="637667" y="1498092"/>
                </a:lnTo>
                <a:lnTo>
                  <a:pt x="1183805" y="1014476"/>
                </a:lnTo>
                <a:lnTo>
                  <a:pt x="661416" y="1014476"/>
                </a:lnTo>
                <a:lnTo>
                  <a:pt x="348742" y="661416"/>
                </a:lnTo>
                <a:close/>
              </a:path>
              <a:path w="2329815" h="1498600">
                <a:moveTo>
                  <a:pt x="2329434" y="0"/>
                </a:moveTo>
                <a:lnTo>
                  <a:pt x="1490979" y="280035"/>
                </a:lnTo>
                <a:lnTo>
                  <a:pt x="661416" y="1014476"/>
                </a:lnTo>
                <a:lnTo>
                  <a:pt x="1183805" y="1014476"/>
                </a:lnTo>
                <a:lnTo>
                  <a:pt x="2329434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54960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C46B5C-92CF-48EC-9004-73B5FD922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String Matching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224319C-9647-43B6-AEE1-637F2C971D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215949"/>
                <a:ext cx="10515600" cy="1961013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Parameter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: # of characters in text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dirty="0"/>
                  <a:t>: # of characters in pattern</a:t>
                </a:r>
              </a:p>
              <a:p>
                <a:pPr lvl="1"/>
                <a:r>
                  <a:rPr lang="en-US" altLang="zh-CN" dirty="0"/>
                  <a:t>Typically,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 &gt;&gt;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dirty="0"/>
                  <a:t>, e.g.,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dirty="0"/>
                  <a:t> = 100</a:t>
                </a: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224319C-9647-43B6-AEE1-637F2C971D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215949"/>
                <a:ext cx="10515600" cy="1961013"/>
              </a:xfrm>
              <a:blipFill>
                <a:blip r:embed="rId2"/>
                <a:stretch>
                  <a:fillRect l="-1043" t="-59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39DCDDF7-69A2-4055-AF96-4129451F07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8754450"/>
              </p:ext>
            </p:extLst>
          </p:nvPr>
        </p:nvGraphicFramePr>
        <p:xfrm>
          <a:off x="4938070" y="2684163"/>
          <a:ext cx="19050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4800">
                <a:tc gridSpan="5">
                  <a:txBody>
                    <a:bodyPr/>
                    <a:lstStyle/>
                    <a:p>
                      <a:pPr marL="13843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Search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Pattern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25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33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126364">
                        <a:lnSpc>
                          <a:spcPts val="2065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s</a:t>
                      </a:r>
                      <a:endParaRPr sz="18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2065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u</a:t>
                      </a:r>
                      <a:endParaRPr sz="18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2065"/>
                        </a:lnSpc>
                      </a:pPr>
                      <a:r>
                        <a:rPr lang="en-US" sz="1800" b="1" dirty="0">
                          <a:latin typeface="Courier New"/>
                          <a:cs typeface="Courier New"/>
                        </a:rPr>
                        <a:t>p</a:t>
                      </a:r>
                      <a:endParaRPr sz="18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2065"/>
                        </a:lnSpc>
                      </a:pPr>
                      <a:r>
                        <a:rPr lang="en-US" sz="1800" b="1" dirty="0">
                          <a:latin typeface="Courier New"/>
                          <a:cs typeface="Courier New"/>
                        </a:rPr>
                        <a:t>e</a:t>
                      </a:r>
                      <a:endParaRPr sz="18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ts val="2065"/>
                        </a:lnSpc>
                      </a:pPr>
                      <a:r>
                        <a:rPr lang="en-US" sz="1800" b="1" dirty="0">
                          <a:latin typeface="Courier New"/>
                          <a:cs typeface="Courier New"/>
                        </a:rPr>
                        <a:t>r</a:t>
                      </a:r>
                      <a:endParaRPr sz="18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46BBCD99-FE8E-4CB8-B8B9-6FF111F5C6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008302"/>
              </p:ext>
            </p:extLst>
          </p:nvPr>
        </p:nvGraphicFramePr>
        <p:xfrm>
          <a:off x="3891082" y="1774335"/>
          <a:ext cx="41910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04800">
                <a:tc gridSpan="11"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Search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Text</a:t>
                      </a:r>
                      <a:endParaRPr sz="1800" dirty="0">
                        <a:latin typeface="Comic Sans MS"/>
                        <a:cs typeface="Comic Sans MS"/>
                      </a:endParaRPr>
                    </a:p>
                  </a:txBody>
                  <a:tcPr marL="0" marR="0" marT="31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33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125730">
                        <a:lnSpc>
                          <a:spcPts val="2065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2065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s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2065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s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2065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u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2065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s</a:t>
                      </a:r>
                      <a:endParaRPr sz="18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2065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u</a:t>
                      </a:r>
                      <a:endParaRPr sz="18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2065"/>
                        </a:lnSpc>
                      </a:pPr>
                      <a:r>
                        <a:rPr lang="en-US" sz="1800" b="1" dirty="0">
                          <a:latin typeface="Courier New"/>
                          <a:cs typeface="Courier New"/>
                        </a:rPr>
                        <a:t>p</a:t>
                      </a:r>
                      <a:endParaRPr sz="18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2065"/>
                        </a:lnSpc>
                      </a:pPr>
                      <a:r>
                        <a:rPr lang="en-US" sz="1800" b="1" dirty="0">
                          <a:latin typeface="Courier New"/>
                          <a:cs typeface="Courier New"/>
                        </a:rPr>
                        <a:t>e</a:t>
                      </a:r>
                      <a:endParaRPr sz="18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2065"/>
                        </a:lnSpc>
                      </a:pPr>
                      <a:r>
                        <a:rPr lang="en-US" altLang="zh-CN" sz="1800" b="1" dirty="0">
                          <a:latin typeface="Courier New"/>
                          <a:cs typeface="Courier New"/>
                        </a:rPr>
                        <a:t>r</a:t>
                      </a:r>
                      <a:endParaRPr sz="18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2065"/>
                        </a:lnSpc>
                      </a:pPr>
                      <a:r>
                        <a:rPr lang="en-US"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2065"/>
                        </a:lnSpc>
                      </a:pPr>
                      <a:r>
                        <a:rPr lang="en-US" sz="1800" b="1" dirty="0">
                          <a:latin typeface="Courier New"/>
                          <a:cs typeface="Courier New"/>
                        </a:rPr>
                        <a:t>s</a:t>
                      </a:r>
                      <a:endParaRPr sz="18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object 6">
            <a:extLst>
              <a:ext uri="{FF2B5EF4-FFF2-40B4-BE49-F238E27FC236}">
                <a16:creationId xmlns:a16="http://schemas.microsoft.com/office/drawing/2014/main" id="{7203120E-C669-4978-A990-A27EF46AC8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105488"/>
              </p:ext>
            </p:extLst>
          </p:nvPr>
        </p:nvGraphicFramePr>
        <p:xfrm>
          <a:off x="3891082" y="3560463"/>
          <a:ext cx="41910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04800">
                <a:tc gridSpan="11">
                  <a:txBody>
                    <a:bodyPr/>
                    <a:lstStyle/>
                    <a:p>
                      <a:pPr marL="110744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Successful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Search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38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33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125730">
                        <a:lnSpc>
                          <a:spcPts val="2075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2075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s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2075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s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2075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u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2075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s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2075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u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2075"/>
                        </a:lnSpc>
                      </a:pPr>
                      <a:r>
                        <a:rPr lang="en-US" sz="1800" b="1" dirty="0">
                          <a:latin typeface="Courier New"/>
                          <a:cs typeface="Courier New"/>
                        </a:rPr>
                        <a:t>p</a:t>
                      </a:r>
                      <a:endParaRPr sz="18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2075"/>
                        </a:lnSpc>
                      </a:pPr>
                      <a:r>
                        <a:rPr lang="en-US" sz="1800" b="1" dirty="0">
                          <a:latin typeface="Courier New"/>
                          <a:cs typeface="Courier New"/>
                        </a:rPr>
                        <a:t>e</a:t>
                      </a:r>
                      <a:endParaRPr sz="18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2075"/>
                        </a:lnSpc>
                      </a:pPr>
                      <a:r>
                        <a:rPr lang="en-US" sz="1800" b="1" dirty="0">
                          <a:latin typeface="Courier New"/>
                          <a:cs typeface="Courier New"/>
                        </a:rPr>
                        <a:t>r</a:t>
                      </a:r>
                      <a:endParaRPr sz="18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2075"/>
                        </a:lnSpc>
                      </a:pPr>
                      <a:r>
                        <a:rPr lang="en-US"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2075"/>
                        </a:lnSpc>
                      </a:pPr>
                      <a:r>
                        <a:rPr lang="en-US" sz="1800" b="1" dirty="0">
                          <a:latin typeface="Courier New"/>
                          <a:cs typeface="Courier New"/>
                        </a:rPr>
                        <a:t>s</a:t>
                      </a:r>
                      <a:endParaRPr sz="18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412632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6D9C8602-AE97-45C3-814C-3E0E69FC66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Thank you</a:t>
            </a:r>
            <a:endParaRPr lang="zh-CN" altLang="en-US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CFA0F981-66DD-4282-AE14-0B64129715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599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F91DB1-D3BD-4FB8-A6EB-83E639990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Brute Force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D934EB8-5002-4F97-BDCF-B6D965E05C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18128"/>
                <a:ext cx="10515600" cy="4275769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altLang="zh-CN" dirty="0"/>
                  <a:t>Check for pattern starting at every text position</a:t>
                </a:r>
              </a:p>
              <a:p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 err="1"/>
                  <a:t>BruteForce</a:t>
                </a:r>
                <a:r>
                  <a:rPr lang="en-US" altLang="zh-CN" dirty="0"/>
                  <a:t>(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zh-CN" dirty="0"/>
                  <a:t>)</a:t>
                </a:r>
              </a:p>
              <a:p>
                <a:pPr marL="0" indent="0">
                  <a:buNone/>
                </a:pPr>
                <a:r>
                  <a:rPr lang="zh-CN" altLang="en-US" dirty="0"/>
                  <a:t>𝑛 ← </a:t>
                </a:r>
                <a:r>
                  <a:rPr lang="en-US" altLang="zh-CN" dirty="0" err="1"/>
                  <a:t>len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𝑇</a:t>
                </a:r>
                <a:r>
                  <a:rPr lang="en-US" altLang="zh-CN" dirty="0"/>
                  <a:t>),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dirty="0"/>
                  <a:t> ← </a:t>
                </a:r>
                <a:r>
                  <a:rPr lang="en-US" altLang="zh-CN" dirty="0" err="1"/>
                  <a:t>len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𝑃</a:t>
                </a:r>
                <a:r>
                  <a:rPr lang="en-US" altLang="zh-CN" dirty="0"/>
                  <a:t>)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for </a:t>
                </a:r>
                <a:r>
                  <a:rPr lang="zh-CN" altLang="en-US" dirty="0"/>
                  <a:t>𝑖 ←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/>
                  <a:t> to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altLang="zh-CN" dirty="0"/>
              </a:p>
              <a:p>
                <a:pPr marL="457200" lvl="1" indent="0">
                  <a:buNone/>
                </a:pPr>
                <a:r>
                  <a:rPr lang="en-US" altLang="zh-CN" sz="2800" dirty="0"/>
                  <a:t>for	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sz="2800" dirty="0"/>
                  <a:t> ←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sz="2800" dirty="0"/>
                  <a:t>	to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zh-CN" sz="2800" dirty="0"/>
              </a:p>
              <a:p>
                <a:pPr marL="914400" lvl="2" indent="0">
                  <a:buNone/>
                </a:pPr>
                <a:r>
                  <a:rPr lang="en-US" altLang="zh-CN" sz="2800" dirty="0"/>
                  <a:t>if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800" dirty="0"/>
                  <a:t>!=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800" i="1" dirty="0" err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800" i="1" dirty="0" err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800" dirty="0"/>
                  <a:t>then</a:t>
                </a:r>
              </a:p>
              <a:p>
                <a:pPr marL="1371600" lvl="3" indent="0">
                  <a:buNone/>
                </a:pPr>
                <a:r>
                  <a:rPr lang="en-US" altLang="zh-CN" sz="2800" dirty="0"/>
                  <a:t>break;</a:t>
                </a:r>
              </a:p>
              <a:p>
                <a:pPr marL="457200" lvl="1" indent="0">
                  <a:buNone/>
                </a:pPr>
                <a:r>
                  <a:rPr lang="en-US" altLang="zh-CN" sz="2800" dirty="0"/>
                  <a:t>if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altLang="zh-CN" sz="2800" dirty="0"/>
              </a:p>
              <a:p>
                <a:pPr marL="914400" lvl="2" indent="0">
                  <a:buNone/>
                </a:pPr>
                <a:r>
                  <a:rPr lang="en-US" altLang="zh-CN" sz="2800" dirty="0"/>
                  <a:t>Pattern occurs with shift 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altLang="zh-CN" sz="2800" dirty="0"/>
              </a:p>
              <a:p>
                <a:pPr marL="914400" lvl="2" indent="0">
                  <a:buNone/>
                </a:pPr>
                <a:endParaRPr lang="en-US" altLang="zh-CN" sz="2800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D934EB8-5002-4F97-BDCF-B6D965E05C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18128"/>
                <a:ext cx="10515600" cy="4275769"/>
              </a:xfrm>
              <a:blipFill>
                <a:blip r:embed="rId2"/>
                <a:stretch>
                  <a:fillRect l="-1043" t="-28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4281F6B5-9439-46B3-8786-BB12AF1A2805}"/>
              </a:ext>
            </a:extLst>
          </p:cNvPr>
          <p:cNvSpPr txBox="1"/>
          <p:nvPr/>
        </p:nvSpPr>
        <p:spPr>
          <a:xfrm>
            <a:off x="7862760" y="3720748"/>
            <a:ext cx="2673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Time complexity?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55329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E00920-A2D9-4962-8B29-31B7F66CD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Analysis of Brute Force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B7B33B2-2B34-4E57-98D6-377073299B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99378"/>
                <a:ext cx="10515600" cy="204236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zh-CN" dirty="0"/>
                  <a:t>Analysis of brute force</a:t>
                </a:r>
              </a:p>
              <a:p>
                <a:pPr lvl="1"/>
                <a:r>
                  <a:rPr lang="en-US" altLang="zh-CN" dirty="0"/>
                  <a:t>Running time depends on pattern and text</a:t>
                </a:r>
              </a:p>
              <a:p>
                <a:pPr lvl="1"/>
                <a:r>
                  <a:rPr lang="en-US" altLang="zh-CN" dirty="0"/>
                  <a:t>Can be slow when strings repeat themselves</a:t>
                </a:r>
              </a:p>
              <a:p>
                <a:pPr lvl="1"/>
                <a:r>
                  <a:rPr lang="en-US" altLang="zh-CN" dirty="0"/>
                  <a:t>Worst case: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𝑚𝑛</m:t>
                    </m:r>
                  </m:oMath>
                </a14:m>
                <a:r>
                  <a:rPr lang="en-US" altLang="zh-CN" dirty="0"/>
                  <a:t> comparisons</a:t>
                </a:r>
              </a:p>
              <a:p>
                <a:pPr lvl="1"/>
                <a:r>
                  <a:rPr lang="en-US" altLang="zh-CN" dirty="0"/>
                  <a:t>Too slow when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 are large</a:t>
                </a: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B7B33B2-2B34-4E57-98D6-377073299B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99378"/>
                <a:ext cx="10515600" cy="2042368"/>
              </a:xfrm>
              <a:blipFill>
                <a:blip r:embed="rId2"/>
                <a:stretch>
                  <a:fillRect l="-1043" t="-71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object 4">
            <a:extLst>
              <a:ext uri="{FF2B5EF4-FFF2-40B4-BE49-F238E27FC236}">
                <a16:creationId xmlns:a16="http://schemas.microsoft.com/office/drawing/2014/main" id="{4FCAB548-E14F-4265-8D7A-D83D09BB3D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465799"/>
              </p:ext>
            </p:extLst>
          </p:nvPr>
        </p:nvGraphicFramePr>
        <p:xfrm>
          <a:off x="4854627" y="3650316"/>
          <a:ext cx="19050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4800">
                <a:tc gridSpan="5">
                  <a:txBody>
                    <a:bodyPr/>
                    <a:lstStyle/>
                    <a:p>
                      <a:pPr marL="13779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Search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Pattern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44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33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125095">
                        <a:lnSpc>
                          <a:spcPts val="2075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5095">
                        <a:lnSpc>
                          <a:spcPts val="2075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5095">
                        <a:lnSpc>
                          <a:spcPts val="2075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2075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2075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b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object 5">
            <a:extLst>
              <a:ext uri="{FF2B5EF4-FFF2-40B4-BE49-F238E27FC236}">
                <a16:creationId xmlns:a16="http://schemas.microsoft.com/office/drawing/2014/main" id="{1615622D-201D-4022-90F6-385F385B7E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9550329"/>
              </p:ext>
            </p:extLst>
          </p:nvPr>
        </p:nvGraphicFramePr>
        <p:xfrm>
          <a:off x="2949626" y="4358977"/>
          <a:ext cx="6098539" cy="18516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03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6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227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227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4800">
                <a:tc gridSpan="16"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Search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Text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44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33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515">
                <a:tc>
                  <a:txBody>
                    <a:bodyPr/>
                    <a:lstStyle/>
                    <a:p>
                      <a:pPr marL="125095">
                        <a:lnSpc>
                          <a:spcPts val="2075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2075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5095">
                        <a:lnSpc>
                          <a:spcPts val="2075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ts val="2075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5095">
                        <a:lnSpc>
                          <a:spcPts val="2075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2075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2075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5095">
                        <a:lnSpc>
                          <a:spcPts val="2075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2075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2075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2075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7635">
                        <a:lnSpc>
                          <a:spcPts val="2075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2075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2075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2075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2075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b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marL="125095">
                        <a:lnSpc>
                          <a:spcPts val="2115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2115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5095">
                        <a:lnSpc>
                          <a:spcPts val="2115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ts val="2115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5095">
                        <a:lnSpc>
                          <a:spcPts val="2115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b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 gridSpan="1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2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2115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3189">
                        <a:lnSpc>
                          <a:spcPts val="2115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2115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3189">
                        <a:lnSpc>
                          <a:spcPts val="2115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2115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b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 gridSpan="10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305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509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5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5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509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5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5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b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5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 gridSpan="9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9085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ts val="2035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5095">
                        <a:lnSpc>
                          <a:spcPts val="2035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2035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2035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 gridSpan="8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" name="object 6">
            <a:extLst>
              <a:ext uri="{FF2B5EF4-FFF2-40B4-BE49-F238E27FC236}">
                <a16:creationId xmlns:a16="http://schemas.microsoft.com/office/drawing/2014/main" id="{D1CA480A-537F-46AC-84FB-0C2072189FE5}"/>
              </a:ext>
            </a:extLst>
          </p:cNvPr>
          <p:cNvSpPr txBox="1"/>
          <p:nvPr/>
        </p:nvSpPr>
        <p:spPr>
          <a:xfrm>
            <a:off x="5729529" y="5833701"/>
            <a:ext cx="97790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1" spc="-1447" baseline="115740" dirty="0">
                <a:latin typeface="Courier New"/>
                <a:cs typeface="Courier New"/>
              </a:rPr>
              <a:t>b</a:t>
            </a:r>
            <a:r>
              <a:rPr sz="6000" spc="-395" dirty="0">
                <a:latin typeface="Georgia"/>
                <a:cs typeface="Georgia"/>
              </a:rPr>
              <a:t>......</a:t>
            </a:r>
            <a:endParaRPr sz="6000" dirty="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3683869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A696F1-FAE5-4262-B65D-923217DBE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Can we do better?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5D2BF31-5ECF-4A68-B02D-021E9020A2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25373" y="1517392"/>
                <a:ext cx="10515600" cy="3086240"/>
              </a:xfrm>
            </p:spPr>
            <p:txBody>
              <a:bodyPr/>
              <a:lstStyle/>
              <a:p>
                <a:r>
                  <a:rPr lang="en-US" altLang="zh-CN" dirty="0"/>
                  <a:t>How to avoid re-computation?</a:t>
                </a:r>
              </a:p>
              <a:p>
                <a:pPr lvl="1"/>
                <a:r>
                  <a:rPr lang="en-US" altLang="zh-CN" dirty="0"/>
                  <a:t>Pre-analyze search pattern</a:t>
                </a:r>
              </a:p>
              <a:p>
                <a:r>
                  <a:rPr lang="en-US" altLang="zh-CN" dirty="0"/>
                  <a:t>Example: suppose the first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altLang="zh-CN" dirty="0"/>
                  <a:t> chars of pattern are all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If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[0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3] </m:t>
                    </m:r>
                  </m:oMath>
                </a14:m>
                <a:r>
                  <a:rPr lang="en-US" altLang="zh-CN" dirty="0"/>
                  <a:t>matches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[0…3] </m:t>
                    </m:r>
                  </m:oMath>
                </a14:m>
                <a:r>
                  <a:rPr lang="en-US" altLang="zh-CN" dirty="0"/>
                  <a:t>then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[1…3] </m:t>
                    </m:r>
                  </m:oMath>
                </a14:m>
                <a:r>
                  <a:rPr lang="en-US" altLang="zh-CN" dirty="0"/>
                  <a:t>matches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[0…2]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No need to check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=1, 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=0,1,2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Saved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en-US" altLang="zh-CN" b="1" dirty="0"/>
                  <a:t>redundant</a:t>
                </a:r>
                <a:r>
                  <a:rPr lang="en-US" altLang="zh-CN" dirty="0"/>
                  <a:t> </a:t>
                </a:r>
                <a:r>
                  <a:rPr lang="en-US" altLang="zh-CN" b="1" dirty="0"/>
                  <a:t>comparisons</a:t>
                </a:r>
              </a:p>
              <a:p>
                <a:r>
                  <a:rPr lang="en-US" altLang="zh-CN" dirty="0"/>
                  <a:t>General ideas?</a:t>
                </a: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5D2BF31-5ECF-4A68-B02D-021E9020A2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5373" y="1517392"/>
                <a:ext cx="10515600" cy="3086240"/>
              </a:xfrm>
              <a:blipFill>
                <a:blip r:embed="rId2"/>
                <a:stretch>
                  <a:fillRect l="-1043" t="-3755" b="-4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B575F4A9-F6B0-4A01-9B80-650775E2CB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8467035"/>
              </p:ext>
            </p:extLst>
          </p:nvPr>
        </p:nvGraphicFramePr>
        <p:xfrm>
          <a:off x="7553834" y="4123504"/>
          <a:ext cx="19050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4800">
                <a:tc gridSpan="5">
                  <a:txBody>
                    <a:bodyPr/>
                    <a:lstStyle/>
                    <a:p>
                      <a:pPr marL="13843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Search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Pattern</a:t>
                      </a:r>
                      <a:endParaRPr sz="1800" dirty="0">
                        <a:latin typeface="Comic Sans MS"/>
                        <a:cs typeface="Comic Sans MS"/>
                      </a:endParaRPr>
                    </a:p>
                  </a:txBody>
                  <a:tcPr marL="0" marR="0" marT="38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33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125730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b</a:t>
                      </a:r>
                      <a:endParaRPr sz="18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34B17E6E-D5A3-4AD8-A41F-F736B7DD90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4657269"/>
              </p:ext>
            </p:extLst>
          </p:nvPr>
        </p:nvGraphicFramePr>
        <p:xfrm>
          <a:off x="5453890" y="4919768"/>
          <a:ext cx="6104888" cy="1239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97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9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63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163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163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290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290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163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8163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8163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8163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4800">
                <a:tc gridSpan="16"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Search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Text</a:t>
                      </a:r>
                      <a:endParaRPr sz="1800" dirty="0">
                        <a:latin typeface="Comic Sans MS"/>
                        <a:cs typeface="Comic Sans MS"/>
                      </a:endParaRPr>
                    </a:p>
                  </a:txBody>
                  <a:tcPr marL="0" marR="0" marT="31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33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880">
                <a:tc>
                  <a:txBody>
                    <a:bodyPr/>
                    <a:lstStyle/>
                    <a:p>
                      <a:pPr marL="7620" algn="ctr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R="109855" algn="r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9EBDD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9EBDD"/>
                    </a:solidFill>
                  </a:tcPr>
                </a:tc>
                <a:tc>
                  <a:txBody>
                    <a:bodyPr/>
                    <a:lstStyle/>
                    <a:p>
                      <a:pPr marR="109855" algn="r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9EBDD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9EBDD"/>
                    </a:solidFill>
                  </a:tcPr>
                </a:tc>
                <a:tc>
                  <a:txBody>
                    <a:bodyPr/>
                    <a:lstStyle/>
                    <a:p>
                      <a:pPr marR="107950" algn="r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5095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4460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5095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3189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1285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b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marL="7620" algn="ctr">
                        <a:lnSpc>
                          <a:spcPts val="2115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R="109855" algn="r">
                        <a:lnSpc>
                          <a:spcPts val="2115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2115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R="109855" algn="r">
                        <a:lnSpc>
                          <a:spcPts val="2115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2115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b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 gridSpan="1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12395" algn="r">
                        <a:lnSpc>
                          <a:spcPts val="2115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9EBDD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2115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9EBDD"/>
                    </a:solidFill>
                  </a:tcPr>
                </a:tc>
                <a:tc>
                  <a:txBody>
                    <a:bodyPr/>
                    <a:lstStyle/>
                    <a:p>
                      <a:pPr marR="112395" algn="r">
                        <a:lnSpc>
                          <a:spcPts val="2115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9EBDD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2115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endParaRPr sz="18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9EBDD"/>
                    </a:solidFill>
                  </a:tcPr>
                </a:tc>
                <a:tc>
                  <a:txBody>
                    <a:bodyPr/>
                    <a:lstStyle/>
                    <a:p>
                      <a:pPr marR="111125" algn="r">
                        <a:lnSpc>
                          <a:spcPts val="2115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b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 gridSpan="10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39E7FEC0-7AD1-4208-943E-B03694D2F3F1}"/>
                  </a:ext>
                </a:extLst>
              </p:cNvPr>
              <p:cNvSpPr txBox="1"/>
              <p:nvPr/>
            </p:nvSpPr>
            <p:spPr>
              <a:xfrm>
                <a:off x="4909837" y="5170196"/>
                <a:ext cx="6412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39E7FEC0-7AD1-4208-943E-B03694D2F3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9837" y="5170196"/>
                <a:ext cx="64129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5AA7920-0C9B-4766-B082-705658A16707}"/>
                  </a:ext>
                </a:extLst>
              </p:cNvPr>
              <p:cNvSpPr txBox="1"/>
              <p:nvPr/>
            </p:nvSpPr>
            <p:spPr>
              <a:xfrm>
                <a:off x="7004064" y="4397652"/>
                <a:ext cx="6412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5AA7920-0C9B-4766-B082-705658A167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4064" y="4397652"/>
                <a:ext cx="64129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8683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2296</TotalTime>
  <Words>4351</Words>
  <Application>Microsoft Office PowerPoint</Application>
  <PresentationFormat>宽屏</PresentationFormat>
  <Paragraphs>1761</Paragraphs>
  <Slides>60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60</vt:i4>
      </vt:variant>
    </vt:vector>
  </HeadingPairs>
  <TitlesOfParts>
    <vt:vector size="70" baseType="lpstr">
      <vt:lpstr>等线</vt:lpstr>
      <vt:lpstr>等线 Light</vt:lpstr>
      <vt:lpstr>Arial</vt:lpstr>
      <vt:lpstr>Calibri</vt:lpstr>
      <vt:lpstr>Cambria Math</vt:lpstr>
      <vt:lpstr>Comic Sans MS</vt:lpstr>
      <vt:lpstr>Courier New</vt:lpstr>
      <vt:lpstr>Georgia</vt:lpstr>
      <vt:lpstr>Times New Roman</vt:lpstr>
      <vt:lpstr>Office Theme</vt:lpstr>
      <vt:lpstr>Lecture 6 String Matching</vt:lpstr>
      <vt:lpstr>Our Roadmap </vt:lpstr>
      <vt:lpstr>String Definition</vt:lpstr>
      <vt:lpstr>String Operations</vt:lpstr>
      <vt:lpstr>Our Roadmap </vt:lpstr>
      <vt:lpstr>String Matching</vt:lpstr>
      <vt:lpstr>Brute Force</vt:lpstr>
      <vt:lpstr>Analysis of Brute Force</vt:lpstr>
      <vt:lpstr>Can we do better?</vt:lpstr>
      <vt:lpstr>Our Roadmap </vt:lpstr>
      <vt:lpstr>Rabin-Karp Algorithm</vt:lpstr>
      <vt:lpstr>Rabin-Karp Algorithm</vt:lpstr>
      <vt:lpstr>Rabin-Karp Algorithm</vt:lpstr>
      <vt:lpstr>PowerPoint 演示文稿</vt:lpstr>
      <vt:lpstr>Rabin-Karp Algorithm</vt:lpstr>
      <vt:lpstr>PowerPoint 演示文稿</vt:lpstr>
      <vt:lpstr>Our Roadmap </vt:lpstr>
      <vt:lpstr>Finite State Automata (FSA)</vt:lpstr>
      <vt:lpstr>FSA idea for String Matching</vt:lpstr>
      <vt:lpstr>FSA Construction</vt:lpstr>
      <vt:lpstr>FSA Construction</vt:lpstr>
      <vt:lpstr>FSA Construction</vt:lpstr>
      <vt:lpstr>FSA Construction</vt:lpstr>
      <vt:lpstr>FSA Construction</vt:lpstr>
      <vt:lpstr>FSA Construction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Transition Function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FSA Algorithm</vt:lpstr>
      <vt:lpstr>Our Roadmap </vt:lpstr>
      <vt:lpstr>History of KMP</vt:lpstr>
      <vt:lpstr>FSA Revisited</vt:lpstr>
      <vt:lpstr>FSA Revisited</vt:lpstr>
      <vt:lpstr>Prefix Function</vt:lpstr>
      <vt:lpstr>Prefix function (i.e. Next Array in KMP)</vt:lpstr>
      <vt:lpstr>KMP</vt:lpstr>
      <vt:lpstr>To obtain Next Array</vt:lpstr>
      <vt:lpstr>KMP Algorithm</vt:lpstr>
      <vt:lpstr>Our Roadmap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小妞 黄</dc:creator>
  <cp:lastModifiedBy>Cheng Ran</cp:lastModifiedBy>
  <cp:revision>33</cp:revision>
  <dcterms:created xsi:type="dcterms:W3CDTF">2020-09-16T07:26:50Z</dcterms:created>
  <dcterms:modified xsi:type="dcterms:W3CDTF">2022-03-21T10:09:29Z</dcterms:modified>
</cp:coreProperties>
</file>