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329" r:id="rId3"/>
    <p:sldId id="330" r:id="rId4"/>
    <p:sldId id="331" r:id="rId5"/>
    <p:sldId id="369" r:id="rId6"/>
    <p:sldId id="370" r:id="rId7"/>
    <p:sldId id="399" r:id="rId8"/>
    <p:sldId id="371" r:id="rId9"/>
    <p:sldId id="373" r:id="rId10"/>
    <p:sldId id="374" r:id="rId11"/>
    <p:sldId id="375" r:id="rId12"/>
    <p:sldId id="400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401" r:id="rId21"/>
    <p:sldId id="384" r:id="rId22"/>
    <p:sldId id="385" r:id="rId23"/>
    <p:sldId id="386" r:id="rId24"/>
    <p:sldId id="388" r:id="rId25"/>
    <p:sldId id="389" r:id="rId26"/>
    <p:sldId id="390" r:id="rId27"/>
    <p:sldId id="391" r:id="rId28"/>
    <p:sldId id="383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402" r:id="rId37"/>
    <p:sldId id="28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935BB5-8C33-4AC1-8D99-C36E6C043460}">
          <p14:sldIdLst>
            <p14:sldId id="257"/>
            <p14:sldId id="329"/>
            <p14:sldId id="330"/>
            <p14:sldId id="331"/>
            <p14:sldId id="369"/>
            <p14:sldId id="370"/>
            <p14:sldId id="399"/>
            <p14:sldId id="371"/>
            <p14:sldId id="373"/>
            <p14:sldId id="374"/>
            <p14:sldId id="375"/>
            <p14:sldId id="400"/>
            <p14:sldId id="376"/>
            <p14:sldId id="377"/>
            <p14:sldId id="378"/>
            <p14:sldId id="379"/>
            <p14:sldId id="380"/>
            <p14:sldId id="381"/>
            <p14:sldId id="382"/>
            <p14:sldId id="401"/>
            <p14:sldId id="384"/>
            <p14:sldId id="385"/>
            <p14:sldId id="386"/>
            <p14:sldId id="388"/>
            <p14:sldId id="389"/>
            <p14:sldId id="390"/>
            <p14:sldId id="391"/>
            <p14:sldId id="383"/>
            <p14:sldId id="392"/>
            <p14:sldId id="393"/>
            <p14:sldId id="394"/>
            <p14:sldId id="395"/>
            <p14:sldId id="396"/>
            <p14:sldId id="397"/>
            <p14:sldId id="398"/>
            <p14:sldId id="402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74"/>
  </p:normalViewPr>
  <p:slideViewPr>
    <p:cSldViewPr snapToGrid="0">
      <p:cViewPr varScale="1">
        <p:scale>
          <a:sx n="156" d="100"/>
          <a:sy n="156" d="100"/>
        </p:scale>
        <p:origin x="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394A5F3A-7656-4595-AF43-DA930B97A2EC}"/>
    <pc:docChg chg="undo custSel addSld delSld modSld addSection delSection modSection">
      <pc:chgData name="Cheng Ran" userId="dbeed8448c6bb12c" providerId="LiveId" clId="{394A5F3A-7656-4595-AF43-DA930B97A2EC}" dt="2022-03-28T08:12:10.626" v="2242" actId="1076"/>
      <pc:docMkLst>
        <pc:docMk/>
      </pc:docMkLst>
      <pc:sldChg chg="modSp mod">
        <pc:chgData name="Cheng Ran" userId="dbeed8448c6bb12c" providerId="LiveId" clId="{394A5F3A-7656-4595-AF43-DA930B97A2EC}" dt="2022-03-28T01:38:48.162" v="3"/>
        <pc:sldMkLst>
          <pc:docMk/>
          <pc:sldMk cId="3385293733" sldId="257"/>
        </pc:sldMkLst>
        <pc:spChg chg="mod">
          <ac:chgData name="Cheng Ran" userId="dbeed8448c6bb12c" providerId="LiveId" clId="{394A5F3A-7656-4595-AF43-DA930B97A2EC}" dt="2022-03-28T01:38:48.162" v="3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83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84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85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86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87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88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90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92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93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94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95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96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97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98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299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300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301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302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303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304"/>
        </pc:sldMkLst>
      </pc:sldChg>
      <pc:sldChg chg="modSp mod">
        <pc:chgData name="Cheng Ran" userId="dbeed8448c6bb12c" providerId="LiveId" clId="{394A5F3A-7656-4595-AF43-DA930B97A2EC}" dt="2022-03-28T01:39:22.749" v="11" actId="20577"/>
        <pc:sldMkLst>
          <pc:docMk/>
          <pc:sldMk cId="1004202419" sldId="329"/>
        </pc:sldMkLst>
        <pc:spChg chg="mod">
          <ac:chgData name="Cheng Ran" userId="dbeed8448c6bb12c" providerId="LiveId" clId="{394A5F3A-7656-4595-AF43-DA930B97A2EC}" dt="2022-03-28T01:39:22.749" v="11" actId="20577"/>
          <ac:spMkLst>
            <pc:docMk/>
            <pc:sldMk cId="1004202419" sldId="329"/>
            <ac:spMk id="3" creationId="{90F6B18A-BB17-4C35-8DA9-D9083006732F}"/>
          </ac:spMkLst>
        </pc:spChg>
      </pc:sldChg>
      <pc:sldChg chg="modSp mod">
        <pc:chgData name="Cheng Ran" userId="dbeed8448c6bb12c" providerId="LiveId" clId="{394A5F3A-7656-4595-AF43-DA930B97A2EC}" dt="2022-03-28T01:39:41.435" v="16" actId="27636"/>
        <pc:sldMkLst>
          <pc:docMk/>
          <pc:sldMk cId="4119689428" sldId="330"/>
        </pc:sldMkLst>
        <pc:spChg chg="mod">
          <ac:chgData name="Cheng Ran" userId="dbeed8448c6bb12c" providerId="LiveId" clId="{394A5F3A-7656-4595-AF43-DA930B97A2EC}" dt="2022-03-28T01:39:32.132" v="14"/>
          <ac:spMkLst>
            <pc:docMk/>
            <pc:sldMk cId="4119689428" sldId="330"/>
            <ac:spMk id="2" creationId="{88F45103-B943-452D-8AC6-4618754EA453}"/>
          </ac:spMkLst>
        </pc:spChg>
        <pc:spChg chg="mod">
          <ac:chgData name="Cheng Ran" userId="dbeed8448c6bb12c" providerId="LiveId" clId="{394A5F3A-7656-4595-AF43-DA930B97A2EC}" dt="2022-03-28T01:39:41.435" v="16" actId="27636"/>
          <ac:spMkLst>
            <pc:docMk/>
            <pc:sldMk cId="4119689428" sldId="330"/>
            <ac:spMk id="3" creationId="{9A0CFEF9-E58B-4605-B6BE-D94F55362559}"/>
          </ac:spMkLst>
        </pc:spChg>
      </pc:sldChg>
      <pc:sldChg chg="modSp mod modAnim">
        <pc:chgData name="Cheng Ran" userId="dbeed8448c6bb12c" providerId="LiveId" clId="{394A5F3A-7656-4595-AF43-DA930B97A2EC}" dt="2022-03-28T01:42:57.026" v="38" actId="20577"/>
        <pc:sldMkLst>
          <pc:docMk/>
          <pc:sldMk cId="2050417990" sldId="331"/>
        </pc:sldMkLst>
        <pc:spChg chg="mod">
          <ac:chgData name="Cheng Ran" userId="dbeed8448c6bb12c" providerId="LiveId" clId="{394A5F3A-7656-4595-AF43-DA930B97A2EC}" dt="2022-03-28T01:40:07.806" v="21"/>
          <ac:spMkLst>
            <pc:docMk/>
            <pc:sldMk cId="2050417990" sldId="331"/>
            <ac:spMk id="2" creationId="{CA7DE46E-F579-4A0F-9037-8226ADE27688}"/>
          </ac:spMkLst>
        </pc:spChg>
        <pc:spChg chg="mod">
          <ac:chgData name="Cheng Ran" userId="dbeed8448c6bb12c" providerId="LiveId" clId="{394A5F3A-7656-4595-AF43-DA930B97A2EC}" dt="2022-03-28T01:42:57.026" v="38" actId="20577"/>
          <ac:spMkLst>
            <pc:docMk/>
            <pc:sldMk cId="2050417990" sldId="331"/>
            <ac:spMk id="3" creationId="{36EA6A3A-9E20-444D-B317-313022C8BF9A}"/>
          </ac:spMkLst>
        </pc:spChg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1015928698" sldId="332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1134126320" sldId="333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4055329873" sldId="334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3683869342" sldId="335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078683669" sldId="336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1699294770" sldId="337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1378229" sldId="338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811805104" sldId="339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1418093941" sldId="340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3395112323" sldId="341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885172399" sldId="342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671869546" sldId="343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908342325" sldId="344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934613075" sldId="345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1521542110" sldId="346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483006439" sldId="347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3628686599" sldId="349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500453002" sldId="350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313741289" sldId="351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771517189" sldId="352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1753032702" sldId="353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0" sldId="354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648491018" sldId="356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463141825" sldId="357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996123358" sldId="358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4118607716" sldId="359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985733608" sldId="360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3027103206" sldId="361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700916771" sldId="362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327862349" sldId="363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962952386" sldId="364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427804353" sldId="365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1795292956" sldId="366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2802374531" sldId="367"/>
        </pc:sldMkLst>
      </pc:sldChg>
      <pc:sldChg chg="del">
        <pc:chgData name="Cheng Ran" userId="dbeed8448c6bb12c" providerId="LiveId" clId="{394A5F3A-7656-4595-AF43-DA930B97A2EC}" dt="2022-03-28T02:52:55.658" v="864" actId="47"/>
        <pc:sldMkLst>
          <pc:docMk/>
          <pc:sldMk cId="1854960991" sldId="368"/>
        </pc:sldMkLst>
      </pc:sldChg>
      <pc:sldChg chg="addSp delSp modSp new mod">
        <pc:chgData name="Cheng Ran" userId="dbeed8448c6bb12c" providerId="LiveId" clId="{394A5F3A-7656-4595-AF43-DA930B97A2EC}" dt="2022-03-28T01:46:29.578" v="104" actId="20577"/>
        <pc:sldMkLst>
          <pc:docMk/>
          <pc:sldMk cId="3702126989" sldId="369"/>
        </pc:sldMkLst>
        <pc:spChg chg="mod">
          <ac:chgData name="Cheng Ran" userId="dbeed8448c6bb12c" providerId="LiveId" clId="{394A5F3A-7656-4595-AF43-DA930B97A2EC}" dt="2022-03-28T01:43:55.647" v="51" actId="20577"/>
          <ac:spMkLst>
            <pc:docMk/>
            <pc:sldMk cId="3702126989" sldId="369"/>
            <ac:spMk id="2" creationId="{4A30CC98-5ED0-4CA9-A26D-DE46298ECDD6}"/>
          </ac:spMkLst>
        </pc:spChg>
        <pc:spChg chg="mod">
          <ac:chgData name="Cheng Ran" userId="dbeed8448c6bb12c" providerId="LiveId" clId="{394A5F3A-7656-4595-AF43-DA930B97A2EC}" dt="2022-03-28T01:46:29.578" v="104" actId="20577"/>
          <ac:spMkLst>
            <pc:docMk/>
            <pc:sldMk cId="3702126989" sldId="369"/>
            <ac:spMk id="3" creationId="{2F222BD2-1C83-4312-B2BF-1A320E2A35B1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4" creationId="{2FA9FAFF-46C3-4C72-821A-3F59F05EC40F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5" creationId="{82629536-87C0-4A75-A1D3-4A6E2F47F226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6" creationId="{9029F3FB-1561-427C-9DC2-D846FE64381F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7" creationId="{AF94AAAE-144F-4EC3-ABCB-7407014A1F2E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8" creationId="{58119D40-7DDA-4CEB-BEE2-C64EA0FE490F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9" creationId="{D38DF89B-0765-4F04-90DD-8D443055EFEC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0" creationId="{3C9E2530-687F-4AAC-8BB7-36C0554B3718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1" creationId="{CC20BBC0-C500-4B3F-86D3-A53F19D0B4D6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2" creationId="{FF5C02D0-0C55-4203-89AC-EBEFD085D1F2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3" creationId="{2A0FCC51-85A6-438B-BAD8-A97A6C6C5F4E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4" creationId="{A1F918BA-AA30-4F96-BC96-330A74B84FEE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5" creationId="{0C76664D-2DF6-4785-9C10-48C605EC3CC1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6" creationId="{40640DA3-7494-44D9-B86B-A0A947FCD63F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7" creationId="{805F03D5-A61A-4CB2-9BFE-E1ACA27C8D09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8" creationId="{1064C17C-D9C9-4AE3-AEDF-C8A703E437F9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19" creationId="{A02AE361-4096-4CF8-9B9F-99F0991D2B92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0" creationId="{E2B09908-2D5B-4975-994C-CCF23921DC23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1" creationId="{CD4BAFE1-7870-449A-9AAF-714D70A57E51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2" creationId="{45CB6C4C-1CDF-4CDD-95AD-CE34351DBAAB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3" creationId="{02F83A57-2F05-495C-9306-32E93BC3CD04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4" creationId="{CD477D4B-47C9-459E-B3EF-37E167106E60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5" creationId="{2CB8B4DB-5468-47F3-9A47-503103EEDFC1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6" creationId="{D0BB9EDE-4BCD-4284-A5DA-EC4588661C85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7" creationId="{B1142983-8384-484A-A99D-E8D8450A4FC5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8" creationId="{1ED6556E-CEFF-4F3B-AAA0-CFE711696814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29" creationId="{9790B3F5-9FBA-42E3-B0EB-8EA0B2A132BD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30" creationId="{4284AE3E-A910-4194-9E0A-8BB7AE303734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31" creationId="{1C09315B-EDFC-413E-BA5D-D4349943850E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32" creationId="{1AB64BD6-776E-438F-8CEE-65B3DC42410F}"/>
          </ac:spMkLst>
        </pc:spChg>
        <pc:spChg chg="add del mod">
          <ac:chgData name="Cheng Ran" userId="dbeed8448c6bb12c" providerId="LiveId" clId="{394A5F3A-7656-4595-AF43-DA930B97A2EC}" dt="2022-03-28T01:44:46.468" v="74"/>
          <ac:spMkLst>
            <pc:docMk/>
            <pc:sldMk cId="3702126989" sldId="369"/>
            <ac:spMk id="33" creationId="{EE9567DA-976C-4914-BAEC-C9F0FC0EF3BF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34" creationId="{A7CDE2E1-3126-482A-A6E0-422E7C55C486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35" creationId="{CCA38400-69F8-41D6-8FCF-A1332937B390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36" creationId="{2AEFF168-48BA-4ADF-9769-2433D91C5290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37" creationId="{DAF5EAD1-9966-494C-A891-D949C56828C6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38" creationId="{700FB91E-3220-4817-BEC7-223141012A64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39" creationId="{F48E7D2F-E09E-42AF-A8DF-04BAAED706EF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0" creationId="{C57D58B5-FFEF-4177-9EC6-D75868EF5EAA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1" creationId="{222E6451-A16C-42DF-BAAF-50DF652DA928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2" creationId="{58F71D92-CFB7-4E8F-9037-FF125E4B9704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3" creationId="{5DFC04F4-505B-4731-9251-31D314B209EC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4" creationId="{F1463042-361A-473C-AF8B-3217BE8DE55C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5" creationId="{BB7949AF-A9EC-4F35-919A-514FE5AE8D7A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6" creationId="{6970350D-DBF5-4A26-97A5-7718945C0269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7" creationId="{5C8EB9DC-99F6-47C3-8C9E-8BAD484150A9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8" creationId="{92B8B0B6-E651-44E8-A2A0-0DA24BE92006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49" creationId="{9F793369-9A3C-4DF0-B6BE-B5D4AEF7C83B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0" creationId="{DD03E90C-B90C-4F62-93F5-5A7626FE0407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1" creationId="{A1FE2ABB-F526-4514-B6F0-3FE0DDEFC698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2" creationId="{97D47B18-8E7E-4F7F-9394-2A2B4D78BA95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3" creationId="{E0206B27-8716-4A1F-8989-BBEF5E0608D0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4" creationId="{D5A9753E-6958-465D-B056-052C032A0B82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5" creationId="{9ECD7369-9225-4C03-90EF-307460E978F7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6" creationId="{87B61989-9B54-42BF-A863-4D820F6ECB64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7" creationId="{5244AC7F-6219-4DD5-AAAD-07E0A4DD5A77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8" creationId="{38B6715A-D724-4831-91D0-68F1628A104F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59" creationId="{53126F2F-53EF-484C-8EF3-D577D3171320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60" creationId="{FF6633C9-749A-4253-B5D9-E91DBF149DD5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61" creationId="{43BBE625-24D7-4407-81FD-AE948176008E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62" creationId="{37BEA30B-5432-49EF-840A-338B0CD6458D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63" creationId="{1A10B1CE-418D-40D8-9BCF-A437123A5EF5}"/>
          </ac:spMkLst>
        </pc:spChg>
        <pc:spChg chg="add mod">
          <ac:chgData name="Cheng Ran" userId="dbeed8448c6bb12c" providerId="LiveId" clId="{394A5F3A-7656-4595-AF43-DA930B97A2EC}" dt="2022-03-28T01:46:06.625" v="100" actId="1076"/>
          <ac:spMkLst>
            <pc:docMk/>
            <pc:sldMk cId="3702126989" sldId="369"/>
            <ac:spMk id="64" creationId="{09451B9D-1300-432F-95B1-7421B9FFE257}"/>
          </ac:spMkLst>
        </pc:spChg>
      </pc:sldChg>
      <pc:sldChg chg="modSp new mod">
        <pc:chgData name="Cheng Ran" userId="dbeed8448c6bb12c" providerId="LiveId" clId="{394A5F3A-7656-4595-AF43-DA930B97A2EC}" dt="2022-03-28T01:48:57.458" v="149" actId="255"/>
        <pc:sldMkLst>
          <pc:docMk/>
          <pc:sldMk cId="3395283626" sldId="370"/>
        </pc:sldMkLst>
        <pc:spChg chg="mod">
          <ac:chgData name="Cheng Ran" userId="dbeed8448c6bb12c" providerId="LiveId" clId="{394A5F3A-7656-4595-AF43-DA930B97A2EC}" dt="2022-03-28T01:46:53.646" v="122" actId="20577"/>
          <ac:spMkLst>
            <pc:docMk/>
            <pc:sldMk cId="3395283626" sldId="370"/>
            <ac:spMk id="2" creationId="{52F86BA0-6DC4-46A9-8063-12FBBF6A5C71}"/>
          </ac:spMkLst>
        </pc:spChg>
        <pc:spChg chg="mod">
          <ac:chgData name="Cheng Ran" userId="dbeed8448c6bb12c" providerId="LiveId" clId="{394A5F3A-7656-4595-AF43-DA930B97A2EC}" dt="2022-03-28T01:48:57.458" v="149" actId="255"/>
          <ac:spMkLst>
            <pc:docMk/>
            <pc:sldMk cId="3395283626" sldId="370"/>
            <ac:spMk id="3" creationId="{7A9DA972-C02A-4238-8948-24E6BFA73DC5}"/>
          </ac:spMkLst>
        </pc:spChg>
      </pc:sldChg>
      <pc:sldChg chg="addSp modSp new mod">
        <pc:chgData name="Cheng Ran" userId="dbeed8448c6bb12c" providerId="LiveId" clId="{394A5F3A-7656-4595-AF43-DA930B97A2EC}" dt="2022-03-28T01:58:08.605" v="281" actId="1076"/>
        <pc:sldMkLst>
          <pc:docMk/>
          <pc:sldMk cId="3559679085" sldId="371"/>
        </pc:sldMkLst>
        <pc:spChg chg="mod">
          <ac:chgData name="Cheng Ran" userId="dbeed8448c6bb12c" providerId="LiveId" clId="{394A5F3A-7656-4595-AF43-DA930B97A2EC}" dt="2022-03-28T01:51:36.483" v="176" actId="20577"/>
          <ac:spMkLst>
            <pc:docMk/>
            <pc:sldMk cId="3559679085" sldId="371"/>
            <ac:spMk id="2" creationId="{802C20BC-DFB5-46AB-BE63-5BEA480C1A52}"/>
          </ac:spMkLst>
        </pc:spChg>
        <pc:spChg chg="mod">
          <ac:chgData name="Cheng Ran" userId="dbeed8448c6bb12c" providerId="LiveId" clId="{394A5F3A-7656-4595-AF43-DA930B97A2EC}" dt="2022-03-28T01:57:28.866" v="272" actId="14100"/>
          <ac:spMkLst>
            <pc:docMk/>
            <pc:sldMk cId="3559679085" sldId="371"/>
            <ac:spMk id="3" creationId="{C04D143C-B00C-44F4-A622-872CD1332C7A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4" creationId="{826498DA-8D83-4DD2-AB2D-2D297F593F05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5" creationId="{A03ED975-85D4-4FE9-9188-20C50F90F515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6" creationId="{989AC945-7F32-4DA7-B882-23723837A8B0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7" creationId="{B0528461-127E-4171-97E4-6A52F919C493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8" creationId="{DBF3BB88-81E1-4B52-BC8D-EC9296519EB1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9" creationId="{9699640A-565B-4C62-A931-F111EFD3D741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0" creationId="{6291E1D6-DB18-4056-B2C5-505CBF7A2E52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1" creationId="{FA53991C-E134-4EE5-AD6A-F1C4B0D2E9F8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2" creationId="{5020684F-A09A-42A3-8E82-59481A685D57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3" creationId="{229C39DC-FD12-44DD-AC56-D86F4C88B2FE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4" creationId="{EFB099BE-33B1-4FB4-A853-41B7DBA10190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5" creationId="{5445DB17-367B-4BD2-8B32-203B897E20F7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6" creationId="{E352C6F0-F1CA-42D4-9159-050AF916CBBE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7" creationId="{F2A6F6F0-4345-4038-808B-CDED90FF46EF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8" creationId="{11CAB9C5-E9C4-4B8F-BA53-71E9BE72234E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19" creationId="{98B57C71-C62D-445A-BCCC-3EA732C1DDDE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0" creationId="{19D9D4F8-6EF9-42EB-A3AF-1B13CDCB08A1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1" creationId="{73888991-8AC2-4DB3-AEC1-0A03E6F63D3E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2" creationId="{5860CBB7-45F4-491B-A10B-A0E99F1B8CED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3" creationId="{C11C2B59-05A8-437F-80F4-98D4CA595B51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4" creationId="{5F0E80B5-49DC-44E9-82DA-65CB3F39626E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5" creationId="{41D82D77-8C8B-47F3-B559-2906051BF345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6" creationId="{460C8D6B-EE46-4260-91D1-B401B9B356C4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7" creationId="{213046C3-3A81-4B50-A5CC-E255CA120A44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8" creationId="{6EF46E57-0B25-4B6A-8EE0-6D47FF8320B6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29" creationId="{C64CD47B-5AFF-4656-B483-192930399B27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30" creationId="{01FB0E55-8A84-4D49-9574-95AB29F1B566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31" creationId="{6559B3C8-1339-416D-A6B6-8CCF6AB166CE}"/>
          </ac:spMkLst>
        </pc:spChg>
        <pc:spChg chg="add mod">
          <ac:chgData name="Cheng Ran" userId="dbeed8448c6bb12c" providerId="LiveId" clId="{394A5F3A-7656-4595-AF43-DA930B97A2EC}" dt="2022-03-28T01:57:42.006" v="273" actId="1076"/>
          <ac:spMkLst>
            <pc:docMk/>
            <pc:sldMk cId="3559679085" sldId="371"/>
            <ac:spMk id="32" creationId="{126328EB-46E2-4EE0-9DC3-2F731C90CE0B}"/>
          </ac:spMkLst>
        </pc:spChg>
        <pc:spChg chg="add mod">
          <ac:chgData name="Cheng Ran" userId="dbeed8448c6bb12c" providerId="LiveId" clId="{394A5F3A-7656-4595-AF43-DA930B97A2EC}" dt="2022-03-28T01:58:08.605" v="281" actId="1076"/>
          <ac:spMkLst>
            <pc:docMk/>
            <pc:sldMk cId="3559679085" sldId="371"/>
            <ac:spMk id="33" creationId="{4625AFC9-4417-42AD-BB6D-4A702F9294F9}"/>
          </ac:spMkLst>
        </pc:spChg>
      </pc:sldChg>
      <pc:sldChg chg="modSp new del mod">
        <pc:chgData name="Cheng Ran" userId="dbeed8448c6bb12c" providerId="LiveId" clId="{394A5F3A-7656-4595-AF43-DA930B97A2EC}" dt="2022-03-28T02:05:40.320" v="382" actId="47"/>
        <pc:sldMkLst>
          <pc:docMk/>
          <pc:sldMk cId="2032424589" sldId="372"/>
        </pc:sldMkLst>
        <pc:spChg chg="mod">
          <ac:chgData name="Cheng Ran" userId="dbeed8448c6bb12c" providerId="LiveId" clId="{394A5F3A-7656-4595-AF43-DA930B97A2EC}" dt="2022-03-28T01:56:32.795" v="260" actId="20577"/>
          <ac:spMkLst>
            <pc:docMk/>
            <pc:sldMk cId="2032424589" sldId="372"/>
            <ac:spMk id="2" creationId="{D499F229-EA1F-4C14-8984-21EC71E09B15}"/>
          </ac:spMkLst>
        </pc:spChg>
        <pc:spChg chg="mod">
          <ac:chgData name="Cheng Ran" userId="dbeed8448c6bb12c" providerId="LiveId" clId="{394A5F3A-7656-4595-AF43-DA930B97A2EC}" dt="2022-03-28T01:58:19.512" v="283" actId="21"/>
          <ac:spMkLst>
            <pc:docMk/>
            <pc:sldMk cId="2032424589" sldId="372"/>
            <ac:spMk id="3" creationId="{F281DE6A-91D9-4BBB-A348-D835B6D12B21}"/>
          </ac:spMkLst>
        </pc:spChg>
      </pc:sldChg>
      <pc:sldChg chg="modSp add mod">
        <pc:chgData name="Cheng Ran" userId="dbeed8448c6bb12c" providerId="LiveId" clId="{394A5F3A-7656-4595-AF43-DA930B97A2EC}" dt="2022-03-28T02:00:37.878" v="342"/>
        <pc:sldMkLst>
          <pc:docMk/>
          <pc:sldMk cId="1668238566" sldId="373"/>
        </pc:sldMkLst>
        <pc:spChg chg="mod">
          <ac:chgData name="Cheng Ran" userId="dbeed8448c6bb12c" providerId="LiveId" clId="{394A5F3A-7656-4595-AF43-DA930B97A2EC}" dt="2022-03-28T02:00:37.878" v="342"/>
          <ac:spMkLst>
            <pc:docMk/>
            <pc:sldMk cId="1668238566" sldId="373"/>
            <ac:spMk id="3" creationId="{C04D143C-B00C-44F4-A622-872CD1332C7A}"/>
          </ac:spMkLst>
        </pc:spChg>
      </pc:sldChg>
      <pc:sldChg chg="modSp add mod">
        <pc:chgData name="Cheng Ran" userId="dbeed8448c6bb12c" providerId="LiveId" clId="{394A5F3A-7656-4595-AF43-DA930B97A2EC}" dt="2022-03-28T02:04:43.654" v="379" actId="20577"/>
        <pc:sldMkLst>
          <pc:docMk/>
          <pc:sldMk cId="3756420334" sldId="374"/>
        </pc:sldMkLst>
        <pc:spChg chg="mod">
          <ac:chgData name="Cheng Ran" userId="dbeed8448c6bb12c" providerId="LiveId" clId="{394A5F3A-7656-4595-AF43-DA930B97A2EC}" dt="2022-03-28T02:04:43.654" v="379" actId="20577"/>
          <ac:spMkLst>
            <pc:docMk/>
            <pc:sldMk cId="3756420334" sldId="374"/>
            <ac:spMk id="2" creationId="{802C20BC-DFB5-46AB-BE63-5BEA480C1A52}"/>
          </ac:spMkLst>
        </pc:spChg>
        <pc:spChg chg="mod">
          <ac:chgData name="Cheng Ran" userId="dbeed8448c6bb12c" providerId="LiveId" clId="{394A5F3A-7656-4595-AF43-DA930B97A2EC}" dt="2022-03-28T02:04:16.701" v="364" actId="20577"/>
          <ac:spMkLst>
            <pc:docMk/>
            <pc:sldMk cId="3756420334" sldId="374"/>
            <ac:spMk id="3" creationId="{C04D143C-B00C-44F4-A622-872CD1332C7A}"/>
          </ac:spMkLst>
        </pc:spChg>
        <pc:spChg chg="mod">
          <ac:chgData name="Cheng Ran" userId="dbeed8448c6bb12c" providerId="LiveId" clId="{394A5F3A-7656-4595-AF43-DA930B97A2EC}" dt="2022-03-28T02:04:10.283" v="360" actId="1076"/>
          <ac:spMkLst>
            <pc:docMk/>
            <pc:sldMk cId="3756420334" sldId="374"/>
            <ac:spMk id="33" creationId="{4625AFC9-4417-42AD-BB6D-4A702F9294F9}"/>
          </ac:spMkLst>
        </pc:spChg>
      </pc:sldChg>
      <pc:sldChg chg="add del">
        <pc:chgData name="Cheng Ran" userId="dbeed8448c6bb12c" providerId="LiveId" clId="{394A5F3A-7656-4595-AF43-DA930B97A2EC}" dt="2022-03-28T02:05:33.425" v="381" actId="47"/>
        <pc:sldMkLst>
          <pc:docMk/>
          <pc:sldMk cId="3384993490" sldId="375"/>
        </pc:sldMkLst>
      </pc:sldChg>
      <pc:sldChg chg="addSp delSp modSp add mod">
        <pc:chgData name="Cheng Ran" userId="dbeed8448c6bb12c" providerId="LiveId" clId="{394A5F3A-7656-4595-AF43-DA930B97A2EC}" dt="2022-03-28T02:23:44.964" v="444" actId="113"/>
        <pc:sldMkLst>
          <pc:docMk/>
          <pc:sldMk cId="3601859765" sldId="375"/>
        </pc:sldMkLst>
        <pc:spChg chg="mod">
          <ac:chgData name="Cheng Ran" userId="dbeed8448c6bb12c" providerId="LiveId" clId="{394A5F3A-7656-4595-AF43-DA930B97A2EC}" dt="2022-03-28T02:05:45.685" v="384" actId="20577"/>
          <ac:spMkLst>
            <pc:docMk/>
            <pc:sldMk cId="3601859765" sldId="375"/>
            <ac:spMk id="2" creationId="{52F86BA0-6DC4-46A9-8063-12FBBF6A5C71}"/>
          </ac:spMkLst>
        </pc:spChg>
        <pc:spChg chg="mod">
          <ac:chgData name="Cheng Ran" userId="dbeed8448c6bb12c" providerId="LiveId" clId="{394A5F3A-7656-4595-AF43-DA930B97A2EC}" dt="2022-03-28T02:23:44.964" v="444" actId="113"/>
          <ac:spMkLst>
            <pc:docMk/>
            <pc:sldMk cId="3601859765" sldId="375"/>
            <ac:spMk id="3" creationId="{7A9DA972-C02A-4238-8948-24E6BFA73DC5}"/>
          </ac:spMkLst>
        </pc:spChg>
        <pc:spChg chg="add del mod">
          <ac:chgData name="Cheng Ran" userId="dbeed8448c6bb12c" providerId="LiveId" clId="{394A5F3A-7656-4595-AF43-DA930B97A2EC}" dt="2022-03-28T02:08:40.555" v="400" actId="478"/>
          <ac:spMkLst>
            <pc:docMk/>
            <pc:sldMk cId="3601859765" sldId="375"/>
            <ac:spMk id="5" creationId="{6D05C876-A3C9-4022-A515-C955CDCFB843}"/>
          </ac:spMkLst>
        </pc:spChg>
        <pc:picChg chg="add mod">
          <ac:chgData name="Cheng Ran" userId="dbeed8448c6bb12c" providerId="LiveId" clId="{394A5F3A-7656-4595-AF43-DA930B97A2EC}" dt="2022-03-28T02:15:50.998" v="443" actId="1076"/>
          <ac:picMkLst>
            <pc:docMk/>
            <pc:sldMk cId="3601859765" sldId="375"/>
            <ac:picMk id="1026" creationId="{B571EDEB-842F-44C5-87E0-6407638E90DB}"/>
          </ac:picMkLst>
        </pc:picChg>
      </pc:sldChg>
      <pc:sldChg chg="addSp modSp new mod">
        <pc:chgData name="Cheng Ran" userId="dbeed8448c6bb12c" providerId="LiveId" clId="{394A5F3A-7656-4595-AF43-DA930B97A2EC}" dt="2022-03-28T02:28:38.449" v="532" actId="14100"/>
        <pc:sldMkLst>
          <pc:docMk/>
          <pc:sldMk cId="1710002654" sldId="376"/>
        </pc:sldMkLst>
        <pc:spChg chg="mod">
          <ac:chgData name="Cheng Ran" userId="dbeed8448c6bb12c" providerId="LiveId" clId="{394A5F3A-7656-4595-AF43-DA930B97A2EC}" dt="2022-03-28T02:26:40.883" v="496" actId="1076"/>
          <ac:spMkLst>
            <pc:docMk/>
            <pc:sldMk cId="1710002654" sldId="376"/>
            <ac:spMk id="2" creationId="{84B37D02-F894-4001-B91B-922DC5184FE4}"/>
          </ac:spMkLst>
        </pc:spChg>
        <pc:spChg chg="mod">
          <ac:chgData name="Cheng Ran" userId="dbeed8448c6bb12c" providerId="LiveId" clId="{394A5F3A-7656-4595-AF43-DA930B97A2EC}" dt="2022-03-28T02:28:38.449" v="532" actId="14100"/>
          <ac:spMkLst>
            <pc:docMk/>
            <pc:sldMk cId="1710002654" sldId="376"/>
            <ac:spMk id="3" creationId="{1C700BAB-E683-4F68-9CF9-A4B3606BB4C9}"/>
          </ac:spMkLst>
        </pc:spChg>
        <pc:spChg chg="add mod">
          <ac:chgData name="Cheng Ran" userId="dbeed8448c6bb12c" providerId="LiveId" clId="{394A5F3A-7656-4595-AF43-DA930B97A2EC}" dt="2022-03-28T02:27:27.044" v="529" actId="1036"/>
          <ac:spMkLst>
            <pc:docMk/>
            <pc:sldMk cId="1710002654" sldId="376"/>
            <ac:spMk id="5" creationId="{10D832D0-4751-4B02-A048-E7A7E3DC6493}"/>
          </ac:spMkLst>
        </pc:spChg>
        <pc:spChg chg="add mod">
          <ac:chgData name="Cheng Ran" userId="dbeed8448c6bb12c" providerId="LiveId" clId="{394A5F3A-7656-4595-AF43-DA930B97A2EC}" dt="2022-03-28T02:27:27.044" v="529" actId="1036"/>
          <ac:spMkLst>
            <pc:docMk/>
            <pc:sldMk cId="1710002654" sldId="376"/>
            <ac:spMk id="6" creationId="{86A520AD-8833-461E-982F-1C193B6B4816}"/>
          </ac:spMkLst>
        </pc:spChg>
        <pc:spChg chg="add mod">
          <ac:chgData name="Cheng Ran" userId="dbeed8448c6bb12c" providerId="LiveId" clId="{394A5F3A-7656-4595-AF43-DA930B97A2EC}" dt="2022-03-28T02:27:27.044" v="529" actId="1036"/>
          <ac:spMkLst>
            <pc:docMk/>
            <pc:sldMk cId="1710002654" sldId="376"/>
            <ac:spMk id="7" creationId="{E6B660AC-B2FB-4D1C-A0D3-DDA82536F5CB}"/>
          </ac:spMkLst>
        </pc:spChg>
        <pc:spChg chg="add mod">
          <ac:chgData name="Cheng Ran" userId="dbeed8448c6bb12c" providerId="LiveId" clId="{394A5F3A-7656-4595-AF43-DA930B97A2EC}" dt="2022-03-28T02:27:27.044" v="529" actId="1036"/>
          <ac:spMkLst>
            <pc:docMk/>
            <pc:sldMk cId="1710002654" sldId="376"/>
            <ac:spMk id="8" creationId="{E4F7ECE6-10CC-4ECF-9ECF-4DE33A262B0C}"/>
          </ac:spMkLst>
        </pc:spChg>
        <pc:spChg chg="add mod">
          <ac:chgData name="Cheng Ran" userId="dbeed8448c6bb12c" providerId="LiveId" clId="{394A5F3A-7656-4595-AF43-DA930B97A2EC}" dt="2022-03-28T02:27:27.044" v="529" actId="1036"/>
          <ac:spMkLst>
            <pc:docMk/>
            <pc:sldMk cId="1710002654" sldId="376"/>
            <ac:spMk id="9" creationId="{25F34105-7389-4B20-976D-7E9C2880D75A}"/>
          </ac:spMkLst>
        </pc:spChg>
        <pc:spChg chg="add mod">
          <ac:chgData name="Cheng Ran" userId="dbeed8448c6bb12c" providerId="LiveId" clId="{394A5F3A-7656-4595-AF43-DA930B97A2EC}" dt="2022-03-28T02:27:27.044" v="529" actId="1036"/>
          <ac:spMkLst>
            <pc:docMk/>
            <pc:sldMk cId="1710002654" sldId="376"/>
            <ac:spMk id="10" creationId="{ECB2A2D2-291D-4A4C-AD30-1B42B9FA29B5}"/>
          </ac:spMkLst>
        </pc:spChg>
        <pc:spChg chg="add mod">
          <ac:chgData name="Cheng Ran" userId="dbeed8448c6bb12c" providerId="LiveId" clId="{394A5F3A-7656-4595-AF43-DA930B97A2EC}" dt="2022-03-28T02:27:27.044" v="529" actId="1036"/>
          <ac:spMkLst>
            <pc:docMk/>
            <pc:sldMk cId="1710002654" sldId="376"/>
            <ac:spMk id="11" creationId="{A71C6BDB-6520-4D55-B46D-655960C673E1}"/>
          </ac:spMkLst>
        </pc:spChg>
        <pc:spChg chg="add mod">
          <ac:chgData name="Cheng Ran" userId="dbeed8448c6bb12c" providerId="LiveId" clId="{394A5F3A-7656-4595-AF43-DA930B97A2EC}" dt="2022-03-28T02:27:27.044" v="529" actId="1036"/>
          <ac:spMkLst>
            <pc:docMk/>
            <pc:sldMk cId="1710002654" sldId="376"/>
            <ac:spMk id="12" creationId="{35090F61-CFAD-4112-A026-B9316EE2EE52}"/>
          </ac:spMkLst>
        </pc:spChg>
      </pc:sldChg>
      <pc:sldChg chg="addSp delSp modSp new mod">
        <pc:chgData name="Cheng Ran" userId="dbeed8448c6bb12c" providerId="LiveId" clId="{394A5F3A-7656-4595-AF43-DA930B97A2EC}" dt="2022-03-28T02:34:46.035" v="652" actId="14100"/>
        <pc:sldMkLst>
          <pc:docMk/>
          <pc:sldMk cId="2925317656" sldId="377"/>
        </pc:sldMkLst>
        <pc:spChg chg="mod">
          <ac:chgData name="Cheng Ran" userId="dbeed8448c6bb12c" providerId="LiveId" clId="{394A5F3A-7656-4595-AF43-DA930B97A2EC}" dt="2022-03-28T02:29:32.510" v="548" actId="20577"/>
          <ac:spMkLst>
            <pc:docMk/>
            <pc:sldMk cId="2925317656" sldId="377"/>
            <ac:spMk id="2" creationId="{05D11FD0-1975-4886-9042-F1574E5863FF}"/>
          </ac:spMkLst>
        </pc:spChg>
        <pc:spChg chg="mod">
          <ac:chgData name="Cheng Ran" userId="dbeed8448c6bb12c" providerId="LiveId" clId="{394A5F3A-7656-4595-AF43-DA930B97A2EC}" dt="2022-03-28T02:34:46.035" v="652" actId="14100"/>
          <ac:spMkLst>
            <pc:docMk/>
            <pc:sldMk cId="2925317656" sldId="377"/>
            <ac:spMk id="3" creationId="{19A355D3-6F2E-45C8-9CBF-A42D71DEC4F4}"/>
          </ac:spMkLst>
        </pc:spChg>
        <pc:spChg chg="add del mod">
          <ac:chgData name="Cheng Ran" userId="dbeed8448c6bb12c" providerId="LiveId" clId="{394A5F3A-7656-4595-AF43-DA930B97A2EC}" dt="2022-03-28T02:29:52.959" v="553"/>
          <ac:spMkLst>
            <pc:docMk/>
            <pc:sldMk cId="2925317656" sldId="377"/>
            <ac:spMk id="5" creationId="{7EBF51E4-E30B-422D-906C-C97F6B1F89EC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8" creationId="{68E22BCA-BDB6-4148-8C9D-752728AF3FA9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9" creationId="{6D6AD224-4696-4222-BF44-8F5E0F40DEE0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0" creationId="{C36283EA-0AE8-4442-9338-8700A090F6F9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1" creationId="{30F235A6-FB04-4273-ABCD-9EF96649C711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2" creationId="{F07E4D62-76C2-44C2-9D00-280B343869DB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3" creationId="{096E2B48-E217-4C55-877A-915F43BAEE03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4" creationId="{54C8C801-E278-44A8-B334-8CD3ED7659EE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5" creationId="{96C7863C-F516-4089-9375-E69ACAA3CA29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6" creationId="{945518D7-7D88-486E-B7F9-596CC782A68A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7" creationId="{A197175B-035A-4999-B863-27BADD902995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8" creationId="{671ED2B1-C72D-4E87-8C2B-67EA12E3D498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19" creationId="{36928A89-C555-4AB4-89E5-ECEDBD5A92AD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20" creationId="{2FCF87B2-CA21-451F-AD46-FAAF7966B89C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21" creationId="{82C0D189-16F2-45DE-A2AB-9771C38DD28C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22" creationId="{78F0EFE5-3C71-4A67-9A68-F4DD76492902}"/>
          </ac:spMkLst>
        </pc:spChg>
        <pc:spChg chg="add mod">
          <ac:chgData name="Cheng Ran" userId="dbeed8448c6bb12c" providerId="LiveId" clId="{394A5F3A-7656-4595-AF43-DA930B97A2EC}" dt="2022-03-28T02:34:13.803" v="642" actId="1036"/>
          <ac:spMkLst>
            <pc:docMk/>
            <pc:sldMk cId="2925317656" sldId="377"/>
            <ac:spMk id="23" creationId="{89B62B04-7BEF-426C-B5ED-8035CA3AA4C3}"/>
          </ac:spMkLst>
        </pc:spChg>
        <pc:picChg chg="add del mod">
          <ac:chgData name="Cheng Ran" userId="dbeed8448c6bb12c" providerId="LiveId" clId="{394A5F3A-7656-4595-AF43-DA930B97A2EC}" dt="2022-03-28T02:33:35.115" v="600" actId="478"/>
          <ac:picMkLst>
            <pc:docMk/>
            <pc:sldMk cId="2925317656" sldId="377"/>
            <ac:picMk id="7" creationId="{EA4B7AB7-F247-48E2-8C54-A3FEDBCC6F6C}"/>
          </ac:picMkLst>
        </pc:picChg>
      </pc:sldChg>
      <pc:sldChg chg="addSp delSp modSp new mod">
        <pc:chgData name="Cheng Ran" userId="dbeed8448c6bb12c" providerId="LiveId" clId="{394A5F3A-7656-4595-AF43-DA930B97A2EC}" dt="2022-03-28T02:38:30.939" v="720" actId="14100"/>
        <pc:sldMkLst>
          <pc:docMk/>
          <pc:sldMk cId="3645338155" sldId="378"/>
        </pc:sldMkLst>
        <pc:spChg chg="mod">
          <ac:chgData name="Cheng Ran" userId="dbeed8448c6bb12c" providerId="LiveId" clId="{394A5F3A-7656-4595-AF43-DA930B97A2EC}" dt="2022-03-28T02:38:05.691" v="713" actId="1076"/>
          <ac:spMkLst>
            <pc:docMk/>
            <pc:sldMk cId="3645338155" sldId="378"/>
            <ac:spMk id="2" creationId="{C1005B7F-563C-4B8F-A1C0-F650382A28E3}"/>
          </ac:spMkLst>
        </pc:spChg>
        <pc:spChg chg="mod">
          <ac:chgData name="Cheng Ran" userId="dbeed8448c6bb12c" providerId="LiveId" clId="{394A5F3A-7656-4595-AF43-DA930B97A2EC}" dt="2022-03-28T02:38:30.939" v="720" actId="14100"/>
          <ac:spMkLst>
            <pc:docMk/>
            <pc:sldMk cId="3645338155" sldId="378"/>
            <ac:spMk id="3" creationId="{9E3A61FC-566B-4A54-91A3-9A4BC01B722F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5" creationId="{8746BB0E-D751-402A-AD1F-3BD27CBB43A7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6" creationId="{A1F9B49F-5153-4E5D-9E90-043EAEC4856E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7" creationId="{62A0D1B1-5880-49B8-AEE2-0BCC38AA51CF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8" creationId="{9E997EB1-E720-4C8E-902B-C0BFB41339D1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9" creationId="{EA30B3DE-A722-4E5F-94CA-05EBD5F41E9D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0" creationId="{6D4BDAF5-D34C-4428-A33E-6D2FD0D7E68D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1" creationId="{FA948322-9873-4E3D-B91E-635C9E12D08B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2" creationId="{CA204FCA-0535-4929-BF68-8D05B35F6563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3" creationId="{CD79DA26-D74F-4AC8-9CCE-7011DE4AA95D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4" creationId="{C34FAA06-F2B2-4B0E-9928-5EEC462E963E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5" creationId="{6B9102A6-255F-468B-AE99-789EE378A2C0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6" creationId="{4796B01B-56D3-43A3-ABE1-4F5E8FA8EF1E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7" creationId="{8FC39671-CF22-4F7B-A9F9-C610EFB2CA83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8" creationId="{718FB173-6E3B-4755-B8D1-E58E17A8BA6A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19" creationId="{61ADD643-0DBD-497E-A340-1FEE94ABCEA6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20" creationId="{15CB9E68-1ADD-4DFE-BC3F-7F0411C9CD9F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21" creationId="{4FCE1221-C410-46CE-982D-4A442DCD60E3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22" creationId="{8E3BCB34-98A1-408F-966F-B236DBCA4C0C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25" creationId="{846703FA-01B7-4DB8-9B15-26B7C5744DC6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26" creationId="{54D04AD0-2914-42AD-B583-FCD88E978459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27" creationId="{516CBF3F-8277-4432-B5D3-4BE48274230C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28" creationId="{530926BB-8460-4AD2-BDA6-A26BF6587B68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31" creationId="{F058DDC8-E954-4B0F-8AB8-E9A4E6BFC952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32" creationId="{6B757F80-3C5E-4F17-BBF3-8215C7E9930E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33" creationId="{1AD96470-BA9A-42D9-803C-0A5E74492CD8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36" creationId="{948EDA90-FD76-42D3-ABAD-74366262AAA9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37" creationId="{A1E73351-603D-4F92-8BA2-9837E4B5C1F1}"/>
          </ac:spMkLst>
        </pc:spChg>
        <pc:spChg chg="add del mod">
          <ac:chgData name="Cheng Ran" userId="dbeed8448c6bb12c" providerId="LiveId" clId="{394A5F3A-7656-4595-AF43-DA930B97A2EC}" dt="2022-03-28T02:36:46.250" v="696"/>
          <ac:spMkLst>
            <pc:docMk/>
            <pc:sldMk cId="3645338155" sldId="378"/>
            <ac:spMk id="38" creationId="{67DAB939-058E-4812-9603-A0E00DEBED39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39" creationId="{CB6CD3F8-E1D3-4C4B-8E8B-84A2A58194A0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0" creationId="{53647355-11ED-4941-95A5-93FC940BF017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1" creationId="{E5FEA278-9BD2-47DB-897D-C5FDAAE2AF65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2" creationId="{0F3EFC7E-D1B9-429B-9A5E-DD7124392A46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3" creationId="{31E750A5-AA74-480A-8D13-880E17DBDFBB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4" creationId="{C107F7BA-2D34-4EC7-83B6-6FE3D7142899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5" creationId="{FA3104D4-EB92-4792-828A-4E90B34893DC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6" creationId="{30F51ACA-AA00-430D-8A69-770781D27ED6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7" creationId="{D470980F-9A38-4A7B-A74A-95B22E02246B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8" creationId="{4A7083EE-0FAF-4B49-8996-06A4CB55434F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49" creationId="{20D24EE4-4F35-4159-9DF3-E7A4518AD326}"/>
          </ac:spMkLst>
        </pc:spChg>
        <pc:spChg chg="add del mod">
          <ac:chgData name="Cheng Ran" userId="dbeed8448c6bb12c" providerId="LiveId" clId="{394A5F3A-7656-4595-AF43-DA930B97A2EC}" dt="2022-03-28T02:37:07.911" v="702"/>
          <ac:spMkLst>
            <pc:docMk/>
            <pc:sldMk cId="3645338155" sldId="378"/>
            <ac:spMk id="50" creationId="{D3E405F3-4283-4087-A5AD-517417016D2B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51" creationId="{4F2CDCD5-8410-45B1-B15D-7B2A2AA07D6C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52" creationId="{6A1A41BD-005D-4042-8948-092ED3FFB930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53" creationId="{6A0A2D57-249F-4C67-88CB-4B9E0914F092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54" creationId="{D83A8072-9E0D-4873-8963-93A7D397D81F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55" creationId="{F558AA46-6619-4F47-B366-88695F7AF08E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56" creationId="{46240DF3-7CC0-46E2-818F-268078627143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57" creationId="{95C24881-BF8C-4CF4-9CBF-AB5FA2901AFF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58" creationId="{C67ED7FC-7690-48D2-8BB0-9E5616A71F3A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59" creationId="{893E7460-B462-49A4-85C0-DA46CDD997B9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60" creationId="{06EB0192-9925-415F-86FE-C29F705D1570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61" creationId="{15694B8C-1FC4-4E2C-B4F7-0C6CCCB0ADCB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62" creationId="{AC9E5F9D-39EC-4A37-8C15-C68DFE53F7BC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63" creationId="{6DE57B94-8765-4BDD-A0BA-1E7ECECF689F}"/>
          </ac:spMkLst>
        </pc:spChg>
        <pc:spChg chg="add mod">
          <ac:chgData name="Cheng Ran" userId="dbeed8448c6bb12c" providerId="LiveId" clId="{394A5F3A-7656-4595-AF43-DA930B97A2EC}" dt="2022-03-28T02:38:24.393" v="716" actId="1076"/>
          <ac:spMkLst>
            <pc:docMk/>
            <pc:sldMk cId="3645338155" sldId="378"/>
            <ac:spMk id="64" creationId="{336F2E6F-68A6-4BD4-9D3F-0871D1EEDD61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65" creationId="{506BD2AE-6F45-4683-B2C7-70B2E2021DD4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68" creationId="{659D29F7-445E-44C2-9223-017534385BA4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69" creationId="{F10D6616-7A17-4C2E-B9A2-F7FA1DAB658A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70" creationId="{3324D0DA-26A1-4031-A84D-7CEF9950E3DF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71" creationId="{38C44FC0-4821-4DAD-8AD3-26CF480170CD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74" creationId="{26FF4A77-0016-4218-8664-C358BB1712CC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75" creationId="{0CCC4CD2-ABA7-42CF-B676-EA84DD35A60D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76" creationId="{EA5C6C81-C615-4E0C-B545-10E638362AC9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79" creationId="{2AE4B911-16F5-4C42-9F98-58B280E87C07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80" creationId="{26D2D006-9970-4200-AA9E-655BC0A0508D}"/>
          </ac:spMkLst>
        </pc:spChg>
        <pc:spChg chg="add mod">
          <ac:chgData name="Cheng Ran" userId="dbeed8448c6bb12c" providerId="LiveId" clId="{394A5F3A-7656-4595-AF43-DA930B97A2EC}" dt="2022-03-28T02:38:14.855" v="715" actId="1076"/>
          <ac:spMkLst>
            <pc:docMk/>
            <pc:sldMk cId="3645338155" sldId="378"/>
            <ac:spMk id="81" creationId="{5766F05D-BB50-4051-B21B-0ACFB84C3AD0}"/>
          </ac:spMkLst>
        </pc:spChg>
        <pc:cxnChg chg="add del mod">
          <ac:chgData name="Cheng Ran" userId="dbeed8448c6bb12c" providerId="LiveId" clId="{394A5F3A-7656-4595-AF43-DA930B97A2EC}" dt="2022-03-28T02:36:46.250" v="696"/>
          <ac:cxnSpMkLst>
            <pc:docMk/>
            <pc:sldMk cId="3645338155" sldId="378"/>
            <ac:cxnSpMk id="23" creationId="{35CEF38A-6051-4B77-8F2C-3E00D33497D6}"/>
          </ac:cxnSpMkLst>
        </pc:cxnChg>
        <pc:cxnChg chg="add del mod">
          <ac:chgData name="Cheng Ran" userId="dbeed8448c6bb12c" providerId="LiveId" clId="{394A5F3A-7656-4595-AF43-DA930B97A2EC}" dt="2022-03-28T02:36:46.250" v="696"/>
          <ac:cxnSpMkLst>
            <pc:docMk/>
            <pc:sldMk cId="3645338155" sldId="378"/>
            <ac:cxnSpMk id="24" creationId="{0E0C0795-4CC8-43E3-8A2A-4CA9F2FC9414}"/>
          </ac:cxnSpMkLst>
        </pc:cxnChg>
        <pc:cxnChg chg="add del mod">
          <ac:chgData name="Cheng Ran" userId="dbeed8448c6bb12c" providerId="LiveId" clId="{394A5F3A-7656-4595-AF43-DA930B97A2EC}" dt="2022-03-28T02:36:46.250" v="696"/>
          <ac:cxnSpMkLst>
            <pc:docMk/>
            <pc:sldMk cId="3645338155" sldId="378"/>
            <ac:cxnSpMk id="29" creationId="{3FF8D7AE-9490-4B11-9D3C-A1B9904A2C33}"/>
          </ac:cxnSpMkLst>
        </pc:cxnChg>
        <pc:cxnChg chg="add del mod">
          <ac:chgData name="Cheng Ran" userId="dbeed8448c6bb12c" providerId="LiveId" clId="{394A5F3A-7656-4595-AF43-DA930B97A2EC}" dt="2022-03-28T02:36:46.250" v="696"/>
          <ac:cxnSpMkLst>
            <pc:docMk/>
            <pc:sldMk cId="3645338155" sldId="378"/>
            <ac:cxnSpMk id="30" creationId="{BB0654BF-4BB4-40DA-9A4C-D6F4ADE7643E}"/>
          </ac:cxnSpMkLst>
        </pc:cxnChg>
        <pc:cxnChg chg="add del mod">
          <ac:chgData name="Cheng Ran" userId="dbeed8448c6bb12c" providerId="LiveId" clId="{394A5F3A-7656-4595-AF43-DA930B97A2EC}" dt="2022-03-28T02:36:46.250" v="696"/>
          <ac:cxnSpMkLst>
            <pc:docMk/>
            <pc:sldMk cId="3645338155" sldId="378"/>
            <ac:cxnSpMk id="34" creationId="{822D11B8-B4F0-4802-B8E8-6F510F68268E}"/>
          </ac:cxnSpMkLst>
        </pc:cxnChg>
        <pc:cxnChg chg="add del mod">
          <ac:chgData name="Cheng Ran" userId="dbeed8448c6bb12c" providerId="LiveId" clId="{394A5F3A-7656-4595-AF43-DA930B97A2EC}" dt="2022-03-28T02:36:46.250" v="696"/>
          <ac:cxnSpMkLst>
            <pc:docMk/>
            <pc:sldMk cId="3645338155" sldId="378"/>
            <ac:cxnSpMk id="35" creationId="{240F5B0E-30EE-4E40-B36A-86D26F40B47A}"/>
          </ac:cxnSpMkLst>
        </pc:cxnChg>
        <pc:cxnChg chg="add mod">
          <ac:chgData name="Cheng Ran" userId="dbeed8448c6bb12c" providerId="LiveId" clId="{394A5F3A-7656-4595-AF43-DA930B97A2EC}" dt="2022-03-28T02:38:14.855" v="715" actId="1076"/>
          <ac:cxnSpMkLst>
            <pc:docMk/>
            <pc:sldMk cId="3645338155" sldId="378"/>
            <ac:cxnSpMk id="66" creationId="{FE6180C4-BF34-4FEC-B86D-6E5B4BEAF3C9}"/>
          </ac:cxnSpMkLst>
        </pc:cxnChg>
        <pc:cxnChg chg="add mod">
          <ac:chgData name="Cheng Ran" userId="dbeed8448c6bb12c" providerId="LiveId" clId="{394A5F3A-7656-4595-AF43-DA930B97A2EC}" dt="2022-03-28T02:38:14.855" v="715" actId="1076"/>
          <ac:cxnSpMkLst>
            <pc:docMk/>
            <pc:sldMk cId="3645338155" sldId="378"/>
            <ac:cxnSpMk id="67" creationId="{13E338E8-6A75-48AC-BF8C-9D6104F96E10}"/>
          </ac:cxnSpMkLst>
        </pc:cxnChg>
        <pc:cxnChg chg="add mod">
          <ac:chgData name="Cheng Ran" userId="dbeed8448c6bb12c" providerId="LiveId" clId="{394A5F3A-7656-4595-AF43-DA930B97A2EC}" dt="2022-03-28T02:38:14.855" v="715" actId="1076"/>
          <ac:cxnSpMkLst>
            <pc:docMk/>
            <pc:sldMk cId="3645338155" sldId="378"/>
            <ac:cxnSpMk id="72" creationId="{EB5F6FD9-45C0-4D4C-A0E2-3522B5F6CD8F}"/>
          </ac:cxnSpMkLst>
        </pc:cxnChg>
        <pc:cxnChg chg="add mod">
          <ac:chgData name="Cheng Ran" userId="dbeed8448c6bb12c" providerId="LiveId" clId="{394A5F3A-7656-4595-AF43-DA930B97A2EC}" dt="2022-03-28T02:38:14.855" v="715" actId="1076"/>
          <ac:cxnSpMkLst>
            <pc:docMk/>
            <pc:sldMk cId="3645338155" sldId="378"/>
            <ac:cxnSpMk id="73" creationId="{E9D36EBF-0F85-42E1-8058-DAADAAC8D047}"/>
          </ac:cxnSpMkLst>
        </pc:cxnChg>
        <pc:cxnChg chg="add mod">
          <ac:chgData name="Cheng Ran" userId="dbeed8448c6bb12c" providerId="LiveId" clId="{394A5F3A-7656-4595-AF43-DA930B97A2EC}" dt="2022-03-28T02:38:14.855" v="715" actId="1076"/>
          <ac:cxnSpMkLst>
            <pc:docMk/>
            <pc:sldMk cId="3645338155" sldId="378"/>
            <ac:cxnSpMk id="77" creationId="{F47BE827-DE8F-476A-AE1B-7524EA18E28B}"/>
          </ac:cxnSpMkLst>
        </pc:cxnChg>
        <pc:cxnChg chg="add mod">
          <ac:chgData name="Cheng Ran" userId="dbeed8448c6bb12c" providerId="LiveId" clId="{394A5F3A-7656-4595-AF43-DA930B97A2EC}" dt="2022-03-28T02:38:14.855" v="715" actId="1076"/>
          <ac:cxnSpMkLst>
            <pc:docMk/>
            <pc:sldMk cId="3645338155" sldId="378"/>
            <ac:cxnSpMk id="78" creationId="{9085355C-C75C-4045-80C0-8418642CBA61}"/>
          </ac:cxnSpMkLst>
        </pc:cxnChg>
      </pc:sldChg>
      <pc:sldChg chg="modSp new mod">
        <pc:chgData name="Cheng Ran" userId="dbeed8448c6bb12c" providerId="LiveId" clId="{394A5F3A-7656-4595-AF43-DA930B97A2EC}" dt="2022-03-28T02:44:04.655" v="784" actId="113"/>
        <pc:sldMkLst>
          <pc:docMk/>
          <pc:sldMk cId="3457283510" sldId="379"/>
        </pc:sldMkLst>
        <pc:spChg chg="mod">
          <ac:chgData name="Cheng Ran" userId="dbeed8448c6bb12c" providerId="LiveId" clId="{394A5F3A-7656-4595-AF43-DA930B97A2EC}" dt="2022-03-28T02:39:01.506" v="743" actId="20577"/>
          <ac:spMkLst>
            <pc:docMk/>
            <pc:sldMk cId="3457283510" sldId="379"/>
            <ac:spMk id="2" creationId="{1435352F-2514-494F-9345-C00338982B8E}"/>
          </ac:spMkLst>
        </pc:spChg>
        <pc:spChg chg="mod">
          <ac:chgData name="Cheng Ran" userId="dbeed8448c6bb12c" providerId="LiveId" clId="{394A5F3A-7656-4595-AF43-DA930B97A2EC}" dt="2022-03-28T02:44:04.655" v="784" actId="113"/>
          <ac:spMkLst>
            <pc:docMk/>
            <pc:sldMk cId="3457283510" sldId="379"/>
            <ac:spMk id="3" creationId="{FF54F590-B01F-4575-A82C-DC5785872D98}"/>
          </ac:spMkLst>
        </pc:spChg>
      </pc:sldChg>
      <pc:sldChg chg="addSp modSp new mod">
        <pc:chgData name="Cheng Ran" userId="dbeed8448c6bb12c" providerId="LiveId" clId="{394A5F3A-7656-4595-AF43-DA930B97A2EC}" dt="2022-03-28T02:46:38.955" v="807" actId="1076"/>
        <pc:sldMkLst>
          <pc:docMk/>
          <pc:sldMk cId="274180137" sldId="380"/>
        </pc:sldMkLst>
        <pc:spChg chg="mod">
          <ac:chgData name="Cheng Ran" userId="dbeed8448c6bb12c" providerId="LiveId" clId="{394A5F3A-7656-4595-AF43-DA930B97A2EC}" dt="2022-03-28T02:44:40.155" v="786"/>
          <ac:spMkLst>
            <pc:docMk/>
            <pc:sldMk cId="274180137" sldId="380"/>
            <ac:spMk id="2" creationId="{339700E3-4BF0-4C90-BC33-07C61A0F1361}"/>
          </ac:spMkLst>
        </pc:spChg>
        <pc:spChg chg="mod">
          <ac:chgData name="Cheng Ran" userId="dbeed8448c6bb12c" providerId="LiveId" clId="{394A5F3A-7656-4595-AF43-DA930B97A2EC}" dt="2022-03-28T02:45:23.439" v="795" actId="14100"/>
          <ac:spMkLst>
            <pc:docMk/>
            <pc:sldMk cId="274180137" sldId="380"/>
            <ac:spMk id="3" creationId="{1E75980E-F35F-437E-AA09-CFF984C6498A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5" creationId="{EE5A8A51-D9C1-430A-A168-0AC5B071AF1D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8" creationId="{45F883B7-2FCA-4208-98F7-7084A2AD5AF5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9" creationId="{4FD89D1A-5649-4173-B898-7C4D2712F3DE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10" creationId="{CB8C9B63-F3AD-4E49-9F12-EFE92C0AE51A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11" creationId="{B57461CD-3A6E-4AA9-AF9A-80D6E2CF290E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14" creationId="{3679098C-5363-4E51-A0D5-14719149D4E4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15" creationId="{D84BFC90-9169-4FA5-A975-29F43DB91DC5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16" creationId="{7EF73FF1-8C5D-4FDD-B690-18AB094D11C0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19" creationId="{BCFE97F1-701A-4A47-897A-5CDDA3F22DD3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20" creationId="{1C51792F-92C3-4933-BA50-9F3F0768A3AD}"/>
          </ac:spMkLst>
        </pc:spChg>
        <pc:spChg chg="add mod">
          <ac:chgData name="Cheng Ran" userId="dbeed8448c6bb12c" providerId="LiveId" clId="{394A5F3A-7656-4595-AF43-DA930B97A2EC}" dt="2022-03-28T02:45:33.494" v="797" actId="1076"/>
          <ac:spMkLst>
            <pc:docMk/>
            <pc:sldMk cId="274180137" sldId="380"/>
            <ac:spMk id="21" creationId="{F6DAC510-1A3E-48EB-9D58-14FF280BE2A6}"/>
          </ac:spMkLst>
        </pc:spChg>
        <pc:spChg chg="add mod">
          <ac:chgData name="Cheng Ran" userId="dbeed8448c6bb12c" providerId="LiveId" clId="{394A5F3A-7656-4595-AF43-DA930B97A2EC}" dt="2022-03-28T02:46:38.955" v="807" actId="1076"/>
          <ac:spMkLst>
            <pc:docMk/>
            <pc:sldMk cId="274180137" sldId="380"/>
            <ac:spMk id="22" creationId="{BEC06751-7A55-4DA2-9BE6-0E040F77F5DC}"/>
          </ac:spMkLst>
        </pc:spChg>
        <pc:cxnChg chg="add mod">
          <ac:chgData name="Cheng Ran" userId="dbeed8448c6bb12c" providerId="LiveId" clId="{394A5F3A-7656-4595-AF43-DA930B97A2EC}" dt="2022-03-28T02:45:33.494" v="797" actId="1076"/>
          <ac:cxnSpMkLst>
            <pc:docMk/>
            <pc:sldMk cId="274180137" sldId="380"/>
            <ac:cxnSpMk id="6" creationId="{A9A985D0-A3B0-4DBE-87FC-A93F046B4EA2}"/>
          </ac:cxnSpMkLst>
        </pc:cxnChg>
        <pc:cxnChg chg="add mod">
          <ac:chgData name="Cheng Ran" userId="dbeed8448c6bb12c" providerId="LiveId" clId="{394A5F3A-7656-4595-AF43-DA930B97A2EC}" dt="2022-03-28T02:45:33.494" v="797" actId="1076"/>
          <ac:cxnSpMkLst>
            <pc:docMk/>
            <pc:sldMk cId="274180137" sldId="380"/>
            <ac:cxnSpMk id="7" creationId="{08B444CA-C02A-4767-8547-964184971925}"/>
          </ac:cxnSpMkLst>
        </pc:cxnChg>
        <pc:cxnChg chg="add mod">
          <ac:chgData name="Cheng Ran" userId="dbeed8448c6bb12c" providerId="LiveId" clId="{394A5F3A-7656-4595-AF43-DA930B97A2EC}" dt="2022-03-28T02:45:33.494" v="797" actId="1076"/>
          <ac:cxnSpMkLst>
            <pc:docMk/>
            <pc:sldMk cId="274180137" sldId="380"/>
            <ac:cxnSpMk id="12" creationId="{EDB0ADBC-EC2A-4544-BF92-3481651B69B0}"/>
          </ac:cxnSpMkLst>
        </pc:cxnChg>
        <pc:cxnChg chg="add mod">
          <ac:chgData name="Cheng Ran" userId="dbeed8448c6bb12c" providerId="LiveId" clId="{394A5F3A-7656-4595-AF43-DA930B97A2EC}" dt="2022-03-28T02:45:33.494" v="797" actId="1076"/>
          <ac:cxnSpMkLst>
            <pc:docMk/>
            <pc:sldMk cId="274180137" sldId="380"/>
            <ac:cxnSpMk id="13" creationId="{5F02D8DA-A382-4828-B409-EB420485B83D}"/>
          </ac:cxnSpMkLst>
        </pc:cxnChg>
        <pc:cxnChg chg="add mod">
          <ac:chgData name="Cheng Ran" userId="dbeed8448c6bb12c" providerId="LiveId" clId="{394A5F3A-7656-4595-AF43-DA930B97A2EC}" dt="2022-03-28T02:45:33.494" v="797" actId="1076"/>
          <ac:cxnSpMkLst>
            <pc:docMk/>
            <pc:sldMk cId="274180137" sldId="380"/>
            <ac:cxnSpMk id="17" creationId="{6D6EAD42-139A-49FB-BE19-F870AE2BC846}"/>
          </ac:cxnSpMkLst>
        </pc:cxnChg>
        <pc:cxnChg chg="add mod">
          <ac:chgData name="Cheng Ran" userId="dbeed8448c6bb12c" providerId="LiveId" clId="{394A5F3A-7656-4595-AF43-DA930B97A2EC}" dt="2022-03-28T02:45:33.494" v="797" actId="1076"/>
          <ac:cxnSpMkLst>
            <pc:docMk/>
            <pc:sldMk cId="274180137" sldId="380"/>
            <ac:cxnSpMk id="18" creationId="{94D3940E-D824-4507-9124-1AAE98DEAACF}"/>
          </ac:cxnSpMkLst>
        </pc:cxnChg>
      </pc:sldChg>
      <pc:sldChg chg="addSp modSp new mod">
        <pc:chgData name="Cheng Ran" userId="dbeed8448c6bb12c" providerId="LiveId" clId="{394A5F3A-7656-4595-AF43-DA930B97A2EC}" dt="2022-03-28T02:49:15.563" v="830" actId="14100"/>
        <pc:sldMkLst>
          <pc:docMk/>
          <pc:sldMk cId="2203915791" sldId="381"/>
        </pc:sldMkLst>
        <pc:spChg chg="mod">
          <ac:chgData name="Cheng Ran" userId="dbeed8448c6bb12c" providerId="LiveId" clId="{394A5F3A-7656-4595-AF43-DA930B97A2EC}" dt="2022-03-28T02:47:19.075" v="809"/>
          <ac:spMkLst>
            <pc:docMk/>
            <pc:sldMk cId="2203915791" sldId="381"/>
            <ac:spMk id="2" creationId="{9247CD8A-D29C-4A6C-99B7-21C04779AA83}"/>
          </ac:spMkLst>
        </pc:spChg>
        <pc:spChg chg="mod">
          <ac:chgData name="Cheng Ran" userId="dbeed8448c6bb12c" providerId="LiveId" clId="{394A5F3A-7656-4595-AF43-DA930B97A2EC}" dt="2022-03-28T02:49:15.563" v="830" actId="14100"/>
          <ac:spMkLst>
            <pc:docMk/>
            <pc:sldMk cId="2203915791" sldId="381"/>
            <ac:spMk id="3" creationId="{42B03D54-F859-43FC-9276-028453E38EE2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5" creationId="{8B727648-6C9C-479A-B276-244B881B8A05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6" creationId="{29FFEC6C-B7BB-4B03-8B75-D8EB43E077A0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7" creationId="{7D001613-1D23-49DF-B776-4B06484C375C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8" creationId="{D4AB6308-B061-4AD3-9298-136074F6ADF9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9" creationId="{6046737F-0C95-434B-980A-0E8011D950AE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0" creationId="{4EA6C7A5-CB0A-4D13-9AC6-ACC1FE9645BF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1" creationId="{D0E783A7-0E09-4FCE-8A59-ACE8B2BCE647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2" creationId="{25EF00C3-491E-47C2-BCDD-0FC485523957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3" creationId="{C81085EC-747B-40B8-9B98-A797AC0963A6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4" creationId="{0FFFBB5F-34DE-48C8-AB82-C57AD2512A99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5" creationId="{C8F00815-2C61-4B1E-8964-59FE826652D8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6" creationId="{ACA34E4D-FC61-456A-9501-3D284D7D2AA1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7" creationId="{8F52D81C-7307-40DD-8887-C47D9BB54BE6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8" creationId="{E0A03FE3-C538-4D8B-91CB-9DC766FD7ADA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19" creationId="{575458F4-5195-461A-8B8A-75F29922D28C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0" creationId="{1D2F3262-7F2B-429F-8A73-87E8B3C9D5D6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1" creationId="{0C4720DF-3FA1-4EB3-872A-59BB5265B41F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2" creationId="{BCBFC6C8-295D-4AF9-A69E-D72F82492E2E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3" creationId="{5C0D799C-0DC4-49C9-8B3C-AE9C58F66D63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4" creationId="{9924425C-7372-4BAA-8D6A-B206FDB69EAA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5" creationId="{641C240E-D419-4F1A-82A6-3A0535808BC7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6" creationId="{68D7137E-57D7-4887-945A-8F5FBB8A25E9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7" creationId="{F86AE546-CEB8-47B8-98AD-F0C1B7F37A58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8" creationId="{2C705770-8E86-4010-9B88-3DA8C8BF84BA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29" creationId="{02E0DAB3-CE89-4F69-A6AB-362075041105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0" creationId="{D86152D8-82E4-456E-B3CC-BA87A68C7D1D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1" creationId="{75BE5BFF-FB31-43FE-8402-8CEEA880413E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2" creationId="{0EB77008-B31E-4600-B98C-BF634A37594A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3" creationId="{77979C2B-2C4E-4F2C-AB30-F1493308F00B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4" creationId="{078F8D3B-A867-4CD1-A701-7F06347D8EB4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5" creationId="{EDE2545B-2E1B-402F-B760-E2471F41E54A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6" creationId="{AC2DE5B0-C365-44C9-987A-03202603690C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7" creationId="{899292FE-41E5-48B4-BF3A-B42367C05A1C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8" creationId="{67A269E5-35FC-4C22-A29C-CFAADB5F286D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39" creationId="{FFE29227-AB97-4A7F-8B2B-BBB4BBE41B88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0" creationId="{9D8717A0-2325-4B9F-AB34-790D633274F4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1" creationId="{3C1B8FC7-B02D-4CE0-8856-7D1CAC1D23A0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2" creationId="{593D4884-AB0C-4B9C-881E-C466E3DE7C5E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3" creationId="{584DAB62-46FB-4AF8-931E-148D49DFF7D9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4" creationId="{5167242D-ECF2-463E-AA69-331E147CF69F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5" creationId="{CCD339BA-9982-4161-9B08-4542673A1C9C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6" creationId="{9D780DC5-C3B0-452F-A755-8135FEE1B92C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7" creationId="{8125A184-D63D-48CA-A27C-875FC0CF19DD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8" creationId="{26FF8D8D-3AB8-4FA3-BE9A-C8DF0908F74D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49" creationId="{B602B835-732F-4DCF-8E99-FC6A568B3E97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50" creationId="{E3B909AA-745D-4DDF-B425-73708DA77DF2}"/>
          </ac:spMkLst>
        </pc:spChg>
        <pc:spChg chg="add mod">
          <ac:chgData name="Cheng Ran" userId="dbeed8448c6bb12c" providerId="LiveId" clId="{394A5F3A-7656-4595-AF43-DA930B97A2EC}" dt="2022-03-28T02:48:37.435" v="827" actId="1076"/>
          <ac:spMkLst>
            <pc:docMk/>
            <pc:sldMk cId="2203915791" sldId="381"/>
            <ac:spMk id="51" creationId="{DD4C0D58-723E-40CB-9BFE-FEA336DB6528}"/>
          </ac:spMkLst>
        </pc:spChg>
      </pc:sldChg>
      <pc:sldChg chg="addSp delSp modSp add mod">
        <pc:chgData name="Cheng Ran" userId="dbeed8448c6bb12c" providerId="LiveId" clId="{394A5F3A-7656-4595-AF43-DA930B97A2EC}" dt="2022-03-28T02:51:46.348" v="856" actId="22"/>
        <pc:sldMkLst>
          <pc:docMk/>
          <pc:sldMk cId="4232609266" sldId="382"/>
        </pc:sldMkLst>
        <pc:spChg chg="mod">
          <ac:chgData name="Cheng Ran" userId="dbeed8448c6bb12c" providerId="LiveId" clId="{394A5F3A-7656-4595-AF43-DA930B97A2EC}" dt="2022-03-28T02:49:51.152" v="832"/>
          <ac:spMkLst>
            <pc:docMk/>
            <pc:sldMk cId="4232609266" sldId="382"/>
            <ac:spMk id="2" creationId="{9247CD8A-D29C-4A6C-99B7-21C04779AA83}"/>
          </ac:spMkLst>
        </pc:spChg>
        <pc:spChg chg="mod">
          <ac:chgData name="Cheng Ran" userId="dbeed8448c6bb12c" providerId="LiveId" clId="{394A5F3A-7656-4595-AF43-DA930B97A2EC}" dt="2022-03-28T02:50:43.376" v="854" actId="27636"/>
          <ac:spMkLst>
            <pc:docMk/>
            <pc:sldMk cId="4232609266" sldId="382"/>
            <ac:spMk id="3" creationId="{42B03D54-F859-43FC-9276-028453E38EE2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5" creationId="{8B727648-6C9C-479A-B276-244B881B8A05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6" creationId="{29FFEC6C-B7BB-4B03-8B75-D8EB43E077A0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7" creationId="{7D001613-1D23-49DF-B776-4B06484C375C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8" creationId="{D4AB6308-B061-4AD3-9298-136074F6ADF9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9" creationId="{6046737F-0C95-434B-980A-0E8011D950AE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0" creationId="{4EA6C7A5-CB0A-4D13-9AC6-ACC1FE9645BF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1" creationId="{D0E783A7-0E09-4FCE-8A59-ACE8B2BCE647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2" creationId="{25EF00C3-491E-47C2-BCDD-0FC485523957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3" creationId="{C81085EC-747B-40B8-9B98-A797AC0963A6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4" creationId="{0FFFBB5F-34DE-48C8-AB82-C57AD2512A99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5" creationId="{C8F00815-2C61-4B1E-8964-59FE826652D8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6" creationId="{ACA34E4D-FC61-456A-9501-3D284D7D2AA1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7" creationId="{8F52D81C-7307-40DD-8887-C47D9BB54BE6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8" creationId="{E0A03FE3-C538-4D8B-91CB-9DC766FD7ADA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19" creationId="{575458F4-5195-461A-8B8A-75F29922D28C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0" creationId="{1D2F3262-7F2B-429F-8A73-87E8B3C9D5D6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1" creationId="{0C4720DF-3FA1-4EB3-872A-59BB5265B41F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2" creationId="{BCBFC6C8-295D-4AF9-A69E-D72F82492E2E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3" creationId="{5C0D799C-0DC4-49C9-8B3C-AE9C58F66D63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4" creationId="{9924425C-7372-4BAA-8D6A-B206FDB69EAA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5" creationId="{641C240E-D419-4F1A-82A6-3A0535808BC7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6" creationId="{68D7137E-57D7-4887-945A-8F5FBB8A25E9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7" creationId="{F86AE546-CEB8-47B8-98AD-F0C1B7F37A58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8" creationId="{2C705770-8E86-4010-9B88-3DA8C8BF84BA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29" creationId="{02E0DAB3-CE89-4F69-A6AB-362075041105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0" creationId="{D86152D8-82E4-456E-B3CC-BA87A68C7D1D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1" creationId="{75BE5BFF-FB31-43FE-8402-8CEEA880413E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2" creationId="{0EB77008-B31E-4600-B98C-BF634A37594A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3" creationId="{77979C2B-2C4E-4F2C-AB30-F1493308F00B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4" creationId="{078F8D3B-A867-4CD1-A701-7F06347D8EB4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5" creationId="{EDE2545B-2E1B-402F-B760-E2471F41E54A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6" creationId="{AC2DE5B0-C365-44C9-987A-03202603690C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7" creationId="{899292FE-41E5-48B4-BF3A-B42367C05A1C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8" creationId="{67A269E5-35FC-4C22-A29C-CFAADB5F286D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39" creationId="{FFE29227-AB97-4A7F-8B2B-BBB4BBE41B88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0" creationId="{9D8717A0-2325-4B9F-AB34-790D633274F4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1" creationId="{3C1B8FC7-B02D-4CE0-8856-7D1CAC1D23A0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2" creationId="{593D4884-AB0C-4B9C-881E-C466E3DE7C5E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3" creationId="{584DAB62-46FB-4AF8-931E-148D49DFF7D9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4" creationId="{5167242D-ECF2-463E-AA69-331E147CF69F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5" creationId="{CCD339BA-9982-4161-9B08-4542673A1C9C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6" creationId="{9D780DC5-C3B0-452F-A755-8135FEE1B92C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7" creationId="{8125A184-D63D-48CA-A27C-875FC0CF19DD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8" creationId="{26FF8D8D-3AB8-4FA3-BE9A-C8DF0908F74D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49" creationId="{B602B835-732F-4DCF-8E99-FC6A568B3E97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50" creationId="{E3B909AA-745D-4DDF-B425-73708DA77DF2}"/>
          </ac:spMkLst>
        </pc:spChg>
        <pc:spChg chg="del">
          <ac:chgData name="Cheng Ran" userId="dbeed8448c6bb12c" providerId="LiveId" clId="{394A5F3A-7656-4595-AF43-DA930B97A2EC}" dt="2022-03-28T02:50:00.797" v="834" actId="478"/>
          <ac:spMkLst>
            <pc:docMk/>
            <pc:sldMk cId="4232609266" sldId="382"/>
            <ac:spMk id="51" creationId="{DD4C0D58-723E-40CB-9BFE-FEA336DB6528}"/>
          </ac:spMkLst>
        </pc:spChg>
        <pc:spChg chg="add del">
          <ac:chgData name="Cheng Ran" userId="dbeed8448c6bb12c" providerId="LiveId" clId="{394A5F3A-7656-4595-AF43-DA930B97A2EC}" dt="2022-03-28T02:51:46.348" v="856" actId="22"/>
          <ac:spMkLst>
            <pc:docMk/>
            <pc:sldMk cId="4232609266" sldId="382"/>
            <ac:spMk id="53" creationId="{B35C637E-4CC8-4685-8B37-9F54461E31C8}"/>
          </ac:spMkLst>
        </pc:spChg>
      </pc:sldChg>
      <pc:sldChg chg="addSp modSp add del mod">
        <pc:chgData name="Cheng Ran" userId="dbeed8448c6bb12c" providerId="LiveId" clId="{394A5F3A-7656-4595-AF43-DA930B97A2EC}" dt="2022-03-28T03:58:24.443" v="1180" actId="2696"/>
        <pc:sldMkLst>
          <pc:docMk/>
          <pc:sldMk cId="1812171492" sldId="383"/>
        </pc:sldMkLst>
        <pc:spChg chg="add mod">
          <ac:chgData name="Cheng Ran" userId="dbeed8448c6bb12c" providerId="LiveId" clId="{394A5F3A-7656-4595-AF43-DA930B97A2EC}" dt="2022-03-28T02:53:03.325" v="865" actId="1076"/>
          <ac:spMkLst>
            <pc:docMk/>
            <pc:sldMk cId="1812171492" sldId="383"/>
            <ac:spMk id="5" creationId="{E72DA1F4-E087-4C17-A743-BE636BB411C4}"/>
          </ac:spMkLst>
        </pc:spChg>
        <pc:spChg chg="add mod">
          <ac:chgData name="Cheng Ran" userId="dbeed8448c6bb12c" providerId="LiveId" clId="{394A5F3A-7656-4595-AF43-DA930B97A2EC}" dt="2022-03-28T02:52:42.845" v="862" actId="1076"/>
          <ac:spMkLst>
            <pc:docMk/>
            <pc:sldMk cId="1812171492" sldId="383"/>
            <ac:spMk id="6" creationId="{0B2069D8-6738-4238-9213-80A22F630DA8}"/>
          </ac:spMkLst>
        </pc:spChg>
      </pc:sldChg>
      <pc:sldChg chg="delSp modSp add mod">
        <pc:chgData name="Cheng Ran" userId="dbeed8448c6bb12c" providerId="LiveId" clId="{394A5F3A-7656-4595-AF43-DA930B97A2EC}" dt="2022-03-28T03:58:36.698" v="1185" actId="478"/>
        <pc:sldMkLst>
          <pc:docMk/>
          <pc:sldMk cId="3554119928" sldId="383"/>
        </pc:sldMkLst>
        <pc:spChg chg="del">
          <ac:chgData name="Cheng Ran" userId="dbeed8448c6bb12c" providerId="LiveId" clId="{394A5F3A-7656-4595-AF43-DA930B97A2EC}" dt="2022-03-28T03:58:36.698" v="1185" actId="478"/>
          <ac:spMkLst>
            <pc:docMk/>
            <pc:sldMk cId="3554119928" sldId="383"/>
            <ac:spMk id="5" creationId="{E72DA1F4-E087-4C17-A743-BE636BB411C4}"/>
          </ac:spMkLst>
        </pc:spChg>
        <pc:spChg chg="mod">
          <ac:chgData name="Cheng Ran" userId="dbeed8448c6bb12c" providerId="LiveId" clId="{394A5F3A-7656-4595-AF43-DA930B97A2EC}" dt="2022-03-28T03:58:35.269" v="1184" actId="1076"/>
          <ac:spMkLst>
            <pc:docMk/>
            <pc:sldMk cId="3554119928" sldId="383"/>
            <ac:spMk id="6" creationId="{0B2069D8-6738-4238-9213-80A22F630DA8}"/>
          </ac:spMkLst>
        </pc:spChg>
      </pc:sldChg>
      <pc:sldChg chg="addSp modSp new del mod">
        <pc:chgData name="Cheng Ran" userId="dbeed8448c6bb12c" providerId="LiveId" clId="{394A5F3A-7656-4595-AF43-DA930B97A2EC}" dt="2022-03-28T03:07:00.318" v="921" actId="2696"/>
        <pc:sldMkLst>
          <pc:docMk/>
          <pc:sldMk cId="673844122" sldId="384"/>
        </pc:sldMkLst>
        <pc:spChg chg="mod">
          <ac:chgData name="Cheng Ran" userId="dbeed8448c6bb12c" providerId="LiveId" clId="{394A5F3A-7656-4595-AF43-DA930B97A2EC}" dt="2022-03-28T03:04:51.575" v="867"/>
          <ac:spMkLst>
            <pc:docMk/>
            <pc:sldMk cId="673844122" sldId="384"/>
            <ac:spMk id="2" creationId="{E0B34518-8F47-4A12-A3FA-C7C0B0B1D5F0}"/>
          </ac:spMkLst>
        </pc:spChg>
        <pc:spChg chg="mod">
          <ac:chgData name="Cheng Ran" userId="dbeed8448c6bb12c" providerId="LiveId" clId="{394A5F3A-7656-4595-AF43-DA930B97A2EC}" dt="2022-03-28T03:06:39.262" v="917" actId="1076"/>
          <ac:spMkLst>
            <pc:docMk/>
            <pc:sldMk cId="673844122" sldId="384"/>
            <ac:spMk id="3" creationId="{0F5E39F7-F60F-4286-A3B8-6EBD8C71DA78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6" creationId="{AA3BCE06-A3FD-427D-AFD6-C6688A83A6DF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7" creationId="{7033E8FF-DA62-47C3-9656-A1BD9273F723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8" creationId="{829AEA6E-B1F7-426F-9A38-149082C64A93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9" creationId="{4BC31F3F-506E-4C9D-9191-671CC413C873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0" creationId="{56507260-5EBB-4E89-9650-2B2BC4BE4829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1" creationId="{DAA94E1F-02D6-46ED-A80F-BC1EF48011AD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2" creationId="{099F97E3-FD39-421A-9E86-6C12ED4708D3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3" creationId="{79DBEC5D-7ECE-4054-950A-04661C48CC3A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4" creationId="{C5361F88-D856-4143-80E9-DB59F4F1617E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5" creationId="{F702BBAE-6676-4355-9E7E-2D329422F1BF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6" creationId="{9BA58D17-FC0F-4645-836E-174BF9578922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7" creationId="{597FA221-E903-4C6B-A2BE-90BB0BD21DC8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8" creationId="{1A78C92B-EA51-415C-BA1A-B821CF771442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19" creationId="{47830BF4-3026-437A-AE5C-7C7286B2620E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0" creationId="{1294A91B-512E-4249-8B89-332D6521DEBD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1" creationId="{98EB8598-A2F5-493B-B9D7-92D53A0BC225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2" creationId="{599F0772-4430-439A-8DD9-DEBBC06487EF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3" creationId="{FEE3D96E-810B-4DFE-9400-7C568057580F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4" creationId="{BEBEE10A-510F-4005-8757-595CBFFF0353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5" creationId="{C9A13CA4-33C9-4136-A040-7599D735F9F9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6" creationId="{F98E6B13-CA9B-44E7-9BB2-703088C66D18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7" creationId="{951985EB-9B93-4FC2-BE7A-A871E99DA398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8" creationId="{CDB9A7D9-693E-44AB-8B15-E0836B6C9858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29" creationId="{8CA2C5D4-F770-467A-B703-E7953D23E053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0" creationId="{48405570-F65A-4DFE-B548-DE9EECF0C78E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1" creationId="{3B80C2AD-546C-43D5-88CF-EDD5EBF67662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2" creationId="{8405F960-6789-4BBC-8FE0-9E1B04AED815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3" creationId="{E568137C-6266-44AB-A0A2-7F07480F28FA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4" creationId="{0156BAB7-9BE7-4D04-B69D-27881B857661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5" creationId="{05623713-F5A0-4F15-8BB6-DAC819349411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6" creationId="{DECAC495-EC45-4032-9B3E-EDFF41A3AFDC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7" creationId="{39157FE4-8071-4216-B25D-A0A31E96BBDD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8" creationId="{EC97A823-C6E7-4BEB-89D6-D9AC054DAEF2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39" creationId="{F38C7C9B-9CAC-4F17-BA86-1D153CF61A2A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0" creationId="{7BF6F224-A4F9-4A61-985B-EECF2F3DFF43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1" creationId="{69DF7AD4-B9D2-4CB5-8618-6757FD9C80AB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2" creationId="{DD8BC2D1-463E-4C19-8FC9-877301FDB6A9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3" creationId="{AA832F23-1C2F-41E6-B3F6-1FAF850A72A3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4" creationId="{2564DA14-FA71-4ECA-99D8-A992A892CAE2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5" creationId="{50B8CBCC-DA58-47E2-8644-2284CC949125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6" creationId="{41E1278A-F573-49E5-A9CC-C752E748FC46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7" creationId="{848FDB71-27C3-47F1-9D08-44035DF56F05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8" creationId="{DFCE79ED-D91D-4201-BE6E-7EE10D0D974E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49" creationId="{8C2831B0-BEF6-4181-BF8F-7523C63D1F2E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50" creationId="{DAD5EF5A-E85C-43F0-9E26-DD36BAFE8CB7}"/>
          </ac:spMkLst>
        </pc:spChg>
        <pc:spChg chg="add mod">
          <ac:chgData name="Cheng Ran" userId="dbeed8448c6bb12c" providerId="LiveId" clId="{394A5F3A-7656-4595-AF43-DA930B97A2EC}" dt="2022-03-28T03:06:50.327" v="920" actId="1076"/>
          <ac:spMkLst>
            <pc:docMk/>
            <pc:sldMk cId="673844122" sldId="384"/>
            <ac:spMk id="51" creationId="{06DECFDF-197F-4469-AF0D-269CA28977EA}"/>
          </ac:spMkLst>
        </pc:spChg>
        <pc:picChg chg="add mod">
          <ac:chgData name="Cheng Ran" userId="dbeed8448c6bb12c" providerId="LiveId" clId="{394A5F3A-7656-4595-AF43-DA930B97A2EC}" dt="2022-03-28T03:06:29.034" v="914" actId="1076"/>
          <ac:picMkLst>
            <pc:docMk/>
            <pc:sldMk cId="673844122" sldId="384"/>
            <ac:picMk id="5" creationId="{8591EDB9-B708-4B3F-A780-D8CEA88A1DC8}"/>
          </ac:picMkLst>
        </pc:picChg>
      </pc:sldChg>
      <pc:sldChg chg="add">
        <pc:chgData name="Cheng Ran" userId="dbeed8448c6bb12c" providerId="LiveId" clId="{394A5F3A-7656-4595-AF43-DA930B97A2EC}" dt="2022-03-28T03:07:02.098" v="922"/>
        <pc:sldMkLst>
          <pc:docMk/>
          <pc:sldMk cId="1448687341" sldId="384"/>
        </pc:sldMkLst>
      </pc:sldChg>
      <pc:sldChg chg="modSp new mod">
        <pc:chgData name="Cheng Ran" userId="dbeed8448c6bb12c" providerId="LiveId" clId="{394A5F3A-7656-4595-AF43-DA930B97A2EC}" dt="2022-03-28T03:10:58.677" v="984" actId="20577"/>
        <pc:sldMkLst>
          <pc:docMk/>
          <pc:sldMk cId="183573792" sldId="385"/>
        </pc:sldMkLst>
        <pc:spChg chg="mod">
          <ac:chgData name="Cheng Ran" userId="dbeed8448c6bb12c" providerId="LiveId" clId="{394A5F3A-7656-4595-AF43-DA930B97A2EC}" dt="2022-03-28T03:09:48.859" v="924"/>
          <ac:spMkLst>
            <pc:docMk/>
            <pc:sldMk cId="183573792" sldId="385"/>
            <ac:spMk id="2" creationId="{EB8745B2-9A18-47AC-A6E5-25386B30D782}"/>
          </ac:spMkLst>
        </pc:spChg>
        <pc:spChg chg="mod">
          <ac:chgData name="Cheng Ran" userId="dbeed8448c6bb12c" providerId="LiveId" clId="{394A5F3A-7656-4595-AF43-DA930B97A2EC}" dt="2022-03-28T03:10:58.677" v="984" actId="20577"/>
          <ac:spMkLst>
            <pc:docMk/>
            <pc:sldMk cId="183573792" sldId="385"/>
            <ac:spMk id="3" creationId="{75E6C3E2-AE5A-407D-85D8-22C7A279892E}"/>
          </ac:spMkLst>
        </pc:spChg>
      </pc:sldChg>
      <pc:sldChg chg="addSp delSp modSp new mod">
        <pc:chgData name="Cheng Ran" userId="dbeed8448c6bb12c" providerId="LiveId" clId="{394A5F3A-7656-4595-AF43-DA930B97A2EC}" dt="2022-03-28T03:54:26.414" v="1028" actId="478"/>
        <pc:sldMkLst>
          <pc:docMk/>
          <pc:sldMk cId="3181901793" sldId="386"/>
        </pc:sldMkLst>
        <pc:spChg chg="mod">
          <ac:chgData name="Cheng Ran" userId="dbeed8448c6bb12c" providerId="LiveId" clId="{394A5F3A-7656-4595-AF43-DA930B97A2EC}" dt="2022-03-28T03:50:08.328" v="1003" actId="20577"/>
          <ac:spMkLst>
            <pc:docMk/>
            <pc:sldMk cId="3181901793" sldId="386"/>
            <ac:spMk id="2" creationId="{B3FA55D4-AF30-4AE7-B9C6-9DC960E1EBFD}"/>
          </ac:spMkLst>
        </pc:spChg>
        <pc:spChg chg="mod">
          <ac:chgData name="Cheng Ran" userId="dbeed8448c6bb12c" providerId="LiveId" clId="{394A5F3A-7656-4595-AF43-DA930B97A2EC}" dt="2022-03-28T03:54:14.853" v="1025" actId="14100"/>
          <ac:spMkLst>
            <pc:docMk/>
            <pc:sldMk cId="3181901793" sldId="386"/>
            <ac:spMk id="3" creationId="{8DEBCE74-D839-4CA1-A774-CB9C268553D6}"/>
          </ac:spMkLst>
        </pc:spChg>
        <pc:spChg chg="add del mod">
          <ac:chgData name="Cheng Ran" userId="dbeed8448c6bb12c" providerId="LiveId" clId="{394A5F3A-7656-4595-AF43-DA930B97A2EC}" dt="2022-03-28T03:54:26.414" v="1028" actId="478"/>
          <ac:spMkLst>
            <pc:docMk/>
            <pc:sldMk cId="3181901793" sldId="386"/>
            <ac:spMk id="5" creationId="{E1E1599C-E6E0-4C75-B277-49DC5F84BE8D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6" creationId="{EBF904E4-5F91-4238-B89B-9A466F6235CD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9" creationId="{D1EEA756-A04D-4EDB-80B3-857E133F33D7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10" creationId="{49D05B04-6060-451A-9DD0-6D7BE4E56AF6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11" creationId="{AACB6F93-67B3-4EC1-B6FF-0E21F8F66F9D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12" creationId="{0285E2E2-C3EF-4C27-A293-BAA517FC9975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15" creationId="{E1AC4064-D5B4-4B07-8277-9988ED8C8CEE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16" creationId="{D6B09C59-C3C7-48AB-B4BE-06EDB126F42D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17" creationId="{7FCE3ADC-D00B-4DE4-8D61-6546E0EF49DB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20" creationId="{A2335163-86D6-4928-AF9D-FEB2BA67888F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21" creationId="{28E26C5E-0928-4034-A660-E684F2BEEB48}"/>
          </ac:spMkLst>
        </pc:spChg>
        <pc:spChg chg="add mod">
          <ac:chgData name="Cheng Ran" userId="dbeed8448c6bb12c" providerId="LiveId" clId="{394A5F3A-7656-4595-AF43-DA930B97A2EC}" dt="2022-03-28T03:54:19.047" v="1027" actId="1076"/>
          <ac:spMkLst>
            <pc:docMk/>
            <pc:sldMk cId="3181901793" sldId="386"/>
            <ac:spMk id="22" creationId="{E43231BB-3323-4EC9-A2C4-2CF07DABA709}"/>
          </ac:spMkLst>
        </pc:spChg>
        <pc:cxnChg chg="add mod">
          <ac:chgData name="Cheng Ran" userId="dbeed8448c6bb12c" providerId="LiveId" clId="{394A5F3A-7656-4595-AF43-DA930B97A2EC}" dt="2022-03-28T03:54:19.047" v="1027" actId="1076"/>
          <ac:cxnSpMkLst>
            <pc:docMk/>
            <pc:sldMk cId="3181901793" sldId="386"/>
            <ac:cxnSpMk id="7" creationId="{2106362C-5334-4017-A6CF-6E8F1C153EE7}"/>
          </ac:cxnSpMkLst>
        </pc:cxnChg>
        <pc:cxnChg chg="add mod">
          <ac:chgData name="Cheng Ran" userId="dbeed8448c6bb12c" providerId="LiveId" clId="{394A5F3A-7656-4595-AF43-DA930B97A2EC}" dt="2022-03-28T03:54:19.047" v="1027" actId="1076"/>
          <ac:cxnSpMkLst>
            <pc:docMk/>
            <pc:sldMk cId="3181901793" sldId="386"/>
            <ac:cxnSpMk id="8" creationId="{EABB318D-45DE-4B73-93EE-6D51353A323A}"/>
          </ac:cxnSpMkLst>
        </pc:cxnChg>
        <pc:cxnChg chg="add mod">
          <ac:chgData name="Cheng Ran" userId="dbeed8448c6bb12c" providerId="LiveId" clId="{394A5F3A-7656-4595-AF43-DA930B97A2EC}" dt="2022-03-28T03:54:19.047" v="1027" actId="1076"/>
          <ac:cxnSpMkLst>
            <pc:docMk/>
            <pc:sldMk cId="3181901793" sldId="386"/>
            <ac:cxnSpMk id="13" creationId="{CE40F29B-3F40-4B91-8E3D-EA0A8BDF44F1}"/>
          </ac:cxnSpMkLst>
        </pc:cxnChg>
        <pc:cxnChg chg="add mod">
          <ac:chgData name="Cheng Ran" userId="dbeed8448c6bb12c" providerId="LiveId" clId="{394A5F3A-7656-4595-AF43-DA930B97A2EC}" dt="2022-03-28T03:54:19.047" v="1027" actId="1076"/>
          <ac:cxnSpMkLst>
            <pc:docMk/>
            <pc:sldMk cId="3181901793" sldId="386"/>
            <ac:cxnSpMk id="14" creationId="{2CE859A5-302E-4224-8263-801D0DDD3E4D}"/>
          </ac:cxnSpMkLst>
        </pc:cxnChg>
        <pc:cxnChg chg="add mod">
          <ac:chgData name="Cheng Ran" userId="dbeed8448c6bb12c" providerId="LiveId" clId="{394A5F3A-7656-4595-AF43-DA930B97A2EC}" dt="2022-03-28T03:54:19.047" v="1027" actId="1076"/>
          <ac:cxnSpMkLst>
            <pc:docMk/>
            <pc:sldMk cId="3181901793" sldId="386"/>
            <ac:cxnSpMk id="18" creationId="{BDE8E138-9B3D-42DC-93B6-EEDB1311CD45}"/>
          </ac:cxnSpMkLst>
        </pc:cxnChg>
        <pc:cxnChg chg="add mod">
          <ac:chgData name="Cheng Ran" userId="dbeed8448c6bb12c" providerId="LiveId" clId="{394A5F3A-7656-4595-AF43-DA930B97A2EC}" dt="2022-03-28T03:54:19.047" v="1027" actId="1076"/>
          <ac:cxnSpMkLst>
            <pc:docMk/>
            <pc:sldMk cId="3181901793" sldId="386"/>
            <ac:cxnSpMk id="19" creationId="{302C3B18-5428-4688-BB7B-02FE7AFFDA37}"/>
          </ac:cxnSpMkLst>
        </pc:cxnChg>
      </pc:sldChg>
      <pc:sldChg chg="new del">
        <pc:chgData name="Cheng Ran" userId="dbeed8448c6bb12c" providerId="LiveId" clId="{394A5F3A-7656-4595-AF43-DA930B97A2EC}" dt="2022-03-28T03:54:53.136" v="1031" actId="47"/>
        <pc:sldMkLst>
          <pc:docMk/>
          <pc:sldMk cId="1071346202" sldId="387"/>
        </pc:sldMkLst>
      </pc:sldChg>
      <pc:sldChg chg="modSp add mod modAnim">
        <pc:chgData name="Cheng Ran" userId="dbeed8448c6bb12c" providerId="LiveId" clId="{394A5F3A-7656-4595-AF43-DA930B97A2EC}" dt="2022-03-28T03:55:19.565" v="1048"/>
        <pc:sldMkLst>
          <pc:docMk/>
          <pc:sldMk cId="2291878405" sldId="388"/>
        </pc:sldMkLst>
        <pc:spChg chg="mod">
          <ac:chgData name="Cheng Ran" userId="dbeed8448c6bb12c" providerId="LiveId" clId="{394A5F3A-7656-4595-AF43-DA930B97A2EC}" dt="2022-03-28T03:54:57.512" v="1040" actId="20577"/>
          <ac:spMkLst>
            <pc:docMk/>
            <pc:sldMk cId="2291878405" sldId="388"/>
            <ac:spMk id="2" creationId="{B3FA55D4-AF30-4AE7-B9C6-9DC960E1EBFD}"/>
          </ac:spMkLst>
        </pc:spChg>
        <pc:spChg chg="mod">
          <ac:chgData name="Cheng Ran" userId="dbeed8448c6bb12c" providerId="LiveId" clId="{394A5F3A-7656-4595-AF43-DA930B97A2EC}" dt="2022-03-28T03:55:14.967" v="1047" actId="20577"/>
          <ac:spMkLst>
            <pc:docMk/>
            <pc:sldMk cId="2291878405" sldId="388"/>
            <ac:spMk id="3" creationId="{8DEBCE74-D839-4CA1-A774-CB9C268553D6}"/>
          </ac:spMkLst>
        </pc:spChg>
      </pc:sldChg>
      <pc:sldChg chg="modSp add mod modAnim">
        <pc:chgData name="Cheng Ran" userId="dbeed8448c6bb12c" providerId="LiveId" clId="{394A5F3A-7656-4595-AF43-DA930B97A2EC}" dt="2022-03-28T03:55:55.707" v="1061"/>
        <pc:sldMkLst>
          <pc:docMk/>
          <pc:sldMk cId="2667108223" sldId="389"/>
        </pc:sldMkLst>
        <pc:spChg chg="mod">
          <ac:chgData name="Cheng Ran" userId="dbeed8448c6bb12c" providerId="LiveId" clId="{394A5F3A-7656-4595-AF43-DA930B97A2EC}" dt="2022-03-28T03:55:30.905" v="1051" actId="20577"/>
          <ac:spMkLst>
            <pc:docMk/>
            <pc:sldMk cId="2667108223" sldId="389"/>
            <ac:spMk id="2" creationId="{B3FA55D4-AF30-4AE7-B9C6-9DC960E1EBFD}"/>
          </ac:spMkLst>
        </pc:spChg>
        <pc:spChg chg="mod">
          <ac:chgData name="Cheng Ran" userId="dbeed8448c6bb12c" providerId="LiveId" clId="{394A5F3A-7656-4595-AF43-DA930B97A2EC}" dt="2022-03-28T03:55:41.946" v="1058" actId="20577"/>
          <ac:spMkLst>
            <pc:docMk/>
            <pc:sldMk cId="2667108223" sldId="389"/>
            <ac:spMk id="3" creationId="{8DEBCE74-D839-4CA1-A774-CB9C268553D6}"/>
          </ac:spMkLst>
        </pc:spChg>
      </pc:sldChg>
      <pc:sldChg chg="modSp add mod modAnim">
        <pc:chgData name="Cheng Ran" userId="dbeed8448c6bb12c" providerId="LiveId" clId="{394A5F3A-7656-4595-AF43-DA930B97A2EC}" dt="2022-03-28T03:58:13.517" v="1179" actId="20577"/>
        <pc:sldMkLst>
          <pc:docMk/>
          <pc:sldMk cId="695496061" sldId="390"/>
        </pc:sldMkLst>
        <pc:spChg chg="mod">
          <ac:chgData name="Cheng Ran" userId="dbeed8448c6bb12c" providerId="LiveId" clId="{394A5F3A-7656-4595-AF43-DA930B97A2EC}" dt="2022-03-28T03:58:13.517" v="1179" actId="20577"/>
          <ac:spMkLst>
            <pc:docMk/>
            <pc:sldMk cId="695496061" sldId="390"/>
            <ac:spMk id="2" creationId="{B3FA55D4-AF30-4AE7-B9C6-9DC960E1EBFD}"/>
          </ac:spMkLst>
        </pc:spChg>
        <pc:spChg chg="mod">
          <ac:chgData name="Cheng Ran" userId="dbeed8448c6bb12c" providerId="LiveId" clId="{394A5F3A-7656-4595-AF43-DA930B97A2EC}" dt="2022-03-28T03:57:25.223" v="1152" actId="20577"/>
          <ac:spMkLst>
            <pc:docMk/>
            <pc:sldMk cId="695496061" sldId="390"/>
            <ac:spMk id="3" creationId="{8DEBCE74-D839-4CA1-A774-CB9C268553D6}"/>
          </ac:spMkLst>
        </pc:spChg>
      </pc:sldChg>
      <pc:sldChg chg="modSp new del mod">
        <pc:chgData name="Cheng Ran" userId="dbeed8448c6bb12c" providerId="LiveId" clId="{394A5F3A-7656-4595-AF43-DA930B97A2EC}" dt="2022-03-28T03:56:47.874" v="1104" actId="47"/>
        <pc:sldMkLst>
          <pc:docMk/>
          <pc:sldMk cId="1265369313" sldId="390"/>
        </pc:sldMkLst>
        <pc:spChg chg="mod">
          <ac:chgData name="Cheng Ran" userId="dbeed8448c6bb12c" providerId="LiveId" clId="{394A5F3A-7656-4595-AF43-DA930B97A2EC}" dt="2022-03-28T03:56:39.014" v="1101" actId="20577"/>
          <ac:spMkLst>
            <pc:docMk/>
            <pc:sldMk cId="1265369313" sldId="390"/>
            <ac:spMk id="2" creationId="{F23430F7-9924-44EE-BFDC-53ADA5B57187}"/>
          </ac:spMkLst>
        </pc:spChg>
        <pc:spChg chg="mod">
          <ac:chgData name="Cheng Ran" userId="dbeed8448c6bb12c" providerId="LiveId" clId="{394A5F3A-7656-4595-AF43-DA930B97A2EC}" dt="2022-03-28T03:56:46.647" v="1103"/>
          <ac:spMkLst>
            <pc:docMk/>
            <pc:sldMk cId="1265369313" sldId="390"/>
            <ac:spMk id="3" creationId="{F253B25A-AAB1-4378-969C-54BC8E0C49D7}"/>
          </ac:spMkLst>
        </pc:spChg>
      </pc:sldChg>
      <pc:sldChg chg="modSp new mod">
        <pc:chgData name="Cheng Ran" userId="dbeed8448c6bb12c" providerId="LiveId" clId="{394A5F3A-7656-4595-AF43-DA930B97A2EC}" dt="2022-03-28T03:57:57.272" v="1173" actId="5793"/>
        <pc:sldMkLst>
          <pc:docMk/>
          <pc:sldMk cId="132829674" sldId="391"/>
        </pc:sldMkLst>
        <pc:spChg chg="mod">
          <ac:chgData name="Cheng Ran" userId="dbeed8448c6bb12c" providerId="LiveId" clId="{394A5F3A-7656-4595-AF43-DA930B97A2EC}" dt="2022-03-28T03:57:39.677" v="1160" actId="20577"/>
          <ac:spMkLst>
            <pc:docMk/>
            <pc:sldMk cId="132829674" sldId="391"/>
            <ac:spMk id="2" creationId="{51794BFE-118D-4B58-8AD3-C617CBF050AA}"/>
          </ac:spMkLst>
        </pc:spChg>
        <pc:spChg chg="mod">
          <ac:chgData name="Cheng Ran" userId="dbeed8448c6bb12c" providerId="LiveId" clId="{394A5F3A-7656-4595-AF43-DA930B97A2EC}" dt="2022-03-28T03:57:57.272" v="1173" actId="5793"/>
          <ac:spMkLst>
            <pc:docMk/>
            <pc:sldMk cId="132829674" sldId="391"/>
            <ac:spMk id="3" creationId="{BC536542-5B6A-4B0D-9CD7-8EE208B7D742}"/>
          </ac:spMkLst>
        </pc:spChg>
      </pc:sldChg>
      <pc:sldChg chg="addSp delSp modSp new mod">
        <pc:chgData name="Cheng Ran" userId="dbeed8448c6bb12c" providerId="LiveId" clId="{394A5F3A-7656-4595-AF43-DA930B97A2EC}" dt="2022-03-28T07:36:01.312" v="1224" actId="20577"/>
        <pc:sldMkLst>
          <pc:docMk/>
          <pc:sldMk cId="4197096245" sldId="392"/>
        </pc:sldMkLst>
        <pc:spChg chg="mod">
          <ac:chgData name="Cheng Ran" userId="dbeed8448c6bb12c" providerId="LiveId" clId="{394A5F3A-7656-4595-AF43-DA930B97A2EC}" dt="2022-03-28T07:34:06.899" v="1187"/>
          <ac:spMkLst>
            <pc:docMk/>
            <pc:sldMk cId="4197096245" sldId="392"/>
            <ac:spMk id="2" creationId="{29A7185B-87C5-4309-8962-50480BFE95E2}"/>
          </ac:spMkLst>
        </pc:spChg>
        <pc:spChg chg="mod">
          <ac:chgData name="Cheng Ran" userId="dbeed8448c6bb12c" providerId="LiveId" clId="{394A5F3A-7656-4595-AF43-DA930B97A2EC}" dt="2022-03-28T07:36:01.312" v="1224" actId="20577"/>
          <ac:spMkLst>
            <pc:docMk/>
            <pc:sldMk cId="4197096245" sldId="392"/>
            <ac:spMk id="3" creationId="{537835AD-6043-4A1D-96E4-5DD2A11B2EE4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5" creationId="{11A5DA2F-1158-4B29-B082-D66EF306D9D5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6" creationId="{B0986A0E-DEC0-446B-A957-0B1A8689FF30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7" creationId="{ECF58C97-FABC-4E05-8DC9-E4D6368AC574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8" creationId="{61B59286-D66C-4163-9D5E-0376CE4C2AEB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9" creationId="{D95EB5EF-6BF4-402B-B1D0-59EE3339E23B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0" creationId="{A0F55115-AED8-4ABC-B276-5B8EBCB4929A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1" creationId="{9D5CC596-09D7-45A8-8FA2-7D9140ED8FB6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2" creationId="{82FDC73C-EEA0-4D8D-9355-DE9CAB9FE8D6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3" creationId="{119C50B8-B796-474A-A22F-6C9E874BD697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4" creationId="{DAC82EBF-B090-4FF6-A5CD-BB3BAE2073B9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5" creationId="{DDD2CF8E-2B34-4403-8B18-5A9CD812B6D5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6" creationId="{055CA05B-ED3B-4F5B-9BEF-42CE44D6904E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7" creationId="{6B387AC3-F2C9-48AC-B182-0773530042E3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8" creationId="{280CF796-903C-4E64-B51A-56D7878A2585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19" creationId="{EEA32791-2D57-426D-A96D-E7011394093A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0" creationId="{0FD70433-D0DA-4F0F-BEC3-CA33F4078481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1" creationId="{1D6B531E-0FB1-4ADA-9A4B-1B1866A751D2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2" creationId="{1EE50EF9-9A54-49AD-87E8-2039FD638019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3" creationId="{5D19012D-FA82-4A0A-A38D-1F01C8547A83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4" creationId="{8C2690CC-F2D9-4BA4-AC61-574BE658DA1D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5" creationId="{13BC22BF-2D82-472E-970B-97C9501FCDC7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6" creationId="{8BCD938B-E504-43EA-807E-C6A2180BFEAB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7" creationId="{885B9755-B5A7-435D-9C5E-37EE272877D6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8" creationId="{CA10EAC8-E7B7-4C28-89C7-EE2DF21C356F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29" creationId="{711179B7-CBCE-409C-8470-7CF595C6F0CB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30" creationId="{CD9703AE-F2D8-4632-8C44-CA0022A3B683}"/>
          </ac:spMkLst>
        </pc:spChg>
        <pc:spChg chg="add del mod">
          <ac:chgData name="Cheng Ran" userId="dbeed8448c6bb12c" providerId="LiveId" clId="{394A5F3A-7656-4595-AF43-DA930B97A2EC}" dt="2022-03-28T07:35:14.999" v="1203"/>
          <ac:spMkLst>
            <pc:docMk/>
            <pc:sldMk cId="4197096245" sldId="392"/>
            <ac:spMk id="31" creationId="{8B81BE4D-1F14-47A6-BA06-C2E1661D6039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32" creationId="{B4BBB9FC-87CB-4573-997A-855892BE3044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33" creationId="{925BF573-1E0F-46B9-915A-C69E068B1699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34" creationId="{12FD2AF6-FA71-48E9-9EC7-29E94283838D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35" creationId="{E6AC5217-5AFF-4E6C-9433-DF14FEA8F65E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36" creationId="{1AE8F514-B318-4B5F-8497-D26ECBBD9734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37" creationId="{AA532704-C7A2-4D94-8574-CCF01B9FA4DB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38" creationId="{321E1790-2CDC-44E5-B732-333C92D83345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39" creationId="{F227FB62-ED51-4CD3-A4C7-EB68E6DC18B8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0" creationId="{A8A72410-9F76-4251-941C-A954DE3D8CC0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1" creationId="{7C8683B7-4B28-4659-A3D8-110B9A194B9D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2" creationId="{432AE512-E8D8-423F-9DF4-2BE2855E13DE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3" creationId="{A145348E-CB34-47ED-964B-90446143CC3D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4" creationId="{A19DF429-698B-4A8D-B352-B3FAFADBF876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5" creationId="{61B95748-1738-4AD1-A724-EFF0708D6CF0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6" creationId="{BA49C55C-478A-4DA7-97E8-D2E860FB9F27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7" creationId="{4168C8D5-63A0-4670-8EB0-4F3D7269CD86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8" creationId="{33372CBC-D344-464A-9258-BFDAD203E2AC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49" creationId="{3215CD59-0A01-49A5-B3C5-62525FBB94FE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50" creationId="{47C2FA17-B6A3-4ECD-A1C7-E592849CB604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51" creationId="{D1AB5984-EB34-4041-AB38-BE1F0D827265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52" creationId="{7DAED385-9572-4FC4-B417-6C6E466779F8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53" creationId="{70CBC991-4D40-4D04-98B6-8C4ADC84FB87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54" creationId="{2FC79D5D-D3CB-40B8-8E17-5C5D6578FC30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55" creationId="{5B3F9159-1D78-4826-BB45-8AC62C76A969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56" creationId="{B52088FC-4287-41BD-BB2E-66B7F5BA5174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57" creationId="{90BD8D29-736D-4EED-9E8A-9DC89268CD62}"/>
          </ac:spMkLst>
        </pc:spChg>
        <pc:spChg chg="add mod">
          <ac:chgData name="Cheng Ran" userId="dbeed8448c6bb12c" providerId="LiveId" clId="{394A5F3A-7656-4595-AF43-DA930B97A2EC}" dt="2022-03-28T07:35:49.324" v="1205" actId="1076"/>
          <ac:spMkLst>
            <pc:docMk/>
            <pc:sldMk cId="4197096245" sldId="392"/>
            <ac:spMk id="58" creationId="{D50AC1FB-CBB6-4613-8486-087F6DE0156A}"/>
          </ac:spMkLst>
        </pc:spChg>
      </pc:sldChg>
      <pc:sldChg chg="addSp modSp new mod">
        <pc:chgData name="Cheng Ran" userId="dbeed8448c6bb12c" providerId="LiveId" clId="{394A5F3A-7656-4595-AF43-DA930B97A2EC}" dt="2022-03-28T07:41:35.385" v="1426" actId="20577"/>
        <pc:sldMkLst>
          <pc:docMk/>
          <pc:sldMk cId="2620379261" sldId="393"/>
        </pc:sldMkLst>
        <pc:spChg chg="mod">
          <ac:chgData name="Cheng Ran" userId="dbeed8448c6bb12c" providerId="LiveId" clId="{394A5F3A-7656-4595-AF43-DA930B97A2EC}" dt="2022-03-28T07:36:21.715" v="1226"/>
          <ac:spMkLst>
            <pc:docMk/>
            <pc:sldMk cId="2620379261" sldId="393"/>
            <ac:spMk id="2" creationId="{B433F477-0809-4722-B115-03D15CFF2709}"/>
          </ac:spMkLst>
        </pc:spChg>
        <pc:spChg chg="mod">
          <ac:chgData name="Cheng Ran" userId="dbeed8448c6bb12c" providerId="LiveId" clId="{394A5F3A-7656-4595-AF43-DA930B97A2EC}" dt="2022-03-28T07:41:35.385" v="1426" actId="20577"/>
          <ac:spMkLst>
            <pc:docMk/>
            <pc:sldMk cId="2620379261" sldId="393"/>
            <ac:spMk id="3" creationId="{F564B61E-35AE-4E09-932E-238A8D466D71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5" creationId="{2CA75EE4-A60D-4163-819C-A834903E3E6A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6" creationId="{A779D075-91DD-41E8-B80E-E8B8082BC877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7" creationId="{D7DD8A75-470C-47A7-8E80-BB7F421D5E87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8" creationId="{72AC2B69-E957-4F6E-876A-240903E9B7A1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9" creationId="{664D5B70-4530-4A74-A2AE-0211B0AF5633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0" creationId="{4001A16A-F15F-498A-9583-3C0322ED1539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1" creationId="{31BAF251-589E-4762-826C-A62383625311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2" creationId="{D679A4CF-FC54-4C0B-A422-18FA29EB7727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3" creationId="{51BC4DE8-8281-459E-BC0E-27CB41AE8BD0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4" creationId="{0AA12A4B-25F9-4FF7-9C93-78EE1FDBF181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5" creationId="{559C770E-9082-4D17-83A8-7EE5572D8187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6" creationId="{CE2C7FB8-B0E3-42CC-BC8B-276ACD5A66A2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7" creationId="{12A9600D-0669-4813-B451-91F2FF266407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8" creationId="{DB8D7F13-3A63-4E24-A953-ADE26A33A18C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19" creationId="{44702EEB-7ECD-4C82-A833-F278D34B94E6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0" creationId="{9646498E-061C-45A0-9F3E-20BEF380FBF1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1" creationId="{6D1C6793-F4D0-41ED-A3ED-2C4669100B70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2" creationId="{4B0156D3-D52F-4086-841D-09140E07A9BB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3" creationId="{B953360E-260F-4A8E-BF8F-861CA488B5EE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4" creationId="{B3AD300F-943B-42F3-AD36-68C2C512423D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5" creationId="{05E5C357-E515-495B-90E8-4D3F262AF225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6" creationId="{99E79999-5613-4D51-991A-91BD2E9A61D2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7" creationId="{0CEF7E30-4C5A-4DCB-BFD2-805BE5C1B9A8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8" creationId="{58DF6F7D-584B-4733-A5D8-DF96146A5692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29" creationId="{122A6F3A-381D-4D70-9F59-1AD885DCB0BD}"/>
          </ac:spMkLst>
        </pc:spChg>
        <pc:spChg chg="add mod">
          <ac:chgData name="Cheng Ran" userId="dbeed8448c6bb12c" providerId="LiveId" clId="{394A5F3A-7656-4595-AF43-DA930B97A2EC}" dt="2022-03-28T07:38:47.155" v="1305" actId="1038"/>
          <ac:spMkLst>
            <pc:docMk/>
            <pc:sldMk cId="2620379261" sldId="393"/>
            <ac:spMk id="30" creationId="{5D1C0427-5526-4901-8203-461874E784E6}"/>
          </ac:spMkLst>
        </pc:spChg>
      </pc:sldChg>
      <pc:sldChg chg="modSp new mod">
        <pc:chgData name="Cheng Ran" userId="dbeed8448c6bb12c" providerId="LiveId" clId="{394A5F3A-7656-4595-AF43-DA930B97A2EC}" dt="2022-03-28T07:43:26.746" v="1483" actId="113"/>
        <pc:sldMkLst>
          <pc:docMk/>
          <pc:sldMk cId="3711554207" sldId="394"/>
        </pc:sldMkLst>
        <pc:spChg chg="mod">
          <ac:chgData name="Cheng Ran" userId="dbeed8448c6bb12c" providerId="LiveId" clId="{394A5F3A-7656-4595-AF43-DA930B97A2EC}" dt="2022-03-28T07:41:58.131" v="1445" actId="20577"/>
          <ac:spMkLst>
            <pc:docMk/>
            <pc:sldMk cId="3711554207" sldId="394"/>
            <ac:spMk id="2" creationId="{A2F05390-3E95-45E8-B6D3-915EE3E3A8AA}"/>
          </ac:spMkLst>
        </pc:spChg>
        <pc:spChg chg="mod">
          <ac:chgData name="Cheng Ran" userId="dbeed8448c6bb12c" providerId="LiveId" clId="{394A5F3A-7656-4595-AF43-DA930B97A2EC}" dt="2022-03-28T07:43:26.746" v="1483" actId="113"/>
          <ac:spMkLst>
            <pc:docMk/>
            <pc:sldMk cId="3711554207" sldId="394"/>
            <ac:spMk id="3" creationId="{98CAC339-1BF8-4D28-9DC8-1D6B87D23278}"/>
          </ac:spMkLst>
        </pc:spChg>
      </pc:sldChg>
      <pc:sldChg chg="addSp modSp new mod">
        <pc:chgData name="Cheng Ran" userId="dbeed8448c6bb12c" providerId="LiveId" clId="{394A5F3A-7656-4595-AF43-DA930B97A2EC}" dt="2022-03-28T07:46:58.031" v="1594" actId="27636"/>
        <pc:sldMkLst>
          <pc:docMk/>
          <pc:sldMk cId="3066570241" sldId="395"/>
        </pc:sldMkLst>
        <pc:spChg chg="mod">
          <ac:chgData name="Cheng Ran" userId="dbeed8448c6bb12c" providerId="LiveId" clId="{394A5F3A-7656-4595-AF43-DA930B97A2EC}" dt="2022-03-28T07:43:44.675" v="1485"/>
          <ac:spMkLst>
            <pc:docMk/>
            <pc:sldMk cId="3066570241" sldId="395"/>
            <ac:spMk id="2" creationId="{60DD57A2-B10D-40B7-B914-3F83DF58DB22}"/>
          </ac:spMkLst>
        </pc:spChg>
        <pc:spChg chg="mod">
          <ac:chgData name="Cheng Ran" userId="dbeed8448c6bb12c" providerId="LiveId" clId="{394A5F3A-7656-4595-AF43-DA930B97A2EC}" dt="2022-03-28T07:46:58.031" v="1594" actId="27636"/>
          <ac:spMkLst>
            <pc:docMk/>
            <pc:sldMk cId="3066570241" sldId="395"/>
            <ac:spMk id="3" creationId="{0BA7B3DC-C056-4EC1-8BDE-80A236381F5B}"/>
          </ac:spMkLst>
        </pc:spChg>
        <pc:graphicFrameChg chg="add mod">
          <ac:chgData name="Cheng Ran" userId="dbeed8448c6bb12c" providerId="LiveId" clId="{394A5F3A-7656-4595-AF43-DA930B97A2EC}" dt="2022-03-28T07:45:09.771" v="1503" actId="1076"/>
          <ac:graphicFrameMkLst>
            <pc:docMk/>
            <pc:sldMk cId="3066570241" sldId="395"/>
            <ac:graphicFrameMk id="5" creationId="{AB8FB5AE-36B3-40AF-92BD-369D6AE725E7}"/>
          </ac:graphicFrameMkLst>
        </pc:graphicFrameChg>
      </pc:sldChg>
      <pc:sldChg chg="addSp delSp modSp new mod">
        <pc:chgData name="Cheng Ran" userId="dbeed8448c6bb12c" providerId="LiveId" clId="{394A5F3A-7656-4595-AF43-DA930B97A2EC}" dt="2022-03-28T07:49:09.645" v="1658" actId="478"/>
        <pc:sldMkLst>
          <pc:docMk/>
          <pc:sldMk cId="824379091" sldId="396"/>
        </pc:sldMkLst>
        <pc:spChg chg="mod">
          <ac:chgData name="Cheng Ran" userId="dbeed8448c6bb12c" providerId="LiveId" clId="{394A5F3A-7656-4595-AF43-DA930B97A2EC}" dt="2022-03-28T07:47:17.519" v="1611" actId="20577"/>
          <ac:spMkLst>
            <pc:docMk/>
            <pc:sldMk cId="824379091" sldId="396"/>
            <ac:spMk id="2" creationId="{FD282924-FE88-42CA-8D91-C0E45DB47F18}"/>
          </ac:spMkLst>
        </pc:spChg>
        <pc:spChg chg="mod">
          <ac:chgData name="Cheng Ran" userId="dbeed8448c6bb12c" providerId="LiveId" clId="{394A5F3A-7656-4595-AF43-DA930B97A2EC}" dt="2022-03-28T07:48:48.835" v="1655" actId="113"/>
          <ac:spMkLst>
            <pc:docMk/>
            <pc:sldMk cId="824379091" sldId="396"/>
            <ac:spMk id="3" creationId="{809D7A94-0218-40A1-B7A4-1EBB0C6DF5D1}"/>
          </ac:spMkLst>
        </pc:spChg>
        <pc:spChg chg="add del mod">
          <ac:chgData name="Cheng Ran" userId="dbeed8448c6bb12c" providerId="LiveId" clId="{394A5F3A-7656-4595-AF43-DA930B97A2EC}" dt="2022-03-28T07:49:09.645" v="1658" actId="478"/>
          <ac:spMkLst>
            <pc:docMk/>
            <pc:sldMk cId="824379091" sldId="396"/>
            <ac:spMk id="5" creationId="{C05F7736-41A6-4DA9-8682-AF04776C2F55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6" creationId="{C7AF3D7E-FD70-41AF-8261-4E4DDE00799F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7" creationId="{C0067997-7893-4A68-B09F-90BF5385BD93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8" creationId="{AD2121D5-08D8-4FA5-95A8-F523FC7AEDC8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9" creationId="{3EF0437B-4767-49D9-B5CB-E2686BBD0266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0" creationId="{A4A55873-1A47-4153-B63E-9FE655DFF613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1" creationId="{DB16B0A0-5223-44D6-9218-3FD8EF1AECCB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2" creationId="{0C2DF354-EBFC-4977-A219-FA45E008D375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3" creationId="{93F42269-A951-46E1-86A9-5FAAC0551C17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4" creationId="{454B6746-1149-4C29-8096-030BCBBC9838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5" creationId="{973B538E-E0EB-4ADF-A1FE-73D880FAE3DF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6" creationId="{42B8CC9B-D80D-48A6-A1B0-8244C8ADB320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7" creationId="{120015B2-8EA6-4DC9-9B35-47B3A064583A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8" creationId="{401DB823-22D7-49FE-A5E4-7CBF94276E7E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19" creationId="{1E637B1B-5020-4614-95EF-39CA21B0E8CB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0" creationId="{7BB4B128-61FA-4599-87CC-C6A9DFCCB928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1" creationId="{0B8FEFEF-6430-41EE-A6C0-D200BF7675E3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2" creationId="{FC35ABF5-5CC8-4CFB-A00E-1670506DD94D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3" creationId="{7A1A2CF9-3375-4FB5-813A-4C221EBE6F61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4" creationId="{2B120C8E-D755-4278-A447-CD12CED1ADC4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5" creationId="{D69CF4A2-BE64-4FF4-9215-EADE7C9A3642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6" creationId="{1594FFB2-ACFE-4574-A7A5-9854CDEAD453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7" creationId="{A72CA4AB-8F35-4C50-B036-A40EAE94A12B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8" creationId="{D46932EC-3D80-4182-B1FE-8E888EF21C19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29" creationId="{8A7BDA10-A73E-481E-B4F1-5B04976E5B24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0" creationId="{D93B0CFF-E9A6-4A56-8A01-366A79EBE47B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1" creationId="{E39854CF-1BAD-4EB2-91E2-44B6ABD5B733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2" creationId="{585FC226-B56F-4B3B-9A74-441505E8BB9E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3" creationId="{10F1216A-A3A1-4F91-8DCD-2A1E42DF24BB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4" creationId="{5A2B8227-04EA-4E46-B58F-8FCBC1644786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5" creationId="{0DEB7AA5-EA2D-4EB7-99F1-A02F24FEEAE6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6" creationId="{0974BAAA-9E8F-4550-9190-532D5C431D89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7" creationId="{C7269DF2-3B5A-437F-9715-ADC881E6444C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8" creationId="{DB0D7647-C03D-4288-89C6-C6EA402AB479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39" creationId="{B2718AA5-D27F-4F2B-B83A-3C34768746EB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0" creationId="{E760B689-3858-4EF2-B0B2-A91AF524E2F1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1" creationId="{B6FB9DFC-39AD-4B1B-A2A8-51A9ED82D5DB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2" creationId="{046C4295-CF4E-48E0-B0B1-00E88A2BD753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3" creationId="{608B3701-15D3-4434-A4D1-14AFCE9E2104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4" creationId="{C06D2557-A9C7-415A-9734-2F16DD2427A9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5" creationId="{8B623009-32E2-477A-B591-6D4CAA496998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6" creationId="{296311C2-3965-4E9C-9A02-07930A64156B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7" creationId="{A7F813FD-32E5-46FF-9B78-470A589A05E0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8" creationId="{53BBDF61-9838-407B-B7C1-4535F47DD26C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49" creationId="{41EEFEB5-F0A0-418C-B69F-4E4C321566C7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0" creationId="{2A518C85-F6E0-4F71-A7E2-B01F66842821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1" creationId="{B66457FD-74C2-4E16-BE7D-442CE06E8E31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2" creationId="{5725FE33-5F9B-4FE7-9377-EC9E65355A1D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3" creationId="{80EEB88E-7081-4143-9BB5-D2DC2DEF5C94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4" creationId="{E9E81399-1714-45BD-8303-52F01F2A6A58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5" creationId="{A93557BA-8590-47A5-9BB1-F45D05456F86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6" creationId="{EEAC4B92-D5EB-4E62-887B-C2F6140B9B5A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7" creationId="{9D4B4C1C-4BD5-45D5-86DC-D6F16D4A9E6D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8" creationId="{28D15CAD-1C96-46CC-9003-2A2C9776D405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59" creationId="{53D56E06-7B49-41C4-AF38-2F6FB60A316A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60" creationId="{64F33B47-07B5-4BA9-A853-C53A97FF6781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61" creationId="{AD9DB27A-2711-47AB-890E-0EFF72AA4CE7}"/>
          </ac:spMkLst>
        </pc:spChg>
        <pc:spChg chg="add mod">
          <ac:chgData name="Cheng Ran" userId="dbeed8448c6bb12c" providerId="LiveId" clId="{394A5F3A-7656-4595-AF43-DA930B97A2EC}" dt="2022-03-28T07:49:06.732" v="1657" actId="1076"/>
          <ac:spMkLst>
            <pc:docMk/>
            <pc:sldMk cId="824379091" sldId="396"/>
            <ac:spMk id="62" creationId="{9B10A959-53D7-4A8F-85F2-7916BCE40AC1}"/>
          </ac:spMkLst>
        </pc:spChg>
        <pc:graphicFrameChg chg="add mod">
          <ac:chgData name="Cheng Ran" userId="dbeed8448c6bb12c" providerId="LiveId" clId="{394A5F3A-7656-4595-AF43-DA930B97A2EC}" dt="2022-03-28T07:49:06.732" v="1657" actId="1076"/>
          <ac:graphicFrameMkLst>
            <pc:docMk/>
            <pc:sldMk cId="824379091" sldId="396"/>
            <ac:graphicFrameMk id="63" creationId="{4DA4AEC8-691D-46E8-9552-98847D615B2E}"/>
          </ac:graphicFrameMkLst>
        </pc:graphicFrameChg>
      </pc:sldChg>
      <pc:sldChg chg="addSp modSp new mod">
        <pc:chgData name="Cheng Ran" userId="dbeed8448c6bb12c" providerId="LiveId" clId="{394A5F3A-7656-4595-AF43-DA930B97A2EC}" dt="2022-03-28T07:51:30.492" v="1772" actId="20577"/>
        <pc:sldMkLst>
          <pc:docMk/>
          <pc:sldMk cId="1655289101" sldId="397"/>
        </pc:sldMkLst>
        <pc:spChg chg="mod">
          <ac:chgData name="Cheng Ran" userId="dbeed8448c6bb12c" providerId="LiveId" clId="{394A5F3A-7656-4595-AF43-DA930B97A2EC}" dt="2022-03-28T07:49:28.313" v="1700" actId="20577"/>
          <ac:spMkLst>
            <pc:docMk/>
            <pc:sldMk cId="1655289101" sldId="397"/>
            <ac:spMk id="2" creationId="{9EE4025A-7E59-4381-B1F9-B1F14099E36E}"/>
          </ac:spMkLst>
        </pc:spChg>
        <pc:spChg chg="mod">
          <ac:chgData name="Cheng Ran" userId="dbeed8448c6bb12c" providerId="LiveId" clId="{394A5F3A-7656-4595-AF43-DA930B97A2EC}" dt="2022-03-28T07:51:30.492" v="1772" actId="20577"/>
          <ac:spMkLst>
            <pc:docMk/>
            <pc:sldMk cId="1655289101" sldId="397"/>
            <ac:spMk id="3" creationId="{EAAD2866-0B78-435C-8E60-B9F663D6A44A}"/>
          </ac:spMkLst>
        </pc:spChg>
        <pc:graphicFrameChg chg="add mod">
          <ac:chgData name="Cheng Ran" userId="dbeed8448c6bb12c" providerId="LiveId" clId="{394A5F3A-7656-4595-AF43-DA930B97A2EC}" dt="2022-03-28T07:50:13.390" v="1736" actId="1076"/>
          <ac:graphicFrameMkLst>
            <pc:docMk/>
            <pc:sldMk cId="1655289101" sldId="397"/>
            <ac:graphicFrameMk id="5" creationId="{7B36B528-3346-4093-84E4-D4A85EF9F82F}"/>
          </ac:graphicFrameMkLst>
        </pc:graphicFrameChg>
      </pc:sldChg>
      <pc:sldChg chg="modSp new mod">
        <pc:chgData name="Cheng Ran" userId="dbeed8448c6bb12c" providerId="LiveId" clId="{394A5F3A-7656-4595-AF43-DA930B97A2EC}" dt="2022-03-28T07:54:55.953" v="1861" actId="114"/>
        <pc:sldMkLst>
          <pc:docMk/>
          <pc:sldMk cId="699987115" sldId="398"/>
        </pc:sldMkLst>
        <pc:spChg chg="mod">
          <ac:chgData name="Cheng Ran" userId="dbeed8448c6bb12c" providerId="LiveId" clId="{394A5F3A-7656-4595-AF43-DA930B97A2EC}" dt="2022-03-28T07:52:21.185" v="1812" actId="20577"/>
          <ac:spMkLst>
            <pc:docMk/>
            <pc:sldMk cId="699987115" sldId="398"/>
            <ac:spMk id="2" creationId="{8EA1F968-CC34-43F6-A22C-AC10B6A368A6}"/>
          </ac:spMkLst>
        </pc:spChg>
        <pc:spChg chg="mod">
          <ac:chgData name="Cheng Ran" userId="dbeed8448c6bb12c" providerId="LiveId" clId="{394A5F3A-7656-4595-AF43-DA930B97A2EC}" dt="2022-03-28T07:54:55.953" v="1861" actId="114"/>
          <ac:spMkLst>
            <pc:docMk/>
            <pc:sldMk cId="699987115" sldId="398"/>
            <ac:spMk id="3" creationId="{E1119EAE-6F7C-4AEB-A88A-96EB360A0A9C}"/>
          </ac:spMkLst>
        </pc:spChg>
      </pc:sldChg>
      <pc:sldChg chg="modSp new mod">
        <pc:chgData name="Cheng Ran" userId="dbeed8448c6bb12c" providerId="LiveId" clId="{394A5F3A-7656-4595-AF43-DA930B97A2EC}" dt="2022-03-28T07:56:35.574" v="1885"/>
        <pc:sldMkLst>
          <pc:docMk/>
          <pc:sldMk cId="1019848826" sldId="399"/>
        </pc:sldMkLst>
        <pc:spChg chg="mod">
          <ac:chgData name="Cheng Ran" userId="dbeed8448c6bb12c" providerId="LiveId" clId="{394A5F3A-7656-4595-AF43-DA930B97A2EC}" dt="2022-03-28T07:55:36.621" v="1866" actId="20577"/>
          <ac:spMkLst>
            <pc:docMk/>
            <pc:sldMk cId="1019848826" sldId="399"/>
            <ac:spMk id="2" creationId="{1A110BA3-1A6C-4A3A-B9CC-1F77C46590D8}"/>
          </ac:spMkLst>
        </pc:spChg>
        <pc:spChg chg="mod">
          <ac:chgData name="Cheng Ran" userId="dbeed8448c6bb12c" providerId="LiveId" clId="{394A5F3A-7656-4595-AF43-DA930B97A2EC}" dt="2022-03-28T07:56:35.574" v="1885"/>
          <ac:spMkLst>
            <pc:docMk/>
            <pc:sldMk cId="1019848826" sldId="399"/>
            <ac:spMk id="3" creationId="{CA360210-E672-4CFE-8E3A-9D27AAD17D9B}"/>
          </ac:spMkLst>
        </pc:spChg>
      </pc:sldChg>
      <pc:sldChg chg="modSp new del mod">
        <pc:chgData name="Cheng Ran" userId="dbeed8448c6bb12c" providerId="LiveId" clId="{394A5F3A-7656-4595-AF43-DA930B97A2EC}" dt="2022-03-28T08:01:02.705" v="2038" actId="2696"/>
        <pc:sldMkLst>
          <pc:docMk/>
          <pc:sldMk cId="1787688274" sldId="400"/>
        </pc:sldMkLst>
        <pc:spChg chg="mod">
          <ac:chgData name="Cheng Ran" userId="dbeed8448c6bb12c" providerId="LiveId" clId="{394A5F3A-7656-4595-AF43-DA930B97A2EC}" dt="2022-03-28T08:00:01.740" v="1989" actId="20577"/>
          <ac:spMkLst>
            <pc:docMk/>
            <pc:sldMk cId="1787688274" sldId="400"/>
            <ac:spMk id="2" creationId="{97329F88-F5BA-4242-B29C-E926E77E917E}"/>
          </ac:spMkLst>
        </pc:spChg>
        <pc:spChg chg="mod">
          <ac:chgData name="Cheng Ran" userId="dbeed8448c6bb12c" providerId="LiveId" clId="{394A5F3A-7656-4595-AF43-DA930B97A2EC}" dt="2022-03-28T08:00:45.218" v="2037" actId="122"/>
          <ac:spMkLst>
            <pc:docMk/>
            <pc:sldMk cId="1787688274" sldId="400"/>
            <ac:spMk id="3" creationId="{6BB55D45-A3D8-433F-ACEF-BE9F5EE66832}"/>
          </ac:spMkLst>
        </pc:spChg>
      </pc:sldChg>
      <pc:sldChg chg="modSp add mod modShow">
        <pc:chgData name="Cheng Ran" userId="dbeed8448c6bb12c" providerId="LiveId" clId="{394A5F3A-7656-4595-AF43-DA930B97A2EC}" dt="2022-03-28T08:11:49.429" v="2239" actId="20577"/>
        <pc:sldMkLst>
          <pc:docMk/>
          <pc:sldMk cId="4080321804" sldId="400"/>
        </pc:sldMkLst>
        <pc:spChg chg="mod">
          <ac:chgData name="Cheng Ran" userId="dbeed8448c6bb12c" providerId="LiveId" clId="{394A5F3A-7656-4595-AF43-DA930B97A2EC}" dt="2022-03-28T08:11:49.429" v="2239" actId="20577"/>
          <ac:spMkLst>
            <pc:docMk/>
            <pc:sldMk cId="4080321804" sldId="400"/>
            <ac:spMk id="3" creationId="{6BB55D45-A3D8-433F-ACEF-BE9F5EE66832}"/>
          </ac:spMkLst>
        </pc:spChg>
      </pc:sldChg>
      <pc:sldChg chg="modSp new mod modShow">
        <pc:chgData name="Cheng Ran" userId="dbeed8448c6bb12c" providerId="LiveId" clId="{394A5F3A-7656-4595-AF43-DA930B97A2EC}" dt="2022-03-28T08:10:33.664" v="2236" actId="729"/>
        <pc:sldMkLst>
          <pc:docMk/>
          <pc:sldMk cId="1978333739" sldId="401"/>
        </pc:sldMkLst>
        <pc:spChg chg="mod">
          <ac:chgData name="Cheng Ran" userId="dbeed8448c6bb12c" providerId="LiveId" clId="{394A5F3A-7656-4595-AF43-DA930B97A2EC}" dt="2022-03-28T08:01:49.520" v="2047" actId="20577"/>
          <ac:spMkLst>
            <pc:docMk/>
            <pc:sldMk cId="1978333739" sldId="401"/>
            <ac:spMk id="2" creationId="{DB8096BD-C62A-4CA8-A4DF-A1329EA997C9}"/>
          </ac:spMkLst>
        </pc:spChg>
        <pc:spChg chg="mod">
          <ac:chgData name="Cheng Ran" userId="dbeed8448c6bb12c" providerId="LiveId" clId="{394A5F3A-7656-4595-AF43-DA930B97A2EC}" dt="2022-03-28T08:07:56.851" v="2235" actId="20577"/>
          <ac:spMkLst>
            <pc:docMk/>
            <pc:sldMk cId="1978333739" sldId="401"/>
            <ac:spMk id="3" creationId="{52EAB735-EF9B-436C-BCB3-44B81CD97E37}"/>
          </ac:spMkLst>
        </pc:spChg>
      </pc:sldChg>
      <pc:sldChg chg="addSp modSp add mod">
        <pc:chgData name="Cheng Ran" userId="dbeed8448c6bb12c" providerId="LiveId" clId="{394A5F3A-7656-4595-AF43-DA930B97A2EC}" dt="2022-03-28T08:12:10.626" v="2242" actId="1076"/>
        <pc:sldMkLst>
          <pc:docMk/>
          <pc:sldMk cId="2904538969" sldId="402"/>
        </pc:sldMkLst>
        <pc:spChg chg="add mod">
          <ac:chgData name="Cheng Ran" userId="dbeed8448c6bb12c" providerId="LiveId" clId="{394A5F3A-7656-4595-AF43-DA930B97A2EC}" dt="2022-03-28T08:12:10.626" v="2242" actId="1076"/>
          <ac:spMkLst>
            <pc:docMk/>
            <pc:sldMk cId="2904538969" sldId="402"/>
            <ac:spMk id="7" creationId="{D4873B55-38A7-42F1-AEDA-12BA475B7DC9}"/>
          </ac:spMkLst>
        </pc:spChg>
      </pc:sldChg>
    </pc:docChg>
  </pc:docChgLst>
  <pc:docChgLst>
    <pc:chgData name="Cheng Ran" userId="dbeed8448c6bb12c" providerId="LiveId" clId="{6C75F16A-FC30-4F24-98EE-CED4265303CE}"/>
    <pc:docChg chg="undo redo custSel addSld delSld modSld">
      <pc:chgData name="Cheng Ran" userId="dbeed8448c6bb12c" providerId="LiveId" clId="{6C75F16A-FC30-4F24-98EE-CED4265303CE}" dt="2022-03-14T10:01:33.051" v="2841" actId="114"/>
      <pc:docMkLst>
        <pc:docMk/>
      </pc:docMkLst>
      <pc:sldChg chg="modSp mod">
        <pc:chgData name="Cheng Ran" userId="dbeed8448c6bb12c" providerId="LiveId" clId="{6C75F16A-FC30-4F24-98EE-CED4265303CE}" dt="2022-03-14T02:19:40.347" v="17" actId="20577"/>
        <pc:sldMkLst>
          <pc:docMk/>
          <pc:sldMk cId="3385293733" sldId="257"/>
        </pc:sldMkLst>
        <pc:spChg chg="mod">
          <ac:chgData name="Cheng Ran" userId="dbeed8448c6bb12c" providerId="LiveId" clId="{6C75F16A-FC30-4F24-98EE-CED4265303CE}" dt="2022-03-14T02:19:40.347" v="17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 modAnim">
        <pc:chgData name="Cheng Ran" userId="dbeed8448c6bb12c" providerId="LiveId" clId="{6C75F16A-FC30-4F24-98EE-CED4265303CE}" dt="2022-03-14T08:24:52.525" v="2817" actId="20577"/>
        <pc:sldMkLst>
          <pc:docMk/>
          <pc:sldMk cId="2556556609" sldId="290"/>
        </pc:sldMkLst>
        <pc:spChg chg="mod">
          <ac:chgData name="Cheng Ran" userId="dbeed8448c6bb12c" providerId="LiveId" clId="{6C75F16A-FC30-4F24-98EE-CED4265303CE}" dt="2022-03-14T02:20:13.860" v="49" actId="20577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6C75F16A-FC30-4F24-98EE-CED4265303CE}" dt="2022-03-14T08:24:52.525" v="2817" actId="20577"/>
          <ac:spMkLst>
            <pc:docMk/>
            <pc:sldMk cId="2556556609" sldId="290"/>
            <ac:spMk id="3" creationId="{A03333F3-061B-46C2-8C9D-4CC3DC06C1D7}"/>
          </ac:spMkLst>
        </pc:spChg>
        <pc:spChg chg="add del mod">
          <ac:chgData name="Cheng Ran" userId="dbeed8448c6bb12c" providerId="LiveId" clId="{6C75F16A-FC30-4F24-98EE-CED4265303CE}" dt="2022-03-14T02:21:36.310" v="116" actId="478"/>
          <ac:spMkLst>
            <pc:docMk/>
            <pc:sldMk cId="2556556609" sldId="290"/>
            <ac:spMk id="4" creationId="{97FBCDCA-D3B7-47EE-801A-18D027EE4350}"/>
          </ac:spMkLst>
        </pc:spChg>
        <pc:spChg chg="add del mod">
          <ac:chgData name="Cheng Ran" userId="dbeed8448c6bb12c" providerId="LiveId" clId="{6C75F16A-FC30-4F24-98EE-CED4265303CE}" dt="2022-03-14T02:21:35.708" v="115" actId="478"/>
          <ac:spMkLst>
            <pc:docMk/>
            <pc:sldMk cId="2556556609" sldId="290"/>
            <ac:spMk id="5" creationId="{AB0181A2-86F9-44B8-9D61-CCDBC5EC60D9}"/>
          </ac:spMkLst>
        </pc:spChg>
        <pc:spChg chg="add del mod">
          <ac:chgData name="Cheng Ran" userId="dbeed8448c6bb12c" providerId="LiveId" clId="{6C75F16A-FC30-4F24-98EE-CED4265303CE}" dt="2022-03-14T02:21:29.869" v="112" actId="478"/>
          <ac:spMkLst>
            <pc:docMk/>
            <pc:sldMk cId="2556556609" sldId="290"/>
            <ac:spMk id="6" creationId="{1A3416B5-524C-4827-AE23-32FA52C83BA5}"/>
          </ac:spMkLst>
        </pc:spChg>
        <pc:picChg chg="add del mod">
          <ac:chgData name="Cheng Ran" userId="dbeed8448c6bb12c" providerId="LiveId" clId="{6C75F16A-FC30-4F24-98EE-CED4265303CE}" dt="2022-03-14T02:22:07.640" v="122" actId="478"/>
          <ac:picMkLst>
            <pc:docMk/>
            <pc:sldMk cId="2556556609" sldId="290"/>
            <ac:picMk id="1026" creationId="{6674B71C-89CB-41A4-BA4B-2262EB8D1FEF}"/>
          </ac:picMkLst>
        </pc:picChg>
        <pc:picChg chg="add mod">
          <ac:chgData name="Cheng Ran" userId="dbeed8448c6bb12c" providerId="LiveId" clId="{6C75F16A-FC30-4F24-98EE-CED4265303CE}" dt="2022-03-14T02:22:14.815" v="128" actId="1076"/>
          <ac:picMkLst>
            <pc:docMk/>
            <pc:sldMk cId="2556556609" sldId="290"/>
            <ac:picMk id="1028" creationId="{B188CEC4-D811-48CC-A3F9-45298C6EEC37}"/>
          </ac:picMkLst>
        </pc:picChg>
        <pc:picChg chg="add del mod">
          <ac:chgData name="Cheng Ran" userId="dbeed8448c6bb12c" providerId="LiveId" clId="{6C75F16A-FC30-4F24-98EE-CED4265303CE}" dt="2022-03-14T02:23:10.517" v="132" actId="478"/>
          <ac:picMkLst>
            <pc:docMk/>
            <pc:sldMk cId="2556556609" sldId="290"/>
            <ac:picMk id="1030" creationId="{FCDF9120-5A6F-4E40-988C-C439623149D5}"/>
          </ac:picMkLst>
        </pc:picChg>
        <pc:picChg chg="add mod">
          <ac:chgData name="Cheng Ran" userId="dbeed8448c6bb12c" providerId="LiveId" clId="{6C75F16A-FC30-4F24-98EE-CED4265303CE}" dt="2022-03-14T02:23:33.187" v="136" actId="1076"/>
          <ac:picMkLst>
            <pc:docMk/>
            <pc:sldMk cId="2556556609" sldId="290"/>
            <ac:picMk id="1032" creationId="{0F515A65-9A83-41EB-87D2-217457419543}"/>
          </ac:picMkLst>
        </pc:picChg>
      </pc:sldChg>
      <pc:sldChg chg="modSp mod">
        <pc:chgData name="Cheng Ran" userId="dbeed8448c6bb12c" providerId="LiveId" clId="{6C75F16A-FC30-4F24-98EE-CED4265303CE}" dt="2022-03-14T02:20:05.376" v="44" actId="20577"/>
        <pc:sldMkLst>
          <pc:docMk/>
          <pc:sldMk cId="1004202419" sldId="329"/>
        </pc:sldMkLst>
        <pc:spChg chg="mod">
          <ac:chgData name="Cheng Ran" userId="dbeed8448c6bb12c" providerId="LiveId" clId="{6C75F16A-FC30-4F24-98EE-CED4265303CE}" dt="2022-03-14T02:20:05.376" v="44" actId="20577"/>
          <ac:spMkLst>
            <pc:docMk/>
            <pc:sldMk cId="1004202419" sldId="329"/>
            <ac:spMk id="3" creationId="{90F6B18A-BB17-4C35-8DA9-D9083006732F}"/>
          </ac:spMkLst>
        </pc:spChg>
      </pc:sldChg>
      <pc:sldChg chg="del">
        <pc:chgData name="Cheng Ran" userId="dbeed8448c6bb12c" providerId="LiveId" clId="{6C75F16A-FC30-4F24-98EE-CED4265303CE}" dt="2022-03-14T02:23:43.016" v="137" actId="47"/>
        <pc:sldMkLst>
          <pc:docMk/>
          <pc:sldMk cId="3430886518" sldId="330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1225219057" sldId="331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411634740" sldId="332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1741119322" sldId="333"/>
        </pc:sldMkLst>
      </pc:sldChg>
      <pc:sldChg chg="del">
        <pc:chgData name="Cheng Ran" userId="dbeed8448c6bb12c" providerId="LiveId" clId="{6C75F16A-FC30-4F24-98EE-CED4265303CE}" dt="2022-03-14T02:23:46.311" v="138" actId="47"/>
        <pc:sldMkLst>
          <pc:docMk/>
          <pc:sldMk cId="2044307562" sldId="334"/>
        </pc:sldMkLst>
      </pc:sldChg>
      <pc:sldChg chg="addSp delSp modSp mod modClrScheme modAnim chgLayout">
        <pc:chgData name="Cheng Ran" userId="dbeed8448c6bb12c" providerId="LiveId" clId="{6C75F16A-FC30-4F24-98EE-CED4265303CE}" dt="2022-03-14T08:30:42.574" v="2832" actId="20577"/>
        <pc:sldMkLst>
          <pc:docMk/>
          <pc:sldMk cId="2713732991" sldId="335"/>
        </pc:sldMkLst>
        <pc:spChg chg="del mod">
          <ac:chgData name="Cheng Ran" userId="dbeed8448c6bb12c" providerId="LiveId" clId="{6C75F16A-FC30-4F24-98EE-CED4265303CE}" dt="2022-03-14T02:24:52.594" v="151" actId="478"/>
          <ac:spMkLst>
            <pc:docMk/>
            <pc:sldMk cId="2713732991" sldId="335"/>
            <ac:spMk id="2" creationId="{00CCBCD4-1E4D-4498-B009-B9613CDD5762}"/>
          </ac:spMkLst>
        </pc:spChg>
        <pc:spChg chg="mod ord">
          <ac:chgData name="Cheng Ran" userId="dbeed8448c6bb12c" providerId="LiveId" clId="{6C75F16A-FC30-4F24-98EE-CED4265303CE}" dt="2022-03-14T08:30:42.574" v="2832" actId="20577"/>
          <ac:spMkLst>
            <pc:docMk/>
            <pc:sldMk cId="2713732991" sldId="335"/>
            <ac:spMk id="3" creationId="{439770B6-C1D2-4B71-875F-323C1B587321}"/>
          </ac:spMkLst>
        </pc:spChg>
        <pc:spChg chg="add del mod">
          <ac:chgData name="Cheng Ran" userId="dbeed8448c6bb12c" providerId="LiveId" clId="{6C75F16A-FC30-4F24-98EE-CED4265303CE}" dt="2022-03-14T02:27:36.553" v="257" actId="478"/>
          <ac:spMkLst>
            <pc:docMk/>
            <pc:sldMk cId="2713732991" sldId="335"/>
            <ac:spMk id="5" creationId="{177678EE-078E-4BF8-B533-58FF743C948E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6" creationId="{472755A0-D5C1-4051-A04E-4FD9AD33ED2B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7" creationId="{E0FFFA3F-11B4-487E-92CB-CA2A87A136DD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8" creationId="{625DE191-9FA1-4B25-8DB8-DA328B5D43C6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9" creationId="{25F37FC0-64E2-472A-9834-29580B3F3FAC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1" creationId="{24A32B7F-2101-41B8-B5BB-654F1EACF4A7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2" creationId="{52659267-D70F-4C97-B99B-F24ACC467583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4" creationId="{EB299091-5BDD-4D47-849F-F2D4F1A6014B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5" creationId="{006D55A1-34B4-4D27-AE32-4AAB92615C91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7" creationId="{281AB817-AE9E-4C8D-87D3-336E7A6F8B17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18" creationId="{48073F20-5935-4CC8-BCF0-74CED9F160FD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20" creationId="{6F4C5C80-03E4-4C1D-8015-12B757C3FFAC}"/>
          </ac:spMkLst>
        </pc:spChg>
        <pc:spChg chg="add mod">
          <ac:chgData name="Cheng Ran" userId="dbeed8448c6bb12c" providerId="LiveId" clId="{6C75F16A-FC30-4F24-98EE-CED4265303CE}" dt="2022-03-14T02:28:00.420" v="280" actId="1035"/>
          <ac:spMkLst>
            <pc:docMk/>
            <pc:sldMk cId="2713732991" sldId="335"/>
            <ac:spMk id="21" creationId="{BE8B555B-8BC2-4BB5-BB81-ED3E093B2856}"/>
          </ac:spMkLst>
        </pc:spChg>
        <pc:spChg chg="add del mod">
          <ac:chgData name="Cheng Ran" userId="dbeed8448c6bb12c" providerId="LiveId" clId="{6C75F16A-FC30-4F24-98EE-CED4265303CE}" dt="2022-03-14T02:27:55.824" v="260" actId="478"/>
          <ac:spMkLst>
            <pc:docMk/>
            <pc:sldMk cId="2713732991" sldId="335"/>
            <ac:spMk id="23" creationId="{FC8CDC39-9EB2-4E60-B234-3F535807FDE5}"/>
          </ac:spMkLst>
        </pc:sp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0" creationId="{8744D3AB-AAEE-4C47-A814-CEC23AE89415}"/>
          </ac:graphicFrameMkLst>
        </pc:graphicFrame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3" creationId="{E6E6E416-C21F-4A90-835C-6D10F7262EB6}"/>
          </ac:graphicFrameMkLst>
        </pc:graphicFrame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6" creationId="{E2214B8C-6E8E-4EDD-AA24-CB866659363D}"/>
          </ac:graphicFrameMkLst>
        </pc:graphicFrameChg>
        <pc:graphicFrameChg chg="add mod">
          <ac:chgData name="Cheng Ran" userId="dbeed8448c6bb12c" providerId="LiveId" clId="{6C75F16A-FC30-4F24-98EE-CED4265303CE}" dt="2022-03-14T02:28:00.420" v="280" actId="1035"/>
          <ac:graphicFrameMkLst>
            <pc:docMk/>
            <pc:sldMk cId="2713732991" sldId="335"/>
            <ac:graphicFrameMk id="19" creationId="{22DD9851-F3F9-43C5-86C1-C8C75C78117B}"/>
          </ac:graphicFrameMkLst>
        </pc:graphicFrameChg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485414522" sldId="336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927201358" sldId="337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312147710" sldId="338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042103513" sldId="339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440953022" sldId="340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013888483" sldId="341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392836571" sldId="342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177159315" sldId="343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399295983" sldId="344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4174119074" sldId="345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026190233" sldId="347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882828215" sldId="348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163709586" sldId="349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959125396" sldId="350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62755337" sldId="351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585393116" sldId="352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71457146" sldId="353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360759080" sldId="354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68077067" sldId="355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2852587290" sldId="356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2454348" sldId="357"/>
        </pc:sldMkLst>
      </pc:sldChg>
      <pc:sldChg chg="del">
        <pc:chgData name="Cheng Ran" userId="dbeed8448c6bb12c" providerId="LiveId" clId="{6C75F16A-FC30-4F24-98EE-CED4265303CE}" dt="2022-03-14T02:32:53.483" v="440" actId="47"/>
        <pc:sldMkLst>
          <pc:docMk/>
          <pc:sldMk cId="3065428112" sldId="358"/>
        </pc:sldMkLst>
      </pc:sldChg>
      <pc:sldChg chg="addSp delSp modSp new mod">
        <pc:chgData name="Cheng Ran" userId="dbeed8448c6bb12c" providerId="LiveId" clId="{6C75F16A-FC30-4F24-98EE-CED4265303CE}" dt="2022-03-14T08:31:37.676" v="2834" actId="1076"/>
        <pc:sldMkLst>
          <pc:docMk/>
          <pc:sldMk cId="2343232601" sldId="359"/>
        </pc:sldMkLst>
        <pc:spChg chg="del mod">
          <ac:chgData name="Cheng Ran" userId="dbeed8448c6bb12c" providerId="LiveId" clId="{6C75F16A-FC30-4F24-98EE-CED4265303CE}" dt="2022-03-14T02:27:27.878" v="256" actId="478"/>
          <ac:spMkLst>
            <pc:docMk/>
            <pc:sldMk cId="2343232601" sldId="359"/>
            <ac:spMk id="2" creationId="{0608847B-9725-4865-8557-9F9768C5EF2A}"/>
          </ac:spMkLst>
        </pc:spChg>
        <pc:spChg chg="mod">
          <ac:chgData name="Cheng Ran" userId="dbeed8448c6bb12c" providerId="LiveId" clId="{6C75F16A-FC30-4F24-98EE-CED4265303CE}" dt="2022-03-14T02:29:43.793" v="367"/>
          <ac:spMkLst>
            <pc:docMk/>
            <pc:sldMk cId="2343232601" sldId="359"/>
            <ac:spMk id="3" creationId="{222C8417-56B3-47BD-979D-5285638B698E}"/>
          </ac:spMkLst>
        </pc:spChg>
        <pc:spChg chg="add del mod">
          <ac:chgData name="Cheng Ran" userId="dbeed8448c6bb12c" providerId="LiveId" clId="{6C75F16A-FC30-4F24-98EE-CED4265303CE}" dt="2022-03-14T02:28:43.777" v="283" actId="478"/>
          <ac:spMkLst>
            <pc:docMk/>
            <pc:sldMk cId="2343232601" sldId="359"/>
            <ac:spMk id="5" creationId="{E1FA93F0-F73F-4DF9-8A8F-A411F6277FC4}"/>
          </ac:spMkLst>
        </pc:spChg>
        <pc:spChg chg="add del mod">
          <ac:chgData name="Cheng Ran" userId="dbeed8448c6bb12c" providerId="LiveId" clId="{6C75F16A-FC30-4F24-98EE-CED4265303CE}" dt="2022-03-14T02:29:06.144" v="359" actId="478"/>
          <ac:spMkLst>
            <pc:docMk/>
            <pc:sldMk cId="2343232601" sldId="359"/>
            <ac:spMk id="6" creationId="{CA8AC486-54CC-4622-AD60-875BC1C45873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7" creationId="{74245327-5DFA-4A5C-B141-E50B7E171368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8" creationId="{9750F010-EC16-4F40-A70B-78EBB4DE8075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9" creationId="{EA131F81-EE0D-4E62-83DE-8EB775DF2C23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1" creationId="{2F9B2384-1B62-4171-95B5-9A7E867611A8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2" creationId="{9FE76A41-DE8C-4CD1-AF7B-421C3FC77953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4" creationId="{42D28F12-81AA-48D4-8768-22C4440BD6D9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6" creationId="{F6505A7E-CA06-45B8-ABE2-6F4CF492B0C2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7" creationId="{864600B7-0F85-41E5-8DDC-4CC022608EFB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19" creationId="{65EE8312-F85A-4920-8E7E-E66C15BA58F8}"/>
          </ac:spMkLst>
        </pc:spChg>
        <pc:spChg chg="add mod">
          <ac:chgData name="Cheng Ran" userId="dbeed8448c6bb12c" providerId="LiveId" clId="{6C75F16A-FC30-4F24-98EE-CED4265303CE}" dt="2022-03-14T02:29:03.126" v="358" actId="1037"/>
          <ac:spMkLst>
            <pc:docMk/>
            <pc:sldMk cId="2343232601" sldId="359"/>
            <ac:spMk id="20" creationId="{809BDEA9-F002-4D29-8E59-C2BF5410AA0F}"/>
          </ac:spMkLst>
        </pc:spChg>
        <pc:spChg chg="add mod">
          <ac:chgData name="Cheng Ran" userId="dbeed8448c6bb12c" providerId="LiveId" clId="{6C75F16A-FC30-4F24-98EE-CED4265303CE}" dt="2022-03-14T08:31:37.676" v="2834" actId="1076"/>
          <ac:spMkLst>
            <pc:docMk/>
            <pc:sldMk cId="2343232601" sldId="359"/>
            <ac:spMk id="21" creationId="{74171783-B4AA-452C-B435-7C9A91ACC343}"/>
          </ac:spMkLst>
        </pc:sp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0" creationId="{602B922D-09C7-4EA4-8F1E-A6D152E09384}"/>
          </ac:graphicFrameMkLst>
        </pc:graphicFrame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3" creationId="{E44928E4-DAA4-4677-9418-96929821FFBF}"/>
          </ac:graphicFrameMkLst>
        </pc:graphicFrame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5" creationId="{CD300840-6AC9-4513-A2F7-86FBEB6A7A3C}"/>
          </ac:graphicFrameMkLst>
        </pc:graphicFrameChg>
        <pc:graphicFrameChg chg="add mod">
          <ac:chgData name="Cheng Ran" userId="dbeed8448c6bb12c" providerId="LiveId" clId="{6C75F16A-FC30-4F24-98EE-CED4265303CE}" dt="2022-03-14T02:29:03.126" v="358" actId="1037"/>
          <ac:graphicFrameMkLst>
            <pc:docMk/>
            <pc:sldMk cId="2343232601" sldId="359"/>
            <ac:graphicFrameMk id="18" creationId="{6D548BCB-555A-4B68-B44D-8349F4183AB6}"/>
          </ac:graphicFrameMkLst>
        </pc:graphicFrameChg>
      </pc:sldChg>
      <pc:sldChg chg="addSp delSp modSp new mod modAnim">
        <pc:chgData name="Cheng Ran" userId="dbeed8448c6bb12c" providerId="LiveId" clId="{6C75F16A-FC30-4F24-98EE-CED4265303CE}" dt="2022-03-14T02:33:06.601" v="443" actId="20577"/>
        <pc:sldMkLst>
          <pc:docMk/>
          <pc:sldMk cId="1237476882" sldId="360"/>
        </pc:sldMkLst>
        <pc:spChg chg="mod">
          <ac:chgData name="Cheng Ran" userId="dbeed8448c6bb12c" providerId="LiveId" clId="{6C75F16A-FC30-4F24-98EE-CED4265303CE}" dt="2022-03-14T02:33:06.601" v="443" actId="20577"/>
          <ac:spMkLst>
            <pc:docMk/>
            <pc:sldMk cId="1237476882" sldId="360"/>
            <ac:spMk id="2" creationId="{AE9725E1-4B83-44A7-AC3A-255CC438888F}"/>
          </ac:spMkLst>
        </pc:spChg>
        <pc:spChg chg="del">
          <ac:chgData name="Cheng Ran" userId="dbeed8448c6bb12c" providerId="LiveId" clId="{6C75F16A-FC30-4F24-98EE-CED4265303CE}" dt="2022-03-14T02:30:19.132" v="383" actId="478"/>
          <ac:spMkLst>
            <pc:docMk/>
            <pc:sldMk cId="1237476882" sldId="360"/>
            <ac:spMk id="3" creationId="{9DFBBFDB-E74E-4318-AA49-016D3536932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5" creationId="{27A2732B-FE82-43C8-8FE5-3EBD6DF80EE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6" creationId="{A1E6BCE9-6CED-468B-9991-00FAE127F292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7" creationId="{6ED8C79C-CF57-4D57-AA35-927919677F9F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8" creationId="{30A5EEC3-4549-4CF7-8B15-6FB4F714CBB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9" creationId="{A6E2BBE2-A517-4249-9812-72FD6D49FACA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0" creationId="{A38CA476-3564-471C-993B-E3CEAA16662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1" creationId="{68B20963-24D3-467E-9DD1-37BCBAF247E6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2" creationId="{A921B5C5-C8DF-4AB4-B5E5-31BBBEB1D21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3" creationId="{ABD3B09F-295D-4705-A302-82DBC35C2169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4" creationId="{95EC4B40-EAB0-486F-AEA8-E87D5828CBE6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5" creationId="{454D1507-33E4-4681-95A3-6A1C04623FE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6" creationId="{394A9E47-8B95-496A-88C6-9FEA992B8AF4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7" creationId="{652E0AF3-CE72-45E4-81E7-CA42647C4364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8" creationId="{EE67877D-5EFB-418A-A9A2-85116D8BE6A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19" creationId="{E22BEC23-1A0F-447E-98B3-99757EBD4676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0" creationId="{110C6178-35C4-4F41-BD4E-65CB66D1B1DE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1" creationId="{CE5CDFCA-C640-4B38-B97C-BF936F56857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2" creationId="{C07A226A-470C-4BE0-885E-2026A5A7F944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3" creationId="{22FC4253-A26F-4EE8-B4E2-E7766895170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4" creationId="{4DD594F5-727B-43CC-A594-6612652184B7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5" creationId="{580570C0-B6E6-4630-9C8D-EA3941E08CFC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6" creationId="{ADE7B178-A605-46FF-8192-02672118629E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7" creationId="{ECE2D231-E2DF-4A70-A10F-88D46A399EA5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8" creationId="{9F356E12-A52F-4D59-9FB4-F0679E1C811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29" creationId="{364B7007-ABC1-4223-A61F-9DFCA3EC7985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0" creationId="{0666C1E4-C327-4AB5-98A0-8F584E96414A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1" creationId="{4948B56A-5049-4540-A8A5-28381B6175D8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2" creationId="{8D3820C1-9AC2-4999-8AC4-56B1F7FA8E73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3" creationId="{56360371-A03A-4033-85BC-A59ADE7EAEA0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4" creationId="{3A127260-1835-4D8B-BAE6-FCA319270F37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5" creationId="{55BC59D0-607F-4ED8-9C1B-E7910197D19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6" creationId="{DF8F3BEC-3D44-452B-B11C-C253A8E2ED0B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7" creationId="{6917BB4E-9178-4658-A464-703C4E3A8DDB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8" creationId="{D89A3A8A-4355-4BA7-93D6-71D0D7C8A9E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39" creationId="{F86E1723-9431-4F5E-A039-61EBDF9E5CEA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41" creationId="{4654CB70-2E3E-479C-8B51-38D391306971}"/>
          </ac:spMkLst>
        </pc:spChg>
        <pc:spChg chg="add mod">
          <ac:chgData name="Cheng Ran" userId="dbeed8448c6bb12c" providerId="LiveId" clId="{6C75F16A-FC30-4F24-98EE-CED4265303CE}" dt="2022-03-14T02:30:22.996" v="421" actId="1037"/>
          <ac:spMkLst>
            <pc:docMk/>
            <pc:sldMk cId="1237476882" sldId="360"/>
            <ac:spMk id="42" creationId="{9EC1517A-DE4E-4852-9F94-E77008A8AAEE}"/>
          </ac:spMkLst>
        </pc:spChg>
        <pc:graphicFrameChg chg="add mod">
          <ac:chgData name="Cheng Ran" userId="dbeed8448c6bb12c" providerId="LiveId" clId="{6C75F16A-FC30-4F24-98EE-CED4265303CE}" dt="2022-03-14T02:30:22.996" v="421" actId="1037"/>
          <ac:graphicFrameMkLst>
            <pc:docMk/>
            <pc:sldMk cId="1237476882" sldId="360"/>
            <ac:graphicFrameMk id="4" creationId="{0B1390E6-9183-40BF-A975-F09C98FE0A95}"/>
          </ac:graphicFrameMkLst>
        </pc:graphicFrameChg>
        <pc:graphicFrameChg chg="add mod">
          <ac:chgData name="Cheng Ran" userId="dbeed8448c6bb12c" providerId="LiveId" clId="{6C75F16A-FC30-4F24-98EE-CED4265303CE}" dt="2022-03-14T02:30:22.996" v="421" actId="1037"/>
          <ac:graphicFrameMkLst>
            <pc:docMk/>
            <pc:sldMk cId="1237476882" sldId="360"/>
            <ac:graphicFrameMk id="40" creationId="{9F66253C-0A28-49B7-9640-90C26D7D0188}"/>
          </ac:graphicFrameMkLst>
        </pc:graphicFrameChg>
      </pc:sldChg>
      <pc:sldChg chg="addSp modSp new mod">
        <pc:chgData name="Cheng Ran" userId="dbeed8448c6bb12c" providerId="LiveId" clId="{6C75F16A-FC30-4F24-98EE-CED4265303CE}" dt="2022-03-14T08:36:40.385" v="2835" actId="14100"/>
        <pc:sldMkLst>
          <pc:docMk/>
          <pc:sldMk cId="621683426" sldId="361"/>
        </pc:sldMkLst>
        <pc:spChg chg="mod">
          <ac:chgData name="Cheng Ran" userId="dbeed8448c6bb12c" providerId="LiveId" clId="{6C75F16A-FC30-4F24-98EE-CED4265303CE}" dt="2022-03-14T04:05:12.419" v="1753" actId="20577"/>
          <ac:spMkLst>
            <pc:docMk/>
            <pc:sldMk cId="621683426" sldId="361"/>
            <ac:spMk id="2" creationId="{1AA3F9DF-C22A-4FA7-A0D8-6F1D693B2911}"/>
          </ac:spMkLst>
        </pc:spChg>
        <pc:spChg chg="mod">
          <ac:chgData name="Cheng Ran" userId="dbeed8448c6bb12c" providerId="LiveId" clId="{6C75F16A-FC30-4F24-98EE-CED4265303CE}" dt="2022-03-14T08:36:40.385" v="2835" actId="14100"/>
          <ac:spMkLst>
            <pc:docMk/>
            <pc:sldMk cId="621683426" sldId="361"/>
            <ac:spMk id="3" creationId="{350D55A7-D151-4A92-97B1-A2FFC9AE6341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4" creationId="{20445037-604D-4CFD-B7AB-07FB2AE1EA03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5" creationId="{01B19329-64D6-49C3-BF6F-9BDC07A8121A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6" creationId="{5C06AD5D-A57C-41CB-AFC1-2BA09F26C0FA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7" creationId="{B54A6161-2D4D-4910-BDD7-672C85EAEE65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8" creationId="{07C2512D-AD05-4808-BBA1-3C9224DC617C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9" creationId="{B47BDBF4-3639-4445-9D8B-D8B5BCC9F494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0" creationId="{00A51882-EA47-4C7D-B1B8-67BCF2677753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1" creationId="{A38CEB8B-B3CC-4255-944D-8BDD92206B46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3" creationId="{05DD72C6-84CC-4FF2-BAF3-0FFBDF7772BC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4" creationId="{F5C2CBE0-E713-4BA6-B0EC-F9D3FB4F062A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5" creationId="{4C17D0D3-5117-4EAF-B3CD-63481733D20B}"/>
          </ac:spMkLst>
        </pc:spChg>
        <pc:spChg chg="add mod">
          <ac:chgData name="Cheng Ran" userId="dbeed8448c6bb12c" providerId="LiveId" clId="{6C75F16A-FC30-4F24-98EE-CED4265303CE}" dt="2022-03-14T02:36:32.236" v="465" actId="1076"/>
          <ac:spMkLst>
            <pc:docMk/>
            <pc:sldMk cId="621683426" sldId="361"/>
            <ac:spMk id="16" creationId="{85B0D33C-E653-415F-B68D-E3ABB70258F0}"/>
          </ac:spMkLst>
        </pc:spChg>
        <pc:graphicFrameChg chg="add mod">
          <ac:chgData name="Cheng Ran" userId="dbeed8448c6bb12c" providerId="LiveId" clId="{6C75F16A-FC30-4F24-98EE-CED4265303CE}" dt="2022-03-14T02:36:32.236" v="465" actId="1076"/>
          <ac:graphicFrameMkLst>
            <pc:docMk/>
            <pc:sldMk cId="621683426" sldId="361"/>
            <ac:graphicFrameMk id="12" creationId="{57E33BAE-A8A7-4210-B5ED-0BE2AFA28106}"/>
          </ac:graphicFrameMkLst>
        </pc:graphicFrameChg>
      </pc:sldChg>
      <pc:sldChg chg="addSp delSp modSp new del mod delAnim modAnim">
        <pc:chgData name="Cheng Ran" userId="dbeed8448c6bb12c" providerId="LiveId" clId="{6C75F16A-FC30-4F24-98EE-CED4265303CE}" dt="2022-03-14T02:49:25.289" v="625" actId="47"/>
        <pc:sldMkLst>
          <pc:docMk/>
          <pc:sldMk cId="205204354" sldId="362"/>
        </pc:sldMkLst>
        <pc:spChg chg="mod">
          <ac:chgData name="Cheng Ran" userId="dbeed8448c6bb12c" providerId="LiveId" clId="{6C75F16A-FC30-4F24-98EE-CED4265303CE}" dt="2022-03-14T02:41:18.392" v="553" actId="1076"/>
          <ac:spMkLst>
            <pc:docMk/>
            <pc:sldMk cId="205204354" sldId="362"/>
            <ac:spMk id="2" creationId="{4AA86B86-7051-4728-AEE3-0CABBDFF5C82}"/>
          </ac:spMkLst>
        </pc:spChg>
        <pc:spChg chg="mod">
          <ac:chgData name="Cheng Ran" userId="dbeed8448c6bb12c" providerId="LiveId" clId="{6C75F16A-FC30-4F24-98EE-CED4265303CE}" dt="2022-03-14T02:49:04.739" v="620" actId="20577"/>
          <ac:spMkLst>
            <pc:docMk/>
            <pc:sldMk cId="205204354" sldId="362"/>
            <ac:spMk id="3" creationId="{87E8B41D-C9F1-4CEE-8F6C-49A95274682F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4" creationId="{D737E7B4-6452-44B1-BC62-CAB498CA2C06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5" creationId="{EAFE36B8-91B0-4246-814E-65C8AB7E8F83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6" creationId="{A61266CD-0B3C-4481-A0E0-5D3BC574F30C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7" creationId="{2AC8C802-460E-4597-8326-7484B595B28E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8" creationId="{F3435632-3936-461C-B56A-2B7EE672A635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0" creationId="{2A5A635E-B794-4577-A24E-0F9342E8BB5A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1" creationId="{105C0FCB-0B00-4221-B501-8589499A6CB6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2" creationId="{9EF1702F-8CAA-4EF7-A33E-B05C9B14495D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3" creationId="{EA114350-63FE-49F6-8B9A-30E6A855C8AE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4" creationId="{58298F7E-69C6-4E06-8115-8071145E0FDB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5" creationId="{4A17006F-21E4-4BA5-AEAF-BFA1D2614D62}"/>
          </ac:spMkLst>
        </pc:spChg>
        <pc:spChg chg="add del mod">
          <ac:chgData name="Cheng Ran" userId="dbeed8448c6bb12c" providerId="LiveId" clId="{6C75F16A-FC30-4F24-98EE-CED4265303CE}" dt="2022-03-14T02:37:57.149" v="497"/>
          <ac:spMkLst>
            <pc:docMk/>
            <pc:sldMk cId="205204354" sldId="362"/>
            <ac:spMk id="16" creationId="{ABA938A3-C13D-4A87-8AD7-F20321B95F76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17" creationId="{1A0AB450-86E8-4367-A304-58B94F64AC3A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18" creationId="{8885E34D-B9A6-4D3F-B8E8-D5ED8AF88EC3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19" creationId="{607A833A-E58F-401F-9760-D0ECC3ADCE6C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0" creationId="{4EDA9400-7668-4A05-8F00-EFF6675AE0C7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1" creationId="{310EBC2F-E0C2-4734-B0F0-575B898CF329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3" creationId="{109C0860-F445-4373-B11B-A9CDEBB47C96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4" creationId="{61B96966-87D9-40F0-897D-0F569934BD21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5" creationId="{57A9C979-9757-4C9C-821A-B1D3D8E56BC6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6" creationId="{5BB78C14-B3DF-4A22-9C70-67F077E5BDBB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7" creationId="{A1FD516F-9C5D-4688-AAB2-2A3214F4500D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8" creationId="{06752025-6169-4293-BD56-BBD2BF4D1A0B}"/>
          </ac:spMkLst>
        </pc:spChg>
        <pc:spChg chg="add del mod">
          <ac:chgData name="Cheng Ran" userId="dbeed8448c6bb12c" providerId="LiveId" clId="{6C75F16A-FC30-4F24-98EE-CED4265303CE}" dt="2022-03-14T02:38:03.898" v="499"/>
          <ac:spMkLst>
            <pc:docMk/>
            <pc:sldMk cId="205204354" sldId="362"/>
            <ac:spMk id="29" creationId="{C133E3E9-04E2-4278-8813-BE36882A8A77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2" creationId="{B7C32D81-8E76-47E0-BF90-B085C91CE76B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3" creationId="{CD9FB885-93CE-4904-95AD-A3AE1439873E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4" creationId="{2D86A0F5-612F-43AF-BD8E-EBFA212705B7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5" creationId="{03295A42-E6F2-4163-AE1C-2593677F0414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6" creationId="{3539D248-A06B-4701-A2CF-3982F2F53D96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7" creationId="{1D3C7CB6-90F6-461C-9341-760BB7F1C21D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8" creationId="{72739EB9-27B4-4B02-8C44-AAD06355E927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39" creationId="{743D612F-06CB-4C67-AE0D-8DC4B564F30B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1" creationId="{D0505C2B-9F20-4433-AAE8-69163AFCA240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2" creationId="{1D8CBF96-929D-441B-8508-1641170891C9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3" creationId="{C3C87D69-F82D-4794-A330-7FCD912E3896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4" creationId="{2286A094-3800-43D8-B470-6BA19BAE7D9C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5" creationId="{2D7FA9E6-9917-4D37-A862-22D82A4184D8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6" creationId="{C382BB3F-C440-49E0-BBB5-CA0C49CACE91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7" creationId="{5FFBCD35-2E80-475E-BFEF-93E892F3830D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8" creationId="{3768CF1A-2373-478A-94AA-1AE0E2C0F0B0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49" creationId="{DAD49BDF-0A3F-4A0D-A131-4F0D44D48FCC}"/>
          </ac:spMkLst>
        </pc:spChg>
        <pc:spChg chg="add del mod">
          <ac:chgData name="Cheng Ran" userId="dbeed8448c6bb12c" providerId="LiveId" clId="{6C75F16A-FC30-4F24-98EE-CED4265303CE}" dt="2022-03-14T02:42:52.805" v="569" actId="478"/>
          <ac:spMkLst>
            <pc:docMk/>
            <pc:sldMk cId="205204354" sldId="362"/>
            <ac:spMk id="50" creationId="{754B8142-FDC5-4034-8205-88A3F18039C5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1" creationId="{F19CDB2A-55EC-4A83-B2F9-23FFFB741F05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2" creationId="{CEF7D96C-0E49-42B6-B4BF-221957C2850D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3" creationId="{1566693F-159F-4E8A-94B4-4969C4D8A025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4" creationId="{32BEFE4A-364F-4418-B25B-8FD5991CF231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5" creationId="{BC345AD4-9D12-43B4-9A91-AB0FAED42317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6" creationId="{1EEB8AEE-A3E4-44A8-9509-C33FD48866B2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7" creationId="{C9F72F13-D9AA-49D9-BBA6-0B1125756FCE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58" creationId="{9BE980F6-7C18-46D7-BB9F-B1C622B14F9B}"/>
          </ac:spMkLst>
        </pc:spChg>
        <pc:spChg chg="add del mod">
          <ac:chgData name="Cheng Ran" userId="dbeed8448c6bb12c" providerId="LiveId" clId="{6C75F16A-FC30-4F24-98EE-CED4265303CE}" dt="2022-03-14T02:44:17.800" v="578" actId="478"/>
          <ac:spMkLst>
            <pc:docMk/>
            <pc:sldMk cId="205204354" sldId="362"/>
            <ac:spMk id="60" creationId="{3DBDEAAA-0FE0-4A29-B454-96CEB7750011}"/>
          </ac:spMkLst>
        </pc:spChg>
        <pc:spChg chg="add del mod">
          <ac:chgData name="Cheng Ran" userId="dbeed8448c6bb12c" providerId="LiveId" clId="{6C75F16A-FC30-4F24-98EE-CED4265303CE}" dt="2022-03-14T02:44:13.657" v="577" actId="478"/>
          <ac:spMkLst>
            <pc:docMk/>
            <pc:sldMk cId="205204354" sldId="362"/>
            <ac:spMk id="61" creationId="{5B92DA47-5D7E-4EA7-B9D6-A216A39896DA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2" creationId="{EB9370DA-E9E2-44F3-97F6-3FFBD403F2FD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3" creationId="{2599BA56-539A-4F92-9E18-31671F639BCF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4" creationId="{EC81D4EE-3631-46B4-83B0-B6ECD4FECDF7}"/>
          </ac:spMkLst>
        </pc:spChg>
        <pc:spChg chg="add del mod">
          <ac:chgData name="Cheng Ran" userId="dbeed8448c6bb12c" providerId="LiveId" clId="{6C75F16A-FC30-4F24-98EE-CED4265303CE}" dt="2022-03-14T02:44:22.062" v="581" actId="478"/>
          <ac:spMkLst>
            <pc:docMk/>
            <pc:sldMk cId="205204354" sldId="362"/>
            <ac:spMk id="65" creationId="{433B345E-2782-4FB9-AEB2-7931CDB82DAB}"/>
          </ac:spMkLst>
        </pc:spChg>
        <pc:spChg chg="add del mod">
          <ac:chgData name="Cheng Ran" userId="dbeed8448c6bb12c" providerId="LiveId" clId="{6C75F16A-FC30-4F24-98EE-CED4265303CE}" dt="2022-03-14T02:44:19.284" v="579" actId="478"/>
          <ac:spMkLst>
            <pc:docMk/>
            <pc:sldMk cId="205204354" sldId="362"/>
            <ac:spMk id="66" creationId="{3A8A487F-9533-4075-B8F3-8D8D5AD7947A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7" creationId="{A49A2B16-71F9-4AB9-B551-EE6D8D2E04CA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68" creationId="{09E55128-A645-48EC-B2EC-8CDEDD2AF0EC}"/>
          </ac:spMkLst>
        </pc:spChg>
        <pc:spChg chg="add mod">
          <ac:chgData name="Cheng Ran" userId="dbeed8448c6bb12c" providerId="LiveId" clId="{6C75F16A-FC30-4F24-98EE-CED4265303CE}" dt="2022-03-14T02:49:11.902" v="622" actId="20577"/>
          <ac:spMkLst>
            <pc:docMk/>
            <pc:sldMk cId="205204354" sldId="362"/>
            <ac:spMk id="69" creationId="{7BC1C6C5-74FA-4AED-A117-4968768D7920}"/>
          </ac:spMkLst>
        </pc:spChg>
        <pc:spChg chg="add del mod">
          <ac:chgData name="Cheng Ran" userId="dbeed8448c6bb12c" providerId="LiveId" clId="{6C75F16A-FC30-4F24-98EE-CED4265303CE}" dt="2022-03-14T02:44:23.156" v="582" actId="478"/>
          <ac:spMkLst>
            <pc:docMk/>
            <pc:sldMk cId="205204354" sldId="362"/>
            <ac:spMk id="70" creationId="{A714E1BD-AAC4-4755-A108-A674B8C52D92}"/>
          </ac:spMkLst>
        </pc:spChg>
        <pc:spChg chg="add del mod">
          <ac:chgData name="Cheng Ran" userId="dbeed8448c6bb12c" providerId="LiveId" clId="{6C75F16A-FC30-4F24-98EE-CED4265303CE}" dt="2022-03-14T02:44:20.325" v="580" actId="478"/>
          <ac:spMkLst>
            <pc:docMk/>
            <pc:sldMk cId="205204354" sldId="362"/>
            <ac:spMk id="71" creationId="{557260FF-9D01-4D67-9540-73944C09E2DF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2" creationId="{232A1A25-0A8D-4014-83AF-4A4C98179B63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3" creationId="{53342025-D218-4C10-A243-2CAE936622A0}"/>
          </ac:spMkLst>
        </pc:spChg>
        <pc:spChg chg="add mod">
          <ac:chgData name="Cheng Ran" userId="dbeed8448c6bb12c" providerId="LiveId" clId="{6C75F16A-FC30-4F24-98EE-CED4265303CE}" dt="2022-03-14T02:49:14.119" v="623" actId="20577"/>
          <ac:spMkLst>
            <pc:docMk/>
            <pc:sldMk cId="205204354" sldId="362"/>
            <ac:spMk id="74" creationId="{3995BD19-721F-4754-A393-1FB3E78959BD}"/>
          </ac:spMkLst>
        </pc:spChg>
        <pc:spChg chg="add del mod">
          <ac:chgData name="Cheng Ran" userId="dbeed8448c6bb12c" providerId="LiveId" clId="{6C75F16A-FC30-4F24-98EE-CED4265303CE}" dt="2022-03-14T02:44:42.221" v="589" actId="478"/>
          <ac:spMkLst>
            <pc:docMk/>
            <pc:sldMk cId="205204354" sldId="362"/>
            <ac:spMk id="75" creationId="{FBB208B0-F417-434C-BD91-DD41DB2A2FE0}"/>
          </ac:spMkLst>
        </pc:spChg>
        <pc:spChg chg="add del mod">
          <ac:chgData name="Cheng Ran" userId="dbeed8448c6bb12c" providerId="LiveId" clId="{6C75F16A-FC30-4F24-98EE-CED4265303CE}" dt="2022-03-14T02:44:24.093" v="583" actId="478"/>
          <ac:spMkLst>
            <pc:docMk/>
            <pc:sldMk cId="205204354" sldId="362"/>
            <ac:spMk id="76" creationId="{CDD458F6-1153-4E7A-A960-3E0167FFB177}"/>
          </ac:spMkLst>
        </pc:spChg>
        <pc:spChg chg="add mod">
          <ac:chgData name="Cheng Ran" userId="dbeed8448c6bb12c" providerId="LiveId" clId="{6C75F16A-FC30-4F24-98EE-CED4265303CE}" dt="2022-03-14T02:49:09.228" v="621" actId="20577"/>
          <ac:spMkLst>
            <pc:docMk/>
            <pc:sldMk cId="205204354" sldId="362"/>
            <ac:spMk id="77" creationId="{4F39E1E6-8D37-4448-8399-BB2020E2CE64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8" creationId="{DA320077-D478-49BE-8AB2-3A7D2348625B}"/>
          </ac:spMkLst>
        </pc:spChg>
        <pc:spChg chg="add mod">
          <ac:chgData name="Cheng Ran" userId="dbeed8448c6bb12c" providerId="LiveId" clId="{6C75F16A-FC30-4F24-98EE-CED4265303CE}" dt="2022-03-14T02:43:24.024" v="571" actId="1076"/>
          <ac:spMkLst>
            <pc:docMk/>
            <pc:sldMk cId="205204354" sldId="362"/>
            <ac:spMk id="79" creationId="{83CF276F-98B8-4376-8FC2-920B10A6DF3F}"/>
          </ac:spMkLst>
        </pc:spChg>
        <pc:spChg chg="add mod">
          <ac:chgData name="Cheng Ran" userId="dbeed8448c6bb12c" providerId="LiveId" clId="{6C75F16A-FC30-4F24-98EE-CED4265303CE}" dt="2022-03-14T02:44:03.644" v="576" actId="255"/>
          <ac:spMkLst>
            <pc:docMk/>
            <pc:sldMk cId="205204354" sldId="362"/>
            <ac:spMk id="80" creationId="{3EA2AB73-B2DD-424A-902C-A7BA05BF332F}"/>
          </ac:spMkLst>
        </pc:spChg>
        <pc:spChg chg="add mod">
          <ac:chgData name="Cheng Ran" userId="dbeed8448c6bb12c" providerId="LiveId" clId="{6C75F16A-FC30-4F24-98EE-CED4265303CE}" dt="2022-03-14T02:49:15.858" v="624" actId="20577"/>
          <ac:spMkLst>
            <pc:docMk/>
            <pc:sldMk cId="205204354" sldId="362"/>
            <ac:spMk id="81" creationId="{379D42F6-55B0-4D0F-9ECA-5A3BD31D89BE}"/>
          </ac:spMkLst>
        </pc:spChg>
        <pc:spChg chg="add mod">
          <ac:chgData name="Cheng Ran" userId="dbeed8448c6bb12c" providerId="LiveId" clId="{6C75F16A-FC30-4F24-98EE-CED4265303CE}" dt="2022-03-14T02:44:39.402" v="588" actId="1076"/>
          <ac:spMkLst>
            <pc:docMk/>
            <pc:sldMk cId="205204354" sldId="362"/>
            <ac:spMk id="82" creationId="{95F4A25B-69E5-414C-BB5C-ACB89D5CD14B}"/>
          </ac:spMkLst>
        </pc:spChg>
        <pc:spChg chg="add del mod">
          <ac:chgData name="Cheng Ran" userId="dbeed8448c6bb12c" providerId="LiveId" clId="{6C75F16A-FC30-4F24-98EE-CED4265303CE}" dt="2022-03-14T02:44:49.964" v="591" actId="478"/>
          <ac:spMkLst>
            <pc:docMk/>
            <pc:sldMk cId="205204354" sldId="362"/>
            <ac:spMk id="83" creationId="{4E2DF466-EBD1-4700-B2F2-01742DCB552F}"/>
          </ac:spMkLst>
        </pc:spChg>
        <pc:spChg chg="add mod">
          <ac:chgData name="Cheng Ran" userId="dbeed8448c6bb12c" providerId="LiveId" clId="{6C75F16A-FC30-4F24-98EE-CED4265303CE}" dt="2022-03-14T02:44:57.220" v="593" actId="1076"/>
          <ac:spMkLst>
            <pc:docMk/>
            <pc:sldMk cId="205204354" sldId="362"/>
            <ac:spMk id="84" creationId="{08F1CBF1-05B1-4C5C-954D-D7C86370DD4C}"/>
          </ac:spMkLst>
        </pc:spChg>
        <pc:spChg chg="add mod">
          <ac:chgData name="Cheng Ran" userId="dbeed8448c6bb12c" providerId="LiveId" clId="{6C75F16A-FC30-4F24-98EE-CED4265303CE}" dt="2022-03-14T02:45:29.609" v="595" actId="1076"/>
          <ac:spMkLst>
            <pc:docMk/>
            <pc:sldMk cId="205204354" sldId="362"/>
            <ac:spMk id="85" creationId="{A7EE88A2-3EE9-4798-89D1-CB09160668C0}"/>
          </ac:spMkLst>
        </pc:spChg>
        <pc:spChg chg="add mod">
          <ac:chgData name="Cheng Ran" userId="dbeed8448c6bb12c" providerId="LiveId" clId="{6C75F16A-FC30-4F24-98EE-CED4265303CE}" dt="2022-03-14T02:45:35.474" v="597" actId="1076"/>
          <ac:spMkLst>
            <pc:docMk/>
            <pc:sldMk cId="205204354" sldId="362"/>
            <ac:spMk id="86" creationId="{C189C21F-A972-4E95-9FCF-596DB5D34804}"/>
          </ac:spMkLst>
        </pc:spChg>
        <pc:graphicFrameChg chg="add del mod">
          <ac:chgData name="Cheng Ran" userId="dbeed8448c6bb12c" providerId="LiveId" clId="{6C75F16A-FC30-4F24-98EE-CED4265303CE}" dt="2022-03-14T02:37:57.149" v="497"/>
          <ac:graphicFrameMkLst>
            <pc:docMk/>
            <pc:sldMk cId="205204354" sldId="362"/>
            <ac:graphicFrameMk id="9" creationId="{8215214C-CAD1-4539-87F3-9EA97F0D4869}"/>
          </ac:graphicFrameMkLst>
        </pc:graphicFrameChg>
        <pc:graphicFrameChg chg="add del mod">
          <ac:chgData name="Cheng Ran" userId="dbeed8448c6bb12c" providerId="LiveId" clId="{6C75F16A-FC30-4F24-98EE-CED4265303CE}" dt="2022-03-14T02:38:03.898" v="499"/>
          <ac:graphicFrameMkLst>
            <pc:docMk/>
            <pc:sldMk cId="205204354" sldId="362"/>
            <ac:graphicFrameMk id="22" creationId="{B332B62C-7FB5-4548-AE30-EF8EEBFE0A8D}"/>
          </ac:graphicFrameMkLst>
        </pc:graphicFrameChg>
        <pc:graphicFrameChg chg="add del mod">
          <ac:chgData name="Cheng Ran" userId="dbeed8448c6bb12c" providerId="LiveId" clId="{6C75F16A-FC30-4F24-98EE-CED4265303CE}" dt="2022-03-14T02:42:52.805" v="569" actId="478"/>
          <ac:graphicFrameMkLst>
            <pc:docMk/>
            <pc:sldMk cId="205204354" sldId="362"/>
            <ac:graphicFrameMk id="40" creationId="{0AB2192E-4C62-416E-A47B-34CD00EEEA11}"/>
          </ac:graphicFrameMkLst>
        </pc:graphicFrameChg>
        <pc:graphicFrameChg chg="add mod">
          <ac:chgData name="Cheng Ran" userId="dbeed8448c6bb12c" providerId="LiveId" clId="{6C75F16A-FC30-4F24-98EE-CED4265303CE}" dt="2022-03-14T02:43:24.024" v="571" actId="1076"/>
          <ac:graphicFrameMkLst>
            <pc:docMk/>
            <pc:sldMk cId="205204354" sldId="362"/>
            <ac:graphicFrameMk id="59" creationId="{066F13AB-B788-49DE-9810-E3C20A47EDA0}"/>
          </ac:graphicFrameMkLst>
        </pc:graphicFrameChg>
        <pc:picChg chg="add del mod">
          <ac:chgData name="Cheng Ran" userId="dbeed8448c6bb12c" providerId="LiveId" clId="{6C75F16A-FC30-4F24-98EE-CED4265303CE}" dt="2022-03-14T02:39:55.331" v="528" actId="478"/>
          <ac:picMkLst>
            <pc:docMk/>
            <pc:sldMk cId="205204354" sldId="362"/>
            <ac:picMk id="31" creationId="{66523326-E35B-4C23-9BF3-2911E9AF2D7E}"/>
          </ac:picMkLst>
        </pc:picChg>
      </pc:sldChg>
      <pc:sldChg chg="addSp delSp modSp new mod addAnim delAnim modAnim">
        <pc:chgData name="Cheng Ran" userId="dbeed8448c6bb12c" providerId="LiveId" clId="{6C75F16A-FC30-4F24-98EE-CED4265303CE}" dt="2022-03-14T03:25:37.349" v="959"/>
        <pc:sldMkLst>
          <pc:docMk/>
          <pc:sldMk cId="462873067" sldId="362"/>
        </pc:sldMkLst>
        <pc:spChg chg="mod">
          <ac:chgData name="Cheng Ran" userId="dbeed8448c6bb12c" providerId="LiveId" clId="{6C75F16A-FC30-4F24-98EE-CED4265303CE}" dt="2022-03-14T02:50:49.163" v="659" actId="20577"/>
          <ac:spMkLst>
            <pc:docMk/>
            <pc:sldMk cId="462873067" sldId="362"/>
            <ac:spMk id="2" creationId="{268814E9-1AC7-4632-B86C-D2F52F8AE983}"/>
          </ac:spMkLst>
        </pc:spChg>
        <pc:spChg chg="mod">
          <ac:chgData name="Cheng Ran" userId="dbeed8448c6bb12c" providerId="LiveId" clId="{6C75F16A-FC30-4F24-98EE-CED4265303CE}" dt="2022-03-14T03:04:35.325" v="891" actId="1076"/>
          <ac:spMkLst>
            <pc:docMk/>
            <pc:sldMk cId="462873067" sldId="362"/>
            <ac:spMk id="3" creationId="{EF23486E-9568-4E3F-B8B0-64D8541A9E99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4" creationId="{1B9BC8C8-E76C-49B4-8221-F9FA81E09BBC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5" creationId="{199F22C5-D4C0-4837-8F87-7F27E17A929E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6" creationId="{62408221-9A55-4E2C-B8A9-1926438C9FA9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7" creationId="{D3EBA8F2-038E-423F-A089-999E16ADF42B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8" creationId="{8DD1E45A-75B6-4BB6-AB6A-C17170E2FA5B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9" creationId="{DCAFB3D8-7373-45CA-BF43-A3620D7FB947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0" creationId="{128AA3F9-6985-425C-BC1F-F11A3D12DDBE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1" creationId="{55CAC687-7340-4C10-894F-BB40EE294AEB}"/>
          </ac:spMkLst>
        </pc:spChg>
        <pc:spChg chg="add del mod">
          <ac:chgData name="Cheng Ran" userId="dbeed8448c6bb12c" providerId="LiveId" clId="{6C75F16A-FC30-4F24-98EE-CED4265303CE}" dt="2022-03-14T02:52:07.996" v="676" actId="478"/>
          <ac:spMkLst>
            <pc:docMk/>
            <pc:sldMk cId="462873067" sldId="362"/>
            <ac:spMk id="13" creationId="{D18A9B49-943E-43C1-AA28-C2E23633B80F}"/>
          </ac:spMkLst>
        </pc:spChg>
        <pc:spChg chg="add del mod">
          <ac:chgData name="Cheng Ran" userId="dbeed8448c6bb12c" providerId="LiveId" clId="{6C75F16A-FC30-4F24-98EE-CED4265303CE}" dt="2022-03-14T02:52:05.836" v="675" actId="478"/>
          <ac:spMkLst>
            <pc:docMk/>
            <pc:sldMk cId="462873067" sldId="362"/>
            <ac:spMk id="14" creationId="{E9385C53-B6D5-4BFD-B892-80D8FBA5192E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5" creationId="{8FE118F5-3BC4-4F62-9750-4D783E9ABC9C}"/>
          </ac:spMkLst>
        </pc:spChg>
        <pc:spChg chg="add del mod">
          <ac:chgData name="Cheng Ran" userId="dbeed8448c6bb12c" providerId="LiveId" clId="{6C75F16A-FC30-4F24-98EE-CED4265303CE}" dt="2022-03-14T03:24:55.196" v="953" actId="478"/>
          <ac:spMkLst>
            <pc:docMk/>
            <pc:sldMk cId="462873067" sldId="362"/>
            <ac:spMk id="16" creationId="{DCC62DAE-12DC-4B84-A2EF-4854EF34C0E6}"/>
          </ac:spMkLst>
        </pc:spChg>
        <pc:spChg chg="add mod">
          <ac:chgData name="Cheng Ran" userId="dbeed8448c6bb12c" providerId="LiveId" clId="{6C75F16A-FC30-4F24-98EE-CED4265303CE}" dt="2022-03-14T03:24:59.946" v="954" actId="1076"/>
          <ac:spMkLst>
            <pc:docMk/>
            <pc:sldMk cId="462873067" sldId="362"/>
            <ac:spMk id="17" creationId="{AA105F1B-250F-4C92-88B7-EE31375078A8}"/>
          </ac:spMkLst>
        </pc:spChg>
        <pc:spChg chg="add del mod">
          <ac:chgData name="Cheng Ran" userId="dbeed8448c6bb12c" providerId="LiveId" clId="{6C75F16A-FC30-4F24-98EE-CED4265303CE}" dt="2022-03-14T03:03:28.295" v="877" actId="1076"/>
          <ac:spMkLst>
            <pc:docMk/>
            <pc:sldMk cId="462873067" sldId="362"/>
            <ac:spMk id="18" creationId="{6D1E4DE8-54F5-4DDA-B5D5-7F377F547A4B}"/>
          </ac:spMkLst>
        </pc:spChg>
        <pc:spChg chg="add mod">
          <ac:chgData name="Cheng Ran" userId="dbeed8448c6bb12c" providerId="LiveId" clId="{6C75F16A-FC30-4F24-98EE-CED4265303CE}" dt="2022-03-14T02:52:01.325" v="674" actId="1076"/>
          <ac:spMkLst>
            <pc:docMk/>
            <pc:sldMk cId="462873067" sldId="362"/>
            <ac:spMk id="19" creationId="{FEE928B9-1D68-4FA3-AB17-63A5DF673247}"/>
          </ac:spMkLst>
        </pc:spChg>
        <pc:spChg chg="add mod">
          <ac:chgData name="Cheng Ran" userId="dbeed8448c6bb12c" providerId="LiveId" clId="{6C75F16A-FC30-4F24-98EE-CED4265303CE}" dt="2022-03-14T02:52:20.793" v="680" actId="1076"/>
          <ac:spMkLst>
            <pc:docMk/>
            <pc:sldMk cId="462873067" sldId="362"/>
            <ac:spMk id="20" creationId="{BDBE1D47-8993-443F-9056-C29EF55FF93A}"/>
          </ac:spMkLst>
        </pc:spChg>
        <pc:spChg chg="add del mod">
          <ac:chgData name="Cheng Ran" userId="dbeed8448c6bb12c" providerId="LiveId" clId="{6C75F16A-FC30-4F24-98EE-CED4265303CE}" dt="2022-03-14T03:00:15.771" v="821" actId="478"/>
          <ac:spMkLst>
            <pc:docMk/>
            <pc:sldMk cId="462873067" sldId="362"/>
            <ac:spMk id="21" creationId="{F351C719-3AD4-43A9-8679-F0C9E9B5FBBF}"/>
          </ac:spMkLst>
        </pc:spChg>
        <pc:spChg chg="add del mod">
          <ac:chgData name="Cheng Ran" userId="dbeed8448c6bb12c" providerId="LiveId" clId="{6C75F16A-FC30-4F24-98EE-CED4265303CE}" dt="2022-03-14T03:00:18.232" v="823" actId="478"/>
          <ac:spMkLst>
            <pc:docMk/>
            <pc:sldMk cId="462873067" sldId="362"/>
            <ac:spMk id="22" creationId="{695C3B21-DFD5-41F2-BF63-0618CA7C7233}"/>
          </ac:spMkLst>
        </pc:spChg>
        <pc:spChg chg="add del mod">
          <ac:chgData name="Cheng Ran" userId="dbeed8448c6bb12c" providerId="LiveId" clId="{6C75F16A-FC30-4F24-98EE-CED4265303CE}" dt="2022-03-14T03:00:19.330" v="824" actId="478"/>
          <ac:spMkLst>
            <pc:docMk/>
            <pc:sldMk cId="462873067" sldId="362"/>
            <ac:spMk id="23" creationId="{5A7D27DA-F5B3-4251-9C6A-08CE5BF11FB4}"/>
          </ac:spMkLst>
        </pc:spChg>
        <pc:spChg chg="add del mod">
          <ac:chgData name="Cheng Ran" userId="dbeed8448c6bb12c" providerId="LiveId" clId="{6C75F16A-FC30-4F24-98EE-CED4265303CE}" dt="2022-03-14T03:00:16.755" v="822" actId="478"/>
          <ac:spMkLst>
            <pc:docMk/>
            <pc:sldMk cId="462873067" sldId="362"/>
            <ac:spMk id="24" creationId="{C447F445-AA10-4152-8353-D727AA13E04D}"/>
          </ac:spMkLst>
        </pc:spChg>
        <pc:spChg chg="add mod">
          <ac:chgData name="Cheng Ran" userId="dbeed8448c6bb12c" providerId="LiveId" clId="{6C75F16A-FC30-4F24-98EE-CED4265303CE}" dt="2022-03-14T02:56:05.220" v="734" actId="571"/>
          <ac:spMkLst>
            <pc:docMk/>
            <pc:sldMk cId="462873067" sldId="362"/>
            <ac:spMk id="25" creationId="{4382E376-EFD1-468F-9A9D-71F33AD23A89}"/>
          </ac:spMkLst>
        </pc:spChg>
        <pc:spChg chg="add del mod">
          <ac:chgData name="Cheng Ran" userId="dbeed8448c6bb12c" providerId="LiveId" clId="{6C75F16A-FC30-4F24-98EE-CED4265303CE}" dt="2022-03-14T02:57:48.796" v="764" actId="478"/>
          <ac:spMkLst>
            <pc:docMk/>
            <pc:sldMk cId="462873067" sldId="362"/>
            <ac:spMk id="26" creationId="{7DF064A0-296B-46E3-AFD0-33E710674495}"/>
          </ac:spMkLst>
        </pc:spChg>
        <pc:spChg chg="add del mod">
          <ac:chgData name="Cheng Ran" userId="dbeed8448c6bb12c" providerId="LiveId" clId="{6C75F16A-FC30-4F24-98EE-CED4265303CE}" dt="2022-03-14T02:57:49.829" v="765" actId="478"/>
          <ac:spMkLst>
            <pc:docMk/>
            <pc:sldMk cId="462873067" sldId="362"/>
            <ac:spMk id="27" creationId="{291A3532-611D-42EF-A369-AC6FEA764A69}"/>
          </ac:spMkLst>
        </pc:spChg>
        <pc:spChg chg="add del mod">
          <ac:chgData name="Cheng Ran" userId="dbeed8448c6bb12c" providerId="LiveId" clId="{6C75F16A-FC30-4F24-98EE-CED4265303CE}" dt="2022-03-14T02:57:53.172" v="766" actId="478"/>
          <ac:spMkLst>
            <pc:docMk/>
            <pc:sldMk cId="462873067" sldId="362"/>
            <ac:spMk id="28" creationId="{5DA049F4-FBFD-4013-85A1-418B62179158}"/>
          </ac:spMkLst>
        </pc:spChg>
        <pc:spChg chg="add del mod">
          <ac:chgData name="Cheng Ran" userId="dbeed8448c6bb12c" providerId="LiveId" clId="{6C75F16A-FC30-4F24-98EE-CED4265303CE}" dt="2022-03-14T02:57:46.839" v="763" actId="478"/>
          <ac:spMkLst>
            <pc:docMk/>
            <pc:sldMk cId="462873067" sldId="362"/>
            <ac:spMk id="29" creationId="{F7440BDF-7198-4F49-9FFD-6AFB153E5A7D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0" creationId="{58E3D137-33B9-4D86-A671-E426B0EC88F7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1" creationId="{998AC78F-2AD2-4D73-8DB8-BC489183D62C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2" creationId="{62A72F2B-B67A-4C3D-9687-63EE83F48402}"/>
          </ac:spMkLst>
        </pc:spChg>
        <pc:spChg chg="add del mod">
          <ac:chgData name="Cheng Ran" userId="dbeed8448c6bb12c" providerId="LiveId" clId="{6C75F16A-FC30-4F24-98EE-CED4265303CE}" dt="2022-03-14T02:59:48.835" v="818" actId="478"/>
          <ac:spMkLst>
            <pc:docMk/>
            <pc:sldMk cId="462873067" sldId="362"/>
            <ac:spMk id="33" creationId="{DEF7D480-55A7-40D5-AFA0-625B4A84CC78}"/>
          </ac:spMkLst>
        </pc:spChg>
        <pc:spChg chg="add del mod">
          <ac:chgData name="Cheng Ran" userId="dbeed8448c6bb12c" providerId="LiveId" clId="{6C75F16A-FC30-4F24-98EE-CED4265303CE}" dt="2022-03-14T02:56:49.023" v="745"/>
          <ac:spMkLst>
            <pc:docMk/>
            <pc:sldMk cId="462873067" sldId="362"/>
            <ac:spMk id="34" creationId="{804CE1BE-DA5C-4210-9F54-3D48B2EF0E0B}"/>
          </ac:spMkLst>
        </pc:spChg>
        <pc:spChg chg="add del mod">
          <ac:chgData name="Cheng Ran" userId="dbeed8448c6bb12c" providerId="LiveId" clId="{6C75F16A-FC30-4F24-98EE-CED4265303CE}" dt="2022-03-14T02:57:05.011" v="749"/>
          <ac:spMkLst>
            <pc:docMk/>
            <pc:sldMk cId="462873067" sldId="362"/>
            <ac:spMk id="35" creationId="{18A0654D-39AE-43A8-BC41-3CF7E90896E5}"/>
          </ac:spMkLst>
        </pc:spChg>
        <pc:spChg chg="add mod">
          <ac:chgData name="Cheng Ran" userId="dbeed8448c6bb12c" providerId="LiveId" clId="{6C75F16A-FC30-4F24-98EE-CED4265303CE}" dt="2022-03-14T03:03:28.295" v="877" actId="1076"/>
          <ac:spMkLst>
            <pc:docMk/>
            <pc:sldMk cId="462873067" sldId="362"/>
            <ac:spMk id="36" creationId="{9DBACB72-292C-41FC-8C9A-CC5892B214AF}"/>
          </ac:spMkLst>
        </pc:spChg>
        <pc:spChg chg="add del mod">
          <ac:chgData name="Cheng Ran" userId="dbeed8448c6bb12c" providerId="LiveId" clId="{6C75F16A-FC30-4F24-98EE-CED4265303CE}" dt="2022-03-14T02:59:52.015" v="820"/>
          <ac:spMkLst>
            <pc:docMk/>
            <pc:sldMk cId="462873067" sldId="362"/>
            <ac:spMk id="37" creationId="{86D16EBC-CF8B-40F0-A1F4-52A60DBCBC23}"/>
          </ac:spMkLst>
        </pc:spChg>
        <pc:spChg chg="add del mod">
          <ac:chgData name="Cheng Ran" userId="dbeed8448c6bb12c" providerId="LiveId" clId="{6C75F16A-FC30-4F24-98EE-CED4265303CE}" dt="2022-03-14T02:59:52.015" v="820"/>
          <ac:spMkLst>
            <pc:docMk/>
            <pc:sldMk cId="462873067" sldId="362"/>
            <ac:spMk id="38" creationId="{472DE047-2064-4F00-91FE-CBFAB251FCB8}"/>
          </ac:spMkLst>
        </pc:spChg>
        <pc:spChg chg="add del mod">
          <ac:chgData name="Cheng Ran" userId="dbeed8448c6bb12c" providerId="LiveId" clId="{6C75F16A-FC30-4F24-98EE-CED4265303CE}" dt="2022-03-14T02:59:52.015" v="820"/>
          <ac:spMkLst>
            <pc:docMk/>
            <pc:sldMk cId="462873067" sldId="362"/>
            <ac:spMk id="39" creationId="{6D58ED3D-7EF3-455B-A0A6-C861EF754C1C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0" creationId="{F5F207F2-8A50-4D87-B83B-159C44F5D2D6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1" creationId="{C8531C43-152F-4CC0-B3C7-202CA44946AA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2" creationId="{8BC0E6A0-8ED9-4B73-BC8E-207BAEEB6851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3" creationId="{EB090C85-9008-4C5E-87E3-593253D082CE}"/>
          </ac:spMkLst>
        </pc:spChg>
        <pc:spChg chg="add del mod">
          <ac:chgData name="Cheng Ran" userId="dbeed8448c6bb12c" providerId="LiveId" clId="{6C75F16A-FC30-4F24-98EE-CED4265303CE}" dt="2022-03-14T03:01:26.133" v="844"/>
          <ac:spMkLst>
            <pc:docMk/>
            <pc:sldMk cId="462873067" sldId="362"/>
            <ac:spMk id="44" creationId="{998072CE-EDCE-4BB9-A165-2FFB84F05859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5" creationId="{77636F5E-7465-480D-94C7-B9183CA153AC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6" creationId="{3BD753F4-0809-4DE3-8729-6B4D075C1CFA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7" creationId="{10239DD7-DFB5-4E00-A1E2-F0CD56E9F5A6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8" creationId="{9398B73D-CC14-4A4A-950E-9F024DC71EB4}"/>
          </ac:spMkLst>
        </pc:spChg>
        <pc:spChg chg="add del mod">
          <ac:chgData name="Cheng Ran" userId="dbeed8448c6bb12c" providerId="LiveId" clId="{6C75F16A-FC30-4F24-98EE-CED4265303CE}" dt="2022-03-14T03:01:21.896" v="840"/>
          <ac:spMkLst>
            <pc:docMk/>
            <pc:sldMk cId="462873067" sldId="362"/>
            <ac:spMk id="49" creationId="{F663DFC4-4568-4EC6-99D2-5483F9A74490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0" creationId="{2EBBEF6C-7847-4127-9805-0E46BA15FEDF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1" creationId="{DBD549B5-6E6E-4139-892A-FA2243C279FE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2" creationId="{FA1337B3-7037-4E17-8751-12CBB6B85BEE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3" creationId="{E0DC4031-4299-49CD-B531-90C438F528AF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4" creationId="{E04E4263-8C8A-45AA-B94F-9C9EB9602F73}"/>
          </ac:spMkLst>
        </pc:spChg>
        <pc:spChg chg="add del mod">
          <ac:chgData name="Cheng Ran" userId="dbeed8448c6bb12c" providerId="LiveId" clId="{6C75F16A-FC30-4F24-98EE-CED4265303CE}" dt="2022-03-14T03:02:16.197" v="856"/>
          <ac:spMkLst>
            <pc:docMk/>
            <pc:sldMk cId="462873067" sldId="362"/>
            <ac:spMk id="55" creationId="{0F0EF9C6-F103-491B-A4CA-6926844B00E6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6" creationId="{16B1C98E-9659-4798-9B55-28C8514E19C9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7" creationId="{DB93C335-F809-475D-A121-1D6D12C3EB0B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8" creationId="{99198552-B726-4B1C-B4CE-2ECB94D99CE5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59" creationId="{4C72F8E1-B2BC-45BC-A31D-2418005E44ED}"/>
          </ac:spMkLst>
        </pc:spChg>
        <pc:spChg chg="add del mod">
          <ac:chgData name="Cheng Ran" userId="dbeed8448c6bb12c" providerId="LiveId" clId="{6C75F16A-FC30-4F24-98EE-CED4265303CE}" dt="2022-03-14T03:03:24.233" v="876"/>
          <ac:spMkLst>
            <pc:docMk/>
            <pc:sldMk cId="462873067" sldId="362"/>
            <ac:spMk id="60" creationId="{30EF224C-800C-4DC2-9E47-7BD205BF6374}"/>
          </ac:spMkLst>
        </pc:spChg>
        <pc:spChg chg="add mod">
          <ac:chgData name="Cheng Ran" userId="dbeed8448c6bb12c" providerId="LiveId" clId="{6C75F16A-FC30-4F24-98EE-CED4265303CE}" dt="2022-03-14T03:05:05.606" v="901" actId="14100"/>
          <ac:spMkLst>
            <pc:docMk/>
            <pc:sldMk cId="462873067" sldId="362"/>
            <ac:spMk id="61" creationId="{4DE43F6A-348B-4911-BABC-C4D97B0564D5}"/>
          </ac:spMkLst>
        </pc:spChg>
        <pc:spChg chg="add mod">
          <ac:chgData name="Cheng Ran" userId="dbeed8448c6bb12c" providerId="LiveId" clId="{6C75F16A-FC30-4F24-98EE-CED4265303CE}" dt="2022-03-14T03:03:42.512" v="879" actId="1076"/>
          <ac:spMkLst>
            <pc:docMk/>
            <pc:sldMk cId="462873067" sldId="362"/>
            <ac:spMk id="62" creationId="{02C9AC1F-B556-4A27-BA21-8D8977C37412}"/>
          </ac:spMkLst>
        </pc:spChg>
        <pc:spChg chg="add mod">
          <ac:chgData name="Cheng Ran" userId="dbeed8448c6bb12c" providerId="LiveId" clId="{6C75F16A-FC30-4F24-98EE-CED4265303CE}" dt="2022-03-14T03:07:22.602" v="947" actId="20577"/>
          <ac:spMkLst>
            <pc:docMk/>
            <pc:sldMk cId="462873067" sldId="362"/>
            <ac:spMk id="63" creationId="{D9BE774D-51AA-458B-94A1-D47884C4F0C6}"/>
          </ac:spMkLst>
        </pc:spChg>
        <pc:spChg chg="add mod">
          <ac:chgData name="Cheng Ran" userId="dbeed8448c6bb12c" providerId="LiveId" clId="{6C75F16A-FC30-4F24-98EE-CED4265303CE}" dt="2022-03-14T03:04:48.293" v="892" actId="20577"/>
          <ac:spMkLst>
            <pc:docMk/>
            <pc:sldMk cId="462873067" sldId="362"/>
            <ac:spMk id="64" creationId="{CFEE76D6-A1D7-4B21-BFE7-FEDC9B42285E}"/>
          </ac:spMkLst>
        </pc:spChg>
        <pc:spChg chg="add mod">
          <ac:chgData name="Cheng Ran" userId="dbeed8448c6bb12c" providerId="LiveId" clId="{6C75F16A-FC30-4F24-98EE-CED4265303CE}" dt="2022-03-14T03:03:42.512" v="879" actId="1076"/>
          <ac:spMkLst>
            <pc:docMk/>
            <pc:sldMk cId="462873067" sldId="362"/>
            <ac:spMk id="65" creationId="{D2365BC4-DBF0-4D43-AC00-8A250311B0FD}"/>
          </ac:spMkLst>
        </pc:spChg>
        <pc:spChg chg="add mod">
          <ac:chgData name="Cheng Ran" userId="dbeed8448c6bb12c" providerId="LiveId" clId="{6C75F16A-FC30-4F24-98EE-CED4265303CE}" dt="2022-03-14T03:04:51.515" v="893" actId="20577"/>
          <ac:spMkLst>
            <pc:docMk/>
            <pc:sldMk cId="462873067" sldId="362"/>
            <ac:spMk id="66" creationId="{B2CBC4FC-A156-4982-BD43-10497EA15E77}"/>
          </ac:spMkLst>
        </pc:spChg>
        <pc:spChg chg="add mod">
          <ac:chgData name="Cheng Ran" userId="dbeed8448c6bb12c" providerId="LiveId" clId="{6C75F16A-FC30-4F24-98EE-CED4265303CE}" dt="2022-03-14T03:05:08.352" v="903" actId="14100"/>
          <ac:spMkLst>
            <pc:docMk/>
            <pc:sldMk cId="462873067" sldId="362"/>
            <ac:spMk id="67" creationId="{72B7BA69-4235-4EEB-83CD-8F121EAF6E6C}"/>
          </ac:spMkLst>
        </pc:spChg>
        <pc:spChg chg="add mod">
          <ac:chgData name="Cheng Ran" userId="dbeed8448c6bb12c" providerId="LiveId" clId="{6C75F16A-FC30-4F24-98EE-CED4265303CE}" dt="2022-03-14T03:04:00.887" v="882" actId="1076"/>
          <ac:spMkLst>
            <pc:docMk/>
            <pc:sldMk cId="462873067" sldId="362"/>
            <ac:spMk id="68" creationId="{4837AD2E-E4BE-4B91-AFD8-45AC71385631}"/>
          </ac:spMkLst>
        </pc:spChg>
        <pc:spChg chg="add mod">
          <ac:chgData name="Cheng Ran" userId="dbeed8448c6bb12c" providerId="LiveId" clId="{6C75F16A-FC30-4F24-98EE-CED4265303CE}" dt="2022-03-14T03:07:23.846" v="948" actId="20577"/>
          <ac:spMkLst>
            <pc:docMk/>
            <pc:sldMk cId="462873067" sldId="362"/>
            <ac:spMk id="69" creationId="{D836E0D3-F1E4-4098-84A0-BD713F8D4909}"/>
          </ac:spMkLst>
        </pc:spChg>
        <pc:spChg chg="add mod">
          <ac:chgData name="Cheng Ran" userId="dbeed8448c6bb12c" providerId="LiveId" clId="{6C75F16A-FC30-4F24-98EE-CED4265303CE}" dt="2022-03-14T03:05:23.810" v="910" actId="20577"/>
          <ac:spMkLst>
            <pc:docMk/>
            <pc:sldMk cId="462873067" sldId="362"/>
            <ac:spMk id="70" creationId="{FF76BADD-D8BC-406D-B8A5-6CBF63A531CA}"/>
          </ac:spMkLst>
        </pc:spChg>
        <pc:spChg chg="add mod">
          <ac:chgData name="Cheng Ran" userId="dbeed8448c6bb12c" providerId="LiveId" clId="{6C75F16A-FC30-4F24-98EE-CED4265303CE}" dt="2022-03-14T03:04:00.887" v="882" actId="1076"/>
          <ac:spMkLst>
            <pc:docMk/>
            <pc:sldMk cId="462873067" sldId="362"/>
            <ac:spMk id="71" creationId="{084860EC-8834-4C80-8106-954187F8A11E}"/>
          </ac:spMkLst>
        </pc:spChg>
        <pc:spChg chg="add mod">
          <ac:chgData name="Cheng Ran" userId="dbeed8448c6bb12c" providerId="LiveId" clId="{6C75F16A-FC30-4F24-98EE-CED4265303CE}" dt="2022-03-14T03:04:52.579" v="894" actId="20577"/>
          <ac:spMkLst>
            <pc:docMk/>
            <pc:sldMk cId="462873067" sldId="362"/>
            <ac:spMk id="72" creationId="{6D7C8A38-883B-44C1-A534-58DD92DFEFAD}"/>
          </ac:spMkLst>
        </pc:spChg>
        <pc:spChg chg="add mod">
          <ac:chgData name="Cheng Ran" userId="dbeed8448c6bb12c" providerId="LiveId" clId="{6C75F16A-FC30-4F24-98EE-CED4265303CE}" dt="2022-03-14T03:05:11.029" v="905" actId="14100"/>
          <ac:spMkLst>
            <pc:docMk/>
            <pc:sldMk cId="462873067" sldId="362"/>
            <ac:spMk id="73" creationId="{81667C1D-E661-4F0B-95FC-1308486FC55C}"/>
          </ac:spMkLst>
        </pc:spChg>
        <pc:spChg chg="add mod">
          <ac:chgData name="Cheng Ran" userId="dbeed8448c6bb12c" providerId="LiveId" clId="{6C75F16A-FC30-4F24-98EE-CED4265303CE}" dt="2022-03-14T03:04:06.101" v="884" actId="1076"/>
          <ac:spMkLst>
            <pc:docMk/>
            <pc:sldMk cId="462873067" sldId="362"/>
            <ac:spMk id="74" creationId="{DC884DC4-727F-473C-A16D-2BB8533B807C}"/>
          </ac:spMkLst>
        </pc:spChg>
        <pc:spChg chg="add mod">
          <ac:chgData name="Cheng Ran" userId="dbeed8448c6bb12c" providerId="LiveId" clId="{6C75F16A-FC30-4F24-98EE-CED4265303CE}" dt="2022-03-14T03:07:26.350" v="949" actId="20577"/>
          <ac:spMkLst>
            <pc:docMk/>
            <pc:sldMk cId="462873067" sldId="362"/>
            <ac:spMk id="75" creationId="{4CAF1B80-688E-40D1-A042-A7823D584F8B}"/>
          </ac:spMkLst>
        </pc:spChg>
        <pc:spChg chg="add mod">
          <ac:chgData name="Cheng Ran" userId="dbeed8448c6bb12c" providerId="LiveId" clId="{6C75F16A-FC30-4F24-98EE-CED4265303CE}" dt="2022-03-14T03:05:25.397" v="911" actId="20577"/>
          <ac:spMkLst>
            <pc:docMk/>
            <pc:sldMk cId="462873067" sldId="362"/>
            <ac:spMk id="76" creationId="{3EE641AC-9930-4103-BDB8-A2A315F715BC}"/>
          </ac:spMkLst>
        </pc:spChg>
        <pc:spChg chg="add mod">
          <ac:chgData name="Cheng Ran" userId="dbeed8448c6bb12c" providerId="LiveId" clId="{6C75F16A-FC30-4F24-98EE-CED4265303CE}" dt="2022-03-14T03:04:06.101" v="884" actId="1076"/>
          <ac:spMkLst>
            <pc:docMk/>
            <pc:sldMk cId="462873067" sldId="362"/>
            <ac:spMk id="77" creationId="{F14F8DF6-0E85-4AC7-9DA6-5676E591C7B5}"/>
          </ac:spMkLst>
        </pc:spChg>
        <pc:spChg chg="add mod">
          <ac:chgData name="Cheng Ran" userId="dbeed8448c6bb12c" providerId="LiveId" clId="{6C75F16A-FC30-4F24-98EE-CED4265303CE}" dt="2022-03-14T03:04:54.285" v="895" actId="20577"/>
          <ac:spMkLst>
            <pc:docMk/>
            <pc:sldMk cId="462873067" sldId="362"/>
            <ac:spMk id="78" creationId="{2EFFC42F-9EF1-49BB-BBB3-5F7198F1CEB0}"/>
          </ac:spMkLst>
        </pc:spChg>
        <pc:spChg chg="add mod">
          <ac:chgData name="Cheng Ran" userId="dbeed8448c6bb12c" providerId="LiveId" clId="{6C75F16A-FC30-4F24-98EE-CED4265303CE}" dt="2022-03-14T03:05:14.353" v="907" actId="14100"/>
          <ac:spMkLst>
            <pc:docMk/>
            <pc:sldMk cId="462873067" sldId="362"/>
            <ac:spMk id="79" creationId="{4B416984-0993-4BA9-BDF8-BCD6C260C833}"/>
          </ac:spMkLst>
        </pc:spChg>
        <pc:spChg chg="add mod">
          <ac:chgData name="Cheng Ran" userId="dbeed8448c6bb12c" providerId="LiveId" clId="{6C75F16A-FC30-4F24-98EE-CED4265303CE}" dt="2022-03-14T03:04:12.167" v="886" actId="1076"/>
          <ac:spMkLst>
            <pc:docMk/>
            <pc:sldMk cId="462873067" sldId="362"/>
            <ac:spMk id="80" creationId="{23F53035-FF63-4B39-8273-4976D0EA7986}"/>
          </ac:spMkLst>
        </pc:spChg>
        <pc:spChg chg="add mod">
          <ac:chgData name="Cheng Ran" userId="dbeed8448c6bb12c" providerId="LiveId" clId="{6C75F16A-FC30-4F24-98EE-CED4265303CE}" dt="2022-03-14T03:07:27.486" v="950" actId="20577"/>
          <ac:spMkLst>
            <pc:docMk/>
            <pc:sldMk cId="462873067" sldId="362"/>
            <ac:spMk id="81" creationId="{647ED924-FF3D-4650-88B8-D3AE05F979FC}"/>
          </ac:spMkLst>
        </pc:spChg>
        <pc:spChg chg="add mod">
          <ac:chgData name="Cheng Ran" userId="dbeed8448c6bb12c" providerId="LiveId" clId="{6C75F16A-FC30-4F24-98EE-CED4265303CE}" dt="2022-03-14T03:05:26.486" v="912" actId="20577"/>
          <ac:spMkLst>
            <pc:docMk/>
            <pc:sldMk cId="462873067" sldId="362"/>
            <ac:spMk id="82" creationId="{2B6C08EE-69B1-4032-9CB9-436C0B3BA4ED}"/>
          </ac:spMkLst>
        </pc:spChg>
        <pc:spChg chg="add mod">
          <ac:chgData name="Cheng Ran" userId="dbeed8448c6bb12c" providerId="LiveId" clId="{6C75F16A-FC30-4F24-98EE-CED4265303CE}" dt="2022-03-14T03:04:12.167" v="886" actId="1076"/>
          <ac:spMkLst>
            <pc:docMk/>
            <pc:sldMk cId="462873067" sldId="362"/>
            <ac:spMk id="83" creationId="{646B84B0-63F8-4B1F-88CB-F006635384B4}"/>
          </ac:spMkLst>
        </pc:spChg>
        <pc:spChg chg="add mod">
          <ac:chgData name="Cheng Ran" userId="dbeed8448c6bb12c" providerId="LiveId" clId="{6C75F16A-FC30-4F24-98EE-CED4265303CE}" dt="2022-03-14T03:04:56.122" v="896" actId="20577"/>
          <ac:spMkLst>
            <pc:docMk/>
            <pc:sldMk cId="462873067" sldId="362"/>
            <ac:spMk id="84" creationId="{9CA610CD-75F7-4852-A018-89FF3CB940A8}"/>
          </ac:spMkLst>
        </pc:spChg>
        <pc:spChg chg="add mod">
          <ac:chgData name="Cheng Ran" userId="dbeed8448c6bb12c" providerId="LiveId" clId="{6C75F16A-FC30-4F24-98EE-CED4265303CE}" dt="2022-03-14T03:05:19.099" v="909" actId="14100"/>
          <ac:spMkLst>
            <pc:docMk/>
            <pc:sldMk cId="462873067" sldId="362"/>
            <ac:spMk id="85" creationId="{FA8BFE24-AD77-4E2C-8E6D-EDF00D2E19D1}"/>
          </ac:spMkLst>
        </pc:spChg>
        <pc:spChg chg="add mod">
          <ac:chgData name="Cheng Ran" userId="dbeed8448c6bb12c" providerId="LiveId" clId="{6C75F16A-FC30-4F24-98EE-CED4265303CE}" dt="2022-03-14T03:04:20.299" v="888" actId="1076"/>
          <ac:spMkLst>
            <pc:docMk/>
            <pc:sldMk cId="462873067" sldId="362"/>
            <ac:spMk id="86" creationId="{BD552E66-D7B2-4698-9C7C-F6A0F5EBF5DC}"/>
          </ac:spMkLst>
        </pc:spChg>
        <pc:spChg chg="add mod">
          <ac:chgData name="Cheng Ran" userId="dbeed8448c6bb12c" providerId="LiveId" clId="{6C75F16A-FC30-4F24-98EE-CED4265303CE}" dt="2022-03-14T03:07:30.943" v="951" actId="20577"/>
          <ac:spMkLst>
            <pc:docMk/>
            <pc:sldMk cId="462873067" sldId="362"/>
            <ac:spMk id="87" creationId="{A862C972-505D-4BAE-9C67-56F5CF04041E}"/>
          </ac:spMkLst>
        </pc:spChg>
        <pc:spChg chg="add mod">
          <ac:chgData name="Cheng Ran" userId="dbeed8448c6bb12c" providerId="LiveId" clId="{6C75F16A-FC30-4F24-98EE-CED4265303CE}" dt="2022-03-14T03:05:41.248" v="917" actId="1076"/>
          <ac:spMkLst>
            <pc:docMk/>
            <pc:sldMk cId="462873067" sldId="362"/>
            <ac:spMk id="88" creationId="{B6CF2D97-74CB-49CF-B294-93AEC1C8A507}"/>
          </ac:spMkLst>
        </pc:spChg>
        <pc:spChg chg="add mod">
          <ac:chgData name="Cheng Ran" userId="dbeed8448c6bb12c" providerId="LiveId" clId="{6C75F16A-FC30-4F24-98EE-CED4265303CE}" dt="2022-03-14T03:04:20.299" v="888" actId="1076"/>
          <ac:spMkLst>
            <pc:docMk/>
            <pc:sldMk cId="462873067" sldId="362"/>
            <ac:spMk id="89" creationId="{E7A612AA-BDFA-4AA2-A60A-46AA80E075B2}"/>
          </ac:spMkLst>
        </pc:spChg>
        <pc:spChg chg="add mod">
          <ac:chgData name="Cheng Ran" userId="dbeed8448c6bb12c" providerId="LiveId" clId="{6C75F16A-FC30-4F24-98EE-CED4265303CE}" dt="2022-03-14T03:04:57.911" v="897" actId="20577"/>
          <ac:spMkLst>
            <pc:docMk/>
            <pc:sldMk cId="462873067" sldId="362"/>
            <ac:spMk id="90" creationId="{97E758F5-4C6C-40E7-AF27-F80FB518C994}"/>
          </ac:spMkLst>
        </pc:spChg>
        <pc:spChg chg="add mod">
          <ac:chgData name="Cheng Ran" userId="dbeed8448c6bb12c" providerId="LiveId" clId="{6C75F16A-FC30-4F24-98EE-CED4265303CE}" dt="2022-03-14T03:06:04.324" v="939" actId="20577"/>
          <ac:spMkLst>
            <pc:docMk/>
            <pc:sldMk cId="462873067" sldId="362"/>
            <ac:spMk id="91" creationId="{2DD897C6-D21C-427C-A439-E2BA79C833AF}"/>
          </ac:spMkLst>
        </pc:spChg>
        <pc:spChg chg="add del">
          <ac:chgData name="Cheng Ran" userId="dbeed8448c6bb12c" providerId="LiveId" clId="{6C75F16A-FC30-4F24-98EE-CED4265303CE}" dt="2022-03-14T03:06:26.863" v="942" actId="11529"/>
          <ac:spMkLst>
            <pc:docMk/>
            <pc:sldMk cId="462873067" sldId="362"/>
            <ac:spMk id="92" creationId="{A557E3A9-36D3-4FC6-B181-AA6F044E46E9}"/>
          </ac:spMkLst>
        </pc:spChg>
        <pc:graphicFrameChg chg="add mod">
          <ac:chgData name="Cheng Ran" userId="dbeed8448c6bb12c" providerId="LiveId" clId="{6C75F16A-FC30-4F24-98EE-CED4265303CE}" dt="2022-03-14T03:02:44.533" v="868" actId="1076"/>
          <ac:graphicFrameMkLst>
            <pc:docMk/>
            <pc:sldMk cId="462873067" sldId="362"/>
            <ac:graphicFrameMk id="12" creationId="{69692AB2-D7BF-4232-827A-5B444B70446E}"/>
          </ac:graphicFrameMkLst>
        </pc:graphicFrameChg>
        <pc:cxnChg chg="add mod">
          <ac:chgData name="Cheng Ran" userId="dbeed8448c6bb12c" providerId="LiveId" clId="{6C75F16A-FC30-4F24-98EE-CED4265303CE}" dt="2022-03-14T03:07:03.565" v="944" actId="13822"/>
          <ac:cxnSpMkLst>
            <pc:docMk/>
            <pc:sldMk cId="462873067" sldId="362"/>
            <ac:cxnSpMk id="94" creationId="{E55D6882-F0C0-48D6-8E33-6BA7B43EDA78}"/>
          </ac:cxnSpMkLst>
        </pc:cxnChg>
      </pc:sldChg>
      <pc:sldChg chg="add del">
        <pc:chgData name="Cheng Ran" userId="dbeed8448c6bb12c" providerId="LiveId" clId="{6C75F16A-FC30-4F24-98EE-CED4265303CE}" dt="2022-03-14T02:32:45.705" v="439"/>
        <pc:sldMkLst>
          <pc:docMk/>
          <pc:sldMk cId="1250599484" sldId="362"/>
        </pc:sldMkLst>
      </pc:sldChg>
      <pc:sldChg chg="addSp delSp modSp new del mod">
        <pc:chgData name="Cheng Ran" userId="dbeed8448c6bb12c" providerId="LiveId" clId="{6C75F16A-FC30-4F24-98EE-CED4265303CE}" dt="2022-03-14T02:50:41.267" v="645" actId="680"/>
        <pc:sldMkLst>
          <pc:docMk/>
          <pc:sldMk cId="1992865046" sldId="362"/>
        </pc:sldMkLst>
        <pc:spChg chg="mod">
          <ac:chgData name="Cheng Ran" userId="dbeed8448c6bb12c" providerId="LiveId" clId="{6C75F16A-FC30-4F24-98EE-CED4265303CE}" dt="2022-03-14T02:50:40.762" v="644" actId="20577"/>
          <ac:spMkLst>
            <pc:docMk/>
            <pc:sldMk cId="1992865046" sldId="362"/>
            <ac:spMk id="2" creationId="{19930763-89ED-4752-A3AB-8CACD55C265F}"/>
          </ac:spMkLst>
        </pc:spChg>
        <pc:spChg chg="add del">
          <ac:chgData name="Cheng Ran" userId="dbeed8448c6bb12c" providerId="LiveId" clId="{6C75F16A-FC30-4F24-98EE-CED4265303CE}" dt="2022-03-14T02:50:40.219" v="643" actId="478"/>
          <ac:spMkLst>
            <pc:docMk/>
            <pc:sldMk cId="1992865046" sldId="362"/>
            <ac:spMk id="3" creationId="{D1873450-51C7-470D-8D5D-980321B6BED9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4" creationId="{8CA7259F-765B-43EC-AE34-CACEAF109577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5" creationId="{1CB51E70-9AE2-4AA2-9BCA-56FC9B27CD44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6" creationId="{74BA8E2E-2770-45B2-8054-5AF2A0D81CD6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7" creationId="{95DDD8FB-BAB7-458A-BAA5-66B4C4F0C7DA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8" creationId="{4800B4FB-85DA-4340-81AE-58817CB07061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9" creationId="{22F2776C-4D72-45FE-8A7E-2085702734B0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0" creationId="{D6A975D5-9E0C-4528-8D33-3EC853A1BD92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1" creationId="{851149C6-4EE9-4AFF-9496-C09B07735CB5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2" creationId="{58979B88-4E46-492D-B0D2-5B592AF2C3E2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4" creationId="{3AA28A1D-81B9-4B2D-8971-3583F1A935B1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5" creationId="{36C60F30-A336-45E9-AF88-A460B3972921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6" creationId="{2B5D50E7-CBB5-4FD9-B790-8D7838DCCA6F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7" creationId="{2982C395-3BB3-4026-9373-B33B5627F584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8" creationId="{2AED58CB-F063-4D89-BC3F-903FC7E83576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19" creationId="{FD1AA04A-23D9-442D-9C30-68661C7CB1E3}"/>
          </ac:spMkLst>
        </pc:spChg>
        <pc:spChg chg="add del mod">
          <ac:chgData name="Cheng Ran" userId="dbeed8448c6bb12c" providerId="LiveId" clId="{6C75F16A-FC30-4F24-98EE-CED4265303CE}" dt="2022-03-14T02:50:31.285" v="642"/>
          <ac:spMkLst>
            <pc:docMk/>
            <pc:sldMk cId="1992865046" sldId="362"/>
            <ac:spMk id="20" creationId="{B4560B89-4C3D-435C-AD9D-AFE9202F95D6}"/>
          </ac:spMkLst>
        </pc:spChg>
        <pc:graphicFrameChg chg="add del mod">
          <ac:chgData name="Cheng Ran" userId="dbeed8448c6bb12c" providerId="LiveId" clId="{6C75F16A-FC30-4F24-98EE-CED4265303CE}" dt="2022-03-14T02:50:31.285" v="642"/>
          <ac:graphicFrameMkLst>
            <pc:docMk/>
            <pc:sldMk cId="1992865046" sldId="362"/>
            <ac:graphicFrameMk id="13" creationId="{AF09BD2F-D3E4-4315-A3B0-AF96B60FE922}"/>
          </ac:graphicFrameMkLst>
        </pc:graphicFrameChg>
      </pc:sldChg>
      <pc:sldChg chg="addSp delSp modSp new mod modClrScheme chgLayout">
        <pc:chgData name="Cheng Ran" userId="dbeed8448c6bb12c" providerId="LiveId" clId="{6C75F16A-FC30-4F24-98EE-CED4265303CE}" dt="2022-03-14T03:28:58.377" v="1005" actId="1076"/>
        <pc:sldMkLst>
          <pc:docMk/>
          <pc:sldMk cId="2865473776" sldId="363"/>
        </pc:sldMkLst>
        <pc:spChg chg="mod ord">
          <ac:chgData name="Cheng Ran" userId="dbeed8448c6bb12c" providerId="LiveId" clId="{6C75F16A-FC30-4F24-98EE-CED4265303CE}" dt="2022-03-14T03:27:25.694" v="978" actId="700"/>
          <ac:spMkLst>
            <pc:docMk/>
            <pc:sldMk cId="2865473776" sldId="363"/>
            <ac:spMk id="2" creationId="{550B5E9E-4BDE-48A0-87DD-D477B6A63C23}"/>
          </ac:spMkLst>
        </pc:spChg>
        <pc:spChg chg="del mod ord">
          <ac:chgData name="Cheng Ran" userId="dbeed8448c6bb12c" providerId="LiveId" clId="{6C75F16A-FC30-4F24-98EE-CED4265303CE}" dt="2022-03-14T03:27:25.694" v="978" actId="700"/>
          <ac:spMkLst>
            <pc:docMk/>
            <pc:sldMk cId="2865473776" sldId="363"/>
            <ac:spMk id="3" creationId="{CD03DAFC-B90F-4009-8D96-3A057A774E92}"/>
          </ac:spMkLst>
        </pc:spChg>
        <pc:spChg chg="add mod ord">
          <ac:chgData name="Cheng Ran" userId="dbeed8448c6bb12c" providerId="LiveId" clId="{6C75F16A-FC30-4F24-98EE-CED4265303CE}" dt="2022-03-14T03:28:58.377" v="1005" actId="1076"/>
          <ac:spMkLst>
            <pc:docMk/>
            <pc:sldMk cId="2865473776" sldId="363"/>
            <ac:spMk id="4" creationId="{AEB85EF6-21A3-44ED-AE2D-7746708499AF}"/>
          </ac:spMkLst>
        </pc:spChg>
        <pc:spChg chg="add mod ord">
          <ac:chgData name="Cheng Ran" userId="dbeed8448c6bb12c" providerId="LiveId" clId="{6C75F16A-FC30-4F24-98EE-CED4265303CE}" dt="2022-03-14T03:28:39.072" v="999" actId="20577"/>
          <ac:spMkLst>
            <pc:docMk/>
            <pc:sldMk cId="2865473776" sldId="363"/>
            <ac:spMk id="5" creationId="{C1097A3E-9AA3-4138-852F-CEADEE5D4010}"/>
          </ac:spMkLst>
        </pc:spChg>
        <pc:picChg chg="add mod">
          <ac:chgData name="Cheng Ran" userId="dbeed8448c6bb12c" providerId="LiveId" clId="{6C75F16A-FC30-4F24-98EE-CED4265303CE}" dt="2022-03-14T03:28:29.536" v="990" actId="1076"/>
          <ac:picMkLst>
            <pc:docMk/>
            <pc:sldMk cId="2865473776" sldId="363"/>
            <ac:picMk id="7" creationId="{E646D6BD-DD36-4293-8293-60A707AD88BE}"/>
          </ac:picMkLst>
        </pc:picChg>
        <pc:picChg chg="add mod">
          <ac:chgData name="Cheng Ran" userId="dbeed8448c6bb12c" providerId="LiveId" clId="{6C75F16A-FC30-4F24-98EE-CED4265303CE}" dt="2022-03-14T03:28:55.574" v="1004" actId="14100"/>
          <ac:picMkLst>
            <pc:docMk/>
            <pc:sldMk cId="2865473776" sldId="363"/>
            <ac:picMk id="9" creationId="{5F9057D2-2114-4A25-934F-F8D00F802BBC}"/>
          </ac:picMkLst>
        </pc:picChg>
      </pc:sldChg>
      <pc:sldChg chg="addSp delSp modSp add del mod">
        <pc:chgData name="Cheng Ran" userId="dbeed8448c6bb12c" providerId="LiveId" clId="{6C75F16A-FC30-4F24-98EE-CED4265303CE}" dt="2022-03-14T02:39:56.090" v="529" actId="47"/>
        <pc:sldMkLst>
          <pc:docMk/>
          <pc:sldMk cId="4003763145" sldId="363"/>
        </pc:sldMkLst>
        <pc:spChg chg="mod">
          <ac:chgData name="Cheng Ran" userId="dbeed8448c6bb12c" providerId="LiveId" clId="{6C75F16A-FC30-4F24-98EE-CED4265303CE}" dt="2022-03-14T02:38:59.789" v="521" actId="27636"/>
          <ac:spMkLst>
            <pc:docMk/>
            <pc:sldMk cId="4003763145" sldId="363"/>
            <ac:spMk id="3" creationId="{87E8B41D-C9F1-4CEE-8F6C-49A95274682F}"/>
          </ac:spMkLst>
        </pc:spChg>
        <pc:picChg chg="add mod">
          <ac:chgData name="Cheng Ran" userId="dbeed8448c6bb12c" providerId="LiveId" clId="{6C75F16A-FC30-4F24-98EE-CED4265303CE}" dt="2022-03-14T02:39:16.440" v="526" actId="1076"/>
          <ac:picMkLst>
            <pc:docMk/>
            <pc:sldMk cId="4003763145" sldId="363"/>
            <ac:picMk id="5" creationId="{CD699297-8AA6-4A1B-BBB8-CDBA945200FB}"/>
          </ac:picMkLst>
        </pc:picChg>
        <pc:picChg chg="del">
          <ac:chgData name="Cheng Ran" userId="dbeed8448c6bb12c" providerId="LiveId" clId="{6C75F16A-FC30-4F24-98EE-CED4265303CE}" dt="2022-03-14T02:39:02.255" v="522" actId="478"/>
          <ac:picMkLst>
            <pc:docMk/>
            <pc:sldMk cId="4003763145" sldId="363"/>
            <ac:picMk id="31" creationId="{66523326-E35B-4C23-9BF3-2911E9AF2D7E}"/>
          </ac:picMkLst>
        </pc:picChg>
      </pc:sldChg>
      <pc:sldChg chg="add del">
        <pc:chgData name="Cheng Ran" userId="dbeed8448c6bb12c" providerId="LiveId" clId="{6C75F16A-FC30-4F24-98EE-CED4265303CE}" dt="2022-03-14T02:40:00.069" v="530" actId="47"/>
        <pc:sldMkLst>
          <pc:docMk/>
          <pc:sldMk cId="2980749118" sldId="364"/>
        </pc:sldMkLst>
      </pc:sldChg>
      <pc:sldChg chg="addSp delSp modSp new mod modClrScheme chgLayout">
        <pc:chgData name="Cheng Ran" userId="dbeed8448c6bb12c" providerId="LiveId" clId="{6C75F16A-FC30-4F24-98EE-CED4265303CE}" dt="2022-03-14T08:47:11.722" v="2836" actId="20577"/>
        <pc:sldMkLst>
          <pc:docMk/>
          <pc:sldMk cId="3377111855" sldId="364"/>
        </pc:sldMkLst>
        <pc:spChg chg="mod ord">
          <ac:chgData name="Cheng Ran" userId="dbeed8448c6bb12c" providerId="LiveId" clId="{6C75F16A-FC30-4F24-98EE-CED4265303CE}" dt="2022-03-14T08:47:11.722" v="2836" actId="20577"/>
          <ac:spMkLst>
            <pc:docMk/>
            <pc:sldMk cId="3377111855" sldId="364"/>
            <ac:spMk id="2" creationId="{EDD68C95-2DB7-49EF-8F2A-C065A2859880}"/>
          </ac:spMkLst>
        </pc:spChg>
        <pc:spChg chg="del mod ord">
          <ac:chgData name="Cheng Ran" userId="dbeed8448c6bb12c" providerId="LiveId" clId="{6C75F16A-FC30-4F24-98EE-CED4265303CE}" dt="2022-03-14T03:29:47.010" v="1027" actId="700"/>
          <ac:spMkLst>
            <pc:docMk/>
            <pc:sldMk cId="3377111855" sldId="364"/>
            <ac:spMk id="3" creationId="{FFB10B04-D288-4CD9-A7B7-CF0295D8A6AD}"/>
          </ac:spMkLst>
        </pc:spChg>
        <pc:spChg chg="del">
          <ac:chgData name="Cheng Ran" userId="dbeed8448c6bb12c" providerId="LiveId" clId="{6C75F16A-FC30-4F24-98EE-CED4265303CE}" dt="2022-03-14T03:29:47.010" v="1027" actId="700"/>
          <ac:spMkLst>
            <pc:docMk/>
            <pc:sldMk cId="3377111855" sldId="364"/>
            <ac:spMk id="4" creationId="{A27E39D3-EE56-42D2-A128-2A0F8066C5B1}"/>
          </ac:spMkLst>
        </pc:spChg>
        <pc:spChg chg="add mod ord">
          <ac:chgData name="Cheng Ran" userId="dbeed8448c6bb12c" providerId="LiveId" clId="{6C75F16A-FC30-4F24-98EE-CED4265303CE}" dt="2022-03-14T03:30:43.180" v="1056" actId="113"/>
          <ac:spMkLst>
            <pc:docMk/>
            <pc:sldMk cId="3377111855" sldId="364"/>
            <ac:spMk id="5" creationId="{3A1EE9A9-3085-4B71-8CC5-129605D12B40}"/>
          </ac:spMkLst>
        </pc:spChg>
      </pc:sldChg>
      <pc:sldChg chg="modSp new mod">
        <pc:chgData name="Cheng Ran" userId="dbeed8448c6bb12c" providerId="LiveId" clId="{6C75F16A-FC30-4F24-98EE-CED4265303CE}" dt="2022-03-14T08:51:16.635" v="2837" actId="20577"/>
        <pc:sldMkLst>
          <pc:docMk/>
          <pc:sldMk cId="245190055" sldId="365"/>
        </pc:sldMkLst>
        <pc:spChg chg="mod">
          <ac:chgData name="Cheng Ran" userId="dbeed8448c6bb12c" providerId="LiveId" clId="{6C75F16A-FC30-4F24-98EE-CED4265303CE}" dt="2022-03-14T03:31:32.103" v="1089" actId="20577"/>
          <ac:spMkLst>
            <pc:docMk/>
            <pc:sldMk cId="245190055" sldId="365"/>
            <ac:spMk id="2" creationId="{399F9E62-818E-47E2-B8BB-ACE1447006B5}"/>
          </ac:spMkLst>
        </pc:spChg>
        <pc:spChg chg="mod">
          <ac:chgData name="Cheng Ran" userId="dbeed8448c6bb12c" providerId="LiveId" clId="{6C75F16A-FC30-4F24-98EE-CED4265303CE}" dt="2022-03-14T08:51:16.635" v="2837" actId="20577"/>
          <ac:spMkLst>
            <pc:docMk/>
            <pc:sldMk cId="245190055" sldId="365"/>
            <ac:spMk id="3" creationId="{7B7986CD-8609-437B-BC76-FED381EB9B51}"/>
          </ac:spMkLst>
        </pc:spChg>
      </pc:sldChg>
      <pc:sldChg chg="modSp new mod modAnim">
        <pc:chgData name="Cheng Ran" userId="dbeed8448c6bb12c" providerId="LiveId" clId="{6C75F16A-FC30-4F24-98EE-CED4265303CE}" dt="2022-03-14T03:34:34.942" v="1166"/>
        <pc:sldMkLst>
          <pc:docMk/>
          <pc:sldMk cId="2789014090" sldId="366"/>
        </pc:sldMkLst>
        <pc:spChg chg="mod">
          <ac:chgData name="Cheng Ran" userId="dbeed8448c6bb12c" providerId="LiveId" clId="{6C75F16A-FC30-4F24-98EE-CED4265303CE}" dt="2022-03-14T03:32:15.555" v="1131" actId="20577"/>
          <ac:spMkLst>
            <pc:docMk/>
            <pc:sldMk cId="2789014090" sldId="366"/>
            <ac:spMk id="2" creationId="{0A55A0D5-7C04-48BD-93A4-D13FC4A653B2}"/>
          </ac:spMkLst>
        </pc:spChg>
        <pc:spChg chg="mod">
          <ac:chgData name="Cheng Ran" userId="dbeed8448c6bb12c" providerId="LiveId" clId="{6C75F16A-FC30-4F24-98EE-CED4265303CE}" dt="2022-03-14T03:34:26.613" v="1165" actId="255"/>
          <ac:spMkLst>
            <pc:docMk/>
            <pc:sldMk cId="2789014090" sldId="366"/>
            <ac:spMk id="3" creationId="{FBFA5DB1-28A1-478A-912F-F9D1BE19DB92}"/>
          </ac:spMkLst>
        </pc:spChg>
      </pc:sldChg>
      <pc:sldChg chg="modSp new mod">
        <pc:chgData name="Cheng Ran" userId="dbeed8448c6bb12c" providerId="LiveId" clId="{6C75F16A-FC30-4F24-98EE-CED4265303CE}" dt="2022-03-14T03:38:49.260" v="1223" actId="12"/>
        <pc:sldMkLst>
          <pc:docMk/>
          <pc:sldMk cId="897908417" sldId="367"/>
        </pc:sldMkLst>
        <pc:spChg chg="mod">
          <ac:chgData name="Cheng Ran" userId="dbeed8448c6bb12c" providerId="LiveId" clId="{6C75F16A-FC30-4F24-98EE-CED4265303CE}" dt="2022-03-14T03:34:57.362" v="1168"/>
          <ac:spMkLst>
            <pc:docMk/>
            <pc:sldMk cId="897908417" sldId="367"/>
            <ac:spMk id="2" creationId="{29323F03-9BAA-4905-9A92-57A8D5BF0644}"/>
          </ac:spMkLst>
        </pc:spChg>
        <pc:spChg chg="mod">
          <ac:chgData name="Cheng Ran" userId="dbeed8448c6bb12c" providerId="LiveId" clId="{6C75F16A-FC30-4F24-98EE-CED4265303CE}" dt="2022-03-14T03:38:49.260" v="1223" actId="12"/>
          <ac:spMkLst>
            <pc:docMk/>
            <pc:sldMk cId="897908417" sldId="367"/>
            <ac:spMk id="3" creationId="{84E641E2-9617-4BA8-B32A-45B88799398B}"/>
          </ac:spMkLst>
        </pc:spChg>
      </pc:sldChg>
      <pc:sldChg chg="modSp new mod modAnim">
        <pc:chgData name="Cheng Ran" userId="dbeed8448c6bb12c" providerId="LiveId" clId="{6C75F16A-FC30-4F24-98EE-CED4265303CE}" dt="2022-03-14T09:23:38.607" v="2838"/>
        <pc:sldMkLst>
          <pc:docMk/>
          <pc:sldMk cId="2841681786" sldId="368"/>
        </pc:sldMkLst>
        <pc:spChg chg="mod">
          <ac:chgData name="Cheng Ran" userId="dbeed8448c6bb12c" providerId="LiveId" clId="{6C75F16A-FC30-4F24-98EE-CED4265303CE}" dt="2022-03-14T03:35:49.315" v="1202" actId="20577"/>
          <ac:spMkLst>
            <pc:docMk/>
            <pc:sldMk cId="2841681786" sldId="368"/>
            <ac:spMk id="2" creationId="{514B260C-7C6C-4194-9A42-B9A8CCEA6C15}"/>
          </ac:spMkLst>
        </pc:spChg>
        <pc:spChg chg="mod">
          <ac:chgData name="Cheng Ran" userId="dbeed8448c6bb12c" providerId="LiveId" clId="{6C75F16A-FC30-4F24-98EE-CED4265303CE}" dt="2022-03-14T03:38:34.991" v="1219" actId="20577"/>
          <ac:spMkLst>
            <pc:docMk/>
            <pc:sldMk cId="2841681786" sldId="368"/>
            <ac:spMk id="3" creationId="{BC41A074-579A-4C81-BFD0-22C43F8C4AD4}"/>
          </ac:spMkLst>
        </pc:spChg>
      </pc:sldChg>
      <pc:sldChg chg="modSp new mod">
        <pc:chgData name="Cheng Ran" userId="dbeed8448c6bb12c" providerId="LiveId" clId="{6C75F16A-FC30-4F24-98EE-CED4265303CE}" dt="2022-03-14T03:39:20.028" v="1239" actId="20577"/>
        <pc:sldMkLst>
          <pc:docMk/>
          <pc:sldMk cId="915597938" sldId="369"/>
        </pc:sldMkLst>
        <pc:spChg chg="mod">
          <ac:chgData name="Cheng Ran" userId="dbeed8448c6bb12c" providerId="LiveId" clId="{6C75F16A-FC30-4F24-98EE-CED4265303CE}" dt="2022-03-14T03:39:09.800" v="1234" actId="20577"/>
          <ac:spMkLst>
            <pc:docMk/>
            <pc:sldMk cId="915597938" sldId="369"/>
            <ac:spMk id="2" creationId="{1298B198-1F17-4CFA-8A36-38C799BA10EB}"/>
          </ac:spMkLst>
        </pc:spChg>
        <pc:spChg chg="mod">
          <ac:chgData name="Cheng Ran" userId="dbeed8448c6bb12c" providerId="LiveId" clId="{6C75F16A-FC30-4F24-98EE-CED4265303CE}" dt="2022-03-14T03:39:20.028" v="1239" actId="20577"/>
          <ac:spMkLst>
            <pc:docMk/>
            <pc:sldMk cId="915597938" sldId="369"/>
            <ac:spMk id="3" creationId="{37FF3923-8917-4CD9-A5CC-321C0A17575D}"/>
          </ac:spMkLst>
        </pc:spChg>
      </pc:sldChg>
      <pc:sldChg chg="addSp delSp modSp add mod">
        <pc:chgData name="Cheng Ran" userId="dbeed8448c6bb12c" providerId="LiveId" clId="{6C75F16A-FC30-4F24-98EE-CED4265303CE}" dt="2022-03-14T03:44:40.509" v="1303" actId="1076"/>
        <pc:sldMkLst>
          <pc:docMk/>
          <pc:sldMk cId="239106531" sldId="370"/>
        </pc:sldMkLst>
        <pc:spChg chg="del">
          <ac:chgData name="Cheng Ran" userId="dbeed8448c6bb12c" providerId="LiveId" clId="{6C75F16A-FC30-4F24-98EE-CED4265303CE}" dt="2022-03-14T03:40:12.169" v="1249" actId="478"/>
          <ac:spMkLst>
            <pc:docMk/>
            <pc:sldMk cId="239106531" sldId="370"/>
            <ac:spMk id="2" creationId="{1298B198-1F17-4CFA-8A36-38C799BA10EB}"/>
          </ac:spMkLst>
        </pc:spChg>
        <pc:spChg chg="mod">
          <ac:chgData name="Cheng Ran" userId="dbeed8448c6bb12c" providerId="LiveId" clId="{6C75F16A-FC30-4F24-98EE-CED4265303CE}" dt="2022-03-14T03:40:27.339" v="1255" actId="21"/>
          <ac:spMkLst>
            <pc:docMk/>
            <pc:sldMk cId="239106531" sldId="370"/>
            <ac:spMk id="3" creationId="{37FF3923-8917-4CD9-A5CC-321C0A17575D}"/>
          </ac:spMkLst>
        </pc:spChg>
        <pc:spChg chg="add mod">
          <ac:chgData name="Cheng Ran" userId="dbeed8448c6bb12c" providerId="LiveId" clId="{6C75F16A-FC30-4F24-98EE-CED4265303CE}" dt="2022-03-14T03:40:36.429" v="1262" actId="20577"/>
          <ac:spMkLst>
            <pc:docMk/>
            <pc:sldMk cId="239106531" sldId="370"/>
            <ac:spMk id="6" creationId="{7329D47B-D477-4B4F-93D7-3EF7333D1FB6}"/>
          </ac:spMkLst>
        </pc:spChg>
        <pc:picChg chg="add del mod">
          <ac:chgData name="Cheng Ran" userId="dbeed8448c6bb12c" providerId="LiveId" clId="{6C75F16A-FC30-4F24-98EE-CED4265303CE}" dt="2022-03-14T03:40:53.999" v="1266" actId="478"/>
          <ac:picMkLst>
            <pc:docMk/>
            <pc:sldMk cId="239106531" sldId="370"/>
            <ac:picMk id="4" creationId="{3831FCEC-5AF1-458D-9A42-B9FC77AEE4DA}"/>
          </ac:picMkLst>
        </pc:picChg>
        <pc:picChg chg="add del mod">
          <ac:chgData name="Cheng Ran" userId="dbeed8448c6bb12c" providerId="LiveId" clId="{6C75F16A-FC30-4F24-98EE-CED4265303CE}" dt="2022-03-14T03:44:35.970" v="1301" actId="478"/>
          <ac:picMkLst>
            <pc:docMk/>
            <pc:sldMk cId="239106531" sldId="370"/>
            <ac:picMk id="8" creationId="{E5144A69-71BE-4243-BFD2-1BADD4E4D461}"/>
          </ac:picMkLst>
        </pc:picChg>
        <pc:picChg chg="add mod">
          <ac:chgData name="Cheng Ran" userId="dbeed8448c6bb12c" providerId="LiveId" clId="{6C75F16A-FC30-4F24-98EE-CED4265303CE}" dt="2022-03-14T03:44:40.509" v="1303" actId="1076"/>
          <ac:picMkLst>
            <pc:docMk/>
            <pc:sldMk cId="239106531" sldId="370"/>
            <ac:picMk id="9" creationId="{A68F268D-4839-4112-9D07-8F41AE0DABA6}"/>
          </ac:picMkLst>
        </pc:picChg>
      </pc:sldChg>
      <pc:sldChg chg="addSp delSp modSp add mod">
        <pc:chgData name="Cheng Ran" userId="dbeed8448c6bb12c" providerId="LiveId" clId="{6C75F16A-FC30-4F24-98EE-CED4265303CE}" dt="2022-03-14T03:47:28.687" v="1311" actId="1076"/>
        <pc:sldMkLst>
          <pc:docMk/>
          <pc:sldMk cId="1981206711" sldId="371"/>
        </pc:sldMkLst>
        <pc:picChg chg="add del mod">
          <ac:chgData name="Cheng Ran" userId="dbeed8448c6bb12c" providerId="LiveId" clId="{6C75F16A-FC30-4F24-98EE-CED4265303CE}" dt="2022-03-14T03:44:44.527" v="1305" actId="478"/>
          <ac:picMkLst>
            <pc:docMk/>
            <pc:sldMk cId="1981206711" sldId="371"/>
            <ac:picMk id="4" creationId="{489566DE-FB5D-496D-ACAB-C51C39EC757F}"/>
          </ac:picMkLst>
        </pc:picChg>
        <pc:picChg chg="add del">
          <ac:chgData name="Cheng Ran" userId="dbeed8448c6bb12c" providerId="LiveId" clId="{6C75F16A-FC30-4F24-98EE-CED4265303CE}" dt="2022-03-14T03:44:42.987" v="1304" actId="478"/>
          <ac:picMkLst>
            <pc:docMk/>
            <pc:sldMk cId="1981206711" sldId="371"/>
            <ac:picMk id="7" creationId="{46DE3278-369E-438D-8C55-53D0568207E8}"/>
          </ac:picMkLst>
        </pc:picChg>
        <pc:picChg chg="del">
          <ac:chgData name="Cheng Ran" userId="dbeed8448c6bb12c" providerId="LiveId" clId="{6C75F16A-FC30-4F24-98EE-CED4265303CE}" dt="2022-03-14T03:41:32.555" v="1271" actId="478"/>
          <ac:picMkLst>
            <pc:docMk/>
            <pc:sldMk cId="1981206711" sldId="371"/>
            <ac:picMk id="8" creationId="{E5144A69-71BE-4243-BFD2-1BADD4E4D461}"/>
          </ac:picMkLst>
        </pc:picChg>
        <pc:picChg chg="add del">
          <ac:chgData name="Cheng Ran" userId="dbeed8448c6bb12c" providerId="LiveId" clId="{6C75F16A-FC30-4F24-98EE-CED4265303CE}" dt="2022-03-14T03:42:13.333" v="1278" actId="22"/>
          <ac:picMkLst>
            <pc:docMk/>
            <pc:sldMk cId="1981206711" sldId="371"/>
            <ac:picMk id="10" creationId="{6E3AE9BA-4A0F-4BF2-8C8D-A08ECAD55DF1}"/>
          </ac:picMkLst>
        </pc:picChg>
        <pc:picChg chg="add mod">
          <ac:chgData name="Cheng Ran" userId="dbeed8448c6bb12c" providerId="LiveId" clId="{6C75F16A-FC30-4F24-98EE-CED4265303CE}" dt="2022-03-14T03:47:28.687" v="1311" actId="1076"/>
          <ac:picMkLst>
            <pc:docMk/>
            <pc:sldMk cId="1981206711" sldId="371"/>
            <ac:picMk id="11" creationId="{D4FE7116-50D4-4BA4-9BE6-CA29A127F7C3}"/>
          </ac:picMkLst>
        </pc:picChg>
      </pc:sldChg>
      <pc:sldChg chg="addSp delSp modSp add mod">
        <pc:chgData name="Cheng Ran" userId="dbeed8448c6bb12c" providerId="LiveId" clId="{6C75F16A-FC30-4F24-98EE-CED4265303CE}" dt="2022-03-14T03:48:42.288" v="1315" actId="1076"/>
        <pc:sldMkLst>
          <pc:docMk/>
          <pc:sldMk cId="2868617749" sldId="372"/>
        </pc:sldMkLst>
        <pc:picChg chg="del">
          <ac:chgData name="Cheng Ran" userId="dbeed8448c6bb12c" providerId="LiveId" clId="{6C75F16A-FC30-4F24-98EE-CED4265303CE}" dt="2022-03-14T03:42:35.323" v="1283" actId="478"/>
          <ac:picMkLst>
            <pc:docMk/>
            <pc:sldMk cId="2868617749" sldId="372"/>
            <ac:picMk id="4" creationId="{489566DE-FB5D-496D-ACAB-C51C39EC757F}"/>
          </ac:picMkLst>
        </pc:picChg>
        <pc:picChg chg="add del mod">
          <ac:chgData name="Cheng Ran" userId="dbeed8448c6bb12c" providerId="LiveId" clId="{6C75F16A-FC30-4F24-98EE-CED4265303CE}" dt="2022-03-14T03:42:54.023" v="1286" actId="478"/>
          <ac:picMkLst>
            <pc:docMk/>
            <pc:sldMk cId="2868617749" sldId="372"/>
            <ac:picMk id="5" creationId="{82E619B4-911F-4834-BCF2-996F45EB3D58}"/>
          </ac:picMkLst>
        </pc:picChg>
        <pc:picChg chg="del">
          <ac:chgData name="Cheng Ran" userId="dbeed8448c6bb12c" providerId="LiveId" clId="{6C75F16A-FC30-4F24-98EE-CED4265303CE}" dt="2022-03-14T03:42:32.146" v="1280" actId="478"/>
          <ac:picMkLst>
            <pc:docMk/>
            <pc:sldMk cId="2868617749" sldId="372"/>
            <ac:picMk id="7" creationId="{46DE3278-369E-438D-8C55-53D0568207E8}"/>
          </ac:picMkLst>
        </pc:picChg>
        <pc:picChg chg="add del mod">
          <ac:chgData name="Cheng Ran" userId="dbeed8448c6bb12c" providerId="LiveId" clId="{6C75F16A-FC30-4F24-98EE-CED4265303CE}" dt="2022-03-14T03:42:33.341" v="1282"/>
          <ac:picMkLst>
            <pc:docMk/>
            <pc:sldMk cId="2868617749" sldId="372"/>
            <ac:picMk id="8" creationId="{95F9C245-959A-4C3D-B8F8-AF497C71B124}"/>
          </ac:picMkLst>
        </pc:picChg>
        <pc:picChg chg="add del mod">
          <ac:chgData name="Cheng Ran" userId="dbeed8448c6bb12c" providerId="LiveId" clId="{6C75F16A-FC30-4F24-98EE-CED4265303CE}" dt="2022-03-14T03:43:15.114" v="1289" actId="478"/>
          <ac:picMkLst>
            <pc:docMk/>
            <pc:sldMk cId="2868617749" sldId="372"/>
            <ac:picMk id="9" creationId="{2C800020-907B-4ED5-825B-C6698DCCBEA0}"/>
          </ac:picMkLst>
        </pc:picChg>
        <pc:picChg chg="add del mod">
          <ac:chgData name="Cheng Ran" userId="dbeed8448c6bb12c" providerId="LiveId" clId="{6C75F16A-FC30-4F24-98EE-CED4265303CE}" dt="2022-03-14T03:44:48.927" v="1306" actId="478"/>
          <ac:picMkLst>
            <pc:docMk/>
            <pc:sldMk cId="2868617749" sldId="372"/>
            <ac:picMk id="11" creationId="{7DE42259-F69E-4794-910B-941C1AD27C4C}"/>
          </ac:picMkLst>
        </pc:picChg>
        <pc:picChg chg="add mod">
          <ac:chgData name="Cheng Ran" userId="dbeed8448c6bb12c" providerId="LiveId" clId="{6C75F16A-FC30-4F24-98EE-CED4265303CE}" dt="2022-03-14T03:48:42.288" v="1315" actId="1076"/>
          <ac:picMkLst>
            <pc:docMk/>
            <pc:sldMk cId="2868617749" sldId="372"/>
            <ac:picMk id="12" creationId="{53AA790C-C9FA-4C2A-B8E6-4B7C2B96388A}"/>
          </ac:picMkLst>
        </pc:picChg>
      </pc:sldChg>
      <pc:sldChg chg="new del">
        <pc:chgData name="Cheng Ran" userId="dbeed8448c6bb12c" providerId="LiveId" clId="{6C75F16A-FC30-4F24-98EE-CED4265303CE}" dt="2022-03-14T03:42:09.744" v="1275" actId="47"/>
        <pc:sldMkLst>
          <pc:docMk/>
          <pc:sldMk cId="3549947655" sldId="372"/>
        </pc:sldMkLst>
      </pc:sldChg>
      <pc:sldChg chg="addSp delSp modSp add mod">
        <pc:chgData name="Cheng Ran" userId="dbeed8448c6bb12c" providerId="LiveId" clId="{6C75F16A-FC30-4F24-98EE-CED4265303CE}" dt="2022-03-14T03:48:55.326" v="1319" actId="1076"/>
        <pc:sldMkLst>
          <pc:docMk/>
          <pc:sldMk cId="3845296388" sldId="373"/>
        </pc:sldMkLst>
        <pc:picChg chg="add del mod">
          <ac:chgData name="Cheng Ran" userId="dbeed8448c6bb12c" providerId="LiveId" clId="{6C75F16A-FC30-4F24-98EE-CED4265303CE}" dt="2022-03-14T03:44:51.100" v="1307" actId="478"/>
          <ac:picMkLst>
            <pc:docMk/>
            <pc:sldMk cId="3845296388" sldId="373"/>
            <ac:picMk id="4" creationId="{A1F94156-AF93-4476-BDE3-FF417937EE77}"/>
          </ac:picMkLst>
        </pc:picChg>
        <pc:picChg chg="add mod">
          <ac:chgData name="Cheng Ran" userId="dbeed8448c6bb12c" providerId="LiveId" clId="{6C75F16A-FC30-4F24-98EE-CED4265303CE}" dt="2022-03-14T03:48:55.326" v="1319" actId="1076"/>
          <ac:picMkLst>
            <pc:docMk/>
            <pc:sldMk cId="3845296388" sldId="373"/>
            <ac:picMk id="7" creationId="{E31B5EFF-389B-4305-B048-652BD6AAFBEA}"/>
          </ac:picMkLst>
        </pc:picChg>
        <pc:picChg chg="del">
          <ac:chgData name="Cheng Ran" userId="dbeed8448c6bb12c" providerId="LiveId" clId="{6C75F16A-FC30-4F24-98EE-CED4265303CE}" dt="2022-03-14T03:43:35.339" v="1293" actId="478"/>
          <ac:picMkLst>
            <pc:docMk/>
            <pc:sldMk cId="3845296388" sldId="373"/>
            <ac:picMk id="11" creationId="{7DE42259-F69E-4794-910B-941C1AD27C4C}"/>
          </ac:picMkLst>
        </pc:picChg>
      </pc:sldChg>
      <pc:sldChg chg="modSp new mod">
        <pc:chgData name="Cheng Ran" userId="dbeed8448c6bb12c" providerId="LiveId" clId="{6C75F16A-FC30-4F24-98EE-CED4265303CE}" dt="2022-03-14T03:50:57.516" v="1379" actId="20577"/>
        <pc:sldMkLst>
          <pc:docMk/>
          <pc:sldMk cId="1019376840" sldId="374"/>
        </pc:sldMkLst>
        <pc:spChg chg="mod">
          <ac:chgData name="Cheng Ran" userId="dbeed8448c6bb12c" providerId="LiveId" clId="{6C75F16A-FC30-4F24-98EE-CED4265303CE}" dt="2022-03-14T03:49:49.840" v="1352" actId="20577"/>
          <ac:spMkLst>
            <pc:docMk/>
            <pc:sldMk cId="1019376840" sldId="374"/>
            <ac:spMk id="2" creationId="{DA1053EB-D5FE-44A9-9B72-09DA738DC014}"/>
          </ac:spMkLst>
        </pc:spChg>
        <pc:spChg chg="mod">
          <ac:chgData name="Cheng Ran" userId="dbeed8448c6bb12c" providerId="LiveId" clId="{6C75F16A-FC30-4F24-98EE-CED4265303CE}" dt="2022-03-14T03:50:57.516" v="1379" actId="20577"/>
          <ac:spMkLst>
            <pc:docMk/>
            <pc:sldMk cId="1019376840" sldId="374"/>
            <ac:spMk id="3" creationId="{AB520187-86D3-48B1-BE84-F68E6BA63C03}"/>
          </ac:spMkLst>
        </pc:spChg>
      </pc:sldChg>
      <pc:sldChg chg="addSp delSp modSp new mod">
        <pc:chgData name="Cheng Ran" userId="dbeed8448c6bb12c" providerId="LiveId" clId="{6C75F16A-FC30-4F24-98EE-CED4265303CE}" dt="2022-03-14T03:58:28.916" v="1619" actId="1076"/>
        <pc:sldMkLst>
          <pc:docMk/>
          <pc:sldMk cId="4161798884" sldId="375"/>
        </pc:sldMkLst>
        <pc:spChg chg="mod">
          <ac:chgData name="Cheng Ran" userId="dbeed8448c6bb12c" providerId="LiveId" clId="{6C75F16A-FC30-4F24-98EE-CED4265303CE}" dt="2022-03-14T03:51:24.441" v="1381"/>
          <ac:spMkLst>
            <pc:docMk/>
            <pc:sldMk cId="4161798884" sldId="375"/>
            <ac:spMk id="2" creationId="{C649E024-7AC4-4BBA-92FA-A6979F8D62D1}"/>
          </ac:spMkLst>
        </pc:spChg>
        <pc:spChg chg="del mod">
          <ac:chgData name="Cheng Ran" userId="dbeed8448c6bb12c" providerId="LiveId" clId="{6C75F16A-FC30-4F24-98EE-CED4265303CE}" dt="2022-03-14T03:51:40.408" v="1385" actId="478"/>
          <ac:spMkLst>
            <pc:docMk/>
            <pc:sldMk cId="4161798884" sldId="375"/>
            <ac:spMk id="3" creationId="{EB0D51FD-B6A8-4E1D-B890-96E62DBD0C8F}"/>
          </ac:spMkLst>
        </pc:spChg>
        <pc:graphicFrameChg chg="add del mod modGraphic">
          <ac:chgData name="Cheng Ran" userId="dbeed8448c6bb12c" providerId="LiveId" clId="{6C75F16A-FC30-4F24-98EE-CED4265303CE}" dt="2022-03-14T03:54:44.860" v="1452" actId="478"/>
          <ac:graphicFrameMkLst>
            <pc:docMk/>
            <pc:sldMk cId="4161798884" sldId="375"/>
            <ac:graphicFrameMk id="4" creationId="{A0045FC5-54BA-40EC-827C-7BF970740561}"/>
          </ac:graphicFrameMkLst>
        </pc:graphicFrameChg>
        <pc:graphicFrameChg chg="add del mod modGraphic">
          <ac:chgData name="Cheng Ran" userId="dbeed8448c6bb12c" providerId="LiveId" clId="{6C75F16A-FC30-4F24-98EE-CED4265303CE}" dt="2022-03-14T03:55:42.432" v="1485" actId="478"/>
          <ac:graphicFrameMkLst>
            <pc:docMk/>
            <pc:sldMk cId="4161798884" sldId="375"/>
            <ac:graphicFrameMk id="5" creationId="{86D4A266-B0BD-4663-BC35-A577F478AD38}"/>
          </ac:graphicFrameMkLst>
        </pc:graphicFrameChg>
        <pc:graphicFrameChg chg="add mod modGraphic">
          <ac:chgData name="Cheng Ran" userId="dbeed8448c6bb12c" providerId="LiveId" clId="{6C75F16A-FC30-4F24-98EE-CED4265303CE}" dt="2022-03-14T03:58:28.916" v="1619" actId="1076"/>
          <ac:graphicFrameMkLst>
            <pc:docMk/>
            <pc:sldMk cId="4161798884" sldId="375"/>
            <ac:graphicFrameMk id="6" creationId="{7A8813E4-CB89-4C68-AF72-A082E6E5F7AD}"/>
          </ac:graphicFrameMkLst>
        </pc:graphicFrameChg>
      </pc:sldChg>
      <pc:sldChg chg="addSp modSp add mod">
        <pc:chgData name="Cheng Ran" userId="dbeed8448c6bb12c" providerId="LiveId" clId="{6C75F16A-FC30-4F24-98EE-CED4265303CE}" dt="2022-03-14T03:59:08.642" v="1626" actId="1076"/>
        <pc:sldMkLst>
          <pc:docMk/>
          <pc:sldMk cId="2816037403" sldId="376"/>
        </pc:sldMkLst>
        <pc:spChg chg="add mod">
          <ac:chgData name="Cheng Ran" userId="dbeed8448c6bb12c" providerId="LiveId" clId="{6C75F16A-FC30-4F24-98EE-CED4265303CE}" dt="2022-03-14T03:59:08.642" v="1626" actId="1076"/>
          <ac:spMkLst>
            <pc:docMk/>
            <pc:sldMk cId="2816037403" sldId="376"/>
            <ac:spMk id="4" creationId="{0335E513-203E-48CB-8247-50745D7497E3}"/>
          </ac:spMkLst>
        </pc:spChg>
      </pc:sldChg>
      <pc:sldChg chg="addSp delSp modSp new mod">
        <pc:chgData name="Cheng Ran" userId="dbeed8448c6bb12c" providerId="LiveId" clId="{6C75F16A-FC30-4F24-98EE-CED4265303CE}" dt="2022-03-14T04:00:42.376" v="1652" actId="20577"/>
        <pc:sldMkLst>
          <pc:docMk/>
          <pc:sldMk cId="1910700862" sldId="377"/>
        </pc:sldMkLst>
        <pc:spChg chg="mod">
          <ac:chgData name="Cheng Ran" userId="dbeed8448c6bb12c" providerId="LiveId" clId="{6C75F16A-FC30-4F24-98EE-CED4265303CE}" dt="2022-03-14T03:59:22.203" v="1632" actId="20577"/>
          <ac:spMkLst>
            <pc:docMk/>
            <pc:sldMk cId="1910700862" sldId="377"/>
            <ac:spMk id="2" creationId="{3681390B-E8FA-48B0-B089-4FEC5C02510D}"/>
          </ac:spMkLst>
        </pc:spChg>
        <pc:spChg chg="mod">
          <ac:chgData name="Cheng Ran" userId="dbeed8448c6bb12c" providerId="LiveId" clId="{6C75F16A-FC30-4F24-98EE-CED4265303CE}" dt="2022-03-14T04:00:42.376" v="1652" actId="20577"/>
          <ac:spMkLst>
            <pc:docMk/>
            <pc:sldMk cId="1910700862" sldId="377"/>
            <ac:spMk id="3" creationId="{366DEF86-7221-4F1D-89DB-B115CF0B7DAE}"/>
          </ac:spMkLst>
        </pc:spChg>
        <pc:spChg chg="add mod">
          <ac:chgData name="Cheng Ran" userId="dbeed8448c6bb12c" providerId="LiveId" clId="{6C75F16A-FC30-4F24-98EE-CED4265303CE}" dt="2022-03-14T04:00:31.396" v="1649" actId="1076"/>
          <ac:spMkLst>
            <pc:docMk/>
            <pc:sldMk cId="1910700862" sldId="377"/>
            <ac:spMk id="4" creationId="{AC40A21A-3991-433C-A541-36A6B73EF9B7}"/>
          </ac:spMkLst>
        </pc:spChg>
        <pc:spChg chg="add del mod">
          <ac:chgData name="Cheng Ran" userId="dbeed8448c6bb12c" providerId="LiveId" clId="{6C75F16A-FC30-4F24-98EE-CED4265303CE}" dt="2022-03-14T03:59:48.814" v="1645" actId="478"/>
          <ac:spMkLst>
            <pc:docMk/>
            <pc:sldMk cId="1910700862" sldId="377"/>
            <ac:spMk id="5" creationId="{A455A166-180D-468A-8B38-8ECE40CE7848}"/>
          </ac:spMkLst>
        </pc:spChg>
        <pc:picChg chg="add mod">
          <ac:chgData name="Cheng Ran" userId="dbeed8448c6bb12c" providerId="LiveId" clId="{6C75F16A-FC30-4F24-98EE-CED4265303CE}" dt="2022-03-14T04:00:34.491" v="1650" actId="1076"/>
          <ac:picMkLst>
            <pc:docMk/>
            <pc:sldMk cId="1910700862" sldId="377"/>
            <ac:picMk id="2050" creationId="{57E86B9B-FE35-436F-B438-12C7BB40ED23}"/>
          </ac:picMkLst>
        </pc:picChg>
      </pc:sldChg>
      <pc:sldChg chg="addSp modSp new mod">
        <pc:chgData name="Cheng Ran" userId="dbeed8448c6bb12c" providerId="LiveId" clId="{6C75F16A-FC30-4F24-98EE-CED4265303CE}" dt="2022-03-14T04:01:38.462" v="1671" actId="1076"/>
        <pc:sldMkLst>
          <pc:docMk/>
          <pc:sldMk cId="3261960242" sldId="378"/>
        </pc:sldMkLst>
        <pc:spChg chg="mod">
          <ac:chgData name="Cheng Ran" userId="dbeed8448c6bb12c" providerId="LiveId" clId="{6C75F16A-FC30-4F24-98EE-CED4265303CE}" dt="2022-03-14T04:00:55.332" v="1658" actId="20577"/>
          <ac:spMkLst>
            <pc:docMk/>
            <pc:sldMk cId="3261960242" sldId="378"/>
            <ac:spMk id="2" creationId="{03549685-FE93-4794-BB39-2226E4CD7372}"/>
          </ac:spMkLst>
        </pc:spChg>
        <pc:spChg chg="mod">
          <ac:chgData name="Cheng Ran" userId="dbeed8448c6bb12c" providerId="LiveId" clId="{6C75F16A-FC30-4F24-98EE-CED4265303CE}" dt="2022-03-14T04:01:28.532" v="1669" actId="14100"/>
          <ac:spMkLst>
            <pc:docMk/>
            <pc:sldMk cId="3261960242" sldId="378"/>
            <ac:spMk id="3" creationId="{E7CB3232-F442-4C0A-AEE7-68570686601A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4" creationId="{73F5977B-4143-4339-8DC2-3F2529D9D042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5" creationId="{755D07F8-7B1C-42A3-B86F-E0A0ECC8A778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6" creationId="{3BF2D660-C744-4647-8097-77D9D112D14A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7" creationId="{42E31F80-0F26-4C07-9CB3-C005AC3007CC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8" creationId="{70212A58-17BA-43C5-9B61-0AF4C72654DE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9" creationId="{81A05A4D-F0CB-46BC-A564-81992A9B8387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10" creationId="{26A961D0-C900-43F9-A64E-88C29D26924B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11" creationId="{D20107F6-1A4F-44D1-B5AA-47027A54FCF9}"/>
          </ac:spMkLst>
        </pc:spChg>
        <pc:spChg chg="add mod">
          <ac:chgData name="Cheng Ran" userId="dbeed8448c6bb12c" providerId="LiveId" clId="{6C75F16A-FC30-4F24-98EE-CED4265303CE}" dt="2022-03-14T04:01:38.462" v="1671" actId="1076"/>
          <ac:spMkLst>
            <pc:docMk/>
            <pc:sldMk cId="3261960242" sldId="378"/>
            <ac:spMk id="12" creationId="{A31FEAB5-6A1C-4501-8D0C-8A3F1ADBA570}"/>
          </ac:spMkLst>
        </pc:spChg>
      </pc:sldChg>
      <pc:sldChg chg="modSp new mod">
        <pc:chgData name="Cheng Ran" userId="dbeed8448c6bb12c" providerId="LiveId" clId="{6C75F16A-FC30-4F24-98EE-CED4265303CE}" dt="2022-03-14T04:04:05.161" v="1699" actId="14100"/>
        <pc:sldMkLst>
          <pc:docMk/>
          <pc:sldMk cId="194388761" sldId="379"/>
        </pc:sldMkLst>
        <pc:spChg chg="mod">
          <ac:chgData name="Cheng Ran" userId="dbeed8448c6bb12c" providerId="LiveId" clId="{6C75F16A-FC30-4F24-98EE-CED4265303CE}" dt="2022-03-14T04:01:50.971" v="1690" actId="20577"/>
          <ac:spMkLst>
            <pc:docMk/>
            <pc:sldMk cId="194388761" sldId="379"/>
            <ac:spMk id="2" creationId="{628AB8DA-C9C0-4180-8831-4B08EE404DC8}"/>
          </ac:spMkLst>
        </pc:spChg>
        <pc:spChg chg="mod">
          <ac:chgData name="Cheng Ran" userId="dbeed8448c6bb12c" providerId="LiveId" clId="{6C75F16A-FC30-4F24-98EE-CED4265303CE}" dt="2022-03-14T04:04:05.161" v="1699" actId="14100"/>
          <ac:spMkLst>
            <pc:docMk/>
            <pc:sldMk cId="194388761" sldId="379"/>
            <ac:spMk id="3" creationId="{E949935B-EC4A-477D-AB59-BE67A6E22483}"/>
          </ac:spMkLst>
        </pc:spChg>
      </pc:sldChg>
      <pc:sldChg chg="addSp delSp modSp new mod">
        <pc:chgData name="Cheng Ran" userId="dbeed8448c6bb12c" providerId="LiveId" clId="{6C75F16A-FC30-4F24-98EE-CED4265303CE}" dt="2022-03-14T04:05:29.600" v="1767" actId="1035"/>
        <pc:sldMkLst>
          <pc:docMk/>
          <pc:sldMk cId="3288415113" sldId="380"/>
        </pc:sldMkLst>
        <pc:spChg chg="mod">
          <ac:chgData name="Cheng Ran" userId="dbeed8448c6bb12c" providerId="LiveId" clId="{6C75F16A-FC30-4F24-98EE-CED4265303CE}" dt="2022-03-14T04:04:33.702" v="1720" actId="20577"/>
          <ac:spMkLst>
            <pc:docMk/>
            <pc:sldMk cId="3288415113" sldId="380"/>
            <ac:spMk id="2" creationId="{48C072B1-7D29-4CB8-9234-352457A6B495}"/>
          </ac:spMkLst>
        </pc:spChg>
        <pc:spChg chg="del">
          <ac:chgData name="Cheng Ran" userId="dbeed8448c6bb12c" providerId="LiveId" clId="{6C75F16A-FC30-4F24-98EE-CED4265303CE}" dt="2022-03-14T04:05:21.242" v="1754" actId="478"/>
          <ac:spMkLst>
            <pc:docMk/>
            <pc:sldMk cId="3288415113" sldId="380"/>
            <ac:spMk id="3" creationId="{51BCC76D-E140-495B-BE42-0875372B0CCF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4" creationId="{2F3C4375-EB68-44EF-90E4-44CEF3414CAB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6" creationId="{79BFA51F-12CC-4615-9CD2-60BC16B58F9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9" creationId="{AE8C6EAC-E486-4673-9AF3-A5A37139C792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0" creationId="{B0C23DF7-893B-4214-B0A3-9EC24D240D29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1" creationId="{6813702C-E9CC-4B85-AA02-489D4F3562FF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2" creationId="{EE7C5DEF-5899-4194-9363-60942DAAA020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3" creationId="{B63E634C-1F02-482F-9A41-E6AE14E3986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4" creationId="{DC80B661-5D88-4C52-8D21-353FF8514C34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5" creationId="{58FAEA44-4A4A-466A-98C2-9C09532ECEFF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6" creationId="{77873BF1-7909-423E-9A18-71149FEE3F00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7" creationId="{E38B0461-6349-459E-AF5B-DA0783DE0067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8" creationId="{21AB58A1-D5E4-4124-BA09-386BE6B3471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19" creationId="{BFAFF130-7F3B-478E-84CF-508B129B2891}"/>
          </ac:spMkLst>
        </pc:spChg>
        <pc:spChg chg="add mod">
          <ac:chgData name="Cheng Ran" userId="dbeed8448c6bb12c" providerId="LiveId" clId="{6C75F16A-FC30-4F24-98EE-CED4265303CE}" dt="2022-03-14T04:05:29.600" v="1767" actId="1035"/>
          <ac:spMkLst>
            <pc:docMk/>
            <pc:sldMk cId="3288415113" sldId="380"/>
            <ac:spMk id="20" creationId="{F3A97C44-8D01-4D28-BD54-268AC0C73ABE}"/>
          </ac:spMkLst>
        </pc:spChg>
        <pc:graphicFrameChg chg="add mod">
          <ac:chgData name="Cheng Ran" userId="dbeed8448c6bb12c" providerId="LiveId" clId="{6C75F16A-FC30-4F24-98EE-CED4265303CE}" dt="2022-03-14T04:05:29.600" v="1767" actId="1035"/>
          <ac:graphicFrameMkLst>
            <pc:docMk/>
            <pc:sldMk cId="3288415113" sldId="380"/>
            <ac:graphicFrameMk id="5" creationId="{44A5957E-42D6-452C-8BB2-9DD7227B72AC}"/>
          </ac:graphicFrameMkLst>
        </pc:graphicFrameChg>
        <pc:graphicFrameChg chg="add mod">
          <ac:chgData name="Cheng Ran" userId="dbeed8448c6bb12c" providerId="LiveId" clId="{6C75F16A-FC30-4F24-98EE-CED4265303CE}" dt="2022-03-14T04:05:29.600" v="1767" actId="1035"/>
          <ac:graphicFrameMkLst>
            <pc:docMk/>
            <pc:sldMk cId="3288415113" sldId="380"/>
            <ac:graphicFrameMk id="7" creationId="{8FF2A57F-D720-41CB-920B-F4618FF673EB}"/>
          </ac:graphicFrameMkLst>
        </pc:graphicFrameChg>
        <pc:graphicFrameChg chg="add mod">
          <ac:chgData name="Cheng Ran" userId="dbeed8448c6bb12c" providerId="LiveId" clId="{6C75F16A-FC30-4F24-98EE-CED4265303CE}" dt="2022-03-14T04:05:29.600" v="1767" actId="1035"/>
          <ac:graphicFrameMkLst>
            <pc:docMk/>
            <pc:sldMk cId="3288415113" sldId="380"/>
            <ac:graphicFrameMk id="8" creationId="{6C16A024-E163-4A67-8A34-E3509F489159}"/>
          </ac:graphicFrameMkLst>
        </pc:graphicFrameChg>
      </pc:sldChg>
      <pc:sldChg chg="addSp modSp new mod">
        <pc:chgData name="Cheng Ran" userId="dbeed8448c6bb12c" providerId="LiveId" clId="{6C75F16A-FC30-4F24-98EE-CED4265303CE}" dt="2022-03-14T09:51:41.808" v="2840" actId="20577"/>
        <pc:sldMkLst>
          <pc:docMk/>
          <pc:sldMk cId="156735427" sldId="381"/>
        </pc:sldMkLst>
        <pc:spChg chg="mod">
          <ac:chgData name="Cheng Ran" userId="dbeed8448c6bb12c" providerId="LiveId" clId="{6C75F16A-FC30-4F24-98EE-CED4265303CE}" dt="2022-03-14T04:04:54.115" v="1744" actId="20577"/>
          <ac:spMkLst>
            <pc:docMk/>
            <pc:sldMk cId="156735427" sldId="381"/>
            <ac:spMk id="2" creationId="{43AEBFDC-69F8-435C-8A07-88A2A3CA4F7B}"/>
          </ac:spMkLst>
        </pc:spChg>
        <pc:spChg chg="mod">
          <ac:chgData name="Cheng Ran" userId="dbeed8448c6bb12c" providerId="LiveId" clId="{6C75F16A-FC30-4F24-98EE-CED4265303CE}" dt="2022-03-14T09:51:41.808" v="2840" actId="20577"/>
          <ac:spMkLst>
            <pc:docMk/>
            <pc:sldMk cId="156735427" sldId="381"/>
            <ac:spMk id="3" creationId="{B74BB63D-1D5B-4D49-96E4-448D90B89BF6}"/>
          </ac:spMkLst>
        </pc:spChg>
        <pc:picChg chg="add mod">
          <ac:chgData name="Cheng Ran" userId="dbeed8448c6bb12c" providerId="LiveId" clId="{6C75F16A-FC30-4F24-98EE-CED4265303CE}" dt="2022-03-14T04:08:04.783" v="1798" actId="1076"/>
          <ac:picMkLst>
            <pc:docMk/>
            <pc:sldMk cId="156735427" sldId="381"/>
            <ac:picMk id="5" creationId="{16539336-F3BB-4C96-B311-AD71F9F7B1B2}"/>
          </ac:picMkLst>
        </pc:picChg>
      </pc:sldChg>
      <pc:sldChg chg="addSp delSp modSp new mod delAnim modAnim">
        <pc:chgData name="Cheng Ran" userId="dbeed8448c6bb12c" providerId="LiveId" clId="{6C75F16A-FC30-4F24-98EE-CED4265303CE}" dt="2022-03-14T04:30:22.931" v="2071"/>
        <pc:sldMkLst>
          <pc:docMk/>
          <pc:sldMk cId="1232346287" sldId="382"/>
        </pc:sldMkLst>
        <pc:spChg chg="mod">
          <ac:chgData name="Cheng Ran" userId="dbeed8448c6bb12c" providerId="LiveId" clId="{6C75F16A-FC30-4F24-98EE-CED4265303CE}" dt="2022-03-14T04:08:17.803" v="1816" actId="20577"/>
          <ac:spMkLst>
            <pc:docMk/>
            <pc:sldMk cId="1232346287" sldId="382"/>
            <ac:spMk id="2" creationId="{3CD44B2B-2457-4653-9538-106FA3700E0B}"/>
          </ac:spMkLst>
        </pc:spChg>
        <pc:spChg chg="del mod">
          <ac:chgData name="Cheng Ran" userId="dbeed8448c6bb12c" providerId="LiveId" clId="{6C75F16A-FC30-4F24-98EE-CED4265303CE}" dt="2022-03-14T04:09:34.344" v="1819" actId="22"/>
          <ac:spMkLst>
            <pc:docMk/>
            <pc:sldMk cId="1232346287" sldId="382"/>
            <ac:spMk id="3" creationId="{835E7DEB-58D3-488F-A8EF-2F0132AFF2D4}"/>
          </ac:spMkLst>
        </pc:spChg>
        <pc:spChg chg="add mod">
          <ac:chgData name="Cheng Ran" userId="dbeed8448c6bb12c" providerId="LiveId" clId="{6C75F16A-FC30-4F24-98EE-CED4265303CE}" dt="2022-03-14T04:16:27.937" v="1881" actId="20577"/>
          <ac:spMkLst>
            <pc:docMk/>
            <pc:sldMk cId="1232346287" sldId="382"/>
            <ac:spMk id="7" creationId="{93AF8E91-09F5-424C-A195-A58E241E7E71}"/>
          </ac:spMkLst>
        </pc:spChg>
        <pc:spChg chg="add del mod">
          <ac:chgData name="Cheng Ran" userId="dbeed8448c6bb12c" providerId="LiveId" clId="{6C75F16A-FC30-4F24-98EE-CED4265303CE}" dt="2022-03-14T04:12:21.921" v="1837" actId="478"/>
          <ac:spMkLst>
            <pc:docMk/>
            <pc:sldMk cId="1232346287" sldId="382"/>
            <ac:spMk id="9" creationId="{E1E50B6D-9B5C-476C-B881-1D0A060404D3}"/>
          </ac:spMkLst>
        </pc:spChg>
        <pc:spChg chg="add del mod">
          <ac:chgData name="Cheng Ran" userId="dbeed8448c6bb12c" providerId="LiveId" clId="{6C75F16A-FC30-4F24-98EE-CED4265303CE}" dt="2022-03-14T04:12:19.388" v="1836" actId="478"/>
          <ac:spMkLst>
            <pc:docMk/>
            <pc:sldMk cId="1232346287" sldId="382"/>
            <ac:spMk id="10" creationId="{D6E04D83-AB53-4692-B32C-CA2551EADFD2}"/>
          </ac:spMkLst>
        </pc:spChg>
        <pc:spChg chg="add mod">
          <ac:chgData name="Cheng Ran" userId="dbeed8448c6bb12c" providerId="LiveId" clId="{6C75F16A-FC30-4F24-98EE-CED4265303CE}" dt="2022-03-14T04:12:08.144" v="1832" actId="1076"/>
          <ac:spMkLst>
            <pc:docMk/>
            <pc:sldMk cId="1232346287" sldId="382"/>
            <ac:spMk id="11" creationId="{02ABF907-2C95-483C-B6BC-206761C7F654}"/>
          </ac:spMkLst>
        </pc:spChg>
        <pc:spChg chg="add mod">
          <ac:chgData name="Cheng Ran" userId="dbeed8448c6bb12c" providerId="LiveId" clId="{6C75F16A-FC30-4F24-98EE-CED4265303CE}" dt="2022-03-14T04:12:08.144" v="1832" actId="1076"/>
          <ac:spMkLst>
            <pc:docMk/>
            <pc:sldMk cId="1232346287" sldId="382"/>
            <ac:spMk id="12" creationId="{BE0F0DF9-B9A4-45A4-A278-522613D7A569}"/>
          </ac:spMkLst>
        </pc:spChg>
        <pc:spChg chg="add mod">
          <ac:chgData name="Cheng Ran" userId="dbeed8448c6bb12c" providerId="LiveId" clId="{6C75F16A-FC30-4F24-98EE-CED4265303CE}" dt="2022-03-14T04:12:08.144" v="1832" actId="1076"/>
          <ac:spMkLst>
            <pc:docMk/>
            <pc:sldMk cId="1232346287" sldId="382"/>
            <ac:spMk id="13" creationId="{739021D5-EE71-43EE-8924-81A4D32EE256}"/>
          </ac:spMkLst>
        </pc:spChg>
        <pc:spChg chg="add del mod">
          <ac:chgData name="Cheng Ran" userId="dbeed8448c6bb12c" providerId="LiveId" clId="{6C75F16A-FC30-4F24-98EE-CED4265303CE}" dt="2022-03-14T04:28:36.499" v="2055" actId="478"/>
          <ac:spMkLst>
            <pc:docMk/>
            <pc:sldMk cId="1232346287" sldId="382"/>
            <ac:spMk id="14" creationId="{9C2B9E52-6FB5-40A5-9C9D-02FA3A3C0F9D}"/>
          </ac:spMkLst>
        </pc:spChg>
        <pc:spChg chg="add del mod">
          <ac:chgData name="Cheng Ran" userId="dbeed8448c6bb12c" providerId="LiveId" clId="{6C75F16A-FC30-4F24-98EE-CED4265303CE}" dt="2022-03-14T04:12:28.337" v="1840" actId="478"/>
          <ac:spMkLst>
            <pc:docMk/>
            <pc:sldMk cId="1232346287" sldId="382"/>
            <ac:spMk id="15" creationId="{9351C6F6-8E4F-4728-80E2-33ED02221526}"/>
          </ac:spMkLst>
        </pc:spChg>
        <pc:spChg chg="add del mod">
          <ac:chgData name="Cheng Ran" userId="dbeed8448c6bb12c" providerId="LiveId" clId="{6C75F16A-FC30-4F24-98EE-CED4265303CE}" dt="2022-03-14T04:28:34.800" v="2054" actId="478"/>
          <ac:spMkLst>
            <pc:docMk/>
            <pc:sldMk cId="1232346287" sldId="382"/>
            <ac:spMk id="16" creationId="{45A7A0EB-45C8-4E62-AF9F-1C0FBF4AB1D5}"/>
          </ac:spMkLst>
        </pc:spChg>
        <pc:spChg chg="add mod">
          <ac:chgData name="Cheng Ran" userId="dbeed8448c6bb12c" providerId="LiveId" clId="{6C75F16A-FC30-4F24-98EE-CED4265303CE}" dt="2022-03-14T04:15:38.294" v="1868" actId="1076"/>
          <ac:spMkLst>
            <pc:docMk/>
            <pc:sldMk cId="1232346287" sldId="382"/>
            <ac:spMk id="17" creationId="{A857290D-8CCC-4DBD-ADA6-A2B10E4E34ED}"/>
          </ac:spMkLst>
        </pc:spChg>
        <pc:spChg chg="add del mod">
          <ac:chgData name="Cheng Ran" userId="dbeed8448c6bb12c" providerId="LiveId" clId="{6C75F16A-FC30-4F24-98EE-CED4265303CE}" dt="2022-03-14T04:15:54.523" v="1871"/>
          <ac:spMkLst>
            <pc:docMk/>
            <pc:sldMk cId="1232346287" sldId="382"/>
            <ac:spMk id="18" creationId="{838AB36F-371D-4A51-BCBA-736225B9DD6C}"/>
          </ac:spMkLst>
        </pc:spChg>
        <pc:spChg chg="add mod">
          <ac:chgData name="Cheng Ran" userId="dbeed8448c6bb12c" providerId="LiveId" clId="{6C75F16A-FC30-4F24-98EE-CED4265303CE}" dt="2022-03-14T04:16:11.026" v="1876" actId="1076"/>
          <ac:spMkLst>
            <pc:docMk/>
            <pc:sldMk cId="1232346287" sldId="382"/>
            <ac:spMk id="19" creationId="{C2DFD198-341C-4AAD-AD81-89E1C1F2C091}"/>
          </ac:spMkLst>
        </pc:spChg>
        <pc:spChg chg="add mod">
          <ac:chgData name="Cheng Ran" userId="dbeed8448c6bb12c" providerId="LiveId" clId="{6C75F16A-FC30-4F24-98EE-CED4265303CE}" dt="2022-03-14T04:27:59.717" v="2051" actId="20577"/>
          <ac:spMkLst>
            <pc:docMk/>
            <pc:sldMk cId="1232346287" sldId="382"/>
            <ac:spMk id="20" creationId="{EFAB54EA-50F6-47FD-BC77-1CF9D99CB335}"/>
          </ac:spMkLst>
        </pc:spChg>
        <pc:spChg chg="add mod">
          <ac:chgData name="Cheng Ran" userId="dbeed8448c6bb12c" providerId="LiveId" clId="{6C75F16A-FC30-4F24-98EE-CED4265303CE}" dt="2022-03-14T04:16:11.026" v="1876" actId="1076"/>
          <ac:spMkLst>
            <pc:docMk/>
            <pc:sldMk cId="1232346287" sldId="382"/>
            <ac:spMk id="21" creationId="{2289B349-668A-4CED-8858-343E94AC9142}"/>
          </ac:spMkLst>
        </pc:spChg>
        <pc:spChg chg="add mod">
          <ac:chgData name="Cheng Ran" userId="dbeed8448c6bb12c" providerId="LiveId" clId="{6C75F16A-FC30-4F24-98EE-CED4265303CE}" dt="2022-03-14T04:16:38.340" v="1884" actId="1076"/>
          <ac:spMkLst>
            <pc:docMk/>
            <pc:sldMk cId="1232346287" sldId="382"/>
            <ac:spMk id="22" creationId="{9AFEE5D7-C8F0-4A60-8044-62845C392C1B}"/>
          </ac:spMkLst>
        </pc:spChg>
        <pc:spChg chg="add mod">
          <ac:chgData name="Cheng Ran" userId="dbeed8448c6bb12c" providerId="LiveId" clId="{6C75F16A-FC30-4F24-98EE-CED4265303CE}" dt="2022-03-14T04:28:00.857" v="2052" actId="20577"/>
          <ac:spMkLst>
            <pc:docMk/>
            <pc:sldMk cId="1232346287" sldId="382"/>
            <ac:spMk id="23" creationId="{CC058ABF-CE79-46BA-926A-E8AB569832CF}"/>
          </ac:spMkLst>
        </pc:spChg>
        <pc:spChg chg="add mod">
          <ac:chgData name="Cheng Ran" userId="dbeed8448c6bb12c" providerId="LiveId" clId="{6C75F16A-FC30-4F24-98EE-CED4265303CE}" dt="2022-03-14T04:16:38.340" v="1884" actId="1076"/>
          <ac:spMkLst>
            <pc:docMk/>
            <pc:sldMk cId="1232346287" sldId="382"/>
            <ac:spMk id="24" creationId="{C5416D76-AFF0-4A27-BC32-A66E04970980}"/>
          </ac:spMkLst>
        </pc:spChg>
        <pc:spChg chg="add mod">
          <ac:chgData name="Cheng Ran" userId="dbeed8448c6bb12c" providerId="LiveId" clId="{6C75F16A-FC30-4F24-98EE-CED4265303CE}" dt="2022-03-14T04:16:52.095" v="1889" actId="1076"/>
          <ac:spMkLst>
            <pc:docMk/>
            <pc:sldMk cId="1232346287" sldId="382"/>
            <ac:spMk id="25" creationId="{4AE68FD2-25AB-4353-BF21-DA22B23FA8DB}"/>
          </ac:spMkLst>
        </pc:spChg>
        <pc:spChg chg="add mod">
          <ac:chgData name="Cheng Ran" userId="dbeed8448c6bb12c" providerId="LiveId" clId="{6C75F16A-FC30-4F24-98EE-CED4265303CE}" dt="2022-03-14T04:28:01.754" v="2053" actId="20577"/>
          <ac:spMkLst>
            <pc:docMk/>
            <pc:sldMk cId="1232346287" sldId="382"/>
            <ac:spMk id="26" creationId="{059C4CD4-A8A3-464A-A5AC-903DDC29718D}"/>
          </ac:spMkLst>
        </pc:spChg>
        <pc:spChg chg="add mod">
          <ac:chgData name="Cheng Ran" userId="dbeed8448c6bb12c" providerId="LiveId" clId="{6C75F16A-FC30-4F24-98EE-CED4265303CE}" dt="2022-03-14T04:16:52.095" v="1889" actId="1076"/>
          <ac:spMkLst>
            <pc:docMk/>
            <pc:sldMk cId="1232346287" sldId="382"/>
            <ac:spMk id="27" creationId="{97E6468D-CD35-46DC-A816-69997F9DDD1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28" creationId="{BD7BF424-E246-4442-8B93-8A0AA015AFA5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0" creationId="{A74680C5-96BD-4BDF-B03D-21E19263E565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1" creationId="{7F147A74-7366-4669-AAC1-1587C595CDF7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2" creationId="{3EB4CC12-5328-4D42-B48D-761A28A964AB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3" creationId="{E9F47ABF-21D8-4EA8-AECD-1AD8E1CA6F18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4" creationId="{20D6536E-8C39-457C-A503-1F57B55FF424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5" creationId="{DA5FA33B-065F-4AD6-93C0-D5C7BFA48FD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6" creationId="{270237EB-9915-4D4C-8AB0-FC9706C8A210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7" creationId="{625D806B-AEC9-447A-AEC5-52A8ADF104E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8" creationId="{1385365C-78E6-4430-8500-EA8BA55D86E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39" creationId="{36B1BE03-F387-45E8-B682-F726A263268E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0" creationId="{701A89AC-7CDF-4FF2-A1C4-727C90E841F3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1" creationId="{F4DF814B-A4A8-4191-9F6E-04E7FFCD83BA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2" creationId="{AA5FE752-927C-4294-AD70-E178269693F3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3" creationId="{59DF1CA8-8111-46FD-A1D4-5D3E78F014B9}"/>
          </ac:spMkLst>
        </pc:spChg>
        <pc:spChg chg="add mod">
          <ac:chgData name="Cheng Ran" userId="dbeed8448c6bb12c" providerId="LiveId" clId="{6C75F16A-FC30-4F24-98EE-CED4265303CE}" dt="2022-03-14T04:18:40.021" v="1917" actId="571"/>
          <ac:spMkLst>
            <pc:docMk/>
            <pc:sldMk cId="1232346287" sldId="382"/>
            <ac:spMk id="44" creationId="{F47B6FE0-A511-4E65-A855-82FDBD30937C}"/>
          </ac:spMkLst>
        </pc:spChg>
        <pc:spChg chg="add mod">
          <ac:chgData name="Cheng Ran" userId="dbeed8448c6bb12c" providerId="LiveId" clId="{6C75F16A-FC30-4F24-98EE-CED4265303CE}" dt="2022-03-14T04:29:31.607" v="2065" actId="1076"/>
          <ac:spMkLst>
            <pc:docMk/>
            <pc:sldMk cId="1232346287" sldId="382"/>
            <ac:spMk id="45" creationId="{19DEF2E6-F4BD-41C7-A7CF-5C17BAADA136}"/>
          </ac:spMkLst>
        </pc:spChg>
        <pc:spChg chg="add mod">
          <ac:chgData name="Cheng Ran" userId="dbeed8448c6bb12c" providerId="LiveId" clId="{6C75F16A-FC30-4F24-98EE-CED4265303CE}" dt="2022-03-14T04:29:32.680" v="2066" actId="20577"/>
          <ac:spMkLst>
            <pc:docMk/>
            <pc:sldMk cId="1232346287" sldId="382"/>
            <ac:spMk id="46" creationId="{82A5E37D-4AA3-442C-AC9A-1C836B5EEB02}"/>
          </ac:spMkLst>
        </pc:spChg>
        <pc:graphicFrameChg chg="add mod modGraphic">
          <ac:chgData name="Cheng Ran" userId="dbeed8448c6bb12c" providerId="LiveId" clId="{6C75F16A-FC30-4F24-98EE-CED4265303CE}" dt="2022-03-14T04:29:14.267" v="2062" actId="1076"/>
          <ac:graphicFrameMkLst>
            <pc:docMk/>
            <pc:sldMk cId="1232346287" sldId="382"/>
            <ac:graphicFrameMk id="8" creationId="{48D1152C-1600-4A27-A784-E8C5C9517FF2}"/>
          </ac:graphicFrameMkLst>
        </pc:graphicFrameChg>
        <pc:graphicFrameChg chg="add mod">
          <ac:chgData name="Cheng Ran" userId="dbeed8448c6bb12c" providerId="LiveId" clId="{6C75F16A-FC30-4F24-98EE-CED4265303CE}" dt="2022-03-14T04:18:40.021" v="1917" actId="571"/>
          <ac:graphicFrameMkLst>
            <pc:docMk/>
            <pc:sldMk cId="1232346287" sldId="382"/>
            <ac:graphicFrameMk id="29" creationId="{A338A196-22CB-4CC5-8E34-4EBAF213EFEE}"/>
          </ac:graphicFrameMkLst>
        </pc:graphicFrameChg>
        <pc:picChg chg="add mod ord">
          <ac:chgData name="Cheng Ran" userId="dbeed8448c6bb12c" providerId="LiveId" clId="{6C75F16A-FC30-4F24-98EE-CED4265303CE}" dt="2022-03-14T04:10:24.608" v="1830" actId="1076"/>
          <ac:picMkLst>
            <pc:docMk/>
            <pc:sldMk cId="1232346287" sldId="382"/>
            <ac:picMk id="5" creationId="{F9B7DB6B-8791-411C-B45D-C944F28A63D0}"/>
          </ac:picMkLst>
        </pc:picChg>
      </pc:sldChg>
      <pc:sldChg chg="addSp delSp modSp new mod addAnim delAnim modAnim">
        <pc:chgData name="Cheng Ran" userId="dbeed8448c6bb12c" providerId="LiveId" clId="{6C75F16A-FC30-4F24-98EE-CED4265303CE}" dt="2022-03-14T07:33:49.487" v="2461" actId="20577"/>
        <pc:sldMkLst>
          <pc:docMk/>
          <pc:sldMk cId="2450593770" sldId="383"/>
        </pc:sldMkLst>
        <pc:spChg chg="mod">
          <ac:chgData name="Cheng Ran" userId="dbeed8448c6bb12c" providerId="LiveId" clId="{6C75F16A-FC30-4F24-98EE-CED4265303CE}" dt="2022-03-14T04:17:09.787" v="1907" actId="20577"/>
          <ac:spMkLst>
            <pc:docMk/>
            <pc:sldMk cId="2450593770" sldId="383"/>
            <ac:spMk id="2" creationId="{FC6AB685-8AB1-4997-9AA4-58CC248109ED}"/>
          </ac:spMkLst>
        </pc:spChg>
        <pc:spChg chg="del">
          <ac:chgData name="Cheng Ran" userId="dbeed8448c6bb12c" providerId="LiveId" clId="{6C75F16A-FC30-4F24-98EE-CED4265303CE}" dt="2022-03-14T04:17:37.106" v="1908" actId="22"/>
          <ac:spMkLst>
            <pc:docMk/>
            <pc:sldMk cId="2450593770" sldId="383"/>
            <ac:spMk id="3" creationId="{0D58B6FA-6198-4FB7-A05E-9ABE59EB9C48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6" creationId="{C7FD0A5F-9ECD-4C22-B4FD-EE7A63F20FAB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8" creationId="{53679C87-472F-448C-85B0-802033C85E56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9" creationId="{03C08756-FC1C-4027-821E-FCEFD7E5DEF7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0" creationId="{8CE70236-1300-4472-A325-2E63B9E0F976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1" creationId="{BDDA8823-9EC2-4B09-AD52-B13F611BC994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2" creationId="{5B48802A-0D9E-4F0B-8F6B-9100E44B4D95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3" creationId="{E2445E3A-8D4C-49E6-AE10-D478E74EC208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4" creationId="{4FA69990-B4D7-4299-A61D-CE61D6254AC0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5" creationId="{8F746912-186D-4FAD-AE56-CBC2E1614D43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6" creationId="{A1F9D5B7-C9D2-47B1-991F-C75744550243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7" creationId="{C49D3DCA-C643-47BA-BB31-C3C31B1D4EC9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8" creationId="{16FC4C38-48DC-4653-BCCA-14065E0C6C7F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19" creationId="{6CE94745-3184-4C00-8AE2-F4ED285EB931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20" creationId="{D005DB27-6E81-4A61-B764-EB165186DE63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21" creationId="{9C472ED5-7CC2-40D6-A07C-62EC357A2E95}"/>
          </ac:spMkLst>
        </pc:spChg>
        <pc:spChg chg="add del mod">
          <ac:chgData name="Cheng Ran" userId="dbeed8448c6bb12c" providerId="LiveId" clId="{6C75F16A-FC30-4F24-98EE-CED4265303CE}" dt="2022-03-14T04:18:10.605" v="1916"/>
          <ac:spMkLst>
            <pc:docMk/>
            <pc:sldMk cId="2450593770" sldId="383"/>
            <ac:spMk id="22" creationId="{FB89559F-9F7E-420B-874E-B055A18C033F}"/>
          </ac:spMkLst>
        </pc:spChg>
        <pc:spChg chg="add del mod">
          <ac:chgData name="Cheng Ran" userId="dbeed8448c6bb12c" providerId="LiveId" clId="{6C75F16A-FC30-4F24-98EE-CED4265303CE}" dt="2022-03-14T04:18:50.371" v="1923" actId="478"/>
          <ac:spMkLst>
            <pc:docMk/>
            <pc:sldMk cId="2450593770" sldId="383"/>
            <ac:spMk id="24" creationId="{CA92CA90-4924-409E-A884-ECAB812407AD}"/>
          </ac:spMkLst>
        </pc:spChg>
        <pc:spChg chg="add mod">
          <ac:chgData name="Cheng Ran" userId="dbeed8448c6bb12c" providerId="LiveId" clId="{6C75F16A-FC30-4F24-98EE-CED4265303CE}" dt="2022-03-14T04:21:18.292" v="1971"/>
          <ac:spMkLst>
            <pc:docMk/>
            <pc:sldMk cId="2450593770" sldId="383"/>
            <ac:spMk id="29" creationId="{39A67BA7-372C-44FA-A4F6-F49E76C808F8}"/>
          </ac:spMkLst>
        </pc:spChg>
        <pc:spChg chg="add del mod">
          <ac:chgData name="Cheng Ran" userId="dbeed8448c6bb12c" providerId="LiveId" clId="{6C75F16A-FC30-4F24-98EE-CED4265303CE}" dt="2022-03-14T07:31:45.849" v="2443" actId="478"/>
          <ac:spMkLst>
            <pc:docMk/>
            <pc:sldMk cId="2450593770" sldId="383"/>
            <ac:spMk id="31" creationId="{C4AE7DD2-679F-4130-851B-F7AFC21CD28B}"/>
          </ac:spMkLst>
        </pc:spChg>
        <pc:spChg chg="add del mod">
          <ac:chgData name="Cheng Ran" userId="dbeed8448c6bb12c" providerId="LiveId" clId="{6C75F16A-FC30-4F24-98EE-CED4265303CE}" dt="2022-03-14T04:26:16.896" v="2018" actId="478"/>
          <ac:spMkLst>
            <pc:docMk/>
            <pc:sldMk cId="2450593770" sldId="383"/>
            <ac:spMk id="32" creationId="{9E494F32-2226-4C0A-984E-4D7CFCD89BA0}"/>
          </ac:spMkLst>
        </pc:spChg>
        <pc:spChg chg="add del mod">
          <ac:chgData name="Cheng Ran" userId="dbeed8448c6bb12c" providerId="LiveId" clId="{6C75F16A-FC30-4F24-98EE-CED4265303CE}" dt="2022-03-14T07:31:37.285" v="2442" actId="478"/>
          <ac:spMkLst>
            <pc:docMk/>
            <pc:sldMk cId="2450593770" sldId="383"/>
            <ac:spMk id="33" creationId="{1735CC87-2981-4D76-814A-6A5A81ADCF90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4" creationId="{8F0217E0-66C9-44E2-A949-216EB441E903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5" creationId="{F5A479F5-1347-4F3F-BFEA-3B00908B30AC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36" creationId="{1621BA6D-94D3-4892-9B09-6A6C59960943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7" creationId="{5629E8E2-3A58-495C-8112-369CF4667E81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38" creationId="{A570EC70-7A96-4324-8508-B77CE9FF22B6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39" creationId="{E34E6464-58E6-4F7A-83D0-120D5F7B19EB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0" creationId="{060D0B6F-B0EC-40D1-97A8-4D6FCC76B5FE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1" creationId="{324C3626-3C67-4417-A7FF-B43103AD0CE3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42" creationId="{AB854DBD-4E60-4A2C-8520-94B0B4757A01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3" creationId="{74682940-0E9F-4AEA-AB65-6FA70B614781}"/>
          </ac:spMkLst>
        </pc:spChg>
        <pc:spChg chg="add del mod">
          <ac:chgData name="Cheng Ran" userId="dbeed8448c6bb12c" providerId="LiveId" clId="{6C75F16A-FC30-4F24-98EE-CED4265303CE}" dt="2022-03-14T04:21:47.501" v="1972" actId="478"/>
          <ac:spMkLst>
            <pc:docMk/>
            <pc:sldMk cId="2450593770" sldId="383"/>
            <ac:spMk id="44" creationId="{2B3025B0-FB3D-484B-BDEC-C6A2C15332A0}"/>
          </ac:spMkLst>
        </pc:spChg>
        <pc:spChg chg="add mod">
          <ac:chgData name="Cheng Ran" userId="dbeed8448c6bb12c" providerId="LiveId" clId="{6C75F16A-FC30-4F24-98EE-CED4265303CE}" dt="2022-03-14T04:19:38.873" v="1931" actId="1076"/>
          <ac:spMkLst>
            <pc:docMk/>
            <pc:sldMk cId="2450593770" sldId="383"/>
            <ac:spMk id="45" creationId="{27F2A1EB-B08A-496A-A0F5-0E8140931230}"/>
          </ac:spMkLst>
        </pc:spChg>
        <pc:spChg chg="add mod">
          <ac:chgData name="Cheng Ran" userId="dbeed8448c6bb12c" providerId="LiveId" clId="{6C75F16A-FC30-4F24-98EE-CED4265303CE}" dt="2022-03-14T04:21:04.372" v="1961" actId="1076"/>
          <ac:spMkLst>
            <pc:docMk/>
            <pc:sldMk cId="2450593770" sldId="383"/>
            <ac:spMk id="46" creationId="{AB2D196A-1489-4619-8FE8-AE3DF9D86252}"/>
          </ac:spMkLst>
        </pc:spChg>
        <pc:spChg chg="add del mod ord">
          <ac:chgData name="Cheng Ran" userId="dbeed8448c6bb12c" providerId="LiveId" clId="{6C75F16A-FC30-4F24-98EE-CED4265303CE}" dt="2022-03-14T04:23:10.166" v="1993" actId="1076"/>
          <ac:spMkLst>
            <pc:docMk/>
            <pc:sldMk cId="2450593770" sldId="383"/>
            <ac:spMk id="49" creationId="{B1B9E321-7DA7-4982-AFE8-B85476C21979}"/>
          </ac:spMkLst>
        </pc:spChg>
        <pc:spChg chg="add mod">
          <ac:chgData name="Cheng Ran" userId="dbeed8448c6bb12c" providerId="LiveId" clId="{6C75F16A-FC30-4F24-98EE-CED4265303CE}" dt="2022-03-14T04:24:16.538" v="2002" actId="1076"/>
          <ac:spMkLst>
            <pc:docMk/>
            <pc:sldMk cId="2450593770" sldId="383"/>
            <ac:spMk id="50" creationId="{6E8A664D-1555-4BF8-BE0B-1FE54B5D9BE9}"/>
          </ac:spMkLst>
        </pc:spChg>
        <pc:spChg chg="add mod">
          <ac:chgData name="Cheng Ran" userId="dbeed8448c6bb12c" providerId="LiveId" clId="{6C75F16A-FC30-4F24-98EE-CED4265303CE}" dt="2022-03-14T04:24:17.952" v="2003" actId="20577"/>
          <ac:spMkLst>
            <pc:docMk/>
            <pc:sldMk cId="2450593770" sldId="383"/>
            <ac:spMk id="51" creationId="{8676AB77-F4EB-41F8-9DE7-6C252DE878AD}"/>
          </ac:spMkLst>
        </pc:spChg>
        <pc:spChg chg="add mod">
          <ac:chgData name="Cheng Ran" userId="dbeed8448c6bb12c" providerId="LiveId" clId="{6C75F16A-FC30-4F24-98EE-CED4265303CE}" dt="2022-03-14T04:24:16.538" v="2002" actId="1076"/>
          <ac:spMkLst>
            <pc:docMk/>
            <pc:sldMk cId="2450593770" sldId="383"/>
            <ac:spMk id="52" creationId="{9DB48DBE-8623-4465-B3D2-52A701CF18B8}"/>
          </ac:spMkLst>
        </pc:spChg>
        <pc:spChg chg="add mod">
          <ac:chgData name="Cheng Ran" userId="dbeed8448c6bb12c" providerId="LiveId" clId="{6C75F16A-FC30-4F24-98EE-CED4265303CE}" dt="2022-03-14T04:24:25.748" v="2005" actId="1076"/>
          <ac:spMkLst>
            <pc:docMk/>
            <pc:sldMk cId="2450593770" sldId="383"/>
            <ac:spMk id="53" creationId="{047D5479-E506-477E-BDD4-B94BD8F4954A}"/>
          </ac:spMkLst>
        </pc:spChg>
        <pc:spChg chg="add mod">
          <ac:chgData name="Cheng Ran" userId="dbeed8448c6bb12c" providerId="LiveId" clId="{6C75F16A-FC30-4F24-98EE-CED4265303CE}" dt="2022-03-14T04:24:27.424" v="2006" actId="20577"/>
          <ac:spMkLst>
            <pc:docMk/>
            <pc:sldMk cId="2450593770" sldId="383"/>
            <ac:spMk id="54" creationId="{4BA058C6-4209-4211-8907-BE0CDF115B72}"/>
          </ac:spMkLst>
        </pc:spChg>
        <pc:spChg chg="add mod">
          <ac:chgData name="Cheng Ran" userId="dbeed8448c6bb12c" providerId="LiveId" clId="{6C75F16A-FC30-4F24-98EE-CED4265303CE}" dt="2022-03-14T04:24:25.748" v="2005" actId="1076"/>
          <ac:spMkLst>
            <pc:docMk/>
            <pc:sldMk cId="2450593770" sldId="383"/>
            <ac:spMk id="55" creationId="{EF56BF00-5DE6-48A5-A3D5-B9280EF89BD5}"/>
          </ac:spMkLst>
        </pc:spChg>
        <pc:spChg chg="add mod">
          <ac:chgData name="Cheng Ran" userId="dbeed8448c6bb12c" providerId="LiveId" clId="{6C75F16A-FC30-4F24-98EE-CED4265303CE}" dt="2022-03-14T04:24:33.466" v="2008" actId="1076"/>
          <ac:spMkLst>
            <pc:docMk/>
            <pc:sldMk cId="2450593770" sldId="383"/>
            <ac:spMk id="56" creationId="{C34DE820-6DE0-4AD2-84E6-929C1427EB5F}"/>
          </ac:spMkLst>
        </pc:spChg>
        <pc:spChg chg="add mod">
          <ac:chgData name="Cheng Ran" userId="dbeed8448c6bb12c" providerId="LiveId" clId="{6C75F16A-FC30-4F24-98EE-CED4265303CE}" dt="2022-03-14T04:24:35.002" v="2009" actId="20577"/>
          <ac:spMkLst>
            <pc:docMk/>
            <pc:sldMk cId="2450593770" sldId="383"/>
            <ac:spMk id="57" creationId="{99B8D2C9-50B5-47B1-9108-A22D9B29DF6E}"/>
          </ac:spMkLst>
        </pc:spChg>
        <pc:spChg chg="add mod">
          <ac:chgData name="Cheng Ran" userId="dbeed8448c6bb12c" providerId="LiveId" clId="{6C75F16A-FC30-4F24-98EE-CED4265303CE}" dt="2022-03-14T04:24:33.466" v="2008" actId="1076"/>
          <ac:spMkLst>
            <pc:docMk/>
            <pc:sldMk cId="2450593770" sldId="383"/>
            <ac:spMk id="58" creationId="{E2C7FA1C-B9E3-466D-ABFF-909EFE87BF9C}"/>
          </ac:spMkLst>
        </pc:spChg>
        <pc:spChg chg="add mod">
          <ac:chgData name="Cheng Ran" userId="dbeed8448c6bb12c" providerId="LiveId" clId="{6C75F16A-FC30-4F24-98EE-CED4265303CE}" dt="2022-03-14T04:27:34.200" v="2045" actId="1076"/>
          <ac:spMkLst>
            <pc:docMk/>
            <pc:sldMk cId="2450593770" sldId="383"/>
            <ac:spMk id="59" creationId="{CFA00735-4A9C-48AF-9D38-5A0D70499C19}"/>
          </ac:spMkLst>
        </pc:spChg>
        <pc:spChg chg="add mod">
          <ac:chgData name="Cheng Ran" userId="dbeed8448c6bb12c" providerId="LiveId" clId="{6C75F16A-FC30-4F24-98EE-CED4265303CE}" dt="2022-03-14T04:27:41.541" v="2049" actId="20577"/>
          <ac:spMkLst>
            <pc:docMk/>
            <pc:sldMk cId="2450593770" sldId="383"/>
            <ac:spMk id="60" creationId="{86AA5042-BC62-4065-96FE-7DC07EAF422F}"/>
          </ac:spMkLst>
        </pc:spChg>
        <pc:spChg chg="add mod">
          <ac:chgData name="Cheng Ran" userId="dbeed8448c6bb12c" providerId="LiveId" clId="{6C75F16A-FC30-4F24-98EE-CED4265303CE}" dt="2022-03-14T04:27:34.200" v="2045" actId="1076"/>
          <ac:spMkLst>
            <pc:docMk/>
            <pc:sldMk cId="2450593770" sldId="383"/>
            <ac:spMk id="61" creationId="{E5C768B4-174C-4A31-AB73-76BC32D4427D}"/>
          </ac:spMkLst>
        </pc:spChg>
        <pc:spChg chg="add mod">
          <ac:chgData name="Cheng Ran" userId="dbeed8448c6bb12c" providerId="LiveId" clId="{6C75F16A-FC30-4F24-98EE-CED4265303CE}" dt="2022-03-14T04:31:23.083" v="2074" actId="1076"/>
          <ac:spMkLst>
            <pc:docMk/>
            <pc:sldMk cId="2450593770" sldId="383"/>
            <ac:spMk id="62" creationId="{B46402A6-77DE-4D24-86D8-DF4A426E82E4}"/>
          </ac:spMkLst>
        </pc:spChg>
        <pc:spChg chg="add mod">
          <ac:chgData name="Cheng Ran" userId="dbeed8448c6bb12c" providerId="LiveId" clId="{6C75F16A-FC30-4F24-98EE-CED4265303CE}" dt="2022-03-14T04:31:23.083" v="2074" actId="1076"/>
          <ac:spMkLst>
            <pc:docMk/>
            <pc:sldMk cId="2450593770" sldId="383"/>
            <ac:spMk id="63" creationId="{959364C9-5815-402D-A755-485ED3801ACF}"/>
          </ac:spMkLst>
        </pc:spChg>
        <pc:spChg chg="add mod">
          <ac:chgData name="Cheng Ran" userId="dbeed8448c6bb12c" providerId="LiveId" clId="{6C75F16A-FC30-4F24-98EE-CED4265303CE}" dt="2022-03-14T04:34:42.497" v="2172" actId="114"/>
          <ac:spMkLst>
            <pc:docMk/>
            <pc:sldMk cId="2450593770" sldId="383"/>
            <ac:spMk id="64" creationId="{6DC2911B-C6E5-4CC6-BEC7-6CEC9783C5E0}"/>
          </ac:spMkLst>
        </pc:spChg>
        <pc:spChg chg="add del">
          <ac:chgData name="Cheng Ran" userId="dbeed8448c6bb12c" providerId="LiveId" clId="{6C75F16A-FC30-4F24-98EE-CED4265303CE}" dt="2022-03-14T04:33:01.432" v="2156" actId="11529"/>
          <ac:spMkLst>
            <pc:docMk/>
            <pc:sldMk cId="2450593770" sldId="383"/>
            <ac:spMk id="65" creationId="{0F25B34D-72D8-4F31-9418-91FA628B4D4E}"/>
          </ac:spMkLst>
        </pc:spChg>
        <pc:spChg chg="add del">
          <ac:chgData name="Cheng Ran" userId="dbeed8448c6bb12c" providerId="LiveId" clId="{6C75F16A-FC30-4F24-98EE-CED4265303CE}" dt="2022-03-14T04:33:11.088" v="2158" actId="11529"/>
          <ac:spMkLst>
            <pc:docMk/>
            <pc:sldMk cId="2450593770" sldId="383"/>
            <ac:spMk id="66" creationId="{2C5A9819-7219-4B0C-AF59-87C1C1BD5CD0}"/>
          </ac:spMkLst>
        </pc:spChg>
        <pc:spChg chg="add mod">
          <ac:chgData name="Cheng Ran" userId="dbeed8448c6bb12c" providerId="LiveId" clId="{6C75F16A-FC30-4F24-98EE-CED4265303CE}" dt="2022-03-14T07:33:25.817" v="2458" actId="1076"/>
          <ac:spMkLst>
            <pc:docMk/>
            <pc:sldMk cId="2450593770" sldId="383"/>
            <ac:spMk id="70" creationId="{E7CBE0A8-9DD6-478B-B073-3778E0CEBFA4}"/>
          </ac:spMkLst>
        </pc:spChg>
        <pc:spChg chg="add mod">
          <ac:chgData name="Cheng Ran" userId="dbeed8448c6bb12c" providerId="LiveId" clId="{6C75F16A-FC30-4F24-98EE-CED4265303CE}" dt="2022-03-14T07:33:49.487" v="2461" actId="20577"/>
          <ac:spMkLst>
            <pc:docMk/>
            <pc:sldMk cId="2450593770" sldId="383"/>
            <ac:spMk id="71" creationId="{23253F2D-43E9-4131-A407-4F87DB1A5005}"/>
          </ac:spMkLst>
        </pc:spChg>
        <pc:graphicFrameChg chg="add del mod">
          <ac:chgData name="Cheng Ran" userId="dbeed8448c6bb12c" providerId="LiveId" clId="{6C75F16A-FC30-4F24-98EE-CED4265303CE}" dt="2022-03-14T04:18:10.605" v="1916"/>
          <ac:graphicFrameMkLst>
            <pc:docMk/>
            <pc:sldMk cId="2450593770" sldId="383"/>
            <ac:graphicFrameMk id="7" creationId="{F56EB274-3310-4E02-AAF7-E844B7CB9C52}"/>
          </ac:graphicFrameMkLst>
        </pc:graphicFrameChg>
        <pc:graphicFrameChg chg="add mod">
          <ac:chgData name="Cheng Ran" userId="dbeed8448c6bb12c" providerId="LiveId" clId="{6C75F16A-FC30-4F24-98EE-CED4265303CE}" dt="2022-03-14T04:19:38.873" v="1931" actId="1076"/>
          <ac:graphicFrameMkLst>
            <pc:docMk/>
            <pc:sldMk cId="2450593770" sldId="383"/>
            <ac:graphicFrameMk id="30" creationId="{5A2EDFD3-6EA1-4E8C-8BE2-2C220B2A2C89}"/>
          </ac:graphicFrameMkLst>
        </pc:graphicFrameChg>
        <pc:picChg chg="add del mod ord">
          <ac:chgData name="Cheng Ran" userId="dbeed8448c6bb12c" providerId="LiveId" clId="{6C75F16A-FC30-4F24-98EE-CED4265303CE}" dt="2022-03-14T04:18:45.171" v="1918" actId="478"/>
          <ac:picMkLst>
            <pc:docMk/>
            <pc:sldMk cId="2450593770" sldId="383"/>
            <ac:picMk id="5" creationId="{B73CF297-1942-4D38-AFB1-EE19944F2D6D}"/>
          </ac:picMkLst>
        </pc:picChg>
        <pc:picChg chg="add del mod">
          <ac:chgData name="Cheng Ran" userId="dbeed8448c6bb12c" providerId="LiveId" clId="{6C75F16A-FC30-4F24-98EE-CED4265303CE}" dt="2022-03-14T04:18:55.146" v="1925" actId="478"/>
          <ac:picMkLst>
            <pc:docMk/>
            <pc:sldMk cId="2450593770" sldId="383"/>
            <ac:picMk id="26" creationId="{59E5FE0D-CBF3-4648-AA3F-3E500DB23F26}"/>
          </ac:picMkLst>
        </pc:picChg>
        <pc:picChg chg="add del mod">
          <ac:chgData name="Cheng Ran" userId="dbeed8448c6bb12c" providerId="LiveId" clId="{6C75F16A-FC30-4F24-98EE-CED4265303CE}" dt="2022-03-14T04:20:00.606" v="1936" actId="478"/>
          <ac:picMkLst>
            <pc:docMk/>
            <pc:sldMk cId="2450593770" sldId="383"/>
            <ac:picMk id="28" creationId="{D97C8827-FDE0-4CBE-8942-29B5C5B8F2CA}"/>
          </ac:picMkLst>
        </pc:picChg>
        <pc:picChg chg="add mod">
          <ac:chgData name="Cheng Ran" userId="dbeed8448c6bb12c" providerId="LiveId" clId="{6C75F16A-FC30-4F24-98EE-CED4265303CE}" dt="2022-03-14T04:25:01.793" v="2010" actId="1076"/>
          <ac:picMkLst>
            <pc:docMk/>
            <pc:sldMk cId="2450593770" sldId="383"/>
            <ac:picMk id="48" creationId="{44730E40-809E-46BC-B337-1E59FB35B629}"/>
          </ac:picMkLst>
        </pc:picChg>
        <pc:cxnChg chg="add mod">
          <ac:chgData name="Cheng Ran" userId="dbeed8448c6bb12c" providerId="LiveId" clId="{6C75F16A-FC30-4F24-98EE-CED4265303CE}" dt="2022-03-14T04:33:58.606" v="2163" actId="14100"/>
          <ac:cxnSpMkLst>
            <pc:docMk/>
            <pc:sldMk cId="2450593770" sldId="383"/>
            <ac:cxnSpMk id="68" creationId="{D6322EAF-C2CC-4116-98E4-9C9D650876B7}"/>
          </ac:cxnSpMkLst>
        </pc:cxnChg>
      </pc:sldChg>
      <pc:sldChg chg="addSp delSp modSp new mod addAnim delAnim modAnim">
        <pc:chgData name="Cheng Ran" userId="dbeed8448c6bb12c" providerId="LiveId" clId="{6C75F16A-FC30-4F24-98EE-CED4265303CE}" dt="2022-03-14T10:01:33.051" v="2841" actId="114"/>
        <pc:sldMkLst>
          <pc:docMk/>
          <pc:sldMk cId="1136741119" sldId="384"/>
        </pc:sldMkLst>
        <pc:spChg chg="mod">
          <ac:chgData name="Cheng Ran" userId="dbeed8448c6bb12c" providerId="LiveId" clId="{6C75F16A-FC30-4F24-98EE-CED4265303CE}" dt="2022-03-14T07:44:23.519" v="2499" actId="27636"/>
          <ac:spMkLst>
            <pc:docMk/>
            <pc:sldMk cId="1136741119" sldId="384"/>
            <ac:spMk id="2" creationId="{CE8893CE-E0D5-4483-B6FF-7CEDE9114010}"/>
          </ac:spMkLst>
        </pc:spChg>
        <pc:spChg chg="del">
          <ac:chgData name="Cheng Ran" userId="dbeed8448c6bb12c" providerId="LiveId" clId="{6C75F16A-FC30-4F24-98EE-CED4265303CE}" dt="2022-03-14T04:35:15.164" v="2183" actId="478"/>
          <ac:spMkLst>
            <pc:docMk/>
            <pc:sldMk cId="1136741119" sldId="384"/>
            <ac:spMk id="3" creationId="{D53F2526-F47C-4DF8-804E-E89DAEB687D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" creationId="{7BA1B53D-BAAB-4317-A7B7-1F1569C0B4E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" creationId="{9901FD6A-4CDD-4B85-A440-F5751281558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" creationId="{D4A1E106-BC21-4629-A264-50CE148FB4B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" creationId="{32DF32B1-B039-4EC9-A47D-5872DFEC72E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" creationId="{84024DF4-1C6A-4DB7-94A3-F7655AD8069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" creationId="{9E705772-AF91-420A-ACBF-90D78E10576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" creationId="{9A186D0E-AE41-4308-9C90-592725AB97A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" creationId="{ED74E262-9796-44AF-8AC1-D49BABDD30E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2" creationId="{62CA33C9-410B-4AEF-A9BC-743C1E42F58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3" creationId="{1902CB93-5D39-41D4-A3C0-FA2E28F071F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4" creationId="{BEFF4EA0-954E-4B69-A80B-35576C4F9BF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5" creationId="{4530CC4B-D739-4E05-8ED0-81E67509354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6" creationId="{FE0F1147-56F8-4E95-8E3E-B07DD1570BE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7" creationId="{FD0018FD-B9EE-45A9-B185-DAEC43BAA7D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8" creationId="{571B5EF0-0AD6-4868-8253-BED56EB18B6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9" creationId="{7B6EB208-2895-4EE4-A375-F191A2B3967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0" creationId="{7C58A2D7-467C-4571-B264-C454C600029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1" creationId="{04C8AEA8-5EB4-4E8E-978E-181FA0E1C07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2" creationId="{19A4E4D4-BAEA-4C1D-B372-1018FDC3E6D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3" creationId="{8867FB07-7011-40E5-9CDB-BF788F28D6B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4" creationId="{687C5768-94AE-48A1-A9A7-0EE9368B1CF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5" creationId="{2E64D00D-B9B7-4A38-BC6B-6A2971A1291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6" creationId="{CA93F116-FFC8-4F67-B08D-C51B6D8D9BC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7" creationId="{6DCC2C04-FF56-470C-81AE-27420178C24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8" creationId="{5CEC3EB0-6E52-4364-B2B5-87443B35BDF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29" creationId="{B63BFD0F-E24F-40C6-B390-BE6F86A99E4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0" creationId="{BA0977D2-83D4-41D1-B236-E2AB21A09B7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1" creationId="{23969769-0919-4CFE-812A-BD551F92D0A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2" creationId="{87A4AB9D-06B0-44DE-ACF4-4472E4838C3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3" creationId="{72EC4612-85FC-45C3-8BCC-4959A1412C9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4" creationId="{7E35F8FF-612A-41E1-ADE0-33C5DC3645B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5" creationId="{F4C6CDAB-497F-4A6B-88A5-B208873DEE3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6" creationId="{8954E449-6552-4F44-8B75-3DA41E41A24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7" creationId="{D7AFD5C6-78DA-45B6-A92D-834C3C6C33F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8" creationId="{F50FDE26-A1A1-4040-B21F-083239AC952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39" creationId="{EBD8D86C-68B5-4AC0-AE4B-DB823E5641E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0" creationId="{BDE0D7AF-42D6-48AA-8DEE-EC7CE41B316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1" creationId="{AACDC56F-4E43-422A-AF85-DF4E8FB0781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2" creationId="{C520D26F-017C-44E9-88DA-2D9FCD42841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3" creationId="{24747E31-9B3F-4261-88B5-1A25E32128F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4" creationId="{F14EBC1C-DD6D-42C4-9C86-B5A168A6004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5" creationId="{A0156D62-6AF6-4C7A-8770-7869CAD8FD8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6" creationId="{2293ACB4-CC1F-4ED2-89D4-12C6DEB8F3E6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7" creationId="{259E74AC-AF2C-47DF-8FC4-B59C9F39013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8" creationId="{EECA480A-ECB9-4E4E-8C5D-19C163721CF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49" creationId="{9EBDBC75-D23D-453F-B21B-DCC8D6F3614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0" creationId="{BE3CE1EE-B259-4D32-A351-2DF9CCE663F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1" creationId="{C514CC83-A0C8-457D-8D89-C22FBBE71CF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2" creationId="{7DC60F84-C0E0-4291-B54D-2A7B2B7FDF3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3" creationId="{18D9A367-1DB4-4BB0-80E2-A2171450B2A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4" creationId="{65B6698C-5839-4F2E-97CC-1B9EFBBE260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5" creationId="{78591BC9-6403-4C84-8777-D30F016525F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6" creationId="{5E03DC8C-0231-4A7D-8C2E-3C7728DCEC1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7" creationId="{E513E4C7-E0B2-42E4-8B90-9EF21551CC5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8" creationId="{84B24E10-ED73-4929-9A8F-6CCC6B44A81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59" creationId="{1A067DA9-430E-43A5-8201-DE729E707C8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0" creationId="{336963D6-DD9E-4DCB-80AD-EEBEA3E8B55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1" creationId="{342AE671-944A-498E-AA37-0CCCCD6E0AE6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2" creationId="{04DD7E37-8611-413B-BF08-060F8913A87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3" creationId="{BDBB69E9-6904-46A5-88EF-3D7C395DC30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4" creationId="{863D755C-B14A-4693-8D0F-F03FAD18B41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5" creationId="{0A76D1D8-180A-4BA6-98FE-0CE3B789000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6" creationId="{6C117BD5-3FDE-4ECC-AF1A-45B886CDF97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7" creationId="{F877C8EB-425E-431F-A69A-EAA0C2BF767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8" creationId="{F6789348-F215-4034-A375-6ACDCA1D57C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69" creationId="{8326BD38-6589-468C-9239-A888AC2AA5B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0" creationId="{99904CC0-F62E-4067-834C-FB463A3DA69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1" creationId="{CDF76348-B15D-4975-8262-B1420F3CFAE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2" creationId="{9C533788-E589-455B-8757-E8E3CB8D07C1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3" creationId="{2FA96848-3FE2-45EB-92B3-126D4F61B38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4" creationId="{40DA1D82-D392-486E-BAD2-70408724B02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5" creationId="{365B3D33-1167-427B-9115-438356D003D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6" creationId="{55192B33-9D67-436E-92D5-9D99D97CC12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7" creationId="{118009DB-3AF4-4D2C-9667-4DF6B3DBE58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8" creationId="{3D9959E1-C774-4EAD-BB23-BFC7559E3F2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79" creationId="{091C2860-1566-4FF5-8560-1202C6A2AF9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0" creationId="{E0722D7C-F09C-402E-B88D-59F5855DFCD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1" creationId="{4B07F749-6D54-4963-AD63-343F7C37368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2" creationId="{DCE40C1C-2B3F-4340-A908-9CAD66BEDFC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3" creationId="{E01C5D49-ADF0-4F1D-A855-7B0A6670ED4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4" creationId="{B1FE8431-59AF-4D30-B45D-76536FF40C6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5" creationId="{39F03112-DF07-48B0-B435-BEEE9FF8A06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6" creationId="{A9C2F6D8-3C5D-4A2B-813A-CFEBC12202D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7" creationId="{DED4A76D-A1FA-48C6-970B-79E48432593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8" creationId="{7729637E-E176-4B3A-AE4E-35EB0989094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89" creationId="{02D55D37-1830-4D1B-B62A-5A55FB40EB4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0" creationId="{B58CBAD7-4072-4330-95AC-E769FC458FF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1" creationId="{576334F1-8135-46D5-AC21-907FD7ED52D9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2" creationId="{359C1388-D6DE-45CC-B862-A08CA1056636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3" creationId="{F39751FD-1F83-4733-ABD0-F0B3C5DD90AB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4" creationId="{129E1393-11CF-4F01-AC97-5A72D775A1B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5" creationId="{9191D48E-F024-43BA-A42D-DB37F79F630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6" creationId="{7FD9FDF7-D381-4916-92B0-7BCDA8BE187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7" creationId="{CBEBD5E7-BB5B-4EB1-8C98-95EADB67AD82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8" creationId="{C91E7205-87BF-4DD1-AA77-2B801A4F84F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99" creationId="{1D8E26D8-86A9-4650-9465-9585273D748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0" creationId="{7E938D1D-C16D-4AAA-A862-A6E5BC38DCEE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1" creationId="{2C7936C5-4BBE-4CAB-A84E-4AA771DCEAC4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2" creationId="{DACC6995-8CDD-4FCB-9995-97B67B4B616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3" creationId="{B05DE78F-A7AF-4630-864F-310D069E8D7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4" creationId="{03B95B96-BAF3-47EE-A445-6061FD419A3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5" creationId="{B367BD70-72AA-4AD7-B0A6-481BBF8451E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6" creationId="{D613BADD-1C90-4DEB-A1FE-F598BB118C1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7" creationId="{1BE5F2C8-6DF1-4F13-97DE-743C63AA6893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8" creationId="{C5C60627-A24B-4228-9D1B-2BBC17B4859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09" creationId="{ED4C5D36-0788-4E23-AE47-9BC15E9DBFED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0" creationId="{B05F8750-6F43-4789-A598-E47DD8140DA8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1" creationId="{FB0E2AAD-B2C9-4059-9926-09EBE36DEA1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2" creationId="{2CDD81A1-2ED4-4215-B610-C70BB35AFED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3" creationId="{92AEE9EE-5F83-47DA-AA65-4CBE1231A807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4" creationId="{256DF052-5005-4F80-9275-11155A8B7F25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5" creationId="{11455EA7-8177-466B-9326-56FE2D06094A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6" creationId="{147F35A5-5F1F-4AE7-B731-1878AF22A64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7" creationId="{964A3354-F7F3-4255-9D75-F714E2BA003C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8" creationId="{4F4EBDAF-A892-481A-BF92-8C8A15F8D7EF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19" creationId="{E7380DD4-A7DB-465D-AE1C-A7B34B186AC0}"/>
          </ac:spMkLst>
        </pc:spChg>
        <pc:spChg chg="add del mod">
          <ac:chgData name="Cheng Ran" userId="dbeed8448c6bb12c" providerId="LiveId" clId="{6C75F16A-FC30-4F24-98EE-CED4265303CE}" dt="2022-03-14T04:35:20.664" v="2185"/>
          <ac:spMkLst>
            <pc:docMk/>
            <pc:sldMk cId="1136741119" sldId="384"/>
            <ac:spMk id="120" creationId="{4FAADF57-708F-4F1E-B732-933FDF158F0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1" creationId="{C20859C9-1E1D-4DA6-B519-B38D95D99A5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2" creationId="{816892D0-2357-422E-9D36-93D912AF7D9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3" creationId="{D2901A4D-2777-4A70-92A6-CAF87618221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4" creationId="{4EE874A9-B276-495A-B934-F0419C9E98A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5" creationId="{09A4BA98-7032-403E-ADC1-9031619C114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6" creationId="{09EE315C-F29B-402E-8B1E-557ACDA54AC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7" creationId="{AACF35A3-AE33-49AF-8DF5-A39F88085EE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8" creationId="{7EF011F7-D76F-4D9E-88D0-77B5D42B231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29" creationId="{C380C25E-4409-4A18-852A-416B7680525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0" creationId="{19D9B1DD-B2CF-4A8B-8EC9-EDBB5AB5058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1" creationId="{A35307F7-9B9F-43B9-B3C4-3B5188E599E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2" creationId="{EEEF22A1-9B43-4721-8083-13FC574FA6D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3" creationId="{8465FEE4-F8C8-407D-B90E-8DE6523B701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4" creationId="{413D3B0F-94A5-491C-B868-76396A80DC0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5" creationId="{7F44C0E6-E8EB-4ED1-986E-B5F533DFEA3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6" creationId="{0493457B-6003-4AE4-8E06-D644A2257B9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7" creationId="{C59A7E7F-F6FE-4ECA-88FA-61BB7D15640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8" creationId="{E3C7B36D-0B73-497A-9E6F-9BA7E091AB8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39" creationId="{3E621744-35D9-495E-896C-8ABA98236C9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0" creationId="{32DE9556-4A25-4C3F-B9DC-A649874EFB5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1" creationId="{32614DDE-6685-4E4F-9F84-F811258F5E2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2" creationId="{98A72BB6-4E8D-4A63-B103-24DE8BF781C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3" creationId="{4CF1E224-65C1-4BC3-A980-74197A4C2E5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4" creationId="{88DB872B-EF94-4045-99B0-EB742842234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5" creationId="{DF8545DA-F26A-41AB-AC42-E44863161CD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6" creationId="{B14B8FD7-8856-4C5C-9B23-4331815D3B0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7" creationId="{B3D8C8C3-2F41-41BF-A882-CA8A32B6E75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8" creationId="{14E39207-EE02-49C1-B949-566FCF3E91A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49" creationId="{42D6B2A1-5AED-4739-84D2-E5E1909C5D7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0" creationId="{B3993FA9-52B1-4AB4-AD78-793C6411EDE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1" creationId="{8DF2F097-6F94-4780-A0AC-C38A21A8868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2" creationId="{3A6D338D-AA4F-4742-9FD7-BA716B765E0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3" creationId="{B6FB2287-46D7-497D-BE69-6E2EFF4DEAB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4" creationId="{C34B7DB0-C168-4FB6-84C7-626CEDC2287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5" creationId="{847521F3-ED20-46B0-BA77-D318C9B68C1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6" creationId="{345C3B46-FAE5-4458-B318-76983F0CF67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7" creationId="{2532EDAB-649A-491D-9F56-79F0240E409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8" creationId="{A3EA778F-8463-444D-BB96-40D4C3F0127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59" creationId="{D85F793B-63CF-4826-856A-84D5AC0A837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0" creationId="{9FC44F4C-0AFB-4671-91E0-C41577DB720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1" creationId="{3947C880-094C-48A6-889F-4A8FA0EBEB6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2" creationId="{95ECB28E-E0BD-4E57-A377-BF5FB2FFF5D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3" creationId="{47142E69-4E60-43F9-9706-38548EF633B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4" creationId="{68A7C5CD-8AB4-4647-91CA-1F275C39606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5" creationId="{FC7C1C8F-8BAB-4441-9B69-EA2E7DD8399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6" creationId="{5BF5FC73-EB33-42C2-A734-B64EAE6BD91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7" creationId="{35C781F7-1275-46BC-8FE1-9835BE61060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8" creationId="{47F1CFD1-F507-4C21-ACA4-8D3F9984FEC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69" creationId="{9B8D71A2-B77E-4067-BB29-630D8B47202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0" creationId="{27D14140-3607-46B7-A1BB-D54481DC027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1" creationId="{97724ECA-E97F-42FF-BDCF-DDFC64455C3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2" creationId="{5D47A43C-8F53-4247-ABF8-619584BF75A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3" creationId="{9AA2FD71-EDC4-4EBE-A4E1-6C819A70B07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4" creationId="{C7E26B4D-DDC6-4E26-BE57-230AF37655E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5" creationId="{099E3037-B889-4770-ABF2-A1822400DBA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6" creationId="{D3B558BE-7D51-4DE7-BFCC-967B4BF79E2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7" creationId="{3A1FABB2-455B-4046-87E5-D021DC5692C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8" creationId="{4E1B6D30-9C45-437C-9087-F8052FEE60A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79" creationId="{B76F17D5-1096-49B8-A401-8961988404C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0" creationId="{07DD3A91-DBD1-4D5C-B55A-71EBFF3715AE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1" creationId="{39E392CF-C802-4167-8A28-B7E5C55A999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2" creationId="{82562AF7-8FF0-4992-A055-3BF2A6626D2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3" creationId="{664AECF2-B25B-4DDE-98A5-9907FFD65E8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4" creationId="{A2F1CCC9-01DC-4F7B-B5E9-FE3E2444EEE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5" creationId="{E61CC62D-ECB1-40C2-84A2-04352AD77D2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6" creationId="{3420528E-A422-487C-B61D-F62D79D3363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7" creationId="{029347F3-AB30-4A97-8365-37780B0E7FA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8" creationId="{2E38473B-DCD0-4CF2-9E81-D2C790436A3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89" creationId="{57B6CE8C-E9D5-4005-A270-6A12389D147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0" creationId="{D30873D5-D8C7-413E-A627-D69EBA6C8C0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1" creationId="{3689F282-6049-4B5F-A2F2-7777EEFCD6A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2" creationId="{E644E8D0-FB8D-47EB-819C-89AE3FCADBB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3" creationId="{869EDB09-F9E4-4258-BC18-73F5A938F06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4" creationId="{6C7792AE-71B4-4602-844E-A403E8CF941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5" creationId="{0923298D-0134-484D-B663-57B37F949A1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6" creationId="{B0525AB6-DE05-48AD-861A-C7B3BAD6A6B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7" creationId="{05F419DE-512A-4533-915D-59724495E54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8" creationId="{B30B2C81-4D35-468A-94BB-D2CEACE16D3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199" creationId="{CD30D168-ABE6-47C4-A02F-75F5232CFE8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0" creationId="{1D99E247-0E64-4A3A-AD11-4AA3E703035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1" creationId="{D1B0D514-4EC9-4079-8550-B5417D4E1DE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2" creationId="{6E9932EF-7B27-4622-88E1-238156361959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3" creationId="{030DCCD2-F57F-49B3-B4FE-CB649F0C8FA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4" creationId="{828C0819-C31E-4DB4-ADDB-92DB3650F14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5" creationId="{BCBAF3FA-785A-45AE-8B04-B565920B56F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6" creationId="{6D4752C0-7CFF-4D8D-9764-36A8AF41513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7" creationId="{32085564-09F8-47AC-A827-9D54C512071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8" creationId="{06CF2B2F-B671-4253-9376-7F3D50BC8B4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09" creationId="{5BA30CD9-F19E-4BAA-8CE6-C46FE5636E1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0" creationId="{725B3CA1-DB23-497F-8C19-663C1766391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1" creationId="{FE2B3EFC-CB5E-4AFD-9D30-8753F9B773F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2" creationId="{5D7199AE-D98E-4BC5-879C-302EFB45605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3" creationId="{869612E7-FCDF-4992-8898-0391860EEEF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4" creationId="{1617E142-A615-4867-9A0B-EE84FB6737D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5" creationId="{ED638B39-C600-45ED-B7CB-0270C0954A2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6" creationId="{B8C9978A-8415-4B8C-8CD5-AE9DD3EB607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7" creationId="{9C8EB905-B0D8-48E4-96BD-E9DC5B4CC1F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8" creationId="{D1B33863-36A6-45FE-9828-5C2BAD8FDED5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19" creationId="{81BE4823-A761-4054-8C35-8DFCA67E157B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0" creationId="{18CD03D7-1E79-4827-82CA-7EA9155E144D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1" creationId="{39AF4F90-B625-4503-9452-1821E8152E8C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2" creationId="{3E32760C-2F0D-4FE3-BF39-5B001015A86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3" creationId="{A4F020A0-0241-4695-92DD-08AB9531FDE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4" creationId="{0CC7F57D-A190-4F22-9497-8D4DBD3449F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5" creationId="{35694D92-60E4-4127-A53B-E01ED3004E58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6" creationId="{7B1B8438-3A08-483F-BF13-5A32FADBA184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7" creationId="{5D7450DF-F3BA-47A8-AE2A-4B16F0FED8B0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8" creationId="{37C01B5B-5466-4CDC-A03A-74444C3F21D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29" creationId="{13BE740C-F847-4C98-9663-51307FD5B25F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0" creationId="{BE8145DA-6678-4BDB-9B3C-98EE63821E2A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1" creationId="{BB65C500-6273-492F-AC38-B66343F24FE2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2" creationId="{DDF1ECF8-321A-4DFE-A526-4C6AE087CDB3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3" creationId="{11F9E1CA-55D6-462D-A54D-C3C630850A87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4" creationId="{87FB6ADA-7BF9-4D56-9136-1990A062CBB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5" creationId="{8B27F0D3-9AF5-4597-81A0-B436BCD55706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6" creationId="{6AC3FB4C-E805-4E18-B116-CE0322B6E2A1}"/>
          </ac:spMkLst>
        </pc:spChg>
        <pc:spChg chg="add del mod">
          <ac:chgData name="Cheng Ran" userId="dbeed8448c6bb12c" providerId="LiveId" clId="{6C75F16A-FC30-4F24-98EE-CED4265303CE}" dt="2022-03-14T04:36:00.179" v="2189"/>
          <ac:spMkLst>
            <pc:docMk/>
            <pc:sldMk cId="1136741119" sldId="384"/>
            <ac:spMk id="237" creationId="{209947A6-9590-4210-8CD4-7BACDED268E4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3" creationId="{8BF1820F-E6AA-4D3F-820A-64A596AC84BC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4" creationId="{21EAD57D-857E-47D1-AFA7-1A9CD3A8A3D1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5" creationId="{AD0E0690-52BA-43CD-A7FD-805AE2E3D4C8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6" creationId="{D87D131E-2E16-4F4B-A16D-F28F13368EC6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7" creationId="{6D1A5716-0D1B-4752-9D37-5CA35082DB1A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8" creationId="{014BF021-D897-4105-8AD4-418684126883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49" creationId="{E2ADF55E-A151-4F23-9C03-7478D7E0EC16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0" creationId="{726365E4-1854-47A1-BA98-DCE24C035C5E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1" creationId="{4F92CB01-2E14-49C0-B5C8-6E082DDFE49F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2" creationId="{AA910174-770F-42FE-B24F-C1C0D4EDCC1B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3" creationId="{87D76B7D-2648-4D4A-80E7-E75CC8CF8634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4" creationId="{74BC0A31-E003-4C98-8C68-B1588B813394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5" creationId="{931FCBC6-03FA-400D-B21E-3213D969845B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6" creationId="{9D7734B7-439B-4BFF-B0C0-BA0DC15152C5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7" creationId="{AC80FF6D-C171-439B-809C-FE576A0338CF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8" creationId="{088255A9-E752-4DE5-9153-D4274AE610B6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59" creationId="{5C382829-0FCE-47DE-B68C-599D758AE949}"/>
          </ac:spMkLst>
        </pc:spChg>
        <pc:spChg chg="add del mod">
          <ac:chgData name="Cheng Ran" userId="dbeed8448c6bb12c" providerId="LiveId" clId="{6C75F16A-FC30-4F24-98EE-CED4265303CE}" dt="2022-03-14T07:42:23.521" v="2481"/>
          <ac:spMkLst>
            <pc:docMk/>
            <pc:sldMk cId="1136741119" sldId="384"/>
            <ac:spMk id="260" creationId="{2054BAFC-A484-4242-A087-60DB454A7967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1" creationId="{990AE35B-D568-4632-A2AB-47DEDA370F0A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2" creationId="{75041026-AABC-4A09-9361-808476E24FB5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3" creationId="{C8C016A4-08DA-497B-B85B-25472F9841E4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4" creationId="{8B0D2405-064D-4CB3-BD45-65AC984E8763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5" creationId="{F3A4E742-C2D3-40C8-90A3-5ACA7EDA5AC0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6" creationId="{D1B6F976-B249-4428-9F06-BC080193E208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7" creationId="{C4C973EE-76E5-46D4-99A6-C45FEEE792B7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8" creationId="{D9842E8B-B53E-496B-A00B-52C7035480E2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69" creationId="{1CA7B493-6394-4A1C-811F-A00C224FC0A8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0" creationId="{41EA4E0D-CF47-440C-BCF0-C2F0810D4B5B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1" creationId="{4E442FDA-59D8-4312-A816-9FB9EE112C29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2" creationId="{1B94F27A-F183-440A-BAEB-0295B0DEBDC2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3" creationId="{A5CA144F-FD3B-45ED-9A8C-21A71076A22F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4" creationId="{B6BD87FA-4ED1-4225-996D-378E6E878EAD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5" creationId="{190650F9-2B9B-4A1C-9627-8469B9CC3640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6" creationId="{9202A069-0ACB-49A9-BF6B-3C12480B510B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7" creationId="{5E01E5EB-8A34-4264-B5D9-117DADD38DD0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8" creationId="{61C80826-A306-4483-B1DE-E35AABFBC324}"/>
          </ac:spMkLst>
        </pc:spChg>
        <pc:spChg chg="add del mod">
          <ac:chgData name="Cheng Ran" userId="dbeed8448c6bb12c" providerId="LiveId" clId="{6C75F16A-FC30-4F24-98EE-CED4265303CE}" dt="2022-03-14T07:48:14.734" v="2581" actId="478"/>
          <ac:spMkLst>
            <pc:docMk/>
            <pc:sldMk cId="1136741119" sldId="384"/>
            <ac:spMk id="279" creationId="{B449F0BC-F7E2-46F0-AD73-2EC913EC47C0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0" creationId="{F927A4B3-A69E-4405-A880-E6766457FADC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1" creationId="{756CEDF1-9851-4411-8CC1-B4CE9F51D69D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2" creationId="{1C03AB12-FCFD-455F-A91E-D641C1F54C36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3" creationId="{14DF8BFD-20ED-4475-BE76-0899DAAF2A55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4" creationId="{38928355-F6C5-406C-8A06-D5BD2C82D6B6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5" creationId="{02CB8929-6CAC-468E-9549-89C1B43AB76F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6" creationId="{05F99CA4-8028-48FB-856F-2CC421FC5F1C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7" creationId="{696A226E-F2CB-423C-8531-694E7C5B70FE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8" creationId="{7E41D54A-096E-4768-BA62-546181751625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89" creationId="{8EA33D47-96D0-4742-90F5-C16E6B11DB22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0" creationId="{FBA5CEC8-0BFA-4EAA-9779-5EF208E52701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1" creationId="{64812BF4-BC48-45BC-A6B6-B81357676B7A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2" creationId="{6AAC453B-B154-48CF-955F-50B40111ED6F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3" creationId="{5F060D48-0FDE-4811-86E0-FA442B7BBDD8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4" creationId="{723EE151-4F83-4C1E-9A2F-AEC798864580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5" creationId="{EF0F8D11-135D-415F-B33A-F7D46EF15589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6" creationId="{DC15C2AA-05FA-4AB6-A420-67F6AAEBB309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7" creationId="{00B35CA7-675F-4420-AB06-97310B82F66C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8" creationId="{B6EFD1DE-967C-41B8-B823-2A9293D59A31}"/>
          </ac:spMkLst>
        </pc:spChg>
        <pc:spChg chg="add del mod">
          <ac:chgData name="Cheng Ran" userId="dbeed8448c6bb12c" providerId="LiveId" clId="{6C75F16A-FC30-4F24-98EE-CED4265303CE}" dt="2022-03-14T07:43:11.639" v="2487"/>
          <ac:spMkLst>
            <pc:docMk/>
            <pc:sldMk cId="1136741119" sldId="384"/>
            <ac:spMk id="299" creationId="{256DFC8C-F780-453D-8C33-AB5AC5988F28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0" creationId="{F8C8A043-879F-41E5-AB1B-4EF22A87C94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1" creationId="{AEB38399-F7A0-406E-AAC7-C44225E3307B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2" creationId="{4423AAC7-D365-4ABC-9C3C-F01A67227F20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3" creationId="{3E156356-CA08-4301-8E56-5D86B28502F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4" creationId="{3D629753-85A2-4ADB-BA36-9771C0713BE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5" creationId="{06763D54-21C7-41A4-BA51-068E58EC02F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6" creationId="{8D7C1EA1-B86D-4C8D-B953-BA5E2993A13C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7" creationId="{431D63C3-6534-4067-A770-88506590DD7D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8" creationId="{CC39EDB2-4AB7-4D0F-B77E-97A86F3306D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09" creationId="{47C9783A-665C-430F-8F3C-60515A3F5CB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0" creationId="{88FA30BF-B5B7-4403-B5F7-68B061D3C68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1" creationId="{1584D3AC-6C2B-403B-9D0B-D60975FC34E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2" creationId="{3453EC05-06A7-4612-B6F3-AB2409B3B3F7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3" creationId="{951A0011-0AC3-404A-81C5-0BC18F10808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4" creationId="{976B129A-84AC-41BB-AA35-85D332244DDD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5" creationId="{51AAA02C-9709-4796-A194-AC6278512DC4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6" creationId="{FE2CCC03-DE43-4A63-920A-8DFA3195864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7" creationId="{F9B3070A-2B1E-4DCA-B108-36070635487D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8" creationId="{0326D244-FEC0-4AC3-BF4D-5B7F08078C01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19" creationId="{C59C335E-7AF1-4A22-98FD-511026D3AAD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0" creationId="{DE745D65-071C-4576-AE3D-30BE360347C8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1" creationId="{C4DC32C7-ED28-47A5-8DCB-98CB0247A1D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2" creationId="{D75F49BD-D606-421B-BD43-76374C09DC6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3" creationId="{F90A6407-2DC4-409E-B194-1C5DD57A866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4" creationId="{745E60C5-EB24-42E5-B3B6-087948B42FF9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5" creationId="{9508FD0E-E2E9-4BFB-BA63-D54B5DA937F8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6" creationId="{46A12E47-E8B9-4944-89F4-2252001482D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7" creationId="{13CE9ED0-DEFE-4948-B463-A0F17184FE0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8" creationId="{FF42EF6F-E3B7-41D9-9669-56945ADE131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29" creationId="{A6674471-BDA6-48BC-849E-42B9F1BDD51E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0" creationId="{1A125FFB-2BCD-44DD-908B-170D152831BC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1" creationId="{EB9FC3B2-60B3-4AD0-9F7D-294377BEF6E4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2" creationId="{46B41923-F392-4656-848C-17D63E337A6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3" creationId="{B55186E5-704E-4EDA-BA24-4084A8D9F423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4" creationId="{1369E0C1-0891-47F4-8473-0726EC5C01B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5" creationId="{DE39EC16-C439-4FB9-894B-DE63403D4DA1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6" creationId="{96AA5053-9945-4F35-A1BA-34B80E9040F6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7" creationId="{B9E59C70-5757-4B8E-9A72-250D63AEBB05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8" creationId="{A6E5D83E-1CB1-439E-81AF-B841E995F90A}"/>
          </ac:spMkLst>
        </pc:spChg>
        <pc:spChg chg="add del mod">
          <ac:chgData name="Cheng Ran" userId="dbeed8448c6bb12c" providerId="LiveId" clId="{6C75F16A-FC30-4F24-98EE-CED4265303CE}" dt="2022-03-14T07:48:13.067" v="2580" actId="478"/>
          <ac:spMkLst>
            <pc:docMk/>
            <pc:sldMk cId="1136741119" sldId="384"/>
            <ac:spMk id="339" creationId="{DF9C14D0-C20D-4B19-9D0C-CA79ABBF74E7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0" creationId="{D4BF3963-A378-4D80-976D-07BBAE2D68D9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1" creationId="{879E81EA-475B-4EB6-854C-08A71681FAB5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2" creationId="{B937EFE2-AD72-4CFA-8E9B-A3471BEE5210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3" creationId="{FCA1720F-5457-40CD-99E6-69E386D2CB79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4" creationId="{7AB1DDA2-405F-4774-A8B2-3F4A031D1157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5" creationId="{F58C9827-8A05-48D3-B7F3-8E3D8397D790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6" creationId="{F053B8F6-9EEF-46D0-90EC-4A9FBD9D8E6B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7" creationId="{2FFCD1AB-144F-4BB8-BF23-0183B00DBEB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8" creationId="{DCB951F0-3DED-42E7-A686-2AE3C2448AEA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49" creationId="{26CD2965-CFCA-4414-997A-22DBD715944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0" creationId="{EDBBAE4B-BFFC-43D9-A761-0C6A34C4FECF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1" creationId="{7187F738-0DD0-4CB8-9953-E91B5B22B08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2" creationId="{63862B02-18EA-4F81-BFE5-548EA0BB1B02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3" creationId="{080FD675-6648-4F54-9443-214AB85CDC74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4" creationId="{E3A246C6-924D-4A5A-AA99-4E332E454720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5" creationId="{9180015E-1AC7-4908-907A-8B7DEA22CDA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6" creationId="{AFDC78B3-D469-4C9B-8F0B-8522F2AF3808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7" creationId="{B9A4411E-99DF-454D-9C51-CB66AC5D7F3B}"/>
          </ac:spMkLst>
        </pc:spChg>
        <pc:spChg chg="add del mod">
          <ac:chgData name="Cheng Ran" userId="dbeed8448c6bb12c" providerId="LiveId" clId="{6C75F16A-FC30-4F24-98EE-CED4265303CE}" dt="2022-03-14T07:48:09.100" v="2578" actId="478"/>
          <ac:spMkLst>
            <pc:docMk/>
            <pc:sldMk cId="1136741119" sldId="384"/>
            <ac:spMk id="358" creationId="{A3EC5D42-2885-4F5C-AE24-F9B4ECE75869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59" creationId="{D69219E7-D990-44C9-9040-0304D54FE90E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0" creationId="{E3468CF7-8471-4572-96B2-A12DE6200ACF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1" creationId="{8F061BD6-DBF4-489B-AFE2-68A9F18AD782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2" creationId="{178FEDD9-5F24-4249-AAAC-F8081C875BBC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3" creationId="{6D1B57FF-7BE1-4770-A6B6-DC17F8E9E788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4" creationId="{1A21C32C-57B8-47BD-8F55-1BA680F29943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5" creationId="{547A5E7B-7730-4CDA-9015-26A76ACEF28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6" creationId="{72198EA9-27E3-4929-8BFA-F0A197297C2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7" creationId="{C49D6AF8-EE80-4AC0-8AF0-96E211BC70D1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8" creationId="{0D971FEF-8925-4F21-88BF-85C29D32BEC8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69" creationId="{4BD04B3A-4EB6-4692-B9AD-7B05D1AB1624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0" creationId="{DCBCBC43-D03E-402B-AFDF-37FADFCC7406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1" creationId="{45F6ECA0-728C-4FE1-AD3F-B40F209E7193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2" creationId="{ADE2889C-87B8-4B80-A3CD-1B5ACDD8771F}"/>
          </ac:spMkLst>
        </pc:spChg>
        <pc:spChg chg="add del mod">
          <ac:chgData name="Cheng Ran" userId="dbeed8448c6bb12c" providerId="LiveId" clId="{6C75F16A-FC30-4F24-98EE-CED4265303CE}" dt="2022-03-14T07:48:10.759" v="2579" actId="478"/>
          <ac:spMkLst>
            <pc:docMk/>
            <pc:sldMk cId="1136741119" sldId="384"/>
            <ac:spMk id="373" creationId="{E656DDF2-1724-45ED-B98C-7318AD73467D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4" creationId="{3B9AC469-0CF8-419B-8C7C-CA25DC0EA3B5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5" creationId="{18BC3AF7-B6DA-4D45-BE1C-1DC02D62A9F6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6" creationId="{4BC7501F-4F63-46C7-82B8-ED88A4E0883E}"/>
          </ac:spMkLst>
        </pc:spChg>
        <pc:spChg chg="add del mod">
          <ac:chgData name="Cheng Ran" userId="dbeed8448c6bb12c" providerId="LiveId" clId="{6C75F16A-FC30-4F24-98EE-CED4265303CE}" dt="2022-03-14T07:48:07.472" v="2577" actId="478"/>
          <ac:spMkLst>
            <pc:docMk/>
            <pc:sldMk cId="1136741119" sldId="384"/>
            <ac:spMk id="377" creationId="{80FE7B33-1240-4F7A-B259-DA9EDBE7D465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78" creationId="{02D504E6-74F7-4200-AF20-648646B76043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79" creationId="{6615429C-04CE-41AD-874B-A85972A9A00A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0" creationId="{B64E8F3E-70F1-4EB5-B3E7-CC30798F822A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1" creationId="{190D0C9F-4B4C-44EB-858C-8A0143EDCC7D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2" creationId="{F9940238-EDB2-48CF-89CE-41FBD59D783E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3" creationId="{0285C87E-87CD-4131-877D-C9B9895FC2D9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4" creationId="{76B368BA-8A19-4A52-B2FF-4888D4B92529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5" creationId="{B6ADD421-E7D9-4BAC-B88B-EB28B42FFB31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6" creationId="{BFB3B8D9-FAEE-437F-80C1-829C742B8F94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7" creationId="{120E0630-BBD3-4B08-9579-09DC007E2B97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8" creationId="{56D754E0-2CE9-4162-BA28-88DF5BEA7E3C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89" creationId="{E81A938C-A416-414A-BBC2-487446D5EDA4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0" creationId="{E1A93030-E5FB-42CD-AE45-2659F051AA83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1" creationId="{4A56A0A4-AF71-4842-8E4C-EC8338A5AEB7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2" creationId="{93635EEA-2508-40A3-81F4-6C13F1707E59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3" creationId="{9500956B-A0FD-4B76-885F-EB6D99A47EFE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4" creationId="{C7C04BED-2A87-4740-9006-F41AEAA9D243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5" creationId="{244D8FA7-69F3-4999-8413-6E15BDCC49A0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6" creationId="{E3B43BFF-3412-4876-9AEE-61E5E9E2ACF1}"/>
          </ac:spMkLst>
        </pc:spChg>
        <pc:spChg chg="add del mod">
          <ac:chgData name="Cheng Ran" userId="dbeed8448c6bb12c" providerId="LiveId" clId="{6C75F16A-FC30-4F24-98EE-CED4265303CE}" dt="2022-03-14T07:48:00.947" v="2573"/>
          <ac:spMkLst>
            <pc:docMk/>
            <pc:sldMk cId="1136741119" sldId="384"/>
            <ac:spMk id="397" creationId="{F3DBFA56-D457-49B4-B449-00EAE6863CD3}"/>
          </ac:spMkLst>
        </pc:spChg>
        <pc:spChg chg="add del mod">
          <ac:chgData name="Cheng Ran" userId="dbeed8448c6bb12c" providerId="LiveId" clId="{6C75F16A-FC30-4F24-98EE-CED4265303CE}" dt="2022-03-14T07:48:00.576" v="2564"/>
          <ac:spMkLst>
            <pc:docMk/>
            <pc:sldMk cId="1136741119" sldId="384"/>
            <ac:spMk id="398" creationId="{85F17365-4C3E-4210-B4E4-BEC2612C9476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3" creationId="{761A8B82-7B24-4AB2-89C0-E4C99C568EFD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4" creationId="{846F4753-E634-4079-A7DB-675408FB69EA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5" creationId="{03C98E15-615D-4AD1-88E0-B5C035D6AD7D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6" creationId="{26F238EB-9A87-4159-928C-D5FBD7B0A9FF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7" creationId="{0A4C3D08-D8E3-42AE-BC4F-64BA6408AD5F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8" creationId="{519D6E7F-56A5-4D5A-A014-101A6DEEF1AB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09" creationId="{5AFE0181-ECBC-42E8-ACED-C9A2A9998313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0" creationId="{2E538962-FFDE-41E5-B61A-05C13CA134A5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1" creationId="{7858A2AB-F752-434C-B482-F53F6C7B6B95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2" creationId="{44C03FCA-8F0F-4A99-87B6-6134ECA8C877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3" creationId="{17A7A359-6E44-4F2B-8572-956A52FD81D9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4" creationId="{B6E49AFA-3D45-4BF4-ADE6-503BFA96794C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5" creationId="{22819A7F-8321-4B65-B2A7-9133D736D404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6" creationId="{CE02D3D7-7991-4C1F-A0ED-BAB14969BA32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7" creationId="{4D93D8B7-5260-4C5F-B642-39E6C20834FB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8" creationId="{11148B44-137B-449D-9F08-D7693A1B62D0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19" creationId="{A1BA645C-BEF7-4E47-84CF-94D444B81139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20" creationId="{309CE24C-E04C-45A6-AEB1-B104354E7211}"/>
          </ac:spMkLst>
        </pc:spChg>
        <pc:spChg chg="add mod">
          <ac:chgData name="Cheng Ran" userId="dbeed8448c6bb12c" providerId="LiveId" clId="{6C75F16A-FC30-4F24-98EE-CED4265303CE}" dt="2022-03-14T07:49:04.512" v="2591" actId="1076"/>
          <ac:spMkLst>
            <pc:docMk/>
            <pc:sldMk cId="1136741119" sldId="384"/>
            <ac:spMk id="421" creationId="{A55D32DE-5651-4791-8EE5-7C0418D35559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2" creationId="{2C4023A6-92CF-4C46-988F-868E5E08F7DA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3" creationId="{41D7EDFF-F611-490F-9044-265246F7063C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4" creationId="{2DC8E1F6-B3D3-4090-A02E-20D7DC43F71D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5" creationId="{57E638E5-A7A8-4E45-8E04-81AC24E7F671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6" creationId="{140BCF74-FBB9-43B3-A8B0-B887C129E81D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7" creationId="{79BD8162-4EA6-4A53-A14F-43606701A21A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8" creationId="{81EB55FE-3A5A-4928-9290-7A75C841746B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29" creationId="{CE51A646-84AB-4005-92DC-726B1AD74C80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0" creationId="{1DA08633-7CAE-498C-8C9C-941F6A11D5EF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1" creationId="{28768EFC-0062-41D1-9130-8E1070AA5FA3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2" creationId="{6FF95D2E-0798-4D63-A447-035775488954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3" creationId="{0348C24D-7369-41D5-BBF9-173D57690A2F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4" creationId="{234A356D-D605-4358-BA99-DCD7BC665122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5" creationId="{FC72B7AB-016E-40F4-91C4-6DCAC38ECE4E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6" creationId="{45DED097-6AA1-4A84-AC67-4E82ECA04236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7" creationId="{FD4A5D1E-E1F1-4477-8937-9556C2025F8C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8" creationId="{D737DDE7-4BE9-4B10-A972-8C4248C341AB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39" creationId="{B57F8487-F55D-42D3-BC97-0099DF475632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40" creationId="{72F0D8FB-BCDF-47BA-BAEB-33676B56342A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41" creationId="{A791C8D9-FC43-449F-8251-165B17453247}"/>
          </ac:spMkLst>
        </pc:spChg>
        <pc:spChg chg="add mod">
          <ac:chgData name="Cheng Ran" userId="dbeed8448c6bb12c" providerId="LiveId" clId="{6C75F16A-FC30-4F24-98EE-CED4265303CE}" dt="2022-03-14T07:49:18.810" v="2593" actId="1076"/>
          <ac:spMkLst>
            <pc:docMk/>
            <pc:sldMk cId="1136741119" sldId="384"/>
            <ac:spMk id="442" creationId="{15A86230-6CF0-4E38-A754-4A256F5B3F51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3" creationId="{AD2D07A9-8601-4564-8BA9-258AB4029955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4" creationId="{D90AEFAF-AC52-4C2F-8BB6-73B55B79944C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5" creationId="{D04EB6B3-3463-4FBF-BDDD-FEA99057ED1C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6" creationId="{67613E99-A798-4FE8-932C-BCA9EF0AAF50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7" creationId="{304BF7B8-AB61-4EDE-BAF5-19D953FD8116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8" creationId="{ED2FF2D1-9A44-4F77-8E42-6A8D2FF8E995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49" creationId="{88EC8747-ECAF-4EFE-9A4E-E1B2E2F7A9FE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0" creationId="{353E87E0-C494-463F-BBE3-7B334280270A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1" creationId="{52018C70-8ED0-4C38-944B-29FE50C661F1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2" creationId="{017BBF4F-FB77-444D-AB3B-E33303A4E8CF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3" creationId="{FA861140-3657-4769-87A5-D0781E564F42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4" creationId="{E838BFB3-27DE-4222-9C1A-9759006D752F}"/>
          </ac:spMkLst>
        </pc:spChg>
        <pc:spChg chg="add mod">
          <ac:chgData name="Cheng Ran" userId="dbeed8448c6bb12c" providerId="LiveId" clId="{6C75F16A-FC30-4F24-98EE-CED4265303CE}" dt="2022-03-14T10:01:33.051" v="2841" actId="114"/>
          <ac:spMkLst>
            <pc:docMk/>
            <pc:sldMk cId="1136741119" sldId="384"/>
            <ac:spMk id="455" creationId="{D890AAA7-0E76-4D8A-AB3F-99577D64B9BE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6" creationId="{758DB359-6E13-41A6-AB15-C6834218FD5D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7" creationId="{DBC91B6E-6925-4C2A-85BB-AF07848F5A3E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8" creationId="{E88E9EF1-12AF-45B0-807C-294CC7C080F7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59" creationId="{DB4B85D2-1607-4C51-99AD-8DD057605EF0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60" creationId="{8532EAF7-89AF-46EC-828E-2D9271458ABA}"/>
          </ac:spMkLst>
        </pc:spChg>
        <pc:spChg chg="add mod">
          <ac:chgData name="Cheng Ran" userId="dbeed8448c6bb12c" providerId="LiveId" clId="{6C75F16A-FC30-4F24-98EE-CED4265303CE}" dt="2022-03-14T07:50:48.945" v="2610" actId="1076"/>
          <ac:spMkLst>
            <pc:docMk/>
            <pc:sldMk cId="1136741119" sldId="384"/>
            <ac:spMk id="461" creationId="{AA67FBFB-C08E-4C4A-89AF-98D86F841B13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2" creationId="{A7FD9001-CA3A-4D26-B3AB-364CF4EC8C1D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3" creationId="{F58EFB79-F2FF-4180-8F4F-02E348936EEE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4" creationId="{2B76A61F-05E6-41C2-841C-24B0A75AE975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5" creationId="{D90A38AF-591F-47D6-BA48-FD6C6FAEB61E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6" creationId="{A1DD93E3-FE73-47B5-8CA5-04D051319E20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7" creationId="{002599D4-03CD-4F4F-96AE-6018B1426FAE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8" creationId="{A1D980B0-6BB5-4B01-955C-7ABAB8C24F51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69" creationId="{83436F64-73B0-475F-A424-9DFD8A453F37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0" creationId="{9135EBD7-DF92-492B-BAA4-44CAFD4CB211}"/>
          </ac:spMkLst>
        </pc:spChg>
        <pc:spChg chg="add mod">
          <ac:chgData name="Cheng Ran" userId="dbeed8448c6bb12c" providerId="LiveId" clId="{6C75F16A-FC30-4F24-98EE-CED4265303CE}" dt="2022-03-14T07:54:34.620" v="2660" actId="114"/>
          <ac:spMkLst>
            <pc:docMk/>
            <pc:sldMk cId="1136741119" sldId="384"/>
            <ac:spMk id="471" creationId="{A20DAAFD-7451-44FF-825B-A01F2CAD3600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2" creationId="{8BE00AAA-5010-42F6-8F1D-BA9C22B38329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3" creationId="{9936B7E0-1BDE-4ABF-8F55-BD57A308B091}"/>
          </ac:spMkLst>
        </pc:spChg>
        <pc:spChg chg="add mod">
          <ac:chgData name="Cheng Ran" userId="dbeed8448c6bb12c" providerId="LiveId" clId="{6C75F16A-FC30-4F24-98EE-CED4265303CE}" dt="2022-03-14T07:53:19.568" v="2648" actId="1076"/>
          <ac:spMkLst>
            <pc:docMk/>
            <pc:sldMk cId="1136741119" sldId="384"/>
            <ac:spMk id="474" creationId="{DD1141D5-E85E-45AC-AD09-57E29E199CF3}"/>
          </ac:spMkLst>
        </pc:spChg>
        <pc:spChg chg="add del mod">
          <ac:chgData name="Cheng Ran" userId="dbeed8448c6bb12c" providerId="LiveId" clId="{6C75F16A-FC30-4F24-98EE-CED4265303CE}" dt="2022-03-14T07:53:16.474" v="2647" actId="1076"/>
          <ac:spMkLst>
            <pc:docMk/>
            <pc:sldMk cId="1136741119" sldId="384"/>
            <ac:spMk id="475" creationId="{6131C9A5-7488-4FEA-B19D-1DD8AA43DE8B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6" creationId="{0E61F647-D15F-4764-A0FA-62EC4AE52584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7" creationId="{76058722-8F6E-447F-B234-051296533E93}"/>
          </ac:spMkLst>
        </pc:spChg>
        <pc:spChg chg="add del mod">
          <ac:chgData name="Cheng Ran" userId="dbeed8448c6bb12c" providerId="LiveId" clId="{6C75F16A-FC30-4F24-98EE-CED4265303CE}" dt="2022-03-14T07:52:15.684" v="2621" actId="478"/>
          <ac:spMkLst>
            <pc:docMk/>
            <pc:sldMk cId="1136741119" sldId="384"/>
            <ac:spMk id="478" creationId="{3D84C36F-77AC-4321-B982-6BC0CBDF78B8}"/>
          </ac:spMkLst>
        </pc:spChg>
        <pc:spChg chg="add mod">
          <ac:chgData name="Cheng Ran" userId="dbeed8448c6bb12c" providerId="LiveId" clId="{6C75F16A-FC30-4F24-98EE-CED4265303CE}" dt="2022-03-14T07:51:13.875" v="2613" actId="1076"/>
          <ac:spMkLst>
            <pc:docMk/>
            <pc:sldMk cId="1136741119" sldId="384"/>
            <ac:spMk id="479" creationId="{C754D3DF-FA4A-4E52-932A-80F4BFFF8FE1}"/>
          </ac:spMkLst>
        </pc:spChg>
        <pc:spChg chg="add del mod">
          <ac:chgData name="Cheng Ran" userId="dbeed8448c6bb12c" providerId="LiveId" clId="{6C75F16A-FC30-4F24-98EE-CED4265303CE}" dt="2022-03-14T07:52:12.150" v="2620" actId="478"/>
          <ac:spMkLst>
            <pc:docMk/>
            <pc:sldMk cId="1136741119" sldId="384"/>
            <ac:spMk id="480" creationId="{D882DE49-2CC2-4285-8491-B14C17B312EF}"/>
          </ac:spMkLst>
        </pc:spChg>
        <pc:spChg chg="add mod">
          <ac:chgData name="Cheng Ran" userId="dbeed8448c6bb12c" providerId="LiveId" clId="{6C75F16A-FC30-4F24-98EE-CED4265303CE}" dt="2022-03-14T07:53:49.910" v="2653" actId="1076"/>
          <ac:spMkLst>
            <pc:docMk/>
            <pc:sldMk cId="1136741119" sldId="384"/>
            <ac:spMk id="481" creationId="{131761A8-3E66-415F-9320-6ACD04E1AB5A}"/>
          </ac:spMkLst>
        </pc:spChg>
        <pc:spChg chg="add del mod">
          <ac:chgData name="Cheng Ran" userId="dbeed8448c6bb12c" providerId="LiveId" clId="{6C75F16A-FC30-4F24-98EE-CED4265303CE}" dt="2022-03-14T07:53:03.460" v="2642"/>
          <ac:spMkLst>
            <pc:docMk/>
            <pc:sldMk cId="1136741119" sldId="384"/>
            <ac:spMk id="482" creationId="{95B48931-F2EC-4CFB-9E94-AE6A9E3B38B4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3" creationId="{E30C1A6C-1A4D-4AA4-A292-ACD570425A52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4" creationId="{65A46559-C0E5-4113-9DA0-AF45B4E5A4D6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5" creationId="{F4EE6ABB-5715-4727-9E65-E60E46FC2A2F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6" creationId="{BD7935E8-E8D7-44B7-90C1-F8C92DE2A536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7" creationId="{E2D06220-600B-45BB-A5BA-4F99D23A8780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8" creationId="{C61D8665-57DA-4D04-BFC9-A8BD33D5A527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89" creationId="{8EDF7953-2C29-4D97-AAE7-6C925A8192E6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0" creationId="{A40F1887-A15B-4413-8411-AACB760F2CC2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1" creationId="{DDC3E5A0-C7A1-417C-A193-592E7E69079B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2" creationId="{FE30BC97-94BB-4C35-A250-B8BA24E6348C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3" creationId="{80F5170A-BBF3-4F59-A006-26427EDACB10}"/>
          </ac:spMkLst>
        </pc:spChg>
        <pc:spChg chg="add mod">
          <ac:chgData name="Cheng Ran" userId="dbeed8448c6bb12c" providerId="LiveId" clId="{6C75F16A-FC30-4F24-98EE-CED4265303CE}" dt="2022-03-14T07:54:31.333" v="2659" actId="114"/>
          <ac:spMkLst>
            <pc:docMk/>
            <pc:sldMk cId="1136741119" sldId="384"/>
            <ac:spMk id="494" creationId="{5AE2235C-ABCA-49DD-A369-4D0AC59021E4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5" creationId="{DFA1D15B-B007-4206-AA9D-25336FE8DC2E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6" creationId="{67A67D25-B6B0-45F5-B09D-068F1F3F51A6}"/>
          </ac:spMkLst>
        </pc:spChg>
        <pc:spChg chg="add del mod">
          <ac:chgData name="Cheng Ran" userId="dbeed8448c6bb12c" providerId="LiveId" clId="{6C75F16A-FC30-4F24-98EE-CED4265303CE}" dt="2022-03-14T07:53:43.119" v="2651" actId="478"/>
          <ac:spMkLst>
            <pc:docMk/>
            <pc:sldMk cId="1136741119" sldId="384"/>
            <ac:spMk id="497" creationId="{BC61B5D9-F593-4152-9260-12C07CE099DA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8" creationId="{A0B30EE3-D4F6-4197-BD82-D071E6D87A4B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499" creationId="{FCE97EE5-ACE3-4787-9015-5412EDA659BE}"/>
          </ac:spMkLst>
        </pc:spChg>
        <pc:spChg chg="add mod">
          <ac:chgData name="Cheng Ran" userId="dbeed8448c6bb12c" providerId="LiveId" clId="{6C75F16A-FC30-4F24-98EE-CED4265303CE}" dt="2022-03-14T07:53:39.878" v="2650" actId="1076"/>
          <ac:spMkLst>
            <pc:docMk/>
            <pc:sldMk cId="1136741119" sldId="384"/>
            <ac:spMk id="500" creationId="{933C5E8F-2A4B-4138-BE44-6F9B35F81EF6}"/>
          </ac:spMkLst>
        </pc:spChg>
        <pc:spChg chg="add mod">
          <ac:chgData name="Cheng Ran" userId="dbeed8448c6bb12c" providerId="LiveId" clId="{6C75F16A-FC30-4F24-98EE-CED4265303CE}" dt="2022-03-14T07:55:05.409" v="2661" actId="1076"/>
          <ac:spMkLst>
            <pc:docMk/>
            <pc:sldMk cId="1136741119" sldId="384"/>
            <ac:spMk id="501" creationId="{B3EE0293-EE0E-4F2B-B93B-6A78C7743141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2" creationId="{DEA0CD17-4FF1-46E7-A148-1B561C4C1BF2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3" creationId="{4246D2DD-7E53-4EAE-B211-D41166A921E1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4" creationId="{D48DD748-A8C2-4CC9-A70D-54FE366334B8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5" creationId="{E476359F-120D-46A1-A7D6-A96E39F03B1E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6" creationId="{26AB9EAF-05FD-4133-BDDF-3D61D73580C7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7" creationId="{36213E4D-E1ED-4433-99BF-4A7B21B3F33B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8" creationId="{06202529-B0E6-4A00-9E8D-B6F5789AC466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09" creationId="{1C17234A-0BA0-44DF-971B-8EE6F66E32CD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0" creationId="{3A608FC8-7171-45D7-9C04-8A47EC18436D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1" creationId="{729E420F-FFF6-47E9-A243-7DDBF06A3194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2" creationId="{9537EDAC-B573-436B-A046-D85643F2077F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3" creationId="{884DA938-329E-496C-A553-4CCC561E4FD5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4" creationId="{3B5F7351-FC7F-457E-9593-713D26A02DA2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5" creationId="{C0FBDD2E-E989-4F16-ADA0-97B0D7C7C940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6" creationId="{2DDAFCE5-7175-4BD3-8414-B46C939124F8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7" creationId="{FD978617-4814-40E1-A67D-4089539EF93F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8" creationId="{D6C3C9D9-D055-4DA8-9E8D-303EBB6DBE41}"/>
          </ac:spMkLst>
        </pc:spChg>
        <pc:spChg chg="add del mod">
          <ac:chgData name="Cheng Ran" userId="dbeed8448c6bb12c" providerId="LiveId" clId="{6C75F16A-FC30-4F24-98EE-CED4265303CE}" dt="2022-03-14T07:55:09.836" v="2663"/>
          <ac:spMkLst>
            <pc:docMk/>
            <pc:sldMk cId="1136741119" sldId="384"/>
            <ac:spMk id="519" creationId="{D2171B59-21DA-4BD9-8129-373D418A7A40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0" creationId="{A658F78E-800B-4BB4-BC70-5F152DCF2AB1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1" creationId="{E0508F83-18D5-4C10-90FB-4C118A67881C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2" creationId="{E7E4E363-0741-4BF6-A614-6434056FA1B0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3" creationId="{9130B53E-FAAC-4183-A5B6-F94FA5810007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4" creationId="{9FBE706A-AF01-49B8-BF8D-925DD59B018D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5" creationId="{E625CED1-B949-4821-A392-87D71C97C160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6" creationId="{9B95A593-A87D-4E56-BC6A-79A03F0DE7AA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7" creationId="{AFA109C1-CA22-4BD6-95CF-0578D98F4191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8" creationId="{12064DDB-59D7-486B-9DF2-D5E676B9CE4E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29" creationId="{D7594291-3F7E-4998-B4C8-46AC69AA8866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0" creationId="{FD963BB5-0083-4542-9044-B42971F21A90}"/>
          </ac:spMkLst>
        </pc:spChg>
        <pc:spChg chg="add mod">
          <ac:chgData name="Cheng Ran" userId="dbeed8448c6bb12c" providerId="LiveId" clId="{6C75F16A-FC30-4F24-98EE-CED4265303CE}" dt="2022-03-14T07:57:45.893" v="2679" actId="1076"/>
          <ac:spMkLst>
            <pc:docMk/>
            <pc:sldMk cId="1136741119" sldId="384"/>
            <ac:spMk id="531" creationId="{8F83D7D6-AE9E-4A42-BB9B-0148D781DD88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2" creationId="{F240EA9D-02BF-433B-BE0D-AD25D7C3A39E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3" creationId="{D51E0088-B34E-4BBA-BF59-5827B9B65C7B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4" creationId="{3EC42896-27FE-4DC9-B526-542CC6D3C206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5" creationId="{64849E40-9575-473E-84B9-0E3F18177CE4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6" creationId="{0E89789C-8159-44F3-B4DF-31C5E3E77CF4}"/>
          </ac:spMkLst>
        </pc:spChg>
        <pc:spChg chg="add mod">
          <ac:chgData name="Cheng Ran" userId="dbeed8448c6bb12c" providerId="LiveId" clId="{6C75F16A-FC30-4F24-98EE-CED4265303CE}" dt="2022-03-14T07:55:29.130" v="2665" actId="1076"/>
          <ac:spMkLst>
            <pc:docMk/>
            <pc:sldMk cId="1136741119" sldId="384"/>
            <ac:spMk id="537" creationId="{E31553E0-E272-49F0-8F49-516982E601F3}"/>
          </ac:spMkLst>
        </pc:spChg>
        <pc:spChg chg="add del mod">
          <ac:chgData name="Cheng Ran" userId="dbeed8448c6bb12c" providerId="LiveId" clId="{6C75F16A-FC30-4F24-98EE-CED4265303CE}" dt="2022-03-14T07:55:33.795" v="2667" actId="478"/>
          <ac:spMkLst>
            <pc:docMk/>
            <pc:sldMk cId="1136741119" sldId="384"/>
            <ac:spMk id="538" creationId="{F79DA7D7-A056-44E6-81AA-739226D771C0}"/>
          </ac:spMkLst>
        </pc:spChg>
        <pc:spChg chg="add mod">
          <ac:chgData name="Cheng Ran" userId="dbeed8448c6bb12c" providerId="LiveId" clId="{6C75F16A-FC30-4F24-98EE-CED4265303CE}" dt="2022-03-14T07:55:37.986" v="2668" actId="1076"/>
          <ac:spMkLst>
            <pc:docMk/>
            <pc:sldMk cId="1136741119" sldId="384"/>
            <ac:spMk id="539" creationId="{6094CF41-2F0D-483F-AA86-2328B5F0C11A}"/>
          </ac:spMkLst>
        </pc:spChg>
        <pc:spChg chg="add mod">
          <ac:chgData name="Cheng Ran" userId="dbeed8448c6bb12c" providerId="LiveId" clId="{6C75F16A-FC30-4F24-98EE-CED4265303CE}" dt="2022-03-14T07:55:46.063" v="2670" actId="1076"/>
          <ac:spMkLst>
            <pc:docMk/>
            <pc:sldMk cId="1136741119" sldId="384"/>
            <ac:spMk id="540" creationId="{1932F30B-E7A1-443E-BBCB-E62BBDF758E6}"/>
          </ac:spMkLst>
        </pc:spChg>
        <pc:picChg chg="add del mod">
          <ac:chgData name="Cheng Ran" userId="dbeed8448c6bb12c" providerId="LiveId" clId="{6C75F16A-FC30-4F24-98EE-CED4265303CE}" dt="2022-03-14T07:39:12.322" v="2462" actId="478"/>
          <ac:picMkLst>
            <pc:docMk/>
            <pc:sldMk cId="1136741119" sldId="384"/>
            <ac:picMk id="239" creationId="{85C9A251-E955-493A-ADC7-E634A6E130A2}"/>
          </ac:picMkLst>
        </pc:picChg>
        <pc:picChg chg="add del mod">
          <ac:chgData name="Cheng Ran" userId="dbeed8448c6bb12c" providerId="LiveId" clId="{6C75F16A-FC30-4F24-98EE-CED4265303CE}" dt="2022-03-14T07:40:57.610" v="2470" actId="478"/>
          <ac:picMkLst>
            <pc:docMk/>
            <pc:sldMk cId="1136741119" sldId="384"/>
            <ac:picMk id="241" creationId="{86C07D2E-BF68-4184-8E09-2F17E6C2366E}"/>
          </ac:picMkLst>
        </pc:picChg>
        <pc:picChg chg="add del mod">
          <ac:chgData name="Cheng Ran" userId="dbeed8448c6bb12c" providerId="LiveId" clId="{6C75F16A-FC30-4F24-98EE-CED4265303CE}" dt="2022-03-14T07:49:00.790" v="2589" actId="478"/>
          <ac:picMkLst>
            <pc:docMk/>
            <pc:sldMk cId="1136741119" sldId="384"/>
            <ac:picMk id="3072" creationId="{2F6BD3AD-FEB6-46E2-852B-ED37B7A76069}"/>
          </ac:picMkLst>
        </pc:picChg>
        <pc:picChg chg="add del mod">
          <ac:chgData name="Cheng Ran" userId="dbeed8448c6bb12c" providerId="LiveId" clId="{6C75F16A-FC30-4F24-98EE-CED4265303CE}" dt="2022-03-14T07:41:32.884" v="2477" actId="478"/>
          <ac:picMkLst>
            <pc:docMk/>
            <pc:sldMk cId="1136741119" sldId="384"/>
            <ac:picMk id="3074" creationId="{E1344745-9840-43B3-A56D-6693314AA84F}"/>
          </ac:picMkLst>
        </pc:picChg>
        <pc:picChg chg="add del mod">
          <ac:chgData name="Cheng Ran" userId="dbeed8448c6bb12c" providerId="LiveId" clId="{6C75F16A-FC30-4F24-98EE-CED4265303CE}" dt="2022-03-14T07:48:43.715" v="2588" actId="22"/>
          <ac:picMkLst>
            <pc:docMk/>
            <pc:sldMk cId="1136741119" sldId="384"/>
            <ac:picMk id="3075" creationId="{B3639378-7232-490D-AD30-C9CD26F6B8B0}"/>
          </ac:picMkLst>
        </pc:picChg>
      </pc:sldChg>
      <pc:sldChg chg="addSp modSp add mod">
        <pc:chgData name="Cheng Ran" userId="dbeed8448c6bb12c" providerId="LiveId" clId="{6C75F16A-FC30-4F24-98EE-CED4265303CE}" dt="2022-03-14T07:15:21.872" v="2194" actId="1076"/>
        <pc:sldMkLst>
          <pc:docMk/>
          <pc:sldMk cId="2543736087" sldId="385"/>
        </pc:sldMkLst>
        <pc:spChg chg="add mod">
          <ac:chgData name="Cheng Ran" userId="dbeed8448c6bb12c" providerId="LiveId" clId="{6C75F16A-FC30-4F24-98EE-CED4265303CE}" dt="2022-03-14T07:15:21.872" v="2194" actId="1076"/>
          <ac:spMkLst>
            <pc:docMk/>
            <pc:sldMk cId="2543736087" sldId="385"/>
            <ac:spMk id="5" creationId="{C58A623F-7B9A-49B6-8E33-18BF46BCC8CA}"/>
          </ac:spMkLst>
        </pc:spChg>
      </pc:sldChg>
      <pc:sldChg chg="addSp delSp modSp new mod">
        <pc:chgData name="Cheng Ran" userId="dbeed8448c6bb12c" providerId="LiveId" clId="{6C75F16A-FC30-4F24-98EE-CED4265303CE}" dt="2022-03-14T07:26:16.748" v="2414" actId="20577"/>
        <pc:sldMkLst>
          <pc:docMk/>
          <pc:sldMk cId="620826121" sldId="386"/>
        </pc:sldMkLst>
        <pc:spChg chg="mod">
          <ac:chgData name="Cheng Ran" userId="dbeed8448c6bb12c" providerId="LiveId" clId="{6C75F16A-FC30-4F24-98EE-CED4265303CE}" dt="2022-03-14T07:15:54.979" v="2216" actId="20577"/>
          <ac:spMkLst>
            <pc:docMk/>
            <pc:sldMk cId="620826121" sldId="386"/>
            <ac:spMk id="2" creationId="{5414D2C6-BD0E-45D4-AECA-D34E3594C5D5}"/>
          </ac:spMkLst>
        </pc:spChg>
        <pc:spChg chg="del mod">
          <ac:chgData name="Cheng Ran" userId="dbeed8448c6bb12c" providerId="LiveId" clId="{6C75F16A-FC30-4F24-98EE-CED4265303CE}" dt="2022-03-14T07:16:04.063" v="2220" actId="478"/>
          <ac:spMkLst>
            <pc:docMk/>
            <pc:sldMk cId="620826121" sldId="386"/>
            <ac:spMk id="3" creationId="{199211F1-ECDC-41B9-96C3-9DDA5CB4B19B}"/>
          </ac:spMkLst>
        </pc:spChg>
        <pc:graphicFrameChg chg="add del mod modGraphic">
          <ac:chgData name="Cheng Ran" userId="dbeed8448c6bb12c" providerId="LiveId" clId="{6C75F16A-FC30-4F24-98EE-CED4265303CE}" dt="2022-03-14T07:22:43.369" v="2251" actId="478"/>
          <ac:graphicFrameMkLst>
            <pc:docMk/>
            <pc:sldMk cId="620826121" sldId="386"/>
            <ac:graphicFrameMk id="4" creationId="{EDDF953F-7FE9-4038-961C-447974FFC821}"/>
          </ac:graphicFrameMkLst>
        </pc:graphicFrameChg>
        <pc:graphicFrameChg chg="add mod modGraphic">
          <ac:chgData name="Cheng Ran" userId="dbeed8448c6bb12c" providerId="LiveId" clId="{6C75F16A-FC30-4F24-98EE-CED4265303CE}" dt="2022-03-14T07:26:16.748" v="2414" actId="20577"/>
          <ac:graphicFrameMkLst>
            <pc:docMk/>
            <pc:sldMk cId="620826121" sldId="386"/>
            <ac:graphicFrameMk id="5" creationId="{86796B3B-009B-4855-9658-B2094A39AEC7}"/>
          </ac:graphicFrameMkLst>
        </pc:graphicFrameChg>
      </pc:sldChg>
      <pc:sldChg chg="addSp modSp add mod">
        <pc:chgData name="Cheng Ran" userId="dbeed8448c6bb12c" providerId="LiveId" clId="{6C75F16A-FC30-4F24-98EE-CED4265303CE}" dt="2022-03-14T07:26:31.376" v="2417" actId="1076"/>
        <pc:sldMkLst>
          <pc:docMk/>
          <pc:sldMk cId="1699338493" sldId="387"/>
        </pc:sldMkLst>
        <pc:spChg chg="add mod">
          <ac:chgData name="Cheng Ran" userId="dbeed8448c6bb12c" providerId="LiveId" clId="{6C75F16A-FC30-4F24-98EE-CED4265303CE}" dt="2022-03-14T07:26:31.376" v="2417" actId="1076"/>
          <ac:spMkLst>
            <pc:docMk/>
            <pc:sldMk cId="1699338493" sldId="387"/>
            <ac:spMk id="6" creationId="{A603923E-7CCF-4C0C-AC80-15A9A75B2179}"/>
          </ac:spMkLst>
        </pc:spChg>
      </pc:sldChg>
      <pc:sldChg chg="addSp delSp modSp new mod modAnim">
        <pc:chgData name="Cheng Ran" userId="dbeed8448c6bb12c" providerId="LiveId" clId="{6C75F16A-FC30-4F24-98EE-CED4265303CE}" dt="2022-03-14T07:29:45.971" v="2441"/>
        <pc:sldMkLst>
          <pc:docMk/>
          <pc:sldMk cId="1811362493" sldId="388"/>
        </pc:sldMkLst>
        <pc:spChg chg="mod">
          <ac:chgData name="Cheng Ran" userId="dbeed8448c6bb12c" providerId="LiveId" clId="{6C75F16A-FC30-4F24-98EE-CED4265303CE}" dt="2022-03-14T07:28:06.344" v="2429" actId="20577"/>
          <ac:spMkLst>
            <pc:docMk/>
            <pc:sldMk cId="1811362493" sldId="388"/>
            <ac:spMk id="2" creationId="{DFC9E371-158D-419B-B55C-F06393BD0B7B}"/>
          </ac:spMkLst>
        </pc:spChg>
        <pc:spChg chg="del">
          <ac:chgData name="Cheng Ran" userId="dbeed8448c6bb12c" providerId="LiveId" clId="{6C75F16A-FC30-4F24-98EE-CED4265303CE}" dt="2022-03-14T07:28:11.179" v="2430" actId="478"/>
          <ac:spMkLst>
            <pc:docMk/>
            <pc:sldMk cId="1811362493" sldId="388"/>
            <ac:spMk id="3" creationId="{4097C0DC-A182-49F6-8862-8C89ED6E9C9E}"/>
          </ac:spMkLst>
        </pc:spChg>
        <pc:spChg chg="add mod">
          <ac:chgData name="Cheng Ran" userId="dbeed8448c6bb12c" providerId="LiveId" clId="{6C75F16A-FC30-4F24-98EE-CED4265303CE}" dt="2022-03-14T07:28:25.184" v="2435" actId="1076"/>
          <ac:spMkLst>
            <pc:docMk/>
            <pc:sldMk cId="1811362493" sldId="388"/>
            <ac:spMk id="4" creationId="{850703E1-F499-4947-86B2-BF3610D5C015}"/>
          </ac:spMkLst>
        </pc:spChg>
        <pc:spChg chg="add mod">
          <ac:chgData name="Cheng Ran" userId="dbeed8448c6bb12c" providerId="LiveId" clId="{6C75F16A-FC30-4F24-98EE-CED4265303CE}" dt="2022-03-14T07:28:36.075" v="2437" actId="1076"/>
          <ac:spMkLst>
            <pc:docMk/>
            <pc:sldMk cId="1811362493" sldId="388"/>
            <ac:spMk id="5" creationId="{B4F1A52C-2006-408C-B896-5DC834E0C710}"/>
          </ac:spMkLst>
        </pc:spChg>
        <pc:spChg chg="add mod">
          <ac:chgData name="Cheng Ran" userId="dbeed8448c6bb12c" providerId="LiveId" clId="{6C75F16A-FC30-4F24-98EE-CED4265303CE}" dt="2022-03-14T07:28:38.206" v="2439" actId="1076"/>
          <ac:spMkLst>
            <pc:docMk/>
            <pc:sldMk cId="1811362493" sldId="388"/>
            <ac:spMk id="6" creationId="{9AE7F8EA-9C8F-44E9-A7BA-4C607BBF9708}"/>
          </ac:spMkLst>
        </pc:spChg>
      </pc:sldChg>
      <pc:sldChg chg="addSp delSp modSp new mod modAnim">
        <pc:chgData name="Cheng Ran" userId="dbeed8448c6bb12c" providerId="LiveId" clId="{6C75F16A-FC30-4F24-98EE-CED4265303CE}" dt="2022-03-14T08:11:17.916" v="2812" actId="1076"/>
        <pc:sldMkLst>
          <pc:docMk/>
          <pc:sldMk cId="632165750" sldId="389"/>
        </pc:sldMkLst>
        <pc:spChg chg="mod">
          <ac:chgData name="Cheng Ran" userId="dbeed8448c6bb12c" providerId="LiveId" clId="{6C75F16A-FC30-4F24-98EE-CED4265303CE}" dt="2022-03-14T08:01:06.518" v="2690" actId="20577"/>
          <ac:spMkLst>
            <pc:docMk/>
            <pc:sldMk cId="632165750" sldId="389"/>
            <ac:spMk id="2" creationId="{27B75662-C2C1-48EA-94ED-80517D64E2D4}"/>
          </ac:spMkLst>
        </pc:spChg>
        <pc:spChg chg="mod">
          <ac:chgData name="Cheng Ran" userId="dbeed8448c6bb12c" providerId="LiveId" clId="{6C75F16A-FC30-4F24-98EE-CED4265303CE}" dt="2022-03-14T08:11:11.217" v="2811" actId="1076"/>
          <ac:spMkLst>
            <pc:docMk/>
            <pc:sldMk cId="632165750" sldId="389"/>
            <ac:spMk id="3" creationId="{D24AE81E-5901-41BA-A436-ED8B88242C1B}"/>
          </ac:spMkLst>
        </pc:spChg>
        <pc:picChg chg="add mod">
          <ac:chgData name="Cheng Ran" userId="dbeed8448c6bb12c" providerId="LiveId" clId="{6C75F16A-FC30-4F24-98EE-CED4265303CE}" dt="2022-03-14T08:09:43.779" v="2801" actId="14100"/>
          <ac:picMkLst>
            <pc:docMk/>
            <pc:sldMk cId="632165750" sldId="389"/>
            <ac:picMk id="5" creationId="{CFEB7889-35F6-4465-84BE-12D7CDB12368}"/>
          </ac:picMkLst>
        </pc:picChg>
        <pc:picChg chg="add del mod">
          <ac:chgData name="Cheng Ran" userId="dbeed8448c6bb12c" providerId="LiveId" clId="{6C75F16A-FC30-4F24-98EE-CED4265303CE}" dt="2022-03-14T08:08:34.587" v="2790" actId="21"/>
          <ac:picMkLst>
            <pc:docMk/>
            <pc:sldMk cId="632165750" sldId="389"/>
            <ac:picMk id="7" creationId="{B3D1578E-6569-4ACE-AE6E-AC6E7D9ED42F}"/>
          </ac:picMkLst>
        </pc:picChg>
        <pc:picChg chg="add del mod">
          <ac:chgData name="Cheng Ran" userId="dbeed8448c6bb12c" providerId="LiveId" clId="{6C75F16A-FC30-4F24-98EE-CED4265303CE}" dt="2022-03-14T08:09:17.866" v="2795" actId="478"/>
          <ac:picMkLst>
            <pc:docMk/>
            <pc:sldMk cId="632165750" sldId="389"/>
            <ac:picMk id="9" creationId="{39CB65B0-F602-4F32-A4A0-90D5195CBFF4}"/>
          </ac:picMkLst>
        </pc:picChg>
        <pc:picChg chg="add mod">
          <ac:chgData name="Cheng Ran" userId="dbeed8448c6bb12c" providerId="LiveId" clId="{6C75F16A-FC30-4F24-98EE-CED4265303CE}" dt="2022-03-14T08:09:38.977" v="2798" actId="1076"/>
          <ac:picMkLst>
            <pc:docMk/>
            <pc:sldMk cId="632165750" sldId="389"/>
            <ac:picMk id="11" creationId="{6C4A472F-29C9-465D-85BE-3D4D88D7E422}"/>
          </ac:picMkLst>
        </pc:picChg>
        <pc:picChg chg="add mod">
          <ac:chgData name="Cheng Ran" userId="dbeed8448c6bb12c" providerId="LiveId" clId="{6C75F16A-FC30-4F24-98EE-CED4265303CE}" dt="2022-03-14T08:11:17.916" v="2812" actId="1076"/>
          <ac:picMkLst>
            <pc:docMk/>
            <pc:sldMk cId="632165750" sldId="389"/>
            <ac:picMk id="13" creationId="{6E082C8D-6508-4E36-B6B7-EE39CBA34FB6}"/>
          </ac:picMkLst>
        </pc:picChg>
      </pc:sldChg>
    </pc:docChg>
  </pc:docChgLst>
  <pc:docChgLst>
    <pc:chgData name="Cheng Ran" userId="dbeed8448c6bb12c" providerId="LiveId" clId="{4BEA71DC-28E7-4D99-B396-D1B51C397CD1}"/>
    <pc:docChg chg="undo custSel addSld delSld modSld addSection delSection">
      <pc:chgData name="Cheng Ran" userId="dbeed8448c6bb12c" providerId="LiveId" clId="{4BEA71DC-28E7-4D99-B396-D1B51C397CD1}" dt="2022-03-03T05:09:56.590" v="3388" actId="20577"/>
      <pc:docMkLst>
        <pc:docMk/>
      </pc:docMkLst>
      <pc:sldChg chg="modSp mod">
        <pc:chgData name="Cheng Ran" userId="dbeed8448c6bb12c" providerId="LiveId" clId="{4BEA71DC-28E7-4D99-B396-D1B51C397CD1}" dt="2022-02-28T06:39:20.101" v="20" actId="20577"/>
        <pc:sldMkLst>
          <pc:docMk/>
          <pc:sldMk cId="3385293733" sldId="257"/>
        </pc:sldMkLst>
        <pc:spChg chg="mod">
          <ac:chgData name="Cheng Ran" userId="dbeed8448c6bb12c" providerId="LiveId" clId="{4BEA71DC-28E7-4D99-B396-D1B51C397CD1}" dt="2022-02-28T06:39:20.101" v="20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684922242" sldId="290"/>
        </pc:sldMkLst>
      </pc:sldChg>
      <pc:sldChg chg="modSp new mod">
        <pc:chgData name="Cheng Ran" userId="dbeed8448c6bb12c" providerId="LiveId" clId="{4BEA71DC-28E7-4D99-B396-D1B51C397CD1}" dt="2022-02-28T08:24:57.259" v="2273" actId="2711"/>
        <pc:sldMkLst>
          <pc:docMk/>
          <pc:sldMk cId="2556556609" sldId="290"/>
        </pc:sldMkLst>
        <pc:spChg chg="mod">
          <ac:chgData name="Cheng Ran" userId="dbeed8448c6bb12c" providerId="LiveId" clId="{4BEA71DC-28E7-4D99-B396-D1B51C397CD1}" dt="2022-02-28T06:42:50.612" v="47" actId="20577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4BEA71DC-28E7-4D99-B396-D1B51C397CD1}" dt="2022-02-28T08:24:57.259" v="2273" actId="2711"/>
          <ac:spMkLst>
            <pc:docMk/>
            <pc:sldMk cId="2556556609" sldId="290"/>
            <ac:spMk id="3" creationId="{A03333F3-061B-46C2-8C9D-4CC3DC06C1D7}"/>
          </ac:spMkLst>
        </pc:spChg>
      </pc:sldChg>
      <pc:sldChg chg="modSp new mod">
        <pc:chgData name="Cheng Ran" userId="dbeed8448c6bb12c" providerId="LiveId" clId="{4BEA71DC-28E7-4D99-B396-D1B51C397CD1}" dt="2022-02-28T06:46:48.189" v="126"/>
        <pc:sldMkLst>
          <pc:docMk/>
          <pc:sldMk cId="581111486" sldId="291"/>
        </pc:sldMkLst>
        <pc:spChg chg="mod">
          <ac:chgData name="Cheng Ran" userId="dbeed8448c6bb12c" providerId="LiveId" clId="{4BEA71DC-28E7-4D99-B396-D1B51C397CD1}" dt="2022-02-28T06:44:38.559" v="89" actId="20577"/>
          <ac:spMkLst>
            <pc:docMk/>
            <pc:sldMk cId="581111486" sldId="291"/>
            <ac:spMk id="2" creationId="{9AF4F5C6-446E-4F17-8017-38E868B6EC8E}"/>
          </ac:spMkLst>
        </pc:spChg>
        <pc:spChg chg="mod">
          <ac:chgData name="Cheng Ran" userId="dbeed8448c6bb12c" providerId="LiveId" clId="{4BEA71DC-28E7-4D99-B396-D1B51C397CD1}" dt="2022-02-28T06:46:48.189" v="126"/>
          <ac:spMkLst>
            <pc:docMk/>
            <pc:sldMk cId="581111486" sldId="291"/>
            <ac:spMk id="3" creationId="{2AD7A389-91F6-46E8-942C-3CB7DC42CB9F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733330309" sldId="291"/>
        </pc:sldMkLst>
      </pc:sldChg>
      <pc:sldChg chg="addSp delSp modSp new mod modClrScheme chgLayout">
        <pc:chgData name="Cheng Ran" userId="dbeed8448c6bb12c" providerId="LiveId" clId="{4BEA71DC-28E7-4D99-B396-D1B51C397CD1}" dt="2022-02-28T07:15:50.646" v="967"/>
        <pc:sldMkLst>
          <pc:docMk/>
          <pc:sldMk cId="2432146985" sldId="292"/>
        </pc:sldMkLst>
        <pc:spChg chg="del mod ord">
          <ac:chgData name="Cheng Ran" userId="dbeed8448c6bb12c" providerId="LiveId" clId="{4BEA71DC-28E7-4D99-B396-D1B51C397CD1}" dt="2022-02-28T06:47:19.350" v="128" actId="700"/>
          <ac:spMkLst>
            <pc:docMk/>
            <pc:sldMk cId="2432146985" sldId="292"/>
            <ac:spMk id="2" creationId="{B22AF8DD-DA15-403E-8349-FDBB7D19E16D}"/>
          </ac:spMkLst>
        </pc:spChg>
        <pc:spChg chg="del mod ord">
          <ac:chgData name="Cheng Ran" userId="dbeed8448c6bb12c" providerId="LiveId" clId="{4BEA71DC-28E7-4D99-B396-D1B51C397CD1}" dt="2022-02-28T06:47:19.350" v="128" actId="700"/>
          <ac:spMkLst>
            <pc:docMk/>
            <pc:sldMk cId="2432146985" sldId="292"/>
            <ac:spMk id="3" creationId="{1923A7FD-A426-4594-97AE-B352D42BAF6F}"/>
          </ac:spMkLst>
        </pc:spChg>
        <pc:spChg chg="add mod ord">
          <ac:chgData name="Cheng Ran" userId="dbeed8448c6bb12c" providerId="LiveId" clId="{4BEA71DC-28E7-4D99-B396-D1B51C397CD1}" dt="2022-02-28T06:47:49.494" v="205" actId="20577"/>
          <ac:spMkLst>
            <pc:docMk/>
            <pc:sldMk cId="2432146985" sldId="292"/>
            <ac:spMk id="4" creationId="{6674458B-D68B-4B13-A411-5D557BF848A6}"/>
          </ac:spMkLst>
        </pc:spChg>
        <pc:spChg chg="add mod ord">
          <ac:chgData name="Cheng Ran" userId="dbeed8448c6bb12c" providerId="LiveId" clId="{4BEA71DC-28E7-4D99-B396-D1B51C397CD1}" dt="2022-02-28T07:15:50.646" v="967"/>
          <ac:spMkLst>
            <pc:docMk/>
            <pc:sldMk cId="2432146985" sldId="292"/>
            <ac:spMk id="5" creationId="{B7F2C28E-E140-499F-9573-0E6BAB61FCED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54375578" sldId="292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099301301" sldId="293"/>
        </pc:sldMkLst>
      </pc:sldChg>
      <pc:sldChg chg="addSp modSp new mod">
        <pc:chgData name="Cheng Ran" userId="dbeed8448c6bb12c" providerId="LiveId" clId="{4BEA71DC-28E7-4D99-B396-D1B51C397CD1}" dt="2022-02-28T07:08:17.918" v="649" actId="20577"/>
        <pc:sldMkLst>
          <pc:docMk/>
          <pc:sldMk cId="3258775816" sldId="293"/>
        </pc:sldMkLst>
        <pc:spChg chg="mod">
          <ac:chgData name="Cheng Ran" userId="dbeed8448c6bb12c" providerId="LiveId" clId="{4BEA71DC-28E7-4D99-B396-D1B51C397CD1}" dt="2022-02-28T07:08:17.918" v="649" actId="20577"/>
          <ac:spMkLst>
            <pc:docMk/>
            <pc:sldMk cId="3258775816" sldId="293"/>
            <ac:spMk id="2" creationId="{78A664FD-3160-4EBD-8AAF-893BFF64FA7C}"/>
          </ac:spMkLst>
        </pc:spChg>
        <pc:spChg chg="mod">
          <ac:chgData name="Cheng Ran" userId="dbeed8448c6bb12c" providerId="LiveId" clId="{4BEA71DC-28E7-4D99-B396-D1B51C397CD1}" dt="2022-02-28T06:48:26.058" v="225" actId="20577"/>
          <ac:spMkLst>
            <pc:docMk/>
            <pc:sldMk cId="3258775816" sldId="293"/>
            <ac:spMk id="3" creationId="{53A7E018-A308-45D4-A1E4-719372B65CF8}"/>
          </ac:spMkLst>
        </pc:spChg>
        <pc:spChg chg="add mod">
          <ac:chgData name="Cheng Ran" userId="dbeed8448c6bb12c" providerId="LiveId" clId="{4BEA71DC-28E7-4D99-B396-D1B51C397CD1}" dt="2022-02-28T06:48:32.715" v="227" actId="1076"/>
          <ac:spMkLst>
            <pc:docMk/>
            <pc:sldMk cId="3258775816" sldId="293"/>
            <ac:spMk id="4" creationId="{D9FAAF88-0FF6-424B-AE7A-29E9F419CA80}"/>
          </ac:spMkLst>
        </pc:spChg>
        <pc:spChg chg="add mod">
          <ac:chgData name="Cheng Ran" userId="dbeed8448c6bb12c" providerId="LiveId" clId="{4BEA71DC-28E7-4D99-B396-D1B51C397CD1}" dt="2022-02-28T06:49:03.984" v="248" actId="1076"/>
          <ac:spMkLst>
            <pc:docMk/>
            <pc:sldMk cId="3258775816" sldId="293"/>
            <ac:spMk id="5" creationId="{5DF9959D-9EC0-41FA-9958-49DE0EA86DCC}"/>
          </ac:spMkLst>
        </pc:spChg>
      </pc:sldChg>
      <pc:sldChg chg="addSp modSp new mod">
        <pc:chgData name="Cheng Ran" userId="dbeed8448c6bb12c" providerId="LiveId" clId="{4BEA71DC-28E7-4D99-B396-D1B51C397CD1}" dt="2022-02-28T07:08:22.877" v="661" actId="20577"/>
        <pc:sldMkLst>
          <pc:docMk/>
          <pc:sldMk cId="56771586" sldId="294"/>
        </pc:sldMkLst>
        <pc:spChg chg="mod">
          <ac:chgData name="Cheng Ran" userId="dbeed8448c6bb12c" providerId="LiveId" clId="{4BEA71DC-28E7-4D99-B396-D1B51C397CD1}" dt="2022-02-28T07:08:22.877" v="661" actId="20577"/>
          <ac:spMkLst>
            <pc:docMk/>
            <pc:sldMk cId="56771586" sldId="294"/>
            <ac:spMk id="2" creationId="{111CF026-3F2B-4E1F-9F18-894A80807B4D}"/>
          </ac:spMkLst>
        </pc:spChg>
        <pc:spChg chg="mod">
          <ac:chgData name="Cheng Ran" userId="dbeed8448c6bb12c" providerId="LiveId" clId="{4BEA71DC-28E7-4D99-B396-D1B51C397CD1}" dt="2022-02-28T06:57:43.051" v="509"/>
          <ac:spMkLst>
            <pc:docMk/>
            <pc:sldMk cId="56771586" sldId="294"/>
            <ac:spMk id="3" creationId="{D969FD63-6ED5-46C0-AF02-420F172377A2}"/>
          </ac:spMkLst>
        </pc:spChg>
        <pc:spChg chg="add mod">
          <ac:chgData name="Cheng Ran" userId="dbeed8448c6bb12c" providerId="LiveId" clId="{4BEA71DC-28E7-4D99-B396-D1B51C397CD1}" dt="2022-02-28T06:55:40.433" v="438" actId="14100"/>
          <ac:spMkLst>
            <pc:docMk/>
            <pc:sldMk cId="56771586" sldId="294"/>
            <ac:spMk id="4" creationId="{8643BF9C-88AF-484F-9672-E8E99D680D3D}"/>
          </ac:spMkLst>
        </pc:spChg>
        <pc:spChg chg="add mod">
          <ac:chgData name="Cheng Ran" userId="dbeed8448c6bb12c" providerId="LiveId" clId="{4BEA71DC-28E7-4D99-B396-D1B51C397CD1}" dt="2022-02-28T06:57:17.399" v="506" actId="688"/>
          <ac:spMkLst>
            <pc:docMk/>
            <pc:sldMk cId="56771586" sldId="294"/>
            <ac:spMk id="5" creationId="{F71ED4B7-E6FD-40B2-9717-52FFE8AA7B3E}"/>
          </ac:spMkLst>
        </pc:spChg>
        <pc:spChg chg="add mod">
          <ac:chgData name="Cheng Ran" userId="dbeed8448c6bb12c" providerId="LiveId" clId="{4BEA71DC-28E7-4D99-B396-D1B51C397CD1}" dt="2022-02-28T06:56:26.400" v="489" actId="1076"/>
          <ac:spMkLst>
            <pc:docMk/>
            <pc:sldMk cId="56771586" sldId="294"/>
            <ac:spMk id="6" creationId="{52477AEB-4CEF-44A3-BB56-C50BA35FFDAF}"/>
          </ac:spMkLst>
        </pc:spChg>
        <pc:spChg chg="add mod">
          <ac:chgData name="Cheng Ran" userId="dbeed8448c6bb12c" providerId="LiveId" clId="{4BEA71DC-28E7-4D99-B396-D1B51C397CD1}" dt="2022-02-28T06:55:46.700" v="439" actId="14100"/>
          <ac:spMkLst>
            <pc:docMk/>
            <pc:sldMk cId="56771586" sldId="294"/>
            <ac:spMk id="7" creationId="{7287B5B3-5AE9-4915-BAC8-F6B8006A1ABD}"/>
          </ac:spMkLst>
        </pc:spChg>
        <pc:spChg chg="add mod">
          <ac:chgData name="Cheng Ran" userId="dbeed8448c6bb12c" providerId="LiveId" clId="{4BEA71DC-28E7-4D99-B396-D1B51C397CD1}" dt="2022-02-28T06:57:15.065" v="505" actId="688"/>
          <ac:spMkLst>
            <pc:docMk/>
            <pc:sldMk cId="56771586" sldId="294"/>
            <ac:spMk id="8" creationId="{6E81E90F-8C8B-4101-8657-C45C40999298}"/>
          </ac:spMkLst>
        </pc:spChg>
        <pc:spChg chg="add mod">
          <ac:chgData name="Cheng Ran" userId="dbeed8448c6bb12c" providerId="LiveId" clId="{4BEA71DC-28E7-4D99-B396-D1B51C397CD1}" dt="2022-02-28T06:56:49.472" v="499" actId="688"/>
          <ac:spMkLst>
            <pc:docMk/>
            <pc:sldMk cId="56771586" sldId="294"/>
            <ac:spMk id="9" creationId="{986BCEEE-A2C1-4377-8950-26BF7FF4A0C2}"/>
          </ac:spMkLst>
        </pc:spChg>
        <pc:spChg chg="add mod">
          <ac:chgData name="Cheng Ran" userId="dbeed8448c6bb12c" providerId="LiveId" clId="{4BEA71DC-28E7-4D99-B396-D1B51C397CD1}" dt="2022-02-28T06:56:41.001" v="497" actId="1076"/>
          <ac:spMkLst>
            <pc:docMk/>
            <pc:sldMk cId="56771586" sldId="294"/>
            <ac:spMk id="10" creationId="{E1B4EF42-4E27-4797-99FB-F9C8FB9EA47C}"/>
          </ac:spMkLst>
        </pc:spChg>
        <pc:spChg chg="add mod">
          <ac:chgData name="Cheng Ran" userId="dbeed8448c6bb12c" providerId="LiveId" clId="{4BEA71DC-28E7-4D99-B396-D1B51C397CD1}" dt="2022-02-28T06:56:08.294" v="486" actId="14100"/>
          <ac:spMkLst>
            <pc:docMk/>
            <pc:sldMk cId="56771586" sldId="294"/>
            <ac:spMk id="11" creationId="{7337F70B-95E1-4E73-9741-73066ED35610}"/>
          </ac:spMkLst>
        </pc:spChg>
        <pc:spChg chg="add mod">
          <ac:chgData name="Cheng Ran" userId="dbeed8448c6bb12c" providerId="LiveId" clId="{4BEA71DC-28E7-4D99-B396-D1B51C397CD1}" dt="2022-02-28T06:57:03.982" v="503" actId="688"/>
          <ac:spMkLst>
            <pc:docMk/>
            <pc:sldMk cId="56771586" sldId="294"/>
            <ac:spMk id="12" creationId="{4098DABB-E5D6-4DC2-BDE3-A1A4890AC49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768381481" sldId="294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699718560" sldId="295"/>
        </pc:sldMkLst>
      </pc:sldChg>
      <pc:sldChg chg="addSp modSp new mod modAnim">
        <pc:chgData name="Cheng Ran" userId="dbeed8448c6bb12c" providerId="LiveId" clId="{4BEA71DC-28E7-4D99-B396-D1B51C397CD1}" dt="2022-02-28T07:26:16.786" v="1165" actId="122"/>
        <pc:sldMkLst>
          <pc:docMk/>
          <pc:sldMk cId="2012848373" sldId="295"/>
        </pc:sldMkLst>
        <pc:spChg chg="mod">
          <ac:chgData name="Cheng Ran" userId="dbeed8448c6bb12c" providerId="LiveId" clId="{4BEA71DC-28E7-4D99-B396-D1B51C397CD1}" dt="2022-02-28T07:08:25.751" v="662" actId="20577"/>
          <ac:spMkLst>
            <pc:docMk/>
            <pc:sldMk cId="2012848373" sldId="295"/>
            <ac:spMk id="2" creationId="{EB082C50-F6A5-4592-974E-6DEEE0E5B069}"/>
          </ac:spMkLst>
        </pc:spChg>
        <pc:spChg chg="mod">
          <ac:chgData name="Cheng Ran" userId="dbeed8448c6bb12c" providerId="LiveId" clId="{4BEA71DC-28E7-4D99-B396-D1B51C397CD1}" dt="2022-02-28T07:26:16.786" v="1165" actId="122"/>
          <ac:spMkLst>
            <pc:docMk/>
            <pc:sldMk cId="2012848373" sldId="295"/>
            <ac:spMk id="3" creationId="{EB8144FE-4B5B-402F-B2C2-6C2EE3C4E22C}"/>
          </ac:spMkLst>
        </pc:spChg>
        <pc:spChg chg="add mod">
          <ac:chgData name="Cheng Ran" userId="dbeed8448c6bb12c" providerId="LiveId" clId="{4BEA71DC-28E7-4D99-B396-D1B51C397CD1}" dt="2022-02-28T07:13:23.277" v="882" actId="1038"/>
          <ac:spMkLst>
            <pc:docMk/>
            <pc:sldMk cId="2012848373" sldId="295"/>
            <ac:spMk id="4" creationId="{337A3CFC-B942-45F6-9B21-CABFED70454F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184272537" sldId="296"/>
        </pc:sldMkLst>
      </pc:sldChg>
      <pc:sldChg chg="addSp delSp modSp new mod modClrScheme chgLayout">
        <pc:chgData name="Cheng Ran" userId="dbeed8448c6bb12c" providerId="LiveId" clId="{4BEA71DC-28E7-4D99-B396-D1B51C397CD1}" dt="2022-02-28T07:15:56.005" v="968"/>
        <pc:sldMkLst>
          <pc:docMk/>
          <pc:sldMk cId="3705333570" sldId="296"/>
        </pc:sldMkLst>
        <pc:spChg chg="del mod ord">
          <ac:chgData name="Cheng Ran" userId="dbeed8448c6bb12c" providerId="LiveId" clId="{4BEA71DC-28E7-4D99-B396-D1B51C397CD1}" dt="2022-02-28T07:05:07.347" v="597" actId="700"/>
          <ac:spMkLst>
            <pc:docMk/>
            <pc:sldMk cId="3705333570" sldId="296"/>
            <ac:spMk id="2" creationId="{F93D2778-5324-4228-853D-8C549137F881}"/>
          </ac:spMkLst>
        </pc:spChg>
        <pc:spChg chg="del mod ord">
          <ac:chgData name="Cheng Ran" userId="dbeed8448c6bb12c" providerId="LiveId" clId="{4BEA71DC-28E7-4D99-B396-D1B51C397CD1}" dt="2022-02-28T07:05:07.347" v="597" actId="700"/>
          <ac:spMkLst>
            <pc:docMk/>
            <pc:sldMk cId="3705333570" sldId="296"/>
            <ac:spMk id="3" creationId="{3AA92856-D42D-420B-AF68-DE0DDDD53514}"/>
          </ac:spMkLst>
        </pc:spChg>
        <pc:spChg chg="add mod ord">
          <ac:chgData name="Cheng Ran" userId="dbeed8448c6bb12c" providerId="LiveId" clId="{4BEA71DC-28E7-4D99-B396-D1B51C397CD1}" dt="2022-02-28T07:05:11.214" v="608" actId="20577"/>
          <ac:spMkLst>
            <pc:docMk/>
            <pc:sldMk cId="3705333570" sldId="296"/>
            <ac:spMk id="4" creationId="{B93A837C-0D20-4496-A3CD-613D69DE19E7}"/>
          </ac:spMkLst>
        </pc:spChg>
        <pc:spChg chg="add mod ord">
          <ac:chgData name="Cheng Ran" userId="dbeed8448c6bb12c" providerId="LiveId" clId="{4BEA71DC-28E7-4D99-B396-D1B51C397CD1}" dt="2022-02-28T07:15:56.005" v="968"/>
          <ac:spMkLst>
            <pc:docMk/>
            <pc:sldMk cId="3705333570" sldId="296"/>
            <ac:spMk id="5" creationId="{76342470-788D-45E3-940D-6EA622C55C73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956971627" sldId="297"/>
        </pc:sldMkLst>
      </pc:sldChg>
      <pc:sldChg chg="addSp modSp new mod">
        <pc:chgData name="Cheng Ran" userId="dbeed8448c6bb12c" providerId="LiveId" clId="{4BEA71DC-28E7-4D99-B396-D1B51C397CD1}" dt="2022-02-28T07:08:30.553" v="666" actId="20577"/>
        <pc:sldMkLst>
          <pc:docMk/>
          <pc:sldMk cId="2761130220" sldId="297"/>
        </pc:sldMkLst>
        <pc:spChg chg="mod">
          <ac:chgData name="Cheng Ran" userId="dbeed8448c6bb12c" providerId="LiveId" clId="{4BEA71DC-28E7-4D99-B396-D1B51C397CD1}" dt="2022-02-28T07:08:30.553" v="666" actId="20577"/>
          <ac:spMkLst>
            <pc:docMk/>
            <pc:sldMk cId="2761130220" sldId="297"/>
            <ac:spMk id="2" creationId="{F2A51001-0553-4F04-86E0-9DEE76045B11}"/>
          </ac:spMkLst>
        </pc:spChg>
        <pc:spChg chg="mod">
          <ac:chgData name="Cheng Ran" userId="dbeed8448c6bb12c" providerId="LiveId" clId="{4BEA71DC-28E7-4D99-B396-D1B51C397CD1}" dt="2022-02-28T07:07:54.280" v="642" actId="14100"/>
          <ac:spMkLst>
            <pc:docMk/>
            <pc:sldMk cId="2761130220" sldId="297"/>
            <ac:spMk id="3" creationId="{2DA759B2-CF47-4F4B-B49A-64F1B1CE32D7}"/>
          </ac:spMkLst>
        </pc:spChg>
        <pc:picChg chg="add mod">
          <ac:chgData name="Cheng Ran" userId="dbeed8448c6bb12c" providerId="LiveId" clId="{4BEA71DC-28E7-4D99-B396-D1B51C397CD1}" dt="2022-02-28T07:06:23.397" v="640" actId="1076"/>
          <ac:picMkLst>
            <pc:docMk/>
            <pc:sldMk cId="2761130220" sldId="297"/>
            <ac:picMk id="4" creationId="{AE12307C-716E-4702-8C5E-04E696DEC9E5}"/>
          </ac:picMkLst>
        </pc:picChg>
        <pc:picChg chg="add mod">
          <ac:chgData name="Cheng Ran" userId="dbeed8448c6bb12c" providerId="LiveId" clId="{4BEA71DC-28E7-4D99-B396-D1B51C397CD1}" dt="2022-02-28T07:08:03.288" v="644" actId="1076"/>
          <ac:picMkLst>
            <pc:docMk/>
            <pc:sldMk cId="2761130220" sldId="297"/>
            <ac:picMk id="1026" creationId="{4CC141AB-3652-4602-B7D9-B66D849DF81E}"/>
          </ac:picMkLst>
        </pc:picChg>
      </pc:sldChg>
      <pc:sldChg chg="addSp modSp new mod">
        <pc:chgData name="Cheng Ran" userId="dbeed8448c6bb12c" providerId="LiveId" clId="{4BEA71DC-28E7-4D99-B396-D1B51C397CD1}" dt="2022-02-28T07:18:09.588" v="985" actId="1076"/>
        <pc:sldMkLst>
          <pc:docMk/>
          <pc:sldMk cId="3623438723" sldId="298"/>
        </pc:sldMkLst>
        <pc:spChg chg="mod">
          <ac:chgData name="Cheng Ran" userId="dbeed8448c6bb12c" providerId="LiveId" clId="{4BEA71DC-28E7-4D99-B396-D1B51C397CD1}" dt="2022-02-28T07:17:43.084" v="973" actId="20577"/>
          <ac:spMkLst>
            <pc:docMk/>
            <pc:sldMk cId="3623438723" sldId="298"/>
            <ac:spMk id="2" creationId="{A6BEEB15-051D-41AC-8AF3-B8FFFED5A969}"/>
          </ac:spMkLst>
        </pc:spChg>
        <pc:spChg chg="mod">
          <ac:chgData name="Cheng Ran" userId="dbeed8448c6bb12c" providerId="LiveId" clId="{4BEA71DC-28E7-4D99-B396-D1B51C397CD1}" dt="2022-02-28T07:17:53.288" v="978" actId="15"/>
          <ac:spMkLst>
            <pc:docMk/>
            <pc:sldMk cId="3623438723" sldId="298"/>
            <ac:spMk id="3" creationId="{E7A0BA57-DBB5-4791-8833-0CB78BE2F34A}"/>
          </ac:spMkLst>
        </pc:spChg>
        <pc:picChg chg="add mod">
          <ac:chgData name="Cheng Ran" userId="dbeed8448c6bb12c" providerId="LiveId" clId="{4BEA71DC-28E7-4D99-B396-D1B51C397CD1}" dt="2022-02-28T07:18:06.193" v="982" actId="1076"/>
          <ac:picMkLst>
            <pc:docMk/>
            <pc:sldMk cId="3623438723" sldId="298"/>
            <ac:picMk id="4" creationId="{E8BCB578-81A4-4825-BE2F-CC29E7CD4F51}"/>
          </ac:picMkLst>
        </pc:picChg>
        <pc:picChg chg="add mod">
          <ac:chgData name="Cheng Ran" userId="dbeed8448c6bb12c" providerId="LiveId" clId="{4BEA71DC-28E7-4D99-B396-D1B51C397CD1}" dt="2022-02-28T07:18:09.588" v="985" actId="1076"/>
          <ac:picMkLst>
            <pc:docMk/>
            <pc:sldMk cId="3623438723" sldId="298"/>
            <ac:picMk id="5" creationId="{55E92D5E-1228-4264-9686-D137ABD80C31}"/>
          </ac:picMkLst>
        </pc:picChg>
      </pc:sldChg>
      <pc:sldChg chg="addSp modSp new mod">
        <pc:chgData name="Cheng Ran" userId="dbeed8448c6bb12c" providerId="LiveId" clId="{4BEA71DC-28E7-4D99-B396-D1B51C397CD1}" dt="2022-02-28T07:15:06.725" v="944"/>
        <pc:sldMkLst>
          <pc:docMk/>
          <pc:sldMk cId="1332847501" sldId="299"/>
        </pc:sldMkLst>
        <pc:spChg chg="mod">
          <ac:chgData name="Cheng Ran" userId="dbeed8448c6bb12c" providerId="LiveId" clId="{4BEA71DC-28E7-4D99-B396-D1B51C397CD1}" dt="2022-02-28T07:08:35.289" v="675" actId="20577"/>
          <ac:spMkLst>
            <pc:docMk/>
            <pc:sldMk cId="1332847501" sldId="299"/>
            <ac:spMk id="2" creationId="{966A4CA9-037E-4CD6-B262-B28E59B9A994}"/>
          </ac:spMkLst>
        </pc:spChg>
        <pc:spChg chg="mod">
          <ac:chgData name="Cheng Ran" userId="dbeed8448c6bb12c" providerId="LiveId" clId="{4BEA71DC-28E7-4D99-B396-D1B51C397CD1}" dt="2022-02-28T07:15:06.725" v="944"/>
          <ac:spMkLst>
            <pc:docMk/>
            <pc:sldMk cId="1332847501" sldId="299"/>
            <ac:spMk id="3" creationId="{BCCA4A2E-B6D5-49E3-9182-A911DD954E91}"/>
          </ac:spMkLst>
        </pc:spChg>
        <pc:spChg chg="add mod">
          <ac:chgData name="Cheng Ran" userId="dbeed8448c6bb12c" providerId="LiveId" clId="{4BEA71DC-28E7-4D99-B396-D1B51C397CD1}" dt="2022-02-28T07:10:59.514" v="806" actId="14100"/>
          <ac:spMkLst>
            <pc:docMk/>
            <pc:sldMk cId="1332847501" sldId="299"/>
            <ac:spMk id="4" creationId="{C327962F-F9D5-4716-841C-D6BE6D7B1EB8}"/>
          </ac:spMkLst>
        </pc:spChg>
        <pc:spChg chg="add mod">
          <ac:chgData name="Cheng Ran" userId="dbeed8448c6bb12c" providerId="LiveId" clId="{4BEA71DC-28E7-4D99-B396-D1B51C397CD1}" dt="2022-02-28T07:11:05.057" v="809" actId="14100"/>
          <ac:spMkLst>
            <pc:docMk/>
            <pc:sldMk cId="1332847501" sldId="299"/>
            <ac:spMk id="5" creationId="{6BBCD495-8A28-4AF0-93D5-7A33BE5EE49E}"/>
          </ac:spMkLst>
        </pc:spChg>
        <pc:spChg chg="add mod">
          <ac:chgData name="Cheng Ran" userId="dbeed8448c6bb12c" providerId="LiveId" clId="{4BEA71DC-28E7-4D99-B396-D1B51C397CD1}" dt="2022-02-28T07:11:44.937" v="817" actId="1076"/>
          <ac:spMkLst>
            <pc:docMk/>
            <pc:sldMk cId="1332847501" sldId="299"/>
            <ac:spMk id="6" creationId="{C6A48B88-5653-42FD-B055-2962A0ECD5ED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7" creationId="{1CAF1973-AD0A-4775-8A48-764D39F32B3A}"/>
          </ac:spMkLst>
        </pc:spChg>
        <pc:spChg chg="add mod">
          <ac:chgData name="Cheng Ran" userId="dbeed8448c6bb12c" providerId="LiveId" clId="{4BEA71DC-28E7-4D99-B396-D1B51C397CD1}" dt="2022-02-28T07:11:07.700" v="810" actId="14100"/>
          <ac:spMkLst>
            <pc:docMk/>
            <pc:sldMk cId="1332847501" sldId="299"/>
            <ac:spMk id="8" creationId="{E3AAB6FA-134B-4586-84AF-92AD44B8DCD4}"/>
          </ac:spMkLst>
        </pc:spChg>
        <pc:spChg chg="add mod">
          <ac:chgData name="Cheng Ran" userId="dbeed8448c6bb12c" providerId="LiveId" clId="{4BEA71DC-28E7-4D99-B396-D1B51C397CD1}" dt="2022-02-28T07:11:47.036" v="818" actId="1076"/>
          <ac:spMkLst>
            <pc:docMk/>
            <pc:sldMk cId="1332847501" sldId="299"/>
            <ac:spMk id="9" creationId="{CC9F51B1-CE76-449A-98C6-78EF59DB33BE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10" creationId="{C71DF677-8237-4AC7-B7E5-797C1B3AC48F}"/>
          </ac:spMkLst>
        </pc:spChg>
        <pc:spChg chg="add mod">
          <ac:chgData name="Cheng Ran" userId="dbeed8448c6bb12c" providerId="LiveId" clId="{4BEA71DC-28E7-4D99-B396-D1B51C397CD1}" dt="2022-02-28T07:11:14.474" v="813" actId="20577"/>
          <ac:spMkLst>
            <pc:docMk/>
            <pc:sldMk cId="1332847501" sldId="299"/>
            <ac:spMk id="11" creationId="{68133C6E-6AF5-409A-9CB3-DC8229684DE0}"/>
          </ac:spMkLst>
        </pc:spChg>
        <pc:spChg chg="add mod">
          <ac:chgData name="Cheng Ran" userId="dbeed8448c6bb12c" providerId="LiveId" clId="{4BEA71DC-28E7-4D99-B396-D1B51C397CD1}" dt="2022-02-28T07:11:40.968" v="816" actId="1076"/>
          <ac:spMkLst>
            <pc:docMk/>
            <pc:sldMk cId="1332847501" sldId="299"/>
            <ac:spMk id="12" creationId="{9D562EBB-FCDC-436B-8081-A5038857669F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13" creationId="{A2D13C45-AF47-4339-9866-628CEDEEB09E}"/>
          </ac:spMkLst>
        </pc:spChg>
        <pc:spChg chg="add mod">
          <ac:chgData name="Cheng Ran" userId="dbeed8448c6bb12c" providerId="LiveId" clId="{4BEA71DC-28E7-4D99-B396-D1B51C397CD1}" dt="2022-02-28T07:11:33.394" v="814" actId="1076"/>
          <ac:spMkLst>
            <pc:docMk/>
            <pc:sldMk cId="1332847501" sldId="299"/>
            <ac:spMk id="14" creationId="{C7161FD3-C3F5-4912-9169-C797DEC639D9}"/>
          </ac:spMkLst>
        </pc:spChg>
        <pc:spChg chg="add mod">
          <ac:chgData name="Cheng Ran" userId="dbeed8448c6bb12c" providerId="LiveId" clId="{4BEA71DC-28E7-4D99-B396-D1B51C397CD1}" dt="2022-02-28T07:11:35.192" v="815" actId="1076"/>
          <ac:spMkLst>
            <pc:docMk/>
            <pc:sldMk cId="1332847501" sldId="299"/>
            <ac:spMk id="15" creationId="{82F5209F-8AFA-4C1E-9038-C3CB2D352797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746886536" sldId="299"/>
        </pc:sldMkLst>
      </pc:sldChg>
      <pc:sldChg chg="addSp modSp new mod modAnim">
        <pc:chgData name="Cheng Ran" userId="dbeed8448c6bb12c" providerId="LiveId" clId="{4BEA71DC-28E7-4D99-B396-D1B51C397CD1}" dt="2022-02-28T11:33:35.914" v="3380"/>
        <pc:sldMkLst>
          <pc:docMk/>
          <pc:sldMk cId="3785737040" sldId="300"/>
        </pc:sldMkLst>
        <pc:spChg chg="mod">
          <ac:chgData name="Cheng Ran" userId="dbeed8448c6bb12c" providerId="LiveId" clId="{4BEA71DC-28E7-4D99-B396-D1B51C397CD1}" dt="2022-02-28T07:12:56.908" v="841" actId="20577"/>
          <ac:spMkLst>
            <pc:docMk/>
            <pc:sldMk cId="3785737040" sldId="300"/>
            <ac:spMk id="2" creationId="{F161C41B-FC4D-48D6-82CF-C0B42662F09A}"/>
          </ac:spMkLst>
        </pc:spChg>
        <pc:spChg chg="mod">
          <ac:chgData name="Cheng Ran" userId="dbeed8448c6bb12c" providerId="LiveId" clId="{4BEA71DC-28E7-4D99-B396-D1B51C397CD1}" dt="2022-02-28T07:26:25.125" v="1169" actId="20577"/>
          <ac:spMkLst>
            <pc:docMk/>
            <pc:sldMk cId="3785737040" sldId="300"/>
            <ac:spMk id="3" creationId="{6E1A5532-96DD-4E01-BB9A-F84F99185FB9}"/>
          </ac:spMkLst>
        </pc:spChg>
        <pc:spChg chg="add mod">
          <ac:chgData name="Cheng Ran" userId="dbeed8448c6bb12c" providerId="LiveId" clId="{4BEA71DC-28E7-4D99-B396-D1B51C397CD1}" dt="2022-02-28T07:13:46.533" v="890" actId="1076"/>
          <ac:spMkLst>
            <pc:docMk/>
            <pc:sldMk cId="3785737040" sldId="300"/>
            <ac:spMk id="4" creationId="{F603458A-2541-4DA8-8261-988E105DF516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02757248" sldId="300"/>
        </pc:sldMkLst>
      </pc:sldChg>
      <pc:sldChg chg="addSp delSp modSp new mod modClrScheme chgLayout">
        <pc:chgData name="Cheng Ran" userId="dbeed8448c6bb12c" providerId="LiveId" clId="{4BEA71DC-28E7-4D99-B396-D1B51C397CD1}" dt="2022-02-28T07:15:59.745" v="969"/>
        <pc:sldMkLst>
          <pc:docMk/>
          <pc:sldMk cId="3132872474" sldId="301"/>
        </pc:sldMkLst>
        <pc:spChg chg="del mod ord">
          <ac:chgData name="Cheng Ran" userId="dbeed8448c6bb12c" providerId="LiveId" clId="{4BEA71DC-28E7-4D99-B396-D1B51C397CD1}" dt="2022-02-28T07:15:23.613" v="946" actId="700"/>
          <ac:spMkLst>
            <pc:docMk/>
            <pc:sldMk cId="3132872474" sldId="301"/>
            <ac:spMk id="2" creationId="{480FE136-8613-4BE4-9428-8B9388914E11}"/>
          </ac:spMkLst>
        </pc:spChg>
        <pc:spChg chg="del mod ord">
          <ac:chgData name="Cheng Ran" userId="dbeed8448c6bb12c" providerId="LiveId" clId="{4BEA71DC-28E7-4D99-B396-D1B51C397CD1}" dt="2022-02-28T07:15:23.613" v="946" actId="700"/>
          <ac:spMkLst>
            <pc:docMk/>
            <pc:sldMk cId="3132872474" sldId="301"/>
            <ac:spMk id="3" creationId="{7EF81608-7055-4B01-A242-34D197C7D524}"/>
          </ac:spMkLst>
        </pc:spChg>
        <pc:spChg chg="add mod ord">
          <ac:chgData name="Cheng Ran" userId="dbeed8448c6bb12c" providerId="LiveId" clId="{4BEA71DC-28E7-4D99-B396-D1B51C397CD1}" dt="2022-02-28T07:15:27.185" v="960" actId="20577"/>
          <ac:spMkLst>
            <pc:docMk/>
            <pc:sldMk cId="3132872474" sldId="301"/>
            <ac:spMk id="4" creationId="{52BCDBA6-D5BE-46E2-9C1A-BC1445313496}"/>
          </ac:spMkLst>
        </pc:spChg>
        <pc:spChg chg="add mod ord">
          <ac:chgData name="Cheng Ran" userId="dbeed8448c6bb12c" providerId="LiveId" clId="{4BEA71DC-28E7-4D99-B396-D1B51C397CD1}" dt="2022-02-28T07:15:59.745" v="969"/>
          <ac:spMkLst>
            <pc:docMk/>
            <pc:sldMk cId="3132872474" sldId="301"/>
            <ac:spMk id="5" creationId="{52CD6908-553C-4EED-B96E-01388821AFCE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714020858" sldId="301"/>
        </pc:sldMkLst>
      </pc:sldChg>
      <pc:sldChg chg="addSp delSp modSp new mod">
        <pc:chgData name="Cheng Ran" userId="dbeed8448c6bb12c" providerId="LiveId" clId="{4BEA71DC-28E7-4D99-B396-D1B51C397CD1}" dt="2022-02-28T08:56:44.245" v="2293" actId="20577"/>
        <pc:sldMkLst>
          <pc:docMk/>
          <pc:sldMk cId="229536411" sldId="302"/>
        </pc:sldMkLst>
        <pc:spChg chg="mod">
          <ac:chgData name="Cheng Ran" userId="dbeed8448c6bb12c" providerId="LiveId" clId="{4BEA71DC-28E7-4D99-B396-D1B51C397CD1}" dt="2022-02-28T07:18:18.492" v="995" actId="20577"/>
          <ac:spMkLst>
            <pc:docMk/>
            <pc:sldMk cId="229536411" sldId="302"/>
            <ac:spMk id="2" creationId="{1C2B046C-A639-4411-B063-4D445325310B}"/>
          </ac:spMkLst>
        </pc:spChg>
        <pc:spChg chg="mod">
          <ac:chgData name="Cheng Ran" userId="dbeed8448c6bb12c" providerId="LiveId" clId="{4BEA71DC-28E7-4D99-B396-D1B51C397CD1}" dt="2022-02-28T08:56:44.245" v="2293" actId="20577"/>
          <ac:spMkLst>
            <pc:docMk/>
            <pc:sldMk cId="229536411" sldId="302"/>
            <ac:spMk id="3" creationId="{772C502E-E065-4CFC-93E9-C02F05339E04}"/>
          </ac:spMkLst>
        </pc:spChg>
        <pc:spChg chg="add mod">
          <ac:chgData name="Cheng Ran" userId="dbeed8448c6bb12c" providerId="LiveId" clId="{4BEA71DC-28E7-4D99-B396-D1B51C397CD1}" dt="2022-02-28T07:22:04.585" v="1076" actId="1076"/>
          <ac:spMkLst>
            <pc:docMk/>
            <pc:sldMk cId="229536411" sldId="302"/>
            <ac:spMk id="4" creationId="{1121AC6B-48D5-41CC-A77F-05C1828C4107}"/>
          </ac:spMkLst>
        </pc:spChg>
        <pc:spChg chg="add mod">
          <ac:chgData name="Cheng Ran" userId="dbeed8448c6bb12c" providerId="LiveId" clId="{4BEA71DC-28E7-4D99-B396-D1B51C397CD1}" dt="2022-02-28T07:21:42.583" v="1070" actId="14100"/>
          <ac:spMkLst>
            <pc:docMk/>
            <pc:sldMk cId="229536411" sldId="302"/>
            <ac:spMk id="5" creationId="{9B7498C2-2E0C-492A-84CF-2BC591A1C876}"/>
          </ac:spMkLst>
        </pc:spChg>
        <pc:spChg chg="add mod">
          <ac:chgData name="Cheng Ran" userId="dbeed8448c6bb12c" providerId="LiveId" clId="{4BEA71DC-28E7-4D99-B396-D1B51C397CD1}" dt="2022-02-28T07:22:22.278" v="1086" actId="1037"/>
          <ac:spMkLst>
            <pc:docMk/>
            <pc:sldMk cId="229536411" sldId="302"/>
            <ac:spMk id="6" creationId="{2AFBBBB8-2BFA-46F1-BDF9-E372CCCBAE08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7" creationId="{67C91923-CC81-4FC1-AE01-A47ABAE326E6}"/>
          </ac:spMkLst>
        </pc:spChg>
        <pc:spChg chg="add mod">
          <ac:chgData name="Cheng Ran" userId="dbeed8448c6bb12c" providerId="LiveId" clId="{4BEA71DC-28E7-4D99-B396-D1B51C397CD1}" dt="2022-02-28T07:21:50.331" v="1071" actId="14100"/>
          <ac:spMkLst>
            <pc:docMk/>
            <pc:sldMk cId="229536411" sldId="302"/>
            <ac:spMk id="8" creationId="{BC5C2687-55F1-4FA6-806E-2F450DA10C46}"/>
          </ac:spMkLst>
        </pc:spChg>
        <pc:spChg chg="add mod">
          <ac:chgData name="Cheng Ran" userId="dbeed8448c6bb12c" providerId="LiveId" clId="{4BEA71DC-28E7-4D99-B396-D1B51C397CD1}" dt="2022-02-28T07:22:22.278" v="1086" actId="1037"/>
          <ac:spMkLst>
            <pc:docMk/>
            <pc:sldMk cId="229536411" sldId="302"/>
            <ac:spMk id="9" creationId="{B9CE26C3-5535-487F-9804-D9B2E81EAB88}"/>
          </ac:spMkLst>
        </pc:spChg>
        <pc:spChg chg="add mod">
          <ac:chgData name="Cheng Ran" userId="dbeed8448c6bb12c" providerId="LiveId" clId="{4BEA71DC-28E7-4D99-B396-D1B51C397CD1}" dt="2022-02-28T07:22:31.657" v="1087" actId="14100"/>
          <ac:spMkLst>
            <pc:docMk/>
            <pc:sldMk cId="229536411" sldId="302"/>
            <ac:spMk id="10" creationId="{DC59BD35-ED73-4FDE-AF90-13938ECF3056}"/>
          </ac:spMkLst>
        </pc:spChg>
        <pc:spChg chg="add del mod">
          <ac:chgData name="Cheng Ran" userId="dbeed8448c6bb12c" providerId="LiveId" clId="{4BEA71DC-28E7-4D99-B396-D1B51C397CD1}" dt="2022-02-28T07:21:15.793" v="1064" actId="478"/>
          <ac:spMkLst>
            <pc:docMk/>
            <pc:sldMk cId="229536411" sldId="302"/>
            <ac:spMk id="11" creationId="{D1F83DC7-F125-4352-8898-9FF8F3D78D8D}"/>
          </ac:spMkLst>
        </pc:spChg>
        <pc:spChg chg="add mod">
          <ac:chgData name="Cheng Ran" userId="dbeed8448c6bb12c" providerId="LiveId" clId="{4BEA71DC-28E7-4D99-B396-D1B51C397CD1}" dt="2022-02-28T07:22:38.369" v="1088" actId="14100"/>
          <ac:spMkLst>
            <pc:docMk/>
            <pc:sldMk cId="229536411" sldId="302"/>
            <ac:spMk id="12" creationId="{CAE1402C-A25F-4810-A728-9A98A15E2363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3" creationId="{111FD2D2-0217-4E41-B3BF-4C652938DB7E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4" creationId="{3CE34762-D632-4904-8930-2FC4C8C643BB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5" creationId="{B627FD7E-6F58-4B23-92F9-E5E66482EC0F}"/>
          </ac:spMkLst>
        </pc:spChg>
        <pc:spChg chg="add mod">
          <ac:chgData name="Cheng Ran" userId="dbeed8448c6bb12c" providerId="LiveId" clId="{4BEA71DC-28E7-4D99-B396-D1B51C397CD1}" dt="2022-02-28T07:21:58.401" v="1074"/>
          <ac:spMkLst>
            <pc:docMk/>
            <pc:sldMk cId="229536411" sldId="302"/>
            <ac:spMk id="16" creationId="{411E21C2-D855-4606-ACF5-3DE8BD4D5E1B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366096146" sldId="302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702348628" sldId="303"/>
        </pc:sldMkLst>
      </pc:sldChg>
      <pc:sldChg chg="addSp modSp new mod modAnim">
        <pc:chgData name="Cheng Ran" userId="dbeed8448c6bb12c" providerId="LiveId" clId="{4BEA71DC-28E7-4D99-B396-D1B51C397CD1}" dt="2022-02-28T07:26:38.514" v="1171"/>
        <pc:sldMkLst>
          <pc:docMk/>
          <pc:sldMk cId="3984742946" sldId="303"/>
        </pc:sldMkLst>
        <pc:spChg chg="mod">
          <ac:chgData name="Cheng Ran" userId="dbeed8448c6bb12c" providerId="LiveId" clId="{4BEA71DC-28E7-4D99-B396-D1B51C397CD1}" dt="2022-02-28T07:23:41.831" v="1107" actId="20577"/>
          <ac:spMkLst>
            <pc:docMk/>
            <pc:sldMk cId="3984742946" sldId="303"/>
            <ac:spMk id="2" creationId="{2A6779F6-8A61-4260-9FE5-D76A780FB15D}"/>
          </ac:spMkLst>
        </pc:spChg>
        <pc:spChg chg="mod">
          <ac:chgData name="Cheng Ran" userId="dbeed8448c6bb12c" providerId="LiveId" clId="{4BEA71DC-28E7-4D99-B396-D1B51C397CD1}" dt="2022-02-28T07:25:05.314" v="1150" actId="2711"/>
          <ac:spMkLst>
            <pc:docMk/>
            <pc:sldMk cId="3984742946" sldId="303"/>
            <ac:spMk id="3" creationId="{C6617891-1CCA-4494-BD7C-4184A6894A0E}"/>
          </ac:spMkLst>
        </pc:spChg>
        <pc:spChg chg="add mod">
          <ac:chgData name="Cheng Ran" userId="dbeed8448c6bb12c" providerId="LiveId" clId="{4BEA71DC-28E7-4D99-B396-D1B51C397CD1}" dt="2022-02-28T07:24:19.007" v="1118" actId="1076"/>
          <ac:spMkLst>
            <pc:docMk/>
            <pc:sldMk cId="3984742946" sldId="303"/>
            <ac:spMk id="4" creationId="{E2D2A4BD-D915-4119-A8F6-F98532744B79}"/>
          </ac:spMkLst>
        </pc:spChg>
      </pc:sldChg>
      <pc:sldChg chg="addSp delSp modSp new mod">
        <pc:chgData name="Cheng Ran" userId="dbeed8448c6bb12c" providerId="LiveId" clId="{4BEA71DC-28E7-4D99-B396-D1B51C397CD1}" dt="2022-02-28T07:27:47.014" v="1238" actId="20577"/>
        <pc:sldMkLst>
          <pc:docMk/>
          <pc:sldMk cId="2675848601" sldId="304"/>
        </pc:sldMkLst>
        <pc:spChg chg="mod">
          <ac:chgData name="Cheng Ran" userId="dbeed8448c6bb12c" providerId="LiveId" clId="{4BEA71DC-28E7-4D99-B396-D1B51C397CD1}" dt="2022-02-28T07:27:47.014" v="1238" actId="20577"/>
          <ac:spMkLst>
            <pc:docMk/>
            <pc:sldMk cId="2675848601" sldId="304"/>
            <ac:spMk id="2" creationId="{F93531AF-E705-4DEE-BF8D-F6D9F3E16E7D}"/>
          </ac:spMkLst>
        </pc:spChg>
        <pc:spChg chg="del">
          <ac:chgData name="Cheng Ran" userId="dbeed8448c6bb12c" providerId="LiveId" clId="{4BEA71DC-28E7-4D99-B396-D1B51C397CD1}" dt="2022-02-28T07:27:09.964" v="1205" actId="478"/>
          <ac:spMkLst>
            <pc:docMk/>
            <pc:sldMk cId="2675848601" sldId="304"/>
            <ac:spMk id="3" creationId="{DC34BCFC-00B7-4299-ACB7-E5F5895BC472}"/>
          </ac:spMkLst>
        </pc:spChg>
        <pc:picChg chg="add mod">
          <ac:chgData name="Cheng Ran" userId="dbeed8448c6bb12c" providerId="LiveId" clId="{4BEA71DC-28E7-4D99-B396-D1B51C397CD1}" dt="2022-02-28T07:27:26.882" v="1211" actId="1076"/>
          <ac:picMkLst>
            <pc:docMk/>
            <pc:sldMk cId="2675848601" sldId="304"/>
            <ac:picMk id="4" creationId="{ED6D3BF8-1C39-4B85-9FD7-8673AB7AF57E}"/>
          </ac:picMkLst>
        </pc:picChg>
        <pc:picChg chg="add mod">
          <ac:chgData name="Cheng Ran" userId="dbeed8448c6bb12c" providerId="LiveId" clId="{4BEA71DC-28E7-4D99-B396-D1B51C397CD1}" dt="2022-02-28T07:27:36.244" v="1224" actId="1037"/>
          <ac:picMkLst>
            <pc:docMk/>
            <pc:sldMk cId="2675848601" sldId="304"/>
            <ac:picMk id="5" creationId="{7C6D239F-DE9F-493F-BCFD-E1458A11F760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637487902" sldId="304"/>
        </pc:sldMkLst>
      </pc:sldChg>
      <pc:sldChg chg="addSp modSp new mod modAnim">
        <pc:chgData name="Cheng Ran" userId="dbeed8448c6bb12c" providerId="LiveId" clId="{4BEA71DC-28E7-4D99-B396-D1B51C397CD1}" dt="2022-02-28T07:32:25.436" v="1284"/>
        <pc:sldMkLst>
          <pc:docMk/>
          <pc:sldMk cId="1027266635" sldId="305"/>
        </pc:sldMkLst>
        <pc:spChg chg="mod">
          <ac:chgData name="Cheng Ran" userId="dbeed8448c6bb12c" providerId="LiveId" clId="{4BEA71DC-28E7-4D99-B396-D1B51C397CD1}" dt="2022-02-28T07:28:10.578" v="1247" actId="20577"/>
          <ac:spMkLst>
            <pc:docMk/>
            <pc:sldMk cId="1027266635" sldId="305"/>
            <ac:spMk id="2" creationId="{06F3EB48-E028-4D17-81F8-4920B4771283}"/>
          </ac:spMkLst>
        </pc:spChg>
        <pc:spChg chg="mod">
          <ac:chgData name="Cheng Ran" userId="dbeed8448c6bb12c" providerId="LiveId" clId="{4BEA71DC-28E7-4D99-B396-D1B51C397CD1}" dt="2022-02-28T07:29:35.399" v="1283" actId="20577"/>
          <ac:spMkLst>
            <pc:docMk/>
            <pc:sldMk cId="1027266635" sldId="305"/>
            <ac:spMk id="3" creationId="{8165B56D-DCEB-4423-8234-EB7BB6F8A489}"/>
          </ac:spMkLst>
        </pc:spChg>
        <pc:spChg chg="add mod">
          <ac:chgData name="Cheng Ran" userId="dbeed8448c6bb12c" providerId="LiveId" clId="{4BEA71DC-28E7-4D99-B396-D1B51C397CD1}" dt="2022-02-28T07:29:21.989" v="1282" actId="1076"/>
          <ac:spMkLst>
            <pc:docMk/>
            <pc:sldMk cId="1027266635" sldId="305"/>
            <ac:spMk id="4" creationId="{60108D39-A26C-4CAA-A38E-0AA118146CAC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199217075" sldId="305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390682575" sldId="306"/>
        </pc:sldMkLst>
      </pc:sldChg>
      <pc:sldChg chg="addSp delSp modSp new mod modClrScheme chgLayout">
        <pc:chgData name="Cheng Ran" userId="dbeed8448c6bb12c" providerId="LiveId" clId="{4BEA71DC-28E7-4D99-B396-D1B51C397CD1}" dt="2022-02-28T07:36:10.755" v="1323" actId="20577"/>
        <pc:sldMkLst>
          <pc:docMk/>
          <pc:sldMk cId="3630730139" sldId="306"/>
        </pc:sldMkLst>
        <pc:spChg chg="del mod ord">
          <ac:chgData name="Cheng Ran" userId="dbeed8448c6bb12c" providerId="LiveId" clId="{4BEA71DC-28E7-4D99-B396-D1B51C397CD1}" dt="2022-02-28T07:35:19.870" v="1286" actId="700"/>
          <ac:spMkLst>
            <pc:docMk/>
            <pc:sldMk cId="3630730139" sldId="306"/>
            <ac:spMk id="2" creationId="{80E511BF-12FB-4881-B5D5-EB32AE87F539}"/>
          </ac:spMkLst>
        </pc:spChg>
        <pc:spChg chg="del mod ord">
          <ac:chgData name="Cheng Ran" userId="dbeed8448c6bb12c" providerId="LiveId" clId="{4BEA71DC-28E7-4D99-B396-D1B51C397CD1}" dt="2022-02-28T07:35:19.870" v="1286" actId="700"/>
          <ac:spMkLst>
            <pc:docMk/>
            <pc:sldMk cId="3630730139" sldId="306"/>
            <ac:spMk id="3" creationId="{8FA32B4B-F799-4442-A880-3E1E651707B4}"/>
          </ac:spMkLst>
        </pc:spChg>
        <pc:spChg chg="add mod ord">
          <ac:chgData name="Cheng Ran" userId="dbeed8448c6bb12c" providerId="LiveId" clId="{4BEA71DC-28E7-4D99-B396-D1B51C397CD1}" dt="2022-02-28T07:35:25.705" v="1302" actId="20577"/>
          <ac:spMkLst>
            <pc:docMk/>
            <pc:sldMk cId="3630730139" sldId="306"/>
            <ac:spMk id="4" creationId="{74F7D3B5-E468-4BB4-90F6-3813FC026EAB}"/>
          </ac:spMkLst>
        </pc:spChg>
        <pc:spChg chg="add mod ord">
          <ac:chgData name="Cheng Ran" userId="dbeed8448c6bb12c" providerId="LiveId" clId="{4BEA71DC-28E7-4D99-B396-D1B51C397CD1}" dt="2022-02-28T07:36:10.755" v="1323" actId="20577"/>
          <ac:spMkLst>
            <pc:docMk/>
            <pc:sldMk cId="3630730139" sldId="306"/>
            <ac:spMk id="5" creationId="{8C42D957-D489-4400-BB42-B07EE2E104F7}"/>
          </ac:spMkLst>
        </pc:spChg>
      </pc:sldChg>
      <pc:sldChg chg="addSp delSp modSp new mod">
        <pc:chgData name="Cheng Ran" userId="dbeed8448c6bb12c" providerId="LiveId" clId="{4BEA71DC-28E7-4D99-B396-D1B51C397CD1}" dt="2022-02-28T07:42:12.036" v="1387" actId="14100"/>
        <pc:sldMkLst>
          <pc:docMk/>
          <pc:sldMk cId="908532704" sldId="307"/>
        </pc:sldMkLst>
        <pc:spChg chg="mod">
          <ac:chgData name="Cheng Ran" userId="dbeed8448c6bb12c" providerId="LiveId" clId="{4BEA71DC-28E7-4D99-B396-D1B51C397CD1}" dt="2022-02-28T07:36:57.002" v="1337" actId="20577"/>
          <ac:spMkLst>
            <pc:docMk/>
            <pc:sldMk cId="908532704" sldId="307"/>
            <ac:spMk id="2" creationId="{847F3F18-5848-43ED-829C-3DF7BBC7893F}"/>
          </ac:spMkLst>
        </pc:spChg>
        <pc:spChg chg="mod">
          <ac:chgData name="Cheng Ran" userId="dbeed8448c6bb12c" providerId="LiveId" clId="{4BEA71DC-28E7-4D99-B396-D1B51C397CD1}" dt="2022-02-28T07:42:12.036" v="1387" actId="14100"/>
          <ac:spMkLst>
            <pc:docMk/>
            <pc:sldMk cId="908532704" sldId="307"/>
            <ac:spMk id="3" creationId="{CE10F925-A422-46A2-A31C-8289611461D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4" creationId="{DB27CC2A-7E6A-4436-A136-DC6A740A554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5" creationId="{4820808C-F754-48AF-8235-6040DE82B7B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6" creationId="{900EF945-5D8E-45C8-9FE3-82AE1640F0E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7" creationId="{74E5466A-10CD-423D-9E70-96C27E0B7450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8" creationId="{641C0807-F2F5-4F88-A707-563048223C42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9" creationId="{908D20D6-F36D-4022-A244-70F8B23B183D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0" creationId="{22FB4F50-B457-4B95-BDB8-DA0D1E3D507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1" creationId="{409A88F9-C79E-47DD-B298-51A16D898967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2" creationId="{81EBDA4D-C82C-4E8E-9CAA-3F353558111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3" creationId="{BF36394E-4357-4B0B-A60F-81B956FA2DBF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4" creationId="{76820A4E-5EEA-4C0D-91E5-2C8A75135D6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5" creationId="{7285405B-86FE-4286-A8A2-CBDB8374D63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6" creationId="{27329DD7-305F-4FEF-B92C-D39D9B4D2806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7" creationId="{B8C7CC0F-8FD2-48A4-B232-58F295F60C9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8" creationId="{5FEB1D81-A79A-4756-AE3C-1D16355E2AF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9" creationId="{703451E9-C069-4F6E-B7F2-645CDE2AB57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0" creationId="{D6ADC11F-5E3E-4DE8-B147-B497BB527887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1" creationId="{4325FC23-14B5-42FC-8D0E-5C124AF2DF3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2" creationId="{5A19C4FD-152F-4E1D-838E-2EC6E9FEBAE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3" creationId="{0D756985-562A-4EDB-8608-7E1048E697B4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4" creationId="{5434369B-CAEE-4ED5-85CF-CE6F27EDB19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5" creationId="{865B5F60-3A27-4C0F-A926-80A7CAC00B96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6" creationId="{4CFC0727-AB13-4DBA-9110-D9996269B560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7" creationId="{83B1ABF1-B5D0-4D49-AAC0-A809D0AD901B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8" creationId="{653D2456-7877-4453-9BE4-9DB279234778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9" creationId="{6E3A7A7D-0E41-4FDF-B82E-5BA0F33D6A3F}"/>
          </ac:spMkLst>
        </pc:spChg>
        <pc:spChg chg="add mod">
          <ac:chgData name="Cheng Ran" userId="dbeed8448c6bb12c" providerId="LiveId" clId="{4BEA71DC-28E7-4D99-B396-D1B51C397CD1}" dt="2022-02-28T07:38:18.642" v="1381" actId="1076"/>
          <ac:spMkLst>
            <pc:docMk/>
            <pc:sldMk cId="908532704" sldId="307"/>
            <ac:spMk id="30" creationId="{704EB230-A157-4FE6-971A-4627F31641B4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1" creationId="{867963C9-3F67-4537-B85B-005A649091BA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2" creationId="{72CB9DC7-9BCC-4A18-A71E-BA0C65EBD2C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3" creationId="{9EAC1B80-AADA-4F1B-9F10-7FDA262FF075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4" creationId="{9702D305-BD65-4DBE-8A75-B5E5E9A337D0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5" creationId="{A081AE70-1C1B-4233-B7B0-87FFE0769249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6" creationId="{B5B3186B-AA17-40AC-93F3-4D5386794E1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7" creationId="{73202C4E-31F7-4F57-9468-71A393C1872D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8" creationId="{D4BA19B8-CABA-42A2-8C25-0E34DA21A4A8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9" creationId="{A1D0FF48-E51E-4E3E-A4EC-355C42A8F809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0" creationId="{5D14E4CB-15BD-41D2-98A6-02F1E961F47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1" creationId="{167D917F-2894-459F-9ECA-291500D992E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2" creationId="{95B53DC7-525F-4B3B-AA0C-B71D56BA523E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3" creationId="{A5B6ADA1-B8E2-4CDB-82FE-A803637CED3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4" creationId="{4F4D79D4-5BDF-44B5-A38A-765A4D91B2E3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5" creationId="{30E5A12F-4545-402C-AC2B-7F57E63AF1AC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6" creationId="{8256F113-97CA-4E34-92BC-EF5319DE5C4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7" creationId="{271F8F2D-13B2-4CE1-8498-BA5278B2C644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8" creationId="{6C41744B-796C-4204-8CAB-928BF0013CAB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9" creationId="{D1DBF13F-5DA8-482A-A192-BF0AD33ECF2A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50" creationId="{EA198304-8419-40BC-95FA-93AAA7B995C2}"/>
          </ac:spMkLst>
        </pc:spChg>
        <pc:spChg chg="add del mod">
          <ac:chgData name="Cheng Ran" userId="dbeed8448c6bb12c" providerId="LiveId" clId="{4BEA71DC-28E7-4D99-B396-D1B51C397CD1}" dt="2022-02-28T07:38:08.947" v="1378" actId="478"/>
          <ac:spMkLst>
            <pc:docMk/>
            <pc:sldMk cId="908532704" sldId="307"/>
            <ac:spMk id="51" creationId="{18B67283-933F-4B03-B3E2-06C87F8FFDFE}"/>
          </ac:spMkLst>
        </pc:spChg>
        <pc:spChg chg="add mod">
          <ac:chgData name="Cheng Ran" userId="dbeed8448c6bb12c" providerId="LiveId" clId="{4BEA71DC-28E7-4D99-B396-D1B51C397CD1}" dt="2022-02-28T07:38:27.210" v="1383" actId="20577"/>
          <ac:spMkLst>
            <pc:docMk/>
            <pc:sldMk cId="908532704" sldId="307"/>
            <ac:spMk id="52" creationId="{93AE5BF8-F3D5-4F5C-9332-E05615720D70}"/>
          </ac:spMkLst>
        </pc:spChg>
        <pc:spChg chg="add">
          <ac:chgData name="Cheng Ran" userId="dbeed8448c6bb12c" providerId="LiveId" clId="{4BEA71DC-28E7-4D99-B396-D1B51C397CD1}" dt="2022-02-28T07:41:14.762" v="1384"/>
          <ac:spMkLst>
            <pc:docMk/>
            <pc:sldMk cId="908532704" sldId="307"/>
            <ac:spMk id="53" creationId="{8EBE7324-3B2C-4874-94B4-B1AE61AA96B9}"/>
          </ac:spMkLst>
        </pc:spChg>
        <pc:spChg chg="add mod">
          <ac:chgData name="Cheng Ran" userId="dbeed8448c6bb12c" providerId="LiveId" clId="{4BEA71DC-28E7-4D99-B396-D1B51C397CD1}" dt="2022-02-28T07:42:02.621" v="1385"/>
          <ac:spMkLst>
            <pc:docMk/>
            <pc:sldMk cId="908532704" sldId="307"/>
            <ac:spMk id="54" creationId="{920FE01C-98A3-404A-B873-868603265728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661340809" sldId="307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624054568" sldId="308"/>
        </pc:sldMkLst>
      </pc:sldChg>
      <pc:sldChg chg="addSp modSp new mod modAnim">
        <pc:chgData name="Cheng Ran" userId="dbeed8448c6bb12c" providerId="LiveId" clId="{4BEA71DC-28E7-4D99-B396-D1B51C397CD1}" dt="2022-02-28T07:47:14.044" v="1508"/>
        <pc:sldMkLst>
          <pc:docMk/>
          <pc:sldMk cId="3323660910" sldId="308"/>
        </pc:sldMkLst>
        <pc:spChg chg="mod">
          <ac:chgData name="Cheng Ran" userId="dbeed8448c6bb12c" providerId="LiveId" clId="{4BEA71DC-28E7-4D99-B396-D1B51C397CD1}" dt="2022-02-28T07:42:42.470" v="1397" actId="20577"/>
          <ac:spMkLst>
            <pc:docMk/>
            <pc:sldMk cId="3323660910" sldId="308"/>
            <ac:spMk id="2" creationId="{024A3293-4924-48C2-B3C1-EEF4B5136552}"/>
          </ac:spMkLst>
        </pc:spChg>
        <pc:spChg chg="mod">
          <ac:chgData name="Cheng Ran" userId="dbeed8448c6bb12c" providerId="LiveId" clId="{4BEA71DC-28E7-4D99-B396-D1B51C397CD1}" dt="2022-02-28T07:47:11.765" v="1507" actId="122"/>
          <ac:spMkLst>
            <pc:docMk/>
            <pc:sldMk cId="3323660910" sldId="308"/>
            <ac:spMk id="3" creationId="{7B1D5416-E0FB-430E-9666-5259055CCD42}"/>
          </ac:spMkLst>
        </pc:spChg>
        <pc:spChg chg="add mod">
          <ac:chgData name="Cheng Ran" userId="dbeed8448c6bb12c" providerId="LiveId" clId="{4BEA71DC-28E7-4D99-B396-D1B51C397CD1}" dt="2022-02-28T07:47:03.724" v="1506"/>
          <ac:spMkLst>
            <pc:docMk/>
            <pc:sldMk cId="3323660910" sldId="308"/>
            <ac:spMk id="4" creationId="{E0999C40-A28D-4EB7-8339-48EC7E92744A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524313999" sldId="309"/>
        </pc:sldMkLst>
      </pc:sldChg>
      <pc:sldChg chg="addSp delSp modSp new del mod">
        <pc:chgData name="Cheng Ran" userId="dbeed8448c6bb12c" providerId="LiveId" clId="{4BEA71DC-28E7-4D99-B396-D1B51C397CD1}" dt="2022-02-28T07:48:53.389" v="1524" actId="47"/>
        <pc:sldMkLst>
          <pc:docMk/>
          <pc:sldMk cId="3705468285" sldId="309"/>
        </pc:sldMkLst>
        <pc:spChg chg="mod">
          <ac:chgData name="Cheng Ran" userId="dbeed8448c6bb12c" providerId="LiveId" clId="{4BEA71DC-28E7-4D99-B396-D1B51C397CD1}" dt="2022-02-28T07:47:27.125" v="1513" actId="20577"/>
          <ac:spMkLst>
            <pc:docMk/>
            <pc:sldMk cId="3705468285" sldId="309"/>
            <ac:spMk id="2" creationId="{5233BCF6-9B9B-4BD0-AA53-BFA3C6F00A3D}"/>
          </ac:spMkLst>
        </pc:spChg>
        <pc:spChg chg="del">
          <ac:chgData name="Cheng Ran" userId="dbeed8448c6bb12c" providerId="LiveId" clId="{4BEA71DC-28E7-4D99-B396-D1B51C397CD1}" dt="2022-02-28T07:48:00.463" v="1514"/>
          <ac:spMkLst>
            <pc:docMk/>
            <pc:sldMk cId="3705468285" sldId="309"/>
            <ac:spMk id="3" creationId="{9CBBFA86-6F63-4C0C-AB86-C15EFCA885D8}"/>
          </ac:spMkLst>
        </pc:spChg>
        <pc:spChg chg="add mod">
          <ac:chgData name="Cheng Ran" userId="dbeed8448c6bb12c" providerId="LiveId" clId="{4BEA71DC-28E7-4D99-B396-D1B51C397CD1}" dt="2022-02-28T07:48:47.917" v="1523" actId="478"/>
          <ac:spMkLst>
            <pc:docMk/>
            <pc:sldMk cId="3705468285" sldId="309"/>
            <ac:spMk id="7" creationId="{A7E976D1-0A4F-4D57-974D-D1DC4B9104D7}"/>
          </ac:spMkLst>
        </pc:spChg>
        <pc:picChg chg="add del mod">
          <ac:chgData name="Cheng Ran" userId="dbeed8448c6bb12c" providerId="LiveId" clId="{4BEA71DC-28E7-4D99-B396-D1B51C397CD1}" dt="2022-02-28T07:48:47.917" v="1523" actId="478"/>
          <ac:picMkLst>
            <pc:docMk/>
            <pc:sldMk cId="3705468285" sldId="309"/>
            <ac:picMk id="5" creationId="{963AC786-05B1-4482-B9B7-843865AE6EC6}"/>
          </ac:picMkLst>
        </pc:picChg>
      </pc:sldChg>
      <pc:sldChg chg="addSp delSp modSp new mod">
        <pc:chgData name="Cheng Ran" userId="dbeed8448c6bb12c" providerId="LiveId" clId="{4BEA71DC-28E7-4D99-B396-D1B51C397CD1}" dt="2022-02-28T07:50:08.774" v="1607" actId="1076"/>
        <pc:sldMkLst>
          <pc:docMk/>
          <pc:sldMk cId="3975282879" sldId="309"/>
        </pc:sldMkLst>
        <pc:spChg chg="mod">
          <ac:chgData name="Cheng Ran" userId="dbeed8448c6bb12c" providerId="LiveId" clId="{4BEA71DC-28E7-4D99-B396-D1B51C397CD1}" dt="2022-02-28T07:50:08.774" v="1607" actId="1076"/>
          <ac:spMkLst>
            <pc:docMk/>
            <pc:sldMk cId="3975282879" sldId="309"/>
            <ac:spMk id="2" creationId="{B4D8F568-0F0F-4A00-A177-3A47743F18F1}"/>
          </ac:spMkLst>
        </pc:spChg>
        <pc:spChg chg="del">
          <ac:chgData name="Cheng Ran" userId="dbeed8448c6bb12c" providerId="LiveId" clId="{4BEA71DC-28E7-4D99-B396-D1B51C397CD1}" dt="2022-02-28T07:49:18.365" v="1530" actId="478"/>
          <ac:spMkLst>
            <pc:docMk/>
            <pc:sldMk cId="3975282879" sldId="309"/>
            <ac:spMk id="3" creationId="{CA6E0989-1B30-437B-B06E-026D4D81675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" creationId="{E17216CF-CC86-47F5-8BBF-8F77C319D18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" creationId="{E66F66B1-1C7C-431D-BA9B-A25D4C7AF6E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6" creationId="{771515DF-0E59-43FE-AC95-F67C4101DAF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7" creationId="{3D449931-45B9-48BB-9E5E-B43F26253AFD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8" creationId="{A2DF531D-DB8C-4F4F-87FE-3A09B45B232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9" creationId="{7D7461A4-0585-423D-8B15-B76583CC300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0" creationId="{50FF61EE-51FF-4006-96A9-8627EAB9B24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1" creationId="{7AE02D3F-0205-4089-A2AC-2F326AA329A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2" creationId="{CEDEE6D8-6E7D-4A0B-8CB3-53E384391B6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3" creationId="{3557BFBF-8327-45A4-A209-2D07FC4E3E9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4" creationId="{C4317803-EE42-4B06-AC2D-FBD86E7B819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5" creationId="{15555955-7EA5-4EBA-B8E5-E997CDC58A2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6" creationId="{2DBF9E30-A9E0-4E9E-A07C-1606829A3D1C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7" creationId="{51DD7D61-A7BD-4B66-98C1-176D3A0FC8A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8" creationId="{AFB70060-416D-4497-8A80-14FD5C7706E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9" creationId="{6E4A51D9-F350-4473-9917-8C26E925FEF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0" creationId="{E4D19C5D-3807-4095-B9E5-BEDDC856108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1" creationId="{3FCCB2DF-7765-438A-AA38-E6CCB3BBAAB4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2" creationId="{A2C04071-A2FB-4650-96F4-AE554B27C788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3" creationId="{0D5D1EE9-65A4-427F-8304-8014528C8E5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4" creationId="{78E2A908-7B79-44A2-AC69-C7DDB005138D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5" creationId="{7137B0CD-62E9-4BE4-8A85-898554F51E8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6" creationId="{C08DEFB0-9E54-4088-AFDD-E09E0966282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7" creationId="{B67535A7-9EA1-472F-8110-430D94AD41F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8" creationId="{64750A82-1682-4AA0-B6A3-82D35A8E29FF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9" creationId="{239EE5F5-BFDA-4412-ABC2-FB9F4B08B09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0" creationId="{8DBB462B-8FC1-4CCF-9F28-AC2DB401C99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1" creationId="{49FEF607-34A5-47D3-8734-AB43D71D9B23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2" creationId="{0CC2D394-EF78-427A-B0A3-9DC1A445E624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3" creationId="{29115E63-4570-4479-BDAA-90FC8658640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4" creationId="{DCC750F1-88FA-4CB0-B04C-39B6D08C2389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5" creationId="{AE9D5846-3D6B-412F-8444-3436FE62898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6" creationId="{C86851F0-043C-4D22-BA71-7FC3F514E99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7" creationId="{886F6622-8C36-45A5-9389-C23413F3FE6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8" creationId="{ACA1F77D-A049-46DB-824E-69C5D5266D0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9" creationId="{9948098B-53A7-4304-B762-7B25DCE2A76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0" creationId="{BF223AF8-9161-41A2-BD2B-858DD7F3D1FF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1" creationId="{91D12CA5-5113-4000-84FE-52680AA509A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2" creationId="{40C495CC-8299-4B95-AE3A-D24418255B78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3" creationId="{B518936A-C61D-454A-A26E-473F673BE2F9}"/>
          </ac:spMkLst>
        </pc:spChg>
        <pc:spChg chg="add mod">
          <ac:chgData name="Cheng Ran" userId="dbeed8448c6bb12c" providerId="LiveId" clId="{4BEA71DC-28E7-4D99-B396-D1B51C397CD1}" dt="2022-02-28T07:49:42.474" v="1603" actId="14100"/>
          <ac:spMkLst>
            <pc:docMk/>
            <pc:sldMk cId="3975282879" sldId="309"/>
            <ac:spMk id="44" creationId="{61AF7D95-58EF-481C-95ED-CF24EBEFE38F}"/>
          </ac:spMkLst>
        </pc:spChg>
        <pc:spChg chg="add mod">
          <ac:chgData name="Cheng Ran" userId="dbeed8448c6bb12c" providerId="LiveId" clId="{4BEA71DC-28E7-4D99-B396-D1B51C397CD1}" dt="2022-02-28T07:49:44.207" v="1604" actId="14100"/>
          <ac:spMkLst>
            <pc:docMk/>
            <pc:sldMk cId="3975282879" sldId="309"/>
            <ac:spMk id="45" creationId="{D67AC6F5-27D2-447B-B95F-E81B99BF37B9}"/>
          </ac:spMkLst>
        </pc:spChg>
        <pc:spChg chg="add mod">
          <ac:chgData name="Cheng Ran" userId="dbeed8448c6bb12c" providerId="LiveId" clId="{4BEA71DC-28E7-4D99-B396-D1B51C397CD1}" dt="2022-02-28T07:49:46.918" v="1605" actId="14100"/>
          <ac:spMkLst>
            <pc:docMk/>
            <pc:sldMk cId="3975282879" sldId="309"/>
            <ac:spMk id="46" creationId="{4C029497-0C32-4B65-B870-390E00B811D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7" creationId="{3B3D0E65-8E0B-4BE6-8D8E-F845C211E72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8" creationId="{7A4A02AA-C783-4F0E-9C3A-E9D0371F59AA}"/>
          </ac:spMkLst>
        </pc:spChg>
        <pc:spChg chg="add mod">
          <ac:chgData name="Cheng Ran" userId="dbeed8448c6bb12c" providerId="LiveId" clId="{4BEA71DC-28E7-4D99-B396-D1B51C397CD1}" dt="2022-02-28T07:49:49.055" v="1606" actId="14100"/>
          <ac:spMkLst>
            <pc:docMk/>
            <pc:sldMk cId="3975282879" sldId="309"/>
            <ac:spMk id="49" creationId="{3EE5D3DF-F5C6-494A-BE5C-5FB96EB5E82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0" creationId="{D279D0C3-80EA-4AEE-87C8-F80A217B211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1" creationId="{E3250C19-7A30-460E-B592-CB65589EC48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2" creationId="{A0661593-3403-4404-AEEF-736F78BA5D40}"/>
          </ac:spMkLst>
        </pc:spChg>
      </pc:sldChg>
      <pc:sldChg chg="addSp delSp modSp new mod">
        <pc:chgData name="Cheng Ran" userId="dbeed8448c6bb12c" providerId="LiveId" clId="{4BEA71DC-28E7-4D99-B396-D1B51C397CD1}" dt="2022-02-28T07:52:19.119" v="1720" actId="20577"/>
        <pc:sldMkLst>
          <pc:docMk/>
          <pc:sldMk cId="255988667" sldId="310"/>
        </pc:sldMkLst>
        <pc:spChg chg="mod">
          <ac:chgData name="Cheng Ran" userId="dbeed8448c6bb12c" providerId="LiveId" clId="{4BEA71DC-28E7-4D99-B396-D1B51C397CD1}" dt="2022-02-28T07:52:19.119" v="1720" actId="20577"/>
          <ac:spMkLst>
            <pc:docMk/>
            <pc:sldMk cId="255988667" sldId="310"/>
            <ac:spMk id="2" creationId="{4C009382-0BE0-49A3-A156-1F00FDC0676B}"/>
          </ac:spMkLst>
        </pc:spChg>
        <pc:spChg chg="mod">
          <ac:chgData name="Cheng Ran" userId="dbeed8448c6bb12c" providerId="LiveId" clId="{4BEA71DC-28E7-4D99-B396-D1B51C397CD1}" dt="2022-02-28T07:51:42.459" v="1660" actId="14100"/>
          <ac:spMkLst>
            <pc:docMk/>
            <pc:sldMk cId="255988667" sldId="310"/>
            <ac:spMk id="3" creationId="{EFCBCC78-C461-4528-BAD8-08C75C0F9DBF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4" creationId="{EED644EC-E9BE-4AD8-8DCD-620DEE201B23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5" creationId="{6DE841BC-2103-46DA-8303-B78BA575A0E0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6" creationId="{5909F60E-2034-45E5-849B-3C78789D32D8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7" creationId="{3503BA3D-DCC2-4030-A843-554939303E9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8" creationId="{17DEA010-E88B-4007-B428-567D2CB5032E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9" creationId="{E22A7D9A-87AF-40A5-8604-FEE95D6196B7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0" creationId="{C9CE1433-D1C2-4DE2-816B-E6B1FD164A8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1" creationId="{272AABFB-FCC5-4AF1-93C7-F243BE2FD7AB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2" creationId="{3C1F23D6-7F7B-4C80-9A65-AA3BD2AFD0A4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3" creationId="{7A6E9DA1-8AE5-482C-9A6E-423BCBA81BDC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4" creationId="{1025FFDA-D063-4A8D-9D2C-A654CB9578DD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5" creationId="{CC00E491-3975-472D-8C8B-27E8FDBF918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6" creationId="{125EAB2A-3997-49F4-9CB4-3149BD4FAFF6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7" creationId="{F5D9C8D6-AEF8-486E-A6E1-CFA1BC791289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8" creationId="{108FF3EC-0831-4F66-9C2A-7F1ED54F53BD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9" creationId="{10E8ABAE-A09B-4FD0-9C2A-66D76C98C94E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0" creationId="{09EB16DA-5390-48A0-BEE0-7301315BDC14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1" creationId="{F5C65E9E-654A-403C-97DB-DA5C4DC99CFC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2" creationId="{C65EA7E2-5AE7-4A06-89CD-037142AB2B96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3" creationId="{F21E772E-B3FE-460E-87F9-FF91708450FC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4" creationId="{3FCFF564-01E7-4C88-B7F9-117DFBA874A1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5" creationId="{E306FB5C-056F-4113-89DF-DD84E329E19D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6" creationId="{6BB447D8-B2C7-41D4-9DB3-18E384868030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7" creationId="{CDFAF0B3-84F4-4A99-A676-BDC84F3F9516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8" creationId="{861F6217-4D0D-4FF1-929F-3DC8A8682042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9" creationId="{C11AF89E-7D92-406E-86E3-2D2B39403C77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0" creationId="{B7065CCD-5928-4498-B073-0C83BA02A629}"/>
          </ac:spMkLst>
        </pc:spChg>
        <pc:spChg chg="add mod">
          <ac:chgData name="Cheng Ran" userId="dbeed8448c6bb12c" providerId="LiveId" clId="{4BEA71DC-28E7-4D99-B396-D1B51C397CD1}" dt="2022-02-28T07:51:55.803" v="1716" actId="2711"/>
          <ac:spMkLst>
            <pc:docMk/>
            <pc:sldMk cId="255988667" sldId="310"/>
            <ac:spMk id="31" creationId="{B0E02F1E-8255-4486-BB18-B675BD717D1F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2" creationId="{FC7A075F-D026-4DB7-A279-EF7675B2EE17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3" creationId="{40D7917E-68E4-4DD8-AA0D-FC8C24DCF8BA}"/>
          </ac:spMkLst>
        </pc:spChg>
        <pc:spChg chg="add mod">
          <ac:chgData name="Cheng Ran" userId="dbeed8448c6bb12c" providerId="LiveId" clId="{4BEA71DC-28E7-4D99-B396-D1B51C397CD1}" dt="2022-02-28T07:52:08.186" v="1718" actId="2711"/>
          <ac:spMkLst>
            <pc:docMk/>
            <pc:sldMk cId="255988667" sldId="310"/>
            <ac:spMk id="34" creationId="{C636DC4C-7A9C-42BE-BBA2-FBA33C09EE03}"/>
          </ac:spMkLst>
        </pc:spChg>
        <pc:spChg chg="add mod">
          <ac:chgData name="Cheng Ran" userId="dbeed8448c6bb12c" providerId="LiveId" clId="{4BEA71DC-28E7-4D99-B396-D1B51C397CD1}" dt="2022-02-28T07:52:02.511" v="1717" actId="2711"/>
          <ac:spMkLst>
            <pc:docMk/>
            <pc:sldMk cId="255988667" sldId="310"/>
            <ac:spMk id="35" creationId="{6F24D1CA-BF52-432B-B3D5-7EE03E254A8B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560034610" sldId="310"/>
        </pc:sldMkLst>
      </pc:sldChg>
      <pc:sldChg chg="addSp delSp modSp new mod modClrScheme chgLayout">
        <pc:chgData name="Cheng Ran" userId="dbeed8448c6bb12c" providerId="LiveId" clId="{4BEA71DC-28E7-4D99-B396-D1B51C397CD1}" dt="2022-02-28T07:50:44.044" v="1621"/>
        <pc:sldMkLst>
          <pc:docMk/>
          <pc:sldMk cId="167047287" sldId="311"/>
        </pc:sldMkLst>
        <pc:spChg chg="del mod ord">
          <ac:chgData name="Cheng Ran" userId="dbeed8448c6bb12c" providerId="LiveId" clId="{4BEA71DC-28E7-4D99-B396-D1B51C397CD1}" dt="2022-02-28T07:50:27.737" v="1610" actId="700"/>
          <ac:spMkLst>
            <pc:docMk/>
            <pc:sldMk cId="167047287" sldId="311"/>
            <ac:spMk id="2" creationId="{99A388A6-2FA2-4DC5-9C64-EB55964807E7}"/>
          </ac:spMkLst>
        </pc:spChg>
        <pc:spChg chg="del mod ord">
          <ac:chgData name="Cheng Ran" userId="dbeed8448c6bb12c" providerId="LiveId" clId="{4BEA71DC-28E7-4D99-B396-D1B51C397CD1}" dt="2022-02-28T07:50:27.737" v="1610" actId="700"/>
          <ac:spMkLst>
            <pc:docMk/>
            <pc:sldMk cId="167047287" sldId="311"/>
            <ac:spMk id="3" creationId="{AFD1A8B4-790A-44E5-AA6D-17A8FFC8EF94}"/>
          </ac:spMkLst>
        </pc:spChg>
        <pc:spChg chg="add mod ord">
          <ac:chgData name="Cheng Ran" userId="dbeed8448c6bb12c" providerId="LiveId" clId="{4BEA71DC-28E7-4D99-B396-D1B51C397CD1}" dt="2022-02-28T07:50:30.728" v="1620" actId="20577"/>
          <ac:spMkLst>
            <pc:docMk/>
            <pc:sldMk cId="167047287" sldId="311"/>
            <ac:spMk id="4" creationId="{6DB3D901-6118-425A-836A-F7EB6C1F611B}"/>
          </ac:spMkLst>
        </pc:spChg>
        <pc:spChg chg="add mod ord">
          <ac:chgData name="Cheng Ran" userId="dbeed8448c6bb12c" providerId="LiveId" clId="{4BEA71DC-28E7-4D99-B396-D1B51C397CD1}" dt="2022-02-28T07:50:44.044" v="1621"/>
          <ac:spMkLst>
            <pc:docMk/>
            <pc:sldMk cId="167047287" sldId="311"/>
            <ac:spMk id="5" creationId="{BCEAFF13-0B12-48F0-B502-BDA98EB53B7D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324466710" sldId="311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458293919" sldId="312"/>
        </pc:sldMkLst>
      </pc:sldChg>
      <pc:sldChg chg="addSp modSp new mod modAnim">
        <pc:chgData name="Cheng Ran" userId="dbeed8448c6bb12c" providerId="LiveId" clId="{4BEA71DC-28E7-4D99-B396-D1B51C397CD1}" dt="2022-02-28T11:33:10.638" v="3379" actId="113"/>
        <pc:sldMkLst>
          <pc:docMk/>
          <pc:sldMk cId="2770775750" sldId="312"/>
        </pc:sldMkLst>
        <pc:spChg chg="mod">
          <ac:chgData name="Cheng Ran" userId="dbeed8448c6bb12c" providerId="LiveId" clId="{4BEA71DC-28E7-4D99-B396-D1B51C397CD1}" dt="2022-02-28T07:52:32.771" v="1724" actId="20577"/>
          <ac:spMkLst>
            <pc:docMk/>
            <pc:sldMk cId="2770775750" sldId="312"/>
            <ac:spMk id="2" creationId="{76270F6F-20D8-4B02-9A19-A858A5C97826}"/>
          </ac:spMkLst>
        </pc:spChg>
        <pc:spChg chg="mod">
          <ac:chgData name="Cheng Ran" userId="dbeed8448c6bb12c" providerId="LiveId" clId="{4BEA71DC-28E7-4D99-B396-D1B51C397CD1}" dt="2022-02-28T11:33:10.638" v="3379" actId="113"/>
          <ac:spMkLst>
            <pc:docMk/>
            <pc:sldMk cId="2770775750" sldId="312"/>
            <ac:spMk id="3" creationId="{01947F01-CA8A-4442-A03F-FB522E28E8A0}"/>
          </ac:spMkLst>
        </pc:spChg>
        <pc:spChg chg="add mod">
          <ac:chgData name="Cheng Ran" userId="dbeed8448c6bb12c" providerId="LiveId" clId="{4BEA71DC-28E7-4D99-B396-D1B51C397CD1}" dt="2022-02-28T07:54:05.075" v="1752" actId="1076"/>
          <ac:spMkLst>
            <pc:docMk/>
            <pc:sldMk cId="2770775750" sldId="312"/>
            <ac:spMk id="4" creationId="{2BA08F3D-795E-4D6A-B1FC-6F4E84EDA7ED}"/>
          </ac:spMkLst>
        </pc:spChg>
      </pc:sldChg>
      <pc:sldChg chg="addSp delSp modSp new mod">
        <pc:chgData name="Cheng Ran" userId="dbeed8448c6bb12c" providerId="LiveId" clId="{4BEA71DC-28E7-4D99-B396-D1B51C397CD1}" dt="2022-02-28T07:57:50.934" v="1854" actId="1076"/>
        <pc:sldMkLst>
          <pc:docMk/>
          <pc:sldMk cId="2333261784" sldId="313"/>
        </pc:sldMkLst>
        <pc:spChg chg="mod">
          <ac:chgData name="Cheng Ran" userId="dbeed8448c6bb12c" providerId="LiveId" clId="{4BEA71DC-28E7-4D99-B396-D1B51C397CD1}" dt="2022-02-28T07:55:07.931" v="1781" actId="20577"/>
          <ac:spMkLst>
            <pc:docMk/>
            <pc:sldMk cId="2333261784" sldId="313"/>
            <ac:spMk id="2" creationId="{4B1F241B-C900-4393-806C-25B5CC3E7C87}"/>
          </ac:spMkLst>
        </pc:spChg>
        <pc:spChg chg="mod">
          <ac:chgData name="Cheng Ran" userId="dbeed8448c6bb12c" providerId="LiveId" clId="{4BEA71DC-28E7-4D99-B396-D1B51C397CD1}" dt="2022-02-28T07:56:41.922" v="1838" actId="27636"/>
          <ac:spMkLst>
            <pc:docMk/>
            <pc:sldMk cId="2333261784" sldId="313"/>
            <ac:spMk id="3" creationId="{682A7436-AEA5-4CAC-B7A4-6EB000075129}"/>
          </ac:spMkLst>
        </pc:spChg>
        <pc:spChg chg="add del mod">
          <ac:chgData name="Cheng Ran" userId="dbeed8448c6bb12c" providerId="LiveId" clId="{4BEA71DC-28E7-4D99-B396-D1B51C397CD1}" dt="2022-02-28T07:57:08.436" v="1844" actId="478"/>
          <ac:spMkLst>
            <pc:docMk/>
            <pc:sldMk cId="2333261784" sldId="313"/>
            <ac:spMk id="6" creationId="{FD40A084-78DB-4D9F-AE9D-64C927BDCC0E}"/>
          </ac:spMkLst>
        </pc:spChg>
        <pc:picChg chg="add mod">
          <ac:chgData name="Cheng Ran" userId="dbeed8448c6bb12c" providerId="LiveId" clId="{4BEA71DC-28E7-4D99-B396-D1B51C397CD1}" dt="2022-02-28T07:57:30.025" v="1850" actId="1076"/>
          <ac:picMkLst>
            <pc:docMk/>
            <pc:sldMk cId="2333261784" sldId="313"/>
            <ac:picMk id="4" creationId="{B8D1A665-6E9A-46F8-AC62-C1D472A0C51E}"/>
          </ac:picMkLst>
        </pc:picChg>
        <pc:picChg chg="add mod">
          <ac:chgData name="Cheng Ran" userId="dbeed8448c6bb12c" providerId="LiveId" clId="{4BEA71DC-28E7-4D99-B396-D1B51C397CD1}" dt="2022-02-28T07:57:50.934" v="1854" actId="1076"/>
          <ac:picMkLst>
            <pc:docMk/>
            <pc:sldMk cId="2333261784" sldId="313"/>
            <ac:picMk id="8" creationId="{3D198D03-55B1-4840-8258-329CDB639AC0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065993886" sldId="313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757920713" sldId="314"/>
        </pc:sldMkLst>
      </pc:sldChg>
      <pc:sldChg chg="addSp delSp modSp new mod">
        <pc:chgData name="Cheng Ran" userId="dbeed8448c6bb12c" providerId="LiveId" clId="{4BEA71DC-28E7-4D99-B396-D1B51C397CD1}" dt="2022-02-28T08:02:03.334" v="1928" actId="1076"/>
        <pc:sldMkLst>
          <pc:docMk/>
          <pc:sldMk cId="2595854417" sldId="314"/>
        </pc:sldMkLst>
        <pc:spChg chg="del">
          <ac:chgData name="Cheng Ran" userId="dbeed8448c6bb12c" providerId="LiveId" clId="{4BEA71DC-28E7-4D99-B396-D1B51C397CD1}" dt="2022-02-28T07:58:09.719" v="1856" actId="478"/>
          <ac:spMkLst>
            <pc:docMk/>
            <pc:sldMk cId="2595854417" sldId="314"/>
            <ac:spMk id="2" creationId="{30B5DC0D-ED44-476B-A1FC-D0CB0425A55C}"/>
          </ac:spMkLst>
        </pc:spChg>
        <pc:spChg chg="del">
          <ac:chgData name="Cheng Ran" userId="dbeed8448c6bb12c" providerId="LiveId" clId="{4BEA71DC-28E7-4D99-B396-D1B51C397CD1}" dt="2022-02-28T07:58:11.611" v="1857" actId="478"/>
          <ac:spMkLst>
            <pc:docMk/>
            <pc:sldMk cId="2595854417" sldId="314"/>
            <ac:spMk id="3" creationId="{4DE3B5CF-9D76-4076-97D7-789DEF1671B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" creationId="{680E742E-D808-41FC-A8BB-DB18F33085F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" creationId="{B2A370AB-216C-4A60-B2E0-72B6215E32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" creationId="{3A206988-2F86-4974-9B06-E419EE8CB4E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" creationId="{D0D7EE86-9EFF-4E75-A858-656A2D8429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" creationId="{4FD8DF32-1237-4B85-839E-D5CDFEFC6A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" creationId="{7C86F485-DD73-4A66-8841-5770797D654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3" creationId="{E5DC2871-998C-44FC-9A75-30E859294CE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4" creationId="{754FB0F1-6A17-4FEF-9018-147F4D60CA0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5" creationId="{ED7440DA-3C85-43A4-BEF7-A867F735363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6" creationId="{09D91220-A03F-445A-9FEF-1F04FEEB9AD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7" creationId="{EF9275E1-4A32-40C6-B10B-B237E9962F2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8" creationId="{89B92118-AE9C-4137-856B-5850EB1FC7E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9" creationId="{314E0A65-17B5-47D2-854C-0FA04EBF4BF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0" creationId="{F33914AC-0193-436E-B527-37CDF48C8680}"/>
          </ac:spMkLst>
        </pc:spChg>
        <pc:spChg chg="add del mod">
          <ac:chgData name="Cheng Ran" userId="dbeed8448c6bb12c" providerId="LiveId" clId="{4BEA71DC-28E7-4D99-B396-D1B51C397CD1}" dt="2022-02-28T08:01:45.219" v="1923" actId="478"/>
          <ac:spMkLst>
            <pc:docMk/>
            <pc:sldMk cId="2595854417" sldId="314"/>
            <ac:spMk id="21" creationId="{3FB55DD3-9790-4B96-8DB6-2B9AF9D9191E}"/>
          </ac:spMkLst>
        </pc:spChg>
        <pc:spChg chg="add del mod">
          <ac:chgData name="Cheng Ran" userId="dbeed8448c6bb12c" providerId="LiveId" clId="{4BEA71DC-28E7-4D99-B396-D1B51C397CD1}" dt="2022-02-28T08:01:47.631" v="1924" actId="478"/>
          <ac:spMkLst>
            <pc:docMk/>
            <pc:sldMk cId="2595854417" sldId="314"/>
            <ac:spMk id="22" creationId="{93EA6ED5-753C-4FDE-B929-A50A801C324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3" creationId="{9AB835D8-A60B-4AD5-9562-90CC4CD9C41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4" creationId="{9975D7FA-E809-4DB9-9239-E7F998351AF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5" creationId="{F0D1A876-8359-4008-811A-3A7F20B561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6" creationId="{14C6F23F-A8B8-4BDA-AEF5-9E749DA9A0C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7" creationId="{36AF9A57-AFC6-48B1-B887-8D4C82D5243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8" creationId="{FE0AA889-DFC9-4F4F-BF02-19A532E2FD5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9" creationId="{DFEB3827-5D46-42A9-87AA-A42AC4A21B3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0" creationId="{9B9AAA0B-9A21-4906-ADF4-C5CAA8830B4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1" creationId="{87C60EC7-BC2F-44A4-BE57-5594A8A2D72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2" creationId="{4CB59C1F-E933-4C8E-A2AB-3800697643D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3" creationId="{4E46F601-5F48-458A-9F49-8ADF8F004B8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4" creationId="{ED1897B4-3441-4520-8E56-5D9A2F4B049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5" creationId="{0BC470FD-B6D7-4884-9478-1ACCACE5A3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6" creationId="{A3921DA3-F022-4E1B-96DC-EB2048E9D17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7" creationId="{76DFD98B-2074-4C37-BFE0-3A63B647306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8" creationId="{5494F954-092D-4AA1-A0A8-B12D2D23CB4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9" creationId="{63D6BA88-74BB-4DC3-88E9-32453156887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0" creationId="{D0158FEE-6FAB-482E-9D01-2BB9DB9B636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1" creationId="{2B6EF9D6-410C-4163-A055-4486EB434D2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2" creationId="{43B82248-4224-4B41-A10C-5B627AF2509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3" creationId="{4C4C9AD0-C5FD-4B1E-8BEA-D6F6FCBD324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4" creationId="{341C2A5A-62FD-436A-8651-C700F0DDF62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5" creationId="{84D4A789-80F7-4032-AE2E-4F97DE01334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6" creationId="{C2A1716C-E3BF-4B2B-8386-3773004559C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7" creationId="{52E2714A-184B-4870-9CD9-5D0BAD59778C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50" creationId="{4F413EC6-5306-468C-91AE-017BD0F5E86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2" creationId="{5007E608-968B-4D14-B1F6-A5066BA2487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3" creationId="{11254CA5-8573-445A-8CD4-25BB7D7FE4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4" creationId="{9650D292-C8A8-45E5-B413-CAC0F15EF56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5" creationId="{42359C37-22D6-4445-9A2F-7BAD7AEBDD5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6" creationId="{0B122DED-984C-4CFF-AC03-F9402515639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7" creationId="{2400ACB9-E286-40D8-A8BF-B0738094929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8" creationId="{C8AC2489-EE16-4EC0-90C8-B2026B533DE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9" creationId="{A3B3F6EB-B5E0-4205-A460-A0F16315FB6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0" creationId="{6F00A630-5001-4D46-B557-CCFFE89750B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1" creationId="{91FEFF52-323C-4B3C-BEB3-080427DB155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2" creationId="{CC6F73C8-6CA0-4651-A648-65FB884014A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3" creationId="{176D17C4-C0A7-49A8-986C-9AB4A184854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4" creationId="{5476D754-6B39-499C-A4E3-57808343666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5" creationId="{F589D905-C603-4DBF-95BD-5852A53AA25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6" creationId="{969B07F1-B2AE-4E5B-84B5-B3A9317FAB2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7" creationId="{999F31DE-0710-47B3-A4D5-CF052AF287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8" creationId="{37F0AD38-D3C8-44EC-9397-46FBE2B0446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9" creationId="{CD34EB60-8B5C-4A0B-8730-E8DC6B46615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0" creationId="{12328FC5-000A-43D2-8578-702F3F3CCD1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1" creationId="{E2B86C8E-7FDD-41BA-8E47-C8B089E66BD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2" creationId="{B1886361-27E6-4B99-831B-4DF34B6CDA3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3" creationId="{DB3CD418-5512-41C1-AAF7-575E53613DB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4" creationId="{2523F85D-1C3D-42AA-ADC8-198EA41D48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5" creationId="{AB074465-4B63-4D25-8475-2A573132C49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6" creationId="{2822CEC5-3A85-4660-9C4C-067F19AFEE2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7" creationId="{DAF5F770-6C8D-4B0D-B96A-D8AC77011E2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8" creationId="{36BC5753-442E-454E-ACC4-DBEF066F13A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9" creationId="{4AEF93EF-70A8-43D0-BECF-CE54084ADEB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0" creationId="{B403FB33-028F-4E94-AB40-100E63BCBFC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1" creationId="{E877BEB6-B4CE-49B8-ABB3-03441B9A5D7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2" creationId="{24DE488C-72DF-4E0F-A237-48470F8AE01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3" creationId="{639E6A56-4B15-4249-A942-4A0F8FF75E9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4" creationId="{54705299-4418-4578-A2C6-5F7E4775EFE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5" creationId="{9018FE55-710C-487F-A98F-FFE4217D0D7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6" creationId="{1ACE2CE5-4D5F-4833-94CF-9CD28DA2C25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7" creationId="{3EEAEF5A-DE76-4482-8410-C6CAFCA106E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8" creationId="{25D81DD9-8BDE-42FF-9991-A8DB2D5F179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9" creationId="{42210D9C-B344-4A1D-BF82-43AB4EE7DD5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0" creationId="{EA02A399-56B7-4C01-A98A-6B23A645A84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1" creationId="{C40910D5-465A-49D1-A353-916BC9520C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2" creationId="{9478FF03-0F72-4939-BC02-19F2F00806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3" creationId="{55490F01-DF0C-4976-B6FE-1606FBEAAF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4" creationId="{BBE0133E-6D64-438C-B71F-C5060841C25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5" creationId="{B18D2D50-FA9D-45B9-A64C-30A5BF43593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6" creationId="{781A7FD7-C5E6-4157-9434-7B5FE4CEAD7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7" creationId="{9AAAD523-C923-4728-9738-BC641C2289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8" creationId="{9B6AD2FF-316A-4DC0-A2B3-874D6ACDB81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9" creationId="{AA0EC2F5-8694-4FAB-B1B0-9235E78A8CD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0" creationId="{6B479CCD-3E4B-43C9-8094-1FB3C3127F2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1" creationId="{689893F3-CB17-45FE-9B12-482D68EF82C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2" creationId="{AC40BCA8-A001-435A-9D73-BBFA5D583B0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3" creationId="{D81145AE-060A-41E6-8336-293A58A47AF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4" creationId="{4CCE40D3-2AF1-49C9-868C-5A65687298E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5" creationId="{E59E0AED-7225-4228-897D-112EE5D7638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6" creationId="{E8DD1505-C30F-41BC-84C2-5AC1D40BA48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7" creationId="{62175EB5-B8F8-425B-BEA2-BA545B53368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8" creationId="{2C407372-73ED-4F60-BE4F-67A8E9F4065D}"/>
          </ac:spMkLst>
        </pc:spChg>
        <pc:spChg chg="add del mod">
          <ac:chgData name="Cheng Ran" userId="dbeed8448c6bb12c" providerId="LiveId" clId="{4BEA71DC-28E7-4D99-B396-D1B51C397CD1}" dt="2022-02-28T08:01:43.811" v="1922" actId="478"/>
          <ac:spMkLst>
            <pc:docMk/>
            <pc:sldMk cId="2595854417" sldId="314"/>
            <ac:spMk id="109" creationId="{AA19094C-3712-4219-9920-F6FF5C0BD7C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0" creationId="{951694CD-4A1C-4B23-AC74-C00E53D1344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1" creationId="{F93FDCB2-B107-4465-BDA7-F34F9D3263B7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2" creationId="{856C6EC2-1DD0-481D-8A9C-9045D962CA61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3" creationId="{959BE20F-4CE6-4EA3-80C6-23046CDFF076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4" creationId="{0CDD8396-5957-4277-9BD6-48F3AD46802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5" creationId="{4C1BD241-C468-4F62-BB40-E70CDEC52CF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6" creationId="{DA37FF28-6324-43D9-A397-4ABD7ACD624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7" creationId="{F2FC44FF-1FDE-4BA6-A73A-59DF2627B92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8" creationId="{F6F3138E-46F0-4641-BED5-E06C3625FEF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9" creationId="{5FF1C8AF-4C6F-4DE6-8603-89AB7A49EE4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0" creationId="{9C053AEE-D49F-421C-8B56-E45644338E7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1" creationId="{D028A950-6EC3-4C1C-8C24-83B219B34C9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2" creationId="{CC886037-0456-4B18-832A-3B5D8092880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3" creationId="{57B6376C-FA2E-4D7E-8372-AFA8631D8B58}"/>
          </ac:spMkLst>
        </pc:sp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5" creationId="{106233F1-71BD-402A-8669-CBCF5D669BDF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7" creationId="{05551F5C-B4F0-461C-80CF-7F6C8F83D49E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8" creationId="{9BFFDBAA-250E-4AF1-A228-6526DC2D6D4F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48" creationId="{E0530834-9815-4BE7-89AB-E57E1A58C47E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49" creationId="{C49249BC-208B-4D28-BA60-8F454C333D68}"/>
          </ac:graphicFrameMkLst>
        </pc:graphicFrameChg>
        <pc:graphicFrameChg chg="add del mod">
          <ac:chgData name="Cheng Ran" userId="dbeed8448c6bb12c" providerId="LiveId" clId="{4BEA71DC-28E7-4D99-B396-D1B51C397CD1}" dt="2022-02-28T08:01:42.337" v="1921" actId="478"/>
          <ac:graphicFrameMkLst>
            <pc:docMk/>
            <pc:sldMk cId="2595854417" sldId="314"/>
            <ac:graphicFrameMk id="51" creationId="{6C994876-7E02-4D2B-8FB3-57893FDFD7D0}"/>
          </ac:graphicFrameMkLst>
        </pc:graphicFrameChg>
        <pc:picChg chg="add mod">
          <ac:chgData name="Cheng Ran" userId="dbeed8448c6bb12c" providerId="LiveId" clId="{4BEA71DC-28E7-4D99-B396-D1B51C397CD1}" dt="2022-02-28T08:02:03.334" v="1928" actId="1076"/>
          <ac:picMkLst>
            <pc:docMk/>
            <pc:sldMk cId="2595854417" sldId="314"/>
            <ac:picMk id="125" creationId="{BFB28ACC-A0DF-496D-AF41-5BEEC8613C61}"/>
          </ac:picMkLst>
        </pc:picChg>
      </pc:sldChg>
      <pc:sldChg chg="addSp delSp modSp new mod modAnim">
        <pc:chgData name="Cheng Ran" userId="dbeed8448c6bb12c" providerId="LiveId" clId="{4BEA71DC-28E7-4D99-B396-D1B51C397CD1}" dt="2022-02-28T08:00:49.571" v="1919"/>
        <pc:sldMkLst>
          <pc:docMk/>
          <pc:sldMk cId="410949857" sldId="315"/>
        </pc:sldMkLst>
        <pc:spChg chg="mod">
          <ac:chgData name="Cheng Ran" userId="dbeed8448c6bb12c" providerId="LiveId" clId="{4BEA71DC-28E7-4D99-B396-D1B51C397CD1}" dt="2022-02-28T07:59:18.318" v="1905" actId="20577"/>
          <ac:spMkLst>
            <pc:docMk/>
            <pc:sldMk cId="410949857" sldId="315"/>
            <ac:spMk id="2" creationId="{3A25289E-B25C-4BC2-94CB-2770A6A393E4}"/>
          </ac:spMkLst>
        </pc:spChg>
        <pc:spChg chg="del">
          <ac:chgData name="Cheng Ran" userId="dbeed8448c6bb12c" providerId="LiveId" clId="{4BEA71DC-28E7-4D99-B396-D1B51C397CD1}" dt="2022-02-28T07:59:31.310" v="1906" actId="478"/>
          <ac:spMkLst>
            <pc:docMk/>
            <pc:sldMk cId="410949857" sldId="315"/>
            <ac:spMk id="3" creationId="{1AF8111C-2334-451F-8503-6E4E466D5E8D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7" creationId="{47FF904B-CC17-4C05-B170-5B79054CA4FE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0" creationId="{44A387AE-591B-41DE-9EA3-95CFC332FCD3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1" creationId="{178B2C40-51BD-40B4-AD08-3C42614B721C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2" creationId="{9860C343-14FD-4C81-9069-BA43B84597DD}"/>
          </ac:spMkLst>
        </pc:sp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6" creationId="{499B8EDA-8845-4A2E-9C00-ACEA27493BFA}"/>
          </ac:graphicFrameMkLst>
        </pc:graphicFrame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8" creationId="{6676502E-791A-4AB1-ABC0-3FD4C87BB1AD}"/>
          </ac:graphicFrameMkLst>
        </pc:graphicFrame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9" creationId="{AB803F0C-B945-4B9F-98D7-033D86684757}"/>
          </ac:graphicFrameMkLst>
        </pc:graphicFrameChg>
        <pc:picChg chg="add del mod">
          <ac:chgData name="Cheng Ran" userId="dbeed8448c6bb12c" providerId="LiveId" clId="{4BEA71DC-28E7-4D99-B396-D1B51C397CD1}" dt="2022-02-28T08:00:00.309" v="1909" actId="478"/>
          <ac:picMkLst>
            <pc:docMk/>
            <pc:sldMk cId="410949857" sldId="315"/>
            <ac:picMk id="5" creationId="{708EE42C-A51D-4342-8FB5-1253C299EE9D}"/>
          </ac:picMkLst>
        </pc:picChg>
        <pc:picChg chg="add mod">
          <ac:chgData name="Cheng Ran" userId="dbeed8448c6bb12c" providerId="LiveId" clId="{4BEA71DC-28E7-4D99-B396-D1B51C397CD1}" dt="2022-02-28T08:00:30.409" v="1914" actId="1076"/>
          <ac:picMkLst>
            <pc:docMk/>
            <pc:sldMk cId="410949857" sldId="315"/>
            <ac:picMk id="14" creationId="{5B9F2964-4C0C-48E4-ACD6-5DF305B1AF1F}"/>
          </ac:picMkLst>
        </pc:picChg>
        <pc:picChg chg="add mod">
          <ac:chgData name="Cheng Ran" userId="dbeed8448c6bb12c" providerId="LiveId" clId="{4BEA71DC-28E7-4D99-B396-D1B51C397CD1}" dt="2022-02-28T08:00:44.962" v="1918" actId="1076"/>
          <ac:picMkLst>
            <pc:docMk/>
            <pc:sldMk cId="410949857" sldId="315"/>
            <ac:picMk id="16" creationId="{C97729C2-45BC-4F69-83A8-C6287EF83C82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531581531" sldId="315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26429038" sldId="316"/>
        </pc:sldMkLst>
      </pc:sldChg>
      <pc:sldChg chg="addSp delSp modSp new mod modAnim">
        <pc:chgData name="Cheng Ran" userId="dbeed8448c6bb12c" providerId="LiveId" clId="{4BEA71DC-28E7-4D99-B396-D1B51C397CD1}" dt="2022-02-28T08:04:26.116" v="1976" actId="1076"/>
        <pc:sldMkLst>
          <pc:docMk/>
          <pc:sldMk cId="2831266514" sldId="316"/>
        </pc:sldMkLst>
        <pc:spChg chg="mod">
          <ac:chgData name="Cheng Ran" userId="dbeed8448c6bb12c" providerId="LiveId" clId="{4BEA71DC-28E7-4D99-B396-D1B51C397CD1}" dt="2022-02-28T08:02:22.181" v="1944" actId="20577"/>
          <ac:spMkLst>
            <pc:docMk/>
            <pc:sldMk cId="2831266514" sldId="316"/>
            <ac:spMk id="2" creationId="{E23C90BF-5AA2-4A1F-AA31-2CBB5EE3227A}"/>
          </ac:spMkLst>
        </pc:spChg>
        <pc:spChg chg="del">
          <ac:chgData name="Cheng Ran" userId="dbeed8448c6bb12c" providerId="LiveId" clId="{4BEA71DC-28E7-4D99-B396-D1B51C397CD1}" dt="2022-02-28T08:02:35.063" v="1945" actId="22"/>
          <ac:spMkLst>
            <pc:docMk/>
            <pc:sldMk cId="2831266514" sldId="316"/>
            <ac:spMk id="3" creationId="{DE3B2D16-C6FF-4A52-A0BC-C8BCD3D971C8}"/>
          </ac:spMkLst>
        </pc:spChg>
        <pc:spChg chg="add mod">
          <ac:chgData name="Cheng Ran" userId="dbeed8448c6bb12c" providerId="LiveId" clId="{4BEA71DC-28E7-4D99-B396-D1B51C397CD1}" dt="2022-02-28T08:03:46.010" v="1967" actId="2711"/>
          <ac:spMkLst>
            <pc:docMk/>
            <pc:sldMk cId="2831266514" sldId="316"/>
            <ac:spMk id="6" creationId="{F5010434-D023-4B91-A522-AEF3DD528911}"/>
          </ac:spMkLst>
        </pc:spChg>
        <pc:spChg chg="add mod">
          <ac:chgData name="Cheng Ran" userId="dbeed8448c6bb12c" providerId="LiveId" clId="{4BEA71DC-28E7-4D99-B396-D1B51C397CD1}" dt="2022-02-28T08:04:23.056" v="1975" actId="1076"/>
          <ac:spMkLst>
            <pc:docMk/>
            <pc:sldMk cId="2831266514" sldId="316"/>
            <ac:spMk id="7" creationId="{BDDB1F59-0F5C-4DA3-84A7-D5BD02B46DBE}"/>
          </ac:spMkLst>
        </pc:spChg>
        <pc:spChg chg="add mod">
          <ac:chgData name="Cheng Ran" userId="dbeed8448c6bb12c" providerId="LiveId" clId="{4BEA71DC-28E7-4D99-B396-D1B51C397CD1}" dt="2022-02-28T08:04:26.116" v="1976" actId="1076"/>
          <ac:spMkLst>
            <pc:docMk/>
            <pc:sldMk cId="2831266514" sldId="316"/>
            <ac:spMk id="8" creationId="{8896F546-69B7-4B21-B5A0-AE101922C994}"/>
          </ac:spMkLst>
        </pc:spChg>
        <pc:picChg chg="add mod ord">
          <ac:chgData name="Cheng Ran" userId="dbeed8448c6bb12c" providerId="LiveId" clId="{4BEA71DC-28E7-4D99-B396-D1B51C397CD1}" dt="2022-02-28T08:03:27.247" v="1961" actId="1076"/>
          <ac:picMkLst>
            <pc:docMk/>
            <pc:sldMk cId="2831266514" sldId="316"/>
            <ac:picMk id="5" creationId="{CC805585-73B3-4BC9-A5EA-E4502DEF180E}"/>
          </ac:picMkLst>
        </pc:picChg>
      </pc:sldChg>
      <pc:sldChg chg="addSp delSp modSp new mod delAnim modAnim">
        <pc:chgData name="Cheng Ran" userId="dbeed8448c6bb12c" providerId="LiveId" clId="{4BEA71DC-28E7-4D99-B396-D1B51C397CD1}" dt="2022-02-28T11:32:47.086" v="3375"/>
        <pc:sldMkLst>
          <pc:docMk/>
          <pc:sldMk cId="310567717" sldId="317"/>
        </pc:sldMkLst>
        <pc:spChg chg="mod">
          <ac:chgData name="Cheng Ran" userId="dbeed8448c6bb12c" providerId="LiveId" clId="{4BEA71DC-28E7-4D99-B396-D1B51C397CD1}" dt="2022-02-28T08:04:51.237" v="1992" actId="20577"/>
          <ac:spMkLst>
            <pc:docMk/>
            <pc:sldMk cId="310567717" sldId="317"/>
            <ac:spMk id="2" creationId="{654DAC9B-57C0-4E39-A165-2139F6B0B1D5}"/>
          </ac:spMkLst>
        </pc:spChg>
        <pc:spChg chg="del">
          <ac:chgData name="Cheng Ran" userId="dbeed8448c6bb12c" providerId="LiveId" clId="{4BEA71DC-28E7-4D99-B396-D1B51C397CD1}" dt="2022-02-28T08:05:07.046" v="1993" actId="22"/>
          <ac:spMkLst>
            <pc:docMk/>
            <pc:sldMk cId="310567717" sldId="317"/>
            <ac:spMk id="3" creationId="{6CF55592-C57E-4754-8A66-8FB34399C08C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6" creationId="{532BEA3F-2D13-4503-8C09-DEAEEEDEE00B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7" creationId="{4910808D-5BBA-44C1-B30E-6A810B3FE989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8" creationId="{0B408392-16B5-4CF3-B5FB-B91783AFCBB3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9" creationId="{FB1A0B1A-D095-4D25-AA81-FEAF2120F234}"/>
          </ac:spMkLst>
        </pc:spChg>
        <pc:spChg chg="add mod">
          <ac:chgData name="Cheng Ran" userId="dbeed8448c6bb12c" providerId="LiveId" clId="{4BEA71DC-28E7-4D99-B396-D1B51C397CD1}" dt="2022-02-28T08:07:50.646" v="2068" actId="2711"/>
          <ac:spMkLst>
            <pc:docMk/>
            <pc:sldMk cId="310567717" sldId="317"/>
            <ac:spMk id="10" creationId="{18447803-7D16-4711-A766-71C7252C1DE1}"/>
          </ac:spMkLst>
        </pc:spChg>
        <pc:spChg chg="add mod">
          <ac:chgData name="Cheng Ran" userId="dbeed8448c6bb12c" providerId="LiveId" clId="{4BEA71DC-28E7-4D99-B396-D1B51C397CD1}" dt="2022-02-28T08:07:55.452" v="2069" actId="2711"/>
          <ac:spMkLst>
            <pc:docMk/>
            <pc:sldMk cId="310567717" sldId="317"/>
            <ac:spMk id="11" creationId="{31ABBBA2-CAB9-498E-8052-148D75946342}"/>
          </ac:spMkLst>
        </pc:spChg>
        <pc:spChg chg="add mod">
          <ac:chgData name="Cheng Ran" userId="dbeed8448c6bb12c" providerId="LiveId" clId="{4BEA71DC-28E7-4D99-B396-D1B51C397CD1}" dt="2022-02-28T11:32:47.086" v="3375"/>
          <ac:spMkLst>
            <pc:docMk/>
            <pc:sldMk cId="310567717" sldId="317"/>
            <ac:spMk id="12" creationId="{46D5740B-3539-4E47-9094-F5B78D30BA73}"/>
          </ac:spMkLst>
        </pc:spChg>
        <pc:spChg chg="add del mod">
          <ac:chgData name="Cheng Ran" userId="dbeed8448c6bb12c" providerId="LiveId" clId="{4BEA71DC-28E7-4D99-B396-D1B51C397CD1}" dt="2022-02-28T08:08:47.388" v="2083" actId="21"/>
          <ac:spMkLst>
            <pc:docMk/>
            <pc:sldMk cId="310567717" sldId="317"/>
            <ac:spMk id="13" creationId="{24FA2BAE-5C52-4CB4-AF2C-35862D069A3E}"/>
          </ac:spMkLst>
        </pc:spChg>
        <pc:spChg chg="add del mod">
          <ac:chgData name="Cheng Ran" userId="dbeed8448c6bb12c" providerId="LiveId" clId="{4BEA71DC-28E7-4D99-B396-D1B51C397CD1}" dt="2022-02-28T08:09:01.122" v="2094"/>
          <ac:spMkLst>
            <pc:docMk/>
            <pc:sldMk cId="310567717" sldId="317"/>
            <ac:spMk id="14" creationId="{F004D38B-5FFE-4B66-A461-8641B0E06B4B}"/>
          </ac:spMkLst>
        </pc:spChg>
        <pc:picChg chg="add mod ord">
          <ac:chgData name="Cheng Ran" userId="dbeed8448c6bb12c" providerId="LiveId" clId="{4BEA71DC-28E7-4D99-B396-D1B51C397CD1}" dt="2022-02-28T08:05:13.050" v="1998" actId="1076"/>
          <ac:picMkLst>
            <pc:docMk/>
            <pc:sldMk cId="310567717" sldId="317"/>
            <ac:picMk id="5" creationId="{FF113275-AE89-41C6-9832-4B616069C4B1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212797730" sldId="317"/>
        </pc:sldMkLst>
      </pc:sldChg>
      <pc:sldChg chg="modSp new mod">
        <pc:chgData name="Cheng Ran" userId="dbeed8448c6bb12c" providerId="LiveId" clId="{4BEA71DC-28E7-4D99-B396-D1B51C397CD1}" dt="2022-02-28T08:10:15.495" v="2108"/>
        <pc:sldMkLst>
          <pc:docMk/>
          <pc:sldMk cId="793190351" sldId="318"/>
        </pc:sldMkLst>
        <pc:spChg chg="mod">
          <ac:chgData name="Cheng Ran" userId="dbeed8448c6bb12c" providerId="LiveId" clId="{4BEA71DC-28E7-4D99-B396-D1B51C397CD1}" dt="2022-02-28T08:10:02.297" v="2096"/>
          <ac:spMkLst>
            <pc:docMk/>
            <pc:sldMk cId="793190351" sldId="318"/>
            <ac:spMk id="2" creationId="{B5B8135B-ADB0-4D43-BA71-1BB0A205BFC8}"/>
          </ac:spMkLst>
        </pc:spChg>
        <pc:spChg chg="mod">
          <ac:chgData name="Cheng Ran" userId="dbeed8448c6bb12c" providerId="LiveId" clId="{4BEA71DC-28E7-4D99-B396-D1B51C397CD1}" dt="2022-02-28T08:10:15.495" v="2108"/>
          <ac:spMkLst>
            <pc:docMk/>
            <pc:sldMk cId="793190351" sldId="318"/>
            <ac:spMk id="3" creationId="{CD2E954B-8466-4F6C-8219-C136F32969AE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919945992" sldId="318"/>
        </pc:sldMkLst>
      </pc:sldChg>
      <pc:sldChg chg="addSp delSp modSp new mod">
        <pc:chgData name="Cheng Ran" userId="dbeed8448c6bb12c" providerId="LiveId" clId="{4BEA71DC-28E7-4D99-B396-D1B51C397CD1}" dt="2022-03-03T05:09:56.590" v="3388" actId="20577"/>
        <pc:sldMkLst>
          <pc:docMk/>
          <pc:sldMk cId="3888383246" sldId="319"/>
        </pc:sldMkLst>
        <pc:spChg chg="mod">
          <ac:chgData name="Cheng Ran" userId="dbeed8448c6bb12c" providerId="LiveId" clId="{4BEA71DC-28E7-4D99-B396-D1B51C397CD1}" dt="2022-02-28T08:10:28.300" v="2123" actId="20577"/>
          <ac:spMkLst>
            <pc:docMk/>
            <pc:sldMk cId="3888383246" sldId="319"/>
            <ac:spMk id="2" creationId="{3B6779B0-3FDA-438A-8028-801082E45834}"/>
          </ac:spMkLst>
        </pc:spChg>
        <pc:spChg chg="mod">
          <ac:chgData name="Cheng Ran" userId="dbeed8448c6bb12c" providerId="LiveId" clId="{4BEA71DC-28E7-4D99-B396-D1B51C397CD1}" dt="2022-02-28T11:32:37.104" v="3373" actId="20577"/>
          <ac:spMkLst>
            <pc:docMk/>
            <pc:sldMk cId="3888383246" sldId="319"/>
            <ac:spMk id="3" creationId="{6FF0FC08-DAEF-4905-82AB-1C754EA7C133}"/>
          </ac:spMkLst>
        </pc:spChg>
        <pc:spChg chg="add mod">
          <ac:chgData name="Cheng Ran" userId="dbeed8448c6bb12c" providerId="LiveId" clId="{4BEA71DC-28E7-4D99-B396-D1B51C397CD1}" dt="2022-03-03T05:09:56.590" v="3388" actId="20577"/>
          <ac:spMkLst>
            <pc:docMk/>
            <pc:sldMk cId="3888383246" sldId="319"/>
            <ac:spMk id="7" creationId="{B9B9376C-FA51-47AC-8545-2CDBBC8BEBF8}"/>
          </ac:spMkLst>
        </pc:spChg>
        <pc:picChg chg="add del mod">
          <ac:chgData name="Cheng Ran" userId="dbeed8448c6bb12c" providerId="LiveId" clId="{4BEA71DC-28E7-4D99-B396-D1B51C397CD1}" dt="2022-02-28T11:29:19.552" v="3347" actId="478"/>
          <ac:picMkLst>
            <pc:docMk/>
            <pc:sldMk cId="3888383246" sldId="319"/>
            <ac:picMk id="4" creationId="{B2644E30-83B1-4023-A25E-2DDDCCAC7A3D}"/>
          </ac:picMkLst>
        </pc:picChg>
        <pc:picChg chg="add del mod">
          <ac:chgData name="Cheng Ran" userId="dbeed8448c6bb12c" providerId="LiveId" clId="{4BEA71DC-28E7-4D99-B396-D1B51C397CD1}" dt="2022-02-28T11:29:18.731" v="3346" actId="478"/>
          <ac:picMkLst>
            <pc:docMk/>
            <pc:sldMk cId="3888383246" sldId="319"/>
            <ac:picMk id="5" creationId="{D18B2793-8CA4-4A0D-96BF-0D1728ECB327}"/>
          </ac:picMkLst>
        </pc:picChg>
        <pc:picChg chg="add del mod">
          <ac:chgData name="Cheng Ran" userId="dbeed8448c6bb12c" providerId="LiveId" clId="{4BEA71DC-28E7-4D99-B396-D1B51C397CD1}" dt="2022-02-28T11:29:16.396" v="3345" actId="478"/>
          <ac:picMkLst>
            <pc:docMk/>
            <pc:sldMk cId="3888383246" sldId="319"/>
            <ac:picMk id="6" creationId="{DBABCD60-B569-45FE-994A-982A5C00B6FE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4073329001" sldId="319"/>
        </pc:sldMkLst>
      </pc:sldChg>
      <pc:sldChg chg="addSp delSp modSp new mod delAnim modAnim">
        <pc:chgData name="Cheng Ran" userId="dbeed8448c6bb12c" providerId="LiveId" clId="{4BEA71DC-28E7-4D99-B396-D1B51C397CD1}" dt="2022-02-28T11:32:04.417" v="3365" actId="1076"/>
        <pc:sldMkLst>
          <pc:docMk/>
          <pc:sldMk cId="1415416800" sldId="320"/>
        </pc:sldMkLst>
        <pc:spChg chg="mod">
          <ac:chgData name="Cheng Ran" userId="dbeed8448c6bb12c" providerId="LiveId" clId="{4BEA71DC-28E7-4D99-B396-D1B51C397CD1}" dt="2022-02-28T08:11:28.038" v="2165" actId="20577"/>
          <ac:spMkLst>
            <pc:docMk/>
            <pc:sldMk cId="1415416800" sldId="320"/>
            <ac:spMk id="2" creationId="{B3B8016D-3847-457E-9528-A4A602359CC0}"/>
          </ac:spMkLst>
        </pc:spChg>
        <pc:spChg chg="mod">
          <ac:chgData name="Cheng Ran" userId="dbeed8448c6bb12c" providerId="LiveId" clId="{4BEA71DC-28E7-4D99-B396-D1B51C397CD1}" dt="2022-02-28T08:12:27.496" v="2191" actId="20577"/>
          <ac:spMkLst>
            <pc:docMk/>
            <pc:sldMk cId="1415416800" sldId="320"/>
            <ac:spMk id="3" creationId="{FD78099D-16E8-4689-ADF6-6164447A642E}"/>
          </ac:spMkLst>
        </pc:spChg>
        <pc:spChg chg="add mod">
          <ac:chgData name="Cheng Ran" userId="dbeed8448c6bb12c" providerId="LiveId" clId="{4BEA71DC-28E7-4D99-B396-D1B51C397CD1}" dt="2022-02-28T11:32:04.417" v="3365" actId="1076"/>
          <ac:spMkLst>
            <pc:docMk/>
            <pc:sldMk cId="1415416800" sldId="320"/>
            <ac:spMk id="6" creationId="{EECEF6FE-FA91-444C-93D5-90F6CBC8308C}"/>
          </ac:spMkLst>
        </pc:spChg>
        <pc:spChg chg="add mod">
          <ac:chgData name="Cheng Ran" userId="dbeed8448c6bb12c" providerId="LiveId" clId="{4BEA71DC-28E7-4D99-B396-D1B51C397CD1}" dt="2022-02-28T11:23:04.981" v="3129" actId="1076"/>
          <ac:spMkLst>
            <pc:docMk/>
            <pc:sldMk cId="1415416800" sldId="320"/>
            <ac:spMk id="7" creationId="{C5809B75-F3AA-45C7-813C-DBFA36EA0069}"/>
          </ac:spMkLst>
        </pc:spChg>
        <pc:picChg chg="add del mod">
          <ac:chgData name="Cheng Ran" userId="dbeed8448c6bb12c" providerId="LiveId" clId="{4BEA71DC-28E7-4D99-B396-D1B51C397CD1}" dt="2022-02-28T11:21:26.242" v="3099" actId="478"/>
          <ac:picMkLst>
            <pc:docMk/>
            <pc:sldMk cId="1415416800" sldId="320"/>
            <ac:picMk id="4" creationId="{D6DAC063-6BA8-432F-8C05-58A61812CA42}"/>
          </ac:picMkLst>
        </pc:picChg>
        <pc:picChg chg="add del mod">
          <ac:chgData name="Cheng Ran" userId="dbeed8448c6bb12c" providerId="LiveId" clId="{4BEA71DC-28E7-4D99-B396-D1B51C397CD1}" dt="2022-02-28T11:23:08.618" v="3130" actId="478"/>
          <ac:picMkLst>
            <pc:docMk/>
            <pc:sldMk cId="1415416800" sldId="320"/>
            <ac:picMk id="5" creationId="{A3E0868E-0108-4EF6-98DA-E1AA74A8527E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4139916602" sldId="320"/>
        </pc:sldMkLst>
      </pc:sldChg>
      <pc:sldChg chg="modSp new mod">
        <pc:chgData name="Cheng Ran" userId="dbeed8448c6bb12c" providerId="LiveId" clId="{4BEA71DC-28E7-4D99-B396-D1B51C397CD1}" dt="2022-02-28T10:59:28.670" v="2576" actId="20577"/>
        <pc:sldMkLst>
          <pc:docMk/>
          <pc:sldMk cId="3879907190" sldId="321"/>
        </pc:sldMkLst>
        <pc:spChg chg="mod">
          <ac:chgData name="Cheng Ran" userId="dbeed8448c6bb12c" providerId="LiveId" clId="{4BEA71DC-28E7-4D99-B396-D1B51C397CD1}" dt="2022-02-28T09:14:08.493" v="2312" actId="20577"/>
          <ac:spMkLst>
            <pc:docMk/>
            <pc:sldMk cId="3879907190" sldId="321"/>
            <ac:spMk id="2" creationId="{D7F1A8B5-1A4D-46D4-AD7D-B8032366E2D7}"/>
          </ac:spMkLst>
        </pc:spChg>
        <pc:spChg chg="mod">
          <ac:chgData name="Cheng Ran" userId="dbeed8448c6bb12c" providerId="LiveId" clId="{4BEA71DC-28E7-4D99-B396-D1B51C397CD1}" dt="2022-02-28T10:59:28.670" v="2576" actId="20577"/>
          <ac:spMkLst>
            <pc:docMk/>
            <pc:sldMk cId="3879907190" sldId="321"/>
            <ac:spMk id="3" creationId="{8C123B2F-DB22-40D4-B814-70E12A85B6E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01630153" sldId="322"/>
        </pc:sldMkLst>
      </pc:sldChg>
      <pc:sldChg chg="modSp add mod">
        <pc:chgData name="Cheng Ran" userId="dbeed8448c6bb12c" providerId="LiveId" clId="{4BEA71DC-28E7-4D99-B396-D1B51C397CD1}" dt="2022-02-28T08:13:40.749" v="2232" actId="20577"/>
        <pc:sldMkLst>
          <pc:docMk/>
          <pc:sldMk cId="3092658108" sldId="322"/>
        </pc:sldMkLst>
        <pc:spChg chg="mod">
          <ac:chgData name="Cheng Ran" userId="dbeed8448c6bb12c" providerId="LiveId" clId="{4BEA71DC-28E7-4D99-B396-D1B51C397CD1}" dt="2022-02-28T08:13:34.572" v="2219" actId="20577"/>
          <ac:spMkLst>
            <pc:docMk/>
            <pc:sldMk cId="3092658108" sldId="322"/>
            <ac:spMk id="4" creationId="{6DB3D901-6118-425A-836A-F7EB6C1F611B}"/>
          </ac:spMkLst>
        </pc:spChg>
        <pc:spChg chg="mod">
          <ac:chgData name="Cheng Ran" userId="dbeed8448c6bb12c" providerId="LiveId" clId="{4BEA71DC-28E7-4D99-B396-D1B51C397CD1}" dt="2022-02-28T08:13:40.749" v="2232" actId="20577"/>
          <ac:spMkLst>
            <pc:docMk/>
            <pc:sldMk cId="3092658108" sldId="322"/>
            <ac:spMk id="5" creationId="{BCEAFF13-0B12-48F0-B502-BDA98EB53B7D}"/>
          </ac:spMkLst>
        </pc:spChg>
      </pc:sldChg>
      <pc:sldChg chg="modSp new mod">
        <pc:chgData name="Cheng Ran" userId="dbeed8448c6bb12c" providerId="LiveId" clId="{4BEA71DC-28E7-4D99-B396-D1B51C397CD1}" dt="2022-02-28T09:54:11.156" v="2524"/>
        <pc:sldMkLst>
          <pc:docMk/>
          <pc:sldMk cId="207192148" sldId="323"/>
        </pc:sldMkLst>
        <pc:spChg chg="mod">
          <ac:chgData name="Cheng Ran" userId="dbeed8448c6bb12c" providerId="LiveId" clId="{4BEA71DC-28E7-4D99-B396-D1B51C397CD1}" dt="2022-02-28T08:13:55.952" v="2243" actId="20577"/>
          <ac:spMkLst>
            <pc:docMk/>
            <pc:sldMk cId="207192148" sldId="323"/>
            <ac:spMk id="2" creationId="{4ED1D502-9C4D-4A50-9932-AA208B68C7CD}"/>
          </ac:spMkLst>
        </pc:spChg>
        <pc:spChg chg="mod">
          <ac:chgData name="Cheng Ran" userId="dbeed8448c6bb12c" providerId="LiveId" clId="{4BEA71DC-28E7-4D99-B396-D1B51C397CD1}" dt="2022-02-28T09:54:11.156" v="2524"/>
          <ac:spMkLst>
            <pc:docMk/>
            <pc:sldMk cId="207192148" sldId="323"/>
            <ac:spMk id="3" creationId="{1E9FE8E6-4432-4832-BD14-F37C21F4DDF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13839989" sldId="323"/>
        </pc:sldMkLst>
      </pc:sldChg>
      <pc:sldChg chg="addSp delSp modSp new mod">
        <pc:chgData name="Cheng Ran" userId="dbeed8448c6bb12c" providerId="LiveId" clId="{4BEA71DC-28E7-4D99-B396-D1B51C397CD1}" dt="2022-02-28T11:10:14.538" v="2787"/>
        <pc:sldMkLst>
          <pc:docMk/>
          <pc:sldMk cId="281970874" sldId="324"/>
        </pc:sldMkLst>
        <pc:spChg chg="mod">
          <ac:chgData name="Cheng Ran" userId="dbeed8448c6bb12c" providerId="LiveId" clId="{4BEA71DC-28E7-4D99-B396-D1B51C397CD1}" dt="2022-02-28T09:14:02.691" v="2303" actId="20577"/>
          <ac:spMkLst>
            <pc:docMk/>
            <pc:sldMk cId="281970874" sldId="324"/>
            <ac:spMk id="2" creationId="{2D9BE780-94B6-49C5-B197-94E4A83526D7}"/>
          </ac:spMkLst>
        </pc:spChg>
        <pc:spChg chg="del">
          <ac:chgData name="Cheng Ran" userId="dbeed8448c6bb12c" providerId="LiveId" clId="{4BEA71DC-28E7-4D99-B396-D1B51C397CD1}" dt="2022-02-28T09:14:48.413" v="2313" actId="22"/>
          <ac:spMkLst>
            <pc:docMk/>
            <pc:sldMk cId="281970874" sldId="324"/>
            <ac:spMk id="3" creationId="{6887E994-6C21-4FBB-AB8F-646B77233BDE}"/>
          </ac:spMkLst>
        </pc:spChg>
        <pc:spChg chg="add del mod">
          <ac:chgData name="Cheng Ran" userId="dbeed8448c6bb12c" providerId="LiveId" clId="{4BEA71DC-28E7-4D99-B396-D1B51C397CD1}" dt="2022-02-28T09:15:48.705" v="2323" actId="478"/>
          <ac:spMkLst>
            <pc:docMk/>
            <pc:sldMk cId="281970874" sldId="324"/>
            <ac:spMk id="6" creationId="{4F7D248E-48BE-4E5F-8B00-E5016CB89589}"/>
          </ac:spMkLst>
        </pc:spChg>
        <pc:spChg chg="add mod">
          <ac:chgData name="Cheng Ran" userId="dbeed8448c6bb12c" providerId="LiveId" clId="{4BEA71DC-28E7-4D99-B396-D1B51C397CD1}" dt="2022-02-28T11:10:02.365" v="2786" actId="20577"/>
          <ac:spMkLst>
            <pc:docMk/>
            <pc:sldMk cId="281970874" sldId="324"/>
            <ac:spMk id="7" creationId="{7AF1F874-2163-47E2-A2F5-2EB9F0DDACEF}"/>
          </ac:spMkLst>
        </pc:spChg>
        <pc:spChg chg="add mod">
          <ac:chgData name="Cheng Ran" userId="dbeed8448c6bb12c" providerId="LiveId" clId="{4BEA71DC-28E7-4D99-B396-D1B51C397CD1}" dt="2022-02-28T11:10:14.538" v="2787"/>
          <ac:spMkLst>
            <pc:docMk/>
            <pc:sldMk cId="281970874" sldId="324"/>
            <ac:spMk id="9" creationId="{83913B5A-E958-4F6B-9BD6-4801C54B113A}"/>
          </ac:spMkLst>
        </pc:spChg>
        <pc:picChg chg="add del mod ord">
          <ac:chgData name="Cheng Ran" userId="dbeed8448c6bb12c" providerId="LiveId" clId="{4BEA71DC-28E7-4D99-B396-D1B51C397CD1}" dt="2022-02-28T10:55:22.159" v="2528" actId="478"/>
          <ac:picMkLst>
            <pc:docMk/>
            <pc:sldMk cId="281970874" sldId="324"/>
            <ac:picMk id="5" creationId="{70919BA6-50FB-4899-93EE-A80547BC0813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489898761" sldId="324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2577218" sldId="325"/>
        </pc:sldMkLst>
      </pc:sldChg>
      <pc:sldChg chg="addSp delSp modSp new mod">
        <pc:chgData name="Cheng Ran" userId="dbeed8448c6bb12c" providerId="LiveId" clId="{4BEA71DC-28E7-4D99-B396-D1B51C397CD1}" dt="2022-02-28T11:04:13.285" v="2676" actId="20577"/>
        <pc:sldMkLst>
          <pc:docMk/>
          <pc:sldMk cId="277118934" sldId="325"/>
        </pc:sldMkLst>
        <pc:spChg chg="del">
          <ac:chgData name="Cheng Ran" userId="dbeed8448c6bb12c" providerId="LiveId" clId="{4BEA71DC-28E7-4D99-B396-D1B51C397CD1}" dt="2022-02-28T09:16:56.575" v="2336" actId="478"/>
          <ac:spMkLst>
            <pc:docMk/>
            <pc:sldMk cId="277118934" sldId="325"/>
            <ac:spMk id="2" creationId="{B3F2D9DC-C8EC-4C07-A9E1-41274E523656}"/>
          </ac:spMkLst>
        </pc:spChg>
        <pc:spChg chg="del">
          <ac:chgData name="Cheng Ran" userId="dbeed8448c6bb12c" providerId="LiveId" clId="{4BEA71DC-28E7-4D99-B396-D1B51C397CD1}" dt="2022-02-28T09:16:56.575" v="2336" actId="478"/>
          <ac:spMkLst>
            <pc:docMk/>
            <pc:sldMk cId="277118934" sldId="325"/>
            <ac:spMk id="3" creationId="{19E1E309-0D6E-4FBC-8A0B-2D964FDEA409}"/>
          </ac:spMkLst>
        </pc:spChg>
        <pc:spChg chg="add mod">
          <ac:chgData name="Cheng Ran" userId="dbeed8448c6bb12c" providerId="LiveId" clId="{4BEA71DC-28E7-4D99-B396-D1B51C397CD1}" dt="2022-02-28T11:03:39.566" v="2633" actId="14100"/>
          <ac:spMkLst>
            <pc:docMk/>
            <pc:sldMk cId="277118934" sldId="325"/>
            <ac:spMk id="4" creationId="{FD7715B3-70D0-44AC-B798-141084D8F192}"/>
          </ac:spMkLst>
        </pc:spChg>
        <pc:spChg chg="add mod">
          <ac:chgData name="Cheng Ran" userId="dbeed8448c6bb12c" providerId="LiveId" clId="{4BEA71DC-28E7-4D99-B396-D1B51C397CD1}" dt="2022-02-28T11:03:36.852" v="2632" actId="14100"/>
          <ac:spMkLst>
            <pc:docMk/>
            <pc:sldMk cId="277118934" sldId="325"/>
            <ac:spMk id="5" creationId="{CC295901-97C3-4775-AEA0-D8919DB771A4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6" creationId="{7D1C5BB7-CB19-4C65-ACBE-0E05C201B9BA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7" creationId="{0858B995-F765-4256-B1CE-17E05ADF1324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8" creationId="{D29A985C-EDFC-427E-8128-2A3D7A2ED7CC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9" creationId="{044C9448-AFB2-42EC-8424-B9F9C7DD28CA}"/>
          </ac:spMkLst>
        </pc:spChg>
        <pc:spChg chg="add mod">
          <ac:chgData name="Cheng Ran" userId="dbeed8448c6bb12c" providerId="LiveId" clId="{4BEA71DC-28E7-4D99-B396-D1B51C397CD1}" dt="2022-02-28T11:03:42.783" v="2634" actId="14100"/>
          <ac:spMkLst>
            <pc:docMk/>
            <pc:sldMk cId="277118934" sldId="325"/>
            <ac:spMk id="10" creationId="{986BE772-E9D5-4E9B-84D3-0F97666C7887}"/>
          </ac:spMkLst>
        </pc:spChg>
        <pc:spChg chg="add mod">
          <ac:chgData name="Cheng Ran" userId="dbeed8448c6bb12c" providerId="LiveId" clId="{4BEA71DC-28E7-4D99-B396-D1B51C397CD1}" dt="2022-02-28T11:04:01.879" v="2665" actId="1037"/>
          <ac:spMkLst>
            <pc:docMk/>
            <pc:sldMk cId="277118934" sldId="325"/>
            <ac:spMk id="11" creationId="{DBBC0D4A-BA1B-47C0-94AC-F603864E5346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12" creationId="{B45E3ACC-6ED0-4C3F-BDD7-0CA48233E572}"/>
          </ac:spMkLst>
        </pc:spChg>
        <pc:spChg chg="add mod">
          <ac:chgData name="Cheng Ran" userId="dbeed8448c6bb12c" providerId="LiveId" clId="{4BEA71DC-28E7-4D99-B396-D1B51C397CD1}" dt="2022-02-28T11:04:13.285" v="2676" actId="20577"/>
          <ac:spMkLst>
            <pc:docMk/>
            <pc:sldMk cId="277118934" sldId="325"/>
            <ac:spMk id="13" creationId="{781B2DF5-EF3B-4ED8-BBB3-481E21D8AB1F}"/>
          </ac:spMkLst>
        </pc:spChg>
        <pc:spChg chg="add mod">
          <ac:chgData name="Cheng Ran" userId="dbeed8448c6bb12c" providerId="LiveId" clId="{4BEA71DC-28E7-4D99-B396-D1B51C397CD1}" dt="2022-02-28T11:04:01.879" v="2665" actId="1037"/>
          <ac:spMkLst>
            <pc:docMk/>
            <pc:sldMk cId="277118934" sldId="325"/>
            <ac:spMk id="14" creationId="{63D5142F-7C0D-4A99-AB88-DC67CAC8CBFE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5" creationId="{658903C3-CB31-4164-B785-7845675B9C24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6" creationId="{C25EB8CA-4A4F-469E-B176-A60DE0299F15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7" creationId="{AB47BF44-ADD5-4997-8E10-C9C4B20E1D72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8" creationId="{FBCDACBC-6966-43AD-BF6B-61F4CD8BE7DF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9" creationId="{3030BDFF-215F-44B5-B014-69CFDE4C392C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0" creationId="{07644F61-90C8-42F8-83C2-3602326EEB51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1" creationId="{03585573-D9C2-46CB-9E40-1A5EA8B2B1FA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2" creationId="{DF0AB789-010D-44AB-9F24-EFCC89F25C6C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3" creationId="{19DE773C-C354-4719-9739-6F1AF9214DE3}"/>
          </ac:spMkLst>
        </pc:spChg>
      </pc:sldChg>
      <pc:sldChg chg="modSp new mod">
        <pc:chgData name="Cheng Ran" userId="dbeed8448c6bb12c" providerId="LiveId" clId="{4BEA71DC-28E7-4D99-B396-D1B51C397CD1}" dt="2022-02-28T11:00:16.299" v="2596"/>
        <pc:sldMkLst>
          <pc:docMk/>
          <pc:sldMk cId="325406773" sldId="326"/>
        </pc:sldMkLst>
        <pc:spChg chg="mod">
          <ac:chgData name="Cheng Ran" userId="dbeed8448c6bb12c" providerId="LiveId" clId="{4BEA71DC-28E7-4D99-B396-D1B51C397CD1}" dt="2022-02-28T09:17:17.199" v="2451" actId="20577"/>
          <ac:spMkLst>
            <pc:docMk/>
            <pc:sldMk cId="325406773" sldId="326"/>
            <ac:spMk id="2" creationId="{68FAA7EC-CA14-4BF3-9EE2-E57978BDBA56}"/>
          </ac:spMkLst>
        </pc:spChg>
        <pc:spChg chg="mod">
          <ac:chgData name="Cheng Ran" userId="dbeed8448c6bb12c" providerId="LiveId" clId="{4BEA71DC-28E7-4D99-B396-D1B51C397CD1}" dt="2022-02-28T11:00:16.299" v="2596"/>
          <ac:spMkLst>
            <pc:docMk/>
            <pc:sldMk cId="325406773" sldId="326"/>
            <ac:spMk id="3" creationId="{D20AC284-9811-4D89-A92B-F977A3928B10}"/>
          </ac:spMkLst>
        </pc:spChg>
      </pc:sldChg>
      <pc:sldChg chg="addSp delSp modSp new mod">
        <pc:chgData name="Cheng Ran" userId="dbeed8448c6bb12c" providerId="LiveId" clId="{4BEA71DC-28E7-4D99-B396-D1B51C397CD1}" dt="2022-02-28T11:03:23.841" v="2631" actId="1035"/>
        <pc:sldMkLst>
          <pc:docMk/>
          <pc:sldMk cId="3101097169" sldId="327"/>
        </pc:sldMkLst>
        <pc:spChg chg="mod">
          <ac:chgData name="Cheng Ran" userId="dbeed8448c6bb12c" providerId="LiveId" clId="{4BEA71DC-28E7-4D99-B396-D1B51C397CD1}" dt="2022-02-28T09:18:13.618" v="2466" actId="20577"/>
          <ac:spMkLst>
            <pc:docMk/>
            <pc:sldMk cId="3101097169" sldId="327"/>
            <ac:spMk id="2" creationId="{86411986-C519-4E1A-94CA-955AF8460630}"/>
          </ac:spMkLst>
        </pc:spChg>
        <pc:spChg chg="del">
          <ac:chgData name="Cheng Ran" userId="dbeed8448c6bb12c" providerId="LiveId" clId="{4BEA71DC-28E7-4D99-B396-D1B51C397CD1}" dt="2022-02-28T09:18:27.418" v="2467" actId="22"/>
          <ac:spMkLst>
            <pc:docMk/>
            <pc:sldMk cId="3101097169" sldId="327"/>
            <ac:spMk id="3" creationId="{CBB924EA-8D5B-4AC2-BBE0-95C9C52EF1F4}"/>
          </ac:spMkLst>
        </pc:spChg>
        <pc:spChg chg="add del mod">
          <ac:chgData name="Cheng Ran" userId="dbeed8448c6bb12c" providerId="LiveId" clId="{4BEA71DC-28E7-4D99-B396-D1B51C397CD1}" dt="2022-02-28T11:01:18.061" v="2611" actId="478"/>
          <ac:spMkLst>
            <pc:docMk/>
            <pc:sldMk cId="3101097169" sldId="327"/>
            <ac:spMk id="7" creationId="{A57B5396-EF65-489A-A9D7-204066D5A24C}"/>
          </ac:spMkLst>
        </pc:spChg>
        <pc:spChg chg="add mod">
          <ac:chgData name="Cheng Ran" userId="dbeed8448c6bb12c" providerId="LiveId" clId="{4BEA71DC-28E7-4D99-B396-D1B51C397CD1}" dt="2022-02-28T11:03:23.841" v="2631" actId="1035"/>
          <ac:spMkLst>
            <pc:docMk/>
            <pc:sldMk cId="3101097169" sldId="327"/>
            <ac:spMk id="10" creationId="{2155936D-3EAA-4541-BCEE-4346537705A8}"/>
          </ac:spMkLst>
        </pc:spChg>
        <pc:graphicFrameChg chg="add mod modGraphic">
          <ac:chgData name="Cheng Ran" userId="dbeed8448c6bb12c" providerId="LiveId" clId="{4BEA71DC-28E7-4D99-B396-D1B51C397CD1}" dt="2022-02-28T11:02:53.291" v="2622" actId="1076"/>
          <ac:graphicFrameMkLst>
            <pc:docMk/>
            <pc:sldMk cId="3101097169" sldId="327"/>
            <ac:graphicFrameMk id="8" creationId="{993F16DB-473B-42F4-8BFC-9ECC58092BAC}"/>
          </ac:graphicFrameMkLst>
        </pc:graphicFrameChg>
        <pc:picChg chg="add del mod ord">
          <ac:chgData name="Cheng Ran" userId="dbeed8448c6bb12c" providerId="LiveId" clId="{4BEA71DC-28E7-4D99-B396-D1B51C397CD1}" dt="2022-02-28T11:01:03.950" v="2610" actId="478"/>
          <ac:picMkLst>
            <pc:docMk/>
            <pc:sldMk cId="3101097169" sldId="327"/>
            <ac:picMk id="5" creationId="{F6E4F04F-BA40-4C4B-BF84-FD6551E87138}"/>
          </ac:picMkLst>
        </pc:picChg>
      </pc:sldChg>
      <pc:sldChg chg="modSp new mod">
        <pc:chgData name="Cheng Ran" userId="dbeed8448c6bb12c" providerId="LiveId" clId="{4BEA71DC-28E7-4D99-B396-D1B51C397CD1}" dt="2022-02-28T11:00:47.420" v="2608" actId="20577"/>
        <pc:sldMkLst>
          <pc:docMk/>
          <pc:sldMk cId="3866765305" sldId="328"/>
        </pc:sldMkLst>
        <pc:spChg chg="mod">
          <ac:chgData name="Cheng Ran" userId="dbeed8448c6bb12c" providerId="LiveId" clId="{4BEA71DC-28E7-4D99-B396-D1B51C397CD1}" dt="2022-02-28T09:18:42.364" v="2491" actId="20577"/>
          <ac:spMkLst>
            <pc:docMk/>
            <pc:sldMk cId="3866765305" sldId="328"/>
            <ac:spMk id="2" creationId="{BDFB4561-6098-46B6-A294-FA1FB56DF14A}"/>
          </ac:spMkLst>
        </pc:spChg>
        <pc:spChg chg="mod">
          <ac:chgData name="Cheng Ran" userId="dbeed8448c6bb12c" providerId="LiveId" clId="{4BEA71DC-28E7-4D99-B396-D1B51C397CD1}" dt="2022-02-28T11:00:47.420" v="2608" actId="20577"/>
          <ac:spMkLst>
            <pc:docMk/>
            <pc:sldMk cId="3866765305" sldId="328"/>
            <ac:spMk id="3" creationId="{62E9321A-D19B-4093-BE78-95C04EE2C2AB}"/>
          </ac:spMkLst>
        </pc:spChg>
      </pc:sldChg>
    </pc:docChg>
  </pc:docChgLst>
  <pc:docChgLst>
    <pc:chgData name="Cheng Ran" userId="dbeed8448c6bb12c" providerId="LiveId" clId="{635273D0-1DFB-4079-BA99-AA257C87458F}"/>
    <pc:docChg chg="undo redo custSel addSld delSld modSld">
      <pc:chgData name="Cheng Ran" userId="dbeed8448c6bb12c" providerId="LiveId" clId="{635273D0-1DFB-4079-BA99-AA257C87458F}" dt="2022-02-21T07:34:07.720" v="3106" actId="47"/>
      <pc:docMkLst>
        <pc:docMk/>
      </pc:docMkLst>
      <pc:sldChg chg="modSp mod">
        <pc:chgData name="Cheng Ran" userId="dbeed8448c6bb12c" providerId="LiveId" clId="{635273D0-1DFB-4079-BA99-AA257C87458F}" dt="2022-02-21T04:50:45.406" v="23" actId="20577"/>
        <pc:sldMkLst>
          <pc:docMk/>
          <pc:sldMk cId="3385293733" sldId="257"/>
        </pc:sldMkLst>
        <pc:spChg chg="mod">
          <ac:chgData name="Cheng Ran" userId="dbeed8448c6bb12c" providerId="LiveId" clId="{635273D0-1DFB-4079-BA99-AA257C87458F}" dt="2022-02-21T04:50:45.406" v="23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23772265" sldId="25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860643699" sldId="25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756521357" sldId="26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42607329" sldId="26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643232237" sldId="26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18986422" sldId="26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72111270" sldId="26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818886023" sldId="26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64240106" sldId="26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06023767" sldId="26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065799902" sldId="26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191028368" sldId="27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294332934" sldId="27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94252760" sldId="27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391222188" sldId="27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18962520" sldId="27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58885491" sldId="27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999420046" sldId="27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93896810" sldId="27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89101338" sldId="27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322556458" sldId="27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628340342" sldId="28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44907058" sldId="28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097794756" sldId="28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750497665" sldId="28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920123509" sldId="28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945139366" sldId="28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819709825" sldId="28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282138035" sldId="28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02641594" sldId="288"/>
        </pc:sldMkLst>
      </pc:sldChg>
      <pc:sldChg chg="addSp delSp modSp new mod">
        <pc:chgData name="Cheng Ran" userId="dbeed8448c6bb12c" providerId="LiveId" clId="{635273D0-1DFB-4079-BA99-AA257C87458F}" dt="2022-02-21T04:58:05.735" v="442" actId="11529"/>
        <pc:sldMkLst>
          <pc:docMk/>
          <pc:sldMk cId="684922242" sldId="290"/>
        </pc:sldMkLst>
        <pc:spChg chg="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" creationId="{50232FE4-F840-4052-B3A9-D30429F72A30}"/>
          </ac:spMkLst>
        </pc:spChg>
        <pc:spChg chg="del">
          <ac:chgData name="Cheng Ran" userId="dbeed8448c6bb12c" providerId="LiveId" clId="{635273D0-1DFB-4079-BA99-AA257C87458F}" dt="2022-02-21T04:53:23.731" v="107" actId="478"/>
          <ac:spMkLst>
            <pc:docMk/>
            <pc:sldMk cId="684922242" sldId="290"/>
            <ac:spMk id="3" creationId="{AAEFF653-1CDA-4427-B9DD-651355C776D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4" creationId="{9EAFA539-E82F-45FE-A2B5-E7E45D34F44D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5" creationId="{45BE34C5-3D3C-49BD-A050-55934CC5AD8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6" creationId="{7D7509E7-8BC6-4C20-A827-BFD16272E2B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7" creationId="{B98313AB-668F-486A-BFC2-114ED35F059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8" creationId="{0B853941-731C-48D6-9285-DF036D6A6D1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9" creationId="{4CFB981C-9DAB-4A19-804B-A0EB7141F34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0" creationId="{E51CC5EE-7267-4E34-B2F7-C798CE8AC1E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1" creationId="{9D830DCF-F355-4E17-AD9C-AB41B343CE2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2" creationId="{BB9D5B57-F950-45C6-874F-5192D59F0AAB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3" creationId="{99159DD9-5A95-458A-9637-477F7FCBD9E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4" creationId="{DF148E37-ABCE-4B1F-90EF-DF86746AE25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5" creationId="{BD2DEBDC-AFF3-40A8-AF40-620B4909814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6" creationId="{73303789-7C4B-4B39-A43F-D81D84CC31E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7" creationId="{16A60E56-CB8C-47A4-B35D-073DAE25439E}"/>
          </ac:spMkLst>
        </pc:spChg>
        <pc:spChg chg="add del mod">
          <ac:chgData name="Cheng Ran" userId="dbeed8448c6bb12c" providerId="LiveId" clId="{635273D0-1DFB-4079-BA99-AA257C87458F}" dt="2022-02-21T04:53:36.986" v="167"/>
          <ac:spMkLst>
            <pc:docMk/>
            <pc:sldMk cId="684922242" sldId="290"/>
            <ac:spMk id="18" creationId="{8FAB4554-D362-42F3-83C3-0FF2F38D621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9" creationId="{C07A1223-2225-454E-9CA9-E529C916E11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0" creationId="{41958C62-BACE-4CC1-A966-DC67309DEFB2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1" creationId="{AE740F48-C72A-4C3E-9FF9-409FE1F40B51}"/>
          </ac:spMkLst>
        </pc:spChg>
        <pc:cxnChg chg="add">
          <ac:chgData name="Cheng Ran" userId="dbeed8448c6bb12c" providerId="LiveId" clId="{635273D0-1DFB-4079-BA99-AA257C87458F}" dt="2022-02-21T04:58:05.735" v="442" actId="11529"/>
          <ac:cxnSpMkLst>
            <pc:docMk/>
            <pc:sldMk cId="684922242" sldId="290"/>
            <ac:cxnSpMk id="23" creationId="{5DE71179-CBD7-4CC8-8FCD-1624AF75CAAC}"/>
          </ac:cxnSpMkLst>
        </pc:cxnChg>
      </pc:sldChg>
      <pc:sldChg chg="addSp delSp modSp new mod chgLayout">
        <pc:chgData name="Cheng Ran" userId="dbeed8448c6bb12c" providerId="LiveId" clId="{635273D0-1DFB-4079-BA99-AA257C87458F}" dt="2022-02-21T04:57:11.277" v="432" actId="20577"/>
        <pc:sldMkLst>
          <pc:docMk/>
          <pc:sldMk cId="2733330309" sldId="291"/>
        </pc:sldMkLst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2" creationId="{687EE347-4A11-4DC0-B259-F11FFFC60EC4}"/>
          </ac:spMkLst>
        </pc:spChg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3" creationId="{EF956457-83DD-4602-91FE-5E4C0287738C}"/>
          </ac:spMkLst>
        </pc:spChg>
        <pc:spChg chg="add mod ord">
          <ac:chgData name="Cheng Ran" userId="dbeed8448c6bb12c" providerId="LiveId" clId="{635273D0-1DFB-4079-BA99-AA257C87458F}" dt="2022-02-21T04:51:27.502" v="43" actId="20577"/>
          <ac:spMkLst>
            <pc:docMk/>
            <pc:sldMk cId="2733330309" sldId="291"/>
            <ac:spMk id="4" creationId="{D7F6E061-C98D-48D5-BCAB-B3B7C2E2D483}"/>
          </ac:spMkLst>
        </pc:spChg>
        <pc:spChg chg="add mod ord">
          <ac:chgData name="Cheng Ran" userId="dbeed8448c6bb12c" providerId="LiveId" clId="{635273D0-1DFB-4079-BA99-AA257C87458F}" dt="2022-02-21T04:57:11.277" v="432" actId="20577"/>
          <ac:spMkLst>
            <pc:docMk/>
            <pc:sldMk cId="2733330309" sldId="291"/>
            <ac:spMk id="5" creationId="{06ABAD9D-935F-47F6-A1F4-F05C16AAC32C}"/>
          </ac:spMkLst>
        </pc:spChg>
      </pc:sldChg>
      <pc:sldChg chg="addSp delSp modSp new mod">
        <pc:chgData name="Cheng Ran" userId="dbeed8448c6bb12c" providerId="LiveId" clId="{635273D0-1DFB-4079-BA99-AA257C87458F}" dt="2022-02-21T04:55:07.671" v="386" actId="1036"/>
        <pc:sldMkLst>
          <pc:docMk/>
          <pc:sldMk cId="3854375578" sldId="292"/>
        </pc:sldMkLst>
        <pc:spChg chg="mod">
          <ac:chgData name="Cheng Ran" userId="dbeed8448c6bb12c" providerId="LiveId" clId="{635273D0-1DFB-4079-BA99-AA257C87458F}" dt="2022-02-21T04:54:54.051" v="324"/>
          <ac:spMkLst>
            <pc:docMk/>
            <pc:sldMk cId="3854375578" sldId="292"/>
            <ac:spMk id="2" creationId="{305A91F5-6DDB-4264-A183-358F7994838F}"/>
          </ac:spMkLst>
        </pc:spChg>
        <pc:spChg chg="del">
          <ac:chgData name="Cheng Ran" userId="dbeed8448c6bb12c" providerId="LiveId" clId="{635273D0-1DFB-4079-BA99-AA257C87458F}" dt="2022-02-21T04:55:01.429" v="325" actId="478"/>
          <ac:spMkLst>
            <pc:docMk/>
            <pc:sldMk cId="3854375578" sldId="292"/>
            <ac:spMk id="3" creationId="{5AFF9ECB-B6F7-44AA-A451-991186F2592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4" creationId="{3B302E96-1236-47F2-8296-F51B27B540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5" creationId="{1186C9C7-1542-4168-B23D-C65AE4B54D7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6" creationId="{D0BA3D9D-6B00-447A-8720-38B8968597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7" creationId="{CFBF76B8-DD52-484A-86F5-8BB74FC6367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8" creationId="{66F7BF6E-0A37-4387-86AC-FDE7943A29A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9" creationId="{DF8C1632-22DD-4980-B5E3-2AF6CB136996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0" creationId="{910970D3-2FF1-41EB-9F04-AF7D494F3D32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1" creationId="{3F2269C5-2888-4011-9566-6E07F1262204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3" creationId="{3D2FCA3C-0CED-4528-8F4E-9DFBA462DD91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4" creationId="{C90C4920-7B2C-40E2-8F57-83CBE4C345B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5" creationId="{3A2D1DE9-7F9E-4A5C-8D13-AF41DBD26E3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6" creationId="{4205A582-55B4-47E2-A600-D31A85700FA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7" creationId="{D97538E3-AD89-4DB8-BC9D-633CB90CD97E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8" creationId="{85FDE27B-3267-477E-853C-534EA6B3A027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9" creationId="{FD65423B-A371-4C6D-8397-BEC32C1385DC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0" creationId="{D4C69EAD-3237-46F1-80B3-279B7B953D6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2" creationId="{452E77A1-92E8-4678-AD0B-E65E35AEB06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3" creationId="{E116407F-A288-4B82-9F22-29F349AD12F3}"/>
          </ac:spMkLst>
        </pc:spChg>
        <pc:graphicFrameChg chg="add mod">
          <ac:chgData name="Cheng Ran" userId="dbeed8448c6bb12c" providerId="LiveId" clId="{635273D0-1DFB-4079-BA99-AA257C87458F}" dt="2022-02-21T04:55:07.671" v="386" actId="1036"/>
          <ac:graphicFrameMkLst>
            <pc:docMk/>
            <pc:sldMk cId="3854375578" sldId="292"/>
            <ac:graphicFrameMk id="12" creationId="{F1CF92FD-4EF0-4F63-BD6A-C65C88F96451}"/>
          </ac:graphicFrameMkLst>
        </pc:graphicFrame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1" creationId="{2F2D10BC-71BA-42B3-BFB8-0385275E8806}"/>
          </ac:cxnSpMkLst>
        </pc:cxn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4" creationId="{EB1EBE22-6728-476E-AFF7-528B00E0A7F6}"/>
          </ac:cxnSpMkLst>
        </pc:cxnChg>
      </pc:sldChg>
      <pc:sldChg chg="addSp delSp modSp new mod">
        <pc:chgData name="Cheng Ran" userId="dbeed8448c6bb12c" providerId="LiveId" clId="{635273D0-1DFB-4079-BA99-AA257C87458F}" dt="2022-02-21T05:46:42.851" v="488" actId="1076"/>
        <pc:sldMkLst>
          <pc:docMk/>
          <pc:sldMk cId="1099301301" sldId="293"/>
        </pc:sldMkLst>
        <pc:spChg chg="mod">
          <ac:chgData name="Cheng Ran" userId="dbeed8448c6bb12c" providerId="LiveId" clId="{635273D0-1DFB-4079-BA99-AA257C87458F}" dt="2022-02-21T04:55:46.412" v="428" actId="20577"/>
          <ac:spMkLst>
            <pc:docMk/>
            <pc:sldMk cId="1099301301" sldId="293"/>
            <ac:spMk id="2" creationId="{DA97705C-0712-48A0-9DF5-F67238673CF5}"/>
          </ac:spMkLst>
        </pc:spChg>
        <pc:spChg chg="del">
          <ac:chgData name="Cheng Ran" userId="dbeed8448c6bb12c" providerId="LiveId" clId="{635273D0-1DFB-4079-BA99-AA257C87458F}" dt="2022-02-21T04:55:36.602" v="406"/>
          <ac:spMkLst>
            <pc:docMk/>
            <pc:sldMk cId="1099301301" sldId="293"/>
            <ac:spMk id="3" creationId="{842B01C9-4A52-4F43-8FCD-CF23A7F8BC0A}"/>
          </ac:spMkLst>
        </pc:spChg>
        <pc:picChg chg="add mod">
          <ac:chgData name="Cheng Ran" userId="dbeed8448c6bb12c" providerId="LiveId" clId="{635273D0-1DFB-4079-BA99-AA257C87458F}" dt="2022-02-21T05:46:42.851" v="488" actId="1076"/>
          <ac:picMkLst>
            <pc:docMk/>
            <pc:sldMk cId="1099301301" sldId="293"/>
            <ac:picMk id="4" creationId="{881C39B6-7E3A-4269-BDE4-92E8B008AFB5}"/>
          </ac:picMkLst>
        </pc:picChg>
      </pc:sldChg>
      <pc:sldChg chg="addSp modSp add mod modAnim">
        <pc:chgData name="Cheng Ran" userId="dbeed8448c6bb12c" providerId="LiveId" clId="{635273D0-1DFB-4079-BA99-AA257C87458F}" dt="2022-02-21T05:46:24.866" v="485" actId="1076"/>
        <pc:sldMkLst>
          <pc:docMk/>
          <pc:sldMk cId="2768381481" sldId="294"/>
        </pc:sldMkLst>
        <pc:spChg chg="mod">
          <ac:chgData name="Cheng Ran" userId="dbeed8448c6bb12c" providerId="LiveId" clId="{635273D0-1DFB-4079-BA99-AA257C87458F}" dt="2022-02-21T05:43:54.412" v="453" actId="20577"/>
          <ac:spMkLst>
            <pc:docMk/>
            <pc:sldMk cId="2768381481" sldId="294"/>
            <ac:spMk id="2" creationId="{136FAD0A-6C80-45BD-91F8-B65F2609EC95}"/>
          </ac:spMkLst>
        </pc:spChg>
        <pc:spChg chg="mod">
          <ac:chgData name="Cheng Ran" userId="dbeed8448c6bb12c" providerId="LiveId" clId="{635273D0-1DFB-4079-BA99-AA257C87458F}" dt="2022-02-21T05:44:10.170" v="457" actId="14100"/>
          <ac:spMkLst>
            <pc:docMk/>
            <pc:sldMk cId="2768381481" sldId="294"/>
            <ac:spMk id="3" creationId="{A11E3C05-5225-4C7C-9C93-AB2A2408A44D}"/>
          </ac:spMkLst>
        </pc:spChg>
        <pc:spChg chg="add mod">
          <ac:chgData name="Cheng Ran" userId="dbeed8448c6bb12c" providerId="LiveId" clId="{635273D0-1DFB-4079-BA99-AA257C87458F}" dt="2022-02-21T05:44:21.656" v="461" actId="1076"/>
          <ac:spMkLst>
            <pc:docMk/>
            <pc:sldMk cId="2768381481" sldId="294"/>
            <ac:spMk id="4" creationId="{A9B46F7B-3C42-41F5-A16A-0C71B71F3D10}"/>
          </ac:spMkLst>
        </pc:spChg>
        <pc:spChg chg="add mod">
          <ac:chgData name="Cheng Ran" userId="dbeed8448c6bb12c" providerId="LiveId" clId="{635273D0-1DFB-4079-BA99-AA257C87458F}" dt="2022-02-21T05:46:24.866" v="485" actId="1076"/>
          <ac:spMkLst>
            <pc:docMk/>
            <pc:sldMk cId="2768381481" sldId="294"/>
            <ac:spMk id="5" creationId="{5E30ECCE-9D8B-41C0-97AC-A09E3186BF6F}"/>
          </ac:spMkLst>
        </pc:spChg>
      </pc:sldChg>
      <pc:sldChg chg="modSp new del mod">
        <pc:chgData name="Cheng Ran" userId="dbeed8448c6bb12c" providerId="LiveId" clId="{635273D0-1DFB-4079-BA99-AA257C87458F}" dt="2022-02-21T05:43:40.870" v="445" actId="2696"/>
        <pc:sldMkLst>
          <pc:docMk/>
          <pc:sldMk cId="3379855557" sldId="294"/>
        </pc:sldMkLst>
        <pc:spChg chg="mod">
          <ac:chgData name="Cheng Ran" userId="dbeed8448c6bb12c" providerId="LiveId" clId="{635273D0-1DFB-4079-BA99-AA257C87458F}" dt="2022-02-21T05:43:39.341" v="444"/>
          <ac:spMkLst>
            <pc:docMk/>
            <pc:sldMk cId="3379855557" sldId="294"/>
            <ac:spMk id="2" creationId="{136FAD0A-6C80-45BD-91F8-B65F2609EC95}"/>
          </ac:spMkLst>
        </pc:spChg>
      </pc:sldChg>
      <pc:sldChg chg="modSp new mod">
        <pc:chgData name="Cheng Ran" userId="dbeed8448c6bb12c" providerId="LiveId" clId="{635273D0-1DFB-4079-BA99-AA257C87458F}" dt="2022-02-21T05:48:39.969" v="545" actId="15"/>
        <pc:sldMkLst>
          <pc:docMk/>
          <pc:sldMk cId="1699718560" sldId="295"/>
        </pc:sldMkLst>
        <pc:spChg chg="mod">
          <ac:chgData name="Cheng Ran" userId="dbeed8448c6bb12c" providerId="LiveId" clId="{635273D0-1DFB-4079-BA99-AA257C87458F}" dt="2022-02-21T05:46:55.393" v="490"/>
          <ac:spMkLst>
            <pc:docMk/>
            <pc:sldMk cId="1699718560" sldId="295"/>
            <ac:spMk id="2" creationId="{9551DEF0-D5AE-420D-94BD-2C9D0E70B92C}"/>
          </ac:spMkLst>
        </pc:spChg>
        <pc:spChg chg="mod">
          <ac:chgData name="Cheng Ran" userId="dbeed8448c6bb12c" providerId="LiveId" clId="{635273D0-1DFB-4079-BA99-AA257C87458F}" dt="2022-02-21T05:48:39.969" v="545" actId="15"/>
          <ac:spMkLst>
            <pc:docMk/>
            <pc:sldMk cId="1699718560" sldId="295"/>
            <ac:spMk id="3" creationId="{5471E5D2-2D82-45B8-AE0C-67B8023790BF}"/>
          </ac:spMkLst>
        </pc:spChg>
      </pc:sldChg>
      <pc:sldChg chg="addSp modSp new mod">
        <pc:chgData name="Cheng Ran" userId="dbeed8448c6bb12c" providerId="LiveId" clId="{635273D0-1DFB-4079-BA99-AA257C87458F}" dt="2022-02-21T05:53:48.632" v="592"/>
        <pc:sldMkLst>
          <pc:docMk/>
          <pc:sldMk cId="3184272537" sldId="296"/>
        </pc:sldMkLst>
        <pc:spChg chg="mod">
          <ac:chgData name="Cheng Ran" userId="dbeed8448c6bb12c" providerId="LiveId" clId="{635273D0-1DFB-4079-BA99-AA257C87458F}" dt="2022-02-21T05:49:25.636" v="547"/>
          <ac:spMkLst>
            <pc:docMk/>
            <pc:sldMk cId="3184272537" sldId="296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3:48.632" v="592"/>
          <ac:spMkLst>
            <pc:docMk/>
            <pc:sldMk cId="3184272537" sldId="296"/>
            <ac:spMk id="3" creationId="{3495B8B4-FF27-487D-99F8-1627E3CB44C6}"/>
          </ac:spMkLst>
        </pc:spChg>
        <pc:spChg chg="add mod">
          <ac:chgData name="Cheng Ran" userId="dbeed8448c6bb12c" providerId="LiveId" clId="{635273D0-1DFB-4079-BA99-AA257C87458F}" dt="2022-02-21T05:51:14.170" v="580" actId="1076"/>
          <ac:spMkLst>
            <pc:docMk/>
            <pc:sldMk cId="3184272537" sldId="296"/>
            <ac:spMk id="4" creationId="{16636FD0-83E7-4C11-8BC7-0EE1A937907F}"/>
          </ac:spMkLst>
        </pc:spChg>
      </pc:sldChg>
      <pc:sldChg chg="addSp delSp modSp add mod">
        <pc:chgData name="Cheng Ran" userId="dbeed8448c6bb12c" providerId="LiveId" clId="{635273D0-1DFB-4079-BA99-AA257C87458F}" dt="2022-02-21T05:58:04.143" v="733" actId="20577"/>
        <pc:sldMkLst>
          <pc:docMk/>
          <pc:sldMk cId="1956971627" sldId="297"/>
        </pc:sldMkLst>
        <pc:spChg chg="mod">
          <ac:chgData name="Cheng Ran" userId="dbeed8448c6bb12c" providerId="LiveId" clId="{635273D0-1DFB-4079-BA99-AA257C87458F}" dt="2022-02-21T05:54:43.999" v="608" actId="20577"/>
          <ac:spMkLst>
            <pc:docMk/>
            <pc:sldMk cId="1956971627" sldId="297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8:04.143" v="733" actId="20577"/>
          <ac:spMkLst>
            <pc:docMk/>
            <pc:sldMk cId="1956971627" sldId="297"/>
            <ac:spMk id="3" creationId="{3495B8B4-FF27-487D-99F8-1627E3CB44C6}"/>
          </ac:spMkLst>
        </pc:spChg>
        <pc:spChg chg="del">
          <ac:chgData name="Cheng Ran" userId="dbeed8448c6bb12c" providerId="LiveId" clId="{635273D0-1DFB-4079-BA99-AA257C87458F}" dt="2022-02-21T05:54:46.238" v="609" actId="478"/>
          <ac:spMkLst>
            <pc:docMk/>
            <pc:sldMk cId="1956971627" sldId="297"/>
            <ac:spMk id="4" creationId="{16636FD0-83E7-4C11-8BC7-0EE1A937907F}"/>
          </ac:spMkLst>
        </pc:spChg>
        <pc:spChg chg="add mod">
          <ac:chgData name="Cheng Ran" userId="dbeed8448c6bb12c" providerId="LiveId" clId="{635273D0-1DFB-4079-BA99-AA257C87458F}" dt="2022-02-21T05:54:52.539" v="611" actId="1076"/>
          <ac:spMkLst>
            <pc:docMk/>
            <pc:sldMk cId="1956971627" sldId="297"/>
            <ac:spMk id="5" creationId="{899BBEC6-3B43-4970-979E-22C83937BCF2}"/>
          </ac:spMkLst>
        </pc:spChg>
      </pc:sldChg>
      <pc:sldChg chg="modSp new del mod modAnim">
        <pc:chgData name="Cheng Ran" userId="dbeed8448c6bb12c" providerId="LiveId" clId="{635273D0-1DFB-4079-BA99-AA257C87458F}" dt="2022-02-21T06:01:43.881" v="795" actId="47"/>
        <pc:sldMkLst>
          <pc:docMk/>
          <pc:sldMk cId="2172607167" sldId="298"/>
        </pc:sldMkLst>
        <pc:spChg chg="mod">
          <ac:chgData name="Cheng Ran" userId="dbeed8448c6bb12c" providerId="LiveId" clId="{635273D0-1DFB-4079-BA99-AA257C87458F}" dt="2022-02-21T05:58:30.014" v="735"/>
          <ac:spMkLst>
            <pc:docMk/>
            <pc:sldMk cId="2172607167" sldId="298"/>
            <ac:spMk id="2" creationId="{2F42CBE3-C9E9-4142-98E4-64160A1D87B1}"/>
          </ac:spMkLst>
        </pc:spChg>
        <pc:spChg chg="mod">
          <ac:chgData name="Cheng Ran" userId="dbeed8448c6bb12c" providerId="LiveId" clId="{635273D0-1DFB-4079-BA99-AA257C87458F}" dt="2022-02-21T06:00:52.678" v="779" actId="20577"/>
          <ac:spMkLst>
            <pc:docMk/>
            <pc:sldMk cId="2172607167" sldId="298"/>
            <ac:spMk id="3" creationId="{695B6CE0-4207-4EF2-BCB3-CCADB41389AD}"/>
          </ac:spMkLst>
        </pc:spChg>
      </pc:sldChg>
      <pc:sldChg chg="modSp add mod modAnim">
        <pc:chgData name="Cheng Ran" userId="dbeed8448c6bb12c" providerId="LiveId" clId="{635273D0-1DFB-4079-BA99-AA257C87458F}" dt="2022-02-21T06:17:04.073" v="1382"/>
        <pc:sldMkLst>
          <pc:docMk/>
          <pc:sldMk cId="3746886536" sldId="299"/>
        </pc:sldMkLst>
        <pc:spChg chg="mod">
          <ac:chgData name="Cheng Ran" userId="dbeed8448c6bb12c" providerId="LiveId" clId="{635273D0-1DFB-4079-BA99-AA257C87458F}" dt="2022-02-21T06:17:04.073" v="1382"/>
          <ac:spMkLst>
            <pc:docMk/>
            <pc:sldMk cId="3746886536" sldId="299"/>
            <ac:spMk id="3" creationId="{695B6CE0-4207-4EF2-BCB3-CCADB41389AD}"/>
          </ac:spMkLst>
        </pc:spChg>
      </pc:sldChg>
      <pc:sldChg chg="modSp new mod modAnim">
        <pc:chgData name="Cheng Ran" userId="dbeed8448c6bb12c" providerId="LiveId" clId="{635273D0-1DFB-4079-BA99-AA257C87458F}" dt="2022-02-21T06:16:24.656" v="1370"/>
        <pc:sldMkLst>
          <pc:docMk/>
          <pc:sldMk cId="3802757248" sldId="300"/>
        </pc:sldMkLst>
        <pc:spChg chg="mod">
          <ac:chgData name="Cheng Ran" userId="dbeed8448c6bb12c" providerId="LiveId" clId="{635273D0-1DFB-4079-BA99-AA257C87458F}" dt="2022-02-21T06:10:24.024" v="1175"/>
          <ac:spMkLst>
            <pc:docMk/>
            <pc:sldMk cId="3802757248" sldId="300"/>
            <ac:spMk id="2" creationId="{F690C74D-BEBC-421C-94AB-4FFE8A2350B9}"/>
          </ac:spMkLst>
        </pc:spChg>
        <pc:spChg chg="mod">
          <ac:chgData name="Cheng Ran" userId="dbeed8448c6bb12c" providerId="LiveId" clId="{635273D0-1DFB-4079-BA99-AA257C87458F}" dt="2022-02-21T06:16:24.656" v="1370"/>
          <ac:spMkLst>
            <pc:docMk/>
            <pc:sldMk cId="3802757248" sldId="300"/>
            <ac:spMk id="3" creationId="{BBF1AF71-F97A-436F-828C-9C98F5C98087}"/>
          </ac:spMkLst>
        </pc:spChg>
      </pc:sldChg>
      <pc:sldChg chg="addSp modSp new mod">
        <pc:chgData name="Cheng Ran" userId="dbeed8448c6bb12c" providerId="LiveId" clId="{635273D0-1DFB-4079-BA99-AA257C87458F}" dt="2022-02-21T06:12:03.555" v="1204"/>
        <pc:sldMkLst>
          <pc:docMk/>
          <pc:sldMk cId="3714020858" sldId="301"/>
        </pc:sldMkLst>
        <pc:spChg chg="mod">
          <ac:chgData name="Cheng Ran" userId="dbeed8448c6bb12c" providerId="LiveId" clId="{635273D0-1DFB-4079-BA99-AA257C87458F}" dt="2022-02-21T06:01:51.342" v="797"/>
          <ac:spMkLst>
            <pc:docMk/>
            <pc:sldMk cId="3714020858" sldId="301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12:03.555" v="1204"/>
          <ac:spMkLst>
            <pc:docMk/>
            <pc:sldMk cId="3714020858" sldId="301"/>
            <ac:spMk id="3" creationId="{58342E9B-CB41-4421-B578-0F099A2C4057}"/>
          </ac:spMkLst>
        </pc:spChg>
        <pc:spChg chg="add mod">
          <ac:chgData name="Cheng Ran" userId="dbeed8448c6bb12c" providerId="LiveId" clId="{635273D0-1DFB-4079-BA99-AA257C87458F}" dt="2022-02-21T06:08:59.693" v="1071" actId="14100"/>
          <ac:spMkLst>
            <pc:docMk/>
            <pc:sldMk cId="3714020858" sldId="301"/>
            <ac:spMk id="4" creationId="{8D1D4B95-B57D-40BF-9B08-E3853F1C3B58}"/>
          </ac:spMkLst>
        </pc:spChg>
      </pc:sldChg>
      <pc:sldChg chg="addSp delSp modSp add mod">
        <pc:chgData name="Cheng Ran" userId="dbeed8448c6bb12c" providerId="LiveId" clId="{635273D0-1DFB-4079-BA99-AA257C87458F}" dt="2022-02-21T06:14:05.812" v="1298" actId="1076"/>
        <pc:sldMkLst>
          <pc:docMk/>
          <pc:sldMk cId="2366096146" sldId="302"/>
        </pc:sldMkLst>
        <pc:spChg chg="mod">
          <ac:chgData name="Cheng Ran" userId="dbeed8448c6bb12c" providerId="LiveId" clId="{635273D0-1DFB-4079-BA99-AA257C87458F}" dt="2022-02-21T06:09:14.686" v="1073"/>
          <ac:spMkLst>
            <pc:docMk/>
            <pc:sldMk cId="2366096146" sldId="302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09:43.104" v="1077" actId="14100"/>
          <ac:spMkLst>
            <pc:docMk/>
            <pc:sldMk cId="2366096146" sldId="302"/>
            <ac:spMk id="3" creationId="{58342E9B-CB41-4421-B578-0F099A2C4057}"/>
          </ac:spMkLst>
        </pc:spChg>
        <pc:spChg chg="del">
          <ac:chgData name="Cheng Ran" userId="dbeed8448c6bb12c" providerId="LiveId" clId="{635273D0-1DFB-4079-BA99-AA257C87458F}" dt="2022-02-21T06:09:29.531" v="1076" actId="478"/>
          <ac:spMkLst>
            <pc:docMk/>
            <pc:sldMk cId="2366096146" sldId="302"/>
            <ac:spMk id="4" creationId="{8D1D4B95-B57D-40BF-9B08-E3853F1C3B58}"/>
          </ac:spMkLst>
        </pc:spChg>
        <pc:picChg chg="add mod">
          <ac:chgData name="Cheng Ran" userId="dbeed8448c6bb12c" providerId="LiveId" clId="{635273D0-1DFB-4079-BA99-AA257C87458F}" dt="2022-02-21T06:14:05.812" v="1298" actId="1076"/>
          <ac:picMkLst>
            <pc:docMk/>
            <pc:sldMk cId="2366096146" sldId="302"/>
            <ac:picMk id="5" creationId="{86C82239-C064-4321-8146-807B48F616B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6" creationId="{7F1C4C7F-E59D-4AC9-8E53-29A0991F8E1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7" creationId="{FE5B49A1-A262-4DE9-9FD7-3CA5D36A0B0A}"/>
          </ac:picMkLst>
        </pc:picChg>
      </pc:sldChg>
      <pc:sldChg chg="modSp add mod modAnim">
        <pc:chgData name="Cheng Ran" userId="dbeed8448c6bb12c" providerId="LiveId" clId="{635273D0-1DFB-4079-BA99-AA257C87458F}" dt="2022-02-21T06:15:48.522" v="1367" actId="15"/>
        <pc:sldMkLst>
          <pc:docMk/>
          <pc:sldMk cId="1702348628" sldId="303"/>
        </pc:sldMkLst>
        <pc:spChg chg="mod">
          <ac:chgData name="Cheng Ran" userId="dbeed8448c6bb12c" providerId="LiveId" clId="{635273D0-1DFB-4079-BA99-AA257C87458F}" dt="2022-02-21T06:15:48.522" v="1367" actId="15"/>
          <ac:spMkLst>
            <pc:docMk/>
            <pc:sldMk cId="1702348628" sldId="303"/>
            <ac:spMk id="3" creationId="{BBF1AF71-F97A-436F-828C-9C98F5C98087}"/>
          </ac:spMkLst>
        </pc:spChg>
      </pc:sldChg>
      <pc:sldChg chg="add del">
        <pc:chgData name="Cheng Ran" userId="dbeed8448c6bb12c" providerId="LiveId" clId="{635273D0-1DFB-4079-BA99-AA257C87458F}" dt="2022-02-21T06:11:38.316" v="1191"/>
        <pc:sldMkLst>
          <pc:docMk/>
          <pc:sldMk cId="3018477717" sldId="303"/>
        </pc:sldMkLst>
      </pc:sldChg>
      <pc:sldChg chg="modSp new mod modAnim">
        <pc:chgData name="Cheng Ran" userId="dbeed8448c6bb12c" providerId="LiveId" clId="{635273D0-1DFB-4079-BA99-AA257C87458F}" dt="2022-02-21T06:18:48.596" v="1423"/>
        <pc:sldMkLst>
          <pc:docMk/>
          <pc:sldMk cId="3637487902" sldId="304"/>
        </pc:sldMkLst>
        <pc:spChg chg="mod">
          <ac:chgData name="Cheng Ran" userId="dbeed8448c6bb12c" providerId="LiveId" clId="{635273D0-1DFB-4079-BA99-AA257C87458F}" dt="2022-02-21T06:18:41.943" v="1422" actId="20577"/>
          <ac:spMkLst>
            <pc:docMk/>
            <pc:sldMk cId="3637487902" sldId="304"/>
            <ac:spMk id="2" creationId="{102414DA-6A1B-4543-AECE-2C1E2433CC7B}"/>
          </ac:spMkLst>
        </pc:spChg>
        <pc:spChg chg="mod">
          <ac:chgData name="Cheng Ran" userId="dbeed8448c6bb12c" providerId="LiveId" clId="{635273D0-1DFB-4079-BA99-AA257C87458F}" dt="2022-02-21T06:18:23.264" v="1421" actId="20577"/>
          <ac:spMkLst>
            <pc:docMk/>
            <pc:sldMk cId="3637487902" sldId="304"/>
            <ac:spMk id="3" creationId="{AFD96DA2-8CE3-46AA-BB3A-ED821EFEAEBF}"/>
          </ac:spMkLst>
        </pc:spChg>
      </pc:sldChg>
      <pc:sldChg chg="addSp modSp add mod">
        <pc:chgData name="Cheng Ran" userId="dbeed8448c6bb12c" providerId="LiveId" clId="{635273D0-1DFB-4079-BA99-AA257C87458F}" dt="2022-02-21T06:19:17.590" v="1426" actId="1076"/>
        <pc:sldMkLst>
          <pc:docMk/>
          <pc:sldMk cId="2199217075" sldId="305"/>
        </pc:sldMkLst>
        <pc:spChg chg="add mod">
          <ac:chgData name="Cheng Ran" userId="dbeed8448c6bb12c" providerId="LiveId" clId="{635273D0-1DFB-4079-BA99-AA257C87458F}" dt="2022-02-21T06:19:17.590" v="1426" actId="1076"/>
          <ac:spMkLst>
            <pc:docMk/>
            <pc:sldMk cId="2199217075" sldId="305"/>
            <ac:spMk id="6" creationId="{B8366A61-7AE9-48D8-B5E0-4006514197BB}"/>
          </ac:spMkLst>
        </pc:spChg>
      </pc:sldChg>
      <pc:sldChg chg="addSp modSp new mod">
        <pc:chgData name="Cheng Ran" userId="dbeed8448c6bb12c" providerId="LiveId" clId="{635273D0-1DFB-4079-BA99-AA257C87458F}" dt="2022-02-21T06:26:09.746" v="1572" actId="20577"/>
        <pc:sldMkLst>
          <pc:docMk/>
          <pc:sldMk cId="1390682575" sldId="306"/>
        </pc:sldMkLst>
        <pc:spChg chg="mod">
          <ac:chgData name="Cheng Ran" userId="dbeed8448c6bb12c" providerId="LiveId" clId="{635273D0-1DFB-4079-BA99-AA257C87458F}" dt="2022-02-21T06:19:54.946" v="1441" actId="20577"/>
          <ac:spMkLst>
            <pc:docMk/>
            <pc:sldMk cId="1390682575" sldId="306"/>
            <ac:spMk id="2" creationId="{5DC1D19E-5FC5-43A4-B134-731037D7A752}"/>
          </ac:spMkLst>
        </pc:spChg>
        <pc:spChg chg="mod">
          <ac:chgData name="Cheng Ran" userId="dbeed8448c6bb12c" providerId="LiveId" clId="{635273D0-1DFB-4079-BA99-AA257C87458F}" dt="2022-02-21T06:26:09.746" v="1572" actId="20577"/>
          <ac:spMkLst>
            <pc:docMk/>
            <pc:sldMk cId="1390682575" sldId="306"/>
            <ac:spMk id="3" creationId="{6F89D666-F189-4EFB-BD00-733AC299EE1E}"/>
          </ac:spMkLst>
        </pc:spChg>
        <pc:picChg chg="add mod">
          <ac:chgData name="Cheng Ran" userId="dbeed8448c6bb12c" providerId="LiveId" clId="{635273D0-1DFB-4079-BA99-AA257C87458F}" dt="2022-02-21T06:22:23.558" v="1492" actId="1076"/>
          <ac:picMkLst>
            <pc:docMk/>
            <pc:sldMk cId="1390682575" sldId="306"/>
            <ac:picMk id="5" creationId="{1FE3FB9E-CFBB-4A33-B910-1F8842AC079C}"/>
          </ac:picMkLst>
        </pc:picChg>
      </pc:sldChg>
      <pc:sldChg chg="modSp new mod">
        <pc:chgData name="Cheng Ran" userId="dbeed8448c6bb12c" providerId="LiveId" clId="{635273D0-1DFB-4079-BA99-AA257C87458F}" dt="2022-02-21T06:27:46.825" v="1631" actId="12"/>
        <pc:sldMkLst>
          <pc:docMk/>
          <pc:sldMk cId="3661340809" sldId="307"/>
        </pc:sldMkLst>
        <pc:spChg chg="mod">
          <ac:chgData name="Cheng Ran" userId="dbeed8448c6bb12c" providerId="LiveId" clId="{635273D0-1DFB-4079-BA99-AA257C87458F}" dt="2022-02-21T06:27:39.321" v="1628" actId="20577"/>
          <ac:spMkLst>
            <pc:docMk/>
            <pc:sldMk cId="3661340809" sldId="307"/>
            <ac:spMk id="2" creationId="{E12F8217-56D1-4EA0-A791-A35E4896A327}"/>
          </ac:spMkLst>
        </pc:spChg>
        <pc:spChg chg="mod">
          <ac:chgData name="Cheng Ran" userId="dbeed8448c6bb12c" providerId="LiveId" clId="{635273D0-1DFB-4079-BA99-AA257C87458F}" dt="2022-02-21T06:27:46.825" v="1631" actId="12"/>
          <ac:spMkLst>
            <pc:docMk/>
            <pc:sldMk cId="3661340809" sldId="307"/>
            <ac:spMk id="3" creationId="{3957B701-AE91-421E-817B-691963BF204B}"/>
          </ac:spMkLst>
        </pc:spChg>
      </pc:sldChg>
      <pc:sldChg chg="addSp modSp new mod modAnim">
        <pc:chgData name="Cheng Ran" userId="dbeed8448c6bb12c" providerId="LiveId" clId="{635273D0-1DFB-4079-BA99-AA257C87458F}" dt="2022-02-21T06:30:23.331" v="1754"/>
        <pc:sldMkLst>
          <pc:docMk/>
          <pc:sldMk cId="1624054568" sldId="308"/>
        </pc:sldMkLst>
        <pc:spChg chg="mod">
          <ac:chgData name="Cheng Ran" userId="dbeed8448c6bb12c" providerId="LiveId" clId="{635273D0-1DFB-4079-BA99-AA257C87458F}" dt="2022-02-21T06:30:15.038" v="1753" actId="20577"/>
          <ac:spMkLst>
            <pc:docMk/>
            <pc:sldMk cId="1624054568" sldId="308"/>
            <ac:spMk id="2" creationId="{84211EAF-1F95-493C-864C-4D6C5DA67A3C}"/>
          </ac:spMkLst>
        </pc:spChg>
        <pc:spChg chg="mod">
          <ac:chgData name="Cheng Ran" userId="dbeed8448c6bb12c" providerId="LiveId" clId="{635273D0-1DFB-4079-BA99-AA257C87458F}" dt="2022-02-21T06:29:51.077" v="1692" actId="27636"/>
          <ac:spMkLst>
            <pc:docMk/>
            <pc:sldMk cId="1624054568" sldId="308"/>
            <ac:spMk id="3" creationId="{118F46DD-B9CF-44E9-8A74-7BB1C6B2E176}"/>
          </ac:spMkLst>
        </pc:spChg>
        <pc:picChg chg="add mod">
          <ac:chgData name="Cheng Ran" userId="dbeed8448c6bb12c" providerId="LiveId" clId="{635273D0-1DFB-4079-BA99-AA257C87458F}" dt="2022-02-21T06:28:59.346" v="1669" actId="1076"/>
          <ac:picMkLst>
            <pc:docMk/>
            <pc:sldMk cId="1624054568" sldId="308"/>
            <ac:picMk id="5" creationId="{807189F3-A8B0-4D2A-96F7-49FF5B136F02}"/>
          </ac:picMkLst>
        </pc:picChg>
      </pc:sldChg>
      <pc:sldChg chg="modSp new">
        <pc:chgData name="Cheng Ran" userId="dbeed8448c6bb12c" providerId="LiveId" clId="{635273D0-1DFB-4079-BA99-AA257C87458F}" dt="2022-02-21T06:31:23.616" v="1795" actId="20577"/>
        <pc:sldMkLst>
          <pc:docMk/>
          <pc:sldMk cId="2524313999" sldId="309"/>
        </pc:sldMkLst>
        <pc:spChg chg="mod">
          <ac:chgData name="Cheng Ran" userId="dbeed8448c6bb12c" providerId="LiveId" clId="{635273D0-1DFB-4079-BA99-AA257C87458F}" dt="2022-02-21T06:30:39.203" v="1778" actId="20577"/>
          <ac:spMkLst>
            <pc:docMk/>
            <pc:sldMk cId="2524313999" sldId="309"/>
            <ac:spMk id="2" creationId="{1D3240F5-2D10-48C0-943D-E3543C6F90C2}"/>
          </ac:spMkLst>
        </pc:spChg>
        <pc:spChg chg="mod">
          <ac:chgData name="Cheng Ran" userId="dbeed8448c6bb12c" providerId="LiveId" clId="{635273D0-1DFB-4079-BA99-AA257C87458F}" dt="2022-02-21T06:31:23.616" v="1795" actId="20577"/>
          <ac:spMkLst>
            <pc:docMk/>
            <pc:sldMk cId="2524313999" sldId="309"/>
            <ac:spMk id="3" creationId="{2586A39C-CE05-4A80-8ED2-560196C26401}"/>
          </ac:spMkLst>
        </pc:spChg>
      </pc:sldChg>
      <pc:sldChg chg="modSp new mod modAnim">
        <pc:chgData name="Cheng Ran" userId="dbeed8448c6bb12c" providerId="LiveId" clId="{635273D0-1DFB-4079-BA99-AA257C87458F}" dt="2022-02-21T06:33:17.052" v="1873"/>
        <pc:sldMkLst>
          <pc:docMk/>
          <pc:sldMk cId="2560034610" sldId="310"/>
        </pc:sldMkLst>
        <pc:spChg chg="mod">
          <ac:chgData name="Cheng Ran" userId="dbeed8448c6bb12c" providerId="LiveId" clId="{635273D0-1DFB-4079-BA99-AA257C87458F}" dt="2022-02-21T06:32:09.673" v="1845" actId="255"/>
          <ac:spMkLst>
            <pc:docMk/>
            <pc:sldMk cId="2560034610" sldId="310"/>
            <ac:spMk id="2" creationId="{FD24E4EB-E2E5-49B4-B3BC-5589CE79076C}"/>
          </ac:spMkLst>
        </pc:spChg>
        <pc:spChg chg="mod">
          <ac:chgData name="Cheng Ran" userId="dbeed8448c6bb12c" providerId="LiveId" clId="{635273D0-1DFB-4079-BA99-AA257C87458F}" dt="2022-02-21T06:33:10.693" v="1872" actId="15"/>
          <ac:spMkLst>
            <pc:docMk/>
            <pc:sldMk cId="2560034610" sldId="310"/>
            <ac:spMk id="3" creationId="{68CE7DBA-AF11-4981-9599-F96E8C9B9E44}"/>
          </ac:spMkLst>
        </pc:spChg>
      </pc:sldChg>
      <pc:sldChg chg="modSp new mod">
        <pc:chgData name="Cheng Ran" userId="dbeed8448c6bb12c" providerId="LiveId" clId="{635273D0-1DFB-4079-BA99-AA257C87458F}" dt="2022-02-21T06:37:58.780" v="2001" actId="113"/>
        <pc:sldMkLst>
          <pc:docMk/>
          <pc:sldMk cId="2324466710" sldId="311"/>
        </pc:sldMkLst>
        <pc:spChg chg="mod">
          <ac:chgData name="Cheng Ran" userId="dbeed8448c6bb12c" providerId="LiveId" clId="{635273D0-1DFB-4079-BA99-AA257C87458F}" dt="2022-02-21T06:33:37.686" v="1897" actId="20577"/>
          <ac:spMkLst>
            <pc:docMk/>
            <pc:sldMk cId="2324466710" sldId="311"/>
            <ac:spMk id="2" creationId="{EC7D114A-B73C-4541-91D0-162D9686F961}"/>
          </ac:spMkLst>
        </pc:spChg>
        <pc:spChg chg="mod">
          <ac:chgData name="Cheng Ran" userId="dbeed8448c6bb12c" providerId="LiveId" clId="{635273D0-1DFB-4079-BA99-AA257C87458F}" dt="2022-02-21T06:37:58.780" v="2001" actId="113"/>
          <ac:spMkLst>
            <pc:docMk/>
            <pc:sldMk cId="2324466710" sldId="311"/>
            <ac:spMk id="3" creationId="{7AF354AA-3926-4180-A3F5-4EDA7F642668}"/>
          </ac:spMkLst>
        </pc:spChg>
      </pc:sldChg>
      <pc:sldChg chg="addSp delSp modSp new mod">
        <pc:chgData name="Cheng Ran" userId="dbeed8448c6bb12c" providerId="LiveId" clId="{635273D0-1DFB-4079-BA99-AA257C87458F}" dt="2022-02-21T06:39:27.072" v="2041" actId="20577"/>
        <pc:sldMkLst>
          <pc:docMk/>
          <pc:sldMk cId="2458293919" sldId="312"/>
        </pc:sldMkLst>
        <pc:spChg chg="mod">
          <ac:chgData name="Cheng Ran" userId="dbeed8448c6bb12c" providerId="LiveId" clId="{635273D0-1DFB-4079-BA99-AA257C87458F}" dt="2022-02-21T06:36:38.350" v="1970" actId="20577"/>
          <ac:spMkLst>
            <pc:docMk/>
            <pc:sldMk cId="2458293919" sldId="312"/>
            <ac:spMk id="2" creationId="{278AFF9A-A78C-44E0-B065-7314FE551E89}"/>
          </ac:spMkLst>
        </pc:spChg>
        <pc:spChg chg="mod">
          <ac:chgData name="Cheng Ran" userId="dbeed8448c6bb12c" providerId="LiveId" clId="{635273D0-1DFB-4079-BA99-AA257C87458F}" dt="2022-02-21T06:37:09.990" v="1985" actId="5793"/>
          <ac:spMkLst>
            <pc:docMk/>
            <pc:sldMk cId="2458293919" sldId="312"/>
            <ac:spMk id="3" creationId="{2261A0BF-5D67-4390-A6A0-64C5B7E86A1F}"/>
          </ac:spMkLst>
        </pc:spChg>
        <pc:spChg chg="add mod">
          <ac:chgData name="Cheng Ran" userId="dbeed8448c6bb12c" providerId="LiveId" clId="{635273D0-1DFB-4079-BA99-AA257C87458F}" dt="2022-02-21T06:37:50.989" v="1999" actId="113"/>
          <ac:spMkLst>
            <pc:docMk/>
            <pc:sldMk cId="2458293919" sldId="312"/>
            <ac:spMk id="6" creationId="{7A9E5955-4806-4371-B127-A1BAA7745346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7" creationId="{984CDD26-76B4-4F60-819F-83E16ADB4AD1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8" creationId="{348D1BBA-9A35-4132-8C9A-19F619A3B4F9}"/>
          </ac:spMkLst>
        </pc:spChg>
        <pc:spChg chg="add mod">
          <ac:chgData name="Cheng Ran" userId="dbeed8448c6bb12c" providerId="LiveId" clId="{635273D0-1DFB-4079-BA99-AA257C87458F}" dt="2022-02-21T06:38:12.229" v="2006" actId="1076"/>
          <ac:spMkLst>
            <pc:docMk/>
            <pc:sldMk cId="2458293919" sldId="312"/>
            <ac:spMk id="9" creationId="{A1489795-B3A7-4592-B1FD-2911D759AF1B}"/>
          </ac:spMkLst>
        </pc:spChg>
        <pc:spChg chg="add mod">
          <ac:chgData name="Cheng Ran" userId="dbeed8448c6bb12c" providerId="LiveId" clId="{635273D0-1DFB-4079-BA99-AA257C87458F}" dt="2022-02-21T06:38:15.812" v="2008" actId="1076"/>
          <ac:spMkLst>
            <pc:docMk/>
            <pc:sldMk cId="2458293919" sldId="312"/>
            <ac:spMk id="10" creationId="{869095EE-FAD5-4B53-9F91-C5368CC8847F}"/>
          </ac:spMkLst>
        </pc:spChg>
        <pc:spChg chg="add mod">
          <ac:chgData name="Cheng Ran" userId="dbeed8448c6bb12c" providerId="LiveId" clId="{635273D0-1DFB-4079-BA99-AA257C87458F}" dt="2022-02-21T06:38:21.324" v="2010" actId="1076"/>
          <ac:spMkLst>
            <pc:docMk/>
            <pc:sldMk cId="2458293919" sldId="312"/>
            <ac:spMk id="11" creationId="{3889B081-8E3D-4F75-8DE0-A06EAD62A69D}"/>
          </ac:spMkLst>
        </pc:spChg>
        <pc:spChg chg="add del mod">
          <ac:chgData name="Cheng Ran" userId="dbeed8448c6bb12c" providerId="LiveId" clId="{635273D0-1DFB-4079-BA99-AA257C87458F}" dt="2022-02-21T06:39:04.792" v="2029"/>
          <ac:spMkLst>
            <pc:docMk/>
            <pc:sldMk cId="2458293919" sldId="312"/>
            <ac:spMk id="12" creationId="{EF092E0F-4EB2-4C7F-A1A5-676AC5A19ECD}"/>
          </ac:spMkLst>
        </pc:spChg>
        <pc:spChg chg="add mod">
          <ac:chgData name="Cheng Ran" userId="dbeed8448c6bb12c" providerId="LiveId" clId="{635273D0-1DFB-4079-BA99-AA257C87458F}" dt="2022-02-21T06:39:04.022" v="2027" actId="1076"/>
          <ac:spMkLst>
            <pc:docMk/>
            <pc:sldMk cId="2458293919" sldId="312"/>
            <ac:spMk id="13" creationId="{302D4C78-625E-4DD4-91F9-0E74A07347DC}"/>
          </ac:spMkLst>
        </pc:spChg>
        <pc:spChg chg="add mod">
          <ac:chgData name="Cheng Ran" userId="dbeed8448c6bb12c" providerId="LiveId" clId="{635273D0-1DFB-4079-BA99-AA257C87458F}" dt="2022-02-21T06:39:10.150" v="2033" actId="20577"/>
          <ac:spMkLst>
            <pc:docMk/>
            <pc:sldMk cId="2458293919" sldId="312"/>
            <ac:spMk id="14" creationId="{D9BCF76E-8275-4DC7-A778-A130AC3A44CE}"/>
          </ac:spMkLst>
        </pc:spChg>
        <pc:spChg chg="add mod">
          <ac:chgData name="Cheng Ran" userId="dbeed8448c6bb12c" providerId="LiveId" clId="{635273D0-1DFB-4079-BA99-AA257C87458F}" dt="2022-02-21T06:39:18.228" v="2037" actId="20577"/>
          <ac:spMkLst>
            <pc:docMk/>
            <pc:sldMk cId="2458293919" sldId="312"/>
            <ac:spMk id="15" creationId="{AE153181-1737-46CB-8FD6-4D2E12EE0210}"/>
          </ac:spMkLst>
        </pc:spChg>
        <pc:spChg chg="add mod">
          <ac:chgData name="Cheng Ran" userId="dbeed8448c6bb12c" providerId="LiveId" clId="{635273D0-1DFB-4079-BA99-AA257C87458F}" dt="2022-02-21T06:39:27.072" v="2041" actId="20577"/>
          <ac:spMkLst>
            <pc:docMk/>
            <pc:sldMk cId="2458293919" sldId="312"/>
            <ac:spMk id="16" creationId="{9E2A87E1-D033-4E0C-87D6-2717D28D5383}"/>
          </ac:spMkLst>
        </pc:spChg>
        <pc:picChg chg="add mod">
          <ac:chgData name="Cheng Ran" userId="dbeed8448c6bb12c" providerId="LiveId" clId="{635273D0-1DFB-4079-BA99-AA257C87458F}" dt="2022-02-21T06:36:59.654" v="1973" actId="1076"/>
          <ac:picMkLst>
            <pc:docMk/>
            <pc:sldMk cId="2458293919" sldId="312"/>
            <ac:picMk id="5" creationId="{77F6EE03-26A5-4491-BBA8-98E4E822679A}"/>
          </ac:picMkLst>
        </pc:picChg>
      </pc:sldChg>
      <pc:sldChg chg="modSp new mod">
        <pc:chgData name="Cheng Ran" userId="dbeed8448c6bb12c" providerId="LiveId" clId="{635273D0-1DFB-4079-BA99-AA257C87458F}" dt="2022-02-21T06:42:21.481" v="2145" actId="20577"/>
        <pc:sldMkLst>
          <pc:docMk/>
          <pc:sldMk cId="3065993886" sldId="313"/>
        </pc:sldMkLst>
        <pc:spChg chg="mod">
          <ac:chgData name="Cheng Ran" userId="dbeed8448c6bb12c" providerId="LiveId" clId="{635273D0-1DFB-4079-BA99-AA257C87458F}" dt="2022-02-21T06:39:55.631" v="2065" actId="20577"/>
          <ac:spMkLst>
            <pc:docMk/>
            <pc:sldMk cId="3065993886" sldId="313"/>
            <ac:spMk id="2" creationId="{29A24051-4F4B-49C4-AF22-B2365E88D634}"/>
          </ac:spMkLst>
        </pc:spChg>
        <pc:spChg chg="mod">
          <ac:chgData name="Cheng Ran" userId="dbeed8448c6bb12c" providerId="LiveId" clId="{635273D0-1DFB-4079-BA99-AA257C87458F}" dt="2022-02-21T06:42:21.481" v="2145" actId="20577"/>
          <ac:spMkLst>
            <pc:docMk/>
            <pc:sldMk cId="3065993886" sldId="313"/>
            <ac:spMk id="3" creationId="{EB3B29F2-AC6F-444F-8174-17739BF81972}"/>
          </ac:spMkLst>
        </pc:spChg>
      </pc:sldChg>
      <pc:sldChg chg="addSp delSp modSp new mod modAnim">
        <pc:chgData name="Cheng Ran" userId="dbeed8448c6bb12c" providerId="LiveId" clId="{635273D0-1DFB-4079-BA99-AA257C87458F}" dt="2022-02-21T06:43:24.116" v="2160" actId="22"/>
        <pc:sldMkLst>
          <pc:docMk/>
          <pc:sldMk cId="1757920713" sldId="314"/>
        </pc:sldMkLst>
        <pc:spChg chg="mod">
          <ac:chgData name="Cheng Ran" userId="dbeed8448c6bb12c" providerId="LiveId" clId="{635273D0-1DFB-4079-BA99-AA257C87458F}" dt="2022-02-21T06:42:50.533" v="2156" actId="20577"/>
          <ac:spMkLst>
            <pc:docMk/>
            <pc:sldMk cId="1757920713" sldId="314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6:42:55.999" v="2157"/>
          <ac:spMkLst>
            <pc:docMk/>
            <pc:sldMk cId="1757920713" sldId="314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6:43:24.116" v="2160" actId="22"/>
          <ac:spMkLst>
            <pc:docMk/>
            <pc:sldMk cId="1757920713" sldId="314"/>
            <ac:spMk id="5" creationId="{64D499D4-F78B-4A93-9474-F57FE6E7DEFF}"/>
          </ac:spMkLst>
        </pc:spChg>
      </pc:sldChg>
      <pc:sldChg chg="addSp delSp modSp add mod modAnim">
        <pc:chgData name="Cheng Ran" userId="dbeed8448c6bb12c" providerId="LiveId" clId="{635273D0-1DFB-4079-BA99-AA257C87458F}" dt="2022-02-21T07:15:54.721" v="2586" actId="20577"/>
        <pc:sldMkLst>
          <pc:docMk/>
          <pc:sldMk cId="1531581531" sldId="315"/>
        </pc:sldMkLst>
        <pc:spChg chg="mod">
          <ac:chgData name="Cheng Ran" userId="dbeed8448c6bb12c" providerId="LiveId" clId="{635273D0-1DFB-4079-BA99-AA257C87458F}" dt="2022-02-21T07:15:54.721" v="2586" actId="20577"/>
          <ac:spMkLst>
            <pc:docMk/>
            <pc:sldMk cId="1531581531" sldId="315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7:01:34.143" v="2238" actId="22"/>
          <ac:spMkLst>
            <pc:docMk/>
            <pc:sldMk cId="1531581531" sldId="315"/>
            <ac:spMk id="5" creationId="{700DE173-85D2-4CEF-9611-CC3136FC7519}"/>
          </ac:spMkLst>
        </pc:spChg>
      </pc:sldChg>
      <pc:sldChg chg="modSp add mod modAnim">
        <pc:chgData name="Cheng Ran" userId="dbeed8448c6bb12c" providerId="LiveId" clId="{635273D0-1DFB-4079-BA99-AA257C87458F}" dt="2022-02-21T07:15:38.578" v="2577"/>
        <pc:sldMkLst>
          <pc:docMk/>
          <pc:sldMk cId="326429038" sldId="316"/>
        </pc:sldMkLst>
        <pc:spChg chg="mod">
          <ac:chgData name="Cheng Ran" userId="dbeed8448c6bb12c" providerId="LiveId" clId="{635273D0-1DFB-4079-BA99-AA257C87458F}" dt="2022-02-21T07:01:53.979" v="2254" actId="20577"/>
          <ac:spMkLst>
            <pc:docMk/>
            <pc:sldMk cId="326429038" sldId="316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7:15:25.659" v="2576" actId="20577"/>
          <ac:spMkLst>
            <pc:docMk/>
            <pc:sldMk cId="326429038" sldId="316"/>
            <ac:spMk id="3" creationId="{F847A907-82E6-4171-99E3-71EB6395B906}"/>
          </ac:spMkLst>
        </pc:spChg>
      </pc:sldChg>
      <pc:sldChg chg="modSp new mod modAnim">
        <pc:chgData name="Cheng Ran" userId="dbeed8448c6bb12c" providerId="LiveId" clId="{635273D0-1DFB-4079-BA99-AA257C87458F}" dt="2022-02-21T07:15:18.811" v="2573" actId="20577"/>
        <pc:sldMkLst>
          <pc:docMk/>
          <pc:sldMk cId="1212797730" sldId="317"/>
        </pc:sldMkLst>
        <pc:spChg chg="mod">
          <ac:chgData name="Cheng Ran" userId="dbeed8448c6bb12c" providerId="LiveId" clId="{635273D0-1DFB-4079-BA99-AA257C87458F}" dt="2022-02-21T07:06:37.782" v="2399" actId="20577"/>
          <ac:spMkLst>
            <pc:docMk/>
            <pc:sldMk cId="1212797730" sldId="317"/>
            <ac:spMk id="2" creationId="{342B7E5F-9491-4542-A9DD-A6BDB7D7E1F4}"/>
          </ac:spMkLst>
        </pc:spChg>
        <pc:spChg chg="mod">
          <ac:chgData name="Cheng Ran" userId="dbeed8448c6bb12c" providerId="LiveId" clId="{635273D0-1DFB-4079-BA99-AA257C87458F}" dt="2022-02-21T07:15:18.811" v="2573" actId="20577"/>
          <ac:spMkLst>
            <pc:docMk/>
            <pc:sldMk cId="1212797730" sldId="317"/>
            <ac:spMk id="3" creationId="{DCD0B352-C543-4E48-AE81-673FF747C632}"/>
          </ac:spMkLst>
        </pc:spChg>
      </pc:sldChg>
      <pc:sldChg chg="modSp new mod modAnim">
        <pc:chgData name="Cheng Ran" userId="dbeed8448c6bb12c" providerId="LiveId" clId="{635273D0-1DFB-4079-BA99-AA257C87458F}" dt="2022-02-21T07:14:01.779" v="2548" actId="113"/>
        <pc:sldMkLst>
          <pc:docMk/>
          <pc:sldMk cId="1919945992" sldId="318"/>
        </pc:sldMkLst>
        <pc:spChg chg="mod">
          <ac:chgData name="Cheng Ran" userId="dbeed8448c6bb12c" providerId="LiveId" clId="{635273D0-1DFB-4079-BA99-AA257C87458F}" dt="2022-02-21T07:06:51.647" v="2414" actId="20577"/>
          <ac:spMkLst>
            <pc:docMk/>
            <pc:sldMk cId="1919945992" sldId="318"/>
            <ac:spMk id="2" creationId="{70817A90-2302-4AA3-9E91-F8CCBED25276}"/>
          </ac:spMkLst>
        </pc:spChg>
        <pc:spChg chg="mod">
          <ac:chgData name="Cheng Ran" userId="dbeed8448c6bb12c" providerId="LiveId" clId="{635273D0-1DFB-4079-BA99-AA257C87458F}" dt="2022-02-21T07:14:01.779" v="2548" actId="113"/>
          <ac:spMkLst>
            <pc:docMk/>
            <pc:sldMk cId="1919945992" sldId="318"/>
            <ac:spMk id="3" creationId="{136B946F-0ADF-42B3-842C-2F68D4A9E12D}"/>
          </ac:spMkLst>
        </pc:spChg>
      </pc:sldChg>
      <pc:sldChg chg="addSp delSp modSp add mod modAnim">
        <pc:chgData name="Cheng Ran" userId="dbeed8448c6bb12c" providerId="LiveId" clId="{635273D0-1DFB-4079-BA99-AA257C87458F}" dt="2022-02-21T07:13:40.604" v="2546" actId="1076"/>
        <pc:sldMkLst>
          <pc:docMk/>
          <pc:sldMk cId="4073329001" sldId="319"/>
        </pc:sldMkLst>
        <pc:spChg chg="mod">
          <ac:chgData name="Cheng Ran" userId="dbeed8448c6bb12c" providerId="LiveId" clId="{635273D0-1DFB-4079-BA99-AA257C87458F}" dt="2022-02-21T07:11:12.204" v="2527" actId="20577"/>
          <ac:spMkLst>
            <pc:docMk/>
            <pc:sldMk cId="4073329001" sldId="319"/>
            <ac:spMk id="2" creationId="{70817A90-2302-4AA3-9E91-F8CCBED25276}"/>
          </ac:spMkLst>
        </pc:spChg>
        <pc:spChg chg="del mod">
          <ac:chgData name="Cheng Ran" userId="dbeed8448c6bb12c" providerId="LiveId" clId="{635273D0-1DFB-4079-BA99-AA257C87458F}" dt="2022-02-21T07:11:07.453" v="2517"/>
          <ac:spMkLst>
            <pc:docMk/>
            <pc:sldMk cId="4073329001" sldId="319"/>
            <ac:spMk id="3" creationId="{136B946F-0ADF-42B3-842C-2F68D4A9E12D}"/>
          </ac:spMkLst>
        </pc:spChg>
        <pc:spChg chg="add del mod">
          <ac:chgData name="Cheng Ran" userId="dbeed8448c6bb12c" providerId="LiveId" clId="{635273D0-1DFB-4079-BA99-AA257C87458F}" dt="2022-02-21T07:12:48.531" v="2533" actId="478"/>
          <ac:spMkLst>
            <pc:docMk/>
            <pc:sldMk cId="4073329001" sldId="319"/>
            <ac:spMk id="5" creationId="{50D615C7-664F-41BB-A448-E9F171A799C7}"/>
          </ac:spMkLst>
        </pc:spChg>
        <pc:picChg chg="add del mod">
          <ac:chgData name="Cheng Ran" userId="dbeed8448c6bb12c" providerId="LiveId" clId="{635273D0-1DFB-4079-BA99-AA257C87458F}" dt="2022-02-21T07:12:30.323" v="2528" actId="478"/>
          <ac:picMkLst>
            <pc:docMk/>
            <pc:sldMk cId="4073329001" sldId="319"/>
            <ac:picMk id="4" creationId="{F6B1EA3C-10FF-4CC6-828C-1EE8D642061E}"/>
          </ac:picMkLst>
        </pc:picChg>
        <pc:picChg chg="add mod">
          <ac:chgData name="Cheng Ran" userId="dbeed8448c6bb12c" providerId="LiveId" clId="{635273D0-1DFB-4079-BA99-AA257C87458F}" dt="2022-02-21T07:13:40.604" v="2546" actId="1076"/>
          <ac:picMkLst>
            <pc:docMk/>
            <pc:sldMk cId="4073329001" sldId="319"/>
            <ac:picMk id="7" creationId="{9451F819-888D-4C8F-BFF1-C780F26DAA63}"/>
          </ac:picMkLst>
        </pc:picChg>
        <pc:picChg chg="add del mod">
          <ac:chgData name="Cheng Ran" userId="dbeed8448c6bb12c" providerId="LiveId" clId="{635273D0-1DFB-4079-BA99-AA257C87458F}" dt="2022-02-21T07:12:59.387" v="2535" actId="478"/>
          <ac:picMkLst>
            <pc:docMk/>
            <pc:sldMk cId="4073329001" sldId="319"/>
            <ac:picMk id="1026" creationId="{286AA17A-A096-4531-A658-09BA56523FFB}"/>
          </ac:picMkLst>
        </pc:picChg>
      </pc:sldChg>
      <pc:sldChg chg="modSp new mod">
        <pc:chgData name="Cheng Ran" userId="dbeed8448c6bb12c" providerId="LiveId" clId="{635273D0-1DFB-4079-BA99-AA257C87458F}" dt="2022-02-21T07:19:18.892" v="2661" actId="20577"/>
        <pc:sldMkLst>
          <pc:docMk/>
          <pc:sldMk cId="4139916602" sldId="320"/>
        </pc:sldMkLst>
        <pc:spChg chg="mod">
          <ac:chgData name="Cheng Ran" userId="dbeed8448c6bb12c" providerId="LiveId" clId="{635273D0-1DFB-4079-BA99-AA257C87458F}" dt="2022-02-21T07:14:19.728" v="2554" actId="20577"/>
          <ac:spMkLst>
            <pc:docMk/>
            <pc:sldMk cId="4139916602" sldId="320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19:18.892" v="2661" actId="20577"/>
          <ac:spMkLst>
            <pc:docMk/>
            <pc:sldMk cId="4139916602" sldId="320"/>
            <ac:spMk id="3" creationId="{4B99AF81-C4D8-4EDB-BDA6-504C5FEDA38F}"/>
          </ac:spMkLst>
        </pc:spChg>
      </pc:sldChg>
      <pc:sldChg chg="new del">
        <pc:chgData name="Cheng Ran" userId="dbeed8448c6bb12c" providerId="LiveId" clId="{635273D0-1DFB-4079-BA99-AA257C87458F}" dt="2022-02-21T07:19:50.278" v="2664" actId="47"/>
        <pc:sldMkLst>
          <pc:docMk/>
          <pc:sldMk cId="3081252614" sldId="321"/>
        </pc:sldMkLst>
      </pc:sldChg>
      <pc:sldChg chg="addSp delSp modSp add mod">
        <pc:chgData name="Cheng Ran" userId="dbeed8448c6bb12c" providerId="LiveId" clId="{635273D0-1DFB-4079-BA99-AA257C87458F}" dt="2022-02-21T07:27:26.481" v="2844" actId="22"/>
        <pc:sldMkLst>
          <pc:docMk/>
          <pc:sldMk cId="101630153" sldId="322"/>
        </pc:sldMkLst>
        <pc:spChg chg="mod">
          <ac:chgData name="Cheng Ran" userId="dbeed8448c6bb12c" providerId="LiveId" clId="{635273D0-1DFB-4079-BA99-AA257C87458F}" dt="2022-02-21T07:27:08.601" v="2842" actId="20577"/>
          <ac:spMkLst>
            <pc:docMk/>
            <pc:sldMk cId="101630153" sldId="322"/>
            <ac:spMk id="3" creationId="{4B99AF81-C4D8-4EDB-BDA6-504C5FEDA38F}"/>
          </ac:spMkLst>
        </pc:spChg>
        <pc:spChg chg="add del">
          <ac:chgData name="Cheng Ran" userId="dbeed8448c6bb12c" providerId="LiveId" clId="{635273D0-1DFB-4079-BA99-AA257C87458F}" dt="2022-02-21T07:27:26.481" v="2844" actId="22"/>
          <ac:spMkLst>
            <pc:docMk/>
            <pc:sldMk cId="101630153" sldId="322"/>
            <ac:spMk id="5" creationId="{A96F96B9-C126-412A-95BC-FFD1C8B6794E}"/>
          </ac:spMkLst>
        </pc:spChg>
      </pc:sldChg>
      <pc:sldChg chg="addSp delSp modSp add mod">
        <pc:chgData name="Cheng Ran" userId="dbeed8448c6bb12c" providerId="LiveId" clId="{635273D0-1DFB-4079-BA99-AA257C87458F}" dt="2022-02-21T07:30:26.577" v="2951"/>
        <pc:sldMkLst>
          <pc:docMk/>
          <pc:sldMk cId="3813839989" sldId="323"/>
        </pc:sldMkLst>
        <pc:spChg chg="mod">
          <ac:chgData name="Cheng Ran" userId="dbeed8448c6bb12c" providerId="LiveId" clId="{635273D0-1DFB-4079-BA99-AA257C87458F}" dt="2022-02-21T07:27:38.968" v="2860" actId="20577"/>
          <ac:spMkLst>
            <pc:docMk/>
            <pc:sldMk cId="3813839989" sldId="323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0:11.959" v="2949" actId="20577"/>
          <ac:spMkLst>
            <pc:docMk/>
            <pc:sldMk cId="3813839989" sldId="323"/>
            <ac:spMk id="3" creationId="{4B99AF81-C4D8-4EDB-BDA6-504C5FEDA38F}"/>
          </ac:spMkLst>
        </pc:spChg>
        <pc:picChg chg="add mod">
          <ac:chgData name="Cheng Ran" userId="dbeed8448c6bb12c" providerId="LiveId" clId="{635273D0-1DFB-4079-BA99-AA257C87458F}" dt="2022-02-21T07:29:13.344" v="2926" actId="1076"/>
          <ac:picMkLst>
            <pc:docMk/>
            <pc:sldMk cId="3813839989" sldId="323"/>
            <ac:picMk id="4" creationId="{773ECB09-9D7C-4081-AD01-5F22A34493C8}"/>
          </ac:picMkLst>
        </pc:picChg>
        <pc:picChg chg="add del mod">
          <ac:chgData name="Cheng Ran" userId="dbeed8448c6bb12c" providerId="LiveId" clId="{635273D0-1DFB-4079-BA99-AA257C87458F}" dt="2022-02-21T07:30:26.577" v="2951"/>
          <ac:picMkLst>
            <pc:docMk/>
            <pc:sldMk cId="3813839989" sldId="323"/>
            <ac:picMk id="5" creationId="{E420617C-14D4-405F-81B0-5C73D56DFF38}"/>
          </ac:picMkLst>
        </pc:picChg>
      </pc:sldChg>
      <pc:sldChg chg="delSp modSp add mod">
        <pc:chgData name="Cheng Ran" userId="dbeed8448c6bb12c" providerId="LiveId" clId="{635273D0-1DFB-4079-BA99-AA257C87458F}" dt="2022-02-21T07:32:07.103" v="2980" actId="20577"/>
        <pc:sldMkLst>
          <pc:docMk/>
          <pc:sldMk cId="3489898761" sldId="324"/>
        </pc:sldMkLst>
        <pc:spChg chg="mod">
          <ac:chgData name="Cheng Ran" userId="dbeed8448c6bb12c" providerId="LiveId" clId="{635273D0-1DFB-4079-BA99-AA257C87458F}" dt="2022-02-21T07:30:37.855" v="2953"/>
          <ac:spMkLst>
            <pc:docMk/>
            <pc:sldMk cId="3489898761" sldId="324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2:07.103" v="2980" actId="20577"/>
          <ac:spMkLst>
            <pc:docMk/>
            <pc:sldMk cId="3489898761" sldId="324"/>
            <ac:spMk id="3" creationId="{4B99AF81-C4D8-4EDB-BDA6-504C5FEDA38F}"/>
          </ac:spMkLst>
        </pc:spChg>
        <pc:picChg chg="del">
          <ac:chgData name="Cheng Ran" userId="dbeed8448c6bb12c" providerId="LiveId" clId="{635273D0-1DFB-4079-BA99-AA257C87458F}" dt="2022-02-21T07:30:40.956" v="2955" actId="478"/>
          <ac:picMkLst>
            <pc:docMk/>
            <pc:sldMk cId="3489898761" sldId="324"/>
            <ac:picMk id="4" creationId="{773ECB09-9D7C-4081-AD01-5F22A34493C8}"/>
          </ac:picMkLst>
        </pc:picChg>
      </pc:sldChg>
      <pc:sldChg chg="addSp delSp modSp new mod">
        <pc:chgData name="Cheng Ran" userId="dbeed8448c6bb12c" providerId="LiveId" clId="{635273D0-1DFB-4079-BA99-AA257C87458F}" dt="2022-02-21T07:33:07.467" v="3042" actId="1076"/>
        <pc:sldMkLst>
          <pc:docMk/>
          <pc:sldMk cId="12577218" sldId="325"/>
        </pc:sldMkLst>
        <pc:spChg chg="mod">
          <ac:chgData name="Cheng Ran" userId="dbeed8448c6bb12c" providerId="LiveId" clId="{635273D0-1DFB-4079-BA99-AA257C87458F}" dt="2022-02-21T07:32:44.955" v="3037"/>
          <ac:spMkLst>
            <pc:docMk/>
            <pc:sldMk cId="12577218" sldId="325"/>
            <ac:spMk id="2" creationId="{8E76AE3B-C3B8-40D4-930B-ECB04D299BDD}"/>
          </ac:spMkLst>
        </pc:spChg>
        <pc:spChg chg="del mod">
          <ac:chgData name="Cheng Ran" userId="dbeed8448c6bb12c" providerId="LiveId" clId="{635273D0-1DFB-4079-BA99-AA257C87458F}" dt="2022-02-21T07:33:03.555" v="3041" actId="22"/>
          <ac:spMkLst>
            <pc:docMk/>
            <pc:sldMk cId="12577218" sldId="325"/>
            <ac:spMk id="3" creationId="{EA37685A-BE17-412F-8592-0FE23234F89D}"/>
          </ac:spMkLst>
        </pc:spChg>
        <pc:picChg chg="add mod ord">
          <ac:chgData name="Cheng Ran" userId="dbeed8448c6bb12c" providerId="LiveId" clId="{635273D0-1DFB-4079-BA99-AA257C87458F}" dt="2022-02-21T07:33:07.467" v="3042" actId="1076"/>
          <ac:picMkLst>
            <pc:docMk/>
            <pc:sldMk cId="12577218" sldId="325"/>
            <ac:picMk id="5" creationId="{E3D1E3F0-59AD-441F-8D29-444079CB691D}"/>
          </ac:picMkLst>
        </pc:picChg>
      </pc:sldChg>
      <pc:sldChg chg="modSp new del mod">
        <pc:chgData name="Cheng Ran" userId="dbeed8448c6bb12c" providerId="LiveId" clId="{635273D0-1DFB-4079-BA99-AA257C87458F}" dt="2022-02-21T07:34:07.720" v="3106" actId="47"/>
        <pc:sldMkLst>
          <pc:docMk/>
          <pc:sldMk cId="3122994830" sldId="326"/>
        </pc:sldMkLst>
        <pc:spChg chg="mod">
          <ac:chgData name="Cheng Ran" userId="dbeed8448c6bb12c" providerId="LiveId" clId="{635273D0-1DFB-4079-BA99-AA257C87458F}" dt="2022-02-21T07:33:40.400" v="3095" actId="20577"/>
          <ac:spMkLst>
            <pc:docMk/>
            <pc:sldMk cId="3122994830" sldId="326"/>
            <ac:spMk id="2" creationId="{4A917394-9A59-4969-B9DB-0BFE5F1D4665}"/>
          </ac:spMkLst>
        </pc:spChg>
        <pc:spChg chg="mod">
          <ac:chgData name="Cheng Ran" userId="dbeed8448c6bb12c" providerId="LiveId" clId="{635273D0-1DFB-4079-BA99-AA257C87458F}" dt="2022-02-21T07:34:05.715" v="3105"/>
          <ac:spMkLst>
            <pc:docMk/>
            <pc:sldMk cId="3122994830" sldId="326"/>
            <ac:spMk id="3" creationId="{ED94F658-12DA-4C74-B510-3699510989A8}"/>
          </ac:spMkLst>
        </pc:spChg>
      </pc:sldChg>
    </pc:docChg>
  </pc:docChgLst>
  <pc:docChgLst>
    <pc:chgData name="Cheng Ran" userId="dbeed8448c6bb12c" providerId="LiveId" clId="{9B2A63C4-9E16-4F01-A724-CF6DBDDC3C01}"/>
    <pc:docChg chg="undo custSel addSld delSld modSld">
      <pc:chgData name="Cheng Ran" userId="dbeed8448c6bb12c" providerId="LiveId" clId="{9B2A63C4-9E16-4F01-A724-CF6DBDDC3C01}" dt="2022-03-07T10:27:49.028" v="3616" actId="20577"/>
      <pc:docMkLst>
        <pc:docMk/>
      </pc:docMkLst>
      <pc:sldChg chg="modSp mod">
        <pc:chgData name="Cheng Ran" userId="dbeed8448c6bb12c" providerId="LiveId" clId="{9B2A63C4-9E16-4F01-A724-CF6DBDDC3C01}" dt="2022-03-07T01:02:51.327" v="11" actId="20577"/>
        <pc:sldMkLst>
          <pc:docMk/>
          <pc:sldMk cId="3385293733" sldId="257"/>
        </pc:sldMkLst>
        <pc:spChg chg="mod">
          <ac:chgData name="Cheng Ran" userId="dbeed8448c6bb12c" providerId="LiveId" clId="{9B2A63C4-9E16-4F01-A724-CF6DBDDC3C01}" dt="2022-03-07T01:02:51.327" v="11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 modAnim">
        <pc:chgData name="Cheng Ran" userId="dbeed8448c6bb12c" providerId="LiveId" clId="{9B2A63C4-9E16-4F01-A724-CF6DBDDC3C01}" dt="2022-03-07T10:17:52.693" v="3477" actId="478"/>
        <pc:sldMkLst>
          <pc:docMk/>
          <pc:sldMk cId="2556556609" sldId="290"/>
        </pc:sldMkLst>
        <pc:spChg chg="mod">
          <ac:chgData name="Cheng Ran" userId="dbeed8448c6bb12c" providerId="LiveId" clId="{9B2A63C4-9E16-4F01-A724-CF6DBDDC3C01}" dt="2022-03-07T01:07:07.652" v="166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9B2A63C4-9E16-4F01-A724-CF6DBDDC3C01}" dt="2022-03-07T08:25:28.169" v="3215" actId="20577"/>
          <ac:spMkLst>
            <pc:docMk/>
            <pc:sldMk cId="2556556609" sldId="290"/>
            <ac:spMk id="3" creationId="{A03333F3-061B-46C2-8C9D-4CC3DC06C1D7}"/>
          </ac:spMkLst>
        </pc:spChg>
        <pc:inkChg chg="add del">
          <ac:chgData name="Cheng Ran" userId="dbeed8448c6bb12c" providerId="LiveId" clId="{9B2A63C4-9E16-4F01-A724-CF6DBDDC3C01}" dt="2022-03-07T10:17:52.693" v="3477" actId="478"/>
          <ac:inkMkLst>
            <pc:docMk/>
            <pc:sldMk cId="2556556609" sldId="290"/>
            <ac:inkMk id="4" creationId="{E4535076-17F2-442F-B827-BF86441E4D09}"/>
          </ac:inkMkLst>
        </pc:inkChg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581111486" sldId="29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432146985" sldId="29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258775816" sldId="29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56771586" sldId="29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012848373" sldId="29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705333570" sldId="29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61130220" sldId="29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623438723" sldId="29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332847501" sldId="29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785737040" sldId="30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32872474" sldId="30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29536411" sldId="30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984742946" sldId="30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675848601" sldId="30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027266635" sldId="30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630730139" sldId="30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908532704" sldId="30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323660910" sldId="30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975282879" sldId="30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55988667" sldId="31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67047287" sldId="31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70775750" sldId="31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333261784" sldId="31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595854417" sldId="31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410949857" sldId="31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831266514" sldId="31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0567717" sldId="31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793190351" sldId="31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88383246" sldId="31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415416800" sldId="32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79907190" sldId="32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092658108" sldId="32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07192148" sldId="32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81970874" sldId="32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7118934" sldId="32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25406773" sldId="32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01097169" sldId="32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66765305" sldId="328"/>
        </pc:sldMkLst>
      </pc:sldChg>
      <pc:sldChg chg="addSp delSp modSp new mod">
        <pc:chgData name="Cheng Ran" userId="dbeed8448c6bb12c" providerId="LiveId" clId="{9B2A63C4-9E16-4F01-A724-CF6DBDDC3C01}" dt="2022-03-07T02:00:51.620" v="683" actId="478"/>
        <pc:sldMkLst>
          <pc:docMk/>
          <pc:sldMk cId="1004202419" sldId="329"/>
        </pc:sldMkLst>
        <pc:spChg chg="mod">
          <ac:chgData name="Cheng Ran" userId="dbeed8448c6bb12c" providerId="LiveId" clId="{9B2A63C4-9E16-4F01-A724-CF6DBDDC3C01}" dt="2022-03-07T01:03:42.103" v="24" actId="20577"/>
          <ac:spMkLst>
            <pc:docMk/>
            <pc:sldMk cId="1004202419" sldId="329"/>
            <ac:spMk id="2" creationId="{3A570DE6-40D6-412A-A906-0A14C07816B5}"/>
          </ac:spMkLst>
        </pc:spChg>
        <pc:spChg chg="mod">
          <ac:chgData name="Cheng Ran" userId="dbeed8448c6bb12c" providerId="LiveId" clId="{9B2A63C4-9E16-4F01-A724-CF6DBDDC3C01}" dt="2022-03-07T02:00:30.343" v="678" actId="20577"/>
          <ac:spMkLst>
            <pc:docMk/>
            <pc:sldMk cId="1004202419" sldId="329"/>
            <ac:spMk id="3" creationId="{90F6B18A-BB17-4C35-8DA9-D9083006732F}"/>
          </ac:spMkLst>
        </pc:spChg>
        <pc:spChg chg="add del mod">
          <ac:chgData name="Cheng Ran" userId="dbeed8448c6bb12c" providerId="LiveId" clId="{9B2A63C4-9E16-4F01-A724-CF6DBDDC3C01}" dt="2022-03-07T02:00:51.620" v="683" actId="478"/>
          <ac:spMkLst>
            <pc:docMk/>
            <pc:sldMk cId="1004202419" sldId="329"/>
            <ac:spMk id="4" creationId="{B97AE0B9-82A8-4F89-A7D8-5C042189A434}"/>
          </ac:spMkLst>
        </pc:spChg>
      </pc:sldChg>
      <pc:sldChg chg="addSp delSp modSp new mod">
        <pc:chgData name="Cheng Ran" userId="dbeed8448c6bb12c" providerId="LiveId" clId="{9B2A63C4-9E16-4F01-A724-CF6DBDDC3C01}" dt="2022-03-07T10:17:55.737" v="3478" actId="478"/>
        <pc:sldMkLst>
          <pc:docMk/>
          <pc:sldMk cId="3430886518" sldId="330"/>
        </pc:sldMkLst>
        <pc:spChg chg="mod">
          <ac:chgData name="Cheng Ran" userId="dbeed8448c6bb12c" providerId="LiveId" clId="{9B2A63C4-9E16-4F01-A724-CF6DBDDC3C01}" dt="2022-03-07T01:09:51.603" v="196" actId="20577"/>
          <ac:spMkLst>
            <pc:docMk/>
            <pc:sldMk cId="3430886518" sldId="330"/>
            <ac:spMk id="2" creationId="{72EE189E-7C75-4146-B684-4EEB3B033861}"/>
          </ac:spMkLst>
        </pc:spChg>
        <pc:spChg chg="mod">
          <ac:chgData name="Cheng Ran" userId="dbeed8448c6bb12c" providerId="LiveId" clId="{9B2A63C4-9E16-4F01-A724-CF6DBDDC3C01}" dt="2022-03-07T01:13:34.312" v="267" actId="1076"/>
          <ac:spMkLst>
            <pc:docMk/>
            <pc:sldMk cId="3430886518" sldId="330"/>
            <ac:spMk id="3" creationId="{D8B31C72-2E46-44C4-A1CB-CB43ECDAD869}"/>
          </ac:spMkLst>
        </pc:spChg>
        <pc:spChg chg="add mod">
          <ac:chgData name="Cheng Ran" userId="dbeed8448c6bb12c" providerId="LiveId" clId="{9B2A63C4-9E16-4F01-A724-CF6DBDDC3C01}" dt="2022-03-07T01:13:53.743" v="272" actId="1076"/>
          <ac:spMkLst>
            <pc:docMk/>
            <pc:sldMk cId="3430886518" sldId="330"/>
            <ac:spMk id="7" creationId="{D5FEAF96-A83D-4C5F-B054-0826E83C6A08}"/>
          </ac:spMkLst>
        </pc:spChg>
        <pc:spChg chg="add mod">
          <ac:chgData name="Cheng Ran" userId="dbeed8448c6bb12c" providerId="LiveId" clId="{9B2A63C4-9E16-4F01-A724-CF6DBDDC3C01}" dt="2022-03-07T01:13:50.342" v="271" actId="1076"/>
          <ac:spMkLst>
            <pc:docMk/>
            <pc:sldMk cId="3430886518" sldId="330"/>
            <ac:spMk id="8" creationId="{8465BDBD-6960-4CC2-AA52-6C32F1803D2A}"/>
          </ac:spMkLst>
        </pc:spChg>
        <pc:spChg chg="add mod">
          <ac:chgData name="Cheng Ran" userId="dbeed8448c6bb12c" providerId="LiveId" clId="{9B2A63C4-9E16-4F01-A724-CF6DBDDC3C01}" dt="2022-03-07T01:13:46.076" v="270" actId="1076"/>
          <ac:spMkLst>
            <pc:docMk/>
            <pc:sldMk cId="3430886518" sldId="330"/>
            <ac:spMk id="9" creationId="{B290B48F-E5EB-461D-A315-D13AB54C0E25}"/>
          </ac:spMkLst>
        </pc:sp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4" creationId="{766E6BBE-D389-4D18-AE33-8F0D05BF9133}"/>
          </ac:graphicFrameMkLst>
        </pc:graphicFrame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5" creationId="{32442CFA-CB47-435A-B7C3-7DE4D91F863E}"/>
          </ac:graphicFrameMkLst>
        </pc:graphicFrame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6" creationId="{112A4EDC-B091-446C-82EB-C5DBADD3EA8D}"/>
          </ac:graphicFrameMkLst>
        </pc:graphicFrameChg>
        <pc:inkChg chg="add del">
          <ac:chgData name="Cheng Ran" userId="dbeed8448c6bb12c" providerId="LiveId" clId="{9B2A63C4-9E16-4F01-A724-CF6DBDDC3C01}" dt="2022-03-07T10:17:55.737" v="3478" actId="478"/>
          <ac:inkMkLst>
            <pc:docMk/>
            <pc:sldMk cId="3430886518" sldId="330"/>
            <ac:inkMk id="10" creationId="{9F232823-2E2F-400D-BBEA-452132ACF441}"/>
          </ac:inkMkLst>
        </pc:inkChg>
      </pc:sldChg>
      <pc:sldChg chg="addSp delSp modSp new mod">
        <pc:chgData name="Cheng Ran" userId="dbeed8448c6bb12c" providerId="LiveId" clId="{9B2A63C4-9E16-4F01-A724-CF6DBDDC3C01}" dt="2022-03-07T10:17:59.104" v="3479" actId="478"/>
        <pc:sldMkLst>
          <pc:docMk/>
          <pc:sldMk cId="1225219057" sldId="331"/>
        </pc:sldMkLst>
        <pc:spChg chg="mod">
          <ac:chgData name="Cheng Ran" userId="dbeed8448c6bb12c" providerId="LiveId" clId="{9B2A63C4-9E16-4F01-A724-CF6DBDDC3C01}" dt="2022-03-07T03:34:53.890" v="1611" actId="1076"/>
          <ac:spMkLst>
            <pc:docMk/>
            <pc:sldMk cId="1225219057" sldId="331"/>
            <ac:spMk id="2" creationId="{79020372-B401-4B80-91AB-06E517C8852F}"/>
          </ac:spMkLst>
        </pc:spChg>
        <pc:spChg chg="mod">
          <ac:chgData name="Cheng Ran" userId="dbeed8448c6bb12c" providerId="LiveId" clId="{9B2A63C4-9E16-4F01-A724-CF6DBDDC3C01}" dt="2022-03-07T01:19:04.657" v="326" actId="27636"/>
          <ac:spMkLst>
            <pc:docMk/>
            <pc:sldMk cId="1225219057" sldId="331"/>
            <ac:spMk id="3" creationId="{096FF1AD-785C-4720-84CC-55E93899A532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" creationId="{1BCB80F7-BB7F-4A56-A4CD-9DAF536B09A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" creationId="{6BB4AC96-D61D-4F2D-B3CF-2229FA6E4AC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" creationId="{740045A8-C751-4FDF-AE7E-E2E853EB368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" creationId="{32AE8ACE-0259-4478-B646-C3224770C015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8" creationId="{00065AEE-3FA5-4E88-88DE-02E88959B1C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9" creationId="{91E952A1-BE5A-4B00-B385-B4FA366553C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0" creationId="{3AB80749-68BC-4FFD-A760-E0FC1DC2759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1" creationId="{13839F0A-E2BE-4BDC-8C7D-F40805C74CB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2" creationId="{60FA7EE5-5D90-4A16-A4A0-880CB44718A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3" creationId="{F9339F5C-6856-43E2-925A-8F19A77B190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4" creationId="{BB9E2A1E-AAC5-4CF9-B640-BED732820CE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5" creationId="{E7DFC636-2D20-42B5-A40E-B139AC572DF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6" creationId="{0B83160B-C02A-4A8C-B34F-7BE57A7F80A2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7" creationId="{BBB3F63A-D179-481A-A57C-96200169E92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8" creationId="{2965FE5D-0A01-4549-9915-28DF72BB77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9" creationId="{8AAF56B7-82EA-4838-B1DE-470B0BBF3D7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0" creationId="{2E589D1B-4BE7-49B4-B34C-94759980171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1" creationId="{141844B7-FF23-4659-B785-6254CF890DF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2" creationId="{02ED8AF6-DD1B-4D94-B06F-4EDEFAC0F6F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3" creationId="{F47A25A0-2859-4BAB-922D-2F9C6E2C96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4" creationId="{88DEC4B7-58BA-4475-A5F9-FE36B265325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5" creationId="{9F5310AD-7289-42EE-94C8-19CB9049971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6" creationId="{286DB284-3528-4D1A-8294-05E89EECD28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7" creationId="{4AC24EDD-F9C4-4B92-A65C-FF3E69D0025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8" creationId="{BBD041C7-4420-4D5C-AD54-5D711EEF22C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9" creationId="{3AA0A4E5-489A-45D4-909C-1D64E29D1C9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0" creationId="{8F8ED708-8AE4-44A3-B2EA-27109DC0C8E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1" creationId="{181E3A10-E474-405C-826D-0830D5787A5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2" creationId="{DF9C23EA-F834-406D-AEC6-661300C586B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3" creationId="{8732D899-BC37-41D0-A577-1F16CFC480F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4" creationId="{72AA25C0-949C-4326-B0E5-F59E560C3FB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5" creationId="{245BB99D-8854-4331-87C6-A6714CF6872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6" creationId="{DA7F9D64-9A50-4E7F-B5FD-F1D50887549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7" creationId="{BADEB9DC-02C8-485A-9039-A387A122918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8" creationId="{4892DD8F-1A98-41A4-8CDE-A0030DD9379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9" creationId="{490FB6AA-CD3F-40C8-9E17-5B1FFD0F78B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0" creationId="{98D1AADA-3437-4FF1-A13B-2500F3C3EF0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1" creationId="{D41C7DAC-9220-48AC-9785-C76C6B6805E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2" creationId="{3F7B46F0-0536-48FF-A070-4B7E943968B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3" creationId="{82EE42CA-E3DE-4EE7-9C00-760CC7D1F5B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4" creationId="{D2FA6835-5E8C-4F05-A540-D90769F199B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5" creationId="{6542DE9D-35B1-42DF-A799-068C9CD0846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6" creationId="{2CCECE97-AB9C-490D-B40A-9C88E07160D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7" creationId="{4F2FBB1D-D567-4939-8E68-A07B82C5D58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8" creationId="{5D5AAC33-B3B1-495A-B617-418AA924A30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9" creationId="{F2B671F1-2161-46EE-A032-EAE22200E69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0" creationId="{369177BB-E9F8-4CBB-990F-8E6F718EDC5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1" creationId="{DB1C770D-0772-4540-AC52-678D053C82E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2" creationId="{7D6AD9CA-C01A-43BD-91A8-BA24EEB90188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3" creationId="{572307F3-F486-4A68-A015-75CE514E6DA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4" creationId="{F9E5349A-1370-41D6-A3A8-4E308EE8EE11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5" creationId="{66A78C1F-7CC9-4FA4-9335-AAA76811B71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6" creationId="{7981D607-9F04-41D5-B5C4-178687E238C1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7" creationId="{6D033E74-78EB-411B-A5B4-97ADB3DA243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8" creationId="{FA47E9DE-AFCC-41CF-A674-3048A1EEA36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9" creationId="{33431CBE-F71D-4B61-9EB1-D4256C32236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0" creationId="{01B30B22-A9C8-4EC7-AB12-C0C073E9743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1" creationId="{A166A67D-ED24-4E71-8D61-C14DDC4C222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2" creationId="{7D090664-795D-4445-9874-50A3836A31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3" creationId="{7F67AFAB-158A-4C39-8914-3F526EC525E6}"/>
          </ac:spMkLst>
        </pc:spChg>
        <pc:spChg chg="add del mod">
          <ac:chgData name="Cheng Ran" userId="dbeed8448c6bb12c" providerId="LiveId" clId="{9B2A63C4-9E16-4F01-A724-CF6DBDDC3C01}" dt="2022-03-07T01:15:07.614" v="296" actId="478"/>
          <ac:spMkLst>
            <pc:docMk/>
            <pc:sldMk cId="1225219057" sldId="331"/>
            <ac:spMk id="64" creationId="{CF733EF8-5627-46B0-A818-4E453826660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5" creationId="{267C1BD6-9CEC-4B73-B985-4FEE15A10E68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6" creationId="{F9646862-3C80-4704-9C47-78EDDC32205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7" creationId="{EC6E7A3D-C507-4736-A496-17B0675A364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8" creationId="{043578AC-7B6F-4EB9-BD4F-A7C914B8550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9" creationId="{9DD2CC48-2149-466D-98FF-05C4F7F2084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0" creationId="{93853C3E-B3FD-4495-B81E-FA5A3B7EF18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1" creationId="{40D59C8B-D5F3-4814-B236-3269CA5CA1B5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2" creationId="{31C0D80B-CD09-4164-9706-59D8C9BE2A0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3" creationId="{D1E72E6D-A62D-4F4A-8995-48EC923DB1D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4" creationId="{188F039D-A39D-451C-9703-67188D9FEE8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6" creationId="{770362F5-B627-4189-8DC0-74B1F29C1D2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7" creationId="{0355552B-D7C4-4820-B735-5B2520369A9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8" creationId="{5FD99BE5-5AB5-4B4F-AC1B-1DF8564A2761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79" creationId="{D9A13E62-E9EB-49E9-871E-7847432DBE23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0" creationId="{7FF1FA64-8267-430A-A4A9-3472DC17E974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1" creationId="{6DC05A2F-0EA1-404A-980E-90FB947B0E53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2" creationId="{96C72663-6D19-4284-89D4-8ADB8B033F5E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3" creationId="{410237CF-A2C3-4BA2-82FF-41F8C4487068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4" creationId="{8F8B5BB8-3E67-41A0-B029-7EB4812DB66C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5" creationId="{46084320-17C9-43FC-BF44-5E527F3B7142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6" creationId="{DE7B93FA-EDD7-48C2-BFC1-C5FB33833E8B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7" creationId="{87C32B29-B541-4A2C-9271-C5D6F4A848C2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8" creationId="{2140216A-065C-42D7-A7F8-8F115759FEDB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89" creationId="{4BE5A294-BF05-4BE6-95DA-E0F2398AC531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0" creationId="{E2AD2203-4473-4DE7-BD5B-25656F381C12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1" creationId="{5AC4CDDD-2475-4106-B1E9-A1088A8276A3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2" creationId="{42CC1E68-CDF0-4168-8497-6ED3ACA3277B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3" creationId="{E6B10534-AE0A-471C-9C52-6E845AAC98EA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4" creationId="{9553AB85-E871-4092-AE8C-F08BB530C665}"/>
          </ac:spMkLst>
        </pc:spChg>
        <pc:spChg chg="add mod">
          <ac:chgData name="Cheng Ran" userId="dbeed8448c6bb12c" providerId="LiveId" clId="{9B2A63C4-9E16-4F01-A724-CF6DBDDC3C01}" dt="2022-03-07T01:19:29.369" v="331" actId="1076"/>
          <ac:spMkLst>
            <pc:docMk/>
            <pc:sldMk cId="1225219057" sldId="331"/>
            <ac:spMk id="99" creationId="{2BA90DFE-7616-4E24-BCE6-FFA999842CAA}"/>
          </ac:spMkLst>
        </pc:spChg>
        <pc:graphicFrameChg chg="add mod">
          <ac:chgData name="Cheng Ran" userId="dbeed8448c6bb12c" providerId="LiveId" clId="{9B2A63C4-9E16-4F01-A724-CF6DBDDC3C01}" dt="2022-03-07T01:14:50.313" v="295" actId="1076"/>
          <ac:graphicFrameMkLst>
            <pc:docMk/>
            <pc:sldMk cId="1225219057" sldId="331"/>
            <ac:graphicFrameMk id="75" creationId="{E644873D-C62E-4899-BC7D-5093D9CD4B5F}"/>
          </ac:graphicFrameMkLst>
        </pc:graphicFrameChg>
        <pc:picChg chg="add mod">
          <ac:chgData name="Cheng Ran" userId="dbeed8448c6bb12c" providerId="LiveId" clId="{9B2A63C4-9E16-4F01-A724-CF6DBDDC3C01}" dt="2022-03-07T01:16:39.883" v="310" actId="14100"/>
          <ac:picMkLst>
            <pc:docMk/>
            <pc:sldMk cId="1225219057" sldId="331"/>
            <ac:picMk id="96" creationId="{D105ED49-2FB2-4755-B7ED-EAE292A97D80}"/>
          </ac:picMkLst>
        </pc:picChg>
        <pc:picChg chg="add mod">
          <ac:chgData name="Cheng Ran" userId="dbeed8448c6bb12c" providerId="LiveId" clId="{9B2A63C4-9E16-4F01-A724-CF6DBDDC3C01}" dt="2022-03-07T01:17:15.739" v="317" actId="1076"/>
          <ac:picMkLst>
            <pc:docMk/>
            <pc:sldMk cId="1225219057" sldId="331"/>
            <ac:picMk id="98" creationId="{D3094CA2-5B20-4D0B-92C5-355C8C126E95}"/>
          </ac:picMkLst>
        </pc:picChg>
        <pc:inkChg chg="add del">
          <ac:chgData name="Cheng Ran" userId="dbeed8448c6bb12c" providerId="LiveId" clId="{9B2A63C4-9E16-4F01-A724-CF6DBDDC3C01}" dt="2022-03-07T10:17:59.104" v="3479" actId="478"/>
          <ac:inkMkLst>
            <pc:docMk/>
            <pc:sldMk cId="1225219057" sldId="331"/>
            <ac:inkMk id="100" creationId="{BBCEB4A6-4C65-423A-9ED8-C52660CD3035}"/>
          </ac:inkMkLst>
        </pc:inkChg>
      </pc:sldChg>
      <pc:sldChg chg="addSp delSp modSp new mod">
        <pc:chgData name="Cheng Ran" userId="dbeed8448c6bb12c" providerId="LiveId" clId="{9B2A63C4-9E16-4F01-A724-CF6DBDDC3C01}" dt="2022-03-07T10:18:02.196" v="3480" actId="478"/>
        <pc:sldMkLst>
          <pc:docMk/>
          <pc:sldMk cId="411634740" sldId="332"/>
        </pc:sldMkLst>
        <pc:spChg chg="mod">
          <ac:chgData name="Cheng Ran" userId="dbeed8448c6bb12c" providerId="LiveId" clId="{9B2A63C4-9E16-4F01-A724-CF6DBDDC3C01}" dt="2022-03-07T01:19:51.225" v="363" actId="20577"/>
          <ac:spMkLst>
            <pc:docMk/>
            <pc:sldMk cId="411634740" sldId="332"/>
            <ac:spMk id="2" creationId="{61AF4709-0420-45F1-9D62-3396A268462C}"/>
          </ac:spMkLst>
        </pc:spChg>
        <pc:spChg chg="mod">
          <ac:chgData name="Cheng Ran" userId="dbeed8448c6bb12c" providerId="LiveId" clId="{9B2A63C4-9E16-4F01-A724-CF6DBDDC3C01}" dt="2022-03-07T01:28:50.171" v="421" actId="14100"/>
          <ac:spMkLst>
            <pc:docMk/>
            <pc:sldMk cId="411634740" sldId="332"/>
            <ac:spMk id="3" creationId="{8CF2925F-EBE4-41F5-8C42-64E0EB235369}"/>
          </ac:spMkLst>
        </pc:spChg>
        <pc:spChg chg="add mod">
          <ac:chgData name="Cheng Ran" userId="dbeed8448c6bb12c" providerId="LiveId" clId="{9B2A63C4-9E16-4F01-A724-CF6DBDDC3C01}" dt="2022-03-07T01:28:46.913" v="420" actId="27636"/>
          <ac:spMkLst>
            <pc:docMk/>
            <pc:sldMk cId="411634740" sldId="332"/>
            <ac:spMk id="6" creationId="{365155B1-9526-41E6-AFF1-EC33B034B499}"/>
          </ac:spMkLst>
        </pc:spChg>
        <pc:picChg chg="add mod">
          <ac:chgData name="Cheng Ran" userId="dbeed8448c6bb12c" providerId="LiveId" clId="{9B2A63C4-9E16-4F01-A724-CF6DBDDC3C01}" dt="2022-03-07T01:29:08.202" v="425" actId="1076"/>
          <ac:picMkLst>
            <pc:docMk/>
            <pc:sldMk cId="411634740" sldId="332"/>
            <ac:picMk id="5" creationId="{2B055E9C-054B-499B-B544-72AA7D4B2CD1}"/>
          </ac:picMkLst>
        </pc:picChg>
        <pc:picChg chg="add del mod">
          <ac:chgData name="Cheng Ran" userId="dbeed8448c6bb12c" providerId="LiveId" clId="{9B2A63C4-9E16-4F01-A724-CF6DBDDC3C01}" dt="2022-03-07T01:23:21.512" v="414" actId="478"/>
          <ac:picMkLst>
            <pc:docMk/>
            <pc:sldMk cId="411634740" sldId="332"/>
            <ac:picMk id="8" creationId="{707F018F-0BD9-41CA-93F0-94A79564E04F}"/>
          </ac:picMkLst>
        </pc:picChg>
        <pc:picChg chg="add mod">
          <ac:chgData name="Cheng Ran" userId="dbeed8448c6bb12c" providerId="LiveId" clId="{9B2A63C4-9E16-4F01-A724-CF6DBDDC3C01}" dt="2022-03-07T01:29:40.133" v="429" actId="1076"/>
          <ac:picMkLst>
            <pc:docMk/>
            <pc:sldMk cId="411634740" sldId="332"/>
            <ac:picMk id="10" creationId="{EF337825-7CB5-40B0-82CB-AB47E433798A}"/>
          </ac:picMkLst>
        </pc:picChg>
        <pc:inkChg chg="add del">
          <ac:chgData name="Cheng Ran" userId="dbeed8448c6bb12c" providerId="LiveId" clId="{9B2A63C4-9E16-4F01-A724-CF6DBDDC3C01}" dt="2022-03-07T10:18:02.196" v="3480" actId="478"/>
          <ac:inkMkLst>
            <pc:docMk/>
            <pc:sldMk cId="411634740" sldId="332"/>
            <ac:inkMk id="19" creationId="{8009FAEC-57D8-4938-86EC-D18770E044B1}"/>
          </ac:inkMkLst>
        </pc:inkChg>
        <pc:cxnChg chg="add del mod">
          <ac:chgData name="Cheng Ran" userId="dbeed8448c6bb12c" providerId="LiveId" clId="{9B2A63C4-9E16-4F01-A724-CF6DBDDC3C01}" dt="2022-03-07T01:32:03.346" v="461" actId="478"/>
          <ac:cxnSpMkLst>
            <pc:docMk/>
            <pc:sldMk cId="411634740" sldId="332"/>
            <ac:cxnSpMk id="12" creationId="{3586B32F-86A5-4D54-9203-7207D48E0823}"/>
          </ac:cxnSpMkLst>
        </pc:cxnChg>
        <pc:cxnChg chg="add mod">
          <ac:chgData name="Cheng Ran" userId="dbeed8448c6bb12c" providerId="LiveId" clId="{9B2A63C4-9E16-4F01-A724-CF6DBDDC3C01}" dt="2022-03-07T01:32:29.047" v="463" actId="692"/>
          <ac:cxnSpMkLst>
            <pc:docMk/>
            <pc:sldMk cId="411634740" sldId="332"/>
            <ac:cxnSpMk id="18" creationId="{7F569F19-D3FC-4593-B425-E28F9E25CD3B}"/>
          </ac:cxnSpMkLst>
        </pc:cxnChg>
      </pc:sldChg>
      <pc:sldChg chg="addSp modSp new mod modAnim">
        <pc:chgData name="Cheng Ran" userId="dbeed8448c6bb12c" providerId="LiveId" clId="{9B2A63C4-9E16-4F01-A724-CF6DBDDC3C01}" dt="2022-03-07T08:49:29.047" v="3217"/>
        <pc:sldMkLst>
          <pc:docMk/>
          <pc:sldMk cId="1741119322" sldId="333"/>
        </pc:sldMkLst>
        <pc:spChg chg="mod">
          <ac:chgData name="Cheng Ran" userId="dbeed8448c6bb12c" providerId="LiveId" clId="{9B2A63C4-9E16-4F01-A724-CF6DBDDC3C01}" dt="2022-03-07T01:30:59.494" v="456" actId="20577"/>
          <ac:spMkLst>
            <pc:docMk/>
            <pc:sldMk cId="1741119322" sldId="333"/>
            <ac:spMk id="2" creationId="{008FF6D7-B5ED-40AA-8766-8CB7F82BBBCB}"/>
          </ac:spMkLst>
        </pc:spChg>
        <pc:spChg chg="mod">
          <ac:chgData name="Cheng Ran" userId="dbeed8448c6bb12c" providerId="LiveId" clId="{9B2A63C4-9E16-4F01-A724-CF6DBDDC3C01}" dt="2022-03-07T08:49:29.047" v="3217"/>
          <ac:spMkLst>
            <pc:docMk/>
            <pc:sldMk cId="1741119322" sldId="333"/>
            <ac:spMk id="3" creationId="{C241496E-6FC6-4A2E-B660-C1F3EA154594}"/>
          </ac:spMkLst>
        </pc:spChg>
        <pc:picChg chg="add mod">
          <ac:chgData name="Cheng Ran" userId="dbeed8448c6bb12c" providerId="LiveId" clId="{9B2A63C4-9E16-4F01-A724-CF6DBDDC3C01}" dt="2022-03-07T01:33:53.743" v="467" actId="1076"/>
          <ac:picMkLst>
            <pc:docMk/>
            <pc:sldMk cId="1741119322" sldId="333"/>
            <ac:picMk id="5" creationId="{616A9FA5-EBBA-4A62-8981-542752A12522}"/>
          </ac:picMkLst>
        </pc:picChg>
        <pc:picChg chg="add mod">
          <ac:chgData name="Cheng Ran" userId="dbeed8448c6bb12c" providerId="LiveId" clId="{9B2A63C4-9E16-4F01-A724-CF6DBDDC3C01}" dt="2022-03-07T01:34:16.538" v="475" actId="1038"/>
          <ac:picMkLst>
            <pc:docMk/>
            <pc:sldMk cId="1741119322" sldId="333"/>
            <ac:picMk id="7" creationId="{658A5ACF-D115-49B8-AF59-3B37F2494AB0}"/>
          </ac:picMkLst>
        </pc:picChg>
        <pc:cxnChg chg="add mod">
          <ac:chgData name="Cheng Ran" userId="dbeed8448c6bb12c" providerId="LiveId" clId="{9B2A63C4-9E16-4F01-A724-CF6DBDDC3C01}" dt="2022-03-07T01:34:24.269" v="476" actId="692"/>
          <ac:cxnSpMkLst>
            <pc:docMk/>
            <pc:sldMk cId="1741119322" sldId="333"/>
            <ac:cxnSpMk id="9" creationId="{A7AB05B1-1C26-4DEB-A225-3071FB40E575}"/>
          </ac:cxnSpMkLst>
        </pc:cxnChg>
      </pc:sldChg>
      <pc:sldChg chg="addSp delSp modSp new mod modAnim">
        <pc:chgData name="Cheng Ran" userId="dbeed8448c6bb12c" providerId="LiveId" clId="{9B2A63C4-9E16-4F01-A724-CF6DBDDC3C01}" dt="2022-03-07T07:52:11.068" v="3214" actId="692"/>
        <pc:sldMkLst>
          <pc:docMk/>
          <pc:sldMk cId="2044307562" sldId="334"/>
        </pc:sldMkLst>
        <pc:spChg chg="mod">
          <ac:chgData name="Cheng Ran" userId="dbeed8448c6bb12c" providerId="LiveId" clId="{9B2A63C4-9E16-4F01-A724-CF6DBDDC3C01}" dt="2022-03-07T01:34:58.942" v="505" actId="20577"/>
          <ac:spMkLst>
            <pc:docMk/>
            <pc:sldMk cId="2044307562" sldId="334"/>
            <ac:spMk id="2" creationId="{D316B317-D449-4EBD-A616-A5B5E526BB25}"/>
          </ac:spMkLst>
        </pc:spChg>
        <pc:spChg chg="mod">
          <ac:chgData name="Cheng Ran" userId="dbeed8448c6bb12c" providerId="LiveId" clId="{9B2A63C4-9E16-4F01-A724-CF6DBDDC3C01}" dt="2022-03-07T01:38:21.678" v="612" actId="20577"/>
          <ac:spMkLst>
            <pc:docMk/>
            <pc:sldMk cId="2044307562" sldId="334"/>
            <ac:spMk id="3" creationId="{F374FA3B-3FB6-471D-A7E5-492E6EA93648}"/>
          </ac:spMkLst>
        </pc:spChg>
        <pc:spChg chg="add del mod">
          <ac:chgData name="Cheng Ran" userId="dbeed8448c6bb12c" providerId="LiveId" clId="{9B2A63C4-9E16-4F01-A724-CF6DBDDC3C01}" dt="2022-03-07T01:36:22.081" v="543"/>
          <ac:spMkLst>
            <pc:docMk/>
            <pc:sldMk cId="2044307562" sldId="334"/>
            <ac:spMk id="6" creationId="{AA6AB935-C836-421A-9D7D-D8EAEDF904DB}"/>
          </ac:spMkLst>
        </pc:spChg>
        <pc:spChg chg="add mod">
          <ac:chgData name="Cheng Ran" userId="dbeed8448c6bb12c" providerId="LiveId" clId="{9B2A63C4-9E16-4F01-A724-CF6DBDDC3C01}" dt="2022-03-07T01:58:43.503" v="634" actId="1076"/>
          <ac:spMkLst>
            <pc:docMk/>
            <pc:sldMk cId="2044307562" sldId="334"/>
            <ac:spMk id="13" creationId="{49DC0CD3-FBB4-410E-823B-879C0BE1E217}"/>
          </ac:spMkLst>
        </pc:spChg>
        <pc:picChg chg="add del mod">
          <ac:chgData name="Cheng Ran" userId="dbeed8448c6bb12c" providerId="LiveId" clId="{9B2A63C4-9E16-4F01-A724-CF6DBDDC3C01}" dt="2022-03-07T01:36:52.461" v="544" actId="478"/>
          <ac:picMkLst>
            <pc:docMk/>
            <pc:sldMk cId="2044307562" sldId="334"/>
            <ac:picMk id="5" creationId="{78626ACB-4F46-45B6-8B0F-D92C578C0C79}"/>
          </ac:picMkLst>
        </pc:picChg>
        <pc:picChg chg="add mod">
          <ac:chgData name="Cheng Ran" userId="dbeed8448c6bb12c" providerId="LiveId" clId="{9B2A63C4-9E16-4F01-A724-CF6DBDDC3C01}" dt="2022-03-07T01:36:54.653" v="546" actId="1076"/>
          <ac:picMkLst>
            <pc:docMk/>
            <pc:sldMk cId="2044307562" sldId="334"/>
            <ac:picMk id="8" creationId="{34014C62-2733-4F23-8698-58F54784C37D}"/>
          </ac:picMkLst>
        </pc:picChg>
        <pc:picChg chg="add mod">
          <ac:chgData name="Cheng Ran" userId="dbeed8448c6bb12c" providerId="LiveId" clId="{9B2A63C4-9E16-4F01-A724-CF6DBDDC3C01}" dt="2022-03-07T01:37:22.901" v="551" actId="1076"/>
          <ac:picMkLst>
            <pc:docMk/>
            <pc:sldMk cId="2044307562" sldId="334"/>
            <ac:picMk id="12" creationId="{C6D54DBF-913D-45EC-ABFF-B2DA196B1DA7}"/>
          </ac:picMkLst>
        </pc:picChg>
        <pc:cxnChg chg="add mod">
          <ac:chgData name="Cheng Ran" userId="dbeed8448c6bb12c" providerId="LiveId" clId="{9B2A63C4-9E16-4F01-A724-CF6DBDDC3C01}" dt="2022-03-07T07:52:11.068" v="3214" actId="692"/>
          <ac:cxnSpMkLst>
            <pc:docMk/>
            <pc:sldMk cId="2044307562" sldId="334"/>
            <ac:cxnSpMk id="10" creationId="{0EEDF8EA-9F30-4B8A-9885-49FB3039F1F4}"/>
          </ac:cxnSpMkLst>
        </pc:cxnChg>
      </pc:sldChg>
      <pc:sldChg chg="modSp new mod modAnim">
        <pc:chgData name="Cheng Ran" userId="dbeed8448c6bb12c" providerId="LiveId" clId="{9B2A63C4-9E16-4F01-A724-CF6DBDDC3C01}" dt="2022-03-07T02:00:05.246" v="673"/>
        <pc:sldMkLst>
          <pc:docMk/>
          <pc:sldMk cId="2713732991" sldId="335"/>
        </pc:sldMkLst>
        <pc:spChg chg="mod">
          <ac:chgData name="Cheng Ran" userId="dbeed8448c6bb12c" providerId="LiveId" clId="{9B2A63C4-9E16-4F01-A724-CF6DBDDC3C01}" dt="2022-03-07T01:58:53.836" v="635"/>
          <ac:spMkLst>
            <pc:docMk/>
            <pc:sldMk cId="2713732991" sldId="335"/>
            <ac:spMk id="2" creationId="{00CCBCD4-1E4D-4498-B009-B9613CDD5762}"/>
          </ac:spMkLst>
        </pc:spChg>
        <pc:spChg chg="mod">
          <ac:chgData name="Cheng Ran" userId="dbeed8448c6bb12c" providerId="LiveId" clId="{9B2A63C4-9E16-4F01-A724-CF6DBDDC3C01}" dt="2022-03-07T01:59:41.908" v="671" actId="20577"/>
          <ac:spMkLst>
            <pc:docMk/>
            <pc:sldMk cId="2713732991" sldId="335"/>
            <ac:spMk id="3" creationId="{439770B6-C1D2-4B71-875F-323C1B587321}"/>
          </ac:spMkLst>
        </pc:spChg>
      </pc:sldChg>
      <pc:sldChg chg="modSp add mod">
        <pc:chgData name="Cheng Ran" userId="dbeed8448c6bb12c" providerId="LiveId" clId="{9B2A63C4-9E16-4F01-A724-CF6DBDDC3C01}" dt="2022-03-07T02:00:48.379" v="682" actId="1076"/>
        <pc:sldMkLst>
          <pc:docMk/>
          <pc:sldMk cId="2485414522" sldId="336"/>
        </pc:sldMkLst>
        <pc:spChg chg="mod">
          <ac:chgData name="Cheng Ran" userId="dbeed8448c6bb12c" providerId="LiveId" clId="{9B2A63C4-9E16-4F01-A724-CF6DBDDC3C01}" dt="2022-03-07T02:00:48.379" v="682" actId="1076"/>
          <ac:spMkLst>
            <pc:docMk/>
            <pc:sldMk cId="2485414522" sldId="336"/>
            <ac:spMk id="4" creationId="{B97AE0B9-82A8-4F89-A7D8-5C042189A434}"/>
          </ac:spMkLst>
        </pc:spChg>
      </pc:sldChg>
      <pc:sldChg chg="addSp delSp modSp new del mod">
        <pc:chgData name="Cheng Ran" userId="dbeed8448c6bb12c" providerId="LiveId" clId="{9B2A63C4-9E16-4F01-A724-CF6DBDDC3C01}" dt="2022-03-07T02:11:07.560" v="804" actId="47"/>
        <pc:sldMkLst>
          <pc:docMk/>
          <pc:sldMk cId="2007125085" sldId="337"/>
        </pc:sldMkLst>
        <pc:spChg chg="mod">
          <ac:chgData name="Cheng Ran" userId="dbeed8448c6bb12c" providerId="LiveId" clId="{9B2A63C4-9E16-4F01-A724-CF6DBDDC3C01}" dt="2022-03-07T02:01:04.370" v="685"/>
          <ac:spMkLst>
            <pc:docMk/>
            <pc:sldMk cId="2007125085" sldId="337"/>
            <ac:spMk id="2" creationId="{0C5A9735-21B8-498D-8E62-1AF22069341A}"/>
          </ac:spMkLst>
        </pc:spChg>
        <pc:spChg chg="del">
          <ac:chgData name="Cheng Ran" userId="dbeed8448c6bb12c" providerId="LiveId" clId="{9B2A63C4-9E16-4F01-A724-CF6DBDDC3C01}" dt="2022-03-07T02:01:30.922" v="686" actId="478"/>
          <ac:spMkLst>
            <pc:docMk/>
            <pc:sldMk cId="2007125085" sldId="337"/>
            <ac:spMk id="3" creationId="{141FAD32-92DB-49BD-A058-0E76D223F6F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" creationId="{91C561F1-2CA2-46BF-B516-C222089FE21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" creationId="{865656E1-D3DB-46E1-BB77-915F28FD09B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" creationId="{BB0B775F-7AB0-4BD3-B09C-4A0AF381A8B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" creationId="{48D9F7F7-7706-4398-AABA-927A6CC231A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" creationId="{7229042F-BD7F-431C-AE56-1A3CA826A44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" creationId="{9E2DE9F4-784C-41BC-84AD-2DA8AF5EF9E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0" creationId="{62328618-C665-4F9A-9E4E-5E84BB65FC7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1" creationId="{72E852C2-5225-4FB4-9A79-1DC03D6E43B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2" creationId="{4F0A2984-3260-48FD-AFFA-FE9D05B8FEA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3" creationId="{85654757-3C65-4DFC-A976-880E31E5452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4" creationId="{86666303-1BF8-4467-A288-27480A45D6B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5" creationId="{5BB0AA67-99B6-4BDE-BE99-71777D9A30E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6" creationId="{171471F5-6537-41DF-9249-3D85A96998E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7" creationId="{7D7F894D-A9BF-4C7E-879B-FE3E81978AA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8" creationId="{ACC5939D-3685-44EC-B635-6341B8AD208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9" creationId="{F96037A3-EA79-49F7-8815-2F6A99560CC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0" creationId="{C4D133A2-495F-432A-9692-9DD04C504E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1" creationId="{8A553464-9953-47E5-95A2-6019E92A564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2" creationId="{EB458475-8C02-4BBF-913F-C5415CDAC3B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3" creationId="{4BE0889D-B764-4A5E-B806-0BAB1468359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4" creationId="{0D62A5E3-3E5D-4AC5-9956-364992CA512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5" creationId="{8C70B684-468A-47D7-A83A-1B4CFDB8B63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6" creationId="{1EDA1D91-FC57-47CB-92C7-8F85A13E69D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7" creationId="{144A4007-F328-496B-BE8F-B9B60EEEEFA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8" creationId="{C1F25D01-F7AD-41F8-A052-AE687ECE85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9" creationId="{488D0464-D457-448C-AE9F-F5587963016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0" creationId="{4B1F93BD-81DE-4450-B776-10C5B51541D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1" creationId="{FE739170-D104-4CF2-9ACD-D53F0B20171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2" creationId="{95C4382C-C34A-49FB-B127-6986D95CECF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3" creationId="{8F4CB156-9793-47A2-BB42-958A0C05DD0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4" creationId="{CD1DEB78-F988-4A57-AFD9-62EBA7C7F6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5" creationId="{9A712B63-5F7E-4AA9-8616-1792FA777E8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6" creationId="{AE217110-C639-48D2-AD24-CF02EFDD4B2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7" creationId="{C69C9897-9A48-436B-9A21-2CDCE972B1E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8" creationId="{96652EC2-6BF7-4913-B991-0C2A7F7401E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9" creationId="{29C69D3B-A504-422C-990C-9F7BB0B19AA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0" creationId="{475B1677-A87E-47A1-92E8-84D6A35417E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1" creationId="{4BF01312-4499-4EF9-88D3-0D9E577093A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2" creationId="{11658826-2B88-4FA2-AB2E-6580725CB81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3" creationId="{50D1467B-70EA-4C98-B132-9F07BEB2929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4" creationId="{9E78BE41-00A3-4DA9-B159-D76984CA672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5" creationId="{31AA94A2-918A-4B94-B021-CA0F86D8EEE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6" creationId="{D3A53577-B032-4927-8EB9-87FE8F6826D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7" creationId="{7E758019-3AA2-4276-9B0F-D07266E5B1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8" creationId="{ABD79A58-2989-4690-8543-5DFDC74F217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9" creationId="{E3B6C1DC-CE55-46CC-96E0-BA230512CD3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0" creationId="{CB388A9F-5878-486E-8EBB-3C1F5EBACE1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1" creationId="{9543690B-623F-4DEC-AAFD-5DA25E61CBF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2" creationId="{195E2278-09C3-4976-BA8F-A045F27CFAE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3" creationId="{E06B6423-7A9E-425B-8037-8ABB43F4784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4" creationId="{FA22C2AB-C150-4C27-858C-A162DC4A5CB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5" creationId="{EE11800A-4752-4465-9F0D-886D8F19805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6" creationId="{87103EB0-FB9B-463C-9661-1CAECDD8A58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7" creationId="{D2B302C7-229D-4E96-85D7-8F3F75E1DC9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8" creationId="{6BB220A8-FC12-428B-9F74-390E5C3CED4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9" creationId="{77C3A722-B8AB-4B99-A16F-217ED257F4A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0" creationId="{52894C07-6F2E-423F-A487-4D95A2FDC7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1" creationId="{3D544F74-CD13-4E6C-999B-7806CEECA6B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2" creationId="{5DF87806-73C5-46D7-8D3C-A179F326D81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3" creationId="{393E9E85-72B0-490F-B8EA-40EE8D108D8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4" creationId="{6D9D3DBB-42F9-405D-A60A-4C80DB18DF2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5" creationId="{5984789A-3217-4416-8AC8-ECBF6ECC9B4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6" creationId="{A902B823-3975-422C-99AA-FD7ED063FDA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7" creationId="{7CE62822-D97E-40ED-9F00-DCC80EB9EC1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8" creationId="{D2237F58-962B-4FDE-92DB-5656A18F29E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9" creationId="{FB9D516F-D5BE-4E21-806F-62F8D7F5B72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0" creationId="{0189410B-B32A-4497-B15E-DDC163DA19F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1" creationId="{E68B5AB6-A371-4E3E-B5FE-68922948924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2" creationId="{1E917AD8-6ED3-4944-90F3-DA4F03020FC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3" creationId="{855D7161-A12F-4917-AC1A-66B34E4171D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4" creationId="{60AC5CA0-15CE-4C0B-914D-10135994484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5" creationId="{261295C6-42B1-4C8A-A460-2566F1F244F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6" creationId="{2F515AB7-BAC6-4705-A16D-959484C4F18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7" creationId="{CE6655FD-C2B3-4555-9B2D-AE7E1DDEF45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8" creationId="{88A26B94-E007-4615-800B-89901409FF7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9" creationId="{DD7383F4-DF1C-4B63-9DC3-E3A95B4E29B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0" creationId="{760E960A-E922-4CB2-983F-A14EF488C46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1" creationId="{927E7ADB-27A3-461B-9BD1-6F5F7DD1854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2" creationId="{DB7F5DA8-8863-42B7-AFC7-F4C0FB4E3AF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3" creationId="{7CCB0265-1584-4755-9924-21D192E4B2E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4" creationId="{8BF52726-B034-4C1B-BAC0-2E48C210615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5" creationId="{65743287-769C-43C5-B97A-2F40041C870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6" creationId="{2353A180-725E-4594-8DFA-542B4C86371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7" creationId="{00C01CBA-8E57-4077-A891-D12826B1D1B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8" creationId="{5D208081-5FFB-451E-B4DC-013FF4D152F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9" creationId="{6D6A42DE-2A7F-4EAA-9F26-96431DB2E79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0" creationId="{469CA6D2-063C-4E29-B833-B1BAAF7AEB6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1" creationId="{5A9B9068-38DD-452B-8A77-B97DAB7F37C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2" creationId="{D9A6F009-75E4-464E-9D83-7B07E899DFD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3" creationId="{1957A4BA-48FA-46DB-8B76-8CE8A65F1D8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4" creationId="{A5F81F54-A117-4AB8-A775-72D27998900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5" creationId="{C5E1C06C-692C-49ED-A95D-F4C5E1E5576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6" creationId="{B91460C7-5881-4173-B63A-CFA6094EA9F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7" creationId="{F2AA6C03-5392-4692-9EF3-521BE24E153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98" creationId="{22951C11-1611-4C28-B4AE-6163929DAD2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99" creationId="{1312A86D-122C-4AAC-89D6-91E56FFE0FB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0" creationId="{3205718D-6221-423D-BD42-823F7761DCF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1" creationId="{29D5F1C9-99C1-4491-93BD-1F57683B443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2" creationId="{3F37168D-B020-4877-84AE-3BE16640ABB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3" creationId="{5FDC5175-0827-4FB1-897A-4154F96BCD7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4" creationId="{56739811-5578-44FB-B9E8-3837EAAA608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5" creationId="{B3BB0D53-69F4-4F0B-B7E6-2F4BE5DE1DE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6" creationId="{B978D2D6-5F9B-4AC2-86EF-F646421CD3C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7" creationId="{5FC356D0-BD91-4F9C-BF50-317AB445833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8" creationId="{75261009-51E2-4FE3-8C54-F780E8DE532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9" creationId="{6209EF52-D96C-46FD-AFE3-09BBD50231D0}"/>
          </ac:spMkLst>
        </pc:spChg>
        <pc:spChg chg="add del mod">
          <ac:chgData name="Cheng Ran" userId="dbeed8448c6bb12c" providerId="LiveId" clId="{9B2A63C4-9E16-4F01-A724-CF6DBDDC3C01}" dt="2022-03-07T02:02:47.505" v="789" actId="478"/>
          <ac:spMkLst>
            <pc:docMk/>
            <pc:sldMk cId="2007125085" sldId="337"/>
            <ac:spMk id="110" creationId="{E7676049-0946-45B5-99A5-86B971836A05}"/>
          </ac:spMkLst>
        </pc:spChg>
        <pc:spChg chg="add del mod">
          <ac:chgData name="Cheng Ran" userId="dbeed8448c6bb12c" providerId="LiveId" clId="{9B2A63C4-9E16-4F01-A724-CF6DBDDC3C01}" dt="2022-03-07T02:02:55.008" v="792" actId="478"/>
          <ac:spMkLst>
            <pc:docMk/>
            <pc:sldMk cId="2007125085" sldId="337"/>
            <ac:spMk id="111" creationId="{AF892444-4665-48C3-9AD2-1D8E2CE1A16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2" creationId="{DD81AADA-E770-4D6F-AA27-35A9D9A5AA5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3" creationId="{6C5925B4-FC35-45B0-84A5-5E2F19C8900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4" creationId="{F4F46A2A-D1DC-4AB7-90E7-437370AA17E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5" creationId="{78EF5112-5842-4779-BB98-3BC24E6D43C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6" creationId="{479D3B57-2A00-423E-83E2-533EB4028F8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7" creationId="{C005328F-5FC9-47BD-BF0A-50579CBFA86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8" creationId="{D4691D22-82C6-41F1-852B-0C0598AD488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9" creationId="{C22B756A-D76E-4274-A30C-10DB76E5E5A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0" creationId="{1AF4D98E-9143-4D01-9142-660A29D5ADC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1" creationId="{814AFBD0-F4F9-46D8-BC50-5BC0D1D0EE7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2" creationId="{640DB4AF-F2EA-43E9-A562-53CC90DAA5A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3" creationId="{E1F168C1-2512-4272-8906-DC82C644AA9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4" creationId="{CCE0CFF8-5A90-4B86-80E2-EE029F7CA77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5" creationId="{65176CA9-5D39-487F-8D57-8D7CB33050D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6" creationId="{1850E6C1-A471-47F4-B284-AE06B9EC113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7" creationId="{6612506C-E2C6-49D2-864C-0610A527607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8" creationId="{3CF711B7-B799-483C-AA3D-670293BA6ED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9" creationId="{3346F901-5FDC-41C4-B49F-55A3E577B18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0" creationId="{2736076D-56F1-4DAB-870B-3C566D6B824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1" creationId="{21440DEB-D0EB-4D0D-8580-9A8A6CB5D5A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2" creationId="{412C5C79-B584-490F-91EF-6865978E683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3" creationId="{0A544873-2FF6-4B64-B462-BBA4DFA5CBA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4" creationId="{5E6DDE1B-080E-4AEB-AE5D-7E11B0EDE75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5" creationId="{28005BF7-62CF-4793-B65C-BF004CAEC662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6" creationId="{4C8BF5B1-EB64-4BA2-A094-7DF13A2727B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7" creationId="{118D2BD7-585F-4AB5-A85B-753C7118A17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8" creationId="{7798353A-0897-43F7-8A3A-8ECC9A693BB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9" creationId="{E635AC17-1340-4A61-8F62-147EAFE3342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0" creationId="{2544F0EB-928E-4C7D-9A8F-F864B6EEFC0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1" creationId="{2E456BDB-2573-4F41-9E10-9494523C7C3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2" creationId="{E71F27E0-15DB-4C44-B9A2-9CE64262288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3" creationId="{0AF2CA3D-38E2-42B6-8D47-54714365BA1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4" creationId="{C1E86E25-C6CF-432A-9007-5B281B98FBF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5" creationId="{0727D751-BF31-40D0-BFBB-77DA545EEEA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6" creationId="{BC7557B9-B578-4F9A-990B-5982A4A82B9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7" creationId="{C8B2B0DC-DF1F-4E32-8555-FB9EA40AE69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8" creationId="{45069F3B-12DC-4A87-B035-1BD221E021D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9" creationId="{DBF8E5A2-AF28-4F4D-891F-D0EDDDD4D6F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0" creationId="{BCAB9871-CA76-4F86-A2B4-7230F271E62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1" creationId="{A82F1B1E-1CF7-4EDF-A747-8BFC47E85A2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2" creationId="{B34D0454-4AE6-4985-87B4-0FD4A0100B0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3" creationId="{5C127EE1-A70B-431F-AB75-C4B69A46F322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4" creationId="{99BA4F43-30CC-40F4-8840-EE42651634D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5" creationId="{C961E613-668F-4992-ADA3-4CF22E65350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6" creationId="{629C432B-4CA4-4609-8DC6-3ED0A0B6646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7" creationId="{59B65691-2B14-483A-9579-6B14A1728D4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8" creationId="{8B47EAE9-CDD8-44D7-B41B-F9E1F67CB19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9" creationId="{FBF18D25-BF97-4B1D-984C-239C941A74A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0" creationId="{92109492-6E4B-44A2-868B-D622C5350CD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1" creationId="{4F707B51-FEAE-4472-84DC-752D797CFEF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2" creationId="{39989303-16C2-4CC8-A6DD-6DDFCA0CD5D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3" creationId="{002BC7B5-0E9C-4031-9750-CAF1103D27F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4" creationId="{FEAB1737-0959-4680-BCC0-4637E7ACF12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5" creationId="{61B8032D-84A7-4E33-B63F-5B39D889B7E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6" creationId="{E0390979-E134-4B76-BE23-61EA9671A02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7" creationId="{1D5CA5B4-6862-42D6-8423-2FCC681BCC8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8" creationId="{E4AB8EBF-1045-4625-B3B5-7B87A3D4FD3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9" creationId="{43937A12-5435-4B9A-8E4D-4F8CB984615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0" creationId="{45D44052-3BBF-492E-825F-87703D0AF5E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1" creationId="{605ED347-AB86-42AA-8A80-708B9613FF9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2" creationId="{99DBC48F-F055-4FD5-949F-57846B076C3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3" creationId="{8C15A500-F7C7-4F2D-9085-85720CD444B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4" creationId="{F86E1F68-25F7-4E16-BEEA-C74FE694D4F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5" creationId="{BBBC181E-90AB-44DC-A18A-D80FC432DB4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6" creationId="{D38FA390-6170-42F1-887B-075A2BB87F1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7" creationId="{5E8F09A7-18EF-4DAF-AEB5-DB5E9DC266E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8" creationId="{0BADA1FE-8082-4B29-A605-EE63D3F2F32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9" creationId="{5BDE4FFC-4B94-472E-A70A-DCC1748DEB2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0" creationId="{96188487-20C3-42C5-9012-0372EA26122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1" creationId="{C665B8B3-76A4-4799-BD4C-84ECFAF1E9B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2" creationId="{A21AAFEE-D2D6-4331-9B56-70CA4732493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3" creationId="{B28D4C43-CF30-4B79-8516-57B6E113BE5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4" creationId="{978D3FDD-B613-4E99-8A4F-AEC2D6C9B23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5" creationId="{A8FEE006-6E11-4663-92A2-0869B24D52E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6" creationId="{45573C59-1C42-436A-963F-43038C9938E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7" creationId="{5ECC2569-2E95-4436-9CE5-38DB63FB097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8" creationId="{8347BB2E-0FBE-4746-AF3D-8BC8A343D0B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9" creationId="{824DA618-5F90-4DDA-89AD-0552897A89E1}"/>
          </ac:spMkLst>
        </pc:spChg>
        <pc:spChg chg="add del mod">
          <ac:chgData name="Cheng Ran" userId="dbeed8448c6bb12c" providerId="LiveId" clId="{9B2A63C4-9E16-4F01-A724-CF6DBDDC3C01}" dt="2022-03-07T02:02:43.936" v="788" actId="478"/>
          <ac:spMkLst>
            <pc:docMk/>
            <pc:sldMk cId="2007125085" sldId="337"/>
            <ac:spMk id="190" creationId="{980E196C-28DA-4FE4-AD7D-4194150107AB}"/>
          </ac:spMkLst>
        </pc:spChg>
        <pc:picChg chg="add del mod">
          <ac:chgData name="Cheng Ran" userId="dbeed8448c6bb12c" providerId="LiveId" clId="{9B2A63C4-9E16-4F01-A724-CF6DBDDC3C01}" dt="2022-03-07T02:11:04.527" v="803" actId="478"/>
          <ac:picMkLst>
            <pc:docMk/>
            <pc:sldMk cId="2007125085" sldId="337"/>
            <ac:picMk id="192" creationId="{AC2E7B4B-77D3-4227-BB89-3D9A7131078C}"/>
          </ac:picMkLst>
        </pc:picChg>
      </pc:sldChg>
      <pc:sldChg chg="addSp delSp modSp new mod modAnim">
        <pc:chgData name="Cheng Ran" userId="dbeed8448c6bb12c" providerId="LiveId" clId="{9B2A63C4-9E16-4F01-A724-CF6DBDDC3C01}" dt="2022-03-07T03:20:10.316" v="1087"/>
        <pc:sldMkLst>
          <pc:docMk/>
          <pc:sldMk cId="3927201358" sldId="337"/>
        </pc:sldMkLst>
        <pc:spChg chg="mod">
          <ac:chgData name="Cheng Ran" userId="dbeed8448c6bb12c" providerId="LiveId" clId="{9B2A63C4-9E16-4F01-A724-CF6DBDDC3C01}" dt="2022-03-07T02:11:23.112" v="839" actId="20577"/>
          <ac:spMkLst>
            <pc:docMk/>
            <pc:sldMk cId="3927201358" sldId="337"/>
            <ac:spMk id="2" creationId="{0ACFC984-1145-41FE-9043-16AE38E6795D}"/>
          </ac:spMkLst>
        </pc:spChg>
        <pc:spChg chg="del">
          <ac:chgData name="Cheng Ran" userId="dbeed8448c6bb12c" providerId="LiveId" clId="{9B2A63C4-9E16-4F01-A724-CF6DBDDC3C01}" dt="2022-03-07T02:11:36.356" v="840" actId="478"/>
          <ac:spMkLst>
            <pc:docMk/>
            <pc:sldMk cId="3927201358" sldId="337"/>
            <ac:spMk id="3" creationId="{63A379C6-808C-492E-9223-BE4E09667BB8}"/>
          </ac:spMkLst>
        </pc:spChg>
        <pc:spChg chg="add mod">
          <ac:chgData name="Cheng Ran" userId="dbeed8448c6bb12c" providerId="LiveId" clId="{9B2A63C4-9E16-4F01-A724-CF6DBDDC3C01}" dt="2022-03-07T02:15:43.415" v="914"/>
          <ac:spMkLst>
            <pc:docMk/>
            <pc:sldMk cId="3927201358" sldId="337"/>
            <ac:spMk id="4" creationId="{6C722203-C1B2-4D9D-9241-9AC41B2F9FAC}"/>
          </ac:spMkLst>
        </pc:spChg>
        <pc:spChg chg="add del mod">
          <ac:chgData name="Cheng Ran" userId="dbeed8448c6bb12c" providerId="LiveId" clId="{9B2A63C4-9E16-4F01-A724-CF6DBDDC3C01}" dt="2022-03-07T02:13:02.329" v="855" actId="478"/>
          <ac:spMkLst>
            <pc:docMk/>
            <pc:sldMk cId="3927201358" sldId="337"/>
            <ac:spMk id="9" creationId="{DBB04CFE-68DE-4450-A652-C041B8477DB8}"/>
          </ac:spMkLst>
        </pc:spChg>
        <pc:spChg chg="add mod">
          <ac:chgData name="Cheng Ran" userId="dbeed8448c6bb12c" providerId="LiveId" clId="{9B2A63C4-9E16-4F01-A724-CF6DBDDC3C01}" dt="2022-03-07T02:15:46.427" v="917"/>
          <ac:spMkLst>
            <pc:docMk/>
            <pc:sldMk cId="3927201358" sldId="337"/>
            <ac:spMk id="10" creationId="{99A77D35-EA7F-4239-BF21-CB79F81C828B}"/>
          </ac:spMkLst>
        </pc:spChg>
        <pc:spChg chg="add mod">
          <ac:chgData name="Cheng Ran" userId="dbeed8448c6bb12c" providerId="LiveId" clId="{9B2A63C4-9E16-4F01-A724-CF6DBDDC3C01}" dt="2022-03-07T02:14:49.586" v="892"/>
          <ac:spMkLst>
            <pc:docMk/>
            <pc:sldMk cId="3927201358" sldId="337"/>
            <ac:spMk id="13" creationId="{25F04300-F36A-40C9-97C5-0ACE26D2099B}"/>
          </ac:spMkLst>
        </pc:spChg>
        <pc:spChg chg="add mod">
          <ac:chgData name="Cheng Ran" userId="dbeed8448c6bb12c" providerId="LiveId" clId="{9B2A63C4-9E16-4F01-A724-CF6DBDDC3C01}" dt="2022-03-07T02:18:22.045" v="957" actId="20577"/>
          <ac:spMkLst>
            <pc:docMk/>
            <pc:sldMk cId="3927201358" sldId="337"/>
            <ac:spMk id="14" creationId="{780A583D-3752-47A5-9F9E-2667791F0C8F}"/>
          </ac:spMkLst>
        </pc:spChg>
        <pc:spChg chg="add mod">
          <ac:chgData name="Cheng Ran" userId="dbeed8448c6bb12c" providerId="LiveId" clId="{9B2A63C4-9E16-4F01-A724-CF6DBDDC3C01}" dt="2022-03-07T02:18:31.960" v="959" actId="1076"/>
          <ac:spMkLst>
            <pc:docMk/>
            <pc:sldMk cId="3927201358" sldId="337"/>
            <ac:spMk id="15" creationId="{5274A7EC-F624-44A3-92B8-7541569CD6D1}"/>
          </ac:spMkLst>
        </pc:spChg>
        <pc:spChg chg="add mod">
          <ac:chgData name="Cheng Ran" userId="dbeed8448c6bb12c" providerId="LiveId" clId="{9B2A63C4-9E16-4F01-A724-CF6DBDDC3C01}" dt="2022-03-07T02:18:40.393" v="966" actId="20577"/>
          <ac:spMkLst>
            <pc:docMk/>
            <pc:sldMk cId="3927201358" sldId="337"/>
            <ac:spMk id="19" creationId="{5297508F-525E-4A37-BBCB-1CCDCCFA08A0}"/>
          </ac:spMkLst>
        </pc:spChg>
        <pc:picChg chg="add del mod">
          <ac:chgData name="Cheng Ran" userId="dbeed8448c6bb12c" providerId="LiveId" clId="{9B2A63C4-9E16-4F01-A724-CF6DBDDC3C01}" dt="2022-03-07T02:12:32.612" v="848" actId="478"/>
          <ac:picMkLst>
            <pc:docMk/>
            <pc:sldMk cId="3927201358" sldId="337"/>
            <ac:picMk id="6" creationId="{3606AF7B-17D3-4108-84FB-C4BFC6C78A21}"/>
          </ac:picMkLst>
        </pc:picChg>
        <pc:picChg chg="add mod">
          <ac:chgData name="Cheng Ran" userId="dbeed8448c6bb12c" providerId="LiveId" clId="{9B2A63C4-9E16-4F01-A724-CF6DBDDC3C01}" dt="2022-03-07T02:20:18.668" v="1015" actId="1035"/>
          <ac:picMkLst>
            <pc:docMk/>
            <pc:sldMk cId="3927201358" sldId="337"/>
            <ac:picMk id="8" creationId="{A933E2C5-AE5E-420B-8D7F-74BD0524AEE1}"/>
          </ac:picMkLst>
        </pc:picChg>
        <pc:picChg chg="add mod">
          <ac:chgData name="Cheng Ran" userId="dbeed8448c6bb12c" providerId="LiveId" clId="{9B2A63C4-9E16-4F01-A724-CF6DBDDC3C01}" dt="2022-03-07T02:20:25.032" v="1037" actId="1036"/>
          <ac:picMkLst>
            <pc:docMk/>
            <pc:sldMk cId="3927201358" sldId="337"/>
            <ac:picMk id="12" creationId="{76CF3C09-1BEE-473A-A8BD-28C6EB1A2450}"/>
          </ac:picMkLst>
        </pc:picChg>
        <pc:picChg chg="add mod">
          <ac:chgData name="Cheng Ran" userId="dbeed8448c6bb12c" providerId="LiveId" clId="{9B2A63C4-9E16-4F01-A724-CF6DBDDC3C01}" dt="2022-03-07T02:20:27.857" v="1049" actId="1035"/>
          <ac:picMkLst>
            <pc:docMk/>
            <pc:sldMk cId="3927201358" sldId="337"/>
            <ac:picMk id="16" creationId="{1590EA9F-62F7-4D03-B301-D8A43D660287}"/>
          </ac:picMkLst>
        </pc:picChg>
        <pc:picChg chg="add mod">
          <ac:chgData name="Cheng Ran" userId="dbeed8448c6bb12c" providerId="LiveId" clId="{9B2A63C4-9E16-4F01-A724-CF6DBDDC3C01}" dt="2022-03-07T02:20:31.173" v="1061" actId="1035"/>
          <ac:picMkLst>
            <pc:docMk/>
            <pc:sldMk cId="3927201358" sldId="337"/>
            <ac:picMk id="18" creationId="{9535F164-A92F-4081-935D-E9BDEDA4253D}"/>
          </ac:picMkLst>
        </pc:picChg>
        <pc:picChg chg="add mod">
          <ac:chgData name="Cheng Ran" userId="dbeed8448c6bb12c" providerId="LiveId" clId="{9B2A63C4-9E16-4F01-A724-CF6DBDDC3C01}" dt="2022-03-07T02:20:17.097" v="1009" actId="1035"/>
          <ac:picMkLst>
            <pc:docMk/>
            <pc:sldMk cId="3927201358" sldId="337"/>
            <ac:picMk id="21" creationId="{3A980788-9C19-49B5-8323-C376F3C2D8CA}"/>
          </ac:picMkLst>
        </pc:picChg>
        <pc:picChg chg="add mod">
          <ac:chgData name="Cheng Ran" userId="dbeed8448c6bb12c" providerId="LiveId" clId="{9B2A63C4-9E16-4F01-A724-CF6DBDDC3C01}" dt="2022-03-07T02:20:16.088" v="1006" actId="1035"/>
          <ac:picMkLst>
            <pc:docMk/>
            <pc:sldMk cId="3927201358" sldId="337"/>
            <ac:picMk id="23" creationId="{AEC6ED72-46B5-4C47-960F-4B1A7E385A58}"/>
          </ac:picMkLst>
        </pc:picChg>
        <pc:picChg chg="add mod">
          <ac:chgData name="Cheng Ran" userId="dbeed8448c6bb12c" providerId="LiveId" clId="{9B2A63C4-9E16-4F01-A724-CF6DBDDC3C01}" dt="2022-03-07T02:20:15.012" v="1003" actId="1035"/>
          <ac:picMkLst>
            <pc:docMk/>
            <pc:sldMk cId="3927201358" sldId="337"/>
            <ac:picMk id="25" creationId="{0DF3F125-FE00-4DA3-BCC0-21D4ECACCE55}"/>
          </ac:picMkLst>
        </pc:picChg>
        <pc:picChg chg="add mod">
          <ac:chgData name="Cheng Ran" userId="dbeed8448c6bb12c" providerId="LiveId" clId="{9B2A63C4-9E16-4F01-A724-CF6DBDDC3C01}" dt="2022-03-07T02:20:13.510" v="1000" actId="1035"/>
          <ac:picMkLst>
            <pc:docMk/>
            <pc:sldMk cId="3927201358" sldId="337"/>
            <ac:picMk id="27" creationId="{524CBB52-F8D0-400B-AA17-12452FB5995A}"/>
          </ac:picMkLst>
        </pc:picChg>
      </pc:sldChg>
      <pc:sldChg chg="add del">
        <pc:chgData name="Cheng Ran" userId="dbeed8448c6bb12c" providerId="LiveId" clId="{9B2A63C4-9E16-4F01-A724-CF6DBDDC3C01}" dt="2022-03-07T02:02:20.716" v="785"/>
        <pc:sldMkLst>
          <pc:docMk/>
          <pc:sldMk cId="396679469" sldId="338"/>
        </pc:sldMkLst>
      </pc:sldChg>
      <pc:sldChg chg="addSp delSp modSp new mod modAnim">
        <pc:chgData name="Cheng Ran" userId="dbeed8448c6bb12c" providerId="LiveId" clId="{9B2A63C4-9E16-4F01-A724-CF6DBDDC3C01}" dt="2022-03-07T09:04:31.288" v="3241" actId="20577"/>
        <pc:sldMkLst>
          <pc:docMk/>
          <pc:sldMk cId="3312147710" sldId="338"/>
        </pc:sldMkLst>
        <pc:spChg chg="mod">
          <ac:chgData name="Cheng Ran" userId="dbeed8448c6bb12c" providerId="LiveId" clId="{9B2A63C4-9E16-4F01-A724-CF6DBDDC3C01}" dt="2022-03-07T02:20:46.669" v="1064" actId="20577"/>
          <ac:spMkLst>
            <pc:docMk/>
            <pc:sldMk cId="3312147710" sldId="338"/>
            <ac:spMk id="2" creationId="{70DECEE0-DC54-4FDC-8A2B-0BD30104C8E6}"/>
          </ac:spMkLst>
        </pc:spChg>
        <pc:spChg chg="del">
          <ac:chgData name="Cheng Ran" userId="dbeed8448c6bb12c" providerId="LiveId" clId="{9B2A63C4-9E16-4F01-A724-CF6DBDDC3C01}" dt="2022-03-07T02:21:05.255" v="1065" actId="478"/>
          <ac:spMkLst>
            <pc:docMk/>
            <pc:sldMk cId="3312147710" sldId="338"/>
            <ac:spMk id="3" creationId="{A13822C6-D0F3-4F3F-B5F7-D0A206E373F4}"/>
          </ac:spMkLst>
        </pc:spChg>
        <pc:spChg chg="add mod">
          <ac:chgData name="Cheng Ran" userId="dbeed8448c6bb12c" providerId="LiveId" clId="{9B2A63C4-9E16-4F01-A724-CF6DBDDC3C01}" dt="2022-03-07T02:22:39.879" v="1083" actId="1076"/>
          <ac:spMkLst>
            <pc:docMk/>
            <pc:sldMk cId="3312147710" sldId="338"/>
            <ac:spMk id="4" creationId="{D1C40A8D-4BFA-4905-B32D-181FAD96C202}"/>
          </ac:spMkLst>
        </pc:spChg>
        <pc:spChg chg="add mod">
          <ac:chgData name="Cheng Ran" userId="dbeed8448c6bb12c" providerId="LiveId" clId="{9B2A63C4-9E16-4F01-A724-CF6DBDDC3C01}" dt="2022-03-07T09:04:29.731" v="3238" actId="20577"/>
          <ac:spMkLst>
            <pc:docMk/>
            <pc:sldMk cId="3312147710" sldId="338"/>
            <ac:spMk id="7" creationId="{33019C0E-2D7D-4C99-9DB5-8BBEB6848900}"/>
          </ac:spMkLst>
        </pc:spChg>
        <pc:spChg chg="add mod">
          <ac:chgData name="Cheng Ran" userId="dbeed8448c6bb12c" providerId="LiveId" clId="{9B2A63C4-9E16-4F01-A724-CF6DBDDC3C01}" dt="2022-03-07T09:04:31.288" v="3241" actId="20577"/>
          <ac:spMkLst>
            <pc:docMk/>
            <pc:sldMk cId="3312147710" sldId="338"/>
            <ac:spMk id="12" creationId="{CD0ABB52-15E9-4181-9CD3-F4F66FD7E16C}"/>
          </ac:spMkLst>
        </pc:spChg>
        <pc:picChg chg="add mod">
          <ac:chgData name="Cheng Ran" userId="dbeed8448c6bb12c" providerId="LiveId" clId="{9B2A63C4-9E16-4F01-A724-CF6DBDDC3C01}" dt="2022-03-07T02:22:35.378" v="1082" actId="1076"/>
          <ac:picMkLst>
            <pc:docMk/>
            <pc:sldMk cId="3312147710" sldId="338"/>
            <ac:picMk id="6" creationId="{32D03913-A4E9-4E49-92D9-C08CBC187BDC}"/>
          </ac:picMkLst>
        </pc:picChg>
        <pc:picChg chg="add mod">
          <ac:chgData name="Cheng Ran" userId="dbeed8448c6bb12c" providerId="LiveId" clId="{9B2A63C4-9E16-4F01-A724-CF6DBDDC3C01}" dt="2022-03-07T03:22:59.935" v="1162" actId="1035"/>
          <ac:picMkLst>
            <pc:docMk/>
            <pc:sldMk cId="3312147710" sldId="338"/>
            <ac:picMk id="9" creationId="{65900C4D-5062-4E57-814F-B70FEAEAC166}"/>
          </ac:picMkLst>
        </pc:picChg>
        <pc:picChg chg="add mod">
          <ac:chgData name="Cheng Ran" userId="dbeed8448c6bb12c" providerId="LiveId" clId="{9B2A63C4-9E16-4F01-A724-CF6DBDDC3C01}" dt="2022-03-07T03:22:59.935" v="1162" actId="1035"/>
          <ac:picMkLst>
            <pc:docMk/>
            <pc:sldMk cId="3312147710" sldId="338"/>
            <ac:picMk id="11" creationId="{743CFF95-6617-428A-895B-B6E0D6E0A657}"/>
          </ac:picMkLst>
        </pc:picChg>
        <pc:picChg chg="add mod">
          <ac:chgData name="Cheng Ran" userId="dbeed8448c6bb12c" providerId="LiveId" clId="{9B2A63C4-9E16-4F01-A724-CF6DBDDC3C01}" dt="2022-03-07T03:23:06.372" v="1165" actId="1076"/>
          <ac:picMkLst>
            <pc:docMk/>
            <pc:sldMk cId="3312147710" sldId="338"/>
            <ac:picMk id="14" creationId="{904B6DD3-980E-4FBE-82B9-E5320C09ED99}"/>
          </ac:picMkLst>
        </pc:picChg>
      </pc:sldChg>
      <pc:sldChg chg="addSp delSp modSp new add del mod">
        <pc:chgData name="Cheng Ran" userId="dbeed8448c6bb12c" providerId="LiveId" clId="{9B2A63C4-9E16-4F01-A724-CF6DBDDC3C01}" dt="2022-03-07T02:11:02.442" v="802" actId="47"/>
        <pc:sldMkLst>
          <pc:docMk/>
          <pc:sldMk cId="3852240400" sldId="338"/>
        </pc:sldMkLst>
        <pc:spChg chg="mod">
          <ac:chgData name="Cheng Ran" userId="dbeed8448c6bb12c" providerId="LiveId" clId="{9B2A63C4-9E16-4F01-A724-CF6DBDDC3C01}" dt="2022-03-07T02:03:35.771" v="795"/>
          <ac:spMkLst>
            <pc:docMk/>
            <pc:sldMk cId="3852240400" sldId="338"/>
            <ac:spMk id="2" creationId="{E9F21E66-ED2A-4FAD-B8B7-5A00E70BA7B9}"/>
          </ac:spMkLst>
        </pc:spChg>
        <pc:spChg chg="del">
          <ac:chgData name="Cheng Ran" userId="dbeed8448c6bb12c" providerId="LiveId" clId="{9B2A63C4-9E16-4F01-A724-CF6DBDDC3C01}" dt="2022-03-07T02:03:30.755" v="794" actId="22"/>
          <ac:spMkLst>
            <pc:docMk/>
            <pc:sldMk cId="3852240400" sldId="338"/>
            <ac:spMk id="3" creationId="{0846AB97-FCA4-4BB8-941D-3DECBE25D645}"/>
          </ac:spMkLst>
        </pc:spChg>
        <pc:spChg chg="add del mod">
          <ac:chgData name="Cheng Ran" userId="dbeed8448c6bb12c" providerId="LiveId" clId="{9B2A63C4-9E16-4F01-A724-CF6DBDDC3C01}" dt="2022-03-07T02:03:54.212" v="797" actId="478"/>
          <ac:spMkLst>
            <pc:docMk/>
            <pc:sldMk cId="3852240400" sldId="338"/>
            <ac:spMk id="7" creationId="{E22C8A76-D78F-4327-B160-85033E732DBE}"/>
          </ac:spMkLst>
        </pc:spChg>
        <pc:picChg chg="add del mod ord">
          <ac:chgData name="Cheng Ran" userId="dbeed8448c6bb12c" providerId="LiveId" clId="{9B2A63C4-9E16-4F01-A724-CF6DBDDC3C01}" dt="2022-03-07T02:03:37.121" v="796" actId="478"/>
          <ac:picMkLst>
            <pc:docMk/>
            <pc:sldMk cId="3852240400" sldId="338"/>
            <ac:picMk id="5" creationId="{6FC43715-CCF4-4B9A-A635-D94DBE7793C6}"/>
          </ac:picMkLst>
        </pc:picChg>
        <pc:picChg chg="add mod">
          <ac:chgData name="Cheng Ran" userId="dbeed8448c6bb12c" providerId="LiveId" clId="{9B2A63C4-9E16-4F01-A724-CF6DBDDC3C01}" dt="2022-03-07T02:03:56.877" v="799" actId="1076"/>
          <ac:picMkLst>
            <pc:docMk/>
            <pc:sldMk cId="3852240400" sldId="338"/>
            <ac:picMk id="9" creationId="{96857BDA-B241-49F4-8A1B-6A92E536CFE2}"/>
          </ac:picMkLst>
        </pc:picChg>
      </pc:sldChg>
      <pc:sldChg chg="addSp delSp modSp new mod modAnim">
        <pc:chgData name="Cheng Ran" userId="dbeed8448c6bb12c" providerId="LiveId" clId="{9B2A63C4-9E16-4F01-A724-CF6DBDDC3C01}" dt="2022-03-07T03:41:40.100" v="1767"/>
        <pc:sldMkLst>
          <pc:docMk/>
          <pc:sldMk cId="1042103513" sldId="339"/>
        </pc:sldMkLst>
        <pc:spChg chg="mod">
          <ac:chgData name="Cheng Ran" userId="dbeed8448c6bb12c" providerId="LiveId" clId="{9B2A63C4-9E16-4F01-A724-CF6DBDDC3C01}" dt="2022-03-07T03:23:52.500" v="1192" actId="20577"/>
          <ac:spMkLst>
            <pc:docMk/>
            <pc:sldMk cId="1042103513" sldId="339"/>
            <ac:spMk id="2" creationId="{04419F7C-56DD-49FC-A7D7-D14B97C40FF5}"/>
          </ac:spMkLst>
        </pc:spChg>
        <pc:spChg chg="mod">
          <ac:chgData name="Cheng Ran" userId="dbeed8448c6bb12c" providerId="LiveId" clId="{9B2A63C4-9E16-4F01-A724-CF6DBDDC3C01}" dt="2022-03-07T03:28:36.018" v="1315" actId="5793"/>
          <ac:spMkLst>
            <pc:docMk/>
            <pc:sldMk cId="1042103513" sldId="339"/>
            <ac:spMk id="3" creationId="{43C021B5-53B0-4383-9C4E-C5FFE176757C}"/>
          </ac:spMkLst>
        </pc:spChg>
        <pc:spChg chg="add mod">
          <ac:chgData name="Cheng Ran" userId="dbeed8448c6bb12c" providerId="LiveId" clId="{9B2A63C4-9E16-4F01-A724-CF6DBDDC3C01}" dt="2022-03-07T03:41:40.100" v="1767"/>
          <ac:spMkLst>
            <pc:docMk/>
            <pc:sldMk cId="1042103513" sldId="339"/>
            <ac:spMk id="4" creationId="{F46A2A0C-0568-4C3B-A74C-FB03F8C34BBD}"/>
          </ac:spMkLst>
        </pc:spChg>
        <pc:picChg chg="add del mod">
          <ac:chgData name="Cheng Ran" userId="dbeed8448c6bb12c" providerId="LiveId" clId="{9B2A63C4-9E16-4F01-A724-CF6DBDDC3C01}" dt="2022-03-07T03:27:39.676" v="1286" actId="478"/>
          <ac:picMkLst>
            <pc:docMk/>
            <pc:sldMk cId="1042103513" sldId="339"/>
            <ac:picMk id="6" creationId="{CCA7E8CF-AF88-4E76-8DEC-0A3D64EDFB01}"/>
          </ac:picMkLst>
        </pc:picChg>
        <pc:picChg chg="add mod">
          <ac:chgData name="Cheng Ran" userId="dbeed8448c6bb12c" providerId="LiveId" clId="{9B2A63C4-9E16-4F01-A724-CF6DBDDC3C01}" dt="2022-03-07T03:27:57.553" v="1288" actId="1076"/>
          <ac:picMkLst>
            <pc:docMk/>
            <pc:sldMk cId="1042103513" sldId="339"/>
            <ac:picMk id="8" creationId="{F67B5AB7-0934-4AA2-9A81-A14651D5869C}"/>
          </ac:picMkLst>
        </pc:picChg>
      </pc:sldChg>
      <pc:sldChg chg="addSp modSp new mod modAnim">
        <pc:chgData name="Cheng Ran" userId="dbeed8448c6bb12c" providerId="LiveId" clId="{9B2A63C4-9E16-4F01-A724-CF6DBDDC3C01}" dt="2022-03-07T03:43:07.400" v="1814" actId="20577"/>
        <pc:sldMkLst>
          <pc:docMk/>
          <pc:sldMk cId="1440953022" sldId="340"/>
        </pc:sldMkLst>
        <pc:spChg chg="mod">
          <ac:chgData name="Cheng Ran" userId="dbeed8448c6bb12c" providerId="LiveId" clId="{9B2A63C4-9E16-4F01-A724-CF6DBDDC3C01}" dt="2022-03-07T03:28:13.754" v="1311" actId="20577"/>
          <ac:spMkLst>
            <pc:docMk/>
            <pc:sldMk cId="1440953022" sldId="340"/>
            <ac:spMk id="2" creationId="{DDDF4553-54E3-49F8-B167-15361A9D0C9A}"/>
          </ac:spMkLst>
        </pc:spChg>
        <pc:spChg chg="mod">
          <ac:chgData name="Cheng Ran" userId="dbeed8448c6bb12c" providerId="LiveId" clId="{9B2A63C4-9E16-4F01-A724-CF6DBDDC3C01}" dt="2022-03-07T03:28:39.187" v="1316" actId="5793"/>
          <ac:spMkLst>
            <pc:docMk/>
            <pc:sldMk cId="1440953022" sldId="340"/>
            <ac:spMk id="3" creationId="{323F0F3A-448D-4F85-AA9B-E480A816BBA6}"/>
          </ac:spMkLst>
        </pc:spChg>
        <pc:spChg chg="add mod">
          <ac:chgData name="Cheng Ran" userId="dbeed8448c6bb12c" providerId="LiveId" clId="{9B2A63C4-9E16-4F01-A724-CF6DBDDC3C01}" dt="2022-03-07T03:43:07.400" v="1814" actId="20577"/>
          <ac:spMkLst>
            <pc:docMk/>
            <pc:sldMk cId="1440953022" sldId="340"/>
            <ac:spMk id="4" creationId="{B53468D8-C1CB-4A83-BD27-5AC844C1CF49}"/>
          </ac:spMkLst>
        </pc:spChg>
        <pc:spChg chg="add mod">
          <ac:chgData name="Cheng Ran" userId="dbeed8448c6bb12c" providerId="LiveId" clId="{9B2A63C4-9E16-4F01-A724-CF6DBDDC3C01}" dt="2022-03-07T03:32:51.846" v="1493" actId="14100"/>
          <ac:spMkLst>
            <pc:docMk/>
            <pc:sldMk cId="1440953022" sldId="340"/>
            <ac:spMk id="5" creationId="{F1E2BC9E-AD41-495E-B2C2-3DD8DB9D0B9B}"/>
          </ac:spMkLst>
        </pc:spChg>
      </pc:sldChg>
      <pc:sldChg chg="addSp delSp modSp new mod">
        <pc:chgData name="Cheng Ran" userId="dbeed8448c6bb12c" providerId="LiveId" clId="{9B2A63C4-9E16-4F01-A724-CF6DBDDC3C01}" dt="2022-03-07T09:34:32.350" v="3245"/>
        <pc:sldMkLst>
          <pc:docMk/>
          <pc:sldMk cId="3013888483" sldId="341"/>
        </pc:sldMkLst>
        <pc:spChg chg="mod">
          <ac:chgData name="Cheng Ran" userId="dbeed8448c6bb12c" providerId="LiveId" clId="{9B2A63C4-9E16-4F01-A724-CF6DBDDC3C01}" dt="2022-03-07T03:33:57.525" v="1541"/>
          <ac:spMkLst>
            <pc:docMk/>
            <pc:sldMk cId="3013888483" sldId="341"/>
            <ac:spMk id="2" creationId="{7DDF8343-9ADF-4935-9516-92B336011B63}"/>
          </ac:spMkLst>
        </pc:spChg>
        <pc:spChg chg="mod">
          <ac:chgData name="Cheng Ran" userId="dbeed8448c6bb12c" providerId="LiveId" clId="{9B2A63C4-9E16-4F01-A724-CF6DBDDC3C01}" dt="2022-03-07T09:34:32.350" v="3245"/>
          <ac:spMkLst>
            <pc:docMk/>
            <pc:sldMk cId="3013888483" sldId="341"/>
            <ac:spMk id="3" creationId="{202A4918-167B-4B11-A6B8-9398D4BD1C4C}"/>
          </ac:spMkLst>
        </pc:spChg>
        <pc:spChg chg="add mod">
          <ac:chgData name="Cheng Ran" userId="dbeed8448c6bb12c" providerId="LiveId" clId="{9B2A63C4-9E16-4F01-A724-CF6DBDDC3C01}" dt="2022-03-07T03:37:07.806" v="1652" actId="1076"/>
          <ac:spMkLst>
            <pc:docMk/>
            <pc:sldMk cId="3013888483" sldId="341"/>
            <ac:spMk id="6" creationId="{A3240940-C3EF-427F-9F00-537065966ABA}"/>
          </ac:spMkLst>
        </pc:spChg>
        <pc:picChg chg="add del mod">
          <ac:chgData name="Cheng Ran" userId="dbeed8448c6bb12c" providerId="LiveId" clId="{9B2A63C4-9E16-4F01-A724-CF6DBDDC3C01}" dt="2022-03-07T03:36:10.570" v="1639" actId="478"/>
          <ac:picMkLst>
            <pc:docMk/>
            <pc:sldMk cId="3013888483" sldId="341"/>
            <ac:picMk id="5" creationId="{7B2406A4-D3A4-4D0F-B6B1-0A4F3594648D}"/>
          </ac:picMkLst>
        </pc:picChg>
        <pc:picChg chg="add del mod">
          <ac:chgData name="Cheng Ran" userId="dbeed8448c6bb12c" providerId="LiveId" clId="{9B2A63C4-9E16-4F01-A724-CF6DBDDC3C01}" dt="2022-03-07T03:37:57.037" v="1661" actId="478"/>
          <ac:picMkLst>
            <pc:docMk/>
            <pc:sldMk cId="3013888483" sldId="341"/>
            <ac:picMk id="8" creationId="{7054A954-696A-44AF-A0D7-2F6F186DFB91}"/>
          </ac:picMkLst>
        </pc:picChg>
        <pc:picChg chg="add del mod">
          <ac:chgData name="Cheng Ran" userId="dbeed8448c6bb12c" providerId="LiveId" clId="{9B2A63C4-9E16-4F01-A724-CF6DBDDC3C01}" dt="2022-03-07T03:38:29.421" v="1662" actId="478"/>
          <ac:picMkLst>
            <pc:docMk/>
            <pc:sldMk cId="3013888483" sldId="341"/>
            <ac:picMk id="10" creationId="{68B904AD-61D7-42B9-9EC8-15202F94E1B3}"/>
          </ac:picMkLst>
        </pc:picChg>
        <pc:picChg chg="add mod">
          <ac:chgData name="Cheng Ran" userId="dbeed8448c6bb12c" providerId="LiveId" clId="{9B2A63C4-9E16-4F01-A724-CF6DBDDC3C01}" dt="2022-03-07T03:38:33.224" v="1665" actId="1076"/>
          <ac:picMkLst>
            <pc:docMk/>
            <pc:sldMk cId="3013888483" sldId="341"/>
            <ac:picMk id="18" creationId="{DC7D9881-31A8-478E-A38F-6EA304043A27}"/>
          </ac:picMkLst>
        </pc:picChg>
        <pc:picChg chg="add mod">
          <ac:chgData name="Cheng Ran" userId="dbeed8448c6bb12c" providerId="LiveId" clId="{9B2A63C4-9E16-4F01-A724-CF6DBDDC3C01}" dt="2022-03-07T03:38:44.425" v="1667" actId="1076"/>
          <ac:picMkLst>
            <pc:docMk/>
            <pc:sldMk cId="3013888483" sldId="341"/>
            <ac:picMk id="20" creationId="{387E015C-E0A1-4C60-A513-E84C4BB1FDFE}"/>
          </ac:picMkLst>
        </pc:picChg>
        <pc:cxnChg chg="add mod">
          <ac:chgData name="Cheng Ran" userId="dbeed8448c6bb12c" providerId="LiveId" clId="{9B2A63C4-9E16-4F01-A724-CF6DBDDC3C01}" dt="2022-03-07T09:13:14.939" v="3242" actId="692"/>
          <ac:cxnSpMkLst>
            <pc:docMk/>
            <pc:sldMk cId="3013888483" sldId="341"/>
            <ac:cxnSpMk id="12" creationId="{7E701408-4FDF-4B1B-AB2E-9B36E44235D0}"/>
          </ac:cxnSpMkLst>
        </pc:cxnChg>
      </pc:sldChg>
      <pc:sldChg chg="addSp delSp modSp new mod modAnim">
        <pc:chgData name="Cheng Ran" userId="dbeed8448c6bb12c" providerId="LiveId" clId="{9B2A63C4-9E16-4F01-A724-CF6DBDDC3C01}" dt="2022-03-07T10:24:51.250" v="3482" actId="20577"/>
        <pc:sldMkLst>
          <pc:docMk/>
          <pc:sldMk cId="2392836571" sldId="342"/>
        </pc:sldMkLst>
        <pc:spChg chg="mod">
          <ac:chgData name="Cheng Ran" userId="dbeed8448c6bb12c" providerId="LiveId" clId="{9B2A63C4-9E16-4F01-A724-CF6DBDDC3C01}" dt="2022-03-07T03:39:07.213" v="1700"/>
          <ac:spMkLst>
            <pc:docMk/>
            <pc:sldMk cId="2392836571" sldId="342"/>
            <ac:spMk id="2" creationId="{A8768304-C435-4AD0-BD24-602F045CCFDB}"/>
          </ac:spMkLst>
        </pc:spChg>
        <pc:spChg chg="del">
          <ac:chgData name="Cheng Ran" userId="dbeed8448c6bb12c" providerId="LiveId" clId="{9B2A63C4-9E16-4F01-A724-CF6DBDDC3C01}" dt="2022-03-07T03:39:23.370" v="1701" actId="478"/>
          <ac:spMkLst>
            <pc:docMk/>
            <pc:sldMk cId="2392836571" sldId="342"/>
            <ac:spMk id="3" creationId="{E5A6AD45-EF30-4177-80CF-31C49E98ABD9}"/>
          </ac:spMkLst>
        </pc:spChg>
        <pc:spChg chg="add mod">
          <ac:chgData name="Cheng Ran" userId="dbeed8448c6bb12c" providerId="LiveId" clId="{9B2A63C4-9E16-4F01-A724-CF6DBDDC3C01}" dt="2022-03-07T10:24:51.250" v="3482" actId="20577"/>
          <ac:spMkLst>
            <pc:docMk/>
            <pc:sldMk cId="2392836571" sldId="342"/>
            <ac:spMk id="4" creationId="{14840B61-1D68-48BD-AAC3-05029EEC278A}"/>
          </ac:spMkLst>
        </pc:spChg>
        <pc:spChg chg="add del">
          <ac:chgData name="Cheng Ran" userId="dbeed8448c6bb12c" providerId="LiveId" clId="{9B2A63C4-9E16-4F01-A724-CF6DBDDC3C01}" dt="2022-03-07T03:44:48.841" v="1884" actId="22"/>
          <ac:spMkLst>
            <pc:docMk/>
            <pc:sldMk cId="2392836571" sldId="342"/>
            <ac:spMk id="6" creationId="{84BC0CFC-565F-4751-9DB4-4190C2FB8195}"/>
          </ac:spMkLst>
        </pc:spChg>
        <pc:spChg chg="add mod">
          <ac:chgData name="Cheng Ran" userId="dbeed8448c6bb12c" providerId="LiveId" clId="{9B2A63C4-9E16-4F01-A724-CF6DBDDC3C01}" dt="2022-03-07T03:55:18.336" v="2015" actId="14100"/>
          <ac:spMkLst>
            <pc:docMk/>
            <pc:sldMk cId="2392836571" sldId="342"/>
            <ac:spMk id="7" creationId="{F52D77CC-F795-44B9-BE5D-69803032E2A4}"/>
          </ac:spMkLst>
        </pc:spChg>
      </pc:sldChg>
      <pc:sldChg chg="addSp modSp new mod">
        <pc:chgData name="Cheng Ran" userId="dbeed8448c6bb12c" providerId="LiveId" clId="{9B2A63C4-9E16-4F01-A724-CF6DBDDC3C01}" dt="2022-03-07T03:48:30.767" v="1971" actId="692"/>
        <pc:sldMkLst>
          <pc:docMk/>
          <pc:sldMk cId="3177159315" sldId="343"/>
        </pc:sldMkLst>
        <pc:spChg chg="mod">
          <ac:chgData name="Cheng Ran" userId="dbeed8448c6bb12c" providerId="LiveId" clId="{9B2A63C4-9E16-4F01-A724-CF6DBDDC3C01}" dt="2022-03-07T03:46:40.256" v="1896"/>
          <ac:spMkLst>
            <pc:docMk/>
            <pc:sldMk cId="3177159315" sldId="343"/>
            <ac:spMk id="2" creationId="{6598C8D1-D9B0-4C3C-84D4-C400774B2A93}"/>
          </ac:spMkLst>
        </pc:spChg>
        <pc:spChg chg="mod">
          <ac:chgData name="Cheng Ran" userId="dbeed8448c6bb12c" providerId="LiveId" clId="{9B2A63C4-9E16-4F01-A724-CF6DBDDC3C01}" dt="2022-03-07T03:48:22.483" v="1970"/>
          <ac:spMkLst>
            <pc:docMk/>
            <pc:sldMk cId="3177159315" sldId="343"/>
            <ac:spMk id="3" creationId="{8DCF54CA-F1ED-443C-AC9D-FEADAC9E6FF7}"/>
          </ac:spMkLst>
        </pc:spChg>
        <pc:picChg chg="add mod">
          <ac:chgData name="Cheng Ran" userId="dbeed8448c6bb12c" providerId="LiveId" clId="{9B2A63C4-9E16-4F01-A724-CF6DBDDC3C01}" dt="2022-03-07T03:47:45.414" v="1964" actId="1076"/>
          <ac:picMkLst>
            <pc:docMk/>
            <pc:sldMk cId="3177159315" sldId="343"/>
            <ac:picMk id="4" creationId="{55B09A22-BDEE-47B3-80C6-B3FD6A64B28B}"/>
          </ac:picMkLst>
        </pc:picChg>
        <pc:picChg chg="add mod">
          <ac:chgData name="Cheng Ran" userId="dbeed8448c6bb12c" providerId="LiveId" clId="{9B2A63C4-9E16-4F01-A724-CF6DBDDC3C01}" dt="2022-03-07T03:47:58.033" v="1966" actId="1076"/>
          <ac:picMkLst>
            <pc:docMk/>
            <pc:sldMk cId="3177159315" sldId="343"/>
            <ac:picMk id="6" creationId="{4E1158B1-B14C-4639-B19F-CC8080AE0294}"/>
          </ac:picMkLst>
        </pc:picChg>
        <pc:cxnChg chg="add mod">
          <ac:chgData name="Cheng Ran" userId="dbeed8448c6bb12c" providerId="LiveId" clId="{9B2A63C4-9E16-4F01-A724-CF6DBDDC3C01}" dt="2022-03-07T03:48:30.767" v="1971" actId="692"/>
          <ac:cxnSpMkLst>
            <pc:docMk/>
            <pc:sldMk cId="3177159315" sldId="343"/>
            <ac:cxnSpMk id="8" creationId="{6CC21ACB-0EBB-4240-A6B6-D868AB5ED183}"/>
          </ac:cxnSpMkLst>
        </pc:cxnChg>
      </pc:sldChg>
      <pc:sldChg chg="addSp delSp modSp new mod modAnim">
        <pc:chgData name="Cheng Ran" userId="dbeed8448c6bb12c" providerId="LiveId" clId="{9B2A63C4-9E16-4F01-A724-CF6DBDDC3C01}" dt="2022-03-07T09:52:29.511" v="3424" actId="20577"/>
        <pc:sldMkLst>
          <pc:docMk/>
          <pc:sldMk cId="3399295983" sldId="344"/>
        </pc:sldMkLst>
        <pc:spChg chg="mod">
          <ac:chgData name="Cheng Ran" userId="dbeed8448c6bb12c" providerId="LiveId" clId="{9B2A63C4-9E16-4F01-A724-CF6DBDDC3C01}" dt="2022-03-07T03:53:33.481" v="1973"/>
          <ac:spMkLst>
            <pc:docMk/>
            <pc:sldMk cId="3399295983" sldId="344"/>
            <ac:spMk id="2" creationId="{7358E7FF-BC35-46A4-9B3A-E6AD4A11F4FF}"/>
          </ac:spMkLst>
        </pc:spChg>
        <pc:spChg chg="del">
          <ac:chgData name="Cheng Ran" userId="dbeed8448c6bb12c" providerId="LiveId" clId="{9B2A63C4-9E16-4F01-A724-CF6DBDDC3C01}" dt="2022-03-07T03:53:44.084" v="1974" actId="478"/>
          <ac:spMkLst>
            <pc:docMk/>
            <pc:sldMk cId="3399295983" sldId="344"/>
            <ac:spMk id="3" creationId="{279A9C86-FED3-412C-9652-0430CFF8BC5C}"/>
          </ac:spMkLst>
        </pc:spChg>
        <pc:spChg chg="add mod">
          <ac:chgData name="Cheng Ran" userId="dbeed8448c6bb12c" providerId="LiveId" clId="{9B2A63C4-9E16-4F01-A724-CF6DBDDC3C01}" dt="2022-03-07T09:52:29.511" v="3424" actId="20577"/>
          <ac:spMkLst>
            <pc:docMk/>
            <pc:sldMk cId="3399295983" sldId="344"/>
            <ac:spMk id="4" creationId="{DE378908-2F95-4699-BA3D-88FF07C37CA9}"/>
          </ac:spMkLst>
        </pc:spChg>
        <pc:spChg chg="add mod">
          <ac:chgData name="Cheng Ran" userId="dbeed8448c6bb12c" providerId="LiveId" clId="{9B2A63C4-9E16-4F01-A724-CF6DBDDC3C01}" dt="2022-03-07T03:57:09.165" v="2049" actId="1076"/>
          <ac:spMkLst>
            <pc:docMk/>
            <pc:sldMk cId="3399295983" sldId="344"/>
            <ac:spMk id="5" creationId="{A673538A-6A7B-40ED-A079-6C6C9F09EE4D}"/>
          </ac:spMkLst>
        </pc:spChg>
        <pc:spChg chg="add del mod">
          <ac:chgData name="Cheng Ran" userId="dbeed8448c6bb12c" providerId="LiveId" clId="{9B2A63C4-9E16-4F01-A724-CF6DBDDC3C01}" dt="2022-03-07T03:57:33.075" v="2052"/>
          <ac:spMkLst>
            <pc:docMk/>
            <pc:sldMk cId="3399295983" sldId="344"/>
            <ac:spMk id="6" creationId="{184C6B61-F0C1-4381-B130-13D1C87B0C3C}"/>
          </ac:spMkLst>
        </pc:spChg>
      </pc:sldChg>
      <pc:sldChg chg="modSp add mod">
        <pc:chgData name="Cheng Ran" userId="dbeed8448c6bb12c" providerId="LiveId" clId="{9B2A63C4-9E16-4F01-A724-CF6DBDDC3C01}" dt="2022-03-07T10:27:49.028" v="3616" actId="20577"/>
        <pc:sldMkLst>
          <pc:docMk/>
          <pc:sldMk cId="4174119074" sldId="345"/>
        </pc:sldMkLst>
        <pc:spChg chg="mod">
          <ac:chgData name="Cheng Ran" userId="dbeed8448c6bb12c" providerId="LiveId" clId="{9B2A63C4-9E16-4F01-A724-CF6DBDDC3C01}" dt="2022-03-07T03:57:41.428" v="2066" actId="20577"/>
          <ac:spMkLst>
            <pc:docMk/>
            <pc:sldMk cId="4174119074" sldId="345"/>
            <ac:spMk id="2" creationId="{7358E7FF-BC35-46A4-9B3A-E6AD4A11F4FF}"/>
          </ac:spMkLst>
        </pc:spChg>
        <pc:spChg chg="mod">
          <ac:chgData name="Cheng Ran" userId="dbeed8448c6bb12c" providerId="LiveId" clId="{9B2A63C4-9E16-4F01-A724-CF6DBDDC3C01}" dt="2022-03-07T10:27:49.028" v="3616" actId="20577"/>
          <ac:spMkLst>
            <pc:docMk/>
            <pc:sldMk cId="4174119074" sldId="345"/>
            <ac:spMk id="4" creationId="{DE378908-2F95-4699-BA3D-88FF07C37CA9}"/>
          </ac:spMkLst>
        </pc:spChg>
      </pc:sldChg>
      <pc:sldChg chg="modSp new del mod">
        <pc:chgData name="Cheng Ran" userId="dbeed8448c6bb12c" providerId="LiveId" clId="{9B2A63C4-9E16-4F01-A724-CF6DBDDC3C01}" dt="2022-03-07T03:59:50.044" v="2140" actId="47"/>
        <pc:sldMkLst>
          <pc:docMk/>
          <pc:sldMk cId="2428142426" sldId="346"/>
        </pc:sldMkLst>
        <pc:spChg chg="mod">
          <ac:chgData name="Cheng Ran" userId="dbeed8448c6bb12c" providerId="LiveId" clId="{9B2A63C4-9E16-4F01-A724-CF6DBDDC3C01}" dt="2022-03-07T03:59:41.335" v="2138" actId="20577"/>
          <ac:spMkLst>
            <pc:docMk/>
            <pc:sldMk cId="2428142426" sldId="346"/>
            <ac:spMk id="2" creationId="{ABDFC7AE-7F8B-495A-83CA-33C3954FB3B0}"/>
          </ac:spMkLst>
        </pc:spChg>
      </pc:sldChg>
      <pc:sldChg chg="modSp add mod">
        <pc:chgData name="Cheng Ran" userId="dbeed8448c6bb12c" providerId="LiveId" clId="{9B2A63C4-9E16-4F01-A724-CF6DBDDC3C01}" dt="2022-03-07T10:27:03.779" v="3542" actId="20577"/>
        <pc:sldMkLst>
          <pc:docMk/>
          <pc:sldMk cId="1026190233" sldId="347"/>
        </pc:sldMkLst>
        <pc:spChg chg="mod">
          <ac:chgData name="Cheng Ran" userId="dbeed8448c6bb12c" providerId="LiveId" clId="{9B2A63C4-9E16-4F01-A724-CF6DBDDC3C01}" dt="2022-03-07T03:59:55.456" v="2154" actId="20577"/>
          <ac:spMkLst>
            <pc:docMk/>
            <pc:sldMk cId="1026190233" sldId="347"/>
            <ac:spMk id="2" creationId="{7358E7FF-BC35-46A4-9B3A-E6AD4A11F4FF}"/>
          </ac:spMkLst>
        </pc:spChg>
        <pc:spChg chg="mod">
          <ac:chgData name="Cheng Ran" userId="dbeed8448c6bb12c" providerId="LiveId" clId="{9B2A63C4-9E16-4F01-A724-CF6DBDDC3C01}" dt="2022-03-07T10:27:03.779" v="3542" actId="20577"/>
          <ac:spMkLst>
            <pc:docMk/>
            <pc:sldMk cId="1026190233" sldId="347"/>
            <ac:spMk id="4" creationId="{DE378908-2F95-4699-BA3D-88FF07C37CA9}"/>
          </ac:spMkLst>
        </pc:spChg>
      </pc:sldChg>
      <pc:sldChg chg="addSp modSp add mod">
        <pc:chgData name="Cheng Ran" userId="dbeed8448c6bb12c" providerId="LiveId" clId="{9B2A63C4-9E16-4F01-A724-CF6DBDDC3C01}" dt="2022-03-07T04:02:16.214" v="2223" actId="1076"/>
        <pc:sldMkLst>
          <pc:docMk/>
          <pc:sldMk cId="2882828215" sldId="348"/>
        </pc:sldMkLst>
        <pc:spChg chg="mod">
          <ac:chgData name="Cheng Ran" userId="dbeed8448c6bb12c" providerId="LiveId" clId="{9B2A63C4-9E16-4F01-A724-CF6DBDDC3C01}" dt="2022-03-07T04:02:16.214" v="2223" actId="1076"/>
          <ac:spMkLst>
            <pc:docMk/>
            <pc:sldMk cId="2882828215" sldId="348"/>
            <ac:spMk id="4" creationId="{B97AE0B9-82A8-4F89-A7D8-5C042189A434}"/>
          </ac:spMkLst>
        </pc:spChg>
        <pc:spChg chg="add mod">
          <ac:chgData name="Cheng Ran" userId="dbeed8448c6bb12c" providerId="LiveId" clId="{9B2A63C4-9E16-4F01-A724-CF6DBDDC3C01}" dt="2022-03-07T04:02:15.193" v="2222" actId="1076"/>
          <ac:spMkLst>
            <pc:docMk/>
            <pc:sldMk cId="2882828215" sldId="348"/>
            <ac:spMk id="5" creationId="{283B0CD0-5E5E-4982-8DDD-5592E70F9908}"/>
          </ac:spMkLst>
        </pc:spChg>
      </pc:sldChg>
      <pc:sldChg chg="addSp modSp new mod modAnim">
        <pc:chgData name="Cheng Ran" userId="dbeed8448c6bb12c" providerId="LiveId" clId="{9B2A63C4-9E16-4F01-A724-CF6DBDDC3C01}" dt="2022-03-07T04:09:45.977" v="2652"/>
        <pc:sldMkLst>
          <pc:docMk/>
          <pc:sldMk cId="163709586" sldId="349"/>
        </pc:sldMkLst>
        <pc:spChg chg="mod">
          <ac:chgData name="Cheng Ran" userId="dbeed8448c6bb12c" providerId="LiveId" clId="{9B2A63C4-9E16-4F01-A724-CF6DBDDC3C01}" dt="2022-03-07T04:02:36.590" v="2248" actId="20577"/>
          <ac:spMkLst>
            <pc:docMk/>
            <pc:sldMk cId="163709586" sldId="349"/>
            <ac:spMk id="2" creationId="{38092153-E279-41E1-9126-D76DA4538D9C}"/>
          </ac:spMkLst>
        </pc:spChg>
        <pc:spChg chg="mod">
          <ac:chgData name="Cheng Ran" userId="dbeed8448c6bb12c" providerId="LiveId" clId="{9B2A63C4-9E16-4F01-A724-CF6DBDDC3C01}" dt="2022-03-07T04:05:03.930" v="2299"/>
          <ac:spMkLst>
            <pc:docMk/>
            <pc:sldMk cId="163709586" sldId="349"/>
            <ac:spMk id="3" creationId="{FE9EAE5F-D940-428C-A1EA-452C1D72D073}"/>
          </ac:spMkLst>
        </pc:spChg>
        <pc:spChg chg="add mod">
          <ac:chgData name="Cheng Ran" userId="dbeed8448c6bb12c" providerId="LiveId" clId="{9B2A63C4-9E16-4F01-A724-CF6DBDDC3C01}" dt="2022-03-07T04:09:25.029" v="2645" actId="1076"/>
          <ac:spMkLst>
            <pc:docMk/>
            <pc:sldMk cId="163709586" sldId="349"/>
            <ac:spMk id="4" creationId="{BFADFE51-1424-4CFD-A3DA-A3AF59A441B5}"/>
          </ac:spMkLst>
        </pc:spChg>
        <pc:spChg chg="add mod">
          <ac:chgData name="Cheng Ran" userId="dbeed8448c6bb12c" providerId="LiveId" clId="{9B2A63C4-9E16-4F01-A724-CF6DBDDC3C01}" dt="2022-03-07T04:09:40.552" v="2651" actId="113"/>
          <ac:spMkLst>
            <pc:docMk/>
            <pc:sldMk cId="163709586" sldId="349"/>
            <ac:spMk id="5" creationId="{12723683-69B4-4AF4-966D-D8608A2EB928}"/>
          </ac:spMkLst>
        </pc:spChg>
      </pc:sldChg>
      <pc:sldChg chg="addSp modSp new mod">
        <pc:chgData name="Cheng Ran" userId="dbeed8448c6bb12c" providerId="LiveId" clId="{9B2A63C4-9E16-4F01-A724-CF6DBDDC3C01}" dt="2022-03-07T07:31:18.157" v="2779" actId="1076"/>
        <pc:sldMkLst>
          <pc:docMk/>
          <pc:sldMk cId="959125396" sldId="350"/>
        </pc:sldMkLst>
        <pc:spChg chg="mod">
          <ac:chgData name="Cheng Ran" userId="dbeed8448c6bb12c" providerId="LiveId" clId="{9B2A63C4-9E16-4F01-A724-CF6DBDDC3C01}" dt="2022-03-07T07:22:43.923" v="2654"/>
          <ac:spMkLst>
            <pc:docMk/>
            <pc:sldMk cId="959125396" sldId="350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23:46.918" v="2673" actId="20577"/>
          <ac:spMkLst>
            <pc:docMk/>
            <pc:sldMk cId="959125396" sldId="350"/>
            <ac:spMk id="3" creationId="{D4F36465-0930-440E-BA10-A9C2306C72EE}"/>
          </ac:spMkLst>
        </pc:spChg>
        <pc:spChg chg="add mod">
          <ac:chgData name="Cheng Ran" userId="dbeed8448c6bb12c" providerId="LiveId" clId="{9B2A63C4-9E16-4F01-A724-CF6DBDDC3C01}" dt="2022-03-07T07:31:18.157" v="2779" actId="1076"/>
          <ac:spMkLst>
            <pc:docMk/>
            <pc:sldMk cId="959125396" sldId="350"/>
            <ac:spMk id="6" creationId="{9EBFA41B-D647-49EC-AB50-06A0E34406E0}"/>
          </ac:spMkLst>
        </pc:spChg>
        <pc:picChg chg="add mod">
          <ac:chgData name="Cheng Ran" userId="dbeed8448c6bb12c" providerId="LiveId" clId="{9B2A63C4-9E16-4F01-A724-CF6DBDDC3C01}" dt="2022-03-07T07:26:42.892" v="2676" actId="1076"/>
          <ac:picMkLst>
            <pc:docMk/>
            <pc:sldMk cId="959125396" sldId="350"/>
            <ac:picMk id="5" creationId="{A986077F-BDE2-400B-9D6B-F0DFC04BFA3E}"/>
          </ac:picMkLst>
        </pc:picChg>
      </pc:sldChg>
      <pc:sldChg chg="addSp delSp modSp add mod">
        <pc:chgData name="Cheng Ran" userId="dbeed8448c6bb12c" providerId="LiveId" clId="{9B2A63C4-9E16-4F01-A724-CF6DBDDC3C01}" dt="2022-03-07T07:33:39.449" v="2845" actId="1076"/>
        <pc:sldMkLst>
          <pc:docMk/>
          <pc:sldMk cId="62755337" sldId="351"/>
        </pc:sldMkLst>
        <pc:spChg chg="mod">
          <ac:chgData name="Cheng Ran" userId="dbeed8448c6bb12c" providerId="LiveId" clId="{9B2A63C4-9E16-4F01-A724-CF6DBDDC3C01}" dt="2022-03-07T07:31:47.587" v="2783"/>
          <ac:spMkLst>
            <pc:docMk/>
            <pc:sldMk cId="62755337" sldId="351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32:32.949" v="2803" actId="20577"/>
          <ac:spMkLst>
            <pc:docMk/>
            <pc:sldMk cId="62755337" sldId="351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32:07.130" v="2785" actId="478"/>
          <ac:spMkLst>
            <pc:docMk/>
            <pc:sldMk cId="62755337" sldId="351"/>
            <ac:spMk id="6" creationId="{9EBFA41B-D647-49EC-AB50-06A0E34406E0}"/>
          </ac:spMkLst>
        </pc:spChg>
        <pc:spChg chg="add mod">
          <ac:chgData name="Cheng Ran" userId="dbeed8448c6bb12c" providerId="LiveId" clId="{9B2A63C4-9E16-4F01-A724-CF6DBDDC3C01}" dt="2022-03-07T07:33:25.914" v="2843" actId="20577"/>
          <ac:spMkLst>
            <pc:docMk/>
            <pc:sldMk cId="62755337" sldId="351"/>
            <ac:spMk id="7" creationId="{99C9E615-3E8B-46CC-97B1-15D8CC8BC703}"/>
          </ac:spMkLst>
        </pc:spChg>
        <pc:picChg chg="mod">
          <ac:chgData name="Cheng Ran" userId="dbeed8448c6bb12c" providerId="LiveId" clId="{9B2A63C4-9E16-4F01-A724-CF6DBDDC3C01}" dt="2022-03-07T07:32:39.267" v="2814" actId="1036"/>
          <ac:picMkLst>
            <pc:docMk/>
            <pc:sldMk cId="62755337" sldId="351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33:39.449" v="2845" actId="1076"/>
          <ac:picMkLst>
            <pc:docMk/>
            <pc:sldMk cId="62755337" sldId="351"/>
            <ac:picMk id="8" creationId="{ED9F0616-82CD-4EEC-84FF-E0E7D88C90F8}"/>
          </ac:picMkLst>
        </pc:picChg>
      </pc:sldChg>
      <pc:sldChg chg="addSp delSp modSp add mod">
        <pc:chgData name="Cheng Ran" userId="dbeed8448c6bb12c" providerId="LiveId" clId="{9B2A63C4-9E16-4F01-A724-CF6DBDDC3C01}" dt="2022-03-07T07:35:21.728" v="2879" actId="1076"/>
        <pc:sldMkLst>
          <pc:docMk/>
          <pc:sldMk cId="2585393116" sldId="352"/>
        </pc:sldMkLst>
        <pc:spChg chg="mod">
          <ac:chgData name="Cheng Ran" userId="dbeed8448c6bb12c" providerId="LiveId" clId="{9B2A63C4-9E16-4F01-A724-CF6DBDDC3C01}" dt="2022-03-07T07:34:57.422" v="2874" actId="27636"/>
          <ac:spMkLst>
            <pc:docMk/>
            <pc:sldMk cId="2585393116" sldId="352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35:06.799" v="2876" actId="478"/>
          <ac:spMkLst>
            <pc:docMk/>
            <pc:sldMk cId="2585393116" sldId="352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35:07.342" v="2877" actId="478"/>
          <ac:picMkLst>
            <pc:docMk/>
            <pc:sldMk cId="2585393116" sldId="352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35:21.728" v="2879" actId="1076"/>
          <ac:picMkLst>
            <pc:docMk/>
            <pc:sldMk cId="2585393116" sldId="352"/>
            <ac:picMk id="6" creationId="{6FC9E1DB-EAAF-4C47-9A3E-E710E23DF705}"/>
          </ac:picMkLst>
        </pc:picChg>
        <pc:picChg chg="del">
          <ac:chgData name="Cheng Ran" userId="dbeed8448c6bb12c" providerId="LiveId" clId="{9B2A63C4-9E16-4F01-A724-CF6DBDDC3C01}" dt="2022-03-07T07:35:05.266" v="2875" actId="478"/>
          <ac:picMkLst>
            <pc:docMk/>
            <pc:sldMk cId="2585393116" sldId="352"/>
            <ac:picMk id="8" creationId="{ED9F0616-82CD-4EEC-84FF-E0E7D88C90F8}"/>
          </ac:picMkLst>
        </pc:picChg>
      </pc:sldChg>
      <pc:sldChg chg="modSp add mod">
        <pc:chgData name="Cheng Ran" userId="dbeed8448c6bb12c" providerId="LiveId" clId="{9B2A63C4-9E16-4F01-A724-CF6DBDDC3C01}" dt="2022-03-07T07:36:10.194" v="2894" actId="20577"/>
        <pc:sldMkLst>
          <pc:docMk/>
          <pc:sldMk cId="71457146" sldId="353"/>
        </pc:sldMkLst>
        <pc:spChg chg="mod">
          <ac:chgData name="Cheng Ran" userId="dbeed8448c6bb12c" providerId="LiveId" clId="{9B2A63C4-9E16-4F01-A724-CF6DBDDC3C01}" dt="2022-03-07T07:36:10.194" v="2894" actId="20577"/>
          <ac:spMkLst>
            <pc:docMk/>
            <pc:sldMk cId="71457146" sldId="353"/>
            <ac:spMk id="2" creationId="{4CE40E48-0357-4E22-9A4A-BF36B527DCBD}"/>
          </ac:spMkLst>
        </pc:spChg>
      </pc:sldChg>
      <pc:sldChg chg="modSp add del mod">
        <pc:chgData name="Cheng Ran" userId="dbeed8448c6bb12c" providerId="LiveId" clId="{9B2A63C4-9E16-4F01-A724-CF6DBDDC3C01}" dt="2022-03-07T07:36:18.444" v="2896" actId="47"/>
        <pc:sldMkLst>
          <pc:docMk/>
          <pc:sldMk cId="465468570" sldId="354"/>
        </pc:sldMkLst>
        <pc:spChg chg="mod">
          <ac:chgData name="Cheng Ran" userId="dbeed8448c6bb12c" providerId="LiveId" clId="{9B2A63C4-9E16-4F01-A724-CF6DBDDC3C01}" dt="2022-03-07T07:36:14.050" v="2895"/>
          <ac:spMkLst>
            <pc:docMk/>
            <pc:sldMk cId="465468570" sldId="354"/>
            <ac:spMk id="2" creationId="{4CE40E48-0357-4E22-9A4A-BF36B527DCBD}"/>
          </ac:spMkLst>
        </pc:spChg>
      </pc:sldChg>
      <pc:sldChg chg="addSp delSp modSp add mod">
        <pc:chgData name="Cheng Ran" userId="dbeed8448c6bb12c" providerId="LiveId" clId="{9B2A63C4-9E16-4F01-A724-CF6DBDDC3C01}" dt="2022-03-07T07:38:46.330" v="2941" actId="1076"/>
        <pc:sldMkLst>
          <pc:docMk/>
          <pc:sldMk cId="2360759080" sldId="354"/>
        </pc:sldMkLst>
        <pc:spChg chg="mod">
          <ac:chgData name="Cheng Ran" userId="dbeed8448c6bb12c" providerId="LiveId" clId="{9B2A63C4-9E16-4F01-A724-CF6DBDDC3C01}" dt="2022-03-07T07:36:28.486" v="2898"/>
          <ac:spMkLst>
            <pc:docMk/>
            <pc:sldMk cId="2360759080" sldId="354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38:31.421" v="2938" actId="20577"/>
          <ac:spMkLst>
            <pc:docMk/>
            <pc:sldMk cId="2360759080" sldId="354"/>
            <ac:spMk id="3" creationId="{D4F36465-0930-440E-BA10-A9C2306C72EE}"/>
          </ac:spMkLst>
        </pc:spChg>
        <pc:picChg chg="add mod">
          <ac:chgData name="Cheng Ran" userId="dbeed8448c6bb12c" providerId="LiveId" clId="{9B2A63C4-9E16-4F01-A724-CF6DBDDC3C01}" dt="2022-03-07T07:38:46.330" v="2941" actId="1076"/>
          <ac:picMkLst>
            <pc:docMk/>
            <pc:sldMk cId="2360759080" sldId="354"/>
            <ac:picMk id="5" creationId="{9925259C-456E-41C5-83F9-586141707BB9}"/>
          </ac:picMkLst>
        </pc:picChg>
        <pc:picChg chg="del">
          <ac:chgData name="Cheng Ran" userId="dbeed8448c6bb12c" providerId="LiveId" clId="{9B2A63C4-9E16-4F01-A724-CF6DBDDC3C01}" dt="2022-03-07T07:38:43.631" v="2939" actId="478"/>
          <ac:picMkLst>
            <pc:docMk/>
            <pc:sldMk cId="2360759080" sldId="354"/>
            <ac:picMk id="6" creationId="{6FC9E1DB-EAAF-4C47-9A3E-E710E23DF705}"/>
          </ac:picMkLst>
        </pc:picChg>
      </pc:sldChg>
      <pc:sldChg chg="addSp delSp modSp add mod">
        <pc:chgData name="Cheng Ran" userId="dbeed8448c6bb12c" providerId="LiveId" clId="{9B2A63C4-9E16-4F01-A724-CF6DBDDC3C01}" dt="2022-03-07T07:45:48.518" v="3118" actId="1076"/>
        <pc:sldMkLst>
          <pc:docMk/>
          <pc:sldMk cId="368077067" sldId="355"/>
        </pc:sldMkLst>
        <pc:spChg chg="mod">
          <ac:chgData name="Cheng Ran" userId="dbeed8448c6bb12c" providerId="LiveId" clId="{9B2A63C4-9E16-4F01-A724-CF6DBDDC3C01}" dt="2022-03-07T07:39:12.485" v="2943"/>
          <ac:spMkLst>
            <pc:docMk/>
            <pc:sldMk cId="368077067" sldId="355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45:26.460" v="3115" actId="27636"/>
          <ac:spMkLst>
            <pc:docMk/>
            <pc:sldMk cId="368077067" sldId="355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45:33.378" v="3116" actId="478"/>
          <ac:spMkLst>
            <pc:docMk/>
            <pc:sldMk cId="368077067" sldId="355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39:52.089" v="2944" actId="478"/>
          <ac:picMkLst>
            <pc:docMk/>
            <pc:sldMk cId="368077067" sldId="355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45:48.518" v="3118" actId="1076"/>
          <ac:picMkLst>
            <pc:docMk/>
            <pc:sldMk cId="368077067" sldId="355"/>
            <ac:picMk id="6" creationId="{17004A39-43D1-4413-AB15-3289EC92C3B9}"/>
          </ac:picMkLst>
        </pc:picChg>
        <pc:picChg chg="del">
          <ac:chgData name="Cheng Ran" userId="dbeed8448c6bb12c" providerId="LiveId" clId="{9B2A63C4-9E16-4F01-A724-CF6DBDDC3C01}" dt="2022-03-07T07:45:33.378" v="3116" actId="478"/>
          <ac:picMkLst>
            <pc:docMk/>
            <pc:sldMk cId="368077067" sldId="355"/>
            <ac:picMk id="8" creationId="{ED9F0616-82CD-4EEC-84FF-E0E7D88C90F8}"/>
          </ac:picMkLst>
        </pc:picChg>
      </pc:sldChg>
      <pc:sldChg chg="addSp delSp modSp add mod">
        <pc:chgData name="Cheng Ran" userId="dbeed8448c6bb12c" providerId="LiveId" clId="{9B2A63C4-9E16-4F01-A724-CF6DBDDC3C01}" dt="2022-03-07T07:48:37.544" v="3169" actId="20577"/>
        <pc:sldMkLst>
          <pc:docMk/>
          <pc:sldMk cId="2852587290" sldId="356"/>
        </pc:sldMkLst>
        <pc:spChg chg="mod">
          <ac:chgData name="Cheng Ran" userId="dbeed8448c6bb12c" providerId="LiveId" clId="{9B2A63C4-9E16-4F01-A724-CF6DBDDC3C01}" dt="2022-03-07T07:46:15.902" v="3123" actId="20577"/>
          <ac:spMkLst>
            <pc:docMk/>
            <pc:sldMk cId="2852587290" sldId="356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48:37.544" v="3169" actId="20577"/>
          <ac:spMkLst>
            <pc:docMk/>
            <pc:sldMk cId="2852587290" sldId="356"/>
            <ac:spMk id="3" creationId="{D4F36465-0930-440E-BA10-A9C2306C72EE}"/>
          </ac:spMkLst>
        </pc:spChg>
        <pc:spChg chg="mod">
          <ac:chgData name="Cheng Ran" userId="dbeed8448c6bb12c" providerId="LiveId" clId="{9B2A63C4-9E16-4F01-A724-CF6DBDDC3C01}" dt="2022-03-07T07:48:22.472" v="3166" actId="20577"/>
          <ac:spMkLst>
            <pc:docMk/>
            <pc:sldMk cId="2852587290" sldId="356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46:52.642" v="3140" actId="478"/>
          <ac:picMkLst>
            <pc:docMk/>
            <pc:sldMk cId="2852587290" sldId="356"/>
            <ac:picMk id="5" creationId="{A986077F-BDE2-400B-9D6B-F0DFC04BFA3E}"/>
          </ac:picMkLst>
        </pc:picChg>
        <pc:picChg chg="add del mod">
          <ac:chgData name="Cheng Ran" userId="dbeed8448c6bb12c" providerId="LiveId" clId="{9B2A63C4-9E16-4F01-A724-CF6DBDDC3C01}" dt="2022-03-07T07:47:39.751" v="3156" actId="478"/>
          <ac:picMkLst>
            <pc:docMk/>
            <pc:sldMk cId="2852587290" sldId="356"/>
            <ac:picMk id="6" creationId="{F0A265F7-939B-4F74-A324-D3F20D3FBE2F}"/>
          </ac:picMkLst>
        </pc:picChg>
        <pc:picChg chg="del">
          <ac:chgData name="Cheng Ran" userId="dbeed8448c6bb12c" providerId="LiveId" clId="{9B2A63C4-9E16-4F01-A724-CF6DBDDC3C01}" dt="2022-03-07T07:47:30.303" v="3152" actId="478"/>
          <ac:picMkLst>
            <pc:docMk/>
            <pc:sldMk cId="2852587290" sldId="356"/>
            <ac:picMk id="8" creationId="{ED9F0616-82CD-4EEC-84FF-E0E7D88C90F8}"/>
          </ac:picMkLst>
        </pc:picChg>
        <pc:picChg chg="add del mod">
          <ac:chgData name="Cheng Ran" userId="dbeed8448c6bb12c" providerId="LiveId" clId="{9B2A63C4-9E16-4F01-A724-CF6DBDDC3C01}" dt="2022-03-07T07:47:37.959" v="3155" actId="478"/>
          <ac:picMkLst>
            <pc:docMk/>
            <pc:sldMk cId="2852587290" sldId="356"/>
            <ac:picMk id="10" creationId="{8B2ABC95-D18B-4A12-9AD7-D0924FC00F16}"/>
          </ac:picMkLst>
        </pc:picChg>
        <pc:picChg chg="add mod">
          <ac:chgData name="Cheng Ran" userId="dbeed8448c6bb12c" providerId="LiveId" clId="{9B2A63C4-9E16-4F01-A724-CF6DBDDC3C01}" dt="2022-03-07T07:48:01.952" v="3158" actId="1076"/>
          <ac:picMkLst>
            <pc:docMk/>
            <pc:sldMk cId="2852587290" sldId="356"/>
            <ac:picMk id="12" creationId="{2DA833C6-0717-4593-8702-028611039628}"/>
          </ac:picMkLst>
        </pc:picChg>
        <pc:picChg chg="add mod">
          <ac:chgData name="Cheng Ran" userId="dbeed8448c6bb12c" providerId="LiveId" clId="{9B2A63C4-9E16-4F01-A724-CF6DBDDC3C01}" dt="2022-03-07T07:48:12.326" v="3160" actId="1076"/>
          <ac:picMkLst>
            <pc:docMk/>
            <pc:sldMk cId="2852587290" sldId="356"/>
            <ac:picMk id="14" creationId="{09EE9EDF-B2C0-4223-8786-7E3BDF2181AD}"/>
          </ac:picMkLst>
        </pc:picChg>
      </pc:sldChg>
      <pc:sldChg chg="addSp modSp new mod">
        <pc:chgData name="Cheng Ran" userId="dbeed8448c6bb12c" providerId="LiveId" clId="{9B2A63C4-9E16-4F01-A724-CF6DBDDC3C01}" dt="2022-03-07T07:49:59.779" v="3203" actId="1076"/>
        <pc:sldMkLst>
          <pc:docMk/>
          <pc:sldMk cId="32454348" sldId="357"/>
        </pc:sldMkLst>
        <pc:spChg chg="mod">
          <ac:chgData name="Cheng Ran" userId="dbeed8448c6bb12c" providerId="LiveId" clId="{9B2A63C4-9E16-4F01-A724-CF6DBDDC3C01}" dt="2022-03-07T07:48:52.549" v="3171"/>
          <ac:spMkLst>
            <pc:docMk/>
            <pc:sldMk cId="32454348" sldId="357"/>
            <ac:spMk id="2" creationId="{81AFFF63-D38F-4110-8401-19C965AA8575}"/>
          </ac:spMkLst>
        </pc:spChg>
        <pc:spChg chg="mod">
          <ac:chgData name="Cheng Ran" userId="dbeed8448c6bb12c" providerId="LiveId" clId="{9B2A63C4-9E16-4F01-A724-CF6DBDDC3C01}" dt="2022-03-07T07:49:39.163" v="3194" actId="5793"/>
          <ac:spMkLst>
            <pc:docMk/>
            <pc:sldMk cId="32454348" sldId="357"/>
            <ac:spMk id="3" creationId="{1A82F951-B74F-44A8-A27C-BA4F3F578B4C}"/>
          </ac:spMkLst>
        </pc:spChg>
        <pc:picChg chg="add mod">
          <ac:chgData name="Cheng Ran" userId="dbeed8448c6bb12c" providerId="LiveId" clId="{9B2A63C4-9E16-4F01-A724-CF6DBDDC3C01}" dt="2022-03-07T07:49:59.779" v="3203" actId="1076"/>
          <ac:picMkLst>
            <pc:docMk/>
            <pc:sldMk cId="32454348" sldId="357"/>
            <ac:picMk id="5" creationId="{BCB942CC-02FF-4BB1-BAA8-AC20E07038EF}"/>
          </ac:picMkLst>
        </pc:picChg>
      </pc:sldChg>
      <pc:sldChg chg="addSp delSp modSp add mod">
        <pc:chgData name="Cheng Ran" userId="dbeed8448c6bb12c" providerId="LiveId" clId="{9B2A63C4-9E16-4F01-A724-CF6DBDDC3C01}" dt="2022-03-07T07:51:48.230" v="3213" actId="1076"/>
        <pc:sldMkLst>
          <pc:docMk/>
          <pc:sldMk cId="3065428112" sldId="358"/>
        </pc:sldMkLst>
        <pc:spChg chg="mod">
          <ac:chgData name="Cheng Ran" userId="dbeed8448c6bb12c" providerId="LiveId" clId="{9B2A63C4-9E16-4F01-A724-CF6DBDDC3C01}" dt="2022-03-07T07:51:32.889" v="3209"/>
          <ac:spMkLst>
            <pc:docMk/>
            <pc:sldMk cId="3065428112" sldId="358"/>
            <ac:spMk id="3" creationId="{1A82F951-B74F-44A8-A27C-BA4F3F578B4C}"/>
          </ac:spMkLst>
        </pc:spChg>
        <pc:picChg chg="del">
          <ac:chgData name="Cheng Ran" userId="dbeed8448c6bb12c" providerId="LiveId" clId="{9B2A63C4-9E16-4F01-A724-CF6DBDDC3C01}" dt="2022-03-07T07:51:44.762" v="3210" actId="478"/>
          <ac:picMkLst>
            <pc:docMk/>
            <pc:sldMk cId="3065428112" sldId="358"/>
            <ac:picMk id="5" creationId="{BCB942CC-02FF-4BB1-BAA8-AC20E07038EF}"/>
          </ac:picMkLst>
        </pc:picChg>
        <pc:picChg chg="add mod">
          <ac:chgData name="Cheng Ran" userId="dbeed8448c6bb12c" providerId="LiveId" clId="{9B2A63C4-9E16-4F01-A724-CF6DBDDC3C01}" dt="2022-03-07T07:51:48.230" v="3213" actId="1076"/>
          <ac:picMkLst>
            <pc:docMk/>
            <pc:sldMk cId="3065428112" sldId="358"/>
            <ac:picMk id="6" creationId="{4F83FF43-F554-413B-903E-289F561B6053}"/>
          </ac:picMkLst>
        </pc:picChg>
      </pc:sldChg>
    </pc:docChg>
  </pc:docChgLst>
  <pc:docChgLst>
    <pc:chgData name="Cheng Ran" userId="dbeed8448c6bb12c" providerId="LiveId" clId="{F1CB41B4-1035-41F7-82DC-2EB0A891EEFD}"/>
    <pc:docChg chg="undo custSel addSld delSld modSld">
      <pc:chgData name="Cheng Ran" userId="dbeed8448c6bb12c" providerId="LiveId" clId="{F1CB41B4-1035-41F7-82DC-2EB0A891EEFD}" dt="2022-03-21T10:02:15.480" v="5444" actId="478"/>
      <pc:docMkLst>
        <pc:docMk/>
      </pc:docMkLst>
      <pc:sldChg chg="modSp mod">
        <pc:chgData name="Cheng Ran" userId="dbeed8448c6bb12c" providerId="LiveId" clId="{F1CB41B4-1035-41F7-82DC-2EB0A891EEFD}" dt="2022-03-21T01:02:30.537" v="12" actId="20577"/>
        <pc:sldMkLst>
          <pc:docMk/>
          <pc:sldMk cId="3385293733" sldId="257"/>
        </pc:sldMkLst>
        <pc:spChg chg="mod">
          <ac:chgData name="Cheng Ran" userId="dbeed8448c6bb12c" providerId="LiveId" clId="{F1CB41B4-1035-41F7-82DC-2EB0A891EEFD}" dt="2022-03-21T01:02:30.537" v="12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modSp add del mod">
        <pc:chgData name="Cheng Ran" userId="dbeed8448c6bb12c" providerId="LiveId" clId="{F1CB41B4-1035-41F7-82DC-2EB0A891EEFD}" dt="2022-03-21T03:41:08.912" v="3016" actId="47"/>
        <pc:sldMkLst>
          <pc:docMk/>
          <pc:sldMk cId="0" sldId="282"/>
        </pc:sldMkLst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2"/>
            <ac:spMk id="17" creationId="{00000000-0000-0000-0000-000000000000}"/>
          </ac:spMkLst>
        </pc:spChg>
        <pc:graphicFrameChg chg="mod">
          <ac:chgData name="Cheng Ran" userId="dbeed8448c6bb12c" providerId="LiveId" clId="{F1CB41B4-1035-41F7-82DC-2EB0A891EEFD}" dt="2022-03-21T03:40:24.353" v="3010" actId="1037"/>
          <ac:graphicFrameMkLst>
            <pc:docMk/>
            <pc:sldMk cId="0" sldId="282"/>
            <ac:graphicFrameMk id="15" creationId="{00000000-0000-0000-0000-000000000000}"/>
          </ac:graphicFrameMkLst>
        </pc:graphicFrameChg>
      </pc:sldChg>
      <pc:sldChg chg="addSp delSp modSp add del mod">
        <pc:chgData name="Cheng Ran" userId="dbeed8448c6bb12c" providerId="LiveId" clId="{F1CB41B4-1035-41F7-82DC-2EB0A891EEFD}" dt="2022-03-21T03:54:09.931" v="3304" actId="478"/>
        <pc:sldMkLst>
          <pc:docMk/>
          <pc:sldMk cId="0" sldId="283"/>
        </pc:sldMkLst>
        <pc:spChg chg="del">
          <ac:chgData name="Cheng Ran" userId="dbeed8448c6bb12c" providerId="LiveId" clId="{F1CB41B4-1035-41F7-82DC-2EB0A891EEFD}" dt="2022-03-21T03:54:09.931" v="3304" actId="478"/>
          <ac:spMkLst>
            <pc:docMk/>
            <pc:sldMk cId="0" sldId="283"/>
            <ac:spMk id="17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3"/>
            <ac:spMk id="18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4:09.931" v="3304" actId="478"/>
          <ac:spMkLst>
            <pc:docMk/>
            <pc:sldMk cId="0" sldId="283"/>
            <ac:spMk id="20" creationId="{47D16D66-F28E-4A88-A24D-A3853EB34746}"/>
          </ac:spMkLst>
        </pc:spChg>
      </pc:sldChg>
      <pc:sldChg chg="addSp delSp modSp add del mod">
        <pc:chgData name="Cheng Ran" userId="dbeed8448c6bb12c" providerId="LiveId" clId="{F1CB41B4-1035-41F7-82DC-2EB0A891EEFD}" dt="2022-03-21T06:32:25.311" v="3947" actId="478"/>
        <pc:sldMkLst>
          <pc:docMk/>
          <pc:sldMk cId="0" sldId="284"/>
        </pc:sldMkLst>
        <pc:spChg chg="del">
          <ac:chgData name="Cheng Ran" userId="dbeed8448c6bb12c" providerId="LiveId" clId="{F1CB41B4-1035-41F7-82DC-2EB0A891EEFD}" dt="2022-03-21T03:54:06.699" v="3303" actId="478"/>
          <ac:spMkLst>
            <pc:docMk/>
            <pc:sldMk cId="0" sldId="284"/>
            <ac:spMk id="24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4"/>
            <ac:spMk id="25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6:32:25.311" v="3947" actId="478"/>
          <ac:spMkLst>
            <pc:docMk/>
            <pc:sldMk cId="0" sldId="284"/>
            <ac:spMk id="27" creationId="{6E8B22D4-C132-457D-999E-989337B7DBD1}"/>
          </ac:spMkLst>
        </pc:spChg>
      </pc:sldChg>
      <pc:sldChg chg="addSp delSp modSp add del mod">
        <pc:chgData name="Cheng Ran" userId="dbeed8448c6bb12c" providerId="LiveId" clId="{F1CB41B4-1035-41F7-82DC-2EB0A891EEFD}" dt="2022-03-21T10:02:15.480" v="5444" actId="478"/>
        <pc:sldMkLst>
          <pc:docMk/>
          <pc:sldMk cId="0" sldId="285"/>
        </pc:sldMkLst>
        <pc:spChg chg="del">
          <ac:chgData name="Cheng Ran" userId="dbeed8448c6bb12c" providerId="LiveId" clId="{F1CB41B4-1035-41F7-82DC-2EB0A891EEFD}" dt="2022-03-21T03:54:04.187" v="3302" actId="478"/>
          <ac:spMkLst>
            <pc:docMk/>
            <pc:sldMk cId="0" sldId="285"/>
            <ac:spMk id="30" creationId="{00000000-0000-0000-0000-000000000000}"/>
          </ac:spMkLst>
        </pc:spChg>
        <pc:spChg chg="del mod">
          <ac:chgData name="Cheng Ran" userId="dbeed8448c6bb12c" providerId="LiveId" clId="{F1CB41B4-1035-41F7-82DC-2EB0A891EEFD}" dt="2022-03-21T10:02:15.480" v="5444" actId="478"/>
          <ac:spMkLst>
            <pc:docMk/>
            <pc:sldMk cId="0" sldId="285"/>
            <ac:spMk id="31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4:04.187" v="3302" actId="478"/>
          <ac:spMkLst>
            <pc:docMk/>
            <pc:sldMk cId="0" sldId="285"/>
            <ac:spMk id="33" creationId="{F17A6621-A79A-422C-B1F7-AA5E8E13695D}"/>
          </ac:spMkLst>
        </pc:spChg>
      </pc:sldChg>
      <pc:sldChg chg="addSp delSp modSp add del mod">
        <pc:chgData name="Cheng Ran" userId="dbeed8448c6bb12c" providerId="LiveId" clId="{F1CB41B4-1035-41F7-82DC-2EB0A891EEFD}" dt="2022-03-21T03:54:01.315" v="3301" actId="478"/>
        <pc:sldMkLst>
          <pc:docMk/>
          <pc:sldMk cId="0" sldId="286"/>
        </pc:sldMkLst>
        <pc:spChg chg="del">
          <ac:chgData name="Cheng Ran" userId="dbeed8448c6bb12c" providerId="LiveId" clId="{F1CB41B4-1035-41F7-82DC-2EB0A891EEFD}" dt="2022-03-21T03:54:01.315" v="3301" actId="478"/>
          <ac:spMkLst>
            <pc:docMk/>
            <pc:sldMk cId="0" sldId="286"/>
            <ac:spMk id="20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6"/>
            <ac:spMk id="21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4:01.315" v="3301" actId="478"/>
          <ac:spMkLst>
            <pc:docMk/>
            <pc:sldMk cId="0" sldId="286"/>
            <ac:spMk id="23" creationId="{746EF717-346E-4018-AF12-D0DEE3CA158F}"/>
          </ac:spMkLst>
        </pc:spChg>
      </pc:sldChg>
      <pc:sldChg chg="addSp delSp modSp add del mod">
        <pc:chgData name="Cheng Ran" userId="dbeed8448c6bb12c" providerId="LiveId" clId="{F1CB41B4-1035-41F7-82DC-2EB0A891EEFD}" dt="2022-03-21T03:53:58.523" v="3300" actId="478"/>
        <pc:sldMkLst>
          <pc:docMk/>
          <pc:sldMk cId="0" sldId="287"/>
        </pc:sldMkLst>
        <pc:spChg chg="del">
          <ac:chgData name="Cheng Ran" userId="dbeed8448c6bb12c" providerId="LiveId" clId="{F1CB41B4-1035-41F7-82DC-2EB0A891EEFD}" dt="2022-03-21T03:53:58.523" v="3300" actId="478"/>
          <ac:spMkLst>
            <pc:docMk/>
            <pc:sldMk cId="0" sldId="287"/>
            <ac:spMk id="22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7"/>
            <ac:spMk id="23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3:58.523" v="3300" actId="478"/>
          <ac:spMkLst>
            <pc:docMk/>
            <pc:sldMk cId="0" sldId="287"/>
            <ac:spMk id="25" creationId="{483B3895-E8FA-4D0F-8397-761408287DB4}"/>
          </ac:spMkLst>
        </pc:spChg>
      </pc:sldChg>
      <pc:sldChg chg="addSp delSp modSp add del mod">
        <pc:chgData name="Cheng Ran" userId="dbeed8448c6bb12c" providerId="LiveId" clId="{F1CB41B4-1035-41F7-82DC-2EB0A891EEFD}" dt="2022-03-21T03:53:55.479" v="3299" actId="478"/>
        <pc:sldMkLst>
          <pc:docMk/>
          <pc:sldMk cId="0" sldId="288"/>
        </pc:sldMkLst>
        <pc:spChg chg="del">
          <ac:chgData name="Cheng Ran" userId="dbeed8448c6bb12c" providerId="LiveId" clId="{F1CB41B4-1035-41F7-82DC-2EB0A891EEFD}" dt="2022-03-21T03:53:55.479" v="3299" actId="478"/>
          <ac:spMkLst>
            <pc:docMk/>
            <pc:sldMk cId="0" sldId="288"/>
            <ac:spMk id="24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88"/>
            <ac:spMk id="25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3:55.479" v="3299" actId="478"/>
          <ac:spMkLst>
            <pc:docMk/>
            <pc:sldMk cId="0" sldId="288"/>
            <ac:spMk id="27" creationId="{18981105-79CE-486A-B4AE-3621F5114C1C}"/>
          </ac:spMkLst>
        </pc:spChg>
      </pc:sldChg>
      <pc:sldChg chg="addSp delSp modSp add del mod">
        <pc:chgData name="Cheng Ran" userId="dbeed8448c6bb12c" providerId="LiveId" clId="{F1CB41B4-1035-41F7-82DC-2EB0A891EEFD}" dt="2022-03-21T07:39:54.084" v="5371" actId="108"/>
        <pc:sldMkLst>
          <pc:docMk/>
          <pc:sldMk cId="0" sldId="290"/>
        </pc:sldMkLst>
        <pc:spChg chg="del">
          <ac:chgData name="Cheng Ran" userId="dbeed8448c6bb12c" providerId="LiveId" clId="{F1CB41B4-1035-41F7-82DC-2EB0A891EEFD}" dt="2022-03-21T03:53:53.091" v="3298" actId="478"/>
          <ac:spMkLst>
            <pc:docMk/>
            <pc:sldMk cId="0" sldId="290"/>
            <ac:spMk id="29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290"/>
            <ac:spMk id="30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7:39:27.904" v="5366" actId="478"/>
          <ac:spMkLst>
            <pc:docMk/>
            <pc:sldMk cId="0" sldId="290"/>
            <ac:spMk id="32" creationId="{28F24D25-144E-472C-BA17-7C7DDBFC682B}"/>
          </ac:spMkLst>
        </pc:spChg>
        <pc:graphicFrameChg chg="modGraphic">
          <ac:chgData name="Cheng Ran" userId="dbeed8448c6bb12c" providerId="LiveId" clId="{F1CB41B4-1035-41F7-82DC-2EB0A891EEFD}" dt="2022-03-21T07:39:54.084" v="5371" actId="108"/>
          <ac:graphicFrameMkLst>
            <pc:docMk/>
            <pc:sldMk cId="0" sldId="290"/>
            <ac:graphicFrameMk id="24" creationId="{00000000-0000-0000-0000-000000000000}"/>
          </ac:graphicFrameMkLst>
        </pc:graphicFrameChg>
        <pc:graphicFrameChg chg="modGraphic">
          <ac:chgData name="Cheng Ran" userId="dbeed8448c6bb12c" providerId="LiveId" clId="{F1CB41B4-1035-41F7-82DC-2EB0A891EEFD}" dt="2022-03-21T07:39:40.641" v="5369" actId="108"/>
          <ac:graphicFrameMkLst>
            <pc:docMk/>
            <pc:sldMk cId="0" sldId="290"/>
            <ac:graphicFrameMk id="27" creationId="{00000000-0000-0000-0000-000000000000}"/>
          </ac:graphicFrameMkLst>
        </pc:graphicFrame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556556609" sldId="290"/>
        </pc:sldMkLst>
      </pc:sldChg>
      <pc:sldChg chg="addSp delSp modSp del mod">
        <pc:chgData name="Cheng Ran" userId="dbeed8448c6bb12c" providerId="LiveId" clId="{F1CB41B4-1035-41F7-82DC-2EB0A891EEFD}" dt="2022-03-21T03:56:15.852" v="3356" actId="2711"/>
        <pc:sldMkLst>
          <pc:docMk/>
          <pc:sldMk cId="0" sldId="292"/>
        </pc:sldMkLst>
        <pc:spChg chg="add del">
          <ac:chgData name="Cheng Ran" userId="dbeed8448c6bb12c" providerId="LiveId" clId="{F1CB41B4-1035-41F7-82DC-2EB0A891EEFD}" dt="2022-03-21T03:54:46.538" v="3309" actId="478"/>
          <ac:spMkLst>
            <pc:docMk/>
            <pc:sldMk cId="0" sldId="292"/>
            <ac:spMk id="4" creationId="{00000000-0000-0000-0000-000000000000}"/>
          </ac:spMkLst>
        </pc:spChg>
        <pc:spChg chg="del">
          <ac:chgData name="Cheng Ran" userId="dbeed8448c6bb12c" providerId="LiveId" clId="{F1CB41B4-1035-41F7-82DC-2EB0A891EEFD}" dt="2022-03-21T03:54:36.382" v="3306" actId="478"/>
          <ac:spMkLst>
            <pc:docMk/>
            <pc:sldMk cId="0" sldId="292"/>
            <ac:spMk id="22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3:56:15.852" v="3356" actId="2711"/>
          <ac:spMkLst>
            <pc:docMk/>
            <pc:sldMk cId="0" sldId="292"/>
            <ac:spMk id="23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3:55:07.219" v="3311" actId="478"/>
          <ac:spMkLst>
            <pc:docMk/>
            <pc:sldMk cId="0" sldId="292"/>
            <ac:spMk id="26" creationId="{CB8BAF64-F63C-45E6-B0F9-4BEE802595BD}"/>
          </ac:spMkLst>
        </pc:spChg>
      </pc:sldChg>
      <pc:sldChg chg="addSp delSp modSp del mod">
        <pc:chgData name="Cheng Ran" userId="dbeed8448c6bb12c" providerId="LiveId" clId="{F1CB41B4-1035-41F7-82DC-2EB0A891EEFD}" dt="2022-03-21T03:58:56.075" v="3389" actId="113"/>
        <pc:sldMkLst>
          <pc:docMk/>
          <pc:sldMk cId="0" sldId="293"/>
        </pc:sldMkLst>
        <pc:spChg chg="del">
          <ac:chgData name="Cheng Ran" userId="dbeed8448c6bb12c" providerId="LiveId" clId="{F1CB41B4-1035-41F7-82DC-2EB0A891EEFD}" dt="2022-03-21T03:56:22.484" v="3357" actId="478"/>
          <ac:spMkLst>
            <pc:docMk/>
            <pc:sldMk cId="0" sldId="293"/>
            <ac:spMk id="4" creationId="{00000000-0000-0000-0000-000000000000}"/>
          </ac:spMkLst>
        </pc:spChg>
        <pc:spChg chg="mod">
          <ac:chgData name="Cheng Ran" userId="dbeed8448c6bb12c" providerId="LiveId" clId="{F1CB41B4-1035-41F7-82DC-2EB0A891EEFD}" dt="2022-03-21T03:58:56.075" v="3389" actId="113"/>
          <ac:spMkLst>
            <pc:docMk/>
            <pc:sldMk cId="0" sldId="293"/>
            <ac:spMk id="26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3:56:25.015" v="3358" actId="478"/>
          <ac:spMkLst>
            <pc:docMk/>
            <pc:sldMk cId="0" sldId="293"/>
            <ac:spMk id="27" creationId="{FF235C5F-7F39-42FD-9ECB-86EAD734AF2C}"/>
          </ac:spMkLst>
        </pc:spChg>
      </pc:sldChg>
      <pc:sldChg chg="addSp delSp modSp del mod">
        <pc:chgData name="Cheng Ran" userId="dbeed8448c6bb12c" providerId="LiveId" clId="{F1CB41B4-1035-41F7-82DC-2EB0A891EEFD}" dt="2022-03-21T03:58:45.263" v="3387" actId="478"/>
        <pc:sldMkLst>
          <pc:docMk/>
          <pc:sldMk cId="0" sldId="294"/>
        </pc:sldMkLst>
        <pc:spChg chg="del">
          <ac:chgData name="Cheng Ran" userId="dbeed8448c6bb12c" providerId="LiveId" clId="{F1CB41B4-1035-41F7-82DC-2EB0A891EEFD}" dt="2022-03-21T03:58:45.263" v="3387" actId="478"/>
          <ac:spMkLst>
            <pc:docMk/>
            <pc:sldMk cId="0" sldId="294"/>
            <ac:spMk id="23" creationId="{00000000-0000-0000-0000-000000000000}"/>
          </ac:spMkLst>
        </pc:spChg>
        <pc:spChg chg="mod">
          <ac:chgData name="Cheng Ran" userId="dbeed8448c6bb12c" providerId="LiveId" clId="{F1CB41B4-1035-41F7-82DC-2EB0A891EEFD}" dt="2022-03-21T03:56:48.397" v="3364" actId="2711"/>
          <ac:spMkLst>
            <pc:docMk/>
            <pc:sldMk cId="0" sldId="294"/>
            <ac:spMk id="26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45.263" v="3387" actId="478"/>
          <ac:spMkLst>
            <pc:docMk/>
            <pc:sldMk cId="0" sldId="294"/>
            <ac:spMk id="27" creationId="{89B22C16-36A7-4DE9-ABFD-67E0F2D28509}"/>
          </ac:spMkLst>
        </pc:spChg>
      </pc:sldChg>
      <pc:sldChg chg="addSp delSp modSp del mod">
        <pc:chgData name="Cheng Ran" userId="dbeed8448c6bb12c" providerId="LiveId" clId="{F1CB41B4-1035-41F7-82DC-2EB0A891EEFD}" dt="2022-03-21T03:58:42.439" v="3386" actId="478"/>
        <pc:sldMkLst>
          <pc:docMk/>
          <pc:sldMk cId="0" sldId="295"/>
        </pc:sldMkLst>
        <pc:spChg chg="del">
          <ac:chgData name="Cheng Ran" userId="dbeed8448c6bb12c" providerId="LiveId" clId="{F1CB41B4-1035-41F7-82DC-2EB0A891EEFD}" dt="2022-03-21T03:58:42.439" v="3386" actId="478"/>
          <ac:spMkLst>
            <pc:docMk/>
            <pc:sldMk cId="0" sldId="295"/>
            <ac:spMk id="24" creationId="{00000000-0000-0000-0000-000000000000}"/>
          </ac:spMkLst>
        </pc:spChg>
        <pc:spChg chg="mod">
          <ac:chgData name="Cheng Ran" userId="dbeed8448c6bb12c" providerId="LiveId" clId="{F1CB41B4-1035-41F7-82DC-2EB0A891EEFD}" dt="2022-03-21T03:56:53.646" v="3365" actId="2711"/>
          <ac:spMkLst>
            <pc:docMk/>
            <pc:sldMk cId="0" sldId="295"/>
            <ac:spMk id="27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42.439" v="3386" actId="478"/>
          <ac:spMkLst>
            <pc:docMk/>
            <pc:sldMk cId="0" sldId="295"/>
            <ac:spMk id="28" creationId="{D61D26ED-EAC5-4CF5-AA1D-67ED34D2B2E7}"/>
          </ac:spMkLst>
        </pc:spChg>
      </pc:sldChg>
      <pc:sldChg chg="addSp delSp modSp del mod">
        <pc:chgData name="Cheng Ran" userId="dbeed8448c6bb12c" providerId="LiveId" clId="{F1CB41B4-1035-41F7-82DC-2EB0A891EEFD}" dt="2022-03-21T03:58:39.688" v="3385" actId="478"/>
        <pc:sldMkLst>
          <pc:docMk/>
          <pc:sldMk cId="0" sldId="296"/>
        </pc:sldMkLst>
        <pc:spChg chg="del">
          <ac:chgData name="Cheng Ran" userId="dbeed8448c6bb12c" providerId="LiveId" clId="{F1CB41B4-1035-41F7-82DC-2EB0A891EEFD}" dt="2022-03-21T03:58:39.688" v="3385" actId="478"/>
          <ac:spMkLst>
            <pc:docMk/>
            <pc:sldMk cId="0" sldId="296"/>
            <ac:spMk id="25" creationId="{00000000-0000-0000-0000-000000000000}"/>
          </ac:spMkLst>
        </pc:spChg>
        <pc:spChg chg="mod">
          <ac:chgData name="Cheng Ran" userId="dbeed8448c6bb12c" providerId="LiveId" clId="{F1CB41B4-1035-41F7-82DC-2EB0A891EEFD}" dt="2022-03-21T03:56:58.884" v="3366" actId="2711"/>
          <ac:spMkLst>
            <pc:docMk/>
            <pc:sldMk cId="0" sldId="296"/>
            <ac:spMk id="28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39.688" v="3385" actId="478"/>
          <ac:spMkLst>
            <pc:docMk/>
            <pc:sldMk cId="0" sldId="296"/>
            <ac:spMk id="29" creationId="{2DA2003F-AB23-40CC-8F7F-BA566EDDE77F}"/>
          </ac:spMkLst>
        </pc:spChg>
      </pc:sldChg>
      <pc:sldChg chg="addSp delSp modSp del mod">
        <pc:chgData name="Cheng Ran" userId="dbeed8448c6bb12c" providerId="LiveId" clId="{F1CB41B4-1035-41F7-82DC-2EB0A891EEFD}" dt="2022-03-21T03:58:36.944" v="3384" actId="478"/>
        <pc:sldMkLst>
          <pc:docMk/>
          <pc:sldMk cId="0" sldId="297"/>
        </pc:sldMkLst>
        <pc:spChg chg="del">
          <ac:chgData name="Cheng Ran" userId="dbeed8448c6bb12c" providerId="LiveId" clId="{F1CB41B4-1035-41F7-82DC-2EB0A891EEFD}" dt="2022-03-21T03:58:36.944" v="3384" actId="478"/>
          <ac:spMkLst>
            <pc:docMk/>
            <pc:sldMk cId="0" sldId="297"/>
            <ac:spMk id="26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06.660" v="3369" actId="2711"/>
          <ac:spMkLst>
            <pc:docMk/>
            <pc:sldMk cId="0" sldId="297"/>
            <ac:spMk id="29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36.944" v="3384" actId="478"/>
          <ac:spMkLst>
            <pc:docMk/>
            <pc:sldMk cId="0" sldId="297"/>
            <ac:spMk id="30" creationId="{CEA45284-70A2-4084-A520-060DDDA1AF6E}"/>
          </ac:spMkLst>
        </pc:spChg>
      </pc:sldChg>
      <pc:sldChg chg="addSp delSp modSp del mod">
        <pc:chgData name="Cheng Ran" userId="dbeed8448c6bb12c" providerId="LiveId" clId="{F1CB41B4-1035-41F7-82DC-2EB0A891EEFD}" dt="2022-03-21T03:58:34.119" v="3383" actId="478"/>
        <pc:sldMkLst>
          <pc:docMk/>
          <pc:sldMk cId="0" sldId="298"/>
        </pc:sldMkLst>
        <pc:spChg chg="del">
          <ac:chgData name="Cheng Ran" userId="dbeed8448c6bb12c" providerId="LiveId" clId="{F1CB41B4-1035-41F7-82DC-2EB0A891EEFD}" dt="2022-03-21T03:58:34.119" v="3383" actId="478"/>
          <ac:spMkLst>
            <pc:docMk/>
            <pc:sldMk cId="0" sldId="298"/>
            <ac:spMk id="27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11.227" v="3370" actId="2711"/>
          <ac:spMkLst>
            <pc:docMk/>
            <pc:sldMk cId="0" sldId="298"/>
            <ac:spMk id="30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34.119" v="3383" actId="478"/>
          <ac:spMkLst>
            <pc:docMk/>
            <pc:sldMk cId="0" sldId="298"/>
            <ac:spMk id="31" creationId="{DE717A4B-F752-48F1-84B8-9D32AE895A96}"/>
          </ac:spMkLst>
        </pc:spChg>
      </pc:sldChg>
      <pc:sldChg chg="addSp delSp modSp del mod">
        <pc:chgData name="Cheng Ran" userId="dbeed8448c6bb12c" providerId="LiveId" clId="{F1CB41B4-1035-41F7-82DC-2EB0A891EEFD}" dt="2022-03-21T03:58:30.650" v="3382" actId="478"/>
        <pc:sldMkLst>
          <pc:docMk/>
          <pc:sldMk cId="0" sldId="299"/>
        </pc:sldMkLst>
        <pc:spChg chg="del">
          <ac:chgData name="Cheng Ran" userId="dbeed8448c6bb12c" providerId="LiveId" clId="{F1CB41B4-1035-41F7-82DC-2EB0A891EEFD}" dt="2022-03-21T03:58:30.650" v="3382" actId="478"/>
          <ac:spMkLst>
            <pc:docMk/>
            <pc:sldMk cId="0" sldId="299"/>
            <ac:spMk id="28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15.536" v="3371" actId="2711"/>
          <ac:spMkLst>
            <pc:docMk/>
            <pc:sldMk cId="0" sldId="299"/>
            <ac:spMk id="31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30.650" v="3382" actId="478"/>
          <ac:spMkLst>
            <pc:docMk/>
            <pc:sldMk cId="0" sldId="299"/>
            <ac:spMk id="32" creationId="{11A54F35-8894-4538-952B-309E9AF5EF64}"/>
          </ac:spMkLst>
        </pc:spChg>
      </pc:sldChg>
      <pc:sldChg chg="addSp delSp modSp del mod">
        <pc:chgData name="Cheng Ran" userId="dbeed8448c6bb12c" providerId="LiveId" clId="{F1CB41B4-1035-41F7-82DC-2EB0A891EEFD}" dt="2022-03-21T03:58:28.251" v="3381" actId="478"/>
        <pc:sldMkLst>
          <pc:docMk/>
          <pc:sldMk cId="0" sldId="300"/>
        </pc:sldMkLst>
        <pc:spChg chg="del">
          <ac:chgData name="Cheng Ran" userId="dbeed8448c6bb12c" providerId="LiveId" clId="{F1CB41B4-1035-41F7-82DC-2EB0A891EEFD}" dt="2022-03-21T03:58:28.251" v="3381" actId="478"/>
          <ac:spMkLst>
            <pc:docMk/>
            <pc:sldMk cId="0" sldId="300"/>
            <ac:spMk id="29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20.730" v="3372" actId="2711"/>
          <ac:spMkLst>
            <pc:docMk/>
            <pc:sldMk cId="0" sldId="300"/>
            <ac:spMk id="32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28.251" v="3381" actId="478"/>
          <ac:spMkLst>
            <pc:docMk/>
            <pc:sldMk cId="0" sldId="300"/>
            <ac:spMk id="33" creationId="{946E1696-2B05-4C5D-B12E-F4F692E8C0A9}"/>
          </ac:spMkLst>
        </pc:spChg>
      </pc:sldChg>
      <pc:sldChg chg="addSp delSp modSp del mod">
        <pc:chgData name="Cheng Ran" userId="dbeed8448c6bb12c" providerId="LiveId" clId="{F1CB41B4-1035-41F7-82DC-2EB0A891EEFD}" dt="2022-03-21T04:00:56.331" v="3437" actId="478"/>
        <pc:sldMkLst>
          <pc:docMk/>
          <pc:sldMk cId="0" sldId="301"/>
        </pc:sldMkLst>
        <pc:spChg chg="mod">
          <ac:chgData name="Cheng Ran" userId="dbeed8448c6bb12c" providerId="LiveId" clId="{F1CB41B4-1035-41F7-82DC-2EB0A891EEFD}" dt="2022-03-21T04:00:52.763" v="3435"/>
          <ac:spMkLst>
            <pc:docMk/>
            <pc:sldMk cId="0" sldId="301"/>
            <ac:spMk id="34" creationId="{00000000-0000-0000-0000-000000000000}"/>
          </ac:spMkLst>
        </pc:spChg>
        <pc:spChg chg="del">
          <ac:chgData name="Cheng Ran" userId="dbeed8448c6bb12c" providerId="LiveId" clId="{F1CB41B4-1035-41F7-82DC-2EB0A891EEFD}" dt="2022-03-21T03:59:48.245" v="3398" actId="478"/>
          <ac:spMkLst>
            <pc:docMk/>
            <pc:sldMk cId="0" sldId="301"/>
            <ac:spMk id="35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4:00:56.331" v="3437" actId="478"/>
          <ac:spMkLst>
            <pc:docMk/>
            <pc:sldMk cId="0" sldId="301"/>
            <ac:spMk id="36" creationId="{00000000-0000-0000-0000-000000000000}"/>
          </ac:spMkLst>
        </pc:spChg>
      </pc:sldChg>
      <pc:sldChg chg="addSp delSp modSp del mod">
        <pc:chgData name="Cheng Ran" userId="dbeed8448c6bb12c" providerId="LiveId" clId="{F1CB41B4-1035-41F7-82DC-2EB0A891EEFD}" dt="2022-03-21T04:00:49.525" v="3428" actId="478"/>
        <pc:sldMkLst>
          <pc:docMk/>
          <pc:sldMk cId="0" sldId="302"/>
        </pc:sldMkLst>
        <pc:spChg chg="mod">
          <ac:chgData name="Cheng Ran" userId="dbeed8448c6bb12c" providerId="LiveId" clId="{F1CB41B4-1035-41F7-82DC-2EB0A891EEFD}" dt="2022-03-21T04:00:49.347" v="3427" actId="20577"/>
          <ac:spMkLst>
            <pc:docMk/>
            <pc:sldMk cId="0" sldId="302"/>
            <ac:spMk id="34" creationId="{00000000-0000-0000-0000-000000000000}"/>
          </ac:spMkLst>
        </pc:spChg>
        <pc:spChg chg="add del">
          <ac:chgData name="Cheng Ran" userId="dbeed8448c6bb12c" providerId="LiveId" clId="{F1CB41B4-1035-41F7-82DC-2EB0A891EEFD}" dt="2022-03-21T04:00:49.525" v="3428" actId="478"/>
          <ac:spMkLst>
            <pc:docMk/>
            <pc:sldMk cId="0" sldId="302"/>
            <ac:spMk id="35" creationId="{00000000-0000-0000-0000-000000000000}"/>
          </ac:spMkLst>
        </pc:spChg>
        <pc:spChg chg="del">
          <ac:chgData name="Cheng Ran" userId="dbeed8448c6bb12c" providerId="LiveId" clId="{F1CB41B4-1035-41F7-82DC-2EB0A891EEFD}" dt="2022-03-21T03:58:26.005" v="3380" actId="478"/>
          <ac:spMkLst>
            <pc:docMk/>
            <pc:sldMk cId="0" sldId="302"/>
            <ac:spMk id="36" creationId="{00000000-0000-0000-0000-000000000000}"/>
          </ac:spMkLst>
        </pc:spChg>
      </pc:sldChg>
      <pc:sldChg chg="addSp delSp modSp del mod">
        <pc:chgData name="Cheng Ran" userId="dbeed8448c6bb12c" providerId="LiveId" clId="{F1CB41B4-1035-41F7-82DC-2EB0A891EEFD}" dt="2022-03-21T03:58:23.707" v="3379" actId="478"/>
        <pc:sldMkLst>
          <pc:docMk/>
          <pc:sldMk cId="0" sldId="303"/>
        </pc:sldMkLst>
        <pc:spChg chg="del">
          <ac:chgData name="Cheng Ran" userId="dbeed8448c6bb12c" providerId="LiveId" clId="{F1CB41B4-1035-41F7-82DC-2EB0A891EEFD}" dt="2022-03-21T03:58:23.707" v="3379" actId="478"/>
          <ac:spMkLst>
            <pc:docMk/>
            <pc:sldMk cId="0" sldId="303"/>
            <ac:spMk id="32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38.258" v="3375" actId="2711"/>
          <ac:spMkLst>
            <pc:docMk/>
            <pc:sldMk cId="0" sldId="303"/>
            <ac:spMk id="35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23.707" v="3379" actId="478"/>
          <ac:spMkLst>
            <pc:docMk/>
            <pc:sldMk cId="0" sldId="303"/>
            <ac:spMk id="36" creationId="{E923CF5F-4CF3-4015-B43D-4DB264DF9C40}"/>
          </ac:spMkLst>
        </pc:spChg>
      </pc:sldChg>
      <pc:sldChg chg="addSp delSp modSp del mod">
        <pc:chgData name="Cheng Ran" userId="dbeed8448c6bb12c" providerId="LiveId" clId="{F1CB41B4-1035-41F7-82DC-2EB0A891EEFD}" dt="2022-03-21T03:58:20.852" v="3378" actId="478"/>
        <pc:sldMkLst>
          <pc:docMk/>
          <pc:sldMk cId="0" sldId="304"/>
        </pc:sldMkLst>
        <pc:spChg chg="del">
          <ac:chgData name="Cheng Ran" userId="dbeed8448c6bb12c" providerId="LiveId" clId="{F1CB41B4-1035-41F7-82DC-2EB0A891EEFD}" dt="2022-03-21T03:58:20.852" v="3378" actId="478"/>
          <ac:spMkLst>
            <pc:docMk/>
            <pc:sldMk cId="0" sldId="304"/>
            <ac:spMk id="33" creationId="{00000000-0000-0000-0000-000000000000}"/>
          </ac:spMkLst>
        </pc:spChg>
        <pc:spChg chg="mod">
          <ac:chgData name="Cheng Ran" userId="dbeed8448c6bb12c" providerId="LiveId" clId="{F1CB41B4-1035-41F7-82DC-2EB0A891EEFD}" dt="2022-03-21T03:57:42.524" v="3376" actId="2711"/>
          <ac:spMkLst>
            <pc:docMk/>
            <pc:sldMk cId="0" sldId="304"/>
            <ac:spMk id="36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8:20.852" v="3378" actId="478"/>
          <ac:spMkLst>
            <pc:docMk/>
            <pc:sldMk cId="0" sldId="304"/>
            <ac:spMk id="37" creationId="{86AC9089-AE12-4E29-947B-B113D2028A5F}"/>
          </ac:spMkLst>
        </pc:spChg>
      </pc:sldChg>
      <pc:sldChg chg="del">
        <pc:chgData name="Cheng Ran" userId="dbeed8448c6bb12c" providerId="LiveId" clId="{F1CB41B4-1035-41F7-82DC-2EB0A891EEFD}" dt="2022-03-21T03:58:11.326" v="3377" actId="47"/>
        <pc:sldMkLst>
          <pc:docMk/>
          <pc:sldMk cId="0" sldId="305"/>
        </pc:sldMkLst>
      </pc:sldChg>
      <pc:sldChg chg="modSp add del mod">
        <pc:chgData name="Cheng Ran" userId="dbeed8448c6bb12c" providerId="LiveId" clId="{F1CB41B4-1035-41F7-82DC-2EB0A891EEFD}" dt="2022-03-21T08:25:00.500" v="5386" actId="20577"/>
        <pc:sldMkLst>
          <pc:docMk/>
          <pc:sldMk cId="1004202419" sldId="329"/>
        </pc:sldMkLst>
        <pc:spChg chg="mod">
          <ac:chgData name="Cheng Ran" userId="dbeed8448c6bb12c" providerId="LiveId" clId="{F1CB41B4-1035-41F7-82DC-2EB0A891EEFD}" dt="2022-03-21T08:25:00.500" v="5386" actId="20577"/>
          <ac:spMkLst>
            <pc:docMk/>
            <pc:sldMk cId="1004202419" sldId="329"/>
            <ac:spMk id="3" creationId="{90F6B18A-BB17-4C35-8DA9-D9083006732F}"/>
          </ac:spMkLst>
        </pc:spChg>
      </pc:sldChg>
      <pc:sldChg chg="modSp new mod">
        <pc:chgData name="Cheng Ran" userId="dbeed8448c6bb12c" providerId="LiveId" clId="{F1CB41B4-1035-41F7-82DC-2EB0A891EEFD}" dt="2022-03-21T07:24:50.789" v="5281"/>
        <pc:sldMkLst>
          <pc:docMk/>
          <pc:sldMk cId="4119689428" sldId="330"/>
        </pc:sldMkLst>
        <pc:spChg chg="mod">
          <ac:chgData name="Cheng Ran" userId="dbeed8448c6bb12c" providerId="LiveId" clId="{F1CB41B4-1035-41F7-82DC-2EB0A891EEFD}" dt="2022-03-21T01:06:33.394" v="146" actId="20577"/>
          <ac:spMkLst>
            <pc:docMk/>
            <pc:sldMk cId="4119689428" sldId="330"/>
            <ac:spMk id="2" creationId="{88F45103-B943-452D-8AC6-4618754EA453}"/>
          </ac:spMkLst>
        </pc:spChg>
        <pc:spChg chg="mod">
          <ac:chgData name="Cheng Ran" userId="dbeed8448c6bb12c" providerId="LiveId" clId="{F1CB41B4-1035-41F7-82DC-2EB0A891EEFD}" dt="2022-03-21T07:24:50.789" v="5281"/>
          <ac:spMkLst>
            <pc:docMk/>
            <pc:sldMk cId="4119689428" sldId="330"/>
            <ac:spMk id="3" creationId="{9A0CFEF9-E58B-4605-B6BE-D94F55362559}"/>
          </ac:spMkLst>
        </pc:spChg>
      </pc:sldChg>
      <pc:sldChg chg="modSp new mod modAnim">
        <pc:chgData name="Cheng Ran" userId="dbeed8448c6bb12c" providerId="LiveId" clId="{F1CB41B4-1035-41F7-82DC-2EB0A891EEFD}" dt="2022-03-21T07:34:46.927" v="5348" actId="27636"/>
        <pc:sldMkLst>
          <pc:docMk/>
          <pc:sldMk cId="2050417990" sldId="331"/>
        </pc:sldMkLst>
        <pc:spChg chg="mod">
          <ac:chgData name="Cheng Ran" userId="dbeed8448c6bb12c" providerId="LiveId" clId="{F1CB41B4-1035-41F7-82DC-2EB0A891EEFD}" dt="2022-03-21T01:06:36.646" v="153" actId="20577"/>
          <ac:spMkLst>
            <pc:docMk/>
            <pc:sldMk cId="2050417990" sldId="331"/>
            <ac:spMk id="2" creationId="{CA7DE46E-F579-4A0F-9037-8226ADE27688}"/>
          </ac:spMkLst>
        </pc:spChg>
        <pc:spChg chg="mod">
          <ac:chgData name="Cheng Ran" userId="dbeed8448c6bb12c" providerId="LiveId" clId="{F1CB41B4-1035-41F7-82DC-2EB0A891EEFD}" dt="2022-03-21T07:34:46.927" v="5348" actId="27636"/>
          <ac:spMkLst>
            <pc:docMk/>
            <pc:sldMk cId="2050417990" sldId="331"/>
            <ac:spMk id="3" creationId="{36EA6A3A-9E20-444D-B317-313022C8BF9A}"/>
          </ac:spMkLst>
        </pc:spChg>
      </pc:sldChg>
      <pc:sldChg chg="addSp delSp modSp add mod">
        <pc:chgData name="Cheng Ran" userId="dbeed8448c6bb12c" providerId="LiveId" clId="{F1CB41B4-1035-41F7-82DC-2EB0A891EEFD}" dt="2022-03-21T01:42:54.588" v="864" actId="20577"/>
        <pc:sldMkLst>
          <pc:docMk/>
          <pc:sldMk cId="1015928698" sldId="332"/>
        </pc:sldMkLst>
        <pc:spChg chg="mod">
          <ac:chgData name="Cheng Ran" userId="dbeed8448c6bb12c" providerId="LiveId" clId="{F1CB41B4-1035-41F7-82DC-2EB0A891EEFD}" dt="2022-03-21T01:42:54.588" v="864" actId="20577"/>
          <ac:spMkLst>
            <pc:docMk/>
            <pc:sldMk cId="1015928698" sldId="332"/>
            <ac:spMk id="3" creationId="{90F6B18A-BB17-4C35-8DA9-D9083006732F}"/>
          </ac:spMkLst>
        </pc:spChg>
        <pc:spChg chg="add del mod">
          <ac:chgData name="Cheng Ran" userId="dbeed8448c6bb12c" providerId="LiveId" clId="{F1CB41B4-1035-41F7-82DC-2EB0A891EEFD}" dt="2022-03-21T01:41:40.053" v="837" actId="1076"/>
          <ac:spMkLst>
            <pc:docMk/>
            <pc:sldMk cId="1015928698" sldId="332"/>
            <ac:spMk id="4" creationId="{29765FE9-AE3A-4BCF-8FEA-589A2606EDD8}"/>
          </ac:spMkLst>
        </pc:spChg>
      </pc:sldChg>
      <pc:sldChg chg="new del">
        <pc:chgData name="Cheng Ran" userId="dbeed8448c6bb12c" providerId="LiveId" clId="{F1CB41B4-1035-41F7-82DC-2EB0A891EEFD}" dt="2022-03-21T01:06:46.968" v="154" actId="47"/>
        <pc:sldMkLst>
          <pc:docMk/>
          <pc:sldMk cId="2978269855" sldId="332"/>
        </pc:sldMkLst>
      </pc:sldChg>
      <pc:sldChg chg="addSp delSp modSp new mod">
        <pc:chgData name="Cheng Ran" userId="dbeed8448c6bb12c" providerId="LiveId" clId="{F1CB41B4-1035-41F7-82DC-2EB0A891EEFD}" dt="2022-03-21T08:30:15.366" v="5396" actId="20577"/>
        <pc:sldMkLst>
          <pc:docMk/>
          <pc:sldMk cId="1134126320" sldId="333"/>
        </pc:sldMkLst>
        <pc:spChg chg="mod">
          <ac:chgData name="Cheng Ran" userId="dbeed8448c6bb12c" providerId="LiveId" clId="{F1CB41B4-1035-41F7-82DC-2EB0A891EEFD}" dt="2022-03-21T08:30:15.366" v="5396" actId="20577"/>
          <ac:spMkLst>
            <pc:docMk/>
            <pc:sldMk cId="1134126320" sldId="333"/>
            <ac:spMk id="2" creationId="{9AC46B5C-92CF-48EC-9004-73B5FD9228C3}"/>
          </ac:spMkLst>
        </pc:spChg>
        <pc:spChg chg="mod">
          <ac:chgData name="Cheng Ran" userId="dbeed8448c6bb12c" providerId="LiveId" clId="{F1CB41B4-1035-41F7-82DC-2EB0A891EEFD}" dt="2022-03-21T01:18:14.749" v="243" actId="14100"/>
          <ac:spMkLst>
            <pc:docMk/>
            <pc:sldMk cId="1134126320" sldId="333"/>
            <ac:spMk id="3" creationId="{C224319C-9647-43B6-AEE1-637F2C971D7C}"/>
          </ac:spMkLst>
        </pc:spChg>
        <pc:graphicFrameChg chg="add del mod modGraphic">
          <ac:chgData name="Cheng Ran" userId="dbeed8448c6bb12c" providerId="LiveId" clId="{F1CB41B4-1035-41F7-82DC-2EB0A891EEFD}" dt="2022-03-21T01:34:10.759" v="616" actId="1036"/>
          <ac:graphicFrameMkLst>
            <pc:docMk/>
            <pc:sldMk cId="1134126320" sldId="333"/>
            <ac:graphicFrameMk id="4" creationId="{39DCDDF7-69A2-4055-AF96-4129451F07E9}"/>
          </ac:graphicFrameMkLst>
        </pc:graphicFrameChg>
        <pc:graphicFrameChg chg="add mod modGraphic">
          <ac:chgData name="Cheng Ran" userId="dbeed8448c6bb12c" providerId="LiveId" clId="{F1CB41B4-1035-41F7-82DC-2EB0A891EEFD}" dt="2022-03-21T01:34:10.759" v="616" actId="1036"/>
          <ac:graphicFrameMkLst>
            <pc:docMk/>
            <pc:sldMk cId="1134126320" sldId="333"/>
            <ac:graphicFrameMk id="5" creationId="{46BBCD99-FE8E-4CB8-B8B9-6FF111F5C651}"/>
          </ac:graphicFrameMkLst>
        </pc:graphicFrameChg>
        <pc:graphicFrameChg chg="add mod modGraphic">
          <ac:chgData name="Cheng Ran" userId="dbeed8448c6bb12c" providerId="LiveId" clId="{F1CB41B4-1035-41F7-82DC-2EB0A891EEFD}" dt="2022-03-21T01:34:10.759" v="616" actId="1036"/>
          <ac:graphicFrameMkLst>
            <pc:docMk/>
            <pc:sldMk cId="1134126320" sldId="333"/>
            <ac:graphicFrameMk id="6" creationId="{7203120E-C669-4978-A990-A27EF46AC88E}"/>
          </ac:graphicFrameMkLst>
        </pc:graphicFrameChg>
        <pc:graphicFrameChg chg="add del mod modGraphic">
          <ac:chgData name="Cheng Ran" userId="dbeed8448c6bb12c" providerId="LiveId" clId="{F1CB41B4-1035-41F7-82DC-2EB0A891EEFD}" dt="2022-03-21T01:19:54.426" v="265"/>
          <ac:graphicFrameMkLst>
            <pc:docMk/>
            <pc:sldMk cId="1134126320" sldId="333"/>
            <ac:graphicFrameMk id="7" creationId="{7BCC6B65-C5DB-4BE6-A556-208AB6ABBFF0}"/>
          </ac:graphicFrameMkLst>
        </pc:graphicFrameChg>
      </pc:sldChg>
      <pc:sldChg chg="addSp delSp modSp new mod modAnim">
        <pc:chgData name="Cheng Ran" userId="dbeed8448c6bb12c" providerId="LiveId" clId="{F1CB41B4-1035-41F7-82DC-2EB0A891EEFD}" dt="2022-03-21T01:30:25.114" v="562"/>
        <pc:sldMkLst>
          <pc:docMk/>
          <pc:sldMk cId="4055329873" sldId="334"/>
        </pc:sldMkLst>
        <pc:spChg chg="mod">
          <ac:chgData name="Cheng Ran" userId="dbeed8448c6bb12c" providerId="LiveId" clId="{F1CB41B4-1035-41F7-82DC-2EB0A891EEFD}" dt="2022-03-21T01:22:17.673" v="297" actId="20577"/>
          <ac:spMkLst>
            <pc:docMk/>
            <pc:sldMk cId="4055329873" sldId="334"/>
            <ac:spMk id="2" creationId="{66F91DB1-D3BD-4FB8-A6EB-83E639990937}"/>
          </ac:spMkLst>
        </pc:spChg>
        <pc:spChg chg="mod">
          <ac:chgData name="Cheng Ran" userId="dbeed8448c6bb12c" providerId="LiveId" clId="{F1CB41B4-1035-41F7-82DC-2EB0A891EEFD}" dt="2022-03-21T01:30:25.114" v="562"/>
          <ac:spMkLst>
            <pc:docMk/>
            <pc:sldMk cId="4055329873" sldId="334"/>
            <ac:spMk id="3" creationId="{CD934EB8-5002-4F97-BDCF-B6D965E05C7B}"/>
          </ac:spMkLst>
        </pc:spChg>
        <pc:spChg chg="add mod">
          <ac:chgData name="Cheng Ran" userId="dbeed8448c6bb12c" providerId="LiveId" clId="{F1CB41B4-1035-41F7-82DC-2EB0A891EEFD}" dt="2022-03-21T01:30:10.394" v="559" actId="1076"/>
          <ac:spMkLst>
            <pc:docMk/>
            <pc:sldMk cId="4055329873" sldId="334"/>
            <ac:spMk id="6" creationId="{4281F6B5-9439-46B3-8786-BB12AF1A2805}"/>
          </ac:spMkLst>
        </pc:spChg>
        <pc:picChg chg="add del mod">
          <ac:chgData name="Cheng Ran" userId="dbeed8448c6bb12c" providerId="LiveId" clId="{F1CB41B4-1035-41F7-82DC-2EB0A891EEFD}" dt="2022-03-21T01:23:15.845" v="354" actId="478"/>
          <ac:picMkLst>
            <pc:docMk/>
            <pc:sldMk cId="4055329873" sldId="334"/>
            <ac:picMk id="5" creationId="{ECB30850-800B-41AE-87F8-A2C07AB757A9}"/>
          </ac:picMkLst>
        </pc:pic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713732991" sldId="335"/>
        </pc:sldMkLst>
      </pc:sldChg>
      <pc:sldChg chg="addSp delSp modSp new mod">
        <pc:chgData name="Cheng Ran" userId="dbeed8448c6bb12c" providerId="LiveId" clId="{F1CB41B4-1035-41F7-82DC-2EB0A891EEFD}" dt="2022-03-21T01:33:16.574" v="600" actId="1076"/>
        <pc:sldMkLst>
          <pc:docMk/>
          <pc:sldMk cId="3683869342" sldId="335"/>
        </pc:sldMkLst>
        <pc:spChg chg="mod">
          <ac:chgData name="Cheng Ran" userId="dbeed8448c6bb12c" providerId="LiveId" clId="{F1CB41B4-1035-41F7-82DC-2EB0A891EEFD}" dt="2022-03-21T01:31:18.110" v="564"/>
          <ac:spMkLst>
            <pc:docMk/>
            <pc:sldMk cId="3683869342" sldId="335"/>
            <ac:spMk id="2" creationId="{E1E00920-A2D9-4962-8B29-31B7F66CDCF6}"/>
          </ac:spMkLst>
        </pc:spChg>
        <pc:spChg chg="mod">
          <ac:chgData name="Cheng Ran" userId="dbeed8448c6bb12c" providerId="LiveId" clId="{F1CB41B4-1035-41F7-82DC-2EB0A891EEFD}" dt="2022-03-21T01:32:28.440" v="592" actId="1076"/>
          <ac:spMkLst>
            <pc:docMk/>
            <pc:sldMk cId="3683869342" sldId="335"/>
            <ac:spMk id="3" creationId="{4B7B33B2-2B34-4E57-98D6-377073299B4D}"/>
          </ac:spMkLst>
        </pc:spChg>
        <pc:spChg chg="add del mod">
          <ac:chgData name="Cheng Ran" userId="dbeed8448c6bb12c" providerId="LiveId" clId="{F1CB41B4-1035-41F7-82DC-2EB0A891EEFD}" dt="2022-03-21T01:32:10.637" v="586"/>
          <ac:spMkLst>
            <pc:docMk/>
            <pc:sldMk cId="3683869342" sldId="335"/>
            <ac:spMk id="6" creationId="{D022ECF1-2E2E-48D7-9C25-38574697A9EF}"/>
          </ac:spMkLst>
        </pc:spChg>
        <pc:spChg chg="add mod">
          <ac:chgData name="Cheng Ran" userId="dbeed8448c6bb12c" providerId="LiveId" clId="{F1CB41B4-1035-41F7-82DC-2EB0A891EEFD}" dt="2022-03-21T01:33:16.574" v="600" actId="1076"/>
          <ac:spMkLst>
            <pc:docMk/>
            <pc:sldMk cId="3683869342" sldId="335"/>
            <ac:spMk id="11" creationId="{D1CA480A-537F-46AC-84FB-0C2072189FE5}"/>
          </ac:spMkLst>
        </pc:spChg>
        <pc:graphicFrameChg chg="add del mod">
          <ac:chgData name="Cheng Ran" userId="dbeed8448c6bb12c" providerId="LiveId" clId="{F1CB41B4-1035-41F7-82DC-2EB0A891EEFD}" dt="2022-03-21T01:32:10.637" v="586"/>
          <ac:graphicFrameMkLst>
            <pc:docMk/>
            <pc:sldMk cId="3683869342" sldId="335"/>
            <ac:graphicFrameMk id="4" creationId="{0B55BA05-69DB-4FBB-8842-B0806D91DB18}"/>
          </ac:graphicFrameMkLst>
        </pc:graphicFrameChg>
        <pc:graphicFrameChg chg="add del mod">
          <ac:chgData name="Cheng Ran" userId="dbeed8448c6bb12c" providerId="LiveId" clId="{F1CB41B4-1035-41F7-82DC-2EB0A891EEFD}" dt="2022-03-21T01:32:10.637" v="586"/>
          <ac:graphicFrameMkLst>
            <pc:docMk/>
            <pc:sldMk cId="3683869342" sldId="335"/>
            <ac:graphicFrameMk id="5" creationId="{1E260483-6A87-4109-97ED-7F68BB930DB0}"/>
          </ac:graphicFrameMkLst>
        </pc:graphicFrameChg>
        <pc:graphicFrameChg chg="add mod">
          <ac:chgData name="Cheng Ran" userId="dbeed8448c6bb12c" providerId="LiveId" clId="{F1CB41B4-1035-41F7-82DC-2EB0A891EEFD}" dt="2022-03-21T01:33:16.574" v="600" actId="1076"/>
          <ac:graphicFrameMkLst>
            <pc:docMk/>
            <pc:sldMk cId="3683869342" sldId="335"/>
            <ac:graphicFrameMk id="9" creationId="{4FCAB548-E14F-4265-8D7A-D83D09BB3DB1}"/>
          </ac:graphicFrameMkLst>
        </pc:graphicFrameChg>
        <pc:graphicFrameChg chg="add mod">
          <ac:chgData name="Cheng Ran" userId="dbeed8448c6bb12c" providerId="LiveId" clId="{F1CB41B4-1035-41F7-82DC-2EB0A891EEFD}" dt="2022-03-21T01:33:16.574" v="600" actId="1076"/>
          <ac:graphicFrameMkLst>
            <pc:docMk/>
            <pc:sldMk cId="3683869342" sldId="335"/>
            <ac:graphicFrameMk id="10" creationId="{1615622D-201D-4022-90F6-385F385B7E81}"/>
          </ac:graphicFrameMkLst>
        </pc:graphicFrameChg>
        <pc:picChg chg="add del mod">
          <ac:chgData name="Cheng Ran" userId="dbeed8448c6bb12c" providerId="LiveId" clId="{F1CB41B4-1035-41F7-82DC-2EB0A891EEFD}" dt="2022-03-21T01:32:48.751" v="597" actId="478"/>
          <ac:picMkLst>
            <pc:docMk/>
            <pc:sldMk cId="3683869342" sldId="335"/>
            <ac:picMk id="8" creationId="{09219606-5170-4204-8C41-C7CE7EF2323A}"/>
          </ac:picMkLst>
        </pc:picChg>
      </pc:sldChg>
      <pc:sldChg chg="addSp modSp new mod">
        <pc:chgData name="Cheng Ran" userId="dbeed8448c6bb12c" providerId="LiveId" clId="{F1CB41B4-1035-41F7-82DC-2EB0A891EEFD}" dt="2022-03-21T01:40:02.880" v="804" actId="1036"/>
        <pc:sldMkLst>
          <pc:docMk/>
          <pc:sldMk cId="2078683669" sldId="336"/>
        </pc:sldMkLst>
        <pc:spChg chg="mod">
          <ac:chgData name="Cheng Ran" userId="dbeed8448c6bb12c" providerId="LiveId" clId="{F1CB41B4-1035-41F7-82DC-2EB0A891EEFD}" dt="2022-03-21T01:34:42.803" v="648" actId="20577"/>
          <ac:spMkLst>
            <pc:docMk/>
            <pc:sldMk cId="2078683669" sldId="336"/>
            <ac:spMk id="2" creationId="{37A696F1-FAE5-4262-B65D-923217DBE31C}"/>
          </ac:spMkLst>
        </pc:spChg>
        <pc:spChg chg="mod">
          <ac:chgData name="Cheng Ran" userId="dbeed8448c6bb12c" providerId="LiveId" clId="{F1CB41B4-1035-41F7-82DC-2EB0A891EEFD}" dt="2022-03-21T01:39:53.487" v="764" actId="113"/>
          <ac:spMkLst>
            <pc:docMk/>
            <pc:sldMk cId="2078683669" sldId="336"/>
            <ac:spMk id="3" creationId="{C5D2BF31-5ECF-4A68-B02D-021E9020A256}"/>
          </ac:spMkLst>
        </pc:spChg>
        <pc:spChg chg="add mod">
          <ac:chgData name="Cheng Ran" userId="dbeed8448c6bb12c" providerId="LiveId" clId="{F1CB41B4-1035-41F7-82DC-2EB0A891EEFD}" dt="2022-03-21T01:40:02.880" v="804" actId="1036"/>
          <ac:spMkLst>
            <pc:docMk/>
            <pc:sldMk cId="2078683669" sldId="336"/>
            <ac:spMk id="7" creationId="{39E7FEC0-7AD1-4208-943E-B03694D2F3F1}"/>
          </ac:spMkLst>
        </pc:spChg>
        <pc:spChg chg="add mod">
          <ac:chgData name="Cheng Ran" userId="dbeed8448c6bb12c" providerId="LiveId" clId="{F1CB41B4-1035-41F7-82DC-2EB0A891EEFD}" dt="2022-03-21T01:40:02.880" v="804" actId="1036"/>
          <ac:spMkLst>
            <pc:docMk/>
            <pc:sldMk cId="2078683669" sldId="336"/>
            <ac:spMk id="8" creationId="{55AA7920-0C9B-4766-B082-705658A16707}"/>
          </ac:spMkLst>
        </pc:spChg>
        <pc:graphicFrameChg chg="add mod modGraphic">
          <ac:chgData name="Cheng Ran" userId="dbeed8448c6bb12c" providerId="LiveId" clId="{F1CB41B4-1035-41F7-82DC-2EB0A891EEFD}" dt="2022-03-21T01:40:02.880" v="804" actId="1036"/>
          <ac:graphicFrameMkLst>
            <pc:docMk/>
            <pc:sldMk cId="2078683669" sldId="336"/>
            <ac:graphicFrameMk id="4" creationId="{B575F4A9-F6B0-4A01-9B80-650775E2CB2F}"/>
          </ac:graphicFrameMkLst>
        </pc:graphicFrameChg>
        <pc:graphicFrameChg chg="add mod">
          <ac:chgData name="Cheng Ran" userId="dbeed8448c6bb12c" providerId="LiveId" clId="{F1CB41B4-1035-41F7-82DC-2EB0A891EEFD}" dt="2022-03-21T01:40:02.880" v="804" actId="1036"/>
          <ac:graphicFrameMkLst>
            <pc:docMk/>
            <pc:sldMk cId="2078683669" sldId="336"/>
            <ac:graphicFrameMk id="5" creationId="{34B17E6E-D5A3-4AD8-A41F-F736B7DD905F}"/>
          </ac:graphicFrameMkLst>
        </pc:graphicFrameChg>
      </pc:sldChg>
      <pc:sldChg chg="addSp modSp new mod modAnim">
        <pc:chgData name="Cheng Ran" userId="dbeed8448c6bb12c" providerId="LiveId" clId="{F1CB41B4-1035-41F7-82DC-2EB0A891EEFD}" dt="2022-03-21T01:45:24.852" v="903" actId="1038"/>
        <pc:sldMkLst>
          <pc:docMk/>
          <pc:sldMk cId="1699294770" sldId="337"/>
        </pc:sldMkLst>
        <pc:spChg chg="mod">
          <ac:chgData name="Cheng Ran" userId="dbeed8448c6bb12c" providerId="LiveId" clId="{F1CB41B4-1035-41F7-82DC-2EB0A891EEFD}" dt="2022-03-21T01:43:20.035" v="866"/>
          <ac:spMkLst>
            <pc:docMk/>
            <pc:sldMk cId="1699294770" sldId="337"/>
            <ac:spMk id="2" creationId="{3F39D019-0B98-4F5B-9802-F49E4F8F45C7}"/>
          </ac:spMkLst>
        </pc:spChg>
        <pc:spChg chg="mod">
          <ac:chgData name="Cheng Ran" userId="dbeed8448c6bb12c" providerId="LiveId" clId="{F1CB41B4-1035-41F7-82DC-2EB0A891EEFD}" dt="2022-03-21T01:44:04.650" v="874"/>
          <ac:spMkLst>
            <pc:docMk/>
            <pc:sldMk cId="1699294770" sldId="337"/>
            <ac:spMk id="3" creationId="{EA08FC45-8809-4DA6-B398-B89DB3F0FF7C}"/>
          </ac:spMkLst>
        </pc:spChg>
        <pc:spChg chg="add mod">
          <ac:chgData name="Cheng Ran" userId="dbeed8448c6bb12c" providerId="LiveId" clId="{F1CB41B4-1035-41F7-82DC-2EB0A891EEFD}" dt="2022-03-21T01:44:39.991" v="882" actId="1076"/>
          <ac:spMkLst>
            <pc:docMk/>
            <pc:sldMk cId="1699294770" sldId="337"/>
            <ac:spMk id="7" creationId="{C99C5FFF-F7A5-45EE-BF2F-086979148FF0}"/>
          </ac:spMkLst>
        </pc:spChg>
        <pc:spChg chg="add mod">
          <ac:chgData name="Cheng Ran" userId="dbeed8448c6bb12c" providerId="LiveId" clId="{F1CB41B4-1035-41F7-82DC-2EB0A891EEFD}" dt="2022-03-21T01:44:31.691" v="880" actId="1076"/>
          <ac:spMkLst>
            <pc:docMk/>
            <pc:sldMk cId="1699294770" sldId="337"/>
            <ac:spMk id="9" creationId="{E9EEC8C6-6397-41F8-8C0A-8D1CD1362B75}"/>
          </ac:spMkLst>
        </pc:spChg>
        <pc:spChg chg="add mod">
          <ac:chgData name="Cheng Ran" userId="dbeed8448c6bb12c" providerId="LiveId" clId="{F1CB41B4-1035-41F7-82DC-2EB0A891EEFD}" dt="2022-03-21T01:45:24.852" v="903" actId="1038"/>
          <ac:spMkLst>
            <pc:docMk/>
            <pc:sldMk cId="1699294770" sldId="337"/>
            <ac:spMk id="10" creationId="{671DAD5A-B888-4CDD-917F-1676181D5DE1}"/>
          </ac:spMkLst>
        </pc:spChg>
        <pc:graphicFrameChg chg="add mod">
          <ac:chgData name="Cheng Ran" userId="dbeed8448c6bb12c" providerId="LiveId" clId="{F1CB41B4-1035-41F7-82DC-2EB0A891EEFD}" dt="2022-03-21T01:43:59.165" v="872" actId="1076"/>
          <ac:graphicFrameMkLst>
            <pc:docMk/>
            <pc:sldMk cId="1699294770" sldId="337"/>
            <ac:graphicFrameMk id="4" creationId="{A2CBD90F-81DE-4871-A437-CC038733C8C6}"/>
          </ac:graphicFrameMkLst>
        </pc:graphicFrameChg>
        <pc:graphicFrameChg chg="add mod">
          <ac:chgData name="Cheng Ran" userId="dbeed8448c6bb12c" providerId="LiveId" clId="{F1CB41B4-1035-41F7-82DC-2EB0A891EEFD}" dt="2022-03-21T01:43:59.165" v="872" actId="1076"/>
          <ac:graphicFrameMkLst>
            <pc:docMk/>
            <pc:sldMk cId="1699294770" sldId="337"/>
            <ac:graphicFrameMk id="5" creationId="{1630ED2C-DCA8-447B-AB68-2F508684DB55}"/>
          </ac:graphicFrameMkLst>
        </pc:graphicFrameChg>
        <pc:graphicFrameChg chg="add mod">
          <ac:chgData name="Cheng Ran" userId="dbeed8448c6bb12c" providerId="LiveId" clId="{F1CB41B4-1035-41F7-82DC-2EB0A891EEFD}" dt="2022-03-21T01:45:24.852" v="903" actId="1038"/>
          <ac:graphicFrameMkLst>
            <pc:docMk/>
            <pc:sldMk cId="1699294770" sldId="337"/>
            <ac:graphicFrameMk id="11" creationId="{0E873F94-DAB9-4E3E-9A95-77D53C4BCB09}"/>
          </ac:graphicFrameMkLst>
        </pc:graphicFrameChg>
      </pc:sldChg>
      <pc:sldChg chg="addSp modSp add mod">
        <pc:chgData name="Cheng Ran" userId="dbeed8448c6bb12c" providerId="LiveId" clId="{F1CB41B4-1035-41F7-82DC-2EB0A891EEFD}" dt="2022-03-21T01:42:47.927" v="863" actId="20577"/>
        <pc:sldMkLst>
          <pc:docMk/>
          <pc:sldMk cId="1378229" sldId="338"/>
        </pc:sldMkLst>
        <pc:spChg chg="mod">
          <ac:chgData name="Cheng Ran" userId="dbeed8448c6bb12c" providerId="LiveId" clId="{F1CB41B4-1035-41F7-82DC-2EB0A891EEFD}" dt="2022-03-21T01:42:47.927" v="863" actId="20577"/>
          <ac:spMkLst>
            <pc:docMk/>
            <pc:sldMk cId="1378229" sldId="338"/>
            <ac:spMk id="3" creationId="{90F6B18A-BB17-4C35-8DA9-D9083006732F}"/>
          </ac:spMkLst>
        </pc:spChg>
        <pc:spChg chg="mod">
          <ac:chgData name="Cheng Ran" userId="dbeed8448c6bb12c" providerId="LiveId" clId="{F1CB41B4-1035-41F7-82DC-2EB0A891EEFD}" dt="2022-03-21T01:41:34.541" v="835" actId="1076"/>
          <ac:spMkLst>
            <pc:docMk/>
            <pc:sldMk cId="1378229" sldId="338"/>
            <ac:spMk id="4" creationId="{29765FE9-AE3A-4BCF-8FEA-589A2606EDD8}"/>
          </ac:spMkLst>
        </pc:spChg>
        <pc:spChg chg="add mod">
          <ac:chgData name="Cheng Ran" userId="dbeed8448c6bb12c" providerId="LiveId" clId="{F1CB41B4-1035-41F7-82DC-2EB0A891EEFD}" dt="2022-03-21T01:41:26.466" v="832" actId="1076"/>
          <ac:spMkLst>
            <pc:docMk/>
            <pc:sldMk cId="1378229" sldId="338"/>
            <ac:spMk id="5" creationId="{99BA2DFF-0AEA-4208-85E9-B332669E4653}"/>
          </ac:spMkLst>
        </pc:spChg>
      </pc:sldChg>
      <pc:sldChg chg="addSp modSp new mod">
        <pc:chgData name="Cheng Ran" userId="dbeed8448c6bb12c" providerId="LiveId" clId="{F1CB41B4-1035-41F7-82DC-2EB0A891EEFD}" dt="2022-03-21T01:49:55.184" v="980" actId="20577"/>
        <pc:sldMkLst>
          <pc:docMk/>
          <pc:sldMk cId="2811805104" sldId="339"/>
        </pc:sldMkLst>
        <pc:spChg chg="mod">
          <ac:chgData name="Cheng Ran" userId="dbeed8448c6bb12c" providerId="LiveId" clId="{F1CB41B4-1035-41F7-82DC-2EB0A891EEFD}" dt="2022-03-21T01:45:46.107" v="906"/>
          <ac:spMkLst>
            <pc:docMk/>
            <pc:sldMk cId="2811805104" sldId="339"/>
            <ac:spMk id="2" creationId="{996AB305-E30F-48B4-888E-16DF0F9AB33D}"/>
          </ac:spMkLst>
        </pc:spChg>
        <pc:spChg chg="mod">
          <ac:chgData name="Cheng Ran" userId="dbeed8448c6bb12c" providerId="LiveId" clId="{F1CB41B4-1035-41F7-82DC-2EB0A891EEFD}" dt="2022-03-21T01:47:12.897" v="940" actId="20577"/>
          <ac:spMkLst>
            <pc:docMk/>
            <pc:sldMk cId="2811805104" sldId="339"/>
            <ac:spMk id="3" creationId="{B1518EDD-359E-489D-9E84-E5CFDC1E8D89}"/>
          </ac:spMkLst>
        </pc:spChg>
        <pc:spChg chg="add mod">
          <ac:chgData name="Cheng Ran" userId="dbeed8448c6bb12c" providerId="LiveId" clId="{F1CB41B4-1035-41F7-82DC-2EB0A891EEFD}" dt="2022-03-21T01:46:58.629" v="938" actId="1076"/>
          <ac:spMkLst>
            <pc:docMk/>
            <pc:sldMk cId="2811805104" sldId="339"/>
            <ac:spMk id="4" creationId="{19D10825-F94B-442F-8DBD-A74036BC5FC7}"/>
          </ac:spMkLst>
        </pc:spChg>
        <pc:spChg chg="add mod">
          <ac:chgData name="Cheng Ran" userId="dbeed8448c6bb12c" providerId="LiveId" clId="{F1CB41B4-1035-41F7-82DC-2EB0A891EEFD}" dt="2022-03-21T01:49:55.184" v="980" actId="20577"/>
          <ac:spMkLst>
            <pc:docMk/>
            <pc:sldMk cId="2811805104" sldId="339"/>
            <ac:spMk id="6" creationId="{7B0DBCDD-4FA7-489F-B975-3449928EA65E}"/>
          </ac:spMkLst>
        </pc:spChg>
        <pc:graphicFrameChg chg="add mod">
          <ac:chgData name="Cheng Ran" userId="dbeed8448c6bb12c" providerId="LiveId" clId="{F1CB41B4-1035-41F7-82DC-2EB0A891EEFD}" dt="2022-03-21T01:46:58.629" v="938" actId="1076"/>
          <ac:graphicFrameMkLst>
            <pc:docMk/>
            <pc:sldMk cId="2811805104" sldId="339"/>
            <ac:graphicFrameMk id="5" creationId="{9600337B-9167-413E-87CA-5C5273A6B296}"/>
          </ac:graphicFrameMkLst>
        </pc:graphicFrameChg>
      </pc:sldChg>
      <pc:sldChg chg="addSp modSp new mod modAnim">
        <pc:chgData name="Cheng Ran" userId="dbeed8448c6bb12c" providerId="LiveId" clId="{F1CB41B4-1035-41F7-82DC-2EB0A891EEFD}" dt="2022-03-21T07:36:03.963" v="5350" actId="5793"/>
        <pc:sldMkLst>
          <pc:docMk/>
          <pc:sldMk cId="1418093941" sldId="340"/>
        </pc:sldMkLst>
        <pc:spChg chg="mod">
          <ac:chgData name="Cheng Ran" userId="dbeed8448c6bb12c" providerId="LiveId" clId="{F1CB41B4-1035-41F7-82DC-2EB0A891EEFD}" dt="2022-03-21T01:53:50.490" v="982"/>
          <ac:spMkLst>
            <pc:docMk/>
            <pc:sldMk cId="1418093941" sldId="340"/>
            <ac:spMk id="2" creationId="{F30F5CD9-1AF7-43FF-A794-DD09644544D1}"/>
          </ac:spMkLst>
        </pc:spChg>
        <pc:spChg chg="mod">
          <ac:chgData name="Cheng Ran" userId="dbeed8448c6bb12c" providerId="LiveId" clId="{F1CB41B4-1035-41F7-82DC-2EB0A891EEFD}" dt="2022-03-21T07:36:03.963" v="5350" actId="5793"/>
          <ac:spMkLst>
            <pc:docMk/>
            <pc:sldMk cId="1418093941" sldId="340"/>
            <ac:spMk id="3" creationId="{0AE44DC6-FD8D-4054-99F3-2BA1F1763B6B}"/>
          </ac:spMkLst>
        </pc:spChg>
        <pc:picChg chg="add mod">
          <ac:chgData name="Cheng Ran" userId="dbeed8448c6bb12c" providerId="LiveId" clId="{F1CB41B4-1035-41F7-82DC-2EB0A891EEFD}" dt="2022-03-21T01:55:44.867" v="1017" actId="1076"/>
          <ac:picMkLst>
            <pc:docMk/>
            <pc:sldMk cId="1418093941" sldId="340"/>
            <ac:picMk id="4" creationId="{AD11A00B-07E5-4869-846C-D36E484632B0}"/>
          </ac:picMkLst>
        </pc:picChg>
      </pc:sldChg>
      <pc:sldChg chg="addSp delSp modSp new mod modAnim">
        <pc:chgData name="Cheng Ran" userId="dbeed8448c6bb12c" providerId="LiveId" clId="{F1CB41B4-1035-41F7-82DC-2EB0A891EEFD}" dt="2022-03-21T08:58:39.434" v="5406" actId="20577"/>
        <pc:sldMkLst>
          <pc:docMk/>
          <pc:sldMk cId="3395112323" sldId="341"/>
        </pc:sldMkLst>
        <pc:spChg chg="del">
          <ac:chgData name="Cheng Ran" userId="dbeed8448c6bb12c" providerId="LiveId" clId="{F1CB41B4-1035-41F7-82DC-2EB0A891EEFD}" dt="2022-03-21T01:57:11.754" v="1021" actId="478"/>
          <ac:spMkLst>
            <pc:docMk/>
            <pc:sldMk cId="3395112323" sldId="341"/>
            <ac:spMk id="2" creationId="{F1F60860-EB19-4451-B17A-A45A446721DD}"/>
          </ac:spMkLst>
        </pc:spChg>
        <pc:spChg chg="mod">
          <ac:chgData name="Cheng Ran" userId="dbeed8448c6bb12c" providerId="LiveId" clId="{F1CB41B4-1035-41F7-82DC-2EB0A891EEFD}" dt="2022-03-21T08:58:39.434" v="5406" actId="20577"/>
          <ac:spMkLst>
            <pc:docMk/>
            <pc:sldMk cId="3395112323" sldId="341"/>
            <ac:spMk id="3" creationId="{39A020A4-F39B-488A-8F7A-E72FD4F779BA}"/>
          </ac:spMkLst>
        </pc:spChg>
        <pc:spChg chg="add mod">
          <ac:chgData name="Cheng Ran" userId="dbeed8448c6bb12c" providerId="LiveId" clId="{F1CB41B4-1035-41F7-82DC-2EB0A891EEFD}" dt="2022-03-21T02:03:56.069" v="1118" actId="1076"/>
          <ac:spMkLst>
            <pc:docMk/>
            <pc:sldMk cId="3395112323" sldId="341"/>
            <ac:spMk id="4" creationId="{CFFAB8B7-CAD5-4E19-96DF-86A37E104517}"/>
          </ac:spMkLst>
        </pc:spChg>
      </pc:sldChg>
      <pc:sldChg chg="addSp modSp new mod modAnim">
        <pc:chgData name="Cheng Ran" userId="dbeed8448c6bb12c" providerId="LiveId" clId="{F1CB41B4-1035-41F7-82DC-2EB0A891EEFD}" dt="2022-03-21T09:03:07.456" v="5422" actId="20577"/>
        <pc:sldMkLst>
          <pc:docMk/>
          <pc:sldMk cId="2885172399" sldId="342"/>
        </pc:sldMkLst>
        <pc:spChg chg="mod">
          <ac:chgData name="Cheng Ran" userId="dbeed8448c6bb12c" providerId="LiveId" clId="{F1CB41B4-1035-41F7-82DC-2EB0A891EEFD}" dt="2022-03-21T02:04:35.897" v="1122"/>
          <ac:spMkLst>
            <pc:docMk/>
            <pc:sldMk cId="2885172399" sldId="342"/>
            <ac:spMk id="2" creationId="{DECB9C01-F968-419F-822C-976162322953}"/>
          </ac:spMkLst>
        </pc:spChg>
        <pc:spChg chg="mod">
          <ac:chgData name="Cheng Ran" userId="dbeed8448c6bb12c" providerId="LiveId" clId="{F1CB41B4-1035-41F7-82DC-2EB0A891EEFD}" dt="2022-03-21T02:06:19.135" v="1248" actId="14100"/>
          <ac:spMkLst>
            <pc:docMk/>
            <pc:sldMk cId="2885172399" sldId="342"/>
            <ac:spMk id="3" creationId="{368B5904-69F9-4DA9-95A9-BB084A9E6635}"/>
          </ac:spMkLst>
        </pc:spChg>
        <pc:spChg chg="add mod">
          <ac:chgData name="Cheng Ran" userId="dbeed8448c6bb12c" providerId="LiveId" clId="{F1CB41B4-1035-41F7-82DC-2EB0A891EEFD}" dt="2022-03-21T02:06:08.647" v="1246" actId="1076"/>
          <ac:spMkLst>
            <pc:docMk/>
            <pc:sldMk cId="2885172399" sldId="342"/>
            <ac:spMk id="4" creationId="{70056FE7-17A7-4DA6-A5FF-DE3FE65FBD09}"/>
          </ac:spMkLst>
        </pc:spChg>
        <pc:spChg chg="add mod">
          <ac:chgData name="Cheng Ran" userId="dbeed8448c6bb12c" providerId="LiveId" clId="{F1CB41B4-1035-41F7-82DC-2EB0A891EEFD}" dt="2022-03-21T02:06:08.647" v="1246" actId="1076"/>
          <ac:spMkLst>
            <pc:docMk/>
            <pc:sldMk cId="2885172399" sldId="342"/>
            <ac:spMk id="5" creationId="{5EE3552F-D13D-4F01-B894-317985FA4476}"/>
          </ac:spMkLst>
        </pc:spChg>
        <pc:spChg chg="add mod">
          <ac:chgData name="Cheng Ran" userId="dbeed8448c6bb12c" providerId="LiveId" clId="{F1CB41B4-1035-41F7-82DC-2EB0A891EEFD}" dt="2022-03-21T02:06:08.647" v="1246" actId="1076"/>
          <ac:spMkLst>
            <pc:docMk/>
            <pc:sldMk cId="2885172399" sldId="342"/>
            <ac:spMk id="7" creationId="{CF0B0115-2373-40D3-923E-99D412047F0C}"/>
          </ac:spMkLst>
        </pc:spChg>
        <pc:spChg chg="add mod">
          <ac:chgData name="Cheng Ran" userId="dbeed8448c6bb12c" providerId="LiveId" clId="{F1CB41B4-1035-41F7-82DC-2EB0A891EEFD}" dt="2022-03-21T02:06:08.647" v="1246" actId="1076"/>
          <ac:spMkLst>
            <pc:docMk/>
            <pc:sldMk cId="2885172399" sldId="342"/>
            <ac:spMk id="8" creationId="{E2E36184-44CC-4EE3-97FD-D3823BA3B4F3}"/>
          </ac:spMkLst>
        </pc:spChg>
        <pc:spChg chg="add mod">
          <ac:chgData name="Cheng Ran" userId="dbeed8448c6bb12c" providerId="LiveId" clId="{F1CB41B4-1035-41F7-82DC-2EB0A891EEFD}" dt="2022-03-21T02:07:13.943" v="1263" actId="14100"/>
          <ac:spMkLst>
            <pc:docMk/>
            <pc:sldMk cId="2885172399" sldId="342"/>
            <ac:spMk id="9" creationId="{C0CA17C9-912C-49CC-AE8F-C6CEE66FC65B}"/>
          </ac:spMkLst>
        </pc:spChg>
        <pc:spChg chg="add mod">
          <ac:chgData name="Cheng Ran" userId="dbeed8448c6bb12c" providerId="LiveId" clId="{F1CB41B4-1035-41F7-82DC-2EB0A891EEFD}" dt="2022-03-21T02:07:04.698" v="1261" actId="2711"/>
          <ac:spMkLst>
            <pc:docMk/>
            <pc:sldMk cId="2885172399" sldId="342"/>
            <ac:spMk id="11" creationId="{E55EA42F-E524-4CB2-86E1-C6B0F76E8915}"/>
          </ac:spMkLst>
        </pc:spChg>
        <pc:spChg chg="add mod">
          <ac:chgData name="Cheng Ran" userId="dbeed8448c6bb12c" providerId="LiveId" clId="{F1CB41B4-1035-41F7-82DC-2EB0A891EEFD}" dt="2022-03-21T02:07:09.977" v="1262" actId="2711"/>
          <ac:spMkLst>
            <pc:docMk/>
            <pc:sldMk cId="2885172399" sldId="342"/>
            <ac:spMk id="12" creationId="{4185AB9C-6A71-408F-AF7D-3B51B5A8CD26}"/>
          </ac:spMkLst>
        </pc:spChg>
        <pc:spChg chg="add mod">
          <ac:chgData name="Cheng Ran" userId="dbeed8448c6bb12c" providerId="LiveId" clId="{F1CB41B4-1035-41F7-82DC-2EB0A891EEFD}" dt="2022-03-21T02:07:38.348" v="1288"/>
          <ac:spMkLst>
            <pc:docMk/>
            <pc:sldMk cId="2885172399" sldId="342"/>
            <ac:spMk id="13" creationId="{5566E4B7-F03A-4B33-AD81-1A7B59948794}"/>
          </ac:spMkLst>
        </pc:spChg>
        <pc:spChg chg="add mod">
          <ac:chgData name="Cheng Ran" userId="dbeed8448c6bb12c" providerId="LiveId" clId="{F1CB41B4-1035-41F7-82DC-2EB0A891EEFD}" dt="2022-03-21T09:03:07.456" v="5422" actId="20577"/>
          <ac:spMkLst>
            <pc:docMk/>
            <pc:sldMk cId="2885172399" sldId="342"/>
            <ac:spMk id="14" creationId="{67B0B033-0EAF-4FC8-9394-D428356BCBE5}"/>
          </ac:spMkLst>
        </pc:spChg>
        <pc:graphicFrameChg chg="add mod">
          <ac:chgData name="Cheng Ran" userId="dbeed8448c6bb12c" providerId="LiveId" clId="{F1CB41B4-1035-41F7-82DC-2EB0A891EEFD}" dt="2022-03-21T02:06:08.647" v="1246" actId="1076"/>
          <ac:graphicFrameMkLst>
            <pc:docMk/>
            <pc:sldMk cId="2885172399" sldId="342"/>
            <ac:graphicFrameMk id="6" creationId="{A1766455-9FF6-48AD-B964-929CDF0EEDED}"/>
          </ac:graphicFrameMkLst>
        </pc:graphicFrameChg>
        <pc:graphicFrameChg chg="add mod">
          <ac:chgData name="Cheng Ran" userId="dbeed8448c6bb12c" providerId="LiveId" clId="{F1CB41B4-1035-41F7-82DC-2EB0A891EEFD}" dt="2022-03-21T02:06:08.647" v="1246" actId="1076"/>
          <ac:graphicFrameMkLst>
            <pc:docMk/>
            <pc:sldMk cId="2885172399" sldId="342"/>
            <ac:graphicFrameMk id="10" creationId="{D08AB365-1A74-458F-B85A-19D67C6A7638}"/>
          </ac:graphicFrameMkLst>
        </pc:graphicFrameChg>
      </pc:sldChg>
      <pc:sldChg chg="addSp delSp modSp new mod">
        <pc:chgData name="Cheng Ran" userId="dbeed8448c6bb12c" providerId="LiveId" clId="{F1CB41B4-1035-41F7-82DC-2EB0A891EEFD}" dt="2022-03-21T09:07:53.640" v="5436" actId="20577"/>
        <pc:sldMkLst>
          <pc:docMk/>
          <pc:sldMk cId="2671869546" sldId="343"/>
        </pc:sldMkLst>
        <pc:spChg chg="del mod">
          <ac:chgData name="Cheng Ran" userId="dbeed8448c6bb12c" providerId="LiveId" clId="{F1CB41B4-1035-41F7-82DC-2EB0A891EEFD}" dt="2022-03-21T02:16:19.474" v="1523" actId="478"/>
          <ac:spMkLst>
            <pc:docMk/>
            <pc:sldMk cId="2671869546" sldId="343"/>
            <ac:spMk id="2" creationId="{E89122C1-B659-44EE-A40B-D2D4E923479C}"/>
          </ac:spMkLst>
        </pc:spChg>
        <pc:spChg chg="mod">
          <ac:chgData name="Cheng Ran" userId="dbeed8448c6bb12c" providerId="LiveId" clId="{F1CB41B4-1035-41F7-82DC-2EB0A891EEFD}" dt="2022-03-21T09:07:53.640" v="5436" actId="20577"/>
          <ac:spMkLst>
            <pc:docMk/>
            <pc:sldMk cId="2671869546" sldId="343"/>
            <ac:spMk id="3" creationId="{15F16920-071B-4BF0-AD32-3BD5E22C5AE2}"/>
          </ac:spMkLst>
        </pc:spChg>
        <pc:spChg chg="add del mod">
          <ac:chgData name="Cheng Ran" userId="dbeed8448c6bb12c" providerId="LiveId" clId="{F1CB41B4-1035-41F7-82DC-2EB0A891EEFD}" dt="2022-03-21T02:16:21.781" v="1524" actId="478"/>
          <ac:spMkLst>
            <pc:docMk/>
            <pc:sldMk cId="2671869546" sldId="343"/>
            <ac:spMk id="5" creationId="{D93AE73D-9209-441E-ACB8-D2F6C2C8064D}"/>
          </ac:spMkLst>
        </pc:spChg>
      </pc:sldChg>
      <pc:sldChg chg="addSp modSp new mod modAnim">
        <pc:chgData name="Cheng Ran" userId="dbeed8448c6bb12c" providerId="LiveId" clId="{F1CB41B4-1035-41F7-82DC-2EB0A891EEFD}" dt="2022-03-21T09:26:19.223" v="5442" actId="113"/>
        <pc:sldMkLst>
          <pc:docMk/>
          <pc:sldMk cId="908342325" sldId="344"/>
        </pc:sldMkLst>
        <pc:spChg chg="mod">
          <ac:chgData name="Cheng Ran" userId="dbeed8448c6bb12c" providerId="LiveId" clId="{F1CB41B4-1035-41F7-82DC-2EB0A891EEFD}" dt="2022-03-21T02:28:29.866" v="1691" actId="20577"/>
          <ac:spMkLst>
            <pc:docMk/>
            <pc:sldMk cId="908342325" sldId="344"/>
            <ac:spMk id="2" creationId="{C9D81F48-761E-4455-8EC6-E3C36DD6C24E}"/>
          </ac:spMkLst>
        </pc:spChg>
        <pc:spChg chg="mod">
          <ac:chgData name="Cheng Ran" userId="dbeed8448c6bb12c" providerId="LiveId" clId="{F1CB41B4-1035-41F7-82DC-2EB0A891EEFD}" dt="2022-03-21T09:26:19.223" v="5442" actId="113"/>
          <ac:spMkLst>
            <pc:docMk/>
            <pc:sldMk cId="908342325" sldId="344"/>
            <ac:spMk id="3" creationId="{2F06F868-ECE6-4A01-B6B7-61B26E87D945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5" creationId="{0F0AE6FD-E46D-4D9A-939B-574E2C8A2E46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6" creationId="{0F221475-B6F7-4B4D-B1ED-2797E5862FE2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7" creationId="{8C6A7230-0F20-4B5B-A873-13BBB8EB85EE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8" creationId="{76054709-A7AB-4287-9F8D-F2FF698C78CD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9" creationId="{B9F34929-887E-433D-89D9-01027B5957C0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0" creationId="{812B839B-700E-4CF7-9275-80E6180BCF75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1" creationId="{BFE8E637-4EB6-46A5-A704-BCDB3C4D10D3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2" creationId="{9DC4C060-EA69-479A-A29E-A71C232614C6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3" creationId="{B54DE564-ED3E-4EDB-A56E-9924D33B96E0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4" creationId="{9734DF20-7386-4AAA-A4CC-1B069F1E2A9B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5" creationId="{7A6BAFA4-CC9C-425B-A734-B2BE453307B7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6" creationId="{E9ACC151-7DE4-499B-A385-2BC54C58BE26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7" creationId="{18BDCB2F-195F-45E0-A8ED-9DC0254D6B9B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8" creationId="{8DBED946-01CD-4023-B846-293587AC66B2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19" creationId="{D52B1ECF-643E-4EE7-877A-008145BE1DFA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20" creationId="{95C66449-4214-4C8E-9B40-42DF03D59C7D}"/>
          </ac:spMkLst>
        </pc:spChg>
        <pc:spChg chg="add mod">
          <ac:chgData name="Cheng Ran" userId="dbeed8448c6bb12c" providerId="LiveId" clId="{F1CB41B4-1035-41F7-82DC-2EB0A891EEFD}" dt="2022-03-21T02:27:17.764" v="1677" actId="1076"/>
          <ac:spMkLst>
            <pc:docMk/>
            <pc:sldMk cId="908342325" sldId="344"/>
            <ac:spMk id="21" creationId="{AF049C17-6B57-4A7D-8315-5E6C622A0813}"/>
          </ac:spMkLst>
        </pc:spChg>
        <pc:graphicFrameChg chg="add mod">
          <ac:chgData name="Cheng Ran" userId="dbeed8448c6bb12c" providerId="LiveId" clId="{F1CB41B4-1035-41F7-82DC-2EB0A891EEFD}" dt="2022-03-21T02:27:17.764" v="1677" actId="1076"/>
          <ac:graphicFrameMkLst>
            <pc:docMk/>
            <pc:sldMk cId="908342325" sldId="344"/>
            <ac:graphicFrameMk id="4" creationId="{0F15DEA8-0098-431B-998C-B2778324578B}"/>
          </ac:graphicFrameMkLst>
        </pc:graphicFrameChg>
      </pc:sldChg>
      <pc:sldChg chg="add del">
        <pc:chgData name="Cheng Ran" userId="dbeed8448c6bb12c" providerId="LiveId" clId="{F1CB41B4-1035-41F7-82DC-2EB0A891EEFD}" dt="2022-03-21T02:25:16.865" v="1629"/>
        <pc:sldMkLst>
          <pc:docMk/>
          <pc:sldMk cId="2264349480" sldId="345"/>
        </pc:sldMkLst>
      </pc:sldChg>
      <pc:sldChg chg="addSp modSp add mod">
        <pc:chgData name="Cheng Ran" userId="dbeed8448c6bb12c" providerId="LiveId" clId="{F1CB41B4-1035-41F7-82DC-2EB0A891EEFD}" dt="2022-03-21T04:06:28.128" v="3569" actId="1076"/>
        <pc:sldMkLst>
          <pc:docMk/>
          <pc:sldMk cId="2934613075" sldId="345"/>
        </pc:sldMkLst>
        <pc:spChg chg="add mod">
          <ac:chgData name="Cheng Ran" userId="dbeed8448c6bb12c" providerId="LiveId" clId="{F1CB41B4-1035-41F7-82DC-2EB0A891EEFD}" dt="2022-03-21T04:06:28.128" v="3569" actId="1076"/>
          <ac:spMkLst>
            <pc:docMk/>
            <pc:sldMk cId="2934613075" sldId="345"/>
            <ac:spMk id="6" creationId="{8635157B-D002-438B-AE21-09CF40271C5C}"/>
          </ac:spMkLst>
        </pc:spChg>
      </pc:sldChg>
      <pc:sldChg chg="addSp modSp new mod modAnim">
        <pc:chgData name="Cheng Ran" userId="dbeed8448c6bb12c" providerId="LiveId" clId="{F1CB41B4-1035-41F7-82DC-2EB0A891EEFD}" dt="2022-03-21T02:33:58.562" v="1794" actId="1076"/>
        <pc:sldMkLst>
          <pc:docMk/>
          <pc:sldMk cId="1521542110" sldId="346"/>
        </pc:sldMkLst>
        <pc:spChg chg="mod">
          <ac:chgData name="Cheng Ran" userId="dbeed8448c6bb12c" providerId="LiveId" clId="{F1CB41B4-1035-41F7-82DC-2EB0A891EEFD}" dt="2022-03-21T02:28:46.515" v="1701"/>
          <ac:spMkLst>
            <pc:docMk/>
            <pc:sldMk cId="1521542110" sldId="346"/>
            <ac:spMk id="2" creationId="{6EEC69B3-F403-4E91-B9A5-D493D3A78F99}"/>
          </ac:spMkLst>
        </pc:spChg>
        <pc:spChg chg="mod">
          <ac:chgData name="Cheng Ran" userId="dbeed8448c6bb12c" providerId="LiveId" clId="{F1CB41B4-1035-41F7-82DC-2EB0A891EEFD}" dt="2022-03-21T02:30:56.989" v="1741" actId="20577"/>
          <ac:spMkLst>
            <pc:docMk/>
            <pc:sldMk cId="1521542110" sldId="346"/>
            <ac:spMk id="3" creationId="{C7489978-32BD-4E7F-97E8-A3AC3B46C54B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6" creationId="{AE5AB0B7-83EA-47A1-A103-1AD27AD69690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7" creationId="{86DDBD3C-D05F-4639-94EC-8489B9B98A72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8" creationId="{49338C8D-FBDF-4311-8C22-D7785642CCE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9" creationId="{883DC5DD-AEBE-40B5-A855-2A42F9CAC85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0" creationId="{95F732BC-D0A2-4E24-9062-E1719AC489AE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1" creationId="{7DF4B52B-E30F-4E1B-A788-57FCF17ED8AD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2" creationId="{58A1E3FE-89A1-4001-A981-32196952BCF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3" creationId="{F739DA60-F4C9-44AC-B951-08F05C6F3775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4" creationId="{5FABD770-6C2B-47AE-B7FC-AFE29D632A2B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5" creationId="{991AA104-738E-4B81-A624-94FF21DEE431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6" creationId="{CC526461-5F53-40B3-A935-C8625774982F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7" creationId="{0F778D9B-88FB-47C3-AF05-CBC1EE728481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8" creationId="{B7843350-5702-4B20-A132-CFFC0112E3E1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19" creationId="{1E494920-E685-4D95-802D-6F9E0E5E98AF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0" creationId="{28BD9231-F254-4682-AEBF-B6CF4C86A309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1" creationId="{8D90B1A7-2007-4906-9B2A-3DA59FCCA843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2" creationId="{36BCEB47-5885-4C96-93FA-3C93E221342A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3" creationId="{05398DB9-8C12-45AE-8FAA-FB9E0FC6658B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4" creationId="{CB720FD4-8A64-4FA2-B994-981414401E75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5" creationId="{BED807C6-ADD6-44E0-8534-42D3505A5590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6" creationId="{19769EA8-7E82-4CA8-B007-11B397A6F9A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7" creationId="{951EE83E-D735-48E3-AC75-8517A681AC59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8" creationId="{D1FAF6FD-1204-4743-836E-4B68BA9896A6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29" creationId="{0578D948-93DF-49EA-8D11-D8E9596E05F3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0" creationId="{C27B447E-EAD1-4019-925B-D6E7D065743F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1" creationId="{1777E0B8-5DEA-4363-865D-5871F9A8AACF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2" creationId="{9A8BA55A-654C-43D1-BB6C-DC1D8EAF124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3" creationId="{F2C330D4-AF5F-4FA2-8776-9C8152AAA604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4" creationId="{EE707E92-6A7D-43C1-AF62-EDD97CB89C23}"/>
          </ac:spMkLst>
        </pc:spChg>
        <pc:spChg chg="add mod">
          <ac:chgData name="Cheng Ran" userId="dbeed8448c6bb12c" providerId="LiveId" clId="{F1CB41B4-1035-41F7-82DC-2EB0A891EEFD}" dt="2022-03-21T02:31:21.680" v="1743" actId="1076"/>
          <ac:spMkLst>
            <pc:docMk/>
            <pc:sldMk cId="1521542110" sldId="346"/>
            <ac:spMk id="35" creationId="{1500D067-8B1D-4F3A-963C-106ABE2F6FDA}"/>
          </ac:spMkLst>
        </pc:spChg>
        <pc:spChg chg="add mod">
          <ac:chgData name="Cheng Ran" userId="dbeed8448c6bb12c" providerId="LiveId" clId="{F1CB41B4-1035-41F7-82DC-2EB0A891EEFD}" dt="2022-03-21T02:33:58.562" v="1794" actId="1076"/>
          <ac:spMkLst>
            <pc:docMk/>
            <pc:sldMk cId="1521542110" sldId="346"/>
            <ac:spMk id="36" creationId="{3FE4EF64-995C-42C8-866C-3A9C6683A33B}"/>
          </ac:spMkLst>
        </pc:spChg>
        <pc:graphicFrameChg chg="add mod">
          <ac:chgData name="Cheng Ran" userId="dbeed8448c6bb12c" providerId="LiveId" clId="{F1CB41B4-1035-41F7-82DC-2EB0A891EEFD}" dt="2022-03-21T02:31:21.680" v="1743" actId="1076"/>
          <ac:graphicFrameMkLst>
            <pc:docMk/>
            <pc:sldMk cId="1521542110" sldId="346"/>
            <ac:graphicFrameMk id="4" creationId="{81C5CBC4-70EE-403C-9D73-AD21A738536F}"/>
          </ac:graphicFrameMkLst>
        </pc:graphicFrameChg>
        <pc:graphicFrameChg chg="add mod">
          <ac:chgData name="Cheng Ran" userId="dbeed8448c6bb12c" providerId="LiveId" clId="{F1CB41B4-1035-41F7-82DC-2EB0A891EEFD}" dt="2022-03-21T02:31:21.680" v="1743" actId="1076"/>
          <ac:graphicFrameMkLst>
            <pc:docMk/>
            <pc:sldMk cId="1521542110" sldId="346"/>
            <ac:graphicFrameMk id="5" creationId="{1E252036-860B-4C93-8CCD-82B55D4931AB}"/>
          </ac:graphicFrameMkLst>
        </pc:graphicFrameChg>
      </pc:sldChg>
      <pc:sldChg chg="addSp delSp modSp new mod">
        <pc:chgData name="Cheng Ran" userId="dbeed8448c6bb12c" providerId="LiveId" clId="{F1CB41B4-1035-41F7-82DC-2EB0A891EEFD}" dt="2022-03-21T03:23:52.341" v="2583" actId="20577"/>
        <pc:sldMkLst>
          <pc:docMk/>
          <pc:sldMk cId="2483006439" sldId="347"/>
        </pc:sldMkLst>
        <pc:spChg chg="mod">
          <ac:chgData name="Cheng Ran" userId="dbeed8448c6bb12c" providerId="LiveId" clId="{F1CB41B4-1035-41F7-82DC-2EB0A891EEFD}" dt="2022-03-21T02:35:46.331" v="1811" actId="20577"/>
          <ac:spMkLst>
            <pc:docMk/>
            <pc:sldMk cId="2483006439" sldId="347"/>
            <ac:spMk id="2" creationId="{ECA35B5C-6DFC-4C62-B134-5E87726DD856}"/>
          </ac:spMkLst>
        </pc:spChg>
        <pc:spChg chg="mod">
          <ac:chgData name="Cheng Ran" userId="dbeed8448c6bb12c" providerId="LiveId" clId="{F1CB41B4-1035-41F7-82DC-2EB0A891EEFD}" dt="2022-03-21T02:53:16.971" v="2061" actId="14100"/>
          <ac:spMkLst>
            <pc:docMk/>
            <pc:sldMk cId="2483006439" sldId="347"/>
            <ac:spMk id="3" creationId="{51BE8EB9-CD9B-40D9-A61D-EDC184070D99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4" creationId="{B3882628-E18E-4197-B6D8-0AE66388FA06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5" creationId="{B4036679-4844-4AAA-8D0A-101D012DD642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6" creationId="{C85EC745-49CD-4EC7-A986-319488541D30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7" creationId="{4D0C47C1-60D3-4388-A641-DA0C105CDEB1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8" creationId="{02168767-F2C9-480E-9577-FB12CF5C6EFF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9" creationId="{77C8B451-B630-4921-9A2D-FF426B48C036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0" creationId="{D52AC4C0-09D4-4FE9-964C-0796EB70792D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1" creationId="{0A7F1229-5D36-45E2-B42D-CB7CBE3A0DFF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2" creationId="{DA4CF367-3052-4AE5-9D77-9004FE430C45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3" creationId="{E3A4EF84-E84F-4EC1-83FB-002395477E60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4" creationId="{7CCDA453-D18A-49B0-84FC-AEFAFA6BDF60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5" creationId="{8A28430F-D28B-4E45-9787-C9C1BF74FCAD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6" creationId="{B58D66A7-651A-4E40-B2D6-C57782266589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7" creationId="{06C9F879-45A0-4C86-906E-5DF955C64F5E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8" creationId="{C6BA768B-CF84-4505-B2E6-FE76059EC9BB}"/>
          </ac:spMkLst>
        </pc:spChg>
        <pc:spChg chg="add del mod">
          <ac:chgData name="Cheng Ran" userId="dbeed8448c6bb12c" providerId="LiveId" clId="{F1CB41B4-1035-41F7-82DC-2EB0A891EEFD}" dt="2022-03-21T02:39:26.637" v="1915"/>
          <ac:spMkLst>
            <pc:docMk/>
            <pc:sldMk cId="2483006439" sldId="347"/>
            <ac:spMk id="19" creationId="{D0AAAAF8-5C8C-4BCE-BFF3-E9D1D82E8FDC}"/>
          </ac:spMkLst>
        </pc:spChg>
        <pc:spChg chg="add mod">
          <ac:chgData name="Cheng Ran" userId="dbeed8448c6bb12c" providerId="LiveId" clId="{F1CB41B4-1035-41F7-82DC-2EB0A891EEFD}" dt="2022-03-21T03:23:52.341" v="2583" actId="20577"/>
          <ac:spMkLst>
            <pc:docMk/>
            <pc:sldMk cId="2483006439" sldId="347"/>
            <ac:spMk id="22" creationId="{8C18F319-7791-41B3-B222-5879FE7056B5}"/>
          </ac:spMkLst>
        </pc:spChg>
        <pc:picChg chg="add mod">
          <ac:chgData name="Cheng Ran" userId="dbeed8448c6bb12c" providerId="LiveId" clId="{F1CB41B4-1035-41F7-82DC-2EB0A891EEFD}" dt="2022-03-21T02:39:46.744" v="1919" actId="1076"/>
          <ac:picMkLst>
            <pc:docMk/>
            <pc:sldMk cId="2483006439" sldId="347"/>
            <ac:picMk id="21" creationId="{1B17CEF1-815F-4B77-8D2B-1C00A9577440}"/>
          </ac:picMkLst>
        </pc:picChg>
      </pc:sldChg>
      <pc:sldChg chg="modSp new del mod">
        <pc:chgData name="Cheng Ran" userId="dbeed8448c6bb12c" providerId="LiveId" clId="{F1CB41B4-1035-41F7-82DC-2EB0A891EEFD}" dt="2022-03-21T02:55:36.807" v="2070" actId="47"/>
        <pc:sldMkLst>
          <pc:docMk/>
          <pc:sldMk cId="2610247712" sldId="348"/>
        </pc:sldMkLst>
        <pc:spChg chg="mod">
          <ac:chgData name="Cheng Ran" userId="dbeed8448c6bb12c" providerId="LiveId" clId="{F1CB41B4-1035-41F7-82DC-2EB0A891EEFD}" dt="2022-03-21T02:52:08.523" v="2052" actId="20577"/>
          <ac:spMkLst>
            <pc:docMk/>
            <pc:sldMk cId="2610247712" sldId="348"/>
            <ac:spMk id="2" creationId="{574184C1-C265-4948-BD00-51FEFC242ABC}"/>
          </ac:spMkLst>
        </pc:spChg>
        <pc:spChg chg="mod">
          <ac:chgData name="Cheng Ran" userId="dbeed8448c6bb12c" providerId="LiveId" clId="{F1CB41B4-1035-41F7-82DC-2EB0A891EEFD}" dt="2022-03-21T02:53:40.863" v="2068" actId="20577"/>
          <ac:spMkLst>
            <pc:docMk/>
            <pc:sldMk cId="2610247712" sldId="348"/>
            <ac:spMk id="3" creationId="{0090CA8D-668E-4E3B-BB0B-B506941E0145}"/>
          </ac:spMkLst>
        </pc:spChg>
      </pc:sldChg>
      <pc:sldChg chg="addSp delSp modSp add mod">
        <pc:chgData name="Cheng Ran" userId="dbeed8448c6bb12c" providerId="LiveId" clId="{F1CB41B4-1035-41F7-82DC-2EB0A891EEFD}" dt="2022-03-21T02:56:29.821" v="2077" actId="1076"/>
        <pc:sldMkLst>
          <pc:docMk/>
          <pc:sldMk cId="3628686599" sldId="349"/>
        </pc:sldMkLst>
        <pc:spChg chg="mod">
          <ac:chgData name="Cheng Ran" userId="dbeed8448c6bb12c" providerId="LiveId" clId="{F1CB41B4-1035-41F7-82DC-2EB0A891EEFD}" dt="2022-03-21T02:55:55.878" v="2074" actId="14100"/>
          <ac:spMkLst>
            <pc:docMk/>
            <pc:sldMk cId="3628686599" sldId="349"/>
            <ac:spMk id="3" creationId="{51BE8EB9-CD9B-40D9-A61D-EDC184070D99}"/>
          </ac:spMkLst>
        </pc:spChg>
        <pc:spChg chg="del">
          <ac:chgData name="Cheng Ran" userId="dbeed8448c6bb12c" providerId="LiveId" clId="{F1CB41B4-1035-41F7-82DC-2EB0A891EEFD}" dt="2022-03-21T02:55:47.208" v="2072" actId="478"/>
          <ac:spMkLst>
            <pc:docMk/>
            <pc:sldMk cId="3628686599" sldId="349"/>
            <ac:spMk id="22" creationId="{8C18F319-7791-41B3-B222-5879FE7056B5}"/>
          </ac:spMkLst>
        </pc:spChg>
        <pc:picChg chg="add mod">
          <ac:chgData name="Cheng Ran" userId="dbeed8448c6bb12c" providerId="LiveId" clId="{F1CB41B4-1035-41F7-82DC-2EB0A891EEFD}" dt="2022-03-21T02:56:29.821" v="2077" actId="1076"/>
          <ac:picMkLst>
            <pc:docMk/>
            <pc:sldMk cId="3628686599" sldId="349"/>
            <ac:picMk id="5" creationId="{5A4E4DD3-5C1A-49B8-A359-E26A472D6825}"/>
          </ac:picMkLst>
        </pc:picChg>
        <pc:picChg chg="del">
          <ac:chgData name="Cheng Ran" userId="dbeed8448c6bb12c" providerId="LiveId" clId="{F1CB41B4-1035-41F7-82DC-2EB0A891EEFD}" dt="2022-03-21T02:56:09.902" v="2075" actId="478"/>
          <ac:picMkLst>
            <pc:docMk/>
            <pc:sldMk cId="3628686599" sldId="349"/>
            <ac:picMk id="21" creationId="{1B17CEF1-815F-4B77-8D2B-1C00A9577440}"/>
          </ac:picMkLst>
        </pc:picChg>
      </pc:sldChg>
      <pc:sldChg chg="modSp new mod">
        <pc:chgData name="Cheng Ran" userId="dbeed8448c6bb12c" providerId="LiveId" clId="{F1CB41B4-1035-41F7-82DC-2EB0A891EEFD}" dt="2022-03-21T03:03:00.415" v="2128"/>
        <pc:sldMkLst>
          <pc:docMk/>
          <pc:sldMk cId="500453002" sldId="350"/>
        </pc:sldMkLst>
        <pc:spChg chg="mod">
          <ac:chgData name="Cheng Ran" userId="dbeed8448c6bb12c" providerId="LiveId" clId="{F1CB41B4-1035-41F7-82DC-2EB0A891EEFD}" dt="2022-03-21T02:59:40.664" v="2084"/>
          <ac:spMkLst>
            <pc:docMk/>
            <pc:sldMk cId="500453002" sldId="350"/>
            <ac:spMk id="2" creationId="{67FE29D2-6012-4EB7-8711-D710D2137872}"/>
          </ac:spMkLst>
        </pc:spChg>
        <pc:spChg chg="mod">
          <ac:chgData name="Cheng Ran" userId="dbeed8448c6bb12c" providerId="LiveId" clId="{F1CB41B4-1035-41F7-82DC-2EB0A891EEFD}" dt="2022-03-21T03:03:00.415" v="2128"/>
          <ac:spMkLst>
            <pc:docMk/>
            <pc:sldMk cId="500453002" sldId="350"/>
            <ac:spMk id="3" creationId="{B3C44BF0-D5EF-4230-A2E2-6BB5E67CF14B}"/>
          </ac:spMkLst>
        </pc:spChg>
      </pc:sldChg>
      <pc:sldChg chg="addSp delSp modSp new mod">
        <pc:chgData name="Cheng Ran" userId="dbeed8448c6bb12c" providerId="LiveId" clId="{F1CB41B4-1035-41F7-82DC-2EB0A891EEFD}" dt="2022-03-21T03:06:19.095" v="2154" actId="1076"/>
        <pc:sldMkLst>
          <pc:docMk/>
          <pc:sldMk cId="313741289" sldId="351"/>
        </pc:sldMkLst>
        <pc:spChg chg="mod">
          <ac:chgData name="Cheng Ran" userId="dbeed8448c6bb12c" providerId="LiveId" clId="{F1CB41B4-1035-41F7-82DC-2EB0A891EEFD}" dt="2022-03-21T03:04:47.357" v="2135"/>
          <ac:spMkLst>
            <pc:docMk/>
            <pc:sldMk cId="313741289" sldId="351"/>
            <ac:spMk id="2" creationId="{BC7F8B5A-7E1E-4A02-A69A-01514D19CDC3}"/>
          </ac:spMkLst>
        </pc:spChg>
        <pc:spChg chg="del mod">
          <ac:chgData name="Cheng Ran" userId="dbeed8448c6bb12c" providerId="LiveId" clId="{F1CB41B4-1035-41F7-82DC-2EB0A891EEFD}" dt="2022-03-21T03:05:15.424" v="2142" actId="478"/>
          <ac:spMkLst>
            <pc:docMk/>
            <pc:sldMk cId="313741289" sldId="351"/>
            <ac:spMk id="3" creationId="{EF155CEC-C4E5-4D0F-A583-DB6A5C073DB9}"/>
          </ac:spMkLst>
        </pc:spChg>
        <pc:spChg chg="add mod">
          <ac:chgData name="Cheng Ran" userId="dbeed8448c6bb12c" providerId="LiveId" clId="{F1CB41B4-1035-41F7-82DC-2EB0A891EEFD}" dt="2022-03-21T03:05:40.717" v="2150" actId="14100"/>
          <ac:spMkLst>
            <pc:docMk/>
            <pc:sldMk cId="313741289" sldId="351"/>
            <ac:spMk id="4" creationId="{39B2C3DB-9ABB-4A50-984E-EF05341C767C}"/>
          </ac:spMkLst>
        </pc:spChg>
        <pc:spChg chg="add mod">
          <ac:chgData name="Cheng Ran" userId="dbeed8448c6bb12c" providerId="LiveId" clId="{F1CB41B4-1035-41F7-82DC-2EB0A891EEFD}" dt="2022-03-21T03:05:47.365" v="2152" actId="14100"/>
          <ac:spMkLst>
            <pc:docMk/>
            <pc:sldMk cId="313741289" sldId="351"/>
            <ac:spMk id="5" creationId="{A216AF48-91B9-4D5C-A53C-7AED24BEF13F}"/>
          </ac:spMkLst>
        </pc:spChg>
        <pc:picChg chg="add mod">
          <ac:chgData name="Cheng Ran" userId="dbeed8448c6bb12c" providerId="LiveId" clId="{F1CB41B4-1035-41F7-82DC-2EB0A891EEFD}" dt="2022-03-21T03:06:19.095" v="2154" actId="1076"/>
          <ac:picMkLst>
            <pc:docMk/>
            <pc:sldMk cId="313741289" sldId="351"/>
            <ac:picMk id="7" creationId="{81960AF9-04C3-4DCD-B307-87DDFF4166DE}"/>
          </ac:picMkLst>
        </pc:picChg>
      </pc:sldChg>
      <pc:sldChg chg="modSp new mod">
        <pc:chgData name="Cheng Ran" userId="dbeed8448c6bb12c" providerId="LiveId" clId="{F1CB41B4-1035-41F7-82DC-2EB0A891EEFD}" dt="2022-03-21T03:16:35.164" v="2336" actId="27636"/>
        <pc:sldMkLst>
          <pc:docMk/>
          <pc:sldMk cId="771517189" sldId="352"/>
        </pc:sldMkLst>
        <pc:spChg chg="mod">
          <ac:chgData name="Cheng Ran" userId="dbeed8448c6bb12c" providerId="LiveId" clId="{F1CB41B4-1035-41F7-82DC-2EB0A891EEFD}" dt="2022-03-21T03:09:21.855" v="2161"/>
          <ac:spMkLst>
            <pc:docMk/>
            <pc:sldMk cId="771517189" sldId="352"/>
            <ac:spMk id="2" creationId="{D8333AE7-92ED-4865-B6C4-BF19D94E5772}"/>
          </ac:spMkLst>
        </pc:spChg>
        <pc:spChg chg="mod">
          <ac:chgData name="Cheng Ran" userId="dbeed8448c6bb12c" providerId="LiveId" clId="{F1CB41B4-1035-41F7-82DC-2EB0A891EEFD}" dt="2022-03-21T03:16:35.164" v="2336" actId="27636"/>
          <ac:spMkLst>
            <pc:docMk/>
            <pc:sldMk cId="771517189" sldId="352"/>
            <ac:spMk id="3" creationId="{6AD581A0-C9D5-4936-A179-500323D39896}"/>
          </ac:spMkLst>
        </pc:spChg>
      </pc:sldChg>
      <pc:sldChg chg="modSp new mod">
        <pc:chgData name="Cheng Ran" userId="dbeed8448c6bb12c" providerId="LiveId" clId="{F1CB41B4-1035-41F7-82DC-2EB0A891EEFD}" dt="2022-03-21T06:31:23.929" v="3946" actId="20577"/>
        <pc:sldMkLst>
          <pc:docMk/>
          <pc:sldMk cId="1753032702" sldId="353"/>
        </pc:sldMkLst>
        <pc:spChg chg="mod">
          <ac:chgData name="Cheng Ran" userId="dbeed8448c6bb12c" providerId="LiveId" clId="{F1CB41B4-1035-41F7-82DC-2EB0A891EEFD}" dt="2022-03-21T03:17:30.629" v="2366" actId="20577"/>
          <ac:spMkLst>
            <pc:docMk/>
            <pc:sldMk cId="1753032702" sldId="353"/>
            <ac:spMk id="2" creationId="{4296E796-805D-4E92-8B45-4C19742C7799}"/>
          </ac:spMkLst>
        </pc:spChg>
        <pc:spChg chg="mod">
          <ac:chgData name="Cheng Ran" userId="dbeed8448c6bb12c" providerId="LiveId" clId="{F1CB41B4-1035-41F7-82DC-2EB0A891EEFD}" dt="2022-03-21T06:31:23.929" v="3946" actId="20577"/>
          <ac:spMkLst>
            <pc:docMk/>
            <pc:sldMk cId="1753032702" sldId="353"/>
            <ac:spMk id="3" creationId="{2FAE4D92-CD43-47B0-8734-065047DDD63B}"/>
          </ac:spMkLst>
        </pc:spChg>
      </pc:sldChg>
      <pc:sldChg chg="addSp delSp modSp add del mod">
        <pc:chgData name="Cheng Ran" userId="dbeed8448c6bb12c" providerId="LiveId" clId="{F1CB41B4-1035-41F7-82DC-2EB0A891EEFD}" dt="2022-03-21T07:39:50.903" v="5370"/>
        <pc:sldMkLst>
          <pc:docMk/>
          <pc:sldMk cId="0" sldId="354"/>
        </pc:sldMkLst>
        <pc:spChg chg="del">
          <ac:chgData name="Cheng Ran" userId="dbeed8448c6bb12c" providerId="LiveId" clId="{F1CB41B4-1035-41F7-82DC-2EB0A891EEFD}" dt="2022-03-21T03:53:50.101" v="3297" actId="478"/>
          <ac:spMkLst>
            <pc:docMk/>
            <pc:sldMk cId="0" sldId="354"/>
            <ac:spMk id="26" creationId="{00000000-0000-0000-0000-000000000000}"/>
          </ac:spMkLst>
        </pc:spChg>
        <pc:spChg chg="mod">
          <ac:chgData name="Cheng Ran" userId="dbeed8448c6bb12c" providerId="LiveId" clId="{F1CB41B4-1035-41F7-82DC-2EB0A891EEFD}" dt="2022-03-21T03:39:23.503" v="3000"/>
          <ac:spMkLst>
            <pc:docMk/>
            <pc:sldMk cId="0" sldId="354"/>
            <ac:spMk id="27" creationId="{00000000-0000-0000-0000-000000000000}"/>
          </ac:spMkLst>
        </pc:spChg>
        <pc:spChg chg="add del mod">
          <ac:chgData name="Cheng Ran" userId="dbeed8448c6bb12c" providerId="LiveId" clId="{F1CB41B4-1035-41F7-82DC-2EB0A891EEFD}" dt="2022-03-21T07:39:34.011" v="5367" actId="478"/>
          <ac:spMkLst>
            <pc:docMk/>
            <pc:sldMk cId="0" sldId="354"/>
            <ac:spMk id="29" creationId="{98EF9772-A1E0-4231-AD74-2D6CF327F338}"/>
          </ac:spMkLst>
        </pc:spChg>
        <pc:graphicFrameChg chg="mod">
          <ac:chgData name="Cheng Ran" userId="dbeed8448c6bb12c" providerId="LiveId" clId="{F1CB41B4-1035-41F7-82DC-2EB0A891EEFD}" dt="2022-03-21T07:39:50.903" v="5370"/>
          <ac:graphicFrameMkLst>
            <pc:docMk/>
            <pc:sldMk cId="0" sldId="354"/>
            <ac:graphicFrameMk id="21" creationId="{00000000-0000-0000-0000-000000000000}"/>
          </ac:graphicFrameMkLst>
        </pc:graphicFrameChg>
        <pc:graphicFrameChg chg="mod">
          <ac:chgData name="Cheng Ran" userId="dbeed8448c6bb12c" providerId="LiveId" clId="{F1CB41B4-1035-41F7-82DC-2EB0A891EEFD}" dt="2022-03-21T07:39:38.088" v="5368"/>
          <ac:graphicFrameMkLst>
            <pc:docMk/>
            <pc:sldMk cId="0" sldId="354"/>
            <ac:graphicFrameMk id="22" creationId="{00000000-0000-0000-0000-000000000000}"/>
          </ac:graphicFrameMkLst>
        </pc:graphicFrameChg>
      </pc:sldChg>
      <pc:sldChg chg="addSp delSp modSp new del mod modAnim">
        <pc:chgData name="Cheng Ran" userId="dbeed8448c6bb12c" providerId="LiveId" clId="{F1CB41B4-1035-41F7-82DC-2EB0A891EEFD}" dt="2022-03-21T03:39:16.281" v="2999" actId="47"/>
        <pc:sldMkLst>
          <pc:docMk/>
          <pc:sldMk cId="927335148" sldId="354"/>
        </pc:sldMkLst>
        <pc:spChg chg="mod">
          <ac:chgData name="Cheng Ran" userId="dbeed8448c6bb12c" providerId="LiveId" clId="{F1CB41B4-1035-41F7-82DC-2EB0A891EEFD}" dt="2022-03-21T03:39:11.254" v="2996" actId="1035"/>
          <ac:spMkLst>
            <pc:docMk/>
            <pc:sldMk cId="927335148" sldId="354"/>
            <ac:spMk id="2" creationId="{6CDD88D0-2F64-4688-9BE2-4530B8FC0C21}"/>
          </ac:spMkLst>
        </pc:spChg>
        <pc:spChg chg="del">
          <ac:chgData name="Cheng Ran" userId="dbeed8448c6bb12c" providerId="LiveId" clId="{F1CB41B4-1035-41F7-82DC-2EB0A891EEFD}" dt="2022-03-21T03:38:10.631" v="2967" actId="478"/>
          <ac:spMkLst>
            <pc:docMk/>
            <pc:sldMk cId="927335148" sldId="354"/>
            <ac:spMk id="3" creationId="{5FF277D6-A794-43AA-BA78-28994476A5B7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4" creationId="{10811784-C623-4E40-8C8F-0308680F25F3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5" creationId="{E5CA2627-373B-4CC1-9528-AB9AF5ADE026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6" creationId="{1EDAEAA6-1DF5-4AD7-B36F-8010403E5784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7" creationId="{6DEF03AC-B191-4DED-880F-3149886D6FDC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8" creationId="{E837700E-D91C-4852-B6CF-F5A99EA1C1FC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9" creationId="{189231DE-0DC4-4A0D-B440-13BC2B1483E0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0" creationId="{4C57DBE8-FDEB-496E-9A17-888C561F91FB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1" creationId="{E7CC1ED6-5B48-4E2E-99E0-A28B501C1DF3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2" creationId="{775442AE-C0D1-4091-88E8-BAD62B80FA12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3" creationId="{CB18524D-77F4-4147-8E5C-2C8AB8A00416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4" creationId="{2A704AAB-BE10-470B-BEDC-89FB50223CF6}"/>
          </ac:spMkLst>
        </pc:spChg>
        <pc:spChg chg="add del mod">
          <ac:chgData name="Cheng Ran" userId="dbeed8448c6bb12c" providerId="LiveId" clId="{F1CB41B4-1035-41F7-82DC-2EB0A891EEFD}" dt="2022-03-21T03:39:12.659" v="2998"/>
          <ac:spMkLst>
            <pc:docMk/>
            <pc:sldMk cId="927335148" sldId="354"/>
            <ac:spMk id="15" creationId="{614AD735-BC62-4A14-96C7-8C4CAAF030D6}"/>
          </ac:spMkLst>
        </pc:spChg>
        <pc:graphicFrameChg chg="add del mod">
          <ac:chgData name="Cheng Ran" userId="dbeed8448c6bb12c" providerId="LiveId" clId="{F1CB41B4-1035-41F7-82DC-2EB0A891EEFD}" dt="2022-03-21T03:39:12.659" v="2998"/>
          <ac:graphicFrameMkLst>
            <pc:docMk/>
            <pc:sldMk cId="927335148" sldId="354"/>
            <ac:graphicFrameMk id="16" creationId="{7D4507FD-3FA0-42E7-B735-D0C0078CE43B}"/>
          </ac:graphicFrameMkLst>
        </pc:graphicFrameChg>
        <pc:graphicFrameChg chg="add del mod">
          <ac:chgData name="Cheng Ran" userId="dbeed8448c6bb12c" providerId="LiveId" clId="{F1CB41B4-1035-41F7-82DC-2EB0A891EEFD}" dt="2022-03-21T03:39:10.543" v="2994"/>
          <ac:graphicFrameMkLst>
            <pc:docMk/>
            <pc:sldMk cId="927335148" sldId="354"/>
            <ac:graphicFrameMk id="17" creationId="{68E915BE-814D-4891-AC36-279276A7D683}"/>
          </ac:graphicFrameMkLst>
        </pc:graphicFrameChg>
        <pc:graphicFrameChg chg="add del mod">
          <ac:chgData name="Cheng Ran" userId="dbeed8448c6bb12c" providerId="LiveId" clId="{F1CB41B4-1035-41F7-82DC-2EB0A891EEFD}" dt="2022-03-21T03:39:09.798" v="2992"/>
          <ac:graphicFrameMkLst>
            <pc:docMk/>
            <pc:sldMk cId="927335148" sldId="354"/>
            <ac:graphicFrameMk id="18" creationId="{A667A7FC-9997-4963-9F5A-FD89B6EDCE09}"/>
          </ac:graphicFrameMkLst>
        </pc:graphicFrameChg>
      </pc:sldChg>
      <pc:sldChg chg="addSp delSp modSp add del mod">
        <pc:chgData name="Cheng Ran" userId="dbeed8448c6bb12c" providerId="LiveId" clId="{F1CB41B4-1035-41F7-82DC-2EB0A891EEFD}" dt="2022-03-21T03:45:37.355" v="3051" actId="47"/>
        <pc:sldMkLst>
          <pc:docMk/>
          <pc:sldMk cId="3709250921" sldId="355"/>
        </pc:sldMkLst>
        <pc:spChg chg="del">
          <ac:chgData name="Cheng Ran" userId="dbeed8448c6bb12c" providerId="LiveId" clId="{F1CB41B4-1035-41F7-82DC-2EB0A891EEFD}" dt="2022-03-21T03:41:12.022" v="3017" actId="478"/>
          <ac:spMkLst>
            <pc:docMk/>
            <pc:sldMk cId="3709250921" sldId="355"/>
            <ac:spMk id="14" creationId="{00000000-0000-0000-0000-000000000000}"/>
          </ac:spMkLst>
        </pc:spChg>
        <pc:spChg chg="del">
          <ac:chgData name="Cheng Ran" userId="dbeed8448c6bb12c" providerId="LiveId" clId="{F1CB41B4-1035-41F7-82DC-2EB0A891EEFD}" dt="2022-03-21T03:40:55.494" v="3013" actId="478"/>
          <ac:spMkLst>
            <pc:docMk/>
            <pc:sldMk cId="3709250921" sldId="355"/>
            <ac:spMk id="15" creationId="{00000000-0000-0000-0000-000000000000}"/>
          </ac:spMkLst>
        </pc:spChg>
        <pc:graphicFrameChg chg="del mod modGraphic">
          <ac:chgData name="Cheng Ran" userId="dbeed8448c6bb12c" providerId="LiveId" clId="{F1CB41B4-1035-41F7-82DC-2EB0A891EEFD}" dt="2022-03-21T03:43:04.609" v="3033" actId="478"/>
          <ac:graphicFrameMkLst>
            <pc:docMk/>
            <pc:sldMk cId="3709250921" sldId="355"/>
            <ac:graphicFrameMk id="12" creationId="{00000000-0000-0000-0000-000000000000}"/>
          </ac:graphicFrameMkLst>
        </pc:graphicFrameChg>
        <pc:graphicFrameChg chg="modGraphic">
          <ac:chgData name="Cheng Ran" userId="dbeed8448c6bb12c" providerId="LiveId" clId="{F1CB41B4-1035-41F7-82DC-2EB0A891EEFD}" dt="2022-03-21T03:40:53.164" v="3012" actId="2165"/>
          <ac:graphicFrameMkLst>
            <pc:docMk/>
            <pc:sldMk cId="3709250921" sldId="355"/>
            <ac:graphicFrameMk id="16" creationId="{00000000-0000-0000-0000-000000000000}"/>
          </ac:graphicFrameMkLst>
        </pc:graphicFrameChg>
        <pc:picChg chg="add del mod">
          <ac:chgData name="Cheng Ran" userId="dbeed8448c6bb12c" providerId="LiveId" clId="{F1CB41B4-1035-41F7-82DC-2EB0A891EEFD}" dt="2022-03-21T03:44:12.122" v="3041" actId="478"/>
          <ac:picMkLst>
            <pc:docMk/>
            <pc:sldMk cId="3709250921" sldId="355"/>
            <ac:picMk id="20" creationId="{0F63840D-4E35-47B1-A680-0F4E3B03562B}"/>
          </ac:picMkLst>
        </pc:picChg>
        <pc:picChg chg="add del mod">
          <ac:chgData name="Cheng Ran" userId="dbeed8448c6bb12c" providerId="LiveId" clId="{F1CB41B4-1035-41F7-82DC-2EB0A891EEFD}" dt="2022-03-21T03:44:12.122" v="3041" actId="478"/>
          <ac:picMkLst>
            <pc:docMk/>
            <pc:sldMk cId="3709250921" sldId="355"/>
            <ac:picMk id="22" creationId="{4985551B-FDE4-4044-8FA0-B39BC0AC201A}"/>
          </ac:picMkLst>
        </pc:picChg>
      </pc:sldChg>
      <pc:sldChg chg="addSp delSp modSp add mod">
        <pc:chgData name="Cheng Ran" userId="dbeed8448c6bb12c" providerId="LiveId" clId="{F1CB41B4-1035-41F7-82DC-2EB0A891EEFD}" dt="2022-03-21T03:54:13.319" v="3305" actId="478"/>
        <pc:sldMkLst>
          <pc:docMk/>
          <pc:sldMk cId="648491018" sldId="356"/>
        </pc:sldMkLst>
        <pc:spChg chg="del">
          <ac:chgData name="Cheng Ran" userId="dbeed8448c6bb12c" providerId="LiveId" clId="{F1CB41B4-1035-41F7-82DC-2EB0A891EEFD}" dt="2022-03-21T03:45:45.267" v="3052" actId="478"/>
          <ac:spMkLst>
            <pc:docMk/>
            <pc:sldMk cId="648491018" sldId="356"/>
            <ac:spMk id="14" creationId="{00000000-0000-0000-0000-000000000000}"/>
          </ac:spMkLst>
        </pc:spChg>
        <pc:spChg chg="del">
          <ac:chgData name="Cheng Ran" userId="dbeed8448c6bb12c" providerId="LiveId" clId="{F1CB41B4-1035-41F7-82DC-2EB0A891EEFD}" dt="2022-03-21T03:44:47.151" v="3044" actId="478"/>
          <ac:spMkLst>
            <pc:docMk/>
            <pc:sldMk cId="648491018" sldId="356"/>
            <ac:spMk id="15" creationId="{00000000-0000-0000-0000-000000000000}"/>
          </ac:spMkLst>
        </pc:spChg>
        <pc:spChg chg="del">
          <ac:chgData name="Cheng Ran" userId="dbeed8448c6bb12c" providerId="LiveId" clId="{F1CB41B4-1035-41F7-82DC-2EB0A891EEFD}" dt="2022-03-21T03:54:13.319" v="3305" actId="478"/>
          <ac:spMkLst>
            <pc:docMk/>
            <pc:sldMk cId="648491018" sldId="356"/>
            <ac:spMk id="17" creationId="{00000000-0000-0000-0000-000000000000}"/>
          </ac:spMkLst>
        </pc:spChg>
        <pc:spChg chg="add mod">
          <ac:chgData name="Cheng Ran" userId="dbeed8448c6bb12c" providerId="LiveId" clId="{F1CB41B4-1035-41F7-82DC-2EB0A891EEFD}" dt="2022-03-21T03:54:13.319" v="3305" actId="478"/>
          <ac:spMkLst>
            <pc:docMk/>
            <pc:sldMk cId="648491018" sldId="356"/>
            <ac:spMk id="20" creationId="{CDB2A9E2-EF65-4F8A-93BB-0C8CEA8CAC38}"/>
          </ac:spMkLst>
        </pc:spChg>
        <pc:graphicFrameChg chg="mod modGraphic">
          <ac:chgData name="Cheng Ran" userId="dbeed8448c6bb12c" providerId="LiveId" clId="{F1CB41B4-1035-41F7-82DC-2EB0A891EEFD}" dt="2022-03-21T03:45:30.339" v="3050"/>
          <ac:graphicFrameMkLst>
            <pc:docMk/>
            <pc:sldMk cId="648491018" sldId="356"/>
            <ac:graphicFrameMk id="12" creationId="{00000000-0000-0000-0000-000000000000}"/>
          </ac:graphicFrameMkLst>
        </pc:graphicFrameChg>
        <pc:graphicFrameChg chg="modGraphic">
          <ac:chgData name="Cheng Ran" userId="dbeed8448c6bb12c" providerId="LiveId" clId="{F1CB41B4-1035-41F7-82DC-2EB0A891EEFD}" dt="2022-03-21T03:44:44.994" v="3043" actId="2165"/>
          <ac:graphicFrameMkLst>
            <pc:docMk/>
            <pc:sldMk cId="648491018" sldId="356"/>
            <ac:graphicFrameMk id="16" creationId="{00000000-0000-0000-0000-000000000000}"/>
          </ac:graphicFrameMkLst>
        </pc:graphicFrameChg>
      </pc:sldChg>
      <pc:sldChg chg="addSp modSp new mod modAnim">
        <pc:chgData name="Cheng Ran" userId="dbeed8448c6bb12c" providerId="LiveId" clId="{F1CB41B4-1035-41F7-82DC-2EB0A891EEFD}" dt="2022-03-21T04:05:38.238" v="3564" actId="1076"/>
        <pc:sldMkLst>
          <pc:docMk/>
          <pc:sldMk cId="463141825" sldId="357"/>
        </pc:sldMkLst>
        <pc:spChg chg="mod">
          <ac:chgData name="Cheng Ran" userId="dbeed8448c6bb12c" providerId="LiveId" clId="{F1CB41B4-1035-41F7-82DC-2EB0A891EEFD}" dt="2022-03-21T03:46:22.234" v="3106" actId="20577"/>
          <ac:spMkLst>
            <pc:docMk/>
            <pc:sldMk cId="463141825" sldId="357"/>
            <ac:spMk id="2" creationId="{1B7CBD46-F481-4472-8542-068D8A977AE5}"/>
          </ac:spMkLst>
        </pc:spChg>
        <pc:spChg chg="mod">
          <ac:chgData name="Cheng Ran" userId="dbeed8448c6bb12c" providerId="LiveId" clId="{F1CB41B4-1035-41F7-82DC-2EB0A891EEFD}" dt="2022-03-21T03:53:43.453" v="3296" actId="27636"/>
          <ac:spMkLst>
            <pc:docMk/>
            <pc:sldMk cId="463141825" sldId="357"/>
            <ac:spMk id="3" creationId="{79AF0E8C-7724-42C3-A651-86CF343D5C4F}"/>
          </ac:spMkLst>
        </pc:spChg>
        <pc:spChg chg="add mod">
          <ac:chgData name="Cheng Ran" userId="dbeed8448c6bb12c" providerId="LiveId" clId="{F1CB41B4-1035-41F7-82DC-2EB0A891EEFD}" dt="2022-03-21T04:05:38.238" v="3564" actId="1076"/>
          <ac:spMkLst>
            <pc:docMk/>
            <pc:sldMk cId="463141825" sldId="357"/>
            <ac:spMk id="4" creationId="{FCAF929E-5041-441B-A4FB-C291C9E49A28}"/>
          </ac:spMkLst>
        </pc:spChg>
      </pc:sldChg>
      <pc:sldChg chg="modSp new mod">
        <pc:chgData name="Cheng Ran" userId="dbeed8448c6bb12c" providerId="LiveId" clId="{F1CB41B4-1035-41F7-82DC-2EB0A891EEFD}" dt="2022-03-21T04:04:51.036" v="3542" actId="14100"/>
        <pc:sldMkLst>
          <pc:docMk/>
          <pc:sldMk cId="2996123358" sldId="358"/>
        </pc:sldMkLst>
        <pc:spChg chg="mod">
          <ac:chgData name="Cheng Ran" userId="dbeed8448c6bb12c" providerId="LiveId" clId="{F1CB41B4-1035-41F7-82DC-2EB0A891EEFD}" dt="2022-03-21T03:59:36.519" v="3396"/>
          <ac:spMkLst>
            <pc:docMk/>
            <pc:sldMk cId="2996123358" sldId="358"/>
            <ac:spMk id="2" creationId="{B4F4B0CF-2A77-4E86-8939-1DD450E006EA}"/>
          </ac:spMkLst>
        </pc:spChg>
        <pc:spChg chg="mod">
          <ac:chgData name="Cheng Ran" userId="dbeed8448c6bb12c" providerId="LiveId" clId="{F1CB41B4-1035-41F7-82DC-2EB0A891EEFD}" dt="2022-03-21T04:04:51.036" v="3542" actId="14100"/>
          <ac:spMkLst>
            <pc:docMk/>
            <pc:sldMk cId="2996123358" sldId="358"/>
            <ac:spMk id="3" creationId="{A4EC5F07-6706-409A-AE29-085DC17C9E35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343232601" sldId="359"/>
        </pc:sldMkLst>
      </pc:sldChg>
      <pc:sldChg chg="addSp modSp mod">
        <pc:chgData name="Cheng Ran" userId="dbeed8448c6bb12c" providerId="LiveId" clId="{F1CB41B4-1035-41F7-82DC-2EB0A891EEFD}" dt="2022-03-21T04:06:17.683" v="3568" actId="1076"/>
        <pc:sldMkLst>
          <pc:docMk/>
          <pc:sldMk cId="4118607716" sldId="359"/>
        </pc:sldMkLst>
        <pc:spChg chg="add mod">
          <ac:chgData name="Cheng Ran" userId="dbeed8448c6bb12c" providerId="LiveId" clId="{F1CB41B4-1035-41F7-82DC-2EB0A891EEFD}" dt="2022-03-21T04:06:15.091" v="3566" actId="1076"/>
          <ac:spMkLst>
            <pc:docMk/>
            <pc:sldMk cId="4118607716" sldId="359"/>
            <ac:spMk id="6" creationId="{2021D64E-798A-4EB3-9030-56734B617474}"/>
          </ac:spMkLst>
        </pc:spChg>
        <pc:spChg chg="add mod">
          <ac:chgData name="Cheng Ran" userId="dbeed8448c6bb12c" providerId="LiveId" clId="{F1CB41B4-1035-41F7-82DC-2EB0A891EEFD}" dt="2022-03-21T04:06:17.683" v="3568" actId="1076"/>
          <ac:spMkLst>
            <pc:docMk/>
            <pc:sldMk cId="4118607716" sldId="359"/>
            <ac:spMk id="7" creationId="{06348B52-FBBF-4107-A887-9C0329D017F0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237476882" sldId="360"/>
        </pc:sldMkLst>
      </pc:sldChg>
      <pc:sldChg chg="addSp modSp new mod">
        <pc:chgData name="Cheng Ran" userId="dbeed8448c6bb12c" providerId="LiveId" clId="{F1CB41B4-1035-41F7-82DC-2EB0A891EEFD}" dt="2022-03-21T06:27:14.588" v="3854" actId="20577"/>
        <pc:sldMkLst>
          <pc:docMk/>
          <pc:sldMk cId="2985733608" sldId="360"/>
        </pc:sldMkLst>
        <pc:spChg chg="mod">
          <ac:chgData name="Cheng Ran" userId="dbeed8448c6bb12c" providerId="LiveId" clId="{F1CB41B4-1035-41F7-82DC-2EB0A891EEFD}" dt="2022-03-21T04:06:49.990" v="3584" actId="20577"/>
          <ac:spMkLst>
            <pc:docMk/>
            <pc:sldMk cId="2985733608" sldId="360"/>
            <ac:spMk id="2" creationId="{6C4DF0D0-BEDC-4D34-BAA0-F81D23BDAD72}"/>
          </ac:spMkLst>
        </pc:spChg>
        <pc:spChg chg="mod">
          <ac:chgData name="Cheng Ran" userId="dbeed8448c6bb12c" providerId="LiveId" clId="{F1CB41B4-1035-41F7-82DC-2EB0A891EEFD}" dt="2022-03-21T06:27:14.588" v="3854" actId="20577"/>
          <ac:spMkLst>
            <pc:docMk/>
            <pc:sldMk cId="2985733608" sldId="360"/>
            <ac:spMk id="3" creationId="{63EF2EE7-07DB-4147-A9E6-4B1B1DC01D13}"/>
          </ac:spMkLst>
        </pc:spChg>
        <pc:picChg chg="add mod">
          <ac:chgData name="Cheng Ran" userId="dbeed8448c6bb12c" providerId="LiveId" clId="{F1CB41B4-1035-41F7-82DC-2EB0A891EEFD}" dt="2022-03-21T04:15:04.816" v="3687" actId="1076"/>
          <ac:picMkLst>
            <pc:docMk/>
            <pc:sldMk cId="2985733608" sldId="360"/>
            <ac:picMk id="5" creationId="{2F078BF5-9647-4A65-B6F3-AC4A09E7D232}"/>
          </ac:picMkLst>
        </pc:picChg>
        <pc:picChg chg="add mod">
          <ac:chgData name="Cheng Ran" userId="dbeed8448c6bb12c" providerId="LiveId" clId="{F1CB41B4-1035-41F7-82DC-2EB0A891EEFD}" dt="2022-03-21T04:15:44.184" v="3693" actId="1076"/>
          <ac:picMkLst>
            <pc:docMk/>
            <pc:sldMk cId="2985733608" sldId="360"/>
            <ac:picMk id="1026" creationId="{B7C08F61-CD5C-42DF-8C70-DF85B1004C30}"/>
          </ac:picMkLst>
        </pc:picChg>
        <pc:picChg chg="add mod">
          <ac:chgData name="Cheng Ran" userId="dbeed8448c6bb12c" providerId="LiveId" clId="{F1CB41B4-1035-41F7-82DC-2EB0A891EEFD}" dt="2022-03-21T04:15:47.070" v="3694" actId="1076"/>
          <ac:picMkLst>
            <pc:docMk/>
            <pc:sldMk cId="2985733608" sldId="360"/>
            <ac:picMk id="1028" creationId="{6AB5FEDE-D7E1-41BC-91F2-FE1DAE9396AF}"/>
          </ac:picMkLst>
        </pc:pic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621683426" sldId="361"/>
        </pc:sldMkLst>
      </pc:sldChg>
      <pc:sldChg chg="addSp delSp modSp new mod">
        <pc:chgData name="Cheng Ran" userId="dbeed8448c6bb12c" providerId="LiveId" clId="{F1CB41B4-1035-41F7-82DC-2EB0A891EEFD}" dt="2022-03-21T06:27:37.435" v="3875" actId="20577"/>
        <pc:sldMkLst>
          <pc:docMk/>
          <pc:sldMk cId="3027103206" sldId="361"/>
        </pc:sldMkLst>
        <pc:spChg chg="mod">
          <ac:chgData name="Cheng Ran" userId="dbeed8448c6bb12c" providerId="LiveId" clId="{F1CB41B4-1035-41F7-82DC-2EB0A891EEFD}" dt="2022-03-21T06:27:37.435" v="3875" actId="20577"/>
          <ac:spMkLst>
            <pc:docMk/>
            <pc:sldMk cId="3027103206" sldId="361"/>
            <ac:spMk id="2" creationId="{AE6C17D4-E0E0-4000-839C-880A73D57D8B}"/>
          </ac:spMkLst>
        </pc:spChg>
        <pc:spChg chg="mod">
          <ac:chgData name="Cheng Ran" userId="dbeed8448c6bb12c" providerId="LiveId" clId="{F1CB41B4-1035-41F7-82DC-2EB0A891EEFD}" dt="2022-03-21T04:19:10.646" v="3731" actId="14100"/>
          <ac:spMkLst>
            <pc:docMk/>
            <pc:sldMk cId="3027103206" sldId="361"/>
            <ac:spMk id="3" creationId="{A7574023-746C-43F3-927F-85798B5D69AC}"/>
          </ac:spMkLst>
        </pc:spChg>
        <pc:spChg chg="add mod">
          <ac:chgData name="Cheng Ran" userId="dbeed8448c6bb12c" providerId="LiveId" clId="{F1CB41B4-1035-41F7-82DC-2EB0A891EEFD}" dt="2022-03-21T06:24:01.468" v="3796" actId="1076"/>
          <ac:spMkLst>
            <pc:docMk/>
            <pc:sldMk cId="3027103206" sldId="361"/>
            <ac:spMk id="6" creationId="{952977E9-573A-495D-851B-B15298F35A0A}"/>
          </ac:spMkLst>
        </pc:spChg>
        <pc:spChg chg="add mod">
          <ac:chgData name="Cheng Ran" userId="dbeed8448c6bb12c" providerId="LiveId" clId="{F1CB41B4-1035-41F7-82DC-2EB0A891EEFD}" dt="2022-03-21T06:24:36.539" v="3802" actId="1076"/>
          <ac:spMkLst>
            <pc:docMk/>
            <pc:sldMk cId="3027103206" sldId="361"/>
            <ac:spMk id="7" creationId="{BF4B69DA-1951-43A8-8845-12867709B7C5}"/>
          </ac:spMkLst>
        </pc:spChg>
        <pc:spChg chg="add del">
          <ac:chgData name="Cheng Ran" userId="dbeed8448c6bb12c" providerId="LiveId" clId="{F1CB41B4-1035-41F7-82DC-2EB0A891EEFD}" dt="2022-03-21T06:23:11.142" v="3785" actId="22"/>
          <ac:spMkLst>
            <pc:docMk/>
            <pc:sldMk cId="3027103206" sldId="361"/>
            <ac:spMk id="9" creationId="{2EE42728-40BC-4FDD-9AFB-C83414DECDDB}"/>
          </ac:spMkLst>
        </pc:spChg>
        <pc:picChg chg="add mod">
          <ac:chgData name="Cheng Ran" userId="dbeed8448c6bb12c" providerId="LiveId" clId="{F1CB41B4-1035-41F7-82DC-2EB0A891EEFD}" dt="2022-03-21T06:23:46.507" v="3792" actId="1076"/>
          <ac:picMkLst>
            <pc:docMk/>
            <pc:sldMk cId="3027103206" sldId="361"/>
            <ac:picMk id="5" creationId="{53C8B684-059D-4A66-8743-AC273D583024}"/>
          </ac:picMkLst>
        </pc:picChg>
        <pc:picChg chg="add mod">
          <ac:chgData name="Cheng Ran" userId="dbeed8448c6bb12c" providerId="LiveId" clId="{F1CB41B4-1035-41F7-82DC-2EB0A891EEFD}" dt="2022-03-21T06:24:04.264" v="3797" actId="1076"/>
          <ac:picMkLst>
            <pc:docMk/>
            <pc:sldMk cId="3027103206" sldId="361"/>
            <ac:picMk id="11" creationId="{E42DB25C-BA95-45AF-B25E-9C294BACF01D}"/>
          </ac:picMkLst>
        </pc:pic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462873067" sldId="362"/>
        </pc:sldMkLst>
      </pc:sldChg>
      <pc:sldChg chg="addSp modSp new mod">
        <pc:chgData name="Cheng Ran" userId="dbeed8448c6bb12c" providerId="LiveId" clId="{F1CB41B4-1035-41F7-82DC-2EB0A891EEFD}" dt="2022-03-21T06:53:29.789" v="4399" actId="14100"/>
        <pc:sldMkLst>
          <pc:docMk/>
          <pc:sldMk cId="2700916771" sldId="362"/>
        </pc:sldMkLst>
        <pc:spChg chg="mod">
          <ac:chgData name="Cheng Ran" userId="dbeed8448c6bb12c" providerId="LiveId" clId="{F1CB41B4-1035-41F7-82DC-2EB0A891EEFD}" dt="2022-03-21T06:38:25.736" v="4123" actId="20577"/>
          <ac:spMkLst>
            <pc:docMk/>
            <pc:sldMk cId="2700916771" sldId="362"/>
            <ac:spMk id="2" creationId="{6829544A-8E82-446B-9D1F-94B5294EC591}"/>
          </ac:spMkLst>
        </pc:spChg>
        <pc:spChg chg="mod">
          <ac:chgData name="Cheng Ran" userId="dbeed8448c6bb12c" providerId="LiveId" clId="{F1CB41B4-1035-41F7-82DC-2EB0A891EEFD}" dt="2022-03-21T06:49:42.008" v="4337" actId="14100"/>
          <ac:spMkLst>
            <pc:docMk/>
            <pc:sldMk cId="2700916771" sldId="362"/>
            <ac:spMk id="3" creationId="{FA000F8B-EEDD-4760-90FA-57CE86A636D5}"/>
          </ac:spMkLst>
        </pc:spChg>
        <pc:spChg chg="add mod">
          <ac:chgData name="Cheng Ran" userId="dbeed8448c6bb12c" providerId="LiveId" clId="{F1CB41B4-1035-41F7-82DC-2EB0A891EEFD}" dt="2022-03-21T06:53:29.789" v="4399" actId="14100"/>
          <ac:spMkLst>
            <pc:docMk/>
            <pc:sldMk cId="2700916771" sldId="362"/>
            <ac:spMk id="4" creationId="{2E76E272-397C-46E6-A65E-B6FB194CD4AD}"/>
          </ac:spMkLst>
        </pc:spChg>
      </pc:sldChg>
      <pc:sldChg chg="modSp new mod">
        <pc:chgData name="Cheng Ran" userId="dbeed8448c6bb12c" providerId="LiveId" clId="{F1CB41B4-1035-41F7-82DC-2EB0A891EEFD}" dt="2022-03-21T06:42:16.973" v="4242"/>
        <pc:sldMkLst>
          <pc:docMk/>
          <pc:sldMk cId="327862349" sldId="363"/>
        </pc:sldMkLst>
        <pc:spChg chg="mod">
          <ac:chgData name="Cheng Ran" userId="dbeed8448c6bb12c" providerId="LiveId" clId="{F1CB41B4-1035-41F7-82DC-2EB0A891EEFD}" dt="2022-03-21T06:27:32.808" v="3874" actId="20577"/>
          <ac:spMkLst>
            <pc:docMk/>
            <pc:sldMk cId="327862349" sldId="363"/>
            <ac:spMk id="2" creationId="{BAA8C378-7AD8-49FD-B462-6C44EC9913E0}"/>
          </ac:spMkLst>
        </pc:spChg>
        <pc:spChg chg="mod">
          <ac:chgData name="Cheng Ran" userId="dbeed8448c6bb12c" providerId="LiveId" clId="{F1CB41B4-1035-41F7-82DC-2EB0A891EEFD}" dt="2022-03-21T06:42:16.973" v="4242"/>
          <ac:spMkLst>
            <pc:docMk/>
            <pc:sldMk cId="327862349" sldId="363"/>
            <ac:spMk id="3" creationId="{FF648A1C-C021-4CE4-BA49-921BF7A1C2A8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865473776" sldId="363"/>
        </pc:sldMkLst>
      </pc:sldChg>
      <pc:sldChg chg="addSp modSp new mod">
        <pc:chgData name="Cheng Ran" userId="dbeed8448c6bb12c" providerId="LiveId" clId="{F1CB41B4-1035-41F7-82DC-2EB0A891EEFD}" dt="2022-03-21T06:57:25.605" v="4491" actId="114"/>
        <pc:sldMkLst>
          <pc:docMk/>
          <pc:sldMk cId="2962952386" sldId="364"/>
        </pc:sldMkLst>
        <pc:spChg chg="mod">
          <ac:chgData name="Cheng Ran" userId="dbeed8448c6bb12c" providerId="LiveId" clId="{F1CB41B4-1035-41F7-82DC-2EB0A891EEFD}" dt="2022-03-21T06:57:25.605" v="4491" actId="114"/>
          <ac:spMkLst>
            <pc:docMk/>
            <pc:sldMk cId="2962952386" sldId="364"/>
            <ac:spMk id="2" creationId="{CAD963AE-4EDF-4066-9AFF-D7F393E6A2DC}"/>
          </ac:spMkLst>
        </pc:spChg>
        <pc:spChg chg="mod">
          <ac:chgData name="Cheng Ran" userId="dbeed8448c6bb12c" providerId="LiveId" clId="{F1CB41B4-1035-41F7-82DC-2EB0A891EEFD}" dt="2022-03-21T06:56:09.544" v="4471" actId="27636"/>
          <ac:spMkLst>
            <pc:docMk/>
            <pc:sldMk cId="2962952386" sldId="364"/>
            <ac:spMk id="3" creationId="{E5849E1F-959E-47C4-84C5-A3A47A3ED65E}"/>
          </ac:spMkLst>
        </pc:spChg>
        <pc:graphicFrameChg chg="add mod modGraphic">
          <ac:chgData name="Cheng Ran" userId="dbeed8448c6bb12c" providerId="LiveId" clId="{F1CB41B4-1035-41F7-82DC-2EB0A891EEFD}" dt="2022-03-21T06:56:31.799" v="4478"/>
          <ac:graphicFrameMkLst>
            <pc:docMk/>
            <pc:sldMk cId="2962952386" sldId="364"/>
            <ac:graphicFrameMk id="4" creationId="{7631237E-F3C1-43F3-B461-183F66E6C890}"/>
          </ac:graphicFrameMkLst>
        </pc:graphicFrame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3377111855" sldId="364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45190055" sldId="365"/>
        </pc:sldMkLst>
      </pc:sldChg>
      <pc:sldChg chg="addSp modSp new mod">
        <pc:chgData name="Cheng Ran" userId="dbeed8448c6bb12c" providerId="LiveId" clId="{F1CB41B4-1035-41F7-82DC-2EB0A891EEFD}" dt="2022-03-21T07:02:50.669" v="4663"/>
        <pc:sldMkLst>
          <pc:docMk/>
          <pc:sldMk cId="427804353" sldId="365"/>
        </pc:sldMkLst>
        <pc:spChg chg="mod">
          <ac:chgData name="Cheng Ran" userId="dbeed8448c6bb12c" providerId="LiveId" clId="{F1CB41B4-1035-41F7-82DC-2EB0A891EEFD}" dt="2022-03-21T06:58:22.294" v="4519" actId="20577"/>
          <ac:spMkLst>
            <pc:docMk/>
            <pc:sldMk cId="427804353" sldId="365"/>
            <ac:spMk id="2" creationId="{FD96AC64-7DA6-4465-B21C-F777E91F7BE9}"/>
          </ac:spMkLst>
        </pc:spChg>
        <pc:spChg chg="mod">
          <ac:chgData name="Cheng Ran" userId="dbeed8448c6bb12c" providerId="LiveId" clId="{F1CB41B4-1035-41F7-82DC-2EB0A891EEFD}" dt="2022-03-21T07:02:50.669" v="4663"/>
          <ac:spMkLst>
            <pc:docMk/>
            <pc:sldMk cId="427804353" sldId="365"/>
            <ac:spMk id="3" creationId="{B40F10C8-D914-491B-8B26-8CEB72F31F71}"/>
          </ac:spMkLst>
        </pc:spChg>
        <pc:spChg chg="add mod">
          <ac:chgData name="Cheng Ran" userId="dbeed8448c6bb12c" providerId="LiveId" clId="{F1CB41B4-1035-41F7-82DC-2EB0A891EEFD}" dt="2022-03-21T06:58:28.305" v="4520"/>
          <ac:spMkLst>
            <pc:docMk/>
            <pc:sldMk cId="427804353" sldId="365"/>
            <ac:spMk id="5" creationId="{2AAC6866-8275-4A5A-A170-0DE8A597A47B}"/>
          </ac:spMkLst>
        </pc:spChg>
        <pc:graphicFrameChg chg="add mod">
          <ac:chgData name="Cheng Ran" userId="dbeed8448c6bb12c" providerId="LiveId" clId="{F1CB41B4-1035-41F7-82DC-2EB0A891EEFD}" dt="2022-03-21T06:57:55.748" v="4498" actId="1076"/>
          <ac:graphicFrameMkLst>
            <pc:docMk/>
            <pc:sldMk cId="427804353" sldId="365"/>
            <ac:graphicFrameMk id="4" creationId="{D78E4348-6153-4F5B-9D62-A6E15FDF4B7B}"/>
          </ac:graphicFrameMkLst>
        </pc:graphicFrameChg>
        <pc:graphicFrameChg chg="add mod modGraphic">
          <ac:chgData name="Cheng Ran" userId="dbeed8448c6bb12c" providerId="LiveId" clId="{F1CB41B4-1035-41F7-82DC-2EB0A891EEFD}" dt="2022-03-21T07:00:51.767" v="4592"/>
          <ac:graphicFrameMkLst>
            <pc:docMk/>
            <pc:sldMk cId="427804353" sldId="365"/>
            <ac:graphicFrameMk id="6" creationId="{F77678DC-D853-44C1-80A0-0299B7A9407B}"/>
          </ac:graphicFrameMkLst>
        </pc:graphicFrameChg>
      </pc:sldChg>
      <pc:sldChg chg="modSp new mod">
        <pc:chgData name="Cheng Ran" userId="dbeed8448c6bb12c" providerId="LiveId" clId="{F1CB41B4-1035-41F7-82DC-2EB0A891EEFD}" dt="2022-03-21T07:13:02.911" v="5074" actId="20577"/>
        <pc:sldMkLst>
          <pc:docMk/>
          <pc:sldMk cId="1795292956" sldId="366"/>
        </pc:sldMkLst>
        <pc:spChg chg="mod">
          <ac:chgData name="Cheng Ran" userId="dbeed8448c6bb12c" providerId="LiveId" clId="{F1CB41B4-1035-41F7-82DC-2EB0A891EEFD}" dt="2022-03-21T07:03:24.126" v="4699" actId="20577"/>
          <ac:spMkLst>
            <pc:docMk/>
            <pc:sldMk cId="1795292956" sldId="366"/>
            <ac:spMk id="2" creationId="{3FC71654-7C47-4DD8-821B-B1A801999CAD}"/>
          </ac:spMkLst>
        </pc:spChg>
        <pc:spChg chg="mod">
          <ac:chgData name="Cheng Ran" userId="dbeed8448c6bb12c" providerId="LiveId" clId="{F1CB41B4-1035-41F7-82DC-2EB0A891EEFD}" dt="2022-03-21T07:13:02.911" v="5074" actId="20577"/>
          <ac:spMkLst>
            <pc:docMk/>
            <pc:sldMk cId="1795292956" sldId="366"/>
            <ac:spMk id="3" creationId="{F5889314-11E0-4B1A-9775-B939CD0141D7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789014090" sldId="366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897908417" sldId="367"/>
        </pc:sldMkLst>
      </pc:sldChg>
      <pc:sldChg chg="addSp modSp new mod modAnim">
        <pc:chgData name="Cheng Ran" userId="dbeed8448c6bb12c" providerId="LiveId" clId="{F1CB41B4-1035-41F7-82DC-2EB0A891EEFD}" dt="2022-03-21T07:22:57.117" v="5256" actId="1076"/>
        <pc:sldMkLst>
          <pc:docMk/>
          <pc:sldMk cId="2802374531" sldId="367"/>
        </pc:sldMkLst>
        <pc:spChg chg="mod">
          <ac:chgData name="Cheng Ran" userId="dbeed8448c6bb12c" providerId="LiveId" clId="{F1CB41B4-1035-41F7-82DC-2EB0A891EEFD}" dt="2022-03-21T07:11:00.916" v="4998" actId="20577"/>
          <ac:spMkLst>
            <pc:docMk/>
            <pc:sldMk cId="2802374531" sldId="367"/>
            <ac:spMk id="2" creationId="{EA36C905-F82A-4482-9EA3-5804BEB98572}"/>
          </ac:spMkLst>
        </pc:spChg>
        <pc:spChg chg="mod">
          <ac:chgData name="Cheng Ran" userId="dbeed8448c6bb12c" providerId="LiveId" clId="{F1CB41B4-1035-41F7-82DC-2EB0A891EEFD}" dt="2022-03-21T07:22:01.870" v="5253"/>
          <ac:spMkLst>
            <pc:docMk/>
            <pc:sldMk cId="2802374531" sldId="367"/>
            <ac:spMk id="3" creationId="{60680B86-1EBA-4130-BBD7-BBE65B8AF684}"/>
          </ac:spMkLst>
        </pc:spChg>
        <pc:spChg chg="add mod">
          <ac:chgData name="Cheng Ran" userId="dbeed8448c6bb12c" providerId="LiveId" clId="{F1CB41B4-1035-41F7-82DC-2EB0A891EEFD}" dt="2022-03-21T07:22:57.117" v="5256" actId="1076"/>
          <ac:spMkLst>
            <pc:docMk/>
            <pc:sldMk cId="2802374531" sldId="367"/>
            <ac:spMk id="4" creationId="{F917E438-2639-4CB6-86A4-1FF9D3CA742D}"/>
          </ac:spMkLst>
        </pc:spChg>
      </pc:sldChg>
      <pc:sldChg chg="new del">
        <pc:chgData name="Cheng Ran" userId="dbeed8448c6bb12c" providerId="LiveId" clId="{F1CB41B4-1035-41F7-82DC-2EB0A891EEFD}" dt="2022-03-21T07:23:11.826" v="5257" actId="47"/>
        <pc:sldMkLst>
          <pc:docMk/>
          <pc:sldMk cId="113996789" sldId="368"/>
        </pc:sldMkLst>
      </pc:sldChg>
      <pc:sldChg chg="addSp modSp add mod">
        <pc:chgData name="Cheng Ran" userId="dbeed8448c6bb12c" providerId="LiveId" clId="{F1CB41B4-1035-41F7-82DC-2EB0A891EEFD}" dt="2022-03-21T07:23:19.830" v="5260" actId="1076"/>
        <pc:sldMkLst>
          <pc:docMk/>
          <pc:sldMk cId="1854960991" sldId="368"/>
        </pc:sldMkLst>
        <pc:spChg chg="add mod">
          <ac:chgData name="Cheng Ran" userId="dbeed8448c6bb12c" providerId="LiveId" clId="{F1CB41B4-1035-41F7-82DC-2EB0A891EEFD}" dt="2022-03-21T07:23:19.830" v="5260" actId="1076"/>
          <ac:spMkLst>
            <pc:docMk/>
            <pc:sldMk cId="1854960991" sldId="368"/>
            <ac:spMk id="8" creationId="{944516BB-D126-4BEE-8CD9-70D06009B67C}"/>
          </ac:spMkLst>
        </pc:spChg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841681786" sldId="368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915597938" sldId="369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39106531" sldId="370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981206711" sldId="371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868617749" sldId="372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3845296388" sldId="373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019376840" sldId="374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4161798884" sldId="375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816037403" sldId="376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910700862" sldId="377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3261960242" sldId="378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94388761" sldId="379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3288415113" sldId="380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56735427" sldId="381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232346287" sldId="382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450593770" sldId="383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136741119" sldId="384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2543736087" sldId="385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620826121" sldId="386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699338493" sldId="387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1811362493" sldId="388"/>
        </pc:sldMkLst>
      </pc:sldChg>
      <pc:sldChg chg="add del">
        <pc:chgData name="Cheng Ran" userId="dbeed8448c6bb12c" providerId="LiveId" clId="{F1CB41B4-1035-41F7-82DC-2EB0A891EEFD}" dt="2022-03-21T01:03:28.847" v="30" actId="47"/>
        <pc:sldMkLst>
          <pc:docMk/>
          <pc:sldMk cId="632165750" sldId="389"/>
        </pc:sldMkLst>
      </pc:sldChg>
    </pc:docChg>
  </pc:docChgLst>
  <pc:docChgLst>
    <pc:chgData name="Cheng Ran" userId="dbeed8448c6bb12c" providerId="LiveId" clId="{D3E44819-094A-4FF7-BC8B-39CE69467472}"/>
    <pc:docChg chg="undo custSel addSld delSld modSld">
      <pc:chgData name="Cheng Ran" userId="dbeed8448c6bb12c" providerId="LiveId" clId="{D3E44819-094A-4FF7-BC8B-39CE69467472}" dt="2022-02-14T07:38:54.455" v="2040" actId="20577"/>
      <pc:docMkLst>
        <pc:docMk/>
      </pc:docMkLst>
      <pc:sldChg chg="modSp add del mod">
        <pc:chgData name="Cheng Ran" userId="dbeed8448c6bb12c" providerId="LiveId" clId="{D3E44819-094A-4FF7-BC8B-39CE69467472}" dt="2022-02-14T06:32:38.752" v="45" actId="20577"/>
        <pc:sldMkLst>
          <pc:docMk/>
          <pc:sldMk cId="3385293733" sldId="257"/>
        </pc:sldMkLst>
        <pc:spChg chg="mod">
          <ac:chgData name="Cheng Ran" userId="dbeed8448c6bb12c" providerId="LiveId" clId="{D3E44819-094A-4FF7-BC8B-39CE69467472}" dt="2022-02-14T06:32:38.752" v="45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">
        <pc:chgData name="Cheng Ran" userId="dbeed8448c6bb12c" providerId="LiveId" clId="{D3E44819-094A-4FF7-BC8B-39CE69467472}" dt="2022-02-14T06:50:25.963" v="100" actId="478"/>
        <pc:sldMkLst>
          <pc:docMk/>
          <pc:sldMk cId="3523772265" sldId="258"/>
        </pc:sldMkLst>
        <pc:spChg chg="mod">
          <ac:chgData name="Cheng Ran" userId="dbeed8448c6bb12c" providerId="LiveId" clId="{D3E44819-094A-4FF7-BC8B-39CE69467472}" dt="2022-02-14T06:49:10.668" v="66" actId="20577"/>
          <ac:spMkLst>
            <pc:docMk/>
            <pc:sldMk cId="3523772265" sldId="258"/>
            <ac:spMk id="2" creationId="{56B5A35F-CBF1-4958-984C-405A745CF94E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4" creationId="{CF2B16D3-71ED-4D7F-A8F5-3878FE386343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9" creationId="{1A41D16B-F013-443D-814B-727E0FAED449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0" creationId="{2736ED6F-75BC-4D20-A70A-4D16AAE5BD8B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2" creationId="{758033DA-FAF1-429B-A4F0-7BDEE5C7B886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3" creationId="{364BA5A2-D62E-4583-84B6-1EA178AAC40C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4" creationId="{17C8572B-E1EA-4B8E-83DF-A52EC202BF58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5" creationId="{CF484A8B-5C83-48FB-8AFF-98600A069925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8" creationId="{4484C677-6810-45FF-9DBD-BD2B64BFCC5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9" creationId="{6623CEE7-BCF0-47A2-B26D-ECB835048D57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0" creationId="{AFDCD589-5190-4CDE-A9DF-8DE30C5F7B8B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1" creationId="{CB274334-BEC7-4091-ACE1-BAB2F1EFE20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2" creationId="{BDA0CC6A-692F-46FE-A092-8B6EFE056721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3" creationId="{631D55BA-3F3C-4427-AD82-3085588BE7C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4" creationId="{3B810631-3E8D-4180-84B9-754A36A30FF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5" creationId="{AB282EB7-322A-4E9B-9720-FE5B92C5DD7C}"/>
          </ac:spMkLst>
        </pc:spChg>
        <pc:spChg chg="add 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28" creationId="{2EF8D317-3B2A-483D-B243-66E1A0CC9938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3" creationId="{58216FDB-9831-4B4E-900F-10DA72267F2E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4" creationId="{24F97B5E-1FA0-4071-BF60-13A2226392DB}"/>
          </ac:spMkLst>
        </pc:spChg>
        <pc:spChg chg="add del mod">
          <ac:chgData name="Cheng Ran" userId="dbeed8448c6bb12c" providerId="LiveId" clId="{D3E44819-094A-4FF7-BC8B-39CE69467472}" dt="2022-02-14T06:50:25.963" v="100" actId="478"/>
          <ac:spMkLst>
            <pc:docMk/>
            <pc:sldMk cId="3523772265" sldId="258"/>
            <ac:spMk id="36" creationId="{6C8BFDFC-FF27-4A5C-924F-231E8B695DA8}"/>
          </ac:spMkLst>
        </pc:spChg>
        <pc:spChg chg="add del mod">
          <ac:chgData name="Cheng Ran" userId="dbeed8448c6bb12c" providerId="LiveId" clId="{D3E44819-094A-4FF7-BC8B-39CE69467472}" dt="2022-02-14T06:50:09.255" v="91" actId="478"/>
          <ac:spMkLst>
            <pc:docMk/>
            <pc:sldMk cId="3523772265" sldId="258"/>
            <ac:spMk id="37" creationId="{690CEBF9-3FBC-4992-8213-F493C183E3EC}"/>
          </ac:spMkLst>
        </pc:spChg>
        <pc:spChg chg="add del mod">
          <ac:chgData name="Cheng Ran" userId="dbeed8448c6bb12c" providerId="LiveId" clId="{D3E44819-094A-4FF7-BC8B-39CE69467472}" dt="2022-02-14T06:49:53.385" v="82" actId="478"/>
          <ac:spMkLst>
            <pc:docMk/>
            <pc:sldMk cId="3523772265" sldId="258"/>
            <ac:spMk id="38" creationId="{6662F8E9-3592-4065-9509-163A416CA530}"/>
          </ac:spMkLst>
        </pc:spChg>
        <pc:spChg chg="add del mod">
          <ac:chgData name="Cheng Ran" userId="dbeed8448c6bb12c" providerId="LiveId" clId="{D3E44819-094A-4FF7-BC8B-39CE69467472}" dt="2022-02-14T06:50:12.303" v="92" actId="478"/>
          <ac:spMkLst>
            <pc:docMk/>
            <pc:sldMk cId="3523772265" sldId="258"/>
            <ac:spMk id="39" creationId="{75AEC1D8-592E-4644-8B42-3B81A0B740AB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2" creationId="{A4D5C8EC-3AE8-4783-BBB8-86458AC13D72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3" creationId="{74CCD8EA-515E-4A09-93D5-C8CF57B90EF6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4" creationId="{FB26777A-999E-4993-B622-415BBCF125DC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5" creationId="{88D1EE96-6008-4348-A000-6168968DD86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6" creationId="{B9C82244-A124-482E-9B98-97CD54EEF05D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7" creationId="{BECA36E9-4B85-4AE8-9EA3-8A6AC7492A83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8" creationId="{4E8417D4-0F64-4328-BC66-601A48BD2B3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9" creationId="{1D50ABC0-90ED-4EB7-86B0-52131D1F513F}"/>
          </ac:spMkLst>
        </pc:s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5" creationId="{B039DC0E-8F91-4C2B-A025-FBD32B891C95}"/>
          </ac:grpSpMkLst>
        </pc:gr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16" creationId="{DE241DC0-FBD4-44DE-81F4-F59017A36907}"/>
          </ac:grpSpMkLst>
        </pc:grpChg>
        <pc:grpChg chg="add mod">
          <ac:chgData name="Cheng Ran" userId="dbeed8448c6bb12c" providerId="LiveId" clId="{D3E44819-094A-4FF7-BC8B-39CE69467472}" dt="2022-02-14T06:50:17.913" v="96" actId="14100"/>
          <ac:grpSpMkLst>
            <pc:docMk/>
            <pc:sldMk cId="3523772265" sldId="258"/>
            <ac:grpSpMk id="29" creationId="{7559C16A-64DF-4E62-98BB-A8E2F580D1A2}"/>
          </ac:grpSpMkLst>
        </pc:grpChg>
        <pc:grpChg chg="add mod">
          <ac:chgData name="Cheng Ran" userId="dbeed8448c6bb12c" providerId="LiveId" clId="{D3E44819-094A-4FF7-BC8B-39CE69467472}" dt="2022-02-14T06:50:22.548" v="99" actId="1076"/>
          <ac:grpSpMkLst>
            <pc:docMk/>
            <pc:sldMk cId="3523772265" sldId="258"/>
            <ac:grpSpMk id="40" creationId="{A89A6798-79DF-4F5F-A4E3-9E49699ABFB9}"/>
          </ac:grpSpMkLst>
        </pc:grp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6" creationId="{9DA34C11-BDAC-4476-AEC8-83B06E7E9481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7" creationId="{AA819FA7-B8E7-44BE-A1A8-7BA3EAC2772C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8" creationId="{7281FB56-D5E2-49A6-9704-ADFAC069933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11" creationId="{20809FE8-8421-4164-81C6-E371425DE9DE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17" creationId="{B32A354B-8AEC-4FEF-AABA-7563F6F7B00D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26" creationId="{F3DF95B0-A15B-4019-B263-39AC0E47E66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27" creationId="{636B9DF0-C0E2-4155-8EEB-E8FA2B9A6B66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0" creationId="{513766F6-187F-42DC-9E65-8E81232D454F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1" creationId="{D0C58A3D-8B83-4384-B910-6B98EEAC168E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2" creationId="{C034BA2E-1711-488B-8A5C-F4780353C22E}"/>
          </ac:picMkLst>
        </pc:picChg>
        <pc:picChg chg="add del mod">
          <ac:chgData name="Cheng Ran" userId="dbeed8448c6bb12c" providerId="LiveId" clId="{D3E44819-094A-4FF7-BC8B-39CE69467472}" dt="2022-02-14T06:49:52.034" v="81" actId="478"/>
          <ac:picMkLst>
            <pc:docMk/>
            <pc:sldMk cId="3523772265" sldId="258"/>
            <ac:picMk id="35" creationId="{291150F9-9C9A-4ADC-B463-9D257F333738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41" creationId="{9F54AF34-86D6-4E2F-A839-E7F6032D82AB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50" creationId="{906C5F5E-DCDE-4A0D-8E81-7BCA6A7A3935}"/>
          </ac:picMkLst>
        </pc:picChg>
        <pc:picChg chg="add mod">
          <ac:chgData name="Cheng Ran" userId="dbeed8448c6bb12c" providerId="LiveId" clId="{D3E44819-094A-4FF7-BC8B-39CE69467472}" dt="2022-02-14T06:50:02.409" v="87" actId="14100"/>
          <ac:picMkLst>
            <pc:docMk/>
            <pc:sldMk cId="3523772265" sldId="258"/>
            <ac:picMk id="51" creationId="{0BD9D7A4-A72F-4684-AB91-DFA01A8C3299}"/>
          </ac:picMkLst>
        </pc:picChg>
      </pc:sldChg>
      <pc:sldChg chg="modSp new mod">
        <pc:chgData name="Cheng Ran" userId="dbeed8448c6bb12c" providerId="LiveId" clId="{D3E44819-094A-4FF7-BC8B-39CE69467472}" dt="2022-02-14T06:59:14.073" v="409" actId="113"/>
        <pc:sldMkLst>
          <pc:docMk/>
          <pc:sldMk cId="1860643699" sldId="259"/>
        </pc:sldMkLst>
        <pc:spChg chg="mod">
          <ac:chgData name="Cheng Ran" userId="dbeed8448c6bb12c" providerId="LiveId" clId="{D3E44819-094A-4FF7-BC8B-39CE69467472}" dt="2022-02-14T06:50:41.534" v="116" actId="20577"/>
          <ac:spMkLst>
            <pc:docMk/>
            <pc:sldMk cId="1860643699" sldId="259"/>
            <ac:spMk id="2" creationId="{8278A7B1-8ED5-444F-9BF3-91033F950321}"/>
          </ac:spMkLst>
        </pc:spChg>
        <pc:spChg chg="mod">
          <ac:chgData name="Cheng Ran" userId="dbeed8448c6bb12c" providerId="LiveId" clId="{D3E44819-094A-4FF7-BC8B-39CE69467472}" dt="2022-02-14T06:59:14.073" v="409" actId="113"/>
          <ac:spMkLst>
            <pc:docMk/>
            <pc:sldMk cId="1860643699" sldId="259"/>
            <ac:spMk id="3" creationId="{AFAE86C5-B45A-4C29-80FB-2C467B3D4010}"/>
          </ac:spMkLst>
        </pc:spChg>
      </pc:sldChg>
      <pc:sldChg chg="new del">
        <pc:chgData name="Cheng Ran" userId="dbeed8448c6bb12c" providerId="LiveId" clId="{D3E44819-094A-4FF7-BC8B-39CE69467472}" dt="2022-02-14T06:51:22.261" v="129" actId="47"/>
        <pc:sldMkLst>
          <pc:docMk/>
          <pc:sldMk cId="1396718016" sldId="260"/>
        </pc:sldMkLst>
      </pc:sldChg>
      <pc:sldChg chg="addSp delSp modSp new del mod modClrScheme chgLayout">
        <pc:chgData name="Cheng Ran" userId="dbeed8448c6bb12c" providerId="LiveId" clId="{D3E44819-094A-4FF7-BC8B-39CE69467472}" dt="2022-02-14T06:57:51.682" v="326" actId="47"/>
        <pc:sldMkLst>
          <pc:docMk/>
          <pc:sldMk cId="2678162929" sldId="260"/>
        </pc:sldMkLst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2" creationId="{D3F720F7-837E-403C-BE9E-0BC5FF159D97}"/>
          </ac:spMkLst>
        </pc:spChg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3" creationId="{260443BA-E60C-4BE0-916C-2FD19018CE62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4" creationId="{4C67A2AA-97DC-44DC-B32C-9220FC4F5F60}"/>
          </ac:spMkLst>
        </pc:spChg>
        <pc:spChg chg="add del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5" creationId="{1C2275C0-1B93-4DB1-A79F-BC35AC873594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6" creationId="{98A2F401-73EE-4760-865A-1583AA31A55D}"/>
          </ac:spMkLst>
        </pc:spChg>
      </pc:sldChg>
      <pc:sldChg chg="addSp modSp new mod modAnim">
        <pc:chgData name="Cheng Ran" userId="dbeed8448c6bb12c" providerId="LiveId" clId="{D3E44819-094A-4FF7-BC8B-39CE69467472}" dt="2022-02-14T06:53:03.044" v="196" actId="1076"/>
        <pc:sldMkLst>
          <pc:docMk/>
          <pc:sldMk cId="756521357" sldId="261"/>
        </pc:sldMkLst>
        <pc:spChg chg="mod">
          <ac:chgData name="Cheng Ran" userId="dbeed8448c6bb12c" providerId="LiveId" clId="{D3E44819-094A-4FF7-BC8B-39CE69467472}" dt="2022-02-14T06:52:33.786" v="190" actId="20577"/>
          <ac:spMkLst>
            <pc:docMk/>
            <pc:sldMk cId="756521357" sldId="261"/>
            <ac:spMk id="2" creationId="{AC1D19C1-8F7A-4163-AB10-7F9FAE126A9E}"/>
          </ac:spMkLst>
        </pc:spChg>
        <pc:spChg chg="mod">
          <ac:chgData name="Cheng Ran" userId="dbeed8448c6bb12c" providerId="LiveId" clId="{D3E44819-094A-4FF7-BC8B-39CE69467472}" dt="2022-02-14T06:52:19.800" v="169" actId="2711"/>
          <ac:spMkLst>
            <pc:docMk/>
            <pc:sldMk cId="756521357" sldId="261"/>
            <ac:spMk id="3" creationId="{261FECE9-49EB-4399-984D-086ED97BCEDE}"/>
          </ac:spMkLst>
        </pc:spChg>
        <pc:picChg chg="add mod">
          <ac:chgData name="Cheng Ran" userId="dbeed8448c6bb12c" providerId="LiveId" clId="{D3E44819-094A-4FF7-BC8B-39CE69467472}" dt="2022-02-14T06:53:03.044" v="196" actId="1076"/>
          <ac:picMkLst>
            <pc:docMk/>
            <pc:sldMk cId="756521357" sldId="261"/>
            <ac:picMk id="4" creationId="{15923A3E-2CA5-4661-9F66-6F65836BC6DB}"/>
          </ac:picMkLst>
        </pc:picChg>
      </pc:sldChg>
      <pc:sldChg chg="addSp delSp modSp new mod">
        <pc:chgData name="Cheng Ran" userId="dbeed8448c6bb12c" providerId="LiveId" clId="{D3E44819-094A-4FF7-BC8B-39CE69467472}" dt="2022-02-14T06:55:42.918" v="254" actId="14100"/>
        <pc:sldMkLst>
          <pc:docMk/>
          <pc:sldMk cId="1942607329" sldId="262"/>
        </pc:sldMkLst>
        <pc:spChg chg="mod">
          <ac:chgData name="Cheng Ran" userId="dbeed8448c6bb12c" providerId="LiveId" clId="{D3E44819-094A-4FF7-BC8B-39CE69467472}" dt="2022-02-14T06:53:23.462" v="214" actId="20577"/>
          <ac:spMkLst>
            <pc:docMk/>
            <pc:sldMk cId="1942607329" sldId="262"/>
            <ac:spMk id="2" creationId="{0DF0A08B-A217-4FB7-9A92-2805F116D4E8}"/>
          </ac:spMkLst>
        </pc:spChg>
        <pc:spChg chg="mod">
          <ac:chgData name="Cheng Ran" userId="dbeed8448c6bb12c" providerId="LiveId" clId="{D3E44819-094A-4FF7-BC8B-39CE69467472}" dt="2022-02-14T06:55:42.918" v="254" actId="14100"/>
          <ac:spMkLst>
            <pc:docMk/>
            <pc:sldMk cId="1942607329" sldId="262"/>
            <ac:spMk id="3" creationId="{F8A1FF81-A945-42BE-AE10-CA5D0E5EF31E}"/>
          </ac:spMkLst>
        </pc:spChg>
        <pc:spChg chg="add del mod">
          <ac:chgData name="Cheng Ran" userId="dbeed8448c6bb12c" providerId="LiveId" clId="{D3E44819-094A-4FF7-BC8B-39CE69467472}" dt="2022-02-14T06:54:11.642" v="222" actId="478"/>
          <ac:spMkLst>
            <pc:docMk/>
            <pc:sldMk cId="1942607329" sldId="262"/>
            <ac:spMk id="4" creationId="{E2221161-3520-4145-8A98-88ED4B812C18}"/>
          </ac:spMkLst>
        </pc:spChg>
        <pc:spChg chg="add mod">
          <ac:chgData name="Cheng Ran" userId="dbeed8448c6bb12c" providerId="LiveId" clId="{D3E44819-094A-4FF7-BC8B-39CE69467472}" dt="2022-02-14T06:54:23.221" v="223" actId="1076"/>
          <ac:spMkLst>
            <pc:docMk/>
            <pc:sldMk cId="1942607329" sldId="262"/>
            <ac:spMk id="5" creationId="{6EF1FCD6-A209-4241-8E5D-085782F5FC44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6" creationId="{4983187F-4DA4-413B-84C6-3859ED2D7EBA}"/>
          </ac:spMkLst>
        </pc:spChg>
        <pc:spChg chg="add mod">
          <ac:chgData name="Cheng Ran" userId="dbeed8448c6bb12c" providerId="LiveId" clId="{D3E44819-094A-4FF7-BC8B-39CE69467472}" dt="2022-02-14T06:54:47.538" v="232" actId="14100"/>
          <ac:spMkLst>
            <pc:docMk/>
            <pc:sldMk cId="1942607329" sldId="262"/>
            <ac:spMk id="7" creationId="{4866B1BC-CBF8-454A-A015-F99C64E952A8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8" creationId="{9F636BCA-4453-4C4F-A0CF-CB4A71D3930C}"/>
          </ac:spMkLst>
        </pc:spChg>
        <pc:spChg chg="add del mod">
          <ac:chgData name="Cheng Ran" userId="dbeed8448c6bb12c" providerId="LiveId" clId="{D3E44819-094A-4FF7-BC8B-39CE69467472}" dt="2022-02-14T06:55:13.211" v="235" actId="478"/>
          <ac:spMkLst>
            <pc:docMk/>
            <pc:sldMk cId="1942607329" sldId="262"/>
            <ac:spMk id="9" creationId="{47A8F132-C9ED-4FFD-BE59-C5C6E8F91346}"/>
          </ac:spMkLst>
        </pc:spChg>
        <pc:spChg chg="add mod">
          <ac:chgData name="Cheng Ran" userId="dbeed8448c6bb12c" providerId="LiveId" clId="{D3E44819-094A-4FF7-BC8B-39CE69467472}" dt="2022-02-14T06:55:24.950" v="239" actId="1076"/>
          <ac:spMkLst>
            <pc:docMk/>
            <pc:sldMk cId="1942607329" sldId="262"/>
            <ac:spMk id="10" creationId="{F202687E-E485-451E-B958-6BCA2BD6B63B}"/>
          </ac:spMkLst>
        </pc:spChg>
        <pc:spChg chg="add mod">
          <ac:chgData name="Cheng Ran" userId="dbeed8448c6bb12c" providerId="LiveId" clId="{D3E44819-094A-4FF7-BC8B-39CE69467472}" dt="2022-02-14T06:54:26.180" v="224" actId="1076"/>
          <ac:spMkLst>
            <pc:docMk/>
            <pc:sldMk cId="1942607329" sldId="262"/>
            <ac:spMk id="11" creationId="{96881E66-0D92-4D32-A1C5-44BF3BAD668D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12" creationId="{D3C3FAFA-84DF-4E60-84C0-5F6DDF6DE5D8}"/>
          </ac:spMkLst>
        </pc:spChg>
      </pc:sldChg>
      <pc:sldChg chg="addSp delSp modSp new mod">
        <pc:chgData name="Cheng Ran" userId="dbeed8448c6bb12c" providerId="LiveId" clId="{D3E44819-094A-4FF7-BC8B-39CE69467472}" dt="2022-02-14T06:57:03.754" v="321" actId="2711"/>
        <pc:sldMkLst>
          <pc:docMk/>
          <pc:sldMk cId="643232237" sldId="263"/>
        </pc:sldMkLst>
        <pc:spChg chg="mod">
          <ac:chgData name="Cheng Ran" userId="dbeed8448c6bb12c" providerId="LiveId" clId="{D3E44819-094A-4FF7-BC8B-39CE69467472}" dt="2022-02-14T06:56:37.627" v="286" actId="20577"/>
          <ac:spMkLst>
            <pc:docMk/>
            <pc:sldMk cId="643232237" sldId="263"/>
            <ac:spMk id="2" creationId="{C416EE59-D171-4084-B15C-CE68FB2AA6D6}"/>
          </ac:spMkLst>
        </pc:spChg>
        <pc:spChg chg="del">
          <ac:chgData name="Cheng Ran" userId="dbeed8448c6bb12c" providerId="LiveId" clId="{D3E44819-094A-4FF7-BC8B-39CE69467472}" dt="2022-02-14T06:56:51.722" v="320" actId="478"/>
          <ac:spMkLst>
            <pc:docMk/>
            <pc:sldMk cId="643232237" sldId="263"/>
            <ac:spMk id="3" creationId="{1126F33F-8D74-4AE2-BE2A-AA41A5576707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4" creationId="{025A78BD-0F2F-4D61-8E21-9FC9A0295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5" creationId="{53C92582-C374-4563-8EE6-8B8BDD4B39F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6" creationId="{84593AE6-9B64-4A9F-B8EE-252EFCD50BE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7" creationId="{FE83B653-1601-4364-8C00-8C7735EE9F2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8" creationId="{2DA798BF-67EF-47FF-B8E5-AA36296B906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9" creationId="{2A0265A4-D4C8-423C-A9BF-3E4B24A9ECA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0" creationId="{BEA8F05E-D82E-4569-AFA9-AD69F4276BB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1" creationId="{DA412236-B1CB-4F59-ACF1-038C988ED69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2" creationId="{84638C11-91F7-4B99-9E30-734F7840DC92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3" creationId="{BA20BC34-27E2-4AA3-9C98-8651CB181F55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4" creationId="{7EFE8705-C34A-497B-9F0B-FAC466EFD34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5" creationId="{720B5ABF-C259-42C0-A462-BA12906A0E9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6" creationId="{1C8CB3EB-D31B-4CC4-860A-24DFEE81A39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7" creationId="{7F1D3782-6E76-4201-8598-8623336D823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8" creationId="{8F825DEB-5092-46C0-BA68-C192A9B2D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9" creationId="{F44783C0-054D-4DF1-967D-689FD4A8D716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42.040" v="631" actId="700"/>
        <pc:sldMkLst>
          <pc:docMk/>
          <pc:sldMk cId="1918986422" sldId="264"/>
        </pc:sldMkLst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2" creationId="{45470237-5218-4212-AFDF-082B6140E36A}"/>
          </ac:spMkLst>
        </pc:spChg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3" creationId="{BE60A505-9697-4CD0-A079-F375EA4E9B0D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4" creationId="{5809FA12-43AA-4C8B-AD6D-D6D74ED7F670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5" creationId="{C774D15C-9D9C-4F09-B947-AB7763740ECE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34.976" v="630" actId="700"/>
        <pc:sldMkLst>
          <pc:docMk/>
          <pc:sldMk cId="3572111270" sldId="265"/>
        </pc:sldMkLst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2" creationId="{7B689017-976A-40D6-A320-D446D20EED8D}"/>
          </ac:spMkLst>
        </pc:spChg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3" creationId="{645CC0F0-3218-4396-8D39-AD5CC990B5C1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4" creationId="{4DA621EA-9CC0-49A5-98D1-7957A93AA9AD}"/>
          </ac:spMkLst>
        </pc:spChg>
        <pc:spChg chg="add del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5" creationId="{06B89A7A-FF9D-44EB-962D-B71CCDCB4C45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6" creationId="{2CFAEA2D-D1A3-4184-8497-588F82723A1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2:54.477" v="533" actId="2711"/>
        <pc:sldMkLst>
          <pc:docMk/>
          <pc:sldMk cId="818886023" sldId="266"/>
        </pc:sldMkLst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2" creationId="{5F6EC15B-42AE-4AB1-80E9-5B2217F366CC}"/>
          </ac:spMkLst>
        </pc:spChg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3" creationId="{4BAF7CDB-5E3D-42B0-B092-41131438484F}"/>
          </ac:spMkLst>
        </pc:spChg>
        <pc:spChg chg="add mod ord">
          <ac:chgData name="Cheng Ran" userId="dbeed8448c6bb12c" providerId="LiveId" clId="{D3E44819-094A-4FF7-BC8B-39CE69467472}" dt="2022-02-14T07:00:37.689" v="500" actId="20577"/>
          <ac:spMkLst>
            <pc:docMk/>
            <pc:sldMk cId="818886023" sldId="266"/>
            <ac:spMk id="4" creationId="{4D2F9BD6-65AD-446B-87B5-FFE7B8451B96}"/>
          </ac:spMkLst>
        </pc:spChg>
        <pc:spChg chg="add mod ord">
          <ac:chgData name="Cheng Ran" userId="dbeed8448c6bb12c" providerId="LiveId" clId="{D3E44819-094A-4FF7-BC8B-39CE69467472}" dt="2022-02-14T07:02:54.477" v="533" actId="2711"/>
          <ac:spMkLst>
            <pc:docMk/>
            <pc:sldMk cId="818886023" sldId="266"/>
            <ac:spMk id="5" creationId="{9A88BA15-2EBD-4240-AA5E-20DC746D307B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0" creationId="{AA580F68-7BA1-4138-9CBB-6B62453138D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1" creationId="{471D5FDE-4262-4628-8560-42CB8586451D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2" creationId="{DCF731D1-5EF1-44D1-9D7D-05F40893101C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3" creationId="{73C01DC1-3358-43F4-B518-73E4E6E39C68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4" creationId="{1A7DAB9F-240B-4550-9934-0FD68F63636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5" creationId="{F4F9AB50-8579-4C03-8A84-3A067794B2EE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6" creationId="{BA7D6A0F-FA52-4D35-95A0-5A5CB641D73F}"/>
          </ac:spMkLst>
        </pc:spChg>
        <pc:spChg chg="add mod ord">
          <ac:chgData name="Cheng Ran" userId="dbeed8448c6bb12c" providerId="LiveId" clId="{D3E44819-094A-4FF7-BC8B-39CE69467472}" dt="2022-02-14T07:01:58.799" v="513" actId="1076"/>
          <ac:spMkLst>
            <pc:docMk/>
            <pc:sldMk cId="818886023" sldId="266"/>
            <ac:spMk id="17" creationId="{BE2DC112-9B22-49E6-A9ED-DCBE563A064D}"/>
          </ac:spMkLst>
        </pc:sp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6" creationId="{674A6C70-0433-4A7A-8064-09E1197B65D1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7" creationId="{E043F660-0A74-44FC-922C-3569EEF7BEC0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8" creationId="{A8709280-6204-432A-BA40-2B6F59150DE6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9" creationId="{1999EBC5-E8B0-4E7F-9B40-BF6A66462A9E}"/>
          </ac:picMkLst>
        </pc:picChg>
        <pc:picChg chg="add mod">
          <ac:chgData name="Cheng Ran" userId="dbeed8448c6bb12c" providerId="LiveId" clId="{D3E44819-094A-4FF7-BC8B-39CE69467472}" dt="2022-02-14T07:01:52.548" v="512" actId="1076"/>
          <ac:picMkLst>
            <pc:docMk/>
            <pc:sldMk cId="818886023" sldId="266"/>
            <ac:picMk id="18" creationId="{F62B7DC8-E6D9-4B84-9580-58F95CAE51F2}"/>
          </ac:picMkLst>
        </pc:picChg>
      </pc:sldChg>
      <pc:sldChg chg="addSp modSp new mod">
        <pc:chgData name="Cheng Ran" userId="dbeed8448c6bb12c" providerId="LiveId" clId="{D3E44819-094A-4FF7-BC8B-39CE69467472}" dt="2022-02-14T07:03:57.252" v="625" actId="14100"/>
        <pc:sldMkLst>
          <pc:docMk/>
          <pc:sldMk cId="264240106" sldId="267"/>
        </pc:sldMkLst>
        <pc:spChg chg="mod">
          <ac:chgData name="Cheng Ran" userId="dbeed8448c6bb12c" providerId="LiveId" clId="{D3E44819-094A-4FF7-BC8B-39CE69467472}" dt="2022-02-14T07:03:17.467" v="553" actId="20577"/>
          <ac:spMkLst>
            <pc:docMk/>
            <pc:sldMk cId="264240106" sldId="267"/>
            <ac:spMk id="2" creationId="{905A6A52-BFA0-4FC4-8492-8339BFE41C8E}"/>
          </ac:spMkLst>
        </pc:spChg>
        <pc:spChg chg="mod">
          <ac:chgData name="Cheng Ran" userId="dbeed8448c6bb12c" providerId="LiveId" clId="{D3E44819-094A-4FF7-BC8B-39CE69467472}" dt="2022-02-14T07:03:57.252" v="625" actId="14100"/>
          <ac:spMkLst>
            <pc:docMk/>
            <pc:sldMk cId="264240106" sldId="267"/>
            <ac:spMk id="3" creationId="{71535D8B-57DC-48DB-AA72-00412EACE6D7}"/>
          </ac:spMkLst>
        </pc:spChg>
        <pc:spChg chg="add mod">
          <ac:chgData name="Cheng Ran" userId="dbeed8448c6bb12c" providerId="LiveId" clId="{D3E44819-094A-4FF7-BC8B-39CE69467472}" dt="2022-02-14T07:03:52.233" v="624" actId="1038"/>
          <ac:spMkLst>
            <pc:docMk/>
            <pc:sldMk cId="264240106" sldId="267"/>
            <ac:spMk id="5" creationId="{741B5F73-52B5-41D7-94A6-1A93327BD038}"/>
          </ac:spMkLst>
        </pc:spChg>
        <pc:graphicFrameChg chg="add mod">
          <ac:chgData name="Cheng Ran" userId="dbeed8448c6bb12c" providerId="LiveId" clId="{D3E44819-094A-4FF7-BC8B-39CE69467472}" dt="2022-02-14T07:03:52.233" v="624" actId="1038"/>
          <ac:graphicFrameMkLst>
            <pc:docMk/>
            <pc:sldMk cId="264240106" sldId="267"/>
            <ac:graphicFrameMk id="4" creationId="{48F06FFA-C0A7-467B-B355-3AD5E48BE207}"/>
          </ac:graphicFrameMkLst>
        </pc:graphicFrameChg>
      </pc:sldChg>
      <pc:sldChg chg="new del">
        <pc:chgData name="Cheng Ran" userId="dbeed8448c6bb12c" providerId="LiveId" clId="{D3E44819-094A-4FF7-BC8B-39CE69467472}" dt="2022-02-14T07:04:21.139" v="627" actId="680"/>
        <pc:sldMkLst>
          <pc:docMk/>
          <pc:sldMk cId="2744187709" sldId="268"/>
        </pc:sldMkLst>
      </pc:sldChg>
      <pc:sldChg chg="addSp delSp modSp new mod modClrScheme chgLayout">
        <pc:chgData name="Cheng Ran" userId="dbeed8448c6bb12c" providerId="LiveId" clId="{D3E44819-094A-4FF7-BC8B-39CE69467472}" dt="2022-02-14T07:06:14.479" v="715" actId="20577"/>
        <pc:sldMkLst>
          <pc:docMk/>
          <pc:sldMk cId="3806023767" sldId="268"/>
        </pc:sldMkLst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2" creationId="{AC000F5F-F9D7-4E30-9C39-F732BD7BF655}"/>
          </ac:spMkLst>
        </pc:spChg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3" creationId="{35536060-88D9-4B95-95F2-B8C2A1E616F9}"/>
          </ac:spMkLst>
        </pc:spChg>
        <pc:spChg chg="add mod ord">
          <ac:chgData name="Cheng Ran" userId="dbeed8448c6bb12c" providerId="LiveId" clId="{D3E44819-094A-4FF7-BC8B-39CE69467472}" dt="2022-02-14T07:06:08.091" v="691" actId="20577"/>
          <ac:spMkLst>
            <pc:docMk/>
            <pc:sldMk cId="3806023767" sldId="268"/>
            <ac:spMk id="4" creationId="{29A7C679-1107-4D5D-8342-A437A12706DA}"/>
          </ac:spMkLst>
        </pc:spChg>
        <pc:spChg chg="add mod ord">
          <ac:chgData name="Cheng Ran" userId="dbeed8448c6bb12c" providerId="LiveId" clId="{D3E44819-094A-4FF7-BC8B-39CE69467472}" dt="2022-02-14T07:06:14.479" v="715" actId="20577"/>
          <ac:spMkLst>
            <pc:docMk/>
            <pc:sldMk cId="3806023767" sldId="268"/>
            <ac:spMk id="5" creationId="{4CCEAAED-FF89-4193-B00E-0CA9C59A9975}"/>
          </ac:spMkLst>
        </pc:spChg>
      </pc:sldChg>
      <pc:sldChg chg="addSp delSp modSp new mod">
        <pc:chgData name="Cheng Ran" userId="dbeed8448c6bb12c" providerId="LiveId" clId="{D3E44819-094A-4FF7-BC8B-39CE69467472}" dt="2022-02-14T07:08:56.732" v="902"/>
        <pc:sldMkLst>
          <pc:docMk/>
          <pc:sldMk cId="2065799902" sldId="269"/>
        </pc:sldMkLst>
        <pc:spChg chg="mod">
          <ac:chgData name="Cheng Ran" userId="dbeed8448c6bb12c" providerId="LiveId" clId="{D3E44819-094A-4FF7-BC8B-39CE69467472}" dt="2022-02-14T07:07:07.744" v="736" actId="20577"/>
          <ac:spMkLst>
            <pc:docMk/>
            <pc:sldMk cId="2065799902" sldId="269"/>
            <ac:spMk id="2" creationId="{034B5C74-2659-4384-A482-0406BF7BCC2B}"/>
          </ac:spMkLst>
        </pc:spChg>
        <pc:spChg chg="add del mod">
          <ac:chgData name="Cheng Ran" userId="dbeed8448c6bb12c" providerId="LiveId" clId="{D3E44819-094A-4FF7-BC8B-39CE69467472}" dt="2022-02-14T07:07:03.214" v="723" actId="478"/>
          <ac:spMkLst>
            <pc:docMk/>
            <pc:sldMk cId="2065799902" sldId="269"/>
            <ac:spMk id="7" creationId="{08180837-FF6E-4715-B0BA-89E440231FD5}"/>
          </ac:spMkLst>
        </pc:spChg>
        <pc:spChg chg="add del mod">
          <ac:chgData name="Cheng Ran" userId="dbeed8448c6bb12c" providerId="LiveId" clId="{D3E44819-094A-4FF7-BC8B-39CE69467472}" dt="2022-02-14T07:08:56.732" v="902"/>
          <ac:spMkLst>
            <pc:docMk/>
            <pc:sldMk cId="2065799902" sldId="269"/>
            <ac:spMk id="8" creationId="{EA78EEBF-CC34-458E-AE05-165D03B4ED3E}"/>
          </ac:spMkLst>
        </pc:spChg>
        <pc:picChg chg="add mod">
          <ac:chgData name="Cheng Ran" userId="dbeed8448c6bb12c" providerId="LiveId" clId="{D3E44819-094A-4FF7-BC8B-39CE69467472}" dt="2022-02-14T07:07:15.570" v="737" actId="1076"/>
          <ac:picMkLst>
            <pc:docMk/>
            <pc:sldMk cId="2065799902" sldId="269"/>
            <ac:picMk id="4" creationId="{5D5AD672-C5EC-47FE-B7D4-E74AE5A32442}"/>
          </ac:picMkLst>
        </pc:picChg>
        <pc:picChg chg="add mod">
          <ac:chgData name="Cheng Ran" userId="dbeed8448c6bb12c" providerId="LiveId" clId="{D3E44819-094A-4FF7-BC8B-39CE69467472}" dt="2022-02-14T07:07:17.628" v="738" actId="1076"/>
          <ac:picMkLst>
            <pc:docMk/>
            <pc:sldMk cId="2065799902" sldId="269"/>
            <ac:picMk id="5" creationId="{95F63624-395D-4D29-9385-C4D04C202E9B}"/>
          </ac:picMkLst>
        </pc:picChg>
        <pc:picChg chg="add del mod">
          <ac:chgData name="Cheng Ran" userId="dbeed8448c6bb12c" providerId="LiveId" clId="{D3E44819-094A-4FF7-BC8B-39CE69467472}" dt="2022-02-14T07:07:03.214" v="723" actId="478"/>
          <ac:picMkLst>
            <pc:docMk/>
            <pc:sldMk cId="2065799902" sldId="269"/>
            <ac:picMk id="6" creationId="{AE45C602-3444-48B2-8982-8B0B2ABBC8CD}"/>
          </ac:picMkLst>
        </pc:picChg>
      </pc:sldChg>
      <pc:sldChg chg="addSp delSp modSp new mod">
        <pc:chgData name="Cheng Ran" userId="dbeed8448c6bb12c" providerId="LiveId" clId="{D3E44819-094A-4FF7-BC8B-39CE69467472}" dt="2022-02-14T07:09:25.022" v="906" actId="1076"/>
        <pc:sldMkLst>
          <pc:docMk/>
          <pc:sldMk cId="1191028368" sldId="270"/>
        </pc:sldMkLst>
        <pc:spChg chg="del">
          <ac:chgData name="Cheng Ran" userId="dbeed8448c6bb12c" providerId="LiveId" clId="{D3E44819-094A-4FF7-BC8B-39CE69467472}" dt="2022-02-14T07:07:50.733" v="805" actId="478"/>
          <ac:spMkLst>
            <pc:docMk/>
            <pc:sldMk cId="1191028368" sldId="270"/>
            <ac:spMk id="2" creationId="{59AD3F71-A982-4208-B9B7-A70576460F9E}"/>
          </ac:spMkLst>
        </pc:spChg>
        <pc:spChg chg="del">
          <ac:chgData name="Cheng Ran" userId="dbeed8448c6bb12c" providerId="LiveId" clId="{D3E44819-094A-4FF7-BC8B-39CE69467472}" dt="2022-02-14T07:07:48.966" v="804" actId="478"/>
          <ac:spMkLst>
            <pc:docMk/>
            <pc:sldMk cId="1191028368" sldId="270"/>
            <ac:spMk id="3" creationId="{A908544E-7C78-402F-8E66-BB5E18482BC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6" creationId="{3E4296C3-7105-4A96-AC89-40D471CA045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7" creationId="{8F9838F6-20E8-44E4-B4C9-8D337C4E8D6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8" creationId="{88596EB6-C719-494C-AB58-B42EB998ABF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9" creationId="{74E4967E-635A-4D9B-BD8B-1A50CAD701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0" creationId="{00CC80A2-F169-45C1-B37C-DF50BEFFD2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1" creationId="{8436F179-6E15-4FFA-A2CA-0D2250A873C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2" creationId="{117D836B-40BF-4781-B50C-BB2E1653C5C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3" creationId="{E6E45050-8A12-4A0C-B438-592038D09BE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4" creationId="{7DA16820-2E14-4344-BA7E-565D1A59CA7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5" creationId="{98AEA009-5A7B-4185-B223-890F870AEC22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6" creationId="{662370D0-9F52-470C-9492-9C86CF6D3E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7" creationId="{0DF6264A-FFE1-4F74-9825-76FC20AD434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8" creationId="{3808D1CF-3128-445B-8D4A-C5C1A872775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9" creationId="{FE6E439A-8852-4636-A38F-8B19F0CB9D9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0" creationId="{75AB075C-E3F7-4D10-86E8-5B449C4D88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1" creationId="{C47AECC0-0893-4471-B9EB-7F1F69BE9CB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2" creationId="{95FD19F8-3F4F-4BEC-A91C-A71D3B8F2E6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3" creationId="{C6217D34-F448-4DBE-A286-82C99A20439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4" creationId="{38F09604-3CA3-49D4-AFF9-21D02DDFEC6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5" creationId="{A88DF7DE-C75D-4C73-8E75-5A88F6C034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6" creationId="{9716B8C4-AB77-4819-A568-4862C7C2BE4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7" creationId="{2EA10EF5-FE09-4432-88B0-705F54FF08E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8" creationId="{13EB0F18-C584-4109-9EE5-42B744F8C6F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9" creationId="{B6856B0E-3971-4FF5-91F4-7169E776872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0" creationId="{34D00B02-8ABA-49D1-9B66-F7B0FBC2376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1" creationId="{1421ED8A-FD2A-4F3C-B851-D1DAF758AF2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2" creationId="{32317910-3762-4E84-8B1F-5BED95A82441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3" creationId="{C8FAA9B1-19C3-466F-B237-496D8554792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4" creationId="{34981FAF-8A7E-42EC-87A7-492B58C9047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5" creationId="{298E73C6-15B6-4074-8772-97080018453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6" creationId="{E6FFEA31-9211-4E08-842E-72CD706E45A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7" creationId="{0E5E1BF8-1666-49E3-8523-1732247FDC9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8" creationId="{517672D5-4D1B-4C36-8A99-B4C86CC61D5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9" creationId="{534092CB-4801-434F-919C-EC8F0CAB5E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0" creationId="{5C4CCCE0-7F2D-4BFE-979E-756235B8331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1" creationId="{BE12EAD4-C75C-409C-B10E-7CA3F0A9E2E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2" creationId="{CC98E7C8-B11B-4337-B181-CAF8015457A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3" creationId="{11208526-3AF0-4783-93A4-163A3477CD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4" creationId="{9A64DE26-AE57-44F6-98A2-02F6A458ABF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5" creationId="{FE221571-207A-4CC0-9E62-35D856B3C89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6" creationId="{C3CC76F1-6E0F-4197-9BB2-CD364228F14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7" creationId="{3342E5AA-A5CE-4380-BCD0-67FD5F2230A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8" creationId="{D137AE6B-BDB7-47B9-AAA3-5445540956E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9" creationId="{8999555A-6E69-4CB1-8869-578536E1963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0" creationId="{28A10A2B-DF79-4C5A-BC86-89AB05C4489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1" creationId="{4FA840FB-95AD-4730-B9A2-74C8E3FC13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2" creationId="{9E97312D-03C0-4C04-9C1A-C2FBA3A54F4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3" creationId="{B6AEE70E-6F77-4950-999C-8ED1ADBF0B46}"/>
          </ac:spMkLst>
        </pc:spChg>
        <pc:spChg chg="add mod">
          <ac:chgData name="Cheng Ran" userId="dbeed8448c6bb12c" providerId="LiveId" clId="{D3E44819-094A-4FF7-BC8B-39CE69467472}" dt="2022-02-14T07:09:17.357" v="904" actId="1076"/>
          <ac:spMkLst>
            <pc:docMk/>
            <pc:sldMk cId="1191028368" sldId="270"/>
            <ac:spMk id="54" creationId="{78FF5C0F-9DF2-43BF-A481-965FD714158E}"/>
          </ac:spMkLst>
        </pc:spChg>
        <pc:picChg chg="add mod">
          <ac:chgData name="Cheng Ran" userId="dbeed8448c6bb12c" providerId="LiveId" clId="{D3E44819-094A-4FF7-BC8B-39CE69467472}" dt="2022-02-14T07:09:25.022" v="906" actId="1076"/>
          <ac:picMkLst>
            <pc:docMk/>
            <pc:sldMk cId="1191028368" sldId="270"/>
            <ac:picMk id="55" creationId="{55C9D6A6-3AE9-4735-A309-6A48D76A539F}"/>
          </ac:picMkLst>
        </pc:pic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4" creationId="{29E90F7C-FA70-4677-B6A9-914229E2CA46}"/>
          </ac:cxnSpMkLst>
        </pc:cxn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5" creationId="{15054853-CD77-4DD8-8554-2AB87A84BA51}"/>
          </ac:cxnSpMkLst>
        </pc:cxnChg>
      </pc:sldChg>
      <pc:sldChg chg="addSp delSp modSp new mod modAnim">
        <pc:chgData name="Cheng Ran" userId="dbeed8448c6bb12c" providerId="LiveId" clId="{D3E44819-094A-4FF7-BC8B-39CE69467472}" dt="2022-02-14T07:08:31.161" v="896" actId="1038"/>
        <pc:sldMkLst>
          <pc:docMk/>
          <pc:sldMk cId="3294332934" sldId="271"/>
        </pc:sldMkLst>
        <pc:spChg chg="del">
          <ac:chgData name="Cheng Ran" userId="dbeed8448c6bb12c" providerId="LiveId" clId="{D3E44819-094A-4FF7-BC8B-39CE69467472}" dt="2022-02-14T07:08:22.238" v="808" actId="478"/>
          <ac:spMkLst>
            <pc:docMk/>
            <pc:sldMk cId="3294332934" sldId="271"/>
            <ac:spMk id="2" creationId="{F572B8EF-1699-440D-AFB5-97F2D47EE134}"/>
          </ac:spMkLst>
        </pc:spChg>
        <pc:spChg chg="del">
          <ac:chgData name="Cheng Ran" userId="dbeed8448c6bb12c" providerId="LiveId" clId="{D3E44819-094A-4FF7-BC8B-39CE69467472}" dt="2022-02-14T07:08:20.570" v="807" actId="478"/>
          <ac:spMkLst>
            <pc:docMk/>
            <pc:sldMk cId="3294332934" sldId="271"/>
            <ac:spMk id="3" creationId="{D63FCEAC-E3A1-49BF-A511-F95F01491A0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7" creationId="{80244904-2E55-4F61-B011-C2A7F98DB77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8" creationId="{59DD69D4-0117-462E-8B4A-4E000FC20C33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9" creationId="{03A0D178-1C7C-404C-B248-6FF6A0EBD58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0" creationId="{AB48EC15-D602-4B29-B70E-8EAAC4E245B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1" creationId="{5302C0FE-8E91-437B-8D2F-F2A075CC84A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2" creationId="{AF34876F-8CF7-4DD0-98BB-BBE44EA5203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3" creationId="{997B4D30-F13A-4952-B751-CE42976917FD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4" creationId="{DD6ADF3C-CF97-4DD2-92CC-8E89FA861601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5" creationId="{C1B05CE9-FF9C-4911-9A2B-26A5B84FCF0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6" creationId="{98A07DC1-F6F2-4C52-906E-694C8E90E1B2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7" creationId="{9106A6B5-5C50-4E76-95F3-E2496AB3E2BA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8" creationId="{F36B4E14-2E4C-4115-8971-1988662F9D7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9" creationId="{DA3EE7F8-04FB-4205-9AA0-9355F7F4E25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0" creationId="{05C91EF1-1A8A-49A7-B2E7-37137DA357B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1" creationId="{5F8F12A5-5054-4A14-ACF8-38756A644D9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2" creationId="{20C7E11F-8793-4B2C-8894-A9529036AAB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3" creationId="{A1A8772A-085F-4DD4-9C35-D8C31A733B5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4" creationId="{B7B44A8C-FA54-4C6C-A079-3E3DC034D3D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5" creationId="{47520E04-326C-4445-8B74-A2D188C7A06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6" creationId="{24BDA94B-8C24-42F1-B26B-DB7230C7C96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7" creationId="{72A1BE97-8560-4219-B973-E335BBC3B69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8" creationId="{D856A56C-F208-4398-A0E1-8F120C1DCAF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9" creationId="{90F25C99-6D48-4C38-8769-91EE911B00E6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0" creationId="{EED6FBCC-C7D9-495F-AF50-DF155969E85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1" creationId="{167AE32F-F668-4E0C-8DFC-319733E2668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2" creationId="{BEFEE1A2-FD96-4CB4-AE51-2D8CF9062D46}"/>
          </ac:spMkLst>
        </pc:spChg>
        <pc:picChg chg="add mod">
          <ac:chgData name="Cheng Ran" userId="dbeed8448c6bb12c" providerId="LiveId" clId="{D3E44819-094A-4FF7-BC8B-39CE69467472}" dt="2022-02-14T07:08:31.161" v="896" actId="1038"/>
          <ac:picMkLst>
            <pc:docMk/>
            <pc:sldMk cId="3294332934" sldId="271"/>
            <ac:picMk id="4" creationId="{60C55CBC-3C28-4EE2-BF6C-C8B03B8B5B85}"/>
          </ac:picMkLst>
        </pc:pic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5" creationId="{6B1F5105-6092-4781-BFE6-E1ABD97103EB}"/>
          </ac:cxnSpMkLst>
        </pc:cxn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6" creationId="{5CE19D95-5EC3-4E6C-9194-3D0C51970E4B}"/>
          </ac:cxnSpMkLst>
        </pc:cxnChg>
      </pc:sldChg>
      <pc:sldChg chg="addSp modSp new mod modAnim">
        <pc:chgData name="Cheng Ran" userId="dbeed8448c6bb12c" providerId="LiveId" clId="{D3E44819-094A-4FF7-BC8B-39CE69467472}" dt="2022-02-14T07:10:04.964" v="977" actId="1038"/>
        <pc:sldMkLst>
          <pc:docMk/>
          <pc:sldMk cId="1094252760" sldId="272"/>
        </pc:sldMkLst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5" creationId="{F42E4162-6B95-4697-B9CB-769D38C6E0AA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6" creationId="{6B963F60-B783-437B-8235-68FCCEFE1D9B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7" creationId="{C1C19DF0-3BA5-422C-9A84-6D563B62E595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8" creationId="{679579D7-73E7-4CA9-ACA9-AD99B8700301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9" creationId="{22EA4A8F-A15B-4772-B4AC-F4F25A201A59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0" creationId="{9689E608-E37C-46C6-8B76-205F9E5715D8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1" creationId="{D3B559DF-F906-499A-BD45-0285BCED4276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2" creationId="{195036E0-9398-453C-AFF7-BE6A1F879D43}"/>
          </ac:spMkLst>
        </pc:sp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4" creationId="{8B88C2EC-7171-4125-B668-F09650834676}"/>
          </ac:picMkLst>
        </pc:pic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13" creationId="{5E1E9320-AA1A-47C0-9145-0EF78BF975C2}"/>
          </ac:picMkLst>
        </pc:picChg>
      </pc:sldChg>
      <pc:sldChg chg="addSp modSp new mod modAnim">
        <pc:chgData name="Cheng Ran" userId="dbeed8448c6bb12c" providerId="LiveId" clId="{D3E44819-094A-4FF7-BC8B-39CE69467472}" dt="2022-02-14T07:10:28.862" v="1045" actId="1037"/>
        <pc:sldMkLst>
          <pc:docMk/>
          <pc:sldMk cId="3391222188" sldId="273"/>
        </pc:sldMkLst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5" creationId="{31426458-B165-45B4-B1F1-DA6906859CF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6" creationId="{46C27431-B4FE-4E4B-8108-E8399117C02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8" creationId="{FC4F6743-A84C-43AE-9D4A-3A0F3247EC62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9" creationId="{31E14E59-EEF7-42A2-91FA-358FC9B2969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0" creationId="{919A2649-1068-46C1-A5D2-7D524B9CF7AD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1" creationId="{106C3807-767F-4A91-97C9-A8720C573705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2" creationId="{CEFA1C49-8876-4350-9EDD-50D25309C03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3" creationId="{0D7F501E-F8D3-454A-B57C-2D3859238C5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4" creationId="{84F5495B-E4DC-4026-8B35-6D8783320F5F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5" creationId="{2AA6CFDD-BBCF-44A6-9F1B-E427059FE52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6" creationId="{35C06999-07F4-42E5-9411-B3685CB35189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7" creationId="{C50CF74D-39F1-42FE-94E8-40F50AE06F20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8" creationId="{CF509680-9D34-4D81-86FC-BE076C5E215E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9" creationId="{1BC32CC2-724E-4E70-8984-BF7CC488485C}"/>
          </ac:spMkLst>
        </pc:sp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4" creationId="{CA75CF7B-4EF3-408B-BBA0-1CB146F2DE4F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7" creationId="{8B7D82ED-F134-4185-A68F-F732A746E5F3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4" creationId="{4D6DDAC7-BCF5-4DF8-B7C8-0306A00DE9AE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5" creationId="{7DE4959B-DD98-40E0-BE7C-0058FAAB0CC4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6" creationId="{10F50013-23FE-4209-8783-F55684DF767D}"/>
          </ac:picMkLst>
        </pc:pic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0" creationId="{9EAE1788-D430-4F15-96E5-0EA4F6211670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1" creationId="{CA52AC97-FCA7-4706-9613-C55497B3519A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2" creationId="{83D4235D-7194-4AFD-842D-DC8D242A23A3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3" creationId="{A30A089C-D75C-4A4C-BABE-7D363AB1A35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4" creationId="{C98DEF48-B2C0-4C6B-8BA7-00CD65D5D325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5" creationId="{FCC6CF2C-F939-49AE-8367-941DA9DC13E7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6" creationId="{83D5CF7C-91F3-4605-96DA-CDC4E5DFC6B8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7" creationId="{C19D9A10-0FB6-4CFE-B619-75C52D7DE16D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8" creationId="{6D9D4776-687F-4420-BEF3-55523330F4D6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9" creationId="{1CC79BD3-885C-4152-8BD6-53246AE556D9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0" creationId="{A22A412F-7BC0-4ED9-BF5C-8B6D1107A522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1" creationId="{1A0A7110-858C-4F4E-956A-A59A7E4FC9B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2" creationId="{320ABAD2-A09B-4D78-8C4D-5A92FCE183E4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3" creationId="{C708EB8E-4024-4C5D-B409-196ECF6101C1}"/>
          </ac:cxnSpMkLst>
        </pc:cxnChg>
      </pc:sldChg>
      <pc:sldChg chg="modSp new add del mod">
        <pc:chgData name="Cheng Ran" userId="dbeed8448c6bb12c" providerId="LiveId" clId="{D3E44819-094A-4FF7-BC8B-39CE69467472}" dt="2022-02-14T07:15:09.290" v="1137" actId="20577"/>
        <pc:sldMkLst>
          <pc:docMk/>
          <pc:sldMk cId="1318962520" sldId="274"/>
        </pc:sldMkLst>
        <pc:spChg chg="mod">
          <ac:chgData name="Cheng Ran" userId="dbeed8448c6bb12c" providerId="LiveId" clId="{D3E44819-094A-4FF7-BC8B-39CE69467472}" dt="2022-02-14T07:13:32.627" v="1088" actId="20577"/>
          <ac:spMkLst>
            <pc:docMk/>
            <pc:sldMk cId="1318962520" sldId="274"/>
            <ac:spMk id="2" creationId="{5C012AF1-C2D7-4881-8B8F-F7B403A50D65}"/>
          </ac:spMkLst>
        </pc:spChg>
        <pc:spChg chg="mod">
          <ac:chgData name="Cheng Ran" userId="dbeed8448c6bb12c" providerId="LiveId" clId="{D3E44819-094A-4FF7-BC8B-39CE69467472}" dt="2022-02-14T07:15:09.290" v="1137" actId="20577"/>
          <ac:spMkLst>
            <pc:docMk/>
            <pc:sldMk cId="1318962520" sldId="274"/>
            <ac:spMk id="3" creationId="{E09D2045-608D-4B6C-AA76-DE619C78365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16:10.825" v="1212" actId="20577"/>
        <pc:sldMkLst>
          <pc:docMk/>
          <pc:sldMk cId="1058885491" sldId="275"/>
        </pc:sldMkLst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2" creationId="{AF206115-AAF5-46F9-815C-36E1B83A5BB5}"/>
          </ac:spMkLst>
        </pc:spChg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3" creationId="{E22FF8D9-B6A5-4F3F-BE8C-C05B0F9A75E3}"/>
          </ac:spMkLst>
        </pc:spChg>
        <pc:spChg chg="add mod ord">
          <ac:chgData name="Cheng Ran" userId="dbeed8448c6bb12c" providerId="LiveId" clId="{D3E44819-094A-4FF7-BC8B-39CE69467472}" dt="2022-02-14T07:16:10.825" v="1212" actId="20577"/>
          <ac:spMkLst>
            <pc:docMk/>
            <pc:sldMk cId="1058885491" sldId="275"/>
            <ac:spMk id="4" creationId="{1B9B4E14-AE93-4EC7-8A0A-DA1754018C52}"/>
          </ac:spMkLst>
        </pc:spChg>
        <pc:spChg chg="add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5" creationId="{5BD0659A-5405-41AA-BEAA-8C8155A4F0C7}"/>
          </ac:spMkLst>
        </pc:spChg>
      </pc:sldChg>
      <pc:sldChg chg="addSp modSp new mod">
        <pc:chgData name="Cheng Ran" userId="dbeed8448c6bb12c" providerId="LiveId" clId="{D3E44819-094A-4FF7-BC8B-39CE69467472}" dt="2022-02-14T07:16:59.033" v="1248" actId="1076"/>
        <pc:sldMkLst>
          <pc:docMk/>
          <pc:sldMk cId="3999420046" sldId="276"/>
        </pc:sldMkLst>
        <pc:spChg chg="mod">
          <ac:chgData name="Cheng Ran" userId="dbeed8448c6bb12c" providerId="LiveId" clId="{D3E44819-094A-4FF7-BC8B-39CE69467472}" dt="2022-02-14T07:16:21.790" v="1243" actId="20577"/>
          <ac:spMkLst>
            <pc:docMk/>
            <pc:sldMk cId="3999420046" sldId="276"/>
            <ac:spMk id="2" creationId="{EB398C26-6F33-4CD4-A873-6DC5AA7B3095}"/>
          </ac:spMkLst>
        </pc:spChg>
        <pc:spChg chg="mod">
          <ac:chgData name="Cheng Ran" userId="dbeed8448c6bb12c" providerId="LiveId" clId="{D3E44819-094A-4FF7-BC8B-39CE69467472}" dt="2022-02-14T07:15:49.769" v="1168"/>
          <ac:spMkLst>
            <pc:docMk/>
            <pc:sldMk cId="3999420046" sldId="276"/>
            <ac:spMk id="3" creationId="{537A20A3-9FF3-4982-BB71-D8C72B80F21B}"/>
          </ac:spMkLst>
        </pc:spChg>
        <pc:picChg chg="add mod">
          <ac:chgData name="Cheng Ran" userId="dbeed8448c6bb12c" providerId="LiveId" clId="{D3E44819-094A-4FF7-BC8B-39CE69467472}" dt="2022-02-14T07:16:48.821" v="1246" actId="1076"/>
          <ac:picMkLst>
            <pc:docMk/>
            <pc:sldMk cId="3999420046" sldId="276"/>
            <ac:picMk id="4" creationId="{A2EA41CD-8E2D-4A5B-8907-385EF6CB00F4}"/>
          </ac:picMkLst>
        </pc:picChg>
        <pc:picChg chg="add mod">
          <ac:chgData name="Cheng Ran" userId="dbeed8448c6bb12c" providerId="LiveId" clId="{D3E44819-094A-4FF7-BC8B-39CE69467472}" dt="2022-02-14T07:16:59.033" v="1248" actId="1076"/>
          <ac:picMkLst>
            <pc:docMk/>
            <pc:sldMk cId="3999420046" sldId="276"/>
            <ac:picMk id="6" creationId="{E2D00327-3707-4F88-ACF5-8045800261C4}"/>
          </ac:picMkLst>
        </pc:picChg>
      </pc:sldChg>
      <pc:sldChg chg="addSp modSp new mod modAnim">
        <pc:chgData name="Cheng Ran" userId="dbeed8448c6bb12c" providerId="LiveId" clId="{D3E44819-094A-4FF7-BC8B-39CE69467472}" dt="2022-02-14T07:21:29.661" v="1298" actId="14100"/>
        <pc:sldMkLst>
          <pc:docMk/>
          <pc:sldMk cId="1393896810" sldId="277"/>
        </pc:sldMkLst>
        <pc:spChg chg="mod">
          <ac:chgData name="Cheng Ran" userId="dbeed8448c6bb12c" providerId="LiveId" clId="{D3E44819-094A-4FF7-BC8B-39CE69467472}" dt="2022-02-14T07:20:49.366" v="1292" actId="20577"/>
          <ac:spMkLst>
            <pc:docMk/>
            <pc:sldMk cId="1393896810" sldId="277"/>
            <ac:spMk id="2" creationId="{483AD8D6-5B9D-45C2-AB85-7F11CA66FD34}"/>
          </ac:spMkLst>
        </pc:spChg>
        <pc:spChg chg="mod">
          <ac:chgData name="Cheng Ran" userId="dbeed8448c6bb12c" providerId="LiveId" clId="{D3E44819-094A-4FF7-BC8B-39CE69467472}" dt="2022-02-14T07:20:58.159" v="1295" actId="2711"/>
          <ac:spMkLst>
            <pc:docMk/>
            <pc:sldMk cId="1393896810" sldId="277"/>
            <ac:spMk id="3" creationId="{569FD97D-B258-4751-A67F-4B45C89EF5AA}"/>
          </ac:spMkLst>
        </pc:spChg>
        <pc:spChg chg="add mod">
          <ac:chgData name="Cheng Ran" userId="dbeed8448c6bb12c" providerId="LiveId" clId="{D3E44819-094A-4FF7-BC8B-39CE69467472}" dt="2022-02-14T07:21:29.661" v="1298" actId="14100"/>
          <ac:spMkLst>
            <pc:docMk/>
            <pc:sldMk cId="1393896810" sldId="277"/>
            <ac:spMk id="5" creationId="{175763B3-8C3B-4339-A017-6666A33F7E42}"/>
          </ac:spMkLst>
        </pc:spChg>
        <pc:picChg chg="add mod">
          <ac:chgData name="Cheng Ran" userId="dbeed8448c6bb12c" providerId="LiveId" clId="{D3E44819-094A-4FF7-BC8B-39CE69467472}" dt="2022-02-14T07:21:26.436" v="1297" actId="1076"/>
          <ac:picMkLst>
            <pc:docMk/>
            <pc:sldMk cId="1393896810" sldId="277"/>
            <ac:picMk id="4" creationId="{B25D7E90-1AB7-42DB-97E4-AADC3CDAD2DA}"/>
          </ac:picMkLst>
        </pc:picChg>
      </pc:sldChg>
      <pc:sldChg chg="addSp delSp modSp new mod delAnim modAnim">
        <pc:chgData name="Cheng Ran" userId="dbeed8448c6bb12c" providerId="LiveId" clId="{D3E44819-094A-4FF7-BC8B-39CE69467472}" dt="2022-02-14T07:28:31.395" v="1579"/>
        <pc:sldMkLst>
          <pc:docMk/>
          <pc:sldMk cId="2589101338" sldId="278"/>
        </pc:sldMkLst>
        <pc:spChg chg="mod">
          <ac:chgData name="Cheng Ran" userId="dbeed8448c6bb12c" providerId="LiveId" clId="{D3E44819-094A-4FF7-BC8B-39CE69467472}" dt="2022-02-14T07:28:31.395" v="1579"/>
          <ac:spMkLst>
            <pc:docMk/>
            <pc:sldMk cId="2589101338" sldId="278"/>
            <ac:spMk id="2" creationId="{0F97C7A2-BCDC-4D3E-A629-7B8838DF2076}"/>
          </ac:spMkLst>
        </pc:spChg>
        <pc:spChg chg="mod">
          <ac:chgData name="Cheng Ran" userId="dbeed8448c6bb12c" providerId="LiveId" clId="{D3E44819-094A-4FF7-BC8B-39CE69467472}" dt="2022-02-14T07:28:16.012" v="1568" actId="14100"/>
          <ac:spMkLst>
            <pc:docMk/>
            <pc:sldMk cId="2589101338" sldId="278"/>
            <ac:spMk id="3" creationId="{07440513-454B-4958-8D8E-B3486B01CBE8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6" creationId="{B62F2BC5-60B6-4D2F-8618-CFFE9293FC5B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7" creationId="{EA2FBD67-346A-4E00-9A20-CAB8855050C6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8" creationId="{8019F546-66A0-4BBD-A350-8789E5C9BAC2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9" creationId="{BA41544C-DD42-41BE-A00A-3F8EF372E4E9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0" creationId="{A3EC29CC-575A-4FA9-B52E-FCAB0A4A1F56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1" creationId="{C29ED5FB-4114-461F-B42B-F4FC39B6E14B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2" creationId="{BAE217CB-22D2-46C3-8EF4-D7C7CE8B1164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3" creationId="{140ED325-8762-4461-A56B-B54B28736510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4" creationId="{4419A5B6-C525-4615-9445-01236CA3AFAF}"/>
          </ac:spMkLst>
        </pc:spChg>
        <pc:spChg chg="add del mod">
          <ac:chgData name="Cheng Ran" userId="dbeed8448c6bb12c" providerId="LiveId" clId="{D3E44819-094A-4FF7-BC8B-39CE69467472}" dt="2022-02-14T07:26:17.040" v="1511" actId="478"/>
          <ac:spMkLst>
            <pc:docMk/>
            <pc:sldMk cId="2589101338" sldId="278"/>
            <ac:spMk id="15" creationId="{129E0475-AAAF-4D06-B254-427100AE4FC0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19" creationId="{1A2E4933-C892-4350-B9F7-7E18F5C26304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20" creationId="{1E7B56F0-7A03-4A63-8CF2-791AE99D3725}"/>
          </ac:spMkLst>
        </pc:spChg>
        <pc:spChg chg="add mod">
          <ac:chgData name="Cheng Ran" userId="dbeed8448c6bb12c" providerId="LiveId" clId="{D3E44819-094A-4FF7-BC8B-39CE69467472}" dt="2022-02-14T07:28:01.148" v="1562" actId="1076"/>
          <ac:spMkLst>
            <pc:docMk/>
            <pc:sldMk cId="2589101338" sldId="278"/>
            <ac:spMk id="21" creationId="{449C74D6-9797-4B60-ADBF-8F77A222ADE7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2" creationId="{A514BF09-DA35-4C92-8CBE-0DEA170B6D9F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3" creationId="{73421DB7-8C4A-4FC7-8BC1-95D9CDDAB71F}"/>
          </ac:spMkLst>
        </pc:spChg>
        <pc:spChg chg="add mod">
          <ac:chgData name="Cheng Ran" userId="dbeed8448c6bb12c" providerId="LiveId" clId="{D3E44819-094A-4FF7-BC8B-39CE69467472}" dt="2022-02-14T07:27:57.045" v="1561" actId="1076"/>
          <ac:spMkLst>
            <pc:docMk/>
            <pc:sldMk cId="2589101338" sldId="278"/>
            <ac:spMk id="24" creationId="{34C4E11A-0F92-45E4-814B-0B65C43E8363}"/>
          </ac:spMkLst>
        </pc:spChg>
        <pc:picChg chg="add del mod">
          <ac:chgData name="Cheng Ran" userId="dbeed8448c6bb12c" providerId="LiveId" clId="{D3E44819-094A-4FF7-BC8B-39CE69467472}" dt="2022-02-14T07:22:28.675" v="1309" actId="22"/>
          <ac:picMkLst>
            <pc:docMk/>
            <pc:sldMk cId="2589101338" sldId="278"/>
            <ac:picMk id="5" creationId="{3E323CAC-D723-496D-A48A-61950634E440}"/>
          </ac:picMkLst>
        </pc:picChg>
        <pc:cxnChg chg="add del mod">
          <ac:chgData name="Cheng Ran" userId="dbeed8448c6bb12c" providerId="LiveId" clId="{D3E44819-094A-4FF7-BC8B-39CE69467472}" dt="2022-02-14T07:27:05.700" v="1516" actId="478"/>
          <ac:cxnSpMkLst>
            <pc:docMk/>
            <pc:sldMk cId="2589101338" sldId="278"/>
            <ac:cxnSpMk id="17" creationId="{BE5EE3DB-7819-408B-B2D0-EF458CF8999E}"/>
          </ac:cxnSpMkLst>
        </pc:cxn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670890250" sldId="278"/>
        </pc:sldMkLst>
      </pc:sldChg>
      <pc:sldChg chg="modSp new mod">
        <pc:chgData name="Cheng Ran" userId="dbeed8448c6bb12c" providerId="LiveId" clId="{D3E44819-094A-4FF7-BC8B-39CE69467472}" dt="2022-02-14T07:30:01.246" v="1651" actId="27636"/>
        <pc:sldMkLst>
          <pc:docMk/>
          <pc:sldMk cId="2322556458" sldId="279"/>
        </pc:sldMkLst>
        <pc:spChg chg="mod">
          <ac:chgData name="Cheng Ran" userId="dbeed8448c6bb12c" providerId="LiveId" clId="{D3E44819-094A-4FF7-BC8B-39CE69467472}" dt="2022-02-14T07:29:41.782" v="1628" actId="20577"/>
          <ac:spMkLst>
            <pc:docMk/>
            <pc:sldMk cId="2322556458" sldId="279"/>
            <ac:spMk id="2" creationId="{495049D0-8444-49E0-AE5F-627971BCC563}"/>
          </ac:spMkLst>
        </pc:spChg>
        <pc:spChg chg="mod">
          <ac:chgData name="Cheng Ran" userId="dbeed8448c6bb12c" providerId="LiveId" clId="{D3E44819-094A-4FF7-BC8B-39CE69467472}" dt="2022-02-14T07:30:01.246" v="1651" actId="27636"/>
          <ac:spMkLst>
            <pc:docMk/>
            <pc:sldMk cId="2322556458" sldId="279"/>
            <ac:spMk id="3" creationId="{D858679C-F56C-46E6-A622-2347F16A57EF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28:51.673" v="1600" actId="20577"/>
        <pc:sldMkLst>
          <pc:docMk/>
          <pc:sldMk cId="3628340342" sldId="280"/>
        </pc:sldMkLst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2" creationId="{5DB43339-BCC9-48DE-B763-E5626DF09930}"/>
          </ac:spMkLst>
        </pc:spChg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3" creationId="{497ACF48-C434-4BCE-BBCF-40E6FE155A67}"/>
          </ac:spMkLst>
        </pc:spChg>
        <pc:spChg chg="add mod ord">
          <ac:chgData name="Cheng Ran" userId="dbeed8448c6bb12c" providerId="LiveId" clId="{D3E44819-094A-4FF7-BC8B-39CE69467472}" dt="2022-02-14T07:28:51.673" v="1600" actId="20577"/>
          <ac:spMkLst>
            <pc:docMk/>
            <pc:sldMk cId="3628340342" sldId="280"/>
            <ac:spMk id="4" creationId="{76CA190C-094E-4F95-8A37-CF426C100A29}"/>
          </ac:spMkLst>
        </pc:spChg>
        <pc:spChg chg="add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5" creationId="{9891A0E7-9668-441D-AC02-060341EFDE5A}"/>
          </ac:spMkLst>
        </pc:spChg>
      </pc:sldChg>
      <pc:sldChg chg="modSp new mod">
        <pc:chgData name="Cheng Ran" userId="dbeed8448c6bb12c" providerId="LiveId" clId="{D3E44819-094A-4FF7-BC8B-39CE69467472}" dt="2022-02-14T07:30:10.372" v="1652" actId="2711"/>
        <pc:sldMkLst>
          <pc:docMk/>
          <pc:sldMk cId="3844907058" sldId="281"/>
        </pc:sldMkLst>
        <pc:spChg chg="mod">
          <ac:chgData name="Cheng Ran" userId="dbeed8448c6bb12c" providerId="LiveId" clId="{D3E44819-094A-4FF7-BC8B-39CE69467472}" dt="2022-02-14T07:29:46.025" v="1637" actId="20577"/>
          <ac:spMkLst>
            <pc:docMk/>
            <pc:sldMk cId="3844907058" sldId="281"/>
            <ac:spMk id="2" creationId="{934CAA12-8AEF-48ED-A52E-FBD7B6CF4E5F}"/>
          </ac:spMkLst>
        </pc:spChg>
        <pc:spChg chg="mod">
          <ac:chgData name="Cheng Ran" userId="dbeed8448c6bb12c" providerId="LiveId" clId="{D3E44819-094A-4FF7-BC8B-39CE69467472}" dt="2022-02-14T07:30:10.372" v="1652" actId="2711"/>
          <ac:spMkLst>
            <pc:docMk/>
            <pc:sldMk cId="3844907058" sldId="281"/>
            <ac:spMk id="3" creationId="{634F7EDF-38CB-434E-8133-EFD310D61E5D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651479453" sldId="282"/>
        </pc:sldMkLst>
      </pc:sldChg>
      <pc:sldChg chg="modSp new mod">
        <pc:chgData name="Cheng Ran" userId="dbeed8448c6bb12c" providerId="LiveId" clId="{D3E44819-094A-4FF7-BC8B-39CE69467472}" dt="2022-02-14T07:32:32.957" v="1781" actId="20577"/>
        <pc:sldMkLst>
          <pc:docMk/>
          <pc:sldMk cId="4097794756" sldId="282"/>
        </pc:sldMkLst>
        <pc:spChg chg="mod">
          <ac:chgData name="Cheng Ran" userId="dbeed8448c6bb12c" providerId="LiveId" clId="{D3E44819-094A-4FF7-BC8B-39CE69467472}" dt="2022-02-14T07:32:32.957" v="1781" actId="20577"/>
          <ac:spMkLst>
            <pc:docMk/>
            <pc:sldMk cId="4097794756" sldId="282"/>
            <ac:spMk id="2" creationId="{2F113792-6971-417E-847D-1E97CC7CBF96}"/>
          </ac:spMkLst>
        </pc:spChg>
        <pc:spChg chg="mod">
          <ac:chgData name="Cheng Ran" userId="dbeed8448c6bb12c" providerId="LiveId" clId="{D3E44819-094A-4FF7-BC8B-39CE69467472}" dt="2022-02-14T07:32:05.639" v="1740" actId="27636"/>
          <ac:spMkLst>
            <pc:docMk/>
            <pc:sldMk cId="4097794756" sldId="282"/>
            <ac:spMk id="3" creationId="{A3BD6AEB-E235-4EA3-B5EC-3165106C9A47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515493050" sldId="283"/>
        </pc:sldMkLst>
      </pc:sldChg>
      <pc:sldChg chg="modSp new mod">
        <pc:chgData name="Cheng Ran" userId="dbeed8448c6bb12c" providerId="LiveId" clId="{D3E44819-094A-4FF7-BC8B-39CE69467472}" dt="2022-02-14T07:33:03.426" v="1817" actId="20577"/>
        <pc:sldMkLst>
          <pc:docMk/>
          <pc:sldMk cId="3750497665" sldId="283"/>
        </pc:sldMkLst>
        <pc:spChg chg="mod">
          <ac:chgData name="Cheng Ran" userId="dbeed8448c6bb12c" providerId="LiveId" clId="{D3E44819-094A-4FF7-BC8B-39CE69467472}" dt="2022-02-14T07:33:03.426" v="1817" actId="20577"/>
          <ac:spMkLst>
            <pc:docMk/>
            <pc:sldMk cId="3750497665" sldId="283"/>
            <ac:spMk id="2" creationId="{A1811A0C-A1BC-463F-BD6B-5116850DBABD}"/>
          </ac:spMkLst>
        </pc:spChg>
        <pc:spChg chg="mod">
          <ac:chgData name="Cheng Ran" userId="dbeed8448c6bb12c" providerId="LiveId" clId="{D3E44819-094A-4FF7-BC8B-39CE69467472}" dt="2022-02-14T07:32:53.468" v="1786" actId="27636"/>
          <ac:spMkLst>
            <pc:docMk/>
            <pc:sldMk cId="3750497665" sldId="283"/>
            <ac:spMk id="3" creationId="{F4DE1254-02EF-4537-B8AE-60165D828146}"/>
          </ac:spMkLst>
        </pc:spChg>
      </pc:sldChg>
      <pc:sldChg chg="modSp new mod">
        <pc:chgData name="Cheng Ran" userId="dbeed8448c6bb12c" providerId="LiveId" clId="{D3E44819-094A-4FF7-BC8B-39CE69467472}" dt="2022-02-14T07:33:51.559" v="1825" actId="20577"/>
        <pc:sldMkLst>
          <pc:docMk/>
          <pc:sldMk cId="920123509" sldId="284"/>
        </pc:sldMkLst>
        <pc:spChg chg="mod">
          <ac:chgData name="Cheng Ran" userId="dbeed8448c6bb12c" providerId="LiveId" clId="{D3E44819-094A-4FF7-BC8B-39CE69467472}" dt="2022-02-14T07:33:32.807" v="1820"/>
          <ac:spMkLst>
            <pc:docMk/>
            <pc:sldMk cId="920123509" sldId="284"/>
            <ac:spMk id="2" creationId="{1B1A8AAD-AD24-4D37-94D3-4B91B9AB2925}"/>
          </ac:spMkLst>
        </pc:spChg>
        <pc:spChg chg="mod">
          <ac:chgData name="Cheng Ran" userId="dbeed8448c6bb12c" providerId="LiveId" clId="{D3E44819-094A-4FF7-BC8B-39CE69467472}" dt="2022-02-14T07:33:51.559" v="1825" actId="20577"/>
          <ac:spMkLst>
            <pc:docMk/>
            <pc:sldMk cId="920123509" sldId="284"/>
            <ac:spMk id="3" creationId="{81016910-DF19-4E8E-8D5B-E5A3A808B35E}"/>
          </ac:spMkLst>
        </pc:spChg>
      </pc:sldChg>
      <pc:sldChg chg="modSp new mod">
        <pc:chgData name="Cheng Ran" userId="dbeed8448c6bb12c" providerId="LiveId" clId="{D3E44819-094A-4FF7-BC8B-39CE69467472}" dt="2022-02-14T07:34:59.425" v="1884" actId="27636"/>
        <pc:sldMkLst>
          <pc:docMk/>
          <pc:sldMk cId="2945139366" sldId="285"/>
        </pc:sldMkLst>
        <pc:spChg chg="mod">
          <ac:chgData name="Cheng Ran" userId="dbeed8448c6bb12c" providerId="LiveId" clId="{D3E44819-094A-4FF7-BC8B-39CE69467472}" dt="2022-02-14T07:34:27.393" v="1875" actId="20577"/>
          <ac:spMkLst>
            <pc:docMk/>
            <pc:sldMk cId="2945139366" sldId="285"/>
            <ac:spMk id="2" creationId="{AF905A29-FB2D-451F-B50A-BD432E17A2DB}"/>
          </ac:spMkLst>
        </pc:spChg>
        <pc:spChg chg="mod">
          <ac:chgData name="Cheng Ran" userId="dbeed8448c6bb12c" providerId="LiveId" clId="{D3E44819-094A-4FF7-BC8B-39CE69467472}" dt="2022-02-14T07:34:59.425" v="1884" actId="27636"/>
          <ac:spMkLst>
            <pc:docMk/>
            <pc:sldMk cId="2945139366" sldId="285"/>
            <ac:spMk id="3" creationId="{E55D344B-266A-408A-80E2-D79360F8D18E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34749244" sldId="286"/>
        </pc:sldMkLst>
      </pc:sldChg>
      <pc:sldChg chg="modSp new mod modAnim">
        <pc:chgData name="Cheng Ran" userId="dbeed8448c6bb12c" providerId="LiveId" clId="{D3E44819-094A-4FF7-BC8B-39CE69467472}" dt="2022-02-14T07:36:04.431" v="1948"/>
        <pc:sldMkLst>
          <pc:docMk/>
          <pc:sldMk cId="2819709825" sldId="286"/>
        </pc:sldMkLst>
        <pc:spChg chg="mod">
          <ac:chgData name="Cheng Ran" userId="dbeed8448c6bb12c" providerId="LiveId" clId="{D3E44819-094A-4FF7-BC8B-39CE69467472}" dt="2022-02-14T07:35:26.282" v="1935" actId="20577"/>
          <ac:spMkLst>
            <pc:docMk/>
            <pc:sldMk cId="2819709825" sldId="286"/>
            <ac:spMk id="2" creationId="{45272A52-3AA7-4FF2-BA3D-33DE7F391BD6}"/>
          </ac:spMkLst>
        </pc:spChg>
        <pc:spChg chg="mod">
          <ac:chgData name="Cheng Ran" userId="dbeed8448c6bb12c" providerId="LiveId" clId="{D3E44819-094A-4FF7-BC8B-39CE69467472}" dt="2022-02-14T07:35:43.603" v="1947" actId="20577"/>
          <ac:spMkLst>
            <pc:docMk/>
            <pc:sldMk cId="2819709825" sldId="286"/>
            <ac:spMk id="3" creationId="{C35F9AE4-415A-4973-8C66-40A4EDBF3AC7}"/>
          </ac:spMkLst>
        </pc:spChg>
      </pc:sldChg>
      <pc:sldChg chg="modSp new mod modAnim">
        <pc:chgData name="Cheng Ran" userId="dbeed8448c6bb12c" providerId="LiveId" clId="{D3E44819-094A-4FF7-BC8B-39CE69467472}" dt="2022-02-14T07:37:31.426" v="1987" actId="20577"/>
        <pc:sldMkLst>
          <pc:docMk/>
          <pc:sldMk cId="4282138035" sldId="287"/>
        </pc:sldMkLst>
        <pc:spChg chg="mod">
          <ac:chgData name="Cheng Ran" userId="dbeed8448c6bb12c" providerId="LiveId" clId="{D3E44819-094A-4FF7-BC8B-39CE69467472}" dt="2022-02-14T07:36:47.863" v="1976" actId="20577"/>
          <ac:spMkLst>
            <pc:docMk/>
            <pc:sldMk cId="4282138035" sldId="287"/>
            <ac:spMk id="2" creationId="{8DA995E9-32CD-4D90-8F8D-B84823F147B4}"/>
          </ac:spMkLst>
        </pc:spChg>
        <pc:spChg chg="mod">
          <ac:chgData name="Cheng Ran" userId="dbeed8448c6bb12c" providerId="LiveId" clId="{D3E44819-094A-4FF7-BC8B-39CE69467472}" dt="2022-02-14T07:37:31.426" v="1987" actId="20577"/>
          <ac:spMkLst>
            <pc:docMk/>
            <pc:sldMk cId="4282138035" sldId="287"/>
            <ac:spMk id="3" creationId="{667CEF97-2461-4C03-814B-8FCAE6D67076}"/>
          </ac:spMkLst>
        </pc:spChg>
      </pc:sldChg>
      <pc:sldChg chg="modSp new mod">
        <pc:chgData name="Cheng Ran" userId="dbeed8448c6bb12c" providerId="LiveId" clId="{D3E44819-094A-4FF7-BC8B-39CE69467472}" dt="2022-02-14T07:38:24.978" v="2029" actId="20577"/>
        <pc:sldMkLst>
          <pc:docMk/>
          <pc:sldMk cId="2502641594" sldId="288"/>
        </pc:sldMkLst>
        <pc:spChg chg="mod">
          <ac:chgData name="Cheng Ran" userId="dbeed8448c6bb12c" providerId="LiveId" clId="{D3E44819-094A-4FF7-BC8B-39CE69467472}" dt="2022-02-14T07:38:01.023" v="2024" actId="20577"/>
          <ac:spMkLst>
            <pc:docMk/>
            <pc:sldMk cId="2502641594" sldId="288"/>
            <ac:spMk id="2" creationId="{BD47AC69-E009-4BE9-8C23-AF203AFE9DCF}"/>
          </ac:spMkLst>
        </pc:spChg>
        <pc:spChg chg="mod">
          <ac:chgData name="Cheng Ran" userId="dbeed8448c6bb12c" providerId="LiveId" clId="{D3E44819-094A-4FF7-BC8B-39CE69467472}" dt="2022-02-14T07:38:24.978" v="2029" actId="20577"/>
          <ac:spMkLst>
            <pc:docMk/>
            <pc:sldMk cId="2502641594" sldId="288"/>
            <ac:spMk id="3" creationId="{23D683AB-42C0-4252-A60A-3C75FB001D73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38:54.455" v="2040" actId="20577"/>
        <pc:sldMkLst>
          <pc:docMk/>
          <pc:sldMk cId="420599735" sldId="289"/>
        </pc:sldMkLst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2" creationId="{5A4EDD64-BCA0-4582-8EC6-8C738903EEA3}"/>
          </ac:spMkLst>
        </pc:spChg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3" creationId="{A75917B7-1E33-4F8C-9C6E-4D2595A7C3CB}"/>
          </ac:spMkLst>
        </pc:spChg>
        <pc:spChg chg="add mod ord">
          <ac:chgData name="Cheng Ran" userId="dbeed8448c6bb12c" providerId="LiveId" clId="{D3E44819-094A-4FF7-BC8B-39CE69467472}" dt="2022-02-14T07:38:54.455" v="2040" actId="20577"/>
          <ac:spMkLst>
            <pc:docMk/>
            <pc:sldMk cId="420599735" sldId="289"/>
            <ac:spMk id="4" creationId="{6D9C8602-AE97-45C3-814C-3E0E69FC660D}"/>
          </ac:spMkLst>
        </pc:spChg>
        <pc:spChg chg="add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5" creationId="{CFA0F981-66DD-4282-AE14-0B6412971543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264834715" sldId="289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210557315" sldId="290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165598394" sldId="291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165598394" sldId="291"/>
            <ac:spMk id="24580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594917969" sldId="292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154894100" sldId="293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486606376" sldId="294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905275293" sldId="297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905275293" sldId="297"/>
            <ac:spMk id="24580" creationId="{00000000-0000-0000-0000-000000000000}"/>
          </ac:spMkLst>
        </pc:spChg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3878891907" sldId="298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3878891907" sldId="298"/>
            <ac:spMk id="24580" creationId="{00000000-0000-0000-0000-000000000000}"/>
          </ac:spMkLst>
        </pc:spChg>
      </pc:sldChg>
      <pc:sldChg chg="addSp delSp modSp del mod modClrScheme chgLayout">
        <pc:chgData name="Cheng Ran" userId="dbeed8448c6bb12c" providerId="LiveId" clId="{D3E44819-094A-4FF7-BC8B-39CE69467472}" dt="2022-02-14T07:12:56.610" v="1064"/>
        <pc:sldMkLst>
          <pc:docMk/>
          <pc:sldMk cId="2429952507" sldId="301"/>
        </pc:sldMkLst>
        <pc:spChg chg="add del 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" creationId="{F9BFC8D1-70C0-4636-BB04-86985F36B58B}"/>
          </ac:spMkLst>
        </pc:spChg>
        <pc:spChg chg="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9698" creationId="{00000000-0000-0000-0000-000000000000}"/>
          </ac:spMkLst>
        </pc:spChg>
        <pc:spChg chg="mod ord">
          <ac:chgData name="Cheng Ran" userId="dbeed8448c6bb12c" providerId="LiveId" clId="{D3E44819-094A-4FF7-BC8B-39CE69467472}" dt="2022-02-14T07:12:56.610" v="1064"/>
          <ac:spMkLst>
            <pc:docMk/>
            <pc:sldMk cId="2429952507" sldId="301"/>
            <ac:spMk id="29699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009265630" sldId="304"/>
        </pc:sldMkLst>
      </pc:sldChg>
    </pc:docChg>
  </pc:docChgLst>
  <pc:docChgLst>
    <pc:chgData name="Cheng Ran" userId="dbeed8448c6bb12c" providerId="LiveId" clId="{327DEF0D-2C20-46B7-8F5E-1F02054F7CA4}"/>
    <pc:docChg chg="custSel addSld modSld">
      <pc:chgData name="Cheng Ran" userId="dbeed8448c6bb12c" providerId="LiveId" clId="{327DEF0D-2C20-46B7-8F5E-1F02054F7CA4}" dt="2022-02-14T06:02:20.486" v="1" actId="700"/>
      <pc:docMkLst>
        <pc:docMk/>
      </pc:docMkLst>
      <pc:sldChg chg="addSp modSp mod chgLayout">
        <pc:chgData name="Cheng Ran" userId="dbeed8448c6bb12c" providerId="LiveId" clId="{327DEF0D-2C20-46B7-8F5E-1F02054F7CA4}" dt="2022-02-14T06:02:20.486" v="1" actId="700"/>
        <pc:sldMkLst>
          <pc:docMk/>
          <pc:sldMk cId="3385293733" sldId="257"/>
        </pc:sldMkLst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2" creationId="{33FD282A-579E-4C33-B7C3-4DA1F4362495}"/>
          </ac:spMkLst>
        </pc:spChg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3" creationId="{C3973F8E-F6DB-4C64-9CDB-205C1FBF22F3}"/>
          </ac:spMkLst>
        </pc:spChg>
      </pc:sldChg>
      <pc:sldChg chg="new">
        <pc:chgData name="Cheng Ran" userId="dbeed8448c6bb12c" providerId="LiveId" clId="{327DEF0D-2C20-46B7-8F5E-1F02054F7CA4}" dt="2022-02-14T06:02:13.123" v="0" actId="680"/>
        <pc:sldMkLst>
          <pc:docMk/>
          <pc:sldMk cId="352377226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5412-6FAF-ED4F-A180-B014DFA9B31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2FA0-CD3F-B746-A298-089E255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2FA0-CD3F-B746-A298-089E2552F1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698-CA9D-41FB-8482-9C6D4F7A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ACA19-E88C-448D-8D54-E577F9BF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1915-44BD-4DC4-B11F-CA3258F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7C8D-6511-4E1B-9DD8-47B668586019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A330-E7B6-4DDD-8A7D-587C2672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2910-DBF8-4D11-849E-552A6A3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92B-1483-440F-B284-D5EFBE62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D21BC-0092-4642-A929-B4B6C157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9D06-A0F8-4CC8-84F4-AEF0F8B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F14B-B46F-4ED2-8CA3-06260FC09207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DC4A-AD5F-4A7A-A827-63AB0C16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E8F3-DCF2-4598-BD3A-5387261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807B3-6DBB-472B-8973-8C70028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379B-D393-4F95-9463-B37878E2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BB3C-612D-46F1-946D-DC0766C6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F3D0-9761-432C-8E09-E86CEF84A8DE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90F4-72D7-4AF6-AB40-CD5C479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A578-C67A-4272-BCC4-63CDC86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46C7-F017-4149-9936-A07BCC5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F06F-835C-433B-977F-F42F180D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2EDC-ED84-4BA2-BC4E-98C04FE5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A60-3BC8-4FF2-95B7-D7E0B0A69AA7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D33A-B161-44C2-B6CB-C03B5E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3327-49FE-4EBA-8EBC-9D0D0E5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C33-6351-4DA3-8042-D72C70E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486C-3BE3-445F-A374-C345DA4E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3B5-57BD-42DB-AE7A-8676B5B9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0F-DBF7-4C44-AF8D-78D475F225B9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E2DE-21E3-4D4B-9C80-27A49439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F615-C53C-452B-B078-B70616C4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61-B88E-4BAA-8CEB-33464632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72AD-40A0-42A6-9AA1-F563B4D41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EA7E-B185-453F-B509-B311D124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E258-3524-483C-ABBA-8643C916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28A8-B567-4490-86C2-35625AD582A1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AA47-4A7C-43A3-920C-DFF2D02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8D67-6941-4BD7-8505-5681F598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2AAF-F029-4B87-AAF8-2FE46C67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A5E7-843E-4A57-9821-89B9EFC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9F62-4AE2-4B2A-9822-B1C23C3C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0B32-BFA9-41F3-A63B-59CF2A2E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1AEE7-659B-4632-A69F-CF88CD04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610B7-B84E-4DA5-9435-B3151BDF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223C-C9CB-48E5-B92C-DE1B9E7D3D55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86B14-5D82-4D2D-8E1A-ACF00061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C7E53-193B-4015-8CBB-DFF9AD4C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89C-6E1D-460C-B338-CFBC9F27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DFB7B-DE8D-4B87-89D5-12BEF9F2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E5F3-B457-4193-8628-51367B5F1C38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362F-3190-4A82-988E-70D29243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3324-8A52-446C-9A0C-D3C3869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4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6EB1-56FF-4DE9-A821-E5195809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8C89-C394-49DE-A91C-59F06A8154EE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634FC-33BA-4561-9689-DD7B9318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758C-4D8D-42AC-AEF8-19FF650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BCC9-6A27-4AAD-80B9-C6370693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3B9C-9B88-43C9-827A-CA6515C7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494-33AA-4FE6-B5FA-83CDD0E8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6E96D-197C-47B5-9B4B-7052DED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02CF-E500-431A-8F20-2236685B12C1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7A4C-4DEC-4CB0-8171-B5B10CD1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1F77-FA6B-4A66-842B-81082F4C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ECA5-AD81-43CB-A166-B1662C16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BCA85-15B3-4F28-BF06-B10325E3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6426-D60B-4182-A221-FA1CAAF9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BE09-CB05-4EEB-B3D3-B11104FD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37D7-EDC1-4F27-8FA9-E6B483B85EBF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B52FB-8A0A-40A2-8044-CF632D01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3540-5E2F-48D8-A488-C079369E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EF5E4-A755-4C1F-ABAE-E3C4F598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698E-5439-4FA1-8520-FDC7F7E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D1E3-7C35-4D32-8CF4-6AEE6ABCB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BC3A-0A0B-4C19-9EF1-71299AEBD26A}" type="datetime1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E364-BE58-42C0-AB34-1D329978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1CD9-2A65-4084-B74C-E74B143C9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294">
            <a:extLst>
              <a:ext uri="{FF2B5EF4-FFF2-40B4-BE49-F238E27FC236}">
                <a16:creationId xmlns:a16="http://schemas.microsoft.com/office/drawing/2014/main" id="{34F9A744-2D25-7C47-B38B-FE5B204CE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31903" y="6311900"/>
            <a:ext cx="2502664" cy="459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91707-A3FB-4442-AD06-643F01633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r="60401"/>
          <a:stretch/>
        </p:blipFill>
        <p:spPr>
          <a:xfrm>
            <a:off x="0" y="6174711"/>
            <a:ext cx="3334768" cy="6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gran.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mi.sustech.edu.c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D282A-579E-4C33-B7C3-4DA1F4362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7</a:t>
            </a:r>
            <a:br>
              <a:rPr lang="en-US" altLang="zh-CN" dirty="0"/>
            </a:br>
            <a:r>
              <a:rPr lang="en-US" altLang="zh-CN" dirty="0"/>
              <a:t>Tree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73F8E-F6DB-4C64-9CDB-205C1FBF2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068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CN" dirty="0"/>
              <a:t>Ran Cheng (</a:t>
            </a:r>
            <a:r>
              <a:rPr lang="zh-CN" altLang="en-US" dirty="0"/>
              <a:t>程然</a:t>
            </a:r>
            <a:r>
              <a:rPr lang="en-US" altLang="zh-CN" dirty="0"/>
              <a:t>)</a:t>
            </a: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https://chengran.tech/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https://emi.sustech.edu.cn/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B6DBB-DAD5-424A-B993-D7286D6E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9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C20BC-DFB5-46AB-BE63-5BEA480C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node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D143C-B00C-44F4-A622-872CD133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0163"/>
            <a:ext cx="10515600" cy="2582711"/>
          </a:xfrm>
        </p:spPr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b="1" dirty="0"/>
              <a:t>leaf node </a:t>
            </a:r>
            <a:r>
              <a:rPr lang="en-US" altLang="zh-CN" dirty="0"/>
              <a:t>is a node without children</a:t>
            </a:r>
          </a:p>
          <a:p>
            <a:r>
              <a:rPr lang="en-US" altLang="zh-CN" dirty="0"/>
              <a:t>An </a:t>
            </a:r>
            <a:r>
              <a:rPr lang="en-US" altLang="zh-CN" b="1" dirty="0"/>
              <a:t>internal node </a:t>
            </a:r>
            <a:r>
              <a:rPr lang="en-US" altLang="zh-CN" dirty="0"/>
              <a:t>is a node with one or more children, e.g.:</a:t>
            </a:r>
          </a:p>
          <a:p>
            <a:pPr lvl="1"/>
            <a:r>
              <a:rPr lang="en-US" altLang="zh-CN" dirty="0"/>
              <a:t>leaf nodes: 5, 6, 7, 8, 9, 10</a:t>
            </a:r>
          </a:p>
          <a:p>
            <a:pPr lvl="1"/>
            <a:r>
              <a:rPr lang="en-US" altLang="zh-CN" dirty="0"/>
              <a:t>internal nodes: 1, 2, 3, 4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6498DA-8D83-4DD2-AB2D-2D297F593F05}"/>
              </a:ext>
            </a:extLst>
          </p:cNvPr>
          <p:cNvSpPr/>
          <p:nvPr/>
        </p:nvSpPr>
        <p:spPr>
          <a:xfrm>
            <a:off x="3886606" y="1921127"/>
            <a:ext cx="302260" cy="420370"/>
          </a:xfrm>
          <a:custGeom>
            <a:avLst/>
            <a:gdLst/>
            <a:ahLst/>
            <a:cxnLst/>
            <a:rect l="l" t="t" r="r" b="b"/>
            <a:pathLst>
              <a:path w="302260" h="420369">
                <a:moveTo>
                  <a:pt x="16433" y="298043"/>
                </a:moveTo>
                <a:lnTo>
                  <a:pt x="10261" y="303199"/>
                </a:lnTo>
                <a:lnTo>
                  <a:pt x="0" y="419760"/>
                </a:lnTo>
                <a:lnTo>
                  <a:pt x="106502" y="371322"/>
                </a:lnTo>
                <a:lnTo>
                  <a:pt x="107686" y="368173"/>
                </a:lnTo>
                <a:lnTo>
                  <a:pt x="52070" y="368173"/>
                </a:lnTo>
                <a:lnTo>
                  <a:pt x="62451" y="353504"/>
                </a:lnTo>
                <a:lnTo>
                  <a:pt x="31330" y="353504"/>
                </a:lnTo>
                <a:lnTo>
                  <a:pt x="35572" y="305435"/>
                </a:lnTo>
                <a:lnTo>
                  <a:pt x="30403" y="299262"/>
                </a:lnTo>
                <a:lnTo>
                  <a:pt x="16433" y="298043"/>
                </a:lnTo>
                <a:close/>
              </a:path>
              <a:path w="302260" h="420369">
                <a:moveTo>
                  <a:pt x="95999" y="348195"/>
                </a:moveTo>
                <a:lnTo>
                  <a:pt x="52070" y="368173"/>
                </a:lnTo>
                <a:lnTo>
                  <a:pt x="107686" y="368173"/>
                </a:lnTo>
                <a:lnTo>
                  <a:pt x="109334" y="363791"/>
                </a:lnTo>
                <a:lnTo>
                  <a:pt x="103517" y="351015"/>
                </a:lnTo>
                <a:lnTo>
                  <a:pt x="95999" y="348195"/>
                </a:lnTo>
                <a:close/>
              </a:path>
              <a:path w="302260" h="420369">
                <a:moveTo>
                  <a:pt x="281533" y="0"/>
                </a:moveTo>
                <a:lnTo>
                  <a:pt x="31330" y="353504"/>
                </a:lnTo>
                <a:lnTo>
                  <a:pt x="62451" y="353504"/>
                </a:lnTo>
                <a:lnTo>
                  <a:pt x="302260" y="14681"/>
                </a:lnTo>
                <a:lnTo>
                  <a:pt x="281533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3ED975-85D4-4FE9-9188-20C50F90F515}"/>
              </a:ext>
            </a:extLst>
          </p:cNvPr>
          <p:cNvSpPr/>
          <p:nvPr/>
        </p:nvSpPr>
        <p:spPr>
          <a:xfrm>
            <a:off x="4574667" y="1922778"/>
            <a:ext cx="215900" cy="399415"/>
          </a:xfrm>
          <a:custGeom>
            <a:avLst/>
            <a:gdLst/>
            <a:ahLst/>
            <a:cxnLst/>
            <a:rect l="l" t="t" r="r" b="b"/>
            <a:pathLst>
              <a:path w="215900" h="399414">
                <a:moveTo>
                  <a:pt x="124371" y="313639"/>
                </a:moveTo>
                <a:lnTo>
                  <a:pt x="116497" y="315290"/>
                </a:lnTo>
                <a:lnTo>
                  <a:pt x="108838" y="327050"/>
                </a:lnTo>
                <a:lnTo>
                  <a:pt x="110489" y="334911"/>
                </a:lnTo>
                <a:lnTo>
                  <a:pt x="208495" y="398830"/>
                </a:lnTo>
                <a:lnTo>
                  <a:pt x="212225" y="340004"/>
                </a:lnTo>
                <a:lnTo>
                  <a:pt x="164795" y="340004"/>
                </a:lnTo>
                <a:lnTo>
                  <a:pt x="124371" y="313639"/>
                </a:lnTo>
                <a:close/>
              </a:path>
              <a:path w="215900" h="399414">
                <a:moveTo>
                  <a:pt x="22707" y="0"/>
                </a:moveTo>
                <a:lnTo>
                  <a:pt x="0" y="11379"/>
                </a:lnTo>
                <a:lnTo>
                  <a:pt x="164795" y="340004"/>
                </a:lnTo>
                <a:lnTo>
                  <a:pt x="212225" y="340004"/>
                </a:lnTo>
                <a:lnTo>
                  <a:pt x="212948" y="328612"/>
                </a:lnTo>
                <a:lnTo>
                  <a:pt x="187490" y="328612"/>
                </a:lnTo>
                <a:lnTo>
                  <a:pt x="22707" y="0"/>
                </a:lnTo>
                <a:close/>
              </a:path>
              <a:path w="215900" h="399414">
                <a:moveTo>
                  <a:pt x="196583" y="275145"/>
                </a:moveTo>
                <a:lnTo>
                  <a:pt x="190550" y="280454"/>
                </a:lnTo>
                <a:lnTo>
                  <a:pt x="187490" y="328612"/>
                </a:lnTo>
                <a:lnTo>
                  <a:pt x="212948" y="328612"/>
                </a:lnTo>
                <a:lnTo>
                  <a:pt x="215900" y="282054"/>
                </a:lnTo>
                <a:lnTo>
                  <a:pt x="210578" y="276021"/>
                </a:lnTo>
                <a:lnTo>
                  <a:pt x="196583" y="2751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89AC945-7F32-4DA7-B882-23723837A8B0}"/>
              </a:ext>
            </a:extLst>
          </p:cNvPr>
          <p:cNvSpPr/>
          <p:nvPr/>
        </p:nvSpPr>
        <p:spPr>
          <a:xfrm>
            <a:off x="4094099" y="156838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288163" y="0"/>
                </a:moveTo>
                <a:lnTo>
                  <a:pt x="236366" y="3398"/>
                </a:lnTo>
                <a:lnTo>
                  <a:pt x="187615" y="13196"/>
                </a:lnTo>
                <a:lnTo>
                  <a:pt x="142723" y="28798"/>
                </a:lnTo>
                <a:lnTo>
                  <a:pt x="102505" y="49608"/>
                </a:lnTo>
                <a:lnTo>
                  <a:pt x="67773" y="75031"/>
                </a:lnTo>
                <a:lnTo>
                  <a:pt x="39343" y="104471"/>
                </a:lnTo>
                <a:lnTo>
                  <a:pt x="18028" y="137331"/>
                </a:lnTo>
                <a:lnTo>
                  <a:pt x="4642" y="173018"/>
                </a:lnTo>
                <a:lnTo>
                  <a:pt x="0" y="210934"/>
                </a:lnTo>
                <a:lnTo>
                  <a:pt x="4642" y="248850"/>
                </a:lnTo>
                <a:lnTo>
                  <a:pt x="18028" y="284536"/>
                </a:lnTo>
                <a:lnTo>
                  <a:pt x="39343" y="317397"/>
                </a:lnTo>
                <a:lnTo>
                  <a:pt x="67773" y="346837"/>
                </a:lnTo>
                <a:lnTo>
                  <a:pt x="102505" y="372259"/>
                </a:lnTo>
                <a:lnTo>
                  <a:pt x="142723" y="393070"/>
                </a:lnTo>
                <a:lnTo>
                  <a:pt x="187615" y="408672"/>
                </a:lnTo>
                <a:lnTo>
                  <a:pt x="236366" y="418470"/>
                </a:lnTo>
                <a:lnTo>
                  <a:pt x="288163" y="421868"/>
                </a:lnTo>
                <a:lnTo>
                  <a:pt x="339959" y="418470"/>
                </a:lnTo>
                <a:lnTo>
                  <a:pt x="388710" y="408672"/>
                </a:lnTo>
                <a:lnTo>
                  <a:pt x="433602" y="393070"/>
                </a:lnTo>
                <a:lnTo>
                  <a:pt x="473820" y="372259"/>
                </a:lnTo>
                <a:lnTo>
                  <a:pt x="508552" y="346837"/>
                </a:lnTo>
                <a:lnTo>
                  <a:pt x="536982" y="317397"/>
                </a:lnTo>
                <a:lnTo>
                  <a:pt x="558297" y="284536"/>
                </a:lnTo>
                <a:lnTo>
                  <a:pt x="571683" y="248850"/>
                </a:lnTo>
                <a:lnTo>
                  <a:pt x="576326" y="210934"/>
                </a:lnTo>
                <a:lnTo>
                  <a:pt x="571683" y="173018"/>
                </a:lnTo>
                <a:lnTo>
                  <a:pt x="558297" y="137331"/>
                </a:lnTo>
                <a:lnTo>
                  <a:pt x="536982" y="104471"/>
                </a:lnTo>
                <a:lnTo>
                  <a:pt x="508552" y="75031"/>
                </a:lnTo>
                <a:lnTo>
                  <a:pt x="473820" y="49608"/>
                </a:lnTo>
                <a:lnTo>
                  <a:pt x="433602" y="28798"/>
                </a:lnTo>
                <a:lnTo>
                  <a:pt x="388710" y="13196"/>
                </a:lnTo>
                <a:lnTo>
                  <a:pt x="339959" y="3398"/>
                </a:lnTo>
                <a:lnTo>
                  <a:pt x="2881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528461-127E-4171-97E4-6A52F919C493}"/>
              </a:ext>
            </a:extLst>
          </p:cNvPr>
          <p:cNvSpPr/>
          <p:nvPr/>
        </p:nvSpPr>
        <p:spPr>
          <a:xfrm>
            <a:off x="4094099" y="156838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BF3BB88-81E1-4B52-BC8D-EC9296519EB1}"/>
              </a:ext>
            </a:extLst>
          </p:cNvPr>
          <p:cNvSpPr txBox="1"/>
          <p:nvPr/>
        </p:nvSpPr>
        <p:spPr>
          <a:xfrm>
            <a:off x="4309237" y="1629459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699640A-565B-4C62-A931-F111EFD3D741}"/>
              </a:ext>
            </a:extLst>
          </p:cNvPr>
          <p:cNvSpPr/>
          <p:nvPr/>
        </p:nvSpPr>
        <p:spPr>
          <a:xfrm>
            <a:off x="3394722" y="2279051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91E1D6-DB18-4056-B2C5-505CBF7A2E52}"/>
              </a:ext>
            </a:extLst>
          </p:cNvPr>
          <p:cNvSpPr txBox="1"/>
          <p:nvPr/>
        </p:nvSpPr>
        <p:spPr>
          <a:xfrm>
            <a:off x="3609860" y="234012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A53991C-E134-4EE5-AD6A-F1C4B0D2E9F8}"/>
              </a:ext>
            </a:extLst>
          </p:cNvPr>
          <p:cNvSpPr/>
          <p:nvPr/>
        </p:nvSpPr>
        <p:spPr>
          <a:xfrm>
            <a:off x="5497144" y="304327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288163" y="0"/>
                </a:moveTo>
                <a:lnTo>
                  <a:pt x="236366" y="3398"/>
                </a:lnTo>
                <a:lnTo>
                  <a:pt x="187615" y="13196"/>
                </a:lnTo>
                <a:lnTo>
                  <a:pt x="142723" y="28798"/>
                </a:lnTo>
                <a:lnTo>
                  <a:pt x="102505" y="49608"/>
                </a:lnTo>
                <a:lnTo>
                  <a:pt x="67773" y="75031"/>
                </a:lnTo>
                <a:lnTo>
                  <a:pt x="39343" y="104471"/>
                </a:lnTo>
                <a:lnTo>
                  <a:pt x="18028" y="137331"/>
                </a:lnTo>
                <a:lnTo>
                  <a:pt x="4642" y="173018"/>
                </a:lnTo>
                <a:lnTo>
                  <a:pt x="0" y="210934"/>
                </a:lnTo>
                <a:lnTo>
                  <a:pt x="4642" y="248846"/>
                </a:lnTo>
                <a:lnTo>
                  <a:pt x="18028" y="284529"/>
                </a:lnTo>
                <a:lnTo>
                  <a:pt x="39343" y="317388"/>
                </a:lnTo>
                <a:lnTo>
                  <a:pt x="67773" y="346826"/>
                </a:lnTo>
                <a:lnTo>
                  <a:pt x="102505" y="372248"/>
                </a:lnTo>
                <a:lnTo>
                  <a:pt x="142723" y="393057"/>
                </a:lnTo>
                <a:lnTo>
                  <a:pt x="187615" y="408659"/>
                </a:lnTo>
                <a:lnTo>
                  <a:pt x="236366" y="418457"/>
                </a:lnTo>
                <a:lnTo>
                  <a:pt x="288163" y="421855"/>
                </a:lnTo>
                <a:lnTo>
                  <a:pt x="339959" y="418457"/>
                </a:lnTo>
                <a:lnTo>
                  <a:pt x="388710" y="408659"/>
                </a:lnTo>
                <a:lnTo>
                  <a:pt x="433602" y="393057"/>
                </a:lnTo>
                <a:lnTo>
                  <a:pt x="473820" y="372248"/>
                </a:lnTo>
                <a:lnTo>
                  <a:pt x="508552" y="346826"/>
                </a:lnTo>
                <a:lnTo>
                  <a:pt x="536982" y="317388"/>
                </a:lnTo>
                <a:lnTo>
                  <a:pt x="558297" y="284529"/>
                </a:lnTo>
                <a:lnTo>
                  <a:pt x="571683" y="248846"/>
                </a:lnTo>
                <a:lnTo>
                  <a:pt x="576326" y="210934"/>
                </a:lnTo>
                <a:lnTo>
                  <a:pt x="571683" y="173018"/>
                </a:lnTo>
                <a:lnTo>
                  <a:pt x="558297" y="137331"/>
                </a:lnTo>
                <a:lnTo>
                  <a:pt x="536982" y="104471"/>
                </a:lnTo>
                <a:lnTo>
                  <a:pt x="508552" y="75031"/>
                </a:lnTo>
                <a:lnTo>
                  <a:pt x="473820" y="49608"/>
                </a:lnTo>
                <a:lnTo>
                  <a:pt x="433602" y="28798"/>
                </a:lnTo>
                <a:lnTo>
                  <a:pt x="388710" y="13196"/>
                </a:lnTo>
                <a:lnTo>
                  <a:pt x="339959" y="3398"/>
                </a:lnTo>
                <a:lnTo>
                  <a:pt x="288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020684F-A09A-42A3-8E82-59481A685D57}"/>
              </a:ext>
            </a:extLst>
          </p:cNvPr>
          <p:cNvSpPr/>
          <p:nvPr/>
        </p:nvSpPr>
        <p:spPr>
          <a:xfrm>
            <a:off x="4698733" y="2259772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29C39DC-FD12-44DD-AC56-D86F4C88B2FE}"/>
              </a:ext>
            </a:extLst>
          </p:cNvPr>
          <p:cNvSpPr/>
          <p:nvPr/>
        </p:nvSpPr>
        <p:spPr>
          <a:xfrm>
            <a:off x="3957053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FB099BE-33B1-4FB4-A853-41B7DBA10190}"/>
              </a:ext>
            </a:extLst>
          </p:cNvPr>
          <p:cNvSpPr/>
          <p:nvPr/>
        </p:nvSpPr>
        <p:spPr>
          <a:xfrm>
            <a:off x="3877475" y="2630333"/>
            <a:ext cx="368300" cy="382905"/>
          </a:xfrm>
          <a:custGeom>
            <a:avLst/>
            <a:gdLst/>
            <a:ahLst/>
            <a:cxnLst/>
            <a:rect l="l" t="t" r="r" b="b"/>
            <a:pathLst>
              <a:path w="368300" h="382905">
                <a:moveTo>
                  <a:pt x="262242" y="326097"/>
                </a:moveTo>
                <a:lnTo>
                  <a:pt x="255219" y="330009"/>
                </a:lnTo>
                <a:lnTo>
                  <a:pt x="251358" y="343496"/>
                </a:lnTo>
                <a:lnTo>
                  <a:pt x="255270" y="350519"/>
                </a:lnTo>
                <a:lnTo>
                  <a:pt x="367779" y="382650"/>
                </a:lnTo>
                <a:lnTo>
                  <a:pt x="357340" y="339343"/>
                </a:lnTo>
                <a:lnTo>
                  <a:pt x="308648" y="339343"/>
                </a:lnTo>
                <a:lnTo>
                  <a:pt x="262242" y="326097"/>
                </a:lnTo>
                <a:close/>
              </a:path>
              <a:path w="368300" h="382905">
                <a:moveTo>
                  <a:pt x="18326" y="0"/>
                </a:moveTo>
                <a:lnTo>
                  <a:pt x="0" y="17589"/>
                </a:lnTo>
                <a:lnTo>
                  <a:pt x="308648" y="339343"/>
                </a:lnTo>
                <a:lnTo>
                  <a:pt x="357340" y="339343"/>
                </a:lnTo>
                <a:lnTo>
                  <a:pt x="353103" y="321767"/>
                </a:lnTo>
                <a:lnTo>
                  <a:pt x="326974" y="321767"/>
                </a:lnTo>
                <a:lnTo>
                  <a:pt x="18326" y="0"/>
                </a:lnTo>
                <a:close/>
              </a:path>
              <a:path w="368300" h="382905">
                <a:moveTo>
                  <a:pt x="333502" y="264706"/>
                </a:moveTo>
                <a:lnTo>
                  <a:pt x="319862" y="267995"/>
                </a:lnTo>
                <a:lnTo>
                  <a:pt x="315671" y="274853"/>
                </a:lnTo>
                <a:lnTo>
                  <a:pt x="326974" y="321767"/>
                </a:lnTo>
                <a:lnTo>
                  <a:pt x="353103" y="321767"/>
                </a:lnTo>
                <a:lnTo>
                  <a:pt x="340360" y="268897"/>
                </a:lnTo>
                <a:lnTo>
                  <a:pt x="333502" y="26470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445DB17-367B-4BD2-8B32-203B897E20F7}"/>
              </a:ext>
            </a:extLst>
          </p:cNvPr>
          <p:cNvSpPr/>
          <p:nvPr/>
        </p:nvSpPr>
        <p:spPr>
          <a:xfrm>
            <a:off x="2019198" y="2279051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352C6F0-F1CA-42D4-9159-050AF916CBBE}"/>
              </a:ext>
            </a:extLst>
          </p:cNvPr>
          <p:cNvSpPr txBox="1"/>
          <p:nvPr/>
        </p:nvSpPr>
        <p:spPr>
          <a:xfrm>
            <a:off x="2234336" y="234012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2A6F6F0-4345-4038-808B-CDED90FF46EF}"/>
              </a:ext>
            </a:extLst>
          </p:cNvPr>
          <p:cNvSpPr/>
          <p:nvPr/>
        </p:nvSpPr>
        <p:spPr>
          <a:xfrm>
            <a:off x="5807557" y="2279051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1CAB9C5-E9C4-4B8F-BA53-71E9BE72234E}"/>
              </a:ext>
            </a:extLst>
          </p:cNvPr>
          <p:cNvSpPr txBox="1"/>
          <p:nvPr/>
        </p:nvSpPr>
        <p:spPr>
          <a:xfrm>
            <a:off x="6022696" y="234012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8B57C71-C62D-445A-BCCC-3EA732C1DDDE}"/>
              </a:ext>
            </a:extLst>
          </p:cNvPr>
          <p:cNvSpPr/>
          <p:nvPr/>
        </p:nvSpPr>
        <p:spPr>
          <a:xfrm>
            <a:off x="2366988" y="1767127"/>
            <a:ext cx="1731010" cy="547370"/>
          </a:xfrm>
          <a:custGeom>
            <a:avLst/>
            <a:gdLst/>
            <a:ahLst/>
            <a:cxnLst/>
            <a:rect l="l" t="t" r="r" b="b"/>
            <a:pathLst>
              <a:path w="1731010" h="547369">
                <a:moveTo>
                  <a:pt x="88417" y="433654"/>
                </a:moveTo>
                <a:lnTo>
                  <a:pt x="80378" y="433882"/>
                </a:lnTo>
                <a:lnTo>
                  <a:pt x="0" y="518896"/>
                </a:lnTo>
                <a:lnTo>
                  <a:pt x="113563" y="547014"/>
                </a:lnTo>
                <a:lnTo>
                  <a:pt x="120459" y="542861"/>
                </a:lnTo>
                <a:lnTo>
                  <a:pt x="123825" y="529247"/>
                </a:lnTo>
                <a:lnTo>
                  <a:pt x="119672" y="522363"/>
                </a:lnTo>
                <a:lnTo>
                  <a:pt x="72834" y="510768"/>
                </a:lnTo>
                <a:lnTo>
                  <a:pt x="155904" y="486397"/>
                </a:lnTo>
                <a:lnTo>
                  <a:pt x="65684" y="486397"/>
                </a:lnTo>
                <a:lnTo>
                  <a:pt x="98831" y="451332"/>
                </a:lnTo>
                <a:lnTo>
                  <a:pt x="98602" y="443293"/>
                </a:lnTo>
                <a:lnTo>
                  <a:pt x="88417" y="433654"/>
                </a:lnTo>
                <a:close/>
              </a:path>
              <a:path w="1731010" h="547369">
                <a:moveTo>
                  <a:pt x="1723542" y="0"/>
                </a:moveTo>
                <a:lnTo>
                  <a:pt x="65684" y="486397"/>
                </a:lnTo>
                <a:lnTo>
                  <a:pt x="155904" y="486397"/>
                </a:lnTo>
                <a:lnTo>
                  <a:pt x="1730692" y="24383"/>
                </a:lnTo>
                <a:lnTo>
                  <a:pt x="172354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9D9D4F8-6EF9-42EB-A3AF-1B13CDCB08A1}"/>
              </a:ext>
            </a:extLst>
          </p:cNvPr>
          <p:cNvSpPr/>
          <p:nvPr/>
        </p:nvSpPr>
        <p:spPr>
          <a:xfrm>
            <a:off x="4678680" y="1813431"/>
            <a:ext cx="1417320" cy="491490"/>
          </a:xfrm>
          <a:custGeom>
            <a:avLst/>
            <a:gdLst/>
            <a:ahLst/>
            <a:cxnLst/>
            <a:rect l="l" t="t" r="r" b="b"/>
            <a:pathLst>
              <a:path w="1417320" h="491489">
                <a:moveTo>
                  <a:pt x="7759" y="0"/>
                </a:moveTo>
                <a:lnTo>
                  <a:pt x="0" y="24180"/>
                </a:lnTo>
                <a:lnTo>
                  <a:pt x="1344485" y="455675"/>
                </a:lnTo>
                <a:lnTo>
                  <a:pt x="1297368" y="466090"/>
                </a:lnTo>
                <a:lnTo>
                  <a:pt x="1293037" y="472871"/>
                </a:lnTo>
                <a:lnTo>
                  <a:pt x="1296073" y="486562"/>
                </a:lnTo>
                <a:lnTo>
                  <a:pt x="1302854" y="490893"/>
                </a:lnTo>
                <a:lnTo>
                  <a:pt x="1417091" y="465645"/>
                </a:lnTo>
                <a:lnTo>
                  <a:pt x="1386399" y="431495"/>
                </a:lnTo>
                <a:lnTo>
                  <a:pt x="1352245" y="431495"/>
                </a:lnTo>
                <a:lnTo>
                  <a:pt x="7759" y="0"/>
                </a:lnTo>
                <a:close/>
              </a:path>
              <a:path w="1417320" h="491489">
                <a:moveTo>
                  <a:pt x="1330858" y="378193"/>
                </a:moveTo>
                <a:lnTo>
                  <a:pt x="1320419" y="387565"/>
                </a:lnTo>
                <a:lnTo>
                  <a:pt x="1319987" y="395605"/>
                </a:lnTo>
                <a:lnTo>
                  <a:pt x="1352245" y="431495"/>
                </a:lnTo>
                <a:lnTo>
                  <a:pt x="1386399" y="431495"/>
                </a:lnTo>
                <a:lnTo>
                  <a:pt x="1338884" y="378625"/>
                </a:lnTo>
                <a:lnTo>
                  <a:pt x="1330858" y="37819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3888991-8AC2-4DB3-AEC1-0A03E6F63D3E}"/>
              </a:ext>
            </a:extLst>
          </p:cNvPr>
          <p:cNvSpPr/>
          <p:nvPr/>
        </p:nvSpPr>
        <p:spPr>
          <a:xfrm>
            <a:off x="4700321" y="3043274"/>
            <a:ext cx="672465" cy="422275"/>
          </a:xfrm>
          <a:custGeom>
            <a:avLst/>
            <a:gdLst/>
            <a:ahLst/>
            <a:cxnLst/>
            <a:rect l="l" t="t" r="r" b="b"/>
            <a:pathLst>
              <a:path w="672464" h="422275">
                <a:moveTo>
                  <a:pt x="0" y="210928"/>
                </a:moveTo>
                <a:lnTo>
                  <a:pt x="5416" y="173013"/>
                </a:lnTo>
                <a:lnTo>
                  <a:pt x="21031" y="137328"/>
                </a:lnTo>
                <a:lnTo>
                  <a:pt x="45896" y="104468"/>
                </a:lnTo>
                <a:lnTo>
                  <a:pt x="79062" y="75029"/>
                </a:lnTo>
                <a:lnTo>
                  <a:pt x="119579" y="49607"/>
                </a:lnTo>
                <a:lnTo>
                  <a:pt x="166498" y="28797"/>
                </a:lnTo>
                <a:lnTo>
                  <a:pt x="218868" y="13196"/>
                </a:lnTo>
                <a:lnTo>
                  <a:pt x="275742" y="3398"/>
                </a:lnTo>
                <a:lnTo>
                  <a:pt x="336169" y="0"/>
                </a:lnTo>
                <a:lnTo>
                  <a:pt x="396596" y="3398"/>
                </a:lnTo>
                <a:lnTo>
                  <a:pt x="453470" y="13196"/>
                </a:lnTo>
                <a:lnTo>
                  <a:pt x="505840" y="28797"/>
                </a:lnTo>
                <a:lnTo>
                  <a:pt x="552759" y="49607"/>
                </a:lnTo>
                <a:lnTo>
                  <a:pt x="593276" y="75029"/>
                </a:lnTo>
                <a:lnTo>
                  <a:pt x="626442" y="104468"/>
                </a:lnTo>
                <a:lnTo>
                  <a:pt x="651307" y="137328"/>
                </a:lnTo>
                <a:lnTo>
                  <a:pt x="666923" y="173013"/>
                </a:lnTo>
                <a:lnTo>
                  <a:pt x="672339" y="210928"/>
                </a:lnTo>
                <a:lnTo>
                  <a:pt x="666923" y="248842"/>
                </a:lnTo>
                <a:lnTo>
                  <a:pt x="651307" y="284528"/>
                </a:lnTo>
                <a:lnTo>
                  <a:pt x="626442" y="317388"/>
                </a:lnTo>
                <a:lnTo>
                  <a:pt x="593276" y="346827"/>
                </a:lnTo>
                <a:lnTo>
                  <a:pt x="552759" y="372249"/>
                </a:lnTo>
                <a:lnTo>
                  <a:pt x="505840" y="393059"/>
                </a:lnTo>
                <a:lnTo>
                  <a:pt x="453470" y="408660"/>
                </a:lnTo>
                <a:lnTo>
                  <a:pt x="396596" y="418458"/>
                </a:lnTo>
                <a:lnTo>
                  <a:pt x="336169" y="421857"/>
                </a:lnTo>
                <a:lnTo>
                  <a:pt x="275742" y="418458"/>
                </a:lnTo>
                <a:lnTo>
                  <a:pt x="218868" y="408660"/>
                </a:lnTo>
                <a:lnTo>
                  <a:pt x="166498" y="393059"/>
                </a:lnTo>
                <a:lnTo>
                  <a:pt x="119579" y="372249"/>
                </a:lnTo>
                <a:lnTo>
                  <a:pt x="79062" y="346827"/>
                </a:lnTo>
                <a:lnTo>
                  <a:pt x="45896" y="317388"/>
                </a:lnTo>
                <a:lnTo>
                  <a:pt x="21031" y="284528"/>
                </a:lnTo>
                <a:lnTo>
                  <a:pt x="5416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860CBB7-45F4-491B-A10B-A0E99F1B8CED}"/>
              </a:ext>
            </a:extLst>
          </p:cNvPr>
          <p:cNvSpPr txBox="1"/>
          <p:nvPr/>
        </p:nvSpPr>
        <p:spPr>
          <a:xfrm>
            <a:off x="4903140" y="3104348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4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11C2B59-05A8-437F-80F4-98D4CA595B51}"/>
              </a:ext>
            </a:extLst>
          </p:cNvPr>
          <p:cNvSpPr/>
          <p:nvPr/>
        </p:nvSpPr>
        <p:spPr>
          <a:xfrm>
            <a:off x="4964366" y="2679901"/>
            <a:ext cx="116839" cy="363855"/>
          </a:xfrm>
          <a:custGeom>
            <a:avLst/>
            <a:gdLst/>
            <a:ahLst/>
            <a:cxnLst/>
            <a:rect l="l" t="t" r="r" b="b"/>
            <a:pathLst>
              <a:path w="116839" h="363855">
                <a:moveTo>
                  <a:pt x="12014" y="254685"/>
                </a:moveTo>
                <a:lnTo>
                  <a:pt x="965" y="263334"/>
                </a:lnTo>
                <a:lnTo>
                  <a:pt x="0" y="271322"/>
                </a:lnTo>
                <a:lnTo>
                  <a:pt x="72135" y="363435"/>
                </a:lnTo>
                <a:lnTo>
                  <a:pt x="100968" y="293649"/>
                </a:lnTo>
                <a:lnTo>
                  <a:pt x="49745" y="293649"/>
                </a:lnTo>
                <a:lnTo>
                  <a:pt x="20002" y="255650"/>
                </a:lnTo>
                <a:lnTo>
                  <a:pt x="12014" y="254685"/>
                </a:lnTo>
                <a:close/>
              </a:path>
              <a:path w="116839" h="363855">
                <a:moveTo>
                  <a:pt x="35115" y="0"/>
                </a:moveTo>
                <a:lnTo>
                  <a:pt x="9956" y="3454"/>
                </a:lnTo>
                <a:lnTo>
                  <a:pt x="49745" y="293649"/>
                </a:lnTo>
                <a:lnTo>
                  <a:pt x="100968" y="293649"/>
                </a:lnTo>
                <a:lnTo>
                  <a:pt x="102395" y="290195"/>
                </a:lnTo>
                <a:lnTo>
                  <a:pt x="74917" y="290195"/>
                </a:lnTo>
                <a:lnTo>
                  <a:pt x="35115" y="0"/>
                </a:lnTo>
                <a:close/>
              </a:path>
              <a:path w="116839" h="363855">
                <a:moveTo>
                  <a:pt x="100761" y="242519"/>
                </a:moveTo>
                <a:lnTo>
                  <a:pt x="93344" y="245592"/>
                </a:lnTo>
                <a:lnTo>
                  <a:pt x="74917" y="290195"/>
                </a:lnTo>
                <a:lnTo>
                  <a:pt x="102395" y="290195"/>
                </a:lnTo>
                <a:lnTo>
                  <a:pt x="116814" y="255295"/>
                </a:lnTo>
                <a:lnTo>
                  <a:pt x="113728" y="247865"/>
                </a:lnTo>
                <a:lnTo>
                  <a:pt x="100761" y="24251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5F0E80B5-49DC-44E9-82DA-65CB3F39626E}"/>
              </a:ext>
            </a:extLst>
          </p:cNvPr>
          <p:cNvSpPr/>
          <p:nvPr/>
        </p:nvSpPr>
        <p:spPr>
          <a:xfrm>
            <a:off x="4695279" y="2256305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41D82D77-8C8B-47F3-B559-2906051BF345}"/>
              </a:ext>
            </a:extLst>
          </p:cNvPr>
          <p:cNvSpPr/>
          <p:nvPr/>
        </p:nvSpPr>
        <p:spPr>
          <a:xfrm>
            <a:off x="1878165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460C8D6B-EE46-4260-91D1-B401B9B356C4}"/>
              </a:ext>
            </a:extLst>
          </p:cNvPr>
          <p:cNvSpPr/>
          <p:nvPr/>
        </p:nvSpPr>
        <p:spPr>
          <a:xfrm>
            <a:off x="2774353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213046C3-3A81-4B50-A5CC-E255CA120A44}"/>
              </a:ext>
            </a:extLst>
          </p:cNvPr>
          <p:cNvSpPr/>
          <p:nvPr/>
        </p:nvSpPr>
        <p:spPr>
          <a:xfrm>
            <a:off x="2464701" y="2664712"/>
            <a:ext cx="394335" cy="410209"/>
          </a:xfrm>
          <a:custGeom>
            <a:avLst/>
            <a:gdLst/>
            <a:ahLst/>
            <a:cxnLst/>
            <a:rect l="l" t="t" r="r" b="b"/>
            <a:pathLst>
              <a:path w="394335" h="410210">
                <a:moveTo>
                  <a:pt x="288556" y="353504"/>
                </a:moveTo>
                <a:lnTo>
                  <a:pt x="281533" y="357416"/>
                </a:lnTo>
                <a:lnTo>
                  <a:pt x="277672" y="370903"/>
                </a:lnTo>
                <a:lnTo>
                  <a:pt x="281584" y="377926"/>
                </a:lnTo>
                <a:lnTo>
                  <a:pt x="394093" y="410044"/>
                </a:lnTo>
                <a:lnTo>
                  <a:pt x="383656" y="366750"/>
                </a:lnTo>
                <a:lnTo>
                  <a:pt x="334962" y="366750"/>
                </a:lnTo>
                <a:lnTo>
                  <a:pt x="288556" y="353504"/>
                </a:lnTo>
                <a:close/>
              </a:path>
              <a:path w="394335" h="410210">
                <a:moveTo>
                  <a:pt x="18326" y="0"/>
                </a:moveTo>
                <a:lnTo>
                  <a:pt x="0" y="17576"/>
                </a:lnTo>
                <a:lnTo>
                  <a:pt x="334962" y="366750"/>
                </a:lnTo>
                <a:lnTo>
                  <a:pt x="383656" y="366750"/>
                </a:lnTo>
                <a:lnTo>
                  <a:pt x="379416" y="349161"/>
                </a:lnTo>
                <a:lnTo>
                  <a:pt x="353288" y="349161"/>
                </a:lnTo>
                <a:lnTo>
                  <a:pt x="18326" y="0"/>
                </a:lnTo>
                <a:close/>
              </a:path>
              <a:path w="394335" h="410210">
                <a:moveTo>
                  <a:pt x="359816" y="292112"/>
                </a:moveTo>
                <a:lnTo>
                  <a:pt x="346176" y="295401"/>
                </a:lnTo>
                <a:lnTo>
                  <a:pt x="341985" y="302260"/>
                </a:lnTo>
                <a:lnTo>
                  <a:pt x="353288" y="349161"/>
                </a:lnTo>
                <a:lnTo>
                  <a:pt x="379416" y="349161"/>
                </a:lnTo>
                <a:lnTo>
                  <a:pt x="366674" y="296303"/>
                </a:lnTo>
                <a:lnTo>
                  <a:pt x="359816" y="2921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6EF46E57-0B25-4B6A-8EE0-6D47FF8320B6}"/>
              </a:ext>
            </a:extLst>
          </p:cNvPr>
          <p:cNvSpPr/>
          <p:nvPr/>
        </p:nvSpPr>
        <p:spPr>
          <a:xfrm>
            <a:off x="2154199" y="2695675"/>
            <a:ext cx="165100" cy="317500"/>
          </a:xfrm>
          <a:custGeom>
            <a:avLst/>
            <a:gdLst/>
            <a:ahLst/>
            <a:cxnLst/>
            <a:rect l="l" t="t" r="r" b="b"/>
            <a:pathLst>
              <a:path w="165100" h="317500">
                <a:moveTo>
                  <a:pt x="19024" y="193243"/>
                </a:moveTo>
                <a:lnTo>
                  <a:pt x="5067" y="194690"/>
                </a:lnTo>
                <a:lnTo>
                  <a:pt x="0" y="200939"/>
                </a:lnTo>
                <a:lnTo>
                  <a:pt x="12090" y="317322"/>
                </a:lnTo>
                <a:lnTo>
                  <a:pt x="97228" y="256768"/>
                </a:lnTo>
                <a:lnTo>
                  <a:pt x="53403" y="256768"/>
                </a:lnTo>
                <a:lnTo>
                  <a:pt x="58133" y="246303"/>
                </a:lnTo>
                <a:lnTo>
                  <a:pt x="30251" y="246303"/>
                </a:lnTo>
                <a:lnTo>
                  <a:pt x="25260" y="198310"/>
                </a:lnTo>
                <a:lnTo>
                  <a:pt x="19024" y="193243"/>
                </a:lnTo>
                <a:close/>
              </a:path>
              <a:path w="165100" h="317500">
                <a:moveTo>
                  <a:pt x="92722" y="228803"/>
                </a:moveTo>
                <a:lnTo>
                  <a:pt x="53403" y="256768"/>
                </a:lnTo>
                <a:lnTo>
                  <a:pt x="97228" y="256768"/>
                </a:lnTo>
                <a:lnTo>
                  <a:pt x="107442" y="249504"/>
                </a:lnTo>
                <a:lnTo>
                  <a:pt x="108775" y="241579"/>
                </a:lnTo>
                <a:lnTo>
                  <a:pt x="100647" y="230149"/>
                </a:lnTo>
                <a:lnTo>
                  <a:pt x="92722" y="228803"/>
                </a:lnTo>
                <a:close/>
              </a:path>
              <a:path w="165100" h="317500">
                <a:moveTo>
                  <a:pt x="141592" y="0"/>
                </a:moveTo>
                <a:lnTo>
                  <a:pt x="30251" y="246303"/>
                </a:lnTo>
                <a:lnTo>
                  <a:pt x="58133" y="246303"/>
                </a:lnTo>
                <a:lnTo>
                  <a:pt x="164731" y="10464"/>
                </a:lnTo>
                <a:lnTo>
                  <a:pt x="14159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C64CD47B-5AFF-4656-B483-192930399B27}"/>
              </a:ext>
            </a:extLst>
          </p:cNvPr>
          <p:cNvSpPr/>
          <p:nvPr/>
        </p:nvSpPr>
        <p:spPr>
          <a:xfrm>
            <a:off x="1027671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01FB0E55-8A84-4D49-9574-95AB29F1B566}"/>
              </a:ext>
            </a:extLst>
          </p:cNvPr>
          <p:cNvSpPr txBox="1"/>
          <p:nvPr/>
        </p:nvSpPr>
        <p:spPr>
          <a:xfrm>
            <a:off x="1242809" y="3074008"/>
            <a:ext cx="3075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  <a:tab pos="1758950" algn="l"/>
                <a:tab pos="2941955" algn="l"/>
              </a:tabLst>
            </a:pPr>
            <a:r>
              <a:rPr sz="1800" i="1" spc="50" dirty="0">
                <a:latin typeface="Times New Roman"/>
                <a:cs typeface="Times New Roman"/>
              </a:rPr>
              <a:t>6	7	8	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6559B3C8-1339-416D-A6B6-8CCF6AB166CE}"/>
              </a:ext>
            </a:extLst>
          </p:cNvPr>
          <p:cNvSpPr/>
          <p:nvPr/>
        </p:nvSpPr>
        <p:spPr>
          <a:xfrm>
            <a:off x="1315783" y="2627653"/>
            <a:ext cx="793750" cy="395605"/>
          </a:xfrm>
          <a:custGeom>
            <a:avLst/>
            <a:gdLst/>
            <a:ahLst/>
            <a:cxnLst/>
            <a:rect l="l" t="t" r="r" b="b"/>
            <a:pathLst>
              <a:path w="793750" h="395605">
                <a:moveTo>
                  <a:pt x="73926" y="287235"/>
                </a:moveTo>
                <a:lnTo>
                  <a:pt x="66027" y="288721"/>
                </a:lnTo>
                <a:lnTo>
                  <a:pt x="0" y="385305"/>
                </a:lnTo>
                <a:lnTo>
                  <a:pt x="116573" y="395249"/>
                </a:lnTo>
                <a:lnTo>
                  <a:pt x="122720" y="390067"/>
                </a:lnTo>
                <a:lnTo>
                  <a:pt x="123913" y="376085"/>
                </a:lnTo>
                <a:lnTo>
                  <a:pt x="118732" y="369938"/>
                </a:lnTo>
                <a:lnTo>
                  <a:pt x="70650" y="365836"/>
                </a:lnTo>
                <a:lnTo>
                  <a:pt x="119012" y="342887"/>
                </a:lnTo>
                <a:lnTo>
                  <a:pt x="59766" y="342887"/>
                </a:lnTo>
                <a:lnTo>
                  <a:pt x="86994" y="303060"/>
                </a:lnTo>
                <a:lnTo>
                  <a:pt x="85509" y="295148"/>
                </a:lnTo>
                <a:lnTo>
                  <a:pt x="73926" y="287235"/>
                </a:lnTo>
                <a:close/>
              </a:path>
              <a:path w="793750" h="395605">
                <a:moveTo>
                  <a:pt x="782370" y="0"/>
                </a:moveTo>
                <a:lnTo>
                  <a:pt x="59766" y="342887"/>
                </a:lnTo>
                <a:lnTo>
                  <a:pt x="119012" y="342887"/>
                </a:lnTo>
                <a:lnTo>
                  <a:pt x="793254" y="22948"/>
                </a:lnTo>
                <a:lnTo>
                  <a:pt x="78237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126328EB-46E2-4EE0-9DC3-2F731C90CE0B}"/>
              </a:ext>
            </a:extLst>
          </p:cNvPr>
          <p:cNvSpPr txBox="1"/>
          <p:nvPr/>
        </p:nvSpPr>
        <p:spPr>
          <a:xfrm>
            <a:off x="4889868" y="2313430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spc="50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25AFC9-4417-42AD-BB6D-4A702F9294F9}"/>
              </a:ext>
            </a:extLst>
          </p:cNvPr>
          <p:cNvSpPr txBox="1"/>
          <p:nvPr/>
        </p:nvSpPr>
        <p:spPr>
          <a:xfrm>
            <a:off x="7110489" y="2361982"/>
            <a:ext cx="3256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Consider a tree </a:t>
            </a:r>
            <a:r>
              <a:rPr lang="zh-CN" altLang="en-US" sz="2600" dirty="0"/>
              <a:t>𝑇</a:t>
            </a:r>
            <a:endParaRPr lang="en-US" altLang="zh-CN" sz="2600" dirty="0"/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60A34904-E4AF-4FC2-A077-2C5A2662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2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86BA0-6DC4-46A9-8063-12FBBF6A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Property 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DA972-C02A-4238-8948-24E6BFA73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052299" cy="4203198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altLang="zh-CN" sz="32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3200" dirty="0"/>
                  <a:t> be a tree where every internal node has  </a:t>
                </a:r>
                <a:r>
                  <a:rPr lang="en-US" altLang="zh-CN" sz="3200" b="1" dirty="0"/>
                  <a:t>at least 2 child nodes</a:t>
                </a:r>
                <a:r>
                  <a:rPr lang="en-US" altLang="zh-CN" sz="3200" dirty="0"/>
                  <a:t>. </a:t>
                </a:r>
              </a:p>
              <a:p>
                <a:pPr marL="0" indent="0" algn="ctr">
                  <a:buNone/>
                </a:pPr>
                <a:endParaRPr lang="en-US" altLang="zh-CN" sz="3200" dirty="0"/>
              </a:p>
              <a:p>
                <a:pPr marL="0" indent="0" algn="ctr">
                  <a:buNone/>
                </a:pPr>
                <a:r>
                  <a:rPr lang="en-US" altLang="zh-CN" sz="32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3200" dirty="0"/>
                  <a:t> is the number of  leaf nodes, </a:t>
                </a:r>
              </a:p>
              <a:p>
                <a:pPr marL="0" indent="0" algn="ctr">
                  <a:buNone/>
                </a:pPr>
                <a:r>
                  <a:rPr lang="en-US" altLang="zh-CN" sz="3200" dirty="0"/>
                  <a:t>then the number of internal nodes  is </a:t>
                </a:r>
                <a:r>
                  <a:rPr lang="en-US" altLang="zh-CN" sz="3200" b="1" dirty="0"/>
                  <a:t>at most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3200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DA972-C02A-4238-8948-24E6BFA73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052299" cy="4203198"/>
              </a:xfrm>
              <a:blipFill>
                <a:blip r:embed="rId2"/>
                <a:stretch>
                  <a:fillRect l="-3012" t="-2899" r="-7982" b="-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111C9-6D49-4183-92B3-7F052B1A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26" name="Picture 2" descr="2018 World Cup (Knockout Round): Schedule, how to watch, highlights &amp;  scores - Waking The Red">
            <a:extLst>
              <a:ext uri="{FF2B5EF4-FFF2-40B4-BE49-F238E27FC236}">
                <a16:creationId xmlns:a16="http://schemas.microsoft.com/office/drawing/2014/main" id="{B571EDEB-842F-44C5-87E0-6407638E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66" y="743517"/>
            <a:ext cx="7209034" cy="537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5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29F88-F5BA-4242-B29C-E926E77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B55D45-A3D8-433F-ACEF-BE9F5EE66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Suppose internal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child nodes, and the average child nodes of each internal node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Since it has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leaf nodes,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 parent nodes at most, i.e., they are parent of leaf nodes.</a:t>
                </a:r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 internal nodes, it has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parents.</a:t>
                </a:r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internal nodes, it has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parents.</a:t>
                </a:r>
              </a:p>
              <a:p>
                <a:r>
                  <a:rPr lang="en-US" altLang="zh-CN" dirty="0"/>
                  <a:t>…</a:t>
                </a:r>
              </a:p>
              <a:p>
                <a:r>
                  <a:rPr lang="en-US" altLang="zh-CN" dirty="0"/>
                  <a:t>The total number of internal nodes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 … + 1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B55D45-A3D8-433F-ACEF-BE9F5EE66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6D800-954C-4E29-8F58-4F24550A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2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37D02-F894-4001-B91B-922DC518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53"/>
            <a:ext cx="10515600" cy="1325563"/>
          </a:xfrm>
        </p:spPr>
        <p:txBody>
          <a:bodyPr/>
          <a:lstStyle/>
          <a:p>
            <a:r>
              <a:rPr lang="en-US" altLang="zh-CN" dirty="0"/>
              <a:t>Tree: a Recursive Data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00BAB-E683-4F68-9CF9-A4B3606B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78" y="4042830"/>
            <a:ext cx="10515600" cy="2152487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Each node in the tree is the root of a smaller tree!</a:t>
            </a:r>
          </a:p>
          <a:p>
            <a:pPr lvl="1"/>
            <a:r>
              <a:rPr lang="en-US" altLang="zh-CN" dirty="0"/>
              <a:t>Refer to such trees as </a:t>
            </a:r>
            <a:r>
              <a:rPr lang="en-US" altLang="zh-CN" b="1" dirty="0"/>
              <a:t>subtrees</a:t>
            </a:r>
            <a:r>
              <a:rPr lang="en-US" altLang="zh-CN" dirty="0"/>
              <a:t> to distinguish them  from the tree as a whole</a:t>
            </a:r>
          </a:p>
          <a:p>
            <a:pPr lvl="1"/>
            <a:r>
              <a:rPr lang="en-US" altLang="zh-CN" dirty="0"/>
              <a:t>Node 2 is the root of the subtree circled above</a:t>
            </a:r>
          </a:p>
          <a:p>
            <a:pPr lvl="1"/>
            <a:r>
              <a:rPr lang="en-US" altLang="zh-CN" dirty="0"/>
              <a:t>Node 5 is the root of a subtree with only one  node.</a:t>
            </a:r>
          </a:p>
          <a:p>
            <a:r>
              <a:rPr lang="en-US" altLang="zh-CN" dirty="0"/>
              <a:t>Tree algorithms often lend themselves to </a:t>
            </a:r>
            <a:r>
              <a:rPr lang="en-US" altLang="zh-CN" b="1" dirty="0"/>
              <a:t>recursive implementations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60138-F36D-4B33-975E-60C0B396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0D832D0-4751-4B02-A048-E7A7E3DC6493}"/>
              </a:ext>
            </a:extLst>
          </p:cNvPr>
          <p:cNvSpPr/>
          <p:nvPr/>
        </p:nvSpPr>
        <p:spPr>
          <a:xfrm>
            <a:off x="3124633" y="1479774"/>
            <a:ext cx="5678402" cy="2265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6A520AD-8833-461E-982F-1C193B6B4816}"/>
              </a:ext>
            </a:extLst>
          </p:cNvPr>
          <p:cNvSpPr txBox="1"/>
          <p:nvPr/>
        </p:nvSpPr>
        <p:spPr>
          <a:xfrm>
            <a:off x="6581154" y="1553549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6B660AC-B2FB-4D1C-A0D3-DDA82536F5CB}"/>
              </a:ext>
            </a:extLst>
          </p:cNvPr>
          <p:cNvSpPr txBox="1"/>
          <p:nvPr/>
        </p:nvSpPr>
        <p:spPr>
          <a:xfrm>
            <a:off x="5881777" y="226421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4F7ECE6-10CC-4ECF-9ECF-4DE33A262B0C}"/>
              </a:ext>
            </a:extLst>
          </p:cNvPr>
          <p:cNvSpPr txBox="1"/>
          <p:nvPr/>
        </p:nvSpPr>
        <p:spPr>
          <a:xfrm>
            <a:off x="4506253" y="226421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5F34105-7389-4B20-976D-7E9C2880D75A}"/>
              </a:ext>
            </a:extLst>
          </p:cNvPr>
          <p:cNvSpPr txBox="1"/>
          <p:nvPr/>
        </p:nvSpPr>
        <p:spPr>
          <a:xfrm>
            <a:off x="8294613" y="226421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ECB2A2D2-291D-4A4C-AD30-1B42B9FA29B5}"/>
              </a:ext>
            </a:extLst>
          </p:cNvPr>
          <p:cNvSpPr txBox="1"/>
          <p:nvPr/>
        </p:nvSpPr>
        <p:spPr>
          <a:xfrm>
            <a:off x="7175057" y="3028438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4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A71C6BDB-6520-4D55-B46D-655960C673E1}"/>
              </a:ext>
            </a:extLst>
          </p:cNvPr>
          <p:cNvSpPr txBox="1"/>
          <p:nvPr/>
        </p:nvSpPr>
        <p:spPr>
          <a:xfrm>
            <a:off x="3514726" y="2998098"/>
            <a:ext cx="3075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  <a:tab pos="1758950" algn="l"/>
                <a:tab pos="2941955" algn="l"/>
              </a:tabLst>
            </a:pPr>
            <a:r>
              <a:rPr sz="1800" i="1" spc="50" dirty="0">
                <a:latin typeface="Times New Roman"/>
                <a:cs typeface="Times New Roman"/>
              </a:rPr>
              <a:t>6	7	8	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5090F61-CFAD-4112-A026-B9316EE2EE52}"/>
              </a:ext>
            </a:extLst>
          </p:cNvPr>
          <p:cNvSpPr txBox="1"/>
          <p:nvPr/>
        </p:nvSpPr>
        <p:spPr>
          <a:xfrm>
            <a:off x="7142700" y="226421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spc="50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000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1FD0-1975-4886-9042-F1574E58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Path,</a:t>
            </a:r>
            <a:r>
              <a:rPr lang="zh-CN" altLang="en-US" dirty="0"/>
              <a:t> </a:t>
            </a:r>
            <a:r>
              <a:rPr lang="en-US" altLang="zh-CN" dirty="0"/>
              <a:t>Depth, Level, and	Height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355D3-6F2E-45C8-9CBF-A42D71DE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97" y="3760340"/>
            <a:ext cx="10716803" cy="26987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There is exactly one </a:t>
            </a:r>
            <a:r>
              <a:rPr lang="en-US" altLang="zh-CN" b="1" dirty="0"/>
              <a:t>path</a:t>
            </a:r>
            <a:r>
              <a:rPr lang="en-US" altLang="zh-CN" dirty="0"/>
              <a:t> (one sequence of edges)  connecting each node to the root.</a:t>
            </a:r>
          </a:p>
          <a:p>
            <a:r>
              <a:rPr lang="en-US" altLang="zh-CN" b="1" dirty="0"/>
              <a:t>Depth</a:t>
            </a:r>
            <a:r>
              <a:rPr lang="en-US" altLang="zh-CN" dirty="0"/>
              <a:t> of a node = # of edges on the path leading it  to the root.</a:t>
            </a:r>
          </a:p>
          <a:p>
            <a:r>
              <a:rPr lang="en-US" altLang="zh-CN" dirty="0"/>
              <a:t>Nodes with the same depth form a </a:t>
            </a:r>
            <a:r>
              <a:rPr lang="en-US" altLang="zh-CN" b="1" dirty="0"/>
              <a:t>level</a:t>
            </a:r>
            <a:r>
              <a:rPr lang="en-US" altLang="zh-CN" dirty="0"/>
              <a:t> of the tree.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height</a:t>
            </a:r>
            <a:r>
              <a:rPr lang="en-US" altLang="zh-CN" dirty="0"/>
              <a:t> of a tree is the maximum depth of its  nodes: the tree above has a height of 2.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58985-900B-4105-A552-2840F282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8E22BCA-BDB6-4148-8C9D-752728AF3FA9}"/>
              </a:ext>
            </a:extLst>
          </p:cNvPr>
          <p:cNvSpPr/>
          <p:nvPr/>
        </p:nvSpPr>
        <p:spPr>
          <a:xfrm>
            <a:off x="2399955" y="1525180"/>
            <a:ext cx="5381609" cy="192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D6AD224-4696-4222-BF44-8F5E0F40DEE0}"/>
              </a:ext>
            </a:extLst>
          </p:cNvPr>
          <p:cNvSpPr txBox="1"/>
          <p:nvPr/>
        </p:nvSpPr>
        <p:spPr>
          <a:xfrm>
            <a:off x="5694224" y="159895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36283EA-0AE8-4442-9338-8700A090F6F9}"/>
              </a:ext>
            </a:extLst>
          </p:cNvPr>
          <p:cNvSpPr txBox="1"/>
          <p:nvPr/>
        </p:nvSpPr>
        <p:spPr>
          <a:xfrm>
            <a:off x="4994835" y="2309621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0F235A6-FB04-4273-ABCD-9EF96649C711}"/>
              </a:ext>
            </a:extLst>
          </p:cNvPr>
          <p:cNvSpPr txBox="1"/>
          <p:nvPr/>
        </p:nvSpPr>
        <p:spPr>
          <a:xfrm>
            <a:off x="5557166" y="3043504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07E4D62-76C2-44C2-9D00-280B343869DB}"/>
              </a:ext>
            </a:extLst>
          </p:cNvPr>
          <p:cNvSpPr txBox="1"/>
          <p:nvPr/>
        </p:nvSpPr>
        <p:spPr>
          <a:xfrm>
            <a:off x="3619311" y="2309621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096E2B48-E217-4C55-877A-915F43BAEE03}"/>
              </a:ext>
            </a:extLst>
          </p:cNvPr>
          <p:cNvSpPr txBox="1"/>
          <p:nvPr/>
        </p:nvSpPr>
        <p:spPr>
          <a:xfrm>
            <a:off x="7407683" y="2309621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54C8C801-E278-44A8-B334-8CD3ED7659EE}"/>
              </a:ext>
            </a:extLst>
          </p:cNvPr>
          <p:cNvSpPr txBox="1"/>
          <p:nvPr/>
        </p:nvSpPr>
        <p:spPr>
          <a:xfrm>
            <a:off x="6288127" y="3073844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4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6C7863C-F516-4089-9375-E69ACAA3CA29}"/>
              </a:ext>
            </a:extLst>
          </p:cNvPr>
          <p:cNvSpPr txBox="1"/>
          <p:nvPr/>
        </p:nvSpPr>
        <p:spPr>
          <a:xfrm>
            <a:off x="3478278" y="3043504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945518D7-7D88-486E-B7F9-596CC782A68A}"/>
              </a:ext>
            </a:extLst>
          </p:cNvPr>
          <p:cNvSpPr txBox="1"/>
          <p:nvPr/>
        </p:nvSpPr>
        <p:spPr>
          <a:xfrm>
            <a:off x="4374479" y="3043504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197175B-035A-4999-B863-27BADD902995}"/>
              </a:ext>
            </a:extLst>
          </p:cNvPr>
          <p:cNvSpPr txBox="1"/>
          <p:nvPr/>
        </p:nvSpPr>
        <p:spPr>
          <a:xfrm>
            <a:off x="2627790" y="3043504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671ED2B1-C72D-4E87-8C2B-67EA12E3D498}"/>
              </a:ext>
            </a:extLst>
          </p:cNvPr>
          <p:cNvSpPr txBox="1"/>
          <p:nvPr/>
        </p:nvSpPr>
        <p:spPr>
          <a:xfrm>
            <a:off x="6267959" y="2290343"/>
            <a:ext cx="1466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spc="50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36928A89-C555-4AB4-89E5-ECEDBD5A92AD}"/>
              </a:ext>
            </a:extLst>
          </p:cNvPr>
          <p:cNvSpPr/>
          <p:nvPr/>
        </p:nvSpPr>
        <p:spPr>
          <a:xfrm>
            <a:off x="8088128" y="1686032"/>
            <a:ext cx="949325" cy="114300"/>
          </a:xfrm>
          <a:custGeom>
            <a:avLst/>
            <a:gdLst/>
            <a:ahLst/>
            <a:cxnLst/>
            <a:rect l="l" t="t" r="r" b="b"/>
            <a:pathLst>
              <a:path w="949325" h="114300">
                <a:moveTo>
                  <a:pt x="114490" y="0"/>
                </a:moveTo>
                <a:lnTo>
                  <a:pt x="0" y="56768"/>
                </a:lnTo>
                <a:lnTo>
                  <a:pt x="114109" y="114300"/>
                </a:lnTo>
                <a:lnTo>
                  <a:pt x="114236" y="76200"/>
                </a:lnTo>
                <a:lnTo>
                  <a:pt x="948775" y="76200"/>
                </a:lnTo>
                <a:lnTo>
                  <a:pt x="948893" y="40919"/>
                </a:lnTo>
                <a:lnTo>
                  <a:pt x="114363" y="38100"/>
                </a:lnTo>
                <a:lnTo>
                  <a:pt x="114490" y="0"/>
                </a:lnTo>
                <a:close/>
              </a:path>
              <a:path w="949325" h="114300">
                <a:moveTo>
                  <a:pt x="948775" y="76200"/>
                </a:moveTo>
                <a:lnTo>
                  <a:pt x="114236" y="76200"/>
                </a:lnTo>
                <a:lnTo>
                  <a:pt x="948766" y="79019"/>
                </a:lnTo>
                <a:lnTo>
                  <a:pt x="94877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2FCF87B2-CA21-451F-AD46-FAAF7966B89C}"/>
              </a:ext>
            </a:extLst>
          </p:cNvPr>
          <p:cNvSpPr txBox="1"/>
          <p:nvPr/>
        </p:nvSpPr>
        <p:spPr>
          <a:xfrm>
            <a:off x="9205106" y="1407026"/>
            <a:ext cx="1258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latin typeface="Georgia"/>
                <a:cs typeface="Georgia"/>
              </a:rPr>
              <a:t>Level</a:t>
            </a:r>
            <a:r>
              <a:rPr sz="3200" spc="-135" dirty="0">
                <a:latin typeface="Georgia"/>
                <a:cs typeface="Georgia"/>
              </a:rPr>
              <a:t> </a:t>
            </a:r>
            <a:r>
              <a:rPr sz="3200" spc="-195" dirty="0">
                <a:latin typeface="Georgia"/>
                <a:cs typeface="Georgia"/>
              </a:rPr>
              <a:t>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82C0D189-16F2-45DE-A2AB-9771C38DD28C}"/>
              </a:ext>
            </a:extLst>
          </p:cNvPr>
          <p:cNvSpPr/>
          <p:nvPr/>
        </p:nvSpPr>
        <p:spPr>
          <a:xfrm>
            <a:off x="8088128" y="2405856"/>
            <a:ext cx="949325" cy="114300"/>
          </a:xfrm>
          <a:custGeom>
            <a:avLst/>
            <a:gdLst/>
            <a:ahLst/>
            <a:cxnLst/>
            <a:rect l="l" t="t" r="r" b="b"/>
            <a:pathLst>
              <a:path w="949325" h="114300">
                <a:moveTo>
                  <a:pt x="114490" y="0"/>
                </a:moveTo>
                <a:lnTo>
                  <a:pt x="0" y="56756"/>
                </a:lnTo>
                <a:lnTo>
                  <a:pt x="114109" y="114300"/>
                </a:lnTo>
                <a:lnTo>
                  <a:pt x="114236" y="76200"/>
                </a:lnTo>
                <a:lnTo>
                  <a:pt x="948775" y="76200"/>
                </a:lnTo>
                <a:lnTo>
                  <a:pt x="948893" y="40919"/>
                </a:lnTo>
                <a:lnTo>
                  <a:pt x="114363" y="38100"/>
                </a:lnTo>
                <a:lnTo>
                  <a:pt x="114490" y="0"/>
                </a:lnTo>
                <a:close/>
              </a:path>
              <a:path w="949325" h="114300">
                <a:moveTo>
                  <a:pt x="948775" y="76200"/>
                </a:moveTo>
                <a:lnTo>
                  <a:pt x="114236" y="76200"/>
                </a:lnTo>
                <a:lnTo>
                  <a:pt x="948766" y="79019"/>
                </a:lnTo>
                <a:lnTo>
                  <a:pt x="94877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8F0EFE5-3C71-4A67-9A68-F4DD76492902}"/>
              </a:ext>
            </a:extLst>
          </p:cNvPr>
          <p:cNvSpPr/>
          <p:nvPr/>
        </p:nvSpPr>
        <p:spPr>
          <a:xfrm>
            <a:off x="8088128" y="3164173"/>
            <a:ext cx="949325" cy="114300"/>
          </a:xfrm>
          <a:custGeom>
            <a:avLst/>
            <a:gdLst/>
            <a:ahLst/>
            <a:cxnLst/>
            <a:rect l="l" t="t" r="r" b="b"/>
            <a:pathLst>
              <a:path w="949325" h="114300">
                <a:moveTo>
                  <a:pt x="114490" y="0"/>
                </a:moveTo>
                <a:lnTo>
                  <a:pt x="0" y="56769"/>
                </a:lnTo>
                <a:lnTo>
                  <a:pt x="114109" y="114300"/>
                </a:lnTo>
                <a:lnTo>
                  <a:pt x="114236" y="76200"/>
                </a:lnTo>
                <a:lnTo>
                  <a:pt x="948775" y="76200"/>
                </a:lnTo>
                <a:lnTo>
                  <a:pt x="948893" y="40919"/>
                </a:lnTo>
                <a:lnTo>
                  <a:pt x="114363" y="38100"/>
                </a:lnTo>
                <a:lnTo>
                  <a:pt x="114490" y="0"/>
                </a:lnTo>
                <a:close/>
              </a:path>
              <a:path w="949325" h="114300">
                <a:moveTo>
                  <a:pt x="948775" y="76200"/>
                </a:moveTo>
                <a:lnTo>
                  <a:pt x="114236" y="76200"/>
                </a:lnTo>
                <a:lnTo>
                  <a:pt x="948766" y="79019"/>
                </a:lnTo>
                <a:lnTo>
                  <a:pt x="94877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89B62B04-7BEF-426C-B5ED-8035CA3AA4C3}"/>
              </a:ext>
            </a:extLst>
          </p:cNvPr>
          <p:cNvSpPr txBox="1"/>
          <p:nvPr/>
        </p:nvSpPr>
        <p:spPr>
          <a:xfrm>
            <a:off x="9205106" y="1856187"/>
            <a:ext cx="1258570" cy="1542415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3200" spc="-65" dirty="0">
                <a:latin typeface="Georgia"/>
                <a:cs typeface="Georgia"/>
              </a:rPr>
              <a:t>Level</a:t>
            </a:r>
            <a:r>
              <a:rPr sz="3200" spc="-145" dirty="0">
                <a:latin typeface="Georgia"/>
                <a:cs typeface="Georgia"/>
              </a:rPr>
              <a:t> </a:t>
            </a:r>
            <a:r>
              <a:rPr sz="3200" spc="395" dirty="0">
                <a:latin typeface="Georgia"/>
                <a:cs typeface="Georgia"/>
              </a:rPr>
              <a:t>1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200" spc="-65" dirty="0">
                <a:latin typeface="Georgia"/>
                <a:cs typeface="Georgia"/>
              </a:rPr>
              <a:t>Level</a:t>
            </a:r>
            <a:r>
              <a:rPr sz="3200" spc="-140" dirty="0">
                <a:latin typeface="Georgia"/>
                <a:cs typeface="Georgia"/>
              </a:rPr>
              <a:t> </a:t>
            </a:r>
            <a:r>
              <a:rPr sz="3200" spc="-20" dirty="0">
                <a:latin typeface="Georgia"/>
                <a:cs typeface="Georgia"/>
              </a:rPr>
              <a:t>2</a:t>
            </a:r>
            <a:endParaRPr sz="3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2531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1005B7F-563C-4B8F-A1C0-F650382A28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ary</a:t>
                </a:r>
                <a:r>
                  <a:rPr lang="en-US" altLang="zh-CN" dirty="0"/>
                  <a:t> and Binary Tree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1005B7F-563C-4B8F-A1C0-F650382A2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3A61FC-566B-4A54-91A3-9A4BC01B7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990657" cy="274690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ary</a:t>
                </a:r>
                <a:r>
                  <a:rPr lang="en-US" altLang="zh-CN" dirty="0"/>
                  <a:t> tree is a rooted where </a:t>
                </a:r>
                <a:r>
                  <a:rPr lang="en-US" altLang="zh-CN" b="1" dirty="0"/>
                  <a:t>every internal node  </a:t>
                </a:r>
                <a:r>
                  <a:rPr lang="en-US" altLang="zh-CN" dirty="0"/>
                  <a:t>has </a:t>
                </a:r>
                <a:r>
                  <a:rPr lang="en-US" altLang="zh-CN" b="1" dirty="0"/>
                  <a:t>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child nodes.</a:t>
                </a:r>
              </a:p>
              <a:p>
                <a:r>
                  <a:rPr lang="en-US" altLang="zh-CN" dirty="0"/>
                  <a:t>A 2-ary tree is called a binary tree, where each node has at most two children.</a:t>
                </a:r>
              </a:p>
              <a:p>
                <a:r>
                  <a:rPr lang="en-US" altLang="zh-CN" dirty="0"/>
                  <a:t>Distinguish between them using the direction </a:t>
                </a:r>
                <a:r>
                  <a:rPr lang="en-US" altLang="zh-CN" b="1" dirty="0"/>
                  <a:t>left</a:t>
                </a:r>
                <a:r>
                  <a:rPr lang="en-US" altLang="zh-CN" dirty="0"/>
                  <a:t> and </a:t>
                </a:r>
                <a:r>
                  <a:rPr lang="en-US" altLang="zh-CN" b="1" dirty="0"/>
                  <a:t>right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3A61FC-566B-4A54-91A3-9A4BC01B7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990657" cy="2746909"/>
              </a:xfrm>
              <a:blipFill>
                <a:blip r:embed="rId3"/>
                <a:stretch>
                  <a:fillRect l="-1482" t="-3769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CB078-F58B-4A97-AD10-7474952D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1" name="object 6">
            <a:extLst>
              <a:ext uri="{FF2B5EF4-FFF2-40B4-BE49-F238E27FC236}">
                <a16:creationId xmlns:a16="http://schemas.microsoft.com/office/drawing/2014/main" id="{4F2CDCD5-8410-45B1-B15D-7B2A2AA07D6C}"/>
              </a:ext>
            </a:extLst>
          </p:cNvPr>
          <p:cNvSpPr/>
          <p:nvPr/>
        </p:nvSpPr>
        <p:spPr>
          <a:xfrm>
            <a:off x="6984351" y="4223919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6A1A41BD-005D-4042-8948-092ED3FFB930}"/>
              </a:ext>
            </a:extLst>
          </p:cNvPr>
          <p:cNvSpPr txBox="1"/>
          <p:nvPr/>
        </p:nvSpPr>
        <p:spPr>
          <a:xfrm>
            <a:off x="7199490" y="4284993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8">
            <a:extLst>
              <a:ext uri="{FF2B5EF4-FFF2-40B4-BE49-F238E27FC236}">
                <a16:creationId xmlns:a16="http://schemas.microsoft.com/office/drawing/2014/main" id="{6A0A2D57-249F-4C67-88CB-4B9E0914F092}"/>
              </a:ext>
            </a:extLst>
          </p:cNvPr>
          <p:cNvSpPr/>
          <p:nvPr/>
        </p:nvSpPr>
        <p:spPr>
          <a:xfrm>
            <a:off x="6843318" y="495781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D83A8072-9E0D-4873-8963-93A7D397D81F}"/>
              </a:ext>
            </a:extLst>
          </p:cNvPr>
          <p:cNvSpPr txBox="1"/>
          <p:nvPr/>
        </p:nvSpPr>
        <p:spPr>
          <a:xfrm>
            <a:off x="7058443" y="501887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10">
            <a:extLst>
              <a:ext uri="{FF2B5EF4-FFF2-40B4-BE49-F238E27FC236}">
                <a16:creationId xmlns:a16="http://schemas.microsoft.com/office/drawing/2014/main" id="{F558AA46-6619-4F47-B366-88695F7AF08E}"/>
              </a:ext>
            </a:extLst>
          </p:cNvPr>
          <p:cNvSpPr/>
          <p:nvPr/>
        </p:nvSpPr>
        <p:spPr>
          <a:xfrm>
            <a:off x="7739506" y="495781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46240DF3-7CC0-46E2-818F-268078627143}"/>
              </a:ext>
            </a:extLst>
          </p:cNvPr>
          <p:cNvSpPr txBox="1"/>
          <p:nvPr/>
        </p:nvSpPr>
        <p:spPr>
          <a:xfrm>
            <a:off x="7954644" y="501887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12">
            <a:extLst>
              <a:ext uri="{FF2B5EF4-FFF2-40B4-BE49-F238E27FC236}">
                <a16:creationId xmlns:a16="http://schemas.microsoft.com/office/drawing/2014/main" id="{95C24881-BF8C-4CF4-9CBF-AB5FA2901AFF}"/>
              </a:ext>
            </a:extLst>
          </p:cNvPr>
          <p:cNvSpPr/>
          <p:nvPr/>
        </p:nvSpPr>
        <p:spPr>
          <a:xfrm>
            <a:off x="7429855" y="4609580"/>
            <a:ext cx="394335" cy="410209"/>
          </a:xfrm>
          <a:custGeom>
            <a:avLst/>
            <a:gdLst/>
            <a:ahLst/>
            <a:cxnLst/>
            <a:rect l="l" t="t" r="r" b="b"/>
            <a:pathLst>
              <a:path w="394335" h="410210">
                <a:moveTo>
                  <a:pt x="288556" y="353504"/>
                </a:moveTo>
                <a:lnTo>
                  <a:pt x="281533" y="357416"/>
                </a:lnTo>
                <a:lnTo>
                  <a:pt x="277685" y="370903"/>
                </a:lnTo>
                <a:lnTo>
                  <a:pt x="281584" y="377926"/>
                </a:lnTo>
                <a:lnTo>
                  <a:pt x="394093" y="410057"/>
                </a:lnTo>
                <a:lnTo>
                  <a:pt x="383654" y="366750"/>
                </a:lnTo>
                <a:lnTo>
                  <a:pt x="334962" y="366750"/>
                </a:lnTo>
                <a:lnTo>
                  <a:pt x="288556" y="353504"/>
                </a:lnTo>
                <a:close/>
              </a:path>
              <a:path w="394335" h="410210">
                <a:moveTo>
                  <a:pt x="18326" y="0"/>
                </a:moveTo>
                <a:lnTo>
                  <a:pt x="0" y="17589"/>
                </a:lnTo>
                <a:lnTo>
                  <a:pt x="334962" y="366750"/>
                </a:lnTo>
                <a:lnTo>
                  <a:pt x="383654" y="366750"/>
                </a:lnTo>
                <a:lnTo>
                  <a:pt x="379418" y="349173"/>
                </a:lnTo>
                <a:lnTo>
                  <a:pt x="353288" y="349173"/>
                </a:lnTo>
                <a:lnTo>
                  <a:pt x="18326" y="0"/>
                </a:lnTo>
                <a:close/>
              </a:path>
              <a:path w="394335" h="410210">
                <a:moveTo>
                  <a:pt x="359816" y="292112"/>
                </a:moveTo>
                <a:lnTo>
                  <a:pt x="346176" y="295401"/>
                </a:lnTo>
                <a:lnTo>
                  <a:pt x="341985" y="302260"/>
                </a:lnTo>
                <a:lnTo>
                  <a:pt x="353288" y="349173"/>
                </a:lnTo>
                <a:lnTo>
                  <a:pt x="379418" y="349173"/>
                </a:lnTo>
                <a:lnTo>
                  <a:pt x="366674" y="296303"/>
                </a:lnTo>
                <a:lnTo>
                  <a:pt x="359816" y="2921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3">
            <a:extLst>
              <a:ext uri="{FF2B5EF4-FFF2-40B4-BE49-F238E27FC236}">
                <a16:creationId xmlns:a16="http://schemas.microsoft.com/office/drawing/2014/main" id="{C67ED7FC-7690-48D2-8BB0-9E5616A71F3A}"/>
              </a:ext>
            </a:extLst>
          </p:cNvPr>
          <p:cNvSpPr/>
          <p:nvPr/>
        </p:nvSpPr>
        <p:spPr>
          <a:xfrm>
            <a:off x="7119353" y="4640555"/>
            <a:ext cx="165100" cy="317500"/>
          </a:xfrm>
          <a:custGeom>
            <a:avLst/>
            <a:gdLst/>
            <a:ahLst/>
            <a:cxnLst/>
            <a:rect l="l" t="t" r="r" b="b"/>
            <a:pathLst>
              <a:path w="165100" h="317500">
                <a:moveTo>
                  <a:pt x="19024" y="193243"/>
                </a:moveTo>
                <a:lnTo>
                  <a:pt x="5067" y="194690"/>
                </a:lnTo>
                <a:lnTo>
                  <a:pt x="0" y="200926"/>
                </a:lnTo>
                <a:lnTo>
                  <a:pt x="12090" y="317309"/>
                </a:lnTo>
                <a:lnTo>
                  <a:pt x="97210" y="256768"/>
                </a:lnTo>
                <a:lnTo>
                  <a:pt x="53403" y="256768"/>
                </a:lnTo>
                <a:lnTo>
                  <a:pt x="58133" y="246303"/>
                </a:lnTo>
                <a:lnTo>
                  <a:pt x="30251" y="246303"/>
                </a:lnTo>
                <a:lnTo>
                  <a:pt x="25260" y="198310"/>
                </a:lnTo>
                <a:lnTo>
                  <a:pt x="19024" y="193243"/>
                </a:lnTo>
                <a:close/>
              </a:path>
              <a:path w="165100" h="317500">
                <a:moveTo>
                  <a:pt x="92722" y="228803"/>
                </a:moveTo>
                <a:lnTo>
                  <a:pt x="53403" y="256768"/>
                </a:lnTo>
                <a:lnTo>
                  <a:pt x="97210" y="256768"/>
                </a:lnTo>
                <a:lnTo>
                  <a:pt x="107441" y="249491"/>
                </a:lnTo>
                <a:lnTo>
                  <a:pt x="108788" y="241566"/>
                </a:lnTo>
                <a:lnTo>
                  <a:pt x="100647" y="230136"/>
                </a:lnTo>
                <a:lnTo>
                  <a:pt x="92722" y="228803"/>
                </a:lnTo>
                <a:close/>
              </a:path>
              <a:path w="165100" h="317500">
                <a:moveTo>
                  <a:pt x="141592" y="0"/>
                </a:moveTo>
                <a:lnTo>
                  <a:pt x="30251" y="246303"/>
                </a:lnTo>
                <a:lnTo>
                  <a:pt x="58133" y="246303"/>
                </a:lnTo>
                <a:lnTo>
                  <a:pt x="164731" y="10452"/>
                </a:lnTo>
                <a:lnTo>
                  <a:pt x="14159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>
            <a:extLst>
              <a:ext uri="{FF2B5EF4-FFF2-40B4-BE49-F238E27FC236}">
                <a16:creationId xmlns:a16="http://schemas.microsoft.com/office/drawing/2014/main" id="{893E7460-B462-49A4-85C0-DA46CDD997B9}"/>
              </a:ext>
            </a:extLst>
          </p:cNvPr>
          <p:cNvSpPr/>
          <p:nvPr/>
        </p:nvSpPr>
        <p:spPr>
          <a:xfrm>
            <a:off x="5992826" y="495781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06EB0192-9925-415F-86FE-C29F705D1570}"/>
              </a:ext>
            </a:extLst>
          </p:cNvPr>
          <p:cNvSpPr txBox="1"/>
          <p:nvPr/>
        </p:nvSpPr>
        <p:spPr>
          <a:xfrm>
            <a:off x="6207962" y="501887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16">
            <a:extLst>
              <a:ext uri="{FF2B5EF4-FFF2-40B4-BE49-F238E27FC236}">
                <a16:creationId xmlns:a16="http://schemas.microsoft.com/office/drawing/2014/main" id="{15694B8C-1FC4-4E2C-B4F7-0C6CCCB0ADCB}"/>
              </a:ext>
            </a:extLst>
          </p:cNvPr>
          <p:cNvSpPr/>
          <p:nvPr/>
        </p:nvSpPr>
        <p:spPr>
          <a:xfrm>
            <a:off x="6280937" y="4572534"/>
            <a:ext cx="793750" cy="395605"/>
          </a:xfrm>
          <a:custGeom>
            <a:avLst/>
            <a:gdLst/>
            <a:ahLst/>
            <a:cxnLst/>
            <a:rect l="l" t="t" r="r" b="b"/>
            <a:pathLst>
              <a:path w="793750" h="395604">
                <a:moveTo>
                  <a:pt x="73926" y="287223"/>
                </a:moveTo>
                <a:lnTo>
                  <a:pt x="66027" y="288709"/>
                </a:lnTo>
                <a:lnTo>
                  <a:pt x="0" y="385305"/>
                </a:lnTo>
                <a:lnTo>
                  <a:pt x="116573" y="395236"/>
                </a:lnTo>
                <a:lnTo>
                  <a:pt x="122720" y="390055"/>
                </a:lnTo>
                <a:lnTo>
                  <a:pt x="123913" y="376072"/>
                </a:lnTo>
                <a:lnTo>
                  <a:pt x="118732" y="369925"/>
                </a:lnTo>
                <a:lnTo>
                  <a:pt x="70650" y="365836"/>
                </a:lnTo>
                <a:lnTo>
                  <a:pt x="119011" y="342887"/>
                </a:lnTo>
                <a:lnTo>
                  <a:pt x="59766" y="342887"/>
                </a:lnTo>
                <a:lnTo>
                  <a:pt x="86994" y="303047"/>
                </a:lnTo>
                <a:lnTo>
                  <a:pt x="85509" y="295147"/>
                </a:lnTo>
                <a:lnTo>
                  <a:pt x="73926" y="287223"/>
                </a:lnTo>
                <a:close/>
              </a:path>
              <a:path w="793750" h="395604">
                <a:moveTo>
                  <a:pt x="782370" y="0"/>
                </a:moveTo>
                <a:lnTo>
                  <a:pt x="59766" y="342887"/>
                </a:lnTo>
                <a:lnTo>
                  <a:pt x="119011" y="342887"/>
                </a:lnTo>
                <a:lnTo>
                  <a:pt x="793254" y="22936"/>
                </a:lnTo>
                <a:lnTo>
                  <a:pt x="78237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>
            <a:extLst>
              <a:ext uri="{FF2B5EF4-FFF2-40B4-BE49-F238E27FC236}">
                <a16:creationId xmlns:a16="http://schemas.microsoft.com/office/drawing/2014/main" id="{AC9E5F9D-39EC-4A37-8C15-C68DFE53F7BC}"/>
              </a:ext>
            </a:extLst>
          </p:cNvPr>
          <p:cNvSpPr/>
          <p:nvPr/>
        </p:nvSpPr>
        <p:spPr>
          <a:xfrm>
            <a:off x="7739506" y="5934075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>
            <a:extLst>
              <a:ext uri="{FF2B5EF4-FFF2-40B4-BE49-F238E27FC236}">
                <a16:creationId xmlns:a16="http://schemas.microsoft.com/office/drawing/2014/main" id="{6DE57B94-8765-4BDD-A0BA-1E7ECECF689F}"/>
              </a:ext>
            </a:extLst>
          </p:cNvPr>
          <p:cNvSpPr txBox="1"/>
          <p:nvPr/>
        </p:nvSpPr>
        <p:spPr>
          <a:xfrm>
            <a:off x="7954644" y="5995137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19">
            <a:extLst>
              <a:ext uri="{FF2B5EF4-FFF2-40B4-BE49-F238E27FC236}">
                <a16:creationId xmlns:a16="http://schemas.microsoft.com/office/drawing/2014/main" id="{336F2E6F-68A6-4BD4-9D3F-0871D1EEDD61}"/>
              </a:ext>
            </a:extLst>
          </p:cNvPr>
          <p:cNvSpPr/>
          <p:nvPr/>
        </p:nvSpPr>
        <p:spPr>
          <a:xfrm>
            <a:off x="7968716" y="5379670"/>
            <a:ext cx="118110" cy="547370"/>
          </a:xfrm>
          <a:custGeom>
            <a:avLst/>
            <a:gdLst/>
            <a:ahLst/>
            <a:cxnLst/>
            <a:rect l="l" t="t" r="r" b="b"/>
            <a:pathLst>
              <a:path w="118110" h="547370">
                <a:moveTo>
                  <a:pt x="14160" y="430911"/>
                </a:moveTo>
                <a:lnTo>
                  <a:pt x="2044" y="437972"/>
                </a:lnTo>
                <a:lnTo>
                  <a:pt x="0" y="445744"/>
                </a:lnTo>
                <a:lnTo>
                  <a:pt x="58953" y="546811"/>
                </a:lnTo>
                <a:lnTo>
                  <a:pt x="101053" y="474637"/>
                </a:lnTo>
                <a:lnTo>
                  <a:pt x="46253" y="474637"/>
                </a:lnTo>
                <a:lnTo>
                  <a:pt x="21932" y="432955"/>
                </a:lnTo>
                <a:lnTo>
                  <a:pt x="14160" y="430911"/>
                </a:lnTo>
                <a:close/>
              </a:path>
              <a:path w="118110" h="547370">
                <a:moveTo>
                  <a:pt x="71653" y="0"/>
                </a:moveTo>
                <a:lnTo>
                  <a:pt x="46253" y="0"/>
                </a:lnTo>
                <a:lnTo>
                  <a:pt x="46253" y="474637"/>
                </a:lnTo>
                <a:lnTo>
                  <a:pt x="71653" y="474637"/>
                </a:lnTo>
                <a:lnTo>
                  <a:pt x="71653" y="0"/>
                </a:lnTo>
                <a:close/>
              </a:path>
              <a:path w="118110" h="547370">
                <a:moveTo>
                  <a:pt x="103746" y="430911"/>
                </a:moveTo>
                <a:lnTo>
                  <a:pt x="95961" y="432955"/>
                </a:lnTo>
                <a:lnTo>
                  <a:pt x="71653" y="474637"/>
                </a:lnTo>
                <a:lnTo>
                  <a:pt x="101053" y="474637"/>
                </a:lnTo>
                <a:lnTo>
                  <a:pt x="117906" y="445744"/>
                </a:lnTo>
                <a:lnTo>
                  <a:pt x="115862" y="437972"/>
                </a:lnTo>
                <a:lnTo>
                  <a:pt x="103746" y="4309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15">
                <a:extLst>
                  <a:ext uri="{FF2B5EF4-FFF2-40B4-BE49-F238E27FC236}">
                    <a16:creationId xmlns:a16="http://schemas.microsoft.com/office/drawing/2014/main" id="{506BD2AE-6F45-4683-B2C7-70B2E2021DD4}"/>
                  </a:ext>
                </a:extLst>
              </p:cNvPr>
              <p:cNvSpPr/>
              <p:nvPr/>
            </p:nvSpPr>
            <p:spPr>
              <a:xfrm>
                <a:off x="10429866" y="2050916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65" name="Oval 15">
                <a:extLst>
                  <a:ext uri="{FF2B5EF4-FFF2-40B4-BE49-F238E27FC236}">
                    <a16:creationId xmlns:a16="http://schemas.microsoft.com/office/drawing/2014/main" id="{506BD2AE-6F45-4683-B2C7-70B2E2021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66" y="2050916"/>
                <a:ext cx="720517" cy="5641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FE6180C4-BF34-4FEC-B86D-6E5B4BEAF3C9}"/>
              </a:ext>
            </a:extLst>
          </p:cNvPr>
          <p:cNvCxnSpPr>
            <a:endCxn id="68" idx="7"/>
          </p:cNvCxnSpPr>
          <p:nvPr/>
        </p:nvCxnSpPr>
        <p:spPr>
          <a:xfrm flipH="1">
            <a:off x="10170494" y="2532410"/>
            <a:ext cx="364890" cy="5514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13E338E8-6A75-48AC-BF8C-9D6104F96E10}"/>
              </a:ext>
            </a:extLst>
          </p:cNvPr>
          <p:cNvCxnSpPr>
            <a:endCxn id="69" idx="1"/>
          </p:cNvCxnSpPr>
          <p:nvPr/>
        </p:nvCxnSpPr>
        <p:spPr>
          <a:xfrm>
            <a:off x="11044865" y="2532410"/>
            <a:ext cx="246436" cy="5256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Oval 20">
                <a:extLst>
                  <a:ext uri="{FF2B5EF4-FFF2-40B4-BE49-F238E27FC236}">
                    <a16:creationId xmlns:a16="http://schemas.microsoft.com/office/drawing/2014/main" id="{659D29F7-445E-44C2-9223-017534385BA4}"/>
                  </a:ext>
                </a:extLst>
              </p:cNvPr>
              <p:cNvSpPr/>
              <p:nvPr/>
            </p:nvSpPr>
            <p:spPr>
              <a:xfrm>
                <a:off x="9555495" y="3001211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68" name="Oval 20">
                <a:extLst>
                  <a:ext uri="{FF2B5EF4-FFF2-40B4-BE49-F238E27FC236}">
                    <a16:creationId xmlns:a16="http://schemas.microsoft.com/office/drawing/2014/main" id="{659D29F7-445E-44C2-9223-017534385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495" y="3001211"/>
                <a:ext cx="720517" cy="5641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21">
                <a:extLst>
                  <a:ext uri="{FF2B5EF4-FFF2-40B4-BE49-F238E27FC236}">
                    <a16:creationId xmlns:a16="http://schemas.microsoft.com/office/drawing/2014/main" id="{F10D6616-7A17-4C2E-B9A2-F7FA1DAB658A}"/>
                  </a:ext>
                </a:extLst>
              </p:cNvPr>
              <p:cNvSpPr/>
              <p:nvPr/>
            </p:nvSpPr>
            <p:spPr>
              <a:xfrm>
                <a:off x="11185784" y="2975431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69" name="Oval 21">
                <a:extLst>
                  <a:ext uri="{FF2B5EF4-FFF2-40B4-BE49-F238E27FC236}">
                    <a16:creationId xmlns:a16="http://schemas.microsoft.com/office/drawing/2014/main" id="{F10D6616-7A17-4C2E-B9A2-F7FA1DAB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784" y="2975431"/>
                <a:ext cx="720517" cy="5641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22">
                <a:extLst>
                  <a:ext uri="{FF2B5EF4-FFF2-40B4-BE49-F238E27FC236}">
                    <a16:creationId xmlns:a16="http://schemas.microsoft.com/office/drawing/2014/main" id="{3324D0DA-26A1-4031-A84D-7CEF9950E3DF}"/>
                  </a:ext>
                </a:extLst>
              </p:cNvPr>
              <p:cNvSpPr/>
              <p:nvPr/>
            </p:nvSpPr>
            <p:spPr>
              <a:xfrm>
                <a:off x="8888337" y="3840883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70" name="Oval 22">
                <a:extLst>
                  <a:ext uri="{FF2B5EF4-FFF2-40B4-BE49-F238E27FC236}">
                    <a16:creationId xmlns:a16="http://schemas.microsoft.com/office/drawing/2014/main" id="{3324D0DA-26A1-4031-A84D-7CEF9950E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337" y="3840883"/>
                <a:ext cx="720517" cy="5641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23">
                <a:extLst>
                  <a:ext uri="{FF2B5EF4-FFF2-40B4-BE49-F238E27FC236}">
                    <a16:creationId xmlns:a16="http://schemas.microsoft.com/office/drawing/2014/main" id="{38C44FC0-4821-4DAD-8AD3-26CF480170CD}"/>
                  </a:ext>
                </a:extLst>
              </p:cNvPr>
              <p:cNvSpPr/>
              <p:nvPr/>
            </p:nvSpPr>
            <p:spPr>
              <a:xfrm>
                <a:off x="9915753" y="3840883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71" name="Oval 23">
                <a:extLst>
                  <a:ext uri="{FF2B5EF4-FFF2-40B4-BE49-F238E27FC236}">
                    <a16:creationId xmlns:a16="http://schemas.microsoft.com/office/drawing/2014/main" id="{38C44FC0-4821-4DAD-8AD3-26CF48017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53" y="3840883"/>
                <a:ext cx="720517" cy="5641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24">
            <a:extLst>
              <a:ext uri="{FF2B5EF4-FFF2-40B4-BE49-F238E27FC236}">
                <a16:creationId xmlns:a16="http://schemas.microsoft.com/office/drawing/2014/main" id="{EB5F6FD9-45C0-4D4C-A0E2-3522B5F6CD8F}"/>
              </a:ext>
            </a:extLst>
          </p:cNvPr>
          <p:cNvCxnSpPr>
            <a:endCxn id="70" idx="0"/>
          </p:cNvCxnSpPr>
          <p:nvPr/>
        </p:nvCxnSpPr>
        <p:spPr>
          <a:xfrm flipH="1">
            <a:off x="9248595" y="3462228"/>
            <a:ext cx="406879" cy="37865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5">
            <a:extLst>
              <a:ext uri="{FF2B5EF4-FFF2-40B4-BE49-F238E27FC236}">
                <a16:creationId xmlns:a16="http://schemas.microsoft.com/office/drawing/2014/main" id="{E9D36EBF-0F85-42E1-8058-DAADAAC8D047}"/>
              </a:ext>
            </a:extLst>
          </p:cNvPr>
          <p:cNvCxnSpPr>
            <a:endCxn id="71" idx="0"/>
          </p:cNvCxnSpPr>
          <p:nvPr/>
        </p:nvCxnSpPr>
        <p:spPr>
          <a:xfrm>
            <a:off x="10170494" y="3482705"/>
            <a:ext cx="105518" cy="3581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29">
                <a:extLst>
                  <a:ext uri="{FF2B5EF4-FFF2-40B4-BE49-F238E27FC236}">
                    <a16:creationId xmlns:a16="http://schemas.microsoft.com/office/drawing/2014/main" id="{26FF4A77-0016-4218-8664-C358BB1712CC}"/>
                  </a:ext>
                </a:extLst>
              </p:cNvPr>
              <p:cNvSpPr/>
              <p:nvPr/>
            </p:nvSpPr>
            <p:spPr>
              <a:xfrm>
                <a:off x="11184401" y="2981619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74" name="Oval 29">
                <a:extLst>
                  <a:ext uri="{FF2B5EF4-FFF2-40B4-BE49-F238E27FC236}">
                    <a16:creationId xmlns:a16="http://schemas.microsoft.com/office/drawing/2014/main" id="{26FF4A77-0016-4218-8664-C358BB171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401" y="2981619"/>
                <a:ext cx="720517" cy="5641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30">
                <a:extLst>
                  <a:ext uri="{FF2B5EF4-FFF2-40B4-BE49-F238E27FC236}">
                    <a16:creationId xmlns:a16="http://schemas.microsoft.com/office/drawing/2014/main" id="{0CCC4CD2-ABA7-42CF-B676-EA84DD35A60D}"/>
                  </a:ext>
                </a:extLst>
              </p:cNvPr>
              <p:cNvSpPr/>
              <p:nvPr/>
            </p:nvSpPr>
            <p:spPr>
              <a:xfrm>
                <a:off x="9603522" y="4864954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75" name="Oval 30">
                <a:extLst>
                  <a:ext uri="{FF2B5EF4-FFF2-40B4-BE49-F238E27FC236}">
                    <a16:creationId xmlns:a16="http://schemas.microsoft.com/office/drawing/2014/main" id="{0CCC4CD2-ABA7-42CF-B676-EA84DD35A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522" y="4864954"/>
                <a:ext cx="720517" cy="5641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31">
                <a:extLst>
                  <a:ext uri="{FF2B5EF4-FFF2-40B4-BE49-F238E27FC236}">
                    <a16:creationId xmlns:a16="http://schemas.microsoft.com/office/drawing/2014/main" id="{EA5C6C81-C615-4E0C-B545-10E638362AC9}"/>
                  </a:ext>
                </a:extLst>
              </p:cNvPr>
              <p:cNvSpPr/>
              <p:nvPr/>
            </p:nvSpPr>
            <p:spPr>
              <a:xfrm>
                <a:off x="10916151" y="4762200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76" name="Oval 31">
                <a:extLst>
                  <a:ext uri="{FF2B5EF4-FFF2-40B4-BE49-F238E27FC236}">
                    <a16:creationId xmlns:a16="http://schemas.microsoft.com/office/drawing/2014/main" id="{EA5C6C81-C615-4E0C-B545-10E638362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151" y="4762200"/>
                <a:ext cx="720517" cy="5641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32">
            <a:extLst>
              <a:ext uri="{FF2B5EF4-FFF2-40B4-BE49-F238E27FC236}">
                <a16:creationId xmlns:a16="http://schemas.microsoft.com/office/drawing/2014/main" id="{F47BE827-DE8F-476A-AE1B-7524EA18E28B}"/>
              </a:ext>
            </a:extLst>
          </p:cNvPr>
          <p:cNvCxnSpPr>
            <a:cxnSpLocks/>
          </p:cNvCxnSpPr>
          <p:nvPr/>
        </p:nvCxnSpPr>
        <p:spPr>
          <a:xfrm flipH="1">
            <a:off x="10015733" y="4404988"/>
            <a:ext cx="260279" cy="41386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3">
            <a:extLst>
              <a:ext uri="{FF2B5EF4-FFF2-40B4-BE49-F238E27FC236}">
                <a16:creationId xmlns:a16="http://schemas.microsoft.com/office/drawing/2014/main" id="{9085355C-C75C-4045-80C0-8418642CBA61}"/>
              </a:ext>
            </a:extLst>
          </p:cNvPr>
          <p:cNvCxnSpPr/>
          <p:nvPr/>
        </p:nvCxnSpPr>
        <p:spPr>
          <a:xfrm>
            <a:off x="10530752" y="4322377"/>
            <a:ext cx="599282" cy="458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37">
                <a:extLst>
                  <a:ext uri="{FF2B5EF4-FFF2-40B4-BE49-F238E27FC236}">
                    <a16:creationId xmlns:a16="http://schemas.microsoft.com/office/drawing/2014/main" id="{2AE4B911-16F5-4C42-9F98-58B280E87C07}"/>
                  </a:ext>
                </a:extLst>
              </p:cNvPr>
              <p:cNvSpPr/>
              <p:nvPr/>
            </p:nvSpPr>
            <p:spPr>
              <a:xfrm>
                <a:off x="10920651" y="4759557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79" name="Oval 37">
                <a:extLst>
                  <a:ext uri="{FF2B5EF4-FFF2-40B4-BE49-F238E27FC236}">
                    <a16:creationId xmlns:a16="http://schemas.microsoft.com/office/drawing/2014/main" id="{2AE4B911-16F5-4C42-9F98-58B280E8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651" y="4759557"/>
                <a:ext cx="720517" cy="56410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38">
                <a:extLst>
                  <a:ext uri="{FF2B5EF4-FFF2-40B4-BE49-F238E27FC236}">
                    <a16:creationId xmlns:a16="http://schemas.microsoft.com/office/drawing/2014/main" id="{26D2D006-9970-4200-AA9E-655BC0A0508D}"/>
                  </a:ext>
                </a:extLst>
              </p:cNvPr>
              <p:cNvSpPr/>
              <p:nvPr/>
            </p:nvSpPr>
            <p:spPr>
              <a:xfrm>
                <a:off x="8883005" y="3837635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80" name="Oval 38">
                <a:extLst>
                  <a:ext uri="{FF2B5EF4-FFF2-40B4-BE49-F238E27FC236}">
                    <a16:creationId xmlns:a16="http://schemas.microsoft.com/office/drawing/2014/main" id="{26D2D006-9970-4200-AA9E-655BC0A05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005" y="3837635"/>
                <a:ext cx="720517" cy="56410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39">
                <a:extLst>
                  <a:ext uri="{FF2B5EF4-FFF2-40B4-BE49-F238E27FC236}">
                    <a16:creationId xmlns:a16="http://schemas.microsoft.com/office/drawing/2014/main" id="{5766F05D-BB50-4051-B21B-0ACFB84C3AD0}"/>
                  </a:ext>
                </a:extLst>
              </p:cNvPr>
              <p:cNvSpPr/>
              <p:nvPr/>
            </p:nvSpPr>
            <p:spPr>
              <a:xfrm>
                <a:off x="9603522" y="4867911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81" name="Oval 39">
                <a:extLst>
                  <a:ext uri="{FF2B5EF4-FFF2-40B4-BE49-F238E27FC236}">
                    <a16:creationId xmlns:a16="http://schemas.microsoft.com/office/drawing/2014/main" id="{5766F05D-BB50-4051-B21B-0ACFB84C3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522" y="4867911"/>
                <a:ext cx="720517" cy="56410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33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5352F-2514-494F-9345-C0033898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4F590-B01F-4575-A82C-DC578587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tree recursive definition</a:t>
            </a:r>
          </a:p>
          <a:p>
            <a:r>
              <a:rPr lang="en-US" altLang="zh-CN" dirty="0"/>
              <a:t>A binary tree is </a:t>
            </a:r>
            <a:r>
              <a:rPr lang="en-US" altLang="zh-CN" b="1" dirty="0"/>
              <a:t>either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sz="2800" dirty="0"/>
              <a:t>1) empty </a:t>
            </a:r>
            <a:r>
              <a:rPr lang="en-US" altLang="zh-CN" sz="2800" b="1" dirty="0"/>
              <a:t>or</a:t>
            </a:r>
          </a:p>
          <a:p>
            <a:pPr marL="457200" lvl="1" indent="0">
              <a:buNone/>
            </a:pPr>
            <a:r>
              <a:rPr lang="en-US" altLang="zh-CN" sz="2800" dirty="0"/>
              <a:t>2) a node (the root of the tree) having one or more pieces of </a:t>
            </a:r>
            <a:r>
              <a:rPr lang="en-US" altLang="zh-CN" sz="2800" b="1" dirty="0"/>
              <a:t>data</a:t>
            </a:r>
            <a:r>
              <a:rPr lang="en-US" altLang="zh-CN" sz="2800" dirty="0"/>
              <a:t> (the key, and possibly others), </a:t>
            </a:r>
            <a:r>
              <a:rPr lang="en-US" altLang="zh-CN" sz="2800" b="1" dirty="0"/>
              <a:t>and</a:t>
            </a:r>
            <a:r>
              <a:rPr lang="en-US" altLang="zh-CN" sz="2800" dirty="0"/>
              <a:t>:</a:t>
            </a:r>
          </a:p>
          <a:p>
            <a:pPr lvl="2"/>
            <a:r>
              <a:rPr lang="en-US" altLang="zh-CN" sz="2800" b="1" dirty="0"/>
              <a:t>a left subtree</a:t>
            </a:r>
            <a:r>
              <a:rPr lang="en-US" altLang="zh-CN" sz="2800" dirty="0"/>
              <a:t>, which is itself a binary tree</a:t>
            </a:r>
          </a:p>
          <a:p>
            <a:pPr lvl="2"/>
            <a:r>
              <a:rPr lang="en-US" altLang="zh-CN" sz="2800" b="1" dirty="0"/>
              <a:t>a right subtree</a:t>
            </a:r>
            <a:r>
              <a:rPr lang="en-US" altLang="zh-CN" sz="2800" dirty="0"/>
              <a:t>, which is itself a binary tree</a:t>
            </a:r>
          </a:p>
          <a:p>
            <a:r>
              <a:rPr lang="en-US" altLang="zh-CN" dirty="0"/>
              <a:t>A binary tree implies an ordering among the  nodes at the same level.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764945-F2D6-45B9-A3D8-A6D15CC8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8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700E3-4BF0-4C90-BC33-07C61A0F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Tree: Full Level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5980E-F35F-437E-AA09-CFF984C64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48397"/>
              </a:xfrm>
            </p:spPr>
            <p:txBody>
              <a:bodyPr/>
              <a:lstStyle/>
              <a:p>
                <a:r>
                  <a:rPr lang="en-US" altLang="zh-CN" dirty="0"/>
                  <a:t>Consider a binary tree with height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 its level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(0 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is full if it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nodes.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5980E-F35F-437E-AA09-CFF984C64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48397"/>
              </a:xfrm>
              <a:blipFill>
                <a:blip r:embed="rId2"/>
                <a:stretch>
                  <a:fillRect l="-1043" t="-10897" r="-870"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117D9-8412-48A4-AFCC-D1F1BC5E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5A8A51-D9C1-430A-A168-0AC5B071AF1D}"/>
                  </a:ext>
                </a:extLst>
              </p:cNvPr>
              <p:cNvSpPr/>
              <p:nvPr/>
            </p:nvSpPr>
            <p:spPr>
              <a:xfrm>
                <a:off x="5554382" y="2864895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5A8A51-D9C1-430A-A168-0AC5B071A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382" y="2864895"/>
                <a:ext cx="720517" cy="5641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A9A985D0-A3B0-4DBE-87FC-A93F046B4EA2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5295011" y="3346389"/>
            <a:ext cx="364888" cy="3160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08B444CA-C02A-4767-8547-96418497192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6169382" y="3346389"/>
            <a:ext cx="246435" cy="29025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45F883B7-2FCA-4208-98F7-7084A2AD5AF5}"/>
                  </a:ext>
                </a:extLst>
              </p:cNvPr>
              <p:cNvSpPr/>
              <p:nvPr/>
            </p:nvSpPr>
            <p:spPr>
              <a:xfrm>
                <a:off x="4680011" y="3579810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45F883B7-2FCA-4208-98F7-7084A2AD5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11" y="3579810"/>
                <a:ext cx="720517" cy="5641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4FD89D1A-5649-4173-B898-7C4D2712F3DE}"/>
                  </a:ext>
                </a:extLst>
              </p:cNvPr>
              <p:cNvSpPr/>
              <p:nvPr/>
            </p:nvSpPr>
            <p:spPr>
              <a:xfrm>
                <a:off x="6310300" y="3554030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4FD89D1A-5649-4173-B898-7C4D2712F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00" y="3554030"/>
                <a:ext cx="720517" cy="5641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CB8C9B63-F3AD-4E49-9F12-EFE92C0AE51A}"/>
                  </a:ext>
                </a:extLst>
              </p:cNvPr>
              <p:cNvSpPr/>
              <p:nvPr/>
            </p:nvSpPr>
            <p:spPr>
              <a:xfrm>
                <a:off x="4012853" y="4419482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CB8C9B63-F3AD-4E49-9F12-EFE92C0AE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853" y="4419482"/>
                <a:ext cx="720517" cy="5641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B57461CD-3A6E-4AA9-AF9A-80D6E2CF290E}"/>
                  </a:ext>
                </a:extLst>
              </p:cNvPr>
              <p:cNvSpPr/>
              <p:nvPr/>
            </p:nvSpPr>
            <p:spPr>
              <a:xfrm>
                <a:off x="5040269" y="4419482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B57461CD-3A6E-4AA9-AF9A-80D6E2CF2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69" y="4419482"/>
                <a:ext cx="720517" cy="5641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2">
            <a:extLst>
              <a:ext uri="{FF2B5EF4-FFF2-40B4-BE49-F238E27FC236}">
                <a16:creationId xmlns:a16="http://schemas.microsoft.com/office/drawing/2014/main" id="{EDB0ADBC-EC2A-4544-BF92-3481651B69B0}"/>
              </a:ext>
            </a:extLst>
          </p:cNvPr>
          <p:cNvCxnSpPr>
            <a:endCxn id="10" idx="0"/>
          </p:cNvCxnSpPr>
          <p:nvPr/>
        </p:nvCxnSpPr>
        <p:spPr>
          <a:xfrm flipH="1">
            <a:off x="4373111" y="4040827"/>
            <a:ext cx="406879" cy="37865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3">
            <a:extLst>
              <a:ext uri="{FF2B5EF4-FFF2-40B4-BE49-F238E27FC236}">
                <a16:creationId xmlns:a16="http://schemas.microsoft.com/office/drawing/2014/main" id="{5F02D8DA-A382-4828-B409-EB420485B83D}"/>
              </a:ext>
            </a:extLst>
          </p:cNvPr>
          <p:cNvCxnSpPr>
            <a:endCxn id="11" idx="0"/>
          </p:cNvCxnSpPr>
          <p:nvPr/>
        </p:nvCxnSpPr>
        <p:spPr>
          <a:xfrm>
            <a:off x="5295010" y="4061304"/>
            <a:ext cx="105518" cy="3581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3679098C-5363-4E51-A0D5-14719149D4E4}"/>
                  </a:ext>
                </a:extLst>
              </p:cNvPr>
              <p:cNvSpPr/>
              <p:nvPr/>
            </p:nvSpPr>
            <p:spPr>
              <a:xfrm>
                <a:off x="6308917" y="3560218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3679098C-5363-4E51-A0D5-14719149D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917" y="3560218"/>
                <a:ext cx="720517" cy="5641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5">
                <a:extLst>
                  <a:ext uri="{FF2B5EF4-FFF2-40B4-BE49-F238E27FC236}">
                    <a16:creationId xmlns:a16="http://schemas.microsoft.com/office/drawing/2014/main" id="{D84BFC90-9169-4FA5-A975-29F43DB91DC5}"/>
                  </a:ext>
                </a:extLst>
              </p:cNvPr>
              <p:cNvSpPr/>
              <p:nvPr/>
            </p:nvSpPr>
            <p:spPr>
              <a:xfrm>
                <a:off x="4728038" y="5443553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5" name="Oval 15">
                <a:extLst>
                  <a:ext uri="{FF2B5EF4-FFF2-40B4-BE49-F238E27FC236}">
                    <a16:creationId xmlns:a16="http://schemas.microsoft.com/office/drawing/2014/main" id="{D84BFC90-9169-4FA5-A975-29F43DB91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038" y="5443553"/>
                <a:ext cx="720517" cy="5641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6">
                <a:extLst>
                  <a:ext uri="{FF2B5EF4-FFF2-40B4-BE49-F238E27FC236}">
                    <a16:creationId xmlns:a16="http://schemas.microsoft.com/office/drawing/2014/main" id="{7EF73FF1-8C5D-4FDD-B690-18AB094D11C0}"/>
                  </a:ext>
                </a:extLst>
              </p:cNvPr>
              <p:cNvSpPr/>
              <p:nvPr/>
            </p:nvSpPr>
            <p:spPr>
              <a:xfrm>
                <a:off x="6040667" y="5340799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6" name="Oval 16">
                <a:extLst>
                  <a:ext uri="{FF2B5EF4-FFF2-40B4-BE49-F238E27FC236}">
                    <a16:creationId xmlns:a16="http://schemas.microsoft.com/office/drawing/2014/main" id="{7EF73FF1-8C5D-4FDD-B690-18AB094D1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67" y="5340799"/>
                <a:ext cx="720517" cy="5641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6D6EAD42-139A-49FB-BE19-F870AE2BC846}"/>
              </a:ext>
            </a:extLst>
          </p:cNvPr>
          <p:cNvCxnSpPr>
            <a:cxnSpLocks/>
          </p:cNvCxnSpPr>
          <p:nvPr/>
        </p:nvCxnSpPr>
        <p:spPr>
          <a:xfrm flipH="1">
            <a:off x="5144134" y="4983587"/>
            <a:ext cx="256395" cy="43865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94D3940E-D824-4507-9124-1AAE98DEAACF}"/>
              </a:ext>
            </a:extLst>
          </p:cNvPr>
          <p:cNvCxnSpPr/>
          <p:nvPr/>
        </p:nvCxnSpPr>
        <p:spPr>
          <a:xfrm>
            <a:off x="5655268" y="4900976"/>
            <a:ext cx="599282" cy="458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BCFE97F1-701A-4A47-897A-5CDDA3F22DD3}"/>
                  </a:ext>
                </a:extLst>
              </p:cNvPr>
              <p:cNvSpPr/>
              <p:nvPr/>
            </p:nvSpPr>
            <p:spPr>
              <a:xfrm>
                <a:off x="6045167" y="5338156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9" name="Oval 19">
                <a:extLst>
                  <a:ext uri="{FF2B5EF4-FFF2-40B4-BE49-F238E27FC236}">
                    <a16:creationId xmlns:a16="http://schemas.microsoft.com/office/drawing/2014/main" id="{BCFE97F1-701A-4A47-897A-5CDDA3F22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167" y="5338156"/>
                <a:ext cx="720517" cy="5641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20">
                <a:extLst>
                  <a:ext uri="{FF2B5EF4-FFF2-40B4-BE49-F238E27FC236}">
                    <a16:creationId xmlns:a16="http://schemas.microsoft.com/office/drawing/2014/main" id="{1C51792F-92C3-4933-BA50-9F3F0768A3AD}"/>
                  </a:ext>
                </a:extLst>
              </p:cNvPr>
              <p:cNvSpPr/>
              <p:nvPr/>
            </p:nvSpPr>
            <p:spPr>
              <a:xfrm>
                <a:off x="4007521" y="4416234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0" name="Oval 20">
                <a:extLst>
                  <a:ext uri="{FF2B5EF4-FFF2-40B4-BE49-F238E27FC236}">
                    <a16:creationId xmlns:a16="http://schemas.microsoft.com/office/drawing/2014/main" id="{1C51792F-92C3-4933-BA50-9F3F0768A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21" y="4416234"/>
                <a:ext cx="720517" cy="56410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id="{F6DAC510-1A3E-48EB-9D58-14FF280BE2A6}"/>
                  </a:ext>
                </a:extLst>
              </p:cNvPr>
              <p:cNvSpPr/>
              <p:nvPr/>
            </p:nvSpPr>
            <p:spPr>
              <a:xfrm>
                <a:off x="4728038" y="5446510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id="{F6DAC510-1A3E-48EB-9D58-14FF280BE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038" y="5446510"/>
                <a:ext cx="720517" cy="56410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BEC06751-7A55-4DA2-9BE6-0E040F77F5DC}"/>
              </a:ext>
            </a:extLst>
          </p:cNvPr>
          <p:cNvSpPr txBox="1"/>
          <p:nvPr/>
        </p:nvSpPr>
        <p:spPr>
          <a:xfrm>
            <a:off x="7311100" y="4008424"/>
            <a:ext cx="39493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Levels 0 and 1 are full, but levels 2 and 3 are not.</a:t>
            </a:r>
          </a:p>
        </p:txBody>
      </p:sp>
    </p:spTree>
    <p:extLst>
      <p:ext uri="{BB962C8B-B14F-4D97-AF65-F5344CB8AC3E}">
        <p14:creationId xmlns:p14="http://schemas.microsoft.com/office/powerpoint/2010/main" val="27418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7CD8A-D29C-4A6C-99B7-21C04779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Tree: Complete Binary Tree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B03D54-F859-43FC-9276-028453E38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870"/>
                <a:ext cx="10515600" cy="2452973"/>
              </a:xfrm>
            </p:spPr>
            <p:txBody>
              <a:bodyPr/>
              <a:lstStyle/>
              <a:p>
                <a:r>
                  <a:rPr lang="en-US" altLang="zh-CN" dirty="0"/>
                  <a:t>A binary tree of height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is complete if:</a:t>
                </a:r>
              </a:p>
              <a:p>
                <a:pPr lvl="1"/>
                <a:r>
                  <a:rPr lang="en-US" altLang="zh-CN" dirty="0"/>
                  <a:t>Level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0, 1, …,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zh-CN" dirty="0"/>
                  <a:t>are all full</a:t>
                </a:r>
              </a:p>
              <a:p>
                <a:pPr lvl="1"/>
                <a:r>
                  <a:rPr lang="en-US" altLang="zh-CN" dirty="0"/>
                  <a:t>At level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 the leaf nodes are </a:t>
                </a:r>
                <a:r>
                  <a:rPr lang="en-US" altLang="zh-CN" b="1" dirty="0"/>
                  <a:t>as far left as possible</a:t>
                </a:r>
                <a:endParaRPr lang="en-US" altLang="zh-CN" dirty="0"/>
              </a:p>
              <a:p>
                <a:r>
                  <a:rPr lang="en-US" altLang="zh-CN" dirty="0"/>
                  <a:t>This means that if you want to add a leaf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at  level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would need to be </a:t>
                </a:r>
                <a:r>
                  <a:rPr lang="en-US" altLang="zh-CN" b="1" dirty="0"/>
                  <a:t>on the right </a:t>
                </a:r>
                <a:r>
                  <a:rPr lang="en-US" altLang="zh-CN" dirty="0"/>
                  <a:t>of all the  existing leaf nodes.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B03D54-F859-43FC-9276-028453E38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870"/>
                <a:ext cx="10515600" cy="2452973"/>
              </a:xfrm>
              <a:blipFill>
                <a:blip r:embed="rId2"/>
                <a:stretch>
                  <a:fillRect l="-1043" t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AE5CE-9373-49DE-9E34-1A4C41EA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B727648-6C9C-479A-B276-244B881B8A05}"/>
              </a:ext>
            </a:extLst>
          </p:cNvPr>
          <p:cNvSpPr/>
          <p:nvPr/>
        </p:nvSpPr>
        <p:spPr>
          <a:xfrm>
            <a:off x="2701487" y="4122968"/>
            <a:ext cx="253504" cy="235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9FFEC6C-B7BB-4B03-8B75-D8EB43E077A0}"/>
              </a:ext>
            </a:extLst>
          </p:cNvPr>
          <p:cNvSpPr/>
          <p:nvPr/>
        </p:nvSpPr>
        <p:spPr>
          <a:xfrm>
            <a:off x="2701487" y="4122968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D001613-1D23-49DF-B776-4B06484C375C}"/>
              </a:ext>
            </a:extLst>
          </p:cNvPr>
          <p:cNvSpPr/>
          <p:nvPr/>
        </p:nvSpPr>
        <p:spPr>
          <a:xfrm>
            <a:off x="2115966" y="5253141"/>
            <a:ext cx="253497" cy="235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4AB6308-B061-4AD3-9298-136074F6ADF9}"/>
              </a:ext>
            </a:extLst>
          </p:cNvPr>
          <p:cNvSpPr/>
          <p:nvPr/>
        </p:nvSpPr>
        <p:spPr>
          <a:xfrm>
            <a:off x="2115966" y="5253141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046737F-0C95-434B-980A-0E8011D950AE}"/>
              </a:ext>
            </a:extLst>
          </p:cNvPr>
          <p:cNvSpPr/>
          <p:nvPr/>
        </p:nvSpPr>
        <p:spPr>
          <a:xfrm>
            <a:off x="2242719" y="4358350"/>
            <a:ext cx="495934" cy="895350"/>
          </a:xfrm>
          <a:custGeom>
            <a:avLst/>
            <a:gdLst/>
            <a:ahLst/>
            <a:cxnLst/>
            <a:rect l="l" t="t" r="r" b="b"/>
            <a:pathLst>
              <a:path w="495934" h="895350">
                <a:moveTo>
                  <a:pt x="495712" y="0"/>
                </a:moveTo>
                <a:lnTo>
                  <a:pt x="0" y="8947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EA6C7A5-CB0A-4D13-9AC6-ACC1FE9645BF}"/>
              </a:ext>
            </a:extLst>
          </p:cNvPr>
          <p:cNvSpPr/>
          <p:nvPr/>
        </p:nvSpPr>
        <p:spPr>
          <a:xfrm>
            <a:off x="4429195" y="4122968"/>
            <a:ext cx="253492" cy="235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0E783A7-0E09-4FCE-8A59-ACE8B2BCE647}"/>
              </a:ext>
            </a:extLst>
          </p:cNvPr>
          <p:cNvSpPr/>
          <p:nvPr/>
        </p:nvSpPr>
        <p:spPr>
          <a:xfrm>
            <a:off x="4429195" y="4122968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5EF00C3-491E-47C2-BCDD-0FC485523957}"/>
              </a:ext>
            </a:extLst>
          </p:cNvPr>
          <p:cNvSpPr/>
          <p:nvPr/>
        </p:nvSpPr>
        <p:spPr>
          <a:xfrm>
            <a:off x="3843674" y="5253141"/>
            <a:ext cx="253492" cy="235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C81085EC-747B-40B8-9B98-A797AC0963A6}"/>
              </a:ext>
            </a:extLst>
          </p:cNvPr>
          <p:cNvSpPr/>
          <p:nvPr/>
        </p:nvSpPr>
        <p:spPr>
          <a:xfrm>
            <a:off x="3843674" y="5253141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FFFBB5F-34DE-48C8-AB82-C57AD2512A99}"/>
              </a:ext>
            </a:extLst>
          </p:cNvPr>
          <p:cNvSpPr/>
          <p:nvPr/>
        </p:nvSpPr>
        <p:spPr>
          <a:xfrm>
            <a:off x="3970414" y="4358350"/>
            <a:ext cx="495934" cy="895350"/>
          </a:xfrm>
          <a:custGeom>
            <a:avLst/>
            <a:gdLst/>
            <a:ahLst/>
            <a:cxnLst/>
            <a:rect l="l" t="t" r="r" b="b"/>
            <a:pathLst>
              <a:path w="495935" h="895350">
                <a:moveTo>
                  <a:pt x="495712" y="0"/>
                </a:moveTo>
                <a:lnTo>
                  <a:pt x="0" y="8947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8F00815-2C61-4B1E-8964-59FE826652D8}"/>
              </a:ext>
            </a:extLst>
          </p:cNvPr>
          <p:cNvSpPr/>
          <p:nvPr/>
        </p:nvSpPr>
        <p:spPr>
          <a:xfrm>
            <a:off x="4645565" y="4323882"/>
            <a:ext cx="311785" cy="929640"/>
          </a:xfrm>
          <a:custGeom>
            <a:avLst/>
            <a:gdLst/>
            <a:ahLst/>
            <a:cxnLst/>
            <a:rect l="l" t="t" r="r" b="b"/>
            <a:pathLst>
              <a:path w="311785" h="929639">
                <a:moveTo>
                  <a:pt x="0" y="0"/>
                </a:moveTo>
                <a:lnTo>
                  <a:pt x="311184" y="9292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CA34E4D-FC61-456A-9501-3D284D7D2AA1}"/>
              </a:ext>
            </a:extLst>
          </p:cNvPr>
          <p:cNvSpPr/>
          <p:nvPr/>
        </p:nvSpPr>
        <p:spPr>
          <a:xfrm>
            <a:off x="4830007" y="5253141"/>
            <a:ext cx="253491" cy="235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F52D81C-7307-40DD-8887-C47D9BB54BE6}"/>
              </a:ext>
            </a:extLst>
          </p:cNvPr>
          <p:cNvSpPr/>
          <p:nvPr/>
        </p:nvSpPr>
        <p:spPr>
          <a:xfrm>
            <a:off x="4830007" y="5253141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E0A03FE3-C538-4D8B-91CB-9DC766FD7ADA}"/>
              </a:ext>
            </a:extLst>
          </p:cNvPr>
          <p:cNvSpPr/>
          <p:nvPr/>
        </p:nvSpPr>
        <p:spPr>
          <a:xfrm>
            <a:off x="6627450" y="6140924"/>
            <a:ext cx="253491" cy="235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575458F4-5195-461A-8B8A-75F29922D28C}"/>
              </a:ext>
            </a:extLst>
          </p:cNvPr>
          <p:cNvSpPr/>
          <p:nvPr/>
        </p:nvSpPr>
        <p:spPr>
          <a:xfrm>
            <a:off x="6627450" y="6140924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D2F3262-7F2B-429F-8A73-87E8B3C9D5D6}"/>
              </a:ext>
            </a:extLst>
          </p:cNvPr>
          <p:cNvSpPr/>
          <p:nvPr/>
        </p:nvSpPr>
        <p:spPr>
          <a:xfrm>
            <a:off x="5643112" y="6140924"/>
            <a:ext cx="253504" cy="235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C4720DF-3FA1-4EB3-872A-59BB5265B41F}"/>
              </a:ext>
            </a:extLst>
          </p:cNvPr>
          <p:cNvSpPr/>
          <p:nvPr/>
        </p:nvSpPr>
        <p:spPr>
          <a:xfrm>
            <a:off x="5643112" y="6140924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BCBFC6C8-295D-4AF9-A69E-D72F82492E2E}"/>
              </a:ext>
            </a:extLst>
          </p:cNvPr>
          <p:cNvSpPr/>
          <p:nvPr/>
        </p:nvSpPr>
        <p:spPr>
          <a:xfrm>
            <a:off x="5796077" y="5329125"/>
            <a:ext cx="495934" cy="895350"/>
          </a:xfrm>
          <a:custGeom>
            <a:avLst/>
            <a:gdLst/>
            <a:ahLst/>
            <a:cxnLst/>
            <a:rect l="l" t="t" r="r" b="b"/>
            <a:pathLst>
              <a:path w="495935" h="895350">
                <a:moveTo>
                  <a:pt x="495712" y="0"/>
                </a:moveTo>
                <a:lnTo>
                  <a:pt x="0" y="8947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C0D799C-0DC4-49C9-8B3C-AE9C58F66D63}"/>
              </a:ext>
            </a:extLst>
          </p:cNvPr>
          <p:cNvSpPr/>
          <p:nvPr/>
        </p:nvSpPr>
        <p:spPr>
          <a:xfrm>
            <a:off x="6815804" y="3988030"/>
            <a:ext cx="253492" cy="235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9924425C-7372-4BAA-8D6A-B206FDB69EAA}"/>
              </a:ext>
            </a:extLst>
          </p:cNvPr>
          <p:cNvSpPr/>
          <p:nvPr/>
        </p:nvSpPr>
        <p:spPr>
          <a:xfrm>
            <a:off x="6815804" y="3988030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641C240E-D419-4F1A-82A6-3A0535808BC7}"/>
              </a:ext>
            </a:extLst>
          </p:cNvPr>
          <p:cNvSpPr/>
          <p:nvPr/>
        </p:nvSpPr>
        <p:spPr>
          <a:xfrm>
            <a:off x="6230271" y="5118204"/>
            <a:ext cx="253504" cy="2353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8D7137E-57D7-4887-945A-8F5FBB8A25E9}"/>
              </a:ext>
            </a:extLst>
          </p:cNvPr>
          <p:cNvSpPr/>
          <p:nvPr/>
        </p:nvSpPr>
        <p:spPr>
          <a:xfrm>
            <a:off x="6230271" y="5118204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86AE546-CEB8-47B8-98AD-F0C1B7F37A58}"/>
              </a:ext>
            </a:extLst>
          </p:cNvPr>
          <p:cNvSpPr/>
          <p:nvPr/>
        </p:nvSpPr>
        <p:spPr>
          <a:xfrm>
            <a:off x="6357023" y="4223425"/>
            <a:ext cx="495934" cy="895350"/>
          </a:xfrm>
          <a:custGeom>
            <a:avLst/>
            <a:gdLst/>
            <a:ahLst/>
            <a:cxnLst/>
            <a:rect l="l" t="t" r="r" b="b"/>
            <a:pathLst>
              <a:path w="495935" h="895350">
                <a:moveTo>
                  <a:pt x="495712" y="0"/>
                </a:moveTo>
                <a:lnTo>
                  <a:pt x="0" y="8947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2C705770-8E86-4010-9B88-3DA8C8BF84BA}"/>
              </a:ext>
            </a:extLst>
          </p:cNvPr>
          <p:cNvSpPr/>
          <p:nvPr/>
        </p:nvSpPr>
        <p:spPr>
          <a:xfrm>
            <a:off x="7032174" y="4188944"/>
            <a:ext cx="311785" cy="929640"/>
          </a:xfrm>
          <a:custGeom>
            <a:avLst/>
            <a:gdLst/>
            <a:ahLst/>
            <a:cxnLst/>
            <a:rect l="l" t="t" r="r" b="b"/>
            <a:pathLst>
              <a:path w="311785" h="929639">
                <a:moveTo>
                  <a:pt x="0" y="0"/>
                </a:moveTo>
                <a:lnTo>
                  <a:pt x="311184" y="9292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02E0DAB3-CE89-4F69-A6AB-362075041105}"/>
              </a:ext>
            </a:extLst>
          </p:cNvPr>
          <p:cNvSpPr/>
          <p:nvPr/>
        </p:nvSpPr>
        <p:spPr>
          <a:xfrm>
            <a:off x="7216604" y="5118204"/>
            <a:ext cx="253504" cy="2353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D86152D8-82E4-456E-B3CC-BA87A68C7D1D}"/>
              </a:ext>
            </a:extLst>
          </p:cNvPr>
          <p:cNvSpPr/>
          <p:nvPr/>
        </p:nvSpPr>
        <p:spPr>
          <a:xfrm>
            <a:off x="7216604" y="5118204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75BE5BFF-FB31-43FE-8402-8CEEA880413E}"/>
              </a:ext>
            </a:extLst>
          </p:cNvPr>
          <p:cNvSpPr/>
          <p:nvPr/>
        </p:nvSpPr>
        <p:spPr>
          <a:xfrm>
            <a:off x="6446641" y="5319117"/>
            <a:ext cx="279400" cy="822325"/>
          </a:xfrm>
          <a:custGeom>
            <a:avLst/>
            <a:gdLst/>
            <a:ahLst/>
            <a:cxnLst/>
            <a:rect l="l" t="t" r="r" b="b"/>
            <a:pathLst>
              <a:path w="279400" h="822325">
                <a:moveTo>
                  <a:pt x="0" y="0"/>
                </a:moveTo>
                <a:lnTo>
                  <a:pt x="279339" y="8218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0EB77008-B31E-4600-B98C-BF634A37594A}"/>
              </a:ext>
            </a:extLst>
          </p:cNvPr>
          <p:cNvSpPr/>
          <p:nvPr/>
        </p:nvSpPr>
        <p:spPr>
          <a:xfrm>
            <a:off x="7009911" y="6140924"/>
            <a:ext cx="253504" cy="2353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77979C2B-2C4E-4F2C-AB30-F1493308F00B}"/>
              </a:ext>
            </a:extLst>
          </p:cNvPr>
          <p:cNvSpPr/>
          <p:nvPr/>
        </p:nvSpPr>
        <p:spPr>
          <a:xfrm>
            <a:off x="7009911" y="6140924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078F8D3B-A867-4CD1-A701-7F06347D8EB4}"/>
              </a:ext>
            </a:extLst>
          </p:cNvPr>
          <p:cNvSpPr/>
          <p:nvPr/>
        </p:nvSpPr>
        <p:spPr>
          <a:xfrm>
            <a:off x="7047044" y="5319117"/>
            <a:ext cx="207010" cy="856615"/>
          </a:xfrm>
          <a:custGeom>
            <a:avLst/>
            <a:gdLst/>
            <a:ahLst/>
            <a:cxnLst/>
            <a:rect l="l" t="t" r="r" b="b"/>
            <a:pathLst>
              <a:path w="207010" h="856614">
                <a:moveTo>
                  <a:pt x="206694" y="0"/>
                </a:moveTo>
                <a:lnTo>
                  <a:pt x="0" y="8562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EDE2545B-2E1B-402F-B760-E2471F41E54A}"/>
              </a:ext>
            </a:extLst>
          </p:cNvPr>
          <p:cNvSpPr/>
          <p:nvPr/>
        </p:nvSpPr>
        <p:spPr>
          <a:xfrm>
            <a:off x="8870423" y="6116460"/>
            <a:ext cx="253504" cy="2353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AC2DE5B0-C365-44C9-987A-03202603690C}"/>
              </a:ext>
            </a:extLst>
          </p:cNvPr>
          <p:cNvSpPr/>
          <p:nvPr/>
        </p:nvSpPr>
        <p:spPr>
          <a:xfrm>
            <a:off x="8870423" y="6116460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899292FE-41E5-48B4-BF3A-B42367C05A1C}"/>
              </a:ext>
            </a:extLst>
          </p:cNvPr>
          <p:cNvSpPr/>
          <p:nvPr/>
        </p:nvSpPr>
        <p:spPr>
          <a:xfrm>
            <a:off x="7886097" y="6116460"/>
            <a:ext cx="253492" cy="2353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67A269E5-35FC-4C22-A29C-CFAADB5F286D}"/>
              </a:ext>
            </a:extLst>
          </p:cNvPr>
          <p:cNvSpPr/>
          <p:nvPr/>
        </p:nvSpPr>
        <p:spPr>
          <a:xfrm>
            <a:off x="7886097" y="6116460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FFE29227-AB97-4A7F-8B2B-BBB4BBE41B88}"/>
              </a:ext>
            </a:extLst>
          </p:cNvPr>
          <p:cNvSpPr/>
          <p:nvPr/>
        </p:nvSpPr>
        <p:spPr>
          <a:xfrm>
            <a:off x="8039062" y="5304665"/>
            <a:ext cx="495934" cy="895350"/>
          </a:xfrm>
          <a:custGeom>
            <a:avLst/>
            <a:gdLst/>
            <a:ahLst/>
            <a:cxnLst/>
            <a:rect l="l" t="t" r="r" b="b"/>
            <a:pathLst>
              <a:path w="495934" h="895350">
                <a:moveTo>
                  <a:pt x="495712" y="0"/>
                </a:moveTo>
                <a:lnTo>
                  <a:pt x="0" y="8947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9D8717A0-2325-4B9F-AB34-790D633274F4}"/>
              </a:ext>
            </a:extLst>
          </p:cNvPr>
          <p:cNvSpPr/>
          <p:nvPr/>
        </p:nvSpPr>
        <p:spPr>
          <a:xfrm>
            <a:off x="9058776" y="3963570"/>
            <a:ext cx="253504" cy="2353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3C1B8FC7-B02D-4CE0-8856-7D1CAC1D23A0}"/>
              </a:ext>
            </a:extLst>
          </p:cNvPr>
          <p:cNvSpPr/>
          <p:nvPr/>
        </p:nvSpPr>
        <p:spPr>
          <a:xfrm>
            <a:off x="9058776" y="3963570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593D4884-AB0C-4B9C-881E-C466E3DE7C5E}"/>
              </a:ext>
            </a:extLst>
          </p:cNvPr>
          <p:cNvSpPr/>
          <p:nvPr/>
        </p:nvSpPr>
        <p:spPr>
          <a:xfrm>
            <a:off x="8473256" y="5093743"/>
            <a:ext cx="253491" cy="2353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584DAB62-46FB-4AF8-931E-148D49DFF7D9}"/>
              </a:ext>
            </a:extLst>
          </p:cNvPr>
          <p:cNvSpPr/>
          <p:nvPr/>
        </p:nvSpPr>
        <p:spPr>
          <a:xfrm>
            <a:off x="8473256" y="5093743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5167242D-ECF2-463E-AA69-331E147CF69F}"/>
              </a:ext>
            </a:extLst>
          </p:cNvPr>
          <p:cNvSpPr/>
          <p:nvPr/>
        </p:nvSpPr>
        <p:spPr>
          <a:xfrm>
            <a:off x="8599996" y="4198952"/>
            <a:ext cx="495934" cy="895350"/>
          </a:xfrm>
          <a:custGeom>
            <a:avLst/>
            <a:gdLst/>
            <a:ahLst/>
            <a:cxnLst/>
            <a:rect l="l" t="t" r="r" b="b"/>
            <a:pathLst>
              <a:path w="495934" h="895350">
                <a:moveTo>
                  <a:pt x="495712" y="0"/>
                </a:moveTo>
                <a:lnTo>
                  <a:pt x="0" y="8947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CCD339BA-9982-4161-9B08-4542673A1C9C}"/>
              </a:ext>
            </a:extLst>
          </p:cNvPr>
          <p:cNvSpPr/>
          <p:nvPr/>
        </p:nvSpPr>
        <p:spPr>
          <a:xfrm>
            <a:off x="9275146" y="4164484"/>
            <a:ext cx="311785" cy="929640"/>
          </a:xfrm>
          <a:custGeom>
            <a:avLst/>
            <a:gdLst/>
            <a:ahLst/>
            <a:cxnLst/>
            <a:rect l="l" t="t" r="r" b="b"/>
            <a:pathLst>
              <a:path w="311784" h="929639">
                <a:moveTo>
                  <a:pt x="0" y="0"/>
                </a:moveTo>
                <a:lnTo>
                  <a:pt x="311184" y="9292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9D780DC5-C3B0-452F-A755-8135FEE1B92C}"/>
              </a:ext>
            </a:extLst>
          </p:cNvPr>
          <p:cNvSpPr/>
          <p:nvPr/>
        </p:nvSpPr>
        <p:spPr>
          <a:xfrm>
            <a:off x="9459588" y="5093743"/>
            <a:ext cx="253492" cy="2353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8125A184-D63D-48CA-A27C-875FC0CF19DD}"/>
              </a:ext>
            </a:extLst>
          </p:cNvPr>
          <p:cNvSpPr/>
          <p:nvPr/>
        </p:nvSpPr>
        <p:spPr>
          <a:xfrm>
            <a:off x="9459588" y="5093743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26FF8D8D-3AB8-4FA3-BE9A-C8DF0908F74D}"/>
              </a:ext>
            </a:extLst>
          </p:cNvPr>
          <p:cNvSpPr/>
          <p:nvPr/>
        </p:nvSpPr>
        <p:spPr>
          <a:xfrm>
            <a:off x="8689625" y="5294657"/>
            <a:ext cx="279400" cy="822325"/>
          </a:xfrm>
          <a:custGeom>
            <a:avLst/>
            <a:gdLst/>
            <a:ahLst/>
            <a:cxnLst/>
            <a:rect l="l" t="t" r="r" b="b"/>
            <a:pathLst>
              <a:path w="279400" h="822325">
                <a:moveTo>
                  <a:pt x="0" y="0"/>
                </a:moveTo>
                <a:lnTo>
                  <a:pt x="279339" y="8218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B602B835-732F-4DCF-8E99-FC6A568B3E97}"/>
              </a:ext>
            </a:extLst>
          </p:cNvPr>
          <p:cNvSpPr/>
          <p:nvPr/>
        </p:nvSpPr>
        <p:spPr>
          <a:xfrm>
            <a:off x="9850660" y="6135114"/>
            <a:ext cx="253492" cy="235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E3B909AA-745D-4DDF-B425-73708DA77DF2}"/>
              </a:ext>
            </a:extLst>
          </p:cNvPr>
          <p:cNvSpPr/>
          <p:nvPr/>
        </p:nvSpPr>
        <p:spPr>
          <a:xfrm>
            <a:off x="9850660" y="6135114"/>
            <a:ext cx="254000" cy="235585"/>
          </a:xfrm>
          <a:custGeom>
            <a:avLst/>
            <a:gdLst/>
            <a:ahLst/>
            <a:cxnLst/>
            <a:rect l="l" t="t" r="r" b="b"/>
            <a:pathLst>
              <a:path w="254000" h="235585">
                <a:moveTo>
                  <a:pt x="0" y="117695"/>
                </a:moveTo>
                <a:lnTo>
                  <a:pt x="9960" y="71882"/>
                </a:lnTo>
                <a:lnTo>
                  <a:pt x="37123" y="34472"/>
                </a:lnTo>
                <a:lnTo>
                  <a:pt x="77412" y="9249"/>
                </a:lnTo>
                <a:lnTo>
                  <a:pt x="126749" y="0"/>
                </a:lnTo>
                <a:lnTo>
                  <a:pt x="176085" y="9249"/>
                </a:lnTo>
                <a:lnTo>
                  <a:pt x="216373" y="34472"/>
                </a:lnTo>
                <a:lnTo>
                  <a:pt x="243536" y="71882"/>
                </a:lnTo>
                <a:lnTo>
                  <a:pt x="253497" y="117695"/>
                </a:lnTo>
                <a:lnTo>
                  <a:pt x="243536" y="163507"/>
                </a:lnTo>
                <a:lnTo>
                  <a:pt x="216373" y="200917"/>
                </a:lnTo>
                <a:lnTo>
                  <a:pt x="176085" y="226141"/>
                </a:lnTo>
                <a:lnTo>
                  <a:pt x="126749" y="235390"/>
                </a:lnTo>
                <a:lnTo>
                  <a:pt x="77412" y="226141"/>
                </a:lnTo>
                <a:lnTo>
                  <a:pt x="37123" y="200917"/>
                </a:lnTo>
                <a:lnTo>
                  <a:pt x="9960" y="163507"/>
                </a:lnTo>
                <a:lnTo>
                  <a:pt x="0" y="117695"/>
                </a:lnTo>
                <a:close/>
              </a:path>
            </a:pathLst>
          </a:custGeom>
          <a:ln w="25400">
            <a:solidFill>
              <a:srgbClr val="325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DD4C0D58-723E-40CB-9BFE-FEA336DB6528}"/>
              </a:ext>
            </a:extLst>
          </p:cNvPr>
          <p:cNvSpPr/>
          <p:nvPr/>
        </p:nvSpPr>
        <p:spPr>
          <a:xfrm>
            <a:off x="9586334" y="5329125"/>
            <a:ext cx="301625" cy="840740"/>
          </a:xfrm>
          <a:custGeom>
            <a:avLst/>
            <a:gdLst/>
            <a:ahLst/>
            <a:cxnLst/>
            <a:rect l="l" t="t" r="r" b="b"/>
            <a:pathLst>
              <a:path w="301625" h="840739">
                <a:moveTo>
                  <a:pt x="0" y="0"/>
                </a:moveTo>
                <a:lnTo>
                  <a:pt x="301446" y="8404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91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7CD8A-D29C-4A6C-99B7-21C04779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Property III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B03D54-F859-43FC-9276-028453E38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870"/>
                <a:ext cx="10515600" cy="39576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A complete binary tree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≥ 2	</m:t>
                    </m:r>
                  </m:oMath>
                </a14:m>
                <a:r>
                  <a:rPr lang="en-US" altLang="zh-CN" dirty="0"/>
                  <a:t>nodes  has height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Proof?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B03D54-F859-43FC-9276-028453E38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870"/>
                <a:ext cx="10515600" cy="39576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AE5CE-9373-49DE-9E34-1A4C41EA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Basic Concepts</a:t>
            </a:r>
          </a:p>
          <a:p>
            <a:pPr lvl="1"/>
            <a:r>
              <a:rPr lang="en-US" altLang="zh-CN" dirty="0"/>
              <a:t>Properties of Tree (focus on binary tree)</a:t>
            </a:r>
          </a:p>
          <a:p>
            <a:pPr lvl="1"/>
            <a:r>
              <a:rPr lang="en-US" altLang="zh-CN" dirty="0"/>
              <a:t>Binary Tree Traversal</a:t>
            </a:r>
          </a:p>
          <a:p>
            <a:endParaRPr lang="en-US" altLang="zh-CN" dirty="0"/>
          </a:p>
          <a:p>
            <a:r>
              <a:rPr lang="en-US" altLang="zh-CN" dirty="0"/>
              <a:t>Binary Tree Applications</a:t>
            </a:r>
          </a:p>
          <a:p>
            <a:pPr lvl="1"/>
            <a:r>
              <a:rPr lang="en-US" altLang="zh-CN" dirty="0"/>
              <a:t>Algebraic expression</a:t>
            </a:r>
          </a:p>
          <a:p>
            <a:pPr lvl="1"/>
            <a:r>
              <a:rPr lang="en-US" altLang="zh-CN" dirty="0"/>
              <a:t>Huffman encoding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16717-924A-4194-8C57-AC17CFDE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0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096BD-C62A-4CA8-A4DF-A1329EA9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EAB735-EF9B-436C-BCB3-44B81CD97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sz="2798" dirty="0">
                    <a:cs typeface="Consolas" panose="020B0609020204030204" pitchFamily="49" charset="0"/>
                  </a:rPr>
                  <a:t>Suppose the height is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</m:t>
                    </m:r>
                  </m:oMath>
                </a14:m>
                <a:r>
                  <a:rPr lang="en-US" altLang="zh-CN" sz="2798" dirty="0"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en-US" altLang="zh-CN" sz="2798" dirty="0">
                    <a:cs typeface="Consolas" panose="020B0609020204030204" pitchFamily="49" charset="0"/>
                  </a:rPr>
                  <a:t>The number of nodes at each level:</a:t>
                </a:r>
              </a:p>
              <a:p>
                <a:r>
                  <a:rPr lang="en-US" altLang="zh-CN" sz="2798" dirty="0">
                    <a:cs typeface="Consolas" panose="020B0609020204030204" pitchFamily="49" charset="0"/>
                  </a:rPr>
                  <a:t>Level 0: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2</m:t>
                    </m:r>
                    <m:r>
                      <a:rPr lang="en-US" altLang="zh-CN" sz="2798" i="1" baseline="3000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0 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 1</m:t>
                    </m:r>
                  </m:oMath>
                </a14:m>
                <a:r>
                  <a:rPr lang="en-US" altLang="zh-CN" sz="2798" dirty="0">
                    <a:cs typeface="Consolas" panose="020B0609020204030204" pitchFamily="49" charset="0"/>
                  </a:rPr>
                  <a:t>, Level 1: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2</m:t>
                    </m:r>
                    <m:r>
                      <a:rPr lang="en-US" altLang="zh-CN" sz="2798" i="1" baseline="3000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 2</m:t>
                    </m:r>
                  </m:oMath>
                </a14:m>
                <a:endParaRPr lang="en-US" altLang="zh-CN" sz="2798" dirty="0">
                  <a:cs typeface="Consolas" panose="020B0609020204030204" pitchFamily="49" charset="0"/>
                </a:endParaRPr>
              </a:p>
              <a:p>
                <a:r>
                  <a:rPr lang="en-US" altLang="zh-CN" sz="2798" dirty="0">
                    <a:cs typeface="Consolas" panose="020B0609020204030204" pitchFamily="49" charset="0"/>
                  </a:rPr>
                  <a:t>Level 2: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2</m:t>
                    </m:r>
                    <m:r>
                      <a:rPr lang="en-US" altLang="zh-CN" sz="2798" i="1" baseline="3000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2 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 4</m:t>
                    </m:r>
                  </m:oMath>
                </a14:m>
                <a:r>
                  <a:rPr lang="en-US" altLang="zh-CN" sz="2798" dirty="0">
                    <a:cs typeface="Consolas" panose="020B0609020204030204" pitchFamily="49" charset="0"/>
                  </a:rPr>
                  <a:t>, Level 3: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2</m:t>
                    </m:r>
                    <m:r>
                      <a:rPr lang="en-US" altLang="zh-CN" sz="2798" i="1" baseline="3000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3 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 8</m:t>
                    </m:r>
                  </m:oMath>
                </a14:m>
                <a:endParaRPr lang="en-US" altLang="zh-CN" sz="2798" dirty="0">
                  <a:cs typeface="Consolas" panose="020B0609020204030204" pitchFamily="49" charset="0"/>
                </a:endParaRPr>
              </a:p>
              <a:p>
                <a:r>
                  <a:rPr lang="en-US" altLang="zh-CN" sz="2798" dirty="0">
                    <a:cs typeface="Consolas" panose="020B0609020204030204" pitchFamily="49" charset="0"/>
                  </a:rPr>
                  <a:t>…</a:t>
                </a:r>
              </a:p>
              <a:p>
                <a:r>
                  <a:rPr lang="en-US" altLang="zh-CN" sz="2798" dirty="0">
                    <a:cs typeface="Consolas" panose="020B0609020204030204" pitchFamily="49" charset="0"/>
                  </a:rPr>
                  <a:t>Level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en-US" altLang="zh-CN" sz="2798" dirty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98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sz="2798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sz="2798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h</m:t>
                        </m:r>
                        <m:r>
                          <a:rPr lang="en-US" altLang="zh-CN" sz="2798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798" dirty="0">
                    <a:cs typeface="Consolas" panose="020B0609020204030204" pitchFamily="49" charset="0"/>
                  </a:rPr>
                  <a:t>, Level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</m:t>
                    </m:r>
                  </m:oMath>
                </a14:m>
                <a:r>
                  <a:rPr lang="en-US" altLang="zh-CN" sz="2798" dirty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(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&gt;= 1)</m:t>
                    </m:r>
                  </m:oMath>
                </a14:m>
                <a:endParaRPr lang="en-US" altLang="zh-CN" sz="2798" dirty="0">
                  <a:cs typeface="Consolas" panose="020B0609020204030204" pitchFamily="49" charset="0"/>
                </a:endParaRPr>
              </a:p>
              <a:p>
                <a:r>
                  <a:rPr lang="en-US" altLang="zh-CN" sz="2798" dirty="0">
                    <a:cs typeface="Consolas" panose="020B0609020204030204" pitchFamily="49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2</m:t>
                    </m:r>
                    <m:r>
                      <a:rPr lang="en-US" altLang="zh-CN" sz="2798" i="1" baseline="3000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0 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+ 2</m:t>
                    </m:r>
                    <m:r>
                      <a:rPr lang="en-US" altLang="zh-CN" sz="2798" i="1" baseline="3000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 … 2</m:t>
                    </m:r>
                    <m:r>
                      <a:rPr lang="en-US" altLang="zh-CN" sz="2798" i="1" baseline="3000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</m:t>
                    </m:r>
                    <m:r>
                      <a:rPr lang="en-US" altLang="zh-CN" sz="2798" i="1" baseline="3000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-</m:t>
                    </m:r>
                    <m:r>
                      <a:rPr lang="en-US" altLang="zh-CN" sz="2798" i="1" baseline="3000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=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sz="2798" b="0" i="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endParaRPr lang="en-US" altLang="zh-CN" sz="2798" dirty="0">
                  <a:cs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798" dirty="0">
                    <a:cs typeface="Consolas" panose="020B0609020204030204" pitchFamily="49" charset="0"/>
                    <a:sym typeface="Wingdings" panose="05000000000000000000" pitchFamily="2" charset="2"/>
                  </a:rPr>
                  <a:t>            </a:t>
                </a:r>
                <a:r>
                  <a:rPr lang="zh-CN" altLang="en-US" sz="2798" dirty="0">
                    <a:cs typeface="Consolas" panose="020B0609020204030204" pitchFamily="49" charset="0"/>
                    <a:sym typeface="Wingdings" panose="05000000000000000000" pitchFamily="2" charset="2"/>
                  </a:rPr>
                  <a:t>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798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sz="2798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1−2</m:t>
                        </m:r>
                        <m:r>
                          <a:rPr lang="en-US" altLang="zh-CN" sz="2798" i="1" baseline="30000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h</m:t>
                        </m:r>
                        <m:r>
                          <a:rPr lang="en-US" altLang="zh-CN" sz="2798" i="1" baseline="3000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-</m:t>
                        </m:r>
                        <m:r>
                          <a:rPr lang="en-US" altLang="zh-CN" sz="2798" i="1" baseline="30000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zh-CN" sz="2798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1−2</m:t>
                        </m:r>
                      </m:den>
                    </m:f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=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endParaRPr lang="en-US" altLang="zh-CN" sz="2798" dirty="0">
                  <a:cs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sz="2798" dirty="0">
                    <a:cs typeface="Consolas" panose="020B0609020204030204" pitchFamily="49" charset="0"/>
                    <a:sym typeface="Wingdings" panose="05000000000000000000" pitchFamily="2" charset="2"/>
                  </a:rPr>
                  <a:t>            →</a:t>
                </a:r>
                <a:r>
                  <a:rPr lang="en-US" altLang="zh-CN" sz="2798" dirty="0">
                    <a:cs typeface="Consolas" panose="020B0609020204030204" pitchFamily="49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2</m:t>
                    </m:r>
                    <m:r>
                      <a:rPr lang="en-US" altLang="zh-CN" sz="2798" i="1" baseline="3000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</m:t>
                    </m:r>
                    <m:r>
                      <a:rPr lang="en-US" altLang="zh-CN" sz="2798" i="1" baseline="3000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-</m:t>
                    </m:r>
                    <m:r>
                      <a:rPr lang="en-US" altLang="zh-CN" sz="2798" i="1" baseline="3000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&lt; 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sz="2798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endParaRPr lang="en-US" altLang="zh-CN" sz="2798" dirty="0">
                  <a:cs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sz="2798" dirty="0">
                    <a:cs typeface="Consolas" panose="020B0609020204030204" pitchFamily="49" charset="0"/>
                    <a:sym typeface="Wingdings" panose="05000000000000000000" pitchFamily="2" charset="2"/>
                  </a:rPr>
                  <a:t>            → </a:t>
                </a:r>
                <a14:m>
                  <m:oMath xmlns:m="http://schemas.openxmlformats.org/officeDocument/2006/math"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 = 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log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⁡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CN" sz="2798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2798" dirty="0">
                  <a:cs typeface="Consolas" panose="020B0609020204030204" pitchFamily="49" charset="0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EAB735-EF9B-436C-BCB3-44B81CD97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33969-B4D2-43E5-9BEF-9022698E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3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34518-8F47-4A12-A3FA-C7C0B0B1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E39F7-F60F-4286-A3B8-6EBD8C71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976" y="1758517"/>
            <a:ext cx="4124218" cy="17908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treeNode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Int key;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treeNode</a:t>
            </a:r>
            <a:r>
              <a:rPr lang="en-US" altLang="zh-CN" dirty="0"/>
              <a:t> left;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treeNode</a:t>
            </a:r>
            <a:r>
              <a:rPr lang="en-US" altLang="zh-CN" dirty="0"/>
              <a:t> right;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8E1921-D18C-4EFA-B258-5A1FDC7B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1EDB9-B708-4B3F-A780-D8CEA88A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17" y="3429000"/>
            <a:ext cx="2230367" cy="2549751"/>
          </a:xfrm>
          <a:prstGeom prst="rect">
            <a:avLst/>
          </a:prstGeom>
        </p:spPr>
      </p:pic>
      <p:sp>
        <p:nvSpPr>
          <p:cNvPr id="6" name="object 14">
            <a:extLst>
              <a:ext uri="{FF2B5EF4-FFF2-40B4-BE49-F238E27FC236}">
                <a16:creationId xmlns:a16="http://schemas.microsoft.com/office/drawing/2014/main" id="{AA3BCE06-A3FD-427D-AFD6-C6688A83A6DF}"/>
              </a:ext>
            </a:extLst>
          </p:cNvPr>
          <p:cNvSpPr/>
          <p:nvPr/>
        </p:nvSpPr>
        <p:spPr>
          <a:xfrm>
            <a:off x="6946039" y="2117927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7033E8FF-DA62-47C3-9656-A1BD9273F723}"/>
              </a:ext>
            </a:extLst>
          </p:cNvPr>
          <p:cNvSpPr/>
          <p:nvPr/>
        </p:nvSpPr>
        <p:spPr>
          <a:xfrm>
            <a:off x="6394815" y="1752167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829AEA6E-B1F7-426F-9A38-149082C64A93}"/>
              </a:ext>
            </a:extLst>
          </p:cNvPr>
          <p:cNvSpPr/>
          <p:nvPr/>
        </p:nvSpPr>
        <p:spPr>
          <a:xfrm>
            <a:off x="7497265" y="1752167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4BC31F3F-506E-4C9D-9191-671CC413C873}"/>
              </a:ext>
            </a:extLst>
          </p:cNvPr>
          <p:cNvSpPr/>
          <p:nvPr/>
        </p:nvSpPr>
        <p:spPr>
          <a:xfrm>
            <a:off x="6388465" y="2490038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56507260-5EBB-4E89-9650-2B2BC4BE4829}"/>
              </a:ext>
            </a:extLst>
          </p:cNvPr>
          <p:cNvSpPr txBox="1"/>
          <p:nvPr/>
        </p:nvSpPr>
        <p:spPr>
          <a:xfrm>
            <a:off x="6394815" y="1758517"/>
            <a:ext cx="110299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spc="-20" dirty="0">
                <a:latin typeface="Georgia"/>
                <a:cs typeface="Georgia"/>
              </a:rPr>
              <a:t>26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DAA94E1F-02D6-46ED-A80F-BC1EF48011AD}"/>
              </a:ext>
            </a:extLst>
          </p:cNvPr>
          <p:cNvSpPr/>
          <p:nvPr/>
        </p:nvSpPr>
        <p:spPr>
          <a:xfrm>
            <a:off x="6189760" y="2365336"/>
            <a:ext cx="375920" cy="558800"/>
          </a:xfrm>
          <a:custGeom>
            <a:avLst/>
            <a:gdLst/>
            <a:ahLst/>
            <a:cxnLst/>
            <a:rect l="l" t="t" r="r" b="b"/>
            <a:pathLst>
              <a:path w="375920" h="558800">
                <a:moveTo>
                  <a:pt x="12611" y="436295"/>
                </a:moveTo>
                <a:lnTo>
                  <a:pt x="6603" y="441655"/>
                </a:lnTo>
                <a:lnTo>
                  <a:pt x="0" y="558469"/>
                </a:lnTo>
                <a:lnTo>
                  <a:pt x="104940" y="506729"/>
                </a:lnTo>
                <a:lnTo>
                  <a:pt x="105429" y="505282"/>
                </a:lnTo>
                <a:lnTo>
                  <a:pt x="50418" y="505282"/>
                </a:lnTo>
                <a:lnTo>
                  <a:pt x="59688" y="491274"/>
                </a:lnTo>
                <a:lnTo>
                  <a:pt x="29235" y="491274"/>
                </a:lnTo>
                <a:lnTo>
                  <a:pt x="31965" y="443090"/>
                </a:lnTo>
                <a:lnTo>
                  <a:pt x="26606" y="437095"/>
                </a:lnTo>
                <a:lnTo>
                  <a:pt x="12611" y="436295"/>
                </a:lnTo>
                <a:close/>
              </a:path>
              <a:path w="375920" h="558800">
                <a:moveTo>
                  <a:pt x="93700" y="483946"/>
                </a:moveTo>
                <a:lnTo>
                  <a:pt x="50418" y="505282"/>
                </a:lnTo>
                <a:lnTo>
                  <a:pt x="105429" y="505282"/>
                </a:lnTo>
                <a:lnTo>
                  <a:pt x="107518" y="499109"/>
                </a:lnTo>
                <a:lnTo>
                  <a:pt x="101320" y="486524"/>
                </a:lnTo>
                <a:lnTo>
                  <a:pt x="93700" y="483946"/>
                </a:lnTo>
                <a:close/>
              </a:path>
              <a:path w="375920" h="558800">
                <a:moveTo>
                  <a:pt x="354329" y="0"/>
                </a:moveTo>
                <a:lnTo>
                  <a:pt x="29235" y="491274"/>
                </a:lnTo>
                <a:lnTo>
                  <a:pt x="59688" y="491274"/>
                </a:lnTo>
                <a:lnTo>
                  <a:pt x="375513" y="14020"/>
                </a:lnTo>
                <a:lnTo>
                  <a:pt x="35432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099F97E3-FD39-421A-9E86-6C12ED4708D3}"/>
              </a:ext>
            </a:extLst>
          </p:cNvPr>
          <p:cNvSpPr/>
          <p:nvPr/>
        </p:nvSpPr>
        <p:spPr>
          <a:xfrm>
            <a:off x="7326817" y="2370721"/>
            <a:ext cx="379730" cy="561340"/>
          </a:xfrm>
          <a:custGeom>
            <a:avLst/>
            <a:gdLst/>
            <a:ahLst/>
            <a:cxnLst/>
            <a:rect l="l" t="t" r="r" b="b"/>
            <a:pathLst>
              <a:path w="379729" h="561339">
                <a:moveTo>
                  <a:pt x="285407" y="486917"/>
                </a:moveTo>
                <a:lnTo>
                  <a:pt x="277799" y="489521"/>
                </a:lnTo>
                <a:lnTo>
                  <a:pt x="271627" y="502107"/>
                </a:lnTo>
                <a:lnTo>
                  <a:pt x="274231" y="509727"/>
                </a:lnTo>
                <a:lnTo>
                  <a:pt x="379298" y="561200"/>
                </a:lnTo>
                <a:lnTo>
                  <a:pt x="376160" y="508152"/>
                </a:lnTo>
                <a:lnTo>
                  <a:pt x="328739" y="508152"/>
                </a:lnTo>
                <a:lnTo>
                  <a:pt x="285407" y="486917"/>
                </a:lnTo>
                <a:close/>
              </a:path>
              <a:path w="379729" h="561339">
                <a:moveTo>
                  <a:pt x="21145" y="0"/>
                </a:moveTo>
                <a:lnTo>
                  <a:pt x="0" y="14071"/>
                </a:lnTo>
                <a:lnTo>
                  <a:pt x="328739" y="508152"/>
                </a:lnTo>
                <a:lnTo>
                  <a:pt x="376160" y="508152"/>
                </a:lnTo>
                <a:lnTo>
                  <a:pt x="375327" y="494080"/>
                </a:lnTo>
                <a:lnTo>
                  <a:pt x="349884" y="494080"/>
                </a:lnTo>
                <a:lnTo>
                  <a:pt x="21145" y="0"/>
                </a:lnTo>
                <a:close/>
              </a:path>
              <a:path w="379729" h="561339">
                <a:moveTo>
                  <a:pt x="366382" y="439064"/>
                </a:moveTo>
                <a:lnTo>
                  <a:pt x="352374" y="439889"/>
                </a:lnTo>
                <a:lnTo>
                  <a:pt x="347040" y="445909"/>
                </a:lnTo>
                <a:lnTo>
                  <a:pt x="349884" y="494080"/>
                </a:lnTo>
                <a:lnTo>
                  <a:pt x="375327" y="494080"/>
                </a:lnTo>
                <a:lnTo>
                  <a:pt x="372389" y="444411"/>
                </a:lnTo>
                <a:lnTo>
                  <a:pt x="366382" y="4390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79DBEC5D-7ECE-4054-950A-04661C48CC3A}"/>
              </a:ext>
            </a:extLst>
          </p:cNvPr>
          <p:cNvSpPr/>
          <p:nvPr/>
        </p:nvSpPr>
        <p:spPr>
          <a:xfrm>
            <a:off x="6173295" y="3283165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2">
            <a:extLst>
              <a:ext uri="{FF2B5EF4-FFF2-40B4-BE49-F238E27FC236}">
                <a16:creationId xmlns:a16="http://schemas.microsoft.com/office/drawing/2014/main" id="{C5361F88-D856-4143-80E9-DB59F4F1617E}"/>
              </a:ext>
            </a:extLst>
          </p:cNvPr>
          <p:cNvSpPr/>
          <p:nvPr/>
        </p:nvSpPr>
        <p:spPr>
          <a:xfrm>
            <a:off x="5622070" y="2917405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3">
            <a:extLst>
              <a:ext uri="{FF2B5EF4-FFF2-40B4-BE49-F238E27FC236}">
                <a16:creationId xmlns:a16="http://schemas.microsoft.com/office/drawing/2014/main" id="{F702BBAE-6676-4355-9E7E-2D329422F1BF}"/>
              </a:ext>
            </a:extLst>
          </p:cNvPr>
          <p:cNvSpPr/>
          <p:nvPr/>
        </p:nvSpPr>
        <p:spPr>
          <a:xfrm>
            <a:off x="6724521" y="2917405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9BA58D17-FC0F-4645-836E-174BF9578922}"/>
              </a:ext>
            </a:extLst>
          </p:cNvPr>
          <p:cNvSpPr/>
          <p:nvPr/>
        </p:nvSpPr>
        <p:spPr>
          <a:xfrm>
            <a:off x="5615720" y="3655275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5">
            <a:extLst>
              <a:ext uri="{FF2B5EF4-FFF2-40B4-BE49-F238E27FC236}">
                <a16:creationId xmlns:a16="http://schemas.microsoft.com/office/drawing/2014/main" id="{597FA221-E903-4C6B-A2BE-90BB0BD21DC8}"/>
              </a:ext>
            </a:extLst>
          </p:cNvPr>
          <p:cNvSpPr txBox="1"/>
          <p:nvPr/>
        </p:nvSpPr>
        <p:spPr>
          <a:xfrm>
            <a:off x="5622070" y="2923755"/>
            <a:ext cx="110299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spc="105" dirty="0">
                <a:latin typeface="Georgia"/>
                <a:cs typeface="Georgia"/>
              </a:rPr>
              <a:t>12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1A78C92B-EA51-415C-BA1A-B821CF771442}"/>
              </a:ext>
            </a:extLst>
          </p:cNvPr>
          <p:cNvSpPr/>
          <p:nvPr/>
        </p:nvSpPr>
        <p:spPr>
          <a:xfrm>
            <a:off x="7239771" y="292553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7">
            <a:extLst>
              <a:ext uri="{FF2B5EF4-FFF2-40B4-BE49-F238E27FC236}">
                <a16:creationId xmlns:a16="http://schemas.microsoft.com/office/drawing/2014/main" id="{47830BF4-3026-437A-AE5C-7C7286B2620E}"/>
              </a:ext>
            </a:extLst>
          </p:cNvPr>
          <p:cNvSpPr/>
          <p:nvPr/>
        </p:nvSpPr>
        <p:spPr>
          <a:xfrm>
            <a:off x="8342221" y="292553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1294A91B-512E-4249-8B89-332D6521DEBD}"/>
              </a:ext>
            </a:extLst>
          </p:cNvPr>
          <p:cNvSpPr/>
          <p:nvPr/>
        </p:nvSpPr>
        <p:spPr>
          <a:xfrm>
            <a:off x="7233421" y="3663403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9">
            <a:extLst>
              <a:ext uri="{FF2B5EF4-FFF2-40B4-BE49-F238E27FC236}">
                <a16:creationId xmlns:a16="http://schemas.microsoft.com/office/drawing/2014/main" id="{98EB8598-A2F5-493B-B9D7-92D53A0BC225}"/>
              </a:ext>
            </a:extLst>
          </p:cNvPr>
          <p:cNvSpPr txBox="1"/>
          <p:nvPr/>
        </p:nvSpPr>
        <p:spPr>
          <a:xfrm>
            <a:off x="7239771" y="2931883"/>
            <a:ext cx="110299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800" spc="-5" dirty="0">
                <a:latin typeface="Georgia"/>
                <a:cs typeface="Georgia"/>
              </a:rPr>
              <a:t>32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object 30">
            <a:extLst>
              <a:ext uri="{FF2B5EF4-FFF2-40B4-BE49-F238E27FC236}">
                <a16:creationId xmlns:a16="http://schemas.microsoft.com/office/drawing/2014/main" id="{599F0772-4430-439A-8DD9-DEBBC06487EF}"/>
              </a:ext>
            </a:extLst>
          </p:cNvPr>
          <p:cNvSpPr txBox="1"/>
          <p:nvPr/>
        </p:nvSpPr>
        <p:spPr>
          <a:xfrm>
            <a:off x="7239771" y="3297643"/>
            <a:ext cx="55181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800" spc="-165" dirty="0">
                <a:latin typeface="Georgia"/>
                <a:cs typeface="Georgia"/>
              </a:rPr>
              <a:t>^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3" name="object 31">
            <a:extLst>
              <a:ext uri="{FF2B5EF4-FFF2-40B4-BE49-F238E27FC236}">
                <a16:creationId xmlns:a16="http://schemas.microsoft.com/office/drawing/2014/main" id="{FEE3D96E-810B-4DFE-9400-7C568057580F}"/>
              </a:ext>
            </a:extLst>
          </p:cNvPr>
          <p:cNvSpPr txBox="1"/>
          <p:nvPr/>
        </p:nvSpPr>
        <p:spPr>
          <a:xfrm>
            <a:off x="7790995" y="3297643"/>
            <a:ext cx="55181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800" spc="-165" dirty="0">
                <a:latin typeface="Georgia"/>
                <a:cs typeface="Georgia"/>
              </a:rPr>
              <a:t>^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4" name="object 32">
            <a:extLst>
              <a:ext uri="{FF2B5EF4-FFF2-40B4-BE49-F238E27FC236}">
                <a16:creationId xmlns:a16="http://schemas.microsoft.com/office/drawing/2014/main" id="{BEBEE10A-510F-4005-8757-595CBFFF0353}"/>
              </a:ext>
            </a:extLst>
          </p:cNvPr>
          <p:cNvSpPr/>
          <p:nvPr/>
        </p:nvSpPr>
        <p:spPr>
          <a:xfrm>
            <a:off x="5392543" y="3532047"/>
            <a:ext cx="375920" cy="558800"/>
          </a:xfrm>
          <a:custGeom>
            <a:avLst/>
            <a:gdLst/>
            <a:ahLst/>
            <a:cxnLst/>
            <a:rect l="l" t="t" r="r" b="b"/>
            <a:pathLst>
              <a:path w="375920" h="558800">
                <a:moveTo>
                  <a:pt x="12598" y="436295"/>
                </a:moveTo>
                <a:lnTo>
                  <a:pt x="6603" y="441655"/>
                </a:lnTo>
                <a:lnTo>
                  <a:pt x="0" y="558469"/>
                </a:lnTo>
                <a:lnTo>
                  <a:pt x="104940" y="506717"/>
                </a:lnTo>
                <a:lnTo>
                  <a:pt x="105425" y="505282"/>
                </a:lnTo>
                <a:lnTo>
                  <a:pt x="50419" y="505282"/>
                </a:lnTo>
                <a:lnTo>
                  <a:pt x="59697" y="491261"/>
                </a:lnTo>
                <a:lnTo>
                  <a:pt x="29235" y="491261"/>
                </a:lnTo>
                <a:lnTo>
                  <a:pt x="31965" y="443090"/>
                </a:lnTo>
                <a:lnTo>
                  <a:pt x="26606" y="437083"/>
                </a:lnTo>
                <a:lnTo>
                  <a:pt x="12598" y="436295"/>
                </a:lnTo>
                <a:close/>
              </a:path>
              <a:path w="375920" h="558800">
                <a:moveTo>
                  <a:pt x="93700" y="483933"/>
                </a:moveTo>
                <a:lnTo>
                  <a:pt x="50419" y="505282"/>
                </a:lnTo>
                <a:lnTo>
                  <a:pt x="105425" y="505282"/>
                </a:lnTo>
                <a:lnTo>
                  <a:pt x="107518" y="499097"/>
                </a:lnTo>
                <a:lnTo>
                  <a:pt x="101320" y="486524"/>
                </a:lnTo>
                <a:lnTo>
                  <a:pt x="93700" y="483933"/>
                </a:lnTo>
                <a:close/>
              </a:path>
              <a:path w="375920" h="558800">
                <a:moveTo>
                  <a:pt x="354330" y="0"/>
                </a:moveTo>
                <a:lnTo>
                  <a:pt x="29235" y="491261"/>
                </a:lnTo>
                <a:lnTo>
                  <a:pt x="59697" y="491261"/>
                </a:lnTo>
                <a:lnTo>
                  <a:pt x="375513" y="14008"/>
                </a:lnTo>
                <a:lnTo>
                  <a:pt x="35433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3">
            <a:extLst>
              <a:ext uri="{FF2B5EF4-FFF2-40B4-BE49-F238E27FC236}">
                <a16:creationId xmlns:a16="http://schemas.microsoft.com/office/drawing/2014/main" id="{C9A13CA4-33C9-4136-A040-7599D735F9F9}"/>
              </a:ext>
            </a:extLst>
          </p:cNvPr>
          <p:cNvSpPr/>
          <p:nvPr/>
        </p:nvSpPr>
        <p:spPr>
          <a:xfrm>
            <a:off x="6529600" y="3537419"/>
            <a:ext cx="379730" cy="561340"/>
          </a:xfrm>
          <a:custGeom>
            <a:avLst/>
            <a:gdLst/>
            <a:ahLst/>
            <a:cxnLst/>
            <a:rect l="l" t="t" r="r" b="b"/>
            <a:pathLst>
              <a:path w="379729" h="561339">
                <a:moveTo>
                  <a:pt x="285407" y="486918"/>
                </a:moveTo>
                <a:lnTo>
                  <a:pt x="277799" y="489521"/>
                </a:lnTo>
                <a:lnTo>
                  <a:pt x="271627" y="502119"/>
                </a:lnTo>
                <a:lnTo>
                  <a:pt x="274231" y="509727"/>
                </a:lnTo>
                <a:lnTo>
                  <a:pt x="379298" y="561213"/>
                </a:lnTo>
                <a:lnTo>
                  <a:pt x="376159" y="508152"/>
                </a:lnTo>
                <a:lnTo>
                  <a:pt x="328739" y="508152"/>
                </a:lnTo>
                <a:lnTo>
                  <a:pt x="285407" y="486918"/>
                </a:lnTo>
                <a:close/>
              </a:path>
              <a:path w="379729" h="561339">
                <a:moveTo>
                  <a:pt x="21145" y="0"/>
                </a:moveTo>
                <a:lnTo>
                  <a:pt x="0" y="14071"/>
                </a:lnTo>
                <a:lnTo>
                  <a:pt x="328739" y="508152"/>
                </a:lnTo>
                <a:lnTo>
                  <a:pt x="376159" y="508152"/>
                </a:lnTo>
                <a:lnTo>
                  <a:pt x="375327" y="494080"/>
                </a:lnTo>
                <a:lnTo>
                  <a:pt x="349885" y="494080"/>
                </a:lnTo>
                <a:lnTo>
                  <a:pt x="21145" y="0"/>
                </a:lnTo>
                <a:close/>
              </a:path>
              <a:path w="379729" h="561339">
                <a:moveTo>
                  <a:pt x="366382" y="439077"/>
                </a:moveTo>
                <a:lnTo>
                  <a:pt x="352374" y="439902"/>
                </a:lnTo>
                <a:lnTo>
                  <a:pt x="347040" y="445909"/>
                </a:lnTo>
                <a:lnTo>
                  <a:pt x="349885" y="494080"/>
                </a:lnTo>
                <a:lnTo>
                  <a:pt x="375327" y="494080"/>
                </a:lnTo>
                <a:lnTo>
                  <a:pt x="372389" y="444411"/>
                </a:lnTo>
                <a:lnTo>
                  <a:pt x="366382" y="43907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4">
            <a:extLst>
              <a:ext uri="{FF2B5EF4-FFF2-40B4-BE49-F238E27FC236}">
                <a16:creationId xmlns:a16="http://schemas.microsoft.com/office/drawing/2014/main" id="{F98E6B13-CA9B-44E7-9BB2-703088C66D18}"/>
              </a:ext>
            </a:extLst>
          </p:cNvPr>
          <p:cNvSpPr/>
          <p:nvPr/>
        </p:nvSpPr>
        <p:spPr>
          <a:xfrm>
            <a:off x="5339298" y="4448403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5">
            <a:extLst>
              <a:ext uri="{FF2B5EF4-FFF2-40B4-BE49-F238E27FC236}">
                <a16:creationId xmlns:a16="http://schemas.microsoft.com/office/drawing/2014/main" id="{951985EB-9B93-4FC2-BE7A-A871E99DA398}"/>
              </a:ext>
            </a:extLst>
          </p:cNvPr>
          <p:cNvSpPr/>
          <p:nvPr/>
        </p:nvSpPr>
        <p:spPr>
          <a:xfrm>
            <a:off x="4781724" y="4454753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6">
            <a:extLst>
              <a:ext uri="{FF2B5EF4-FFF2-40B4-BE49-F238E27FC236}">
                <a16:creationId xmlns:a16="http://schemas.microsoft.com/office/drawing/2014/main" id="{CDB9A7D9-693E-44AB-8B15-E0836B6C9858}"/>
              </a:ext>
            </a:extLst>
          </p:cNvPr>
          <p:cNvSpPr/>
          <p:nvPr/>
        </p:nvSpPr>
        <p:spPr>
          <a:xfrm>
            <a:off x="4788074" y="408264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7">
            <a:extLst>
              <a:ext uri="{FF2B5EF4-FFF2-40B4-BE49-F238E27FC236}">
                <a16:creationId xmlns:a16="http://schemas.microsoft.com/office/drawing/2014/main" id="{8CA2C5D4-F770-467A-B703-E7953D23E053}"/>
              </a:ext>
            </a:extLst>
          </p:cNvPr>
          <p:cNvSpPr/>
          <p:nvPr/>
        </p:nvSpPr>
        <p:spPr>
          <a:xfrm>
            <a:off x="5890525" y="408264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8">
            <a:extLst>
              <a:ext uri="{FF2B5EF4-FFF2-40B4-BE49-F238E27FC236}">
                <a16:creationId xmlns:a16="http://schemas.microsoft.com/office/drawing/2014/main" id="{48405570-F65A-4DFE-B548-DE9EECF0C78E}"/>
              </a:ext>
            </a:extLst>
          </p:cNvPr>
          <p:cNvSpPr/>
          <p:nvPr/>
        </p:nvSpPr>
        <p:spPr>
          <a:xfrm>
            <a:off x="4781724" y="4088993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9">
            <a:extLst>
              <a:ext uri="{FF2B5EF4-FFF2-40B4-BE49-F238E27FC236}">
                <a16:creationId xmlns:a16="http://schemas.microsoft.com/office/drawing/2014/main" id="{3B80C2AD-546C-43D5-88CF-EDD5EBF67662}"/>
              </a:ext>
            </a:extLst>
          </p:cNvPr>
          <p:cNvSpPr/>
          <p:nvPr/>
        </p:nvSpPr>
        <p:spPr>
          <a:xfrm>
            <a:off x="4781724" y="4820513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0">
            <a:extLst>
              <a:ext uri="{FF2B5EF4-FFF2-40B4-BE49-F238E27FC236}">
                <a16:creationId xmlns:a16="http://schemas.microsoft.com/office/drawing/2014/main" id="{8405F960-6789-4BBC-8FE0-9E1B04AED815}"/>
              </a:ext>
            </a:extLst>
          </p:cNvPr>
          <p:cNvSpPr txBox="1"/>
          <p:nvPr/>
        </p:nvSpPr>
        <p:spPr>
          <a:xfrm>
            <a:off x="4987477" y="4030573"/>
            <a:ext cx="703580" cy="7569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800" spc="-25" dirty="0">
                <a:latin typeface="Georgia"/>
                <a:cs typeface="Georgia"/>
              </a:rPr>
              <a:t>4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550545" algn="l"/>
              </a:tabLst>
            </a:pPr>
            <a:r>
              <a:rPr sz="1800" spc="-165" dirty="0">
                <a:latin typeface="Georgia"/>
                <a:cs typeface="Georgia"/>
              </a:rPr>
              <a:t>^	^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3" name="object 41">
            <a:extLst>
              <a:ext uri="{FF2B5EF4-FFF2-40B4-BE49-F238E27FC236}">
                <a16:creationId xmlns:a16="http://schemas.microsoft.com/office/drawing/2014/main" id="{E568137C-6266-44AB-A0A2-7F07480F28FA}"/>
              </a:ext>
            </a:extLst>
          </p:cNvPr>
          <p:cNvSpPr/>
          <p:nvPr/>
        </p:nvSpPr>
        <p:spPr>
          <a:xfrm>
            <a:off x="6970994" y="446484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2">
            <a:extLst>
              <a:ext uri="{FF2B5EF4-FFF2-40B4-BE49-F238E27FC236}">
                <a16:creationId xmlns:a16="http://schemas.microsoft.com/office/drawing/2014/main" id="{0156BAB7-9BE7-4D04-B69D-27881B857661}"/>
              </a:ext>
            </a:extLst>
          </p:cNvPr>
          <p:cNvSpPr/>
          <p:nvPr/>
        </p:nvSpPr>
        <p:spPr>
          <a:xfrm>
            <a:off x="6419770" y="4099089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3">
            <a:extLst>
              <a:ext uri="{FF2B5EF4-FFF2-40B4-BE49-F238E27FC236}">
                <a16:creationId xmlns:a16="http://schemas.microsoft.com/office/drawing/2014/main" id="{05623713-F5A0-4F15-8BB6-DAC819349411}"/>
              </a:ext>
            </a:extLst>
          </p:cNvPr>
          <p:cNvSpPr/>
          <p:nvPr/>
        </p:nvSpPr>
        <p:spPr>
          <a:xfrm>
            <a:off x="7522221" y="4099089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4">
            <a:extLst>
              <a:ext uri="{FF2B5EF4-FFF2-40B4-BE49-F238E27FC236}">
                <a16:creationId xmlns:a16="http://schemas.microsoft.com/office/drawing/2014/main" id="{DECAC495-EC45-4032-9B3E-EDFF41A3AFDC}"/>
              </a:ext>
            </a:extLst>
          </p:cNvPr>
          <p:cNvSpPr/>
          <p:nvPr/>
        </p:nvSpPr>
        <p:spPr>
          <a:xfrm>
            <a:off x="6413420" y="4836960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5">
            <a:extLst>
              <a:ext uri="{FF2B5EF4-FFF2-40B4-BE49-F238E27FC236}">
                <a16:creationId xmlns:a16="http://schemas.microsoft.com/office/drawing/2014/main" id="{39157FE4-8071-4216-B25D-A0A31E96BBDD}"/>
              </a:ext>
            </a:extLst>
          </p:cNvPr>
          <p:cNvSpPr txBox="1"/>
          <p:nvPr/>
        </p:nvSpPr>
        <p:spPr>
          <a:xfrm>
            <a:off x="6419770" y="4105439"/>
            <a:ext cx="110299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spc="70" dirty="0">
                <a:latin typeface="Georgia"/>
                <a:cs typeface="Georgia"/>
              </a:rPr>
              <a:t>18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8" name="object 46">
            <a:extLst>
              <a:ext uri="{FF2B5EF4-FFF2-40B4-BE49-F238E27FC236}">
                <a16:creationId xmlns:a16="http://schemas.microsoft.com/office/drawing/2014/main" id="{EC97A823-C6E7-4BEB-89D6-D9AC054DAEF2}"/>
              </a:ext>
            </a:extLst>
          </p:cNvPr>
          <p:cNvSpPr/>
          <p:nvPr/>
        </p:nvSpPr>
        <p:spPr>
          <a:xfrm>
            <a:off x="6289354" y="4770970"/>
            <a:ext cx="375920" cy="558800"/>
          </a:xfrm>
          <a:custGeom>
            <a:avLst/>
            <a:gdLst/>
            <a:ahLst/>
            <a:cxnLst/>
            <a:rect l="l" t="t" r="r" b="b"/>
            <a:pathLst>
              <a:path w="375920" h="558800">
                <a:moveTo>
                  <a:pt x="12598" y="436308"/>
                </a:moveTo>
                <a:lnTo>
                  <a:pt x="6603" y="441655"/>
                </a:lnTo>
                <a:lnTo>
                  <a:pt x="0" y="558482"/>
                </a:lnTo>
                <a:lnTo>
                  <a:pt x="104927" y="506729"/>
                </a:lnTo>
                <a:lnTo>
                  <a:pt x="105419" y="505282"/>
                </a:lnTo>
                <a:lnTo>
                  <a:pt x="50419" y="505282"/>
                </a:lnTo>
                <a:lnTo>
                  <a:pt x="59688" y="491274"/>
                </a:lnTo>
                <a:lnTo>
                  <a:pt x="29235" y="491274"/>
                </a:lnTo>
                <a:lnTo>
                  <a:pt x="31965" y="443090"/>
                </a:lnTo>
                <a:lnTo>
                  <a:pt x="26606" y="437095"/>
                </a:lnTo>
                <a:lnTo>
                  <a:pt x="12598" y="436308"/>
                </a:lnTo>
                <a:close/>
              </a:path>
              <a:path w="375920" h="558800">
                <a:moveTo>
                  <a:pt x="93700" y="483946"/>
                </a:moveTo>
                <a:lnTo>
                  <a:pt x="50419" y="505282"/>
                </a:lnTo>
                <a:lnTo>
                  <a:pt x="105419" y="505282"/>
                </a:lnTo>
                <a:lnTo>
                  <a:pt x="107518" y="499109"/>
                </a:lnTo>
                <a:lnTo>
                  <a:pt x="101307" y="486536"/>
                </a:lnTo>
                <a:lnTo>
                  <a:pt x="93700" y="483946"/>
                </a:lnTo>
                <a:close/>
              </a:path>
              <a:path w="375920" h="558800">
                <a:moveTo>
                  <a:pt x="354329" y="0"/>
                </a:moveTo>
                <a:lnTo>
                  <a:pt x="29235" y="491274"/>
                </a:lnTo>
                <a:lnTo>
                  <a:pt x="59688" y="491274"/>
                </a:lnTo>
                <a:lnTo>
                  <a:pt x="375513" y="14020"/>
                </a:lnTo>
                <a:lnTo>
                  <a:pt x="35432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7">
            <a:extLst>
              <a:ext uri="{FF2B5EF4-FFF2-40B4-BE49-F238E27FC236}">
                <a16:creationId xmlns:a16="http://schemas.microsoft.com/office/drawing/2014/main" id="{F38C7C9B-9CAC-4F17-BA86-1D153CF61A2A}"/>
              </a:ext>
            </a:extLst>
          </p:cNvPr>
          <p:cNvSpPr/>
          <p:nvPr/>
        </p:nvSpPr>
        <p:spPr>
          <a:xfrm>
            <a:off x="7426411" y="4776355"/>
            <a:ext cx="379730" cy="561340"/>
          </a:xfrm>
          <a:custGeom>
            <a:avLst/>
            <a:gdLst/>
            <a:ahLst/>
            <a:cxnLst/>
            <a:rect l="l" t="t" r="r" b="b"/>
            <a:pathLst>
              <a:path w="379729" h="561339">
                <a:moveTo>
                  <a:pt x="285407" y="486917"/>
                </a:moveTo>
                <a:lnTo>
                  <a:pt x="277799" y="489521"/>
                </a:lnTo>
                <a:lnTo>
                  <a:pt x="271627" y="502119"/>
                </a:lnTo>
                <a:lnTo>
                  <a:pt x="274231" y="509727"/>
                </a:lnTo>
                <a:lnTo>
                  <a:pt x="379298" y="561213"/>
                </a:lnTo>
                <a:lnTo>
                  <a:pt x="376159" y="508152"/>
                </a:lnTo>
                <a:lnTo>
                  <a:pt x="328739" y="508152"/>
                </a:lnTo>
                <a:lnTo>
                  <a:pt x="285407" y="486917"/>
                </a:lnTo>
                <a:close/>
              </a:path>
              <a:path w="379729" h="561339">
                <a:moveTo>
                  <a:pt x="21145" y="0"/>
                </a:moveTo>
                <a:lnTo>
                  <a:pt x="0" y="14071"/>
                </a:lnTo>
                <a:lnTo>
                  <a:pt x="328739" y="508152"/>
                </a:lnTo>
                <a:lnTo>
                  <a:pt x="376159" y="508152"/>
                </a:lnTo>
                <a:lnTo>
                  <a:pt x="375327" y="494080"/>
                </a:lnTo>
                <a:lnTo>
                  <a:pt x="349884" y="494080"/>
                </a:lnTo>
                <a:lnTo>
                  <a:pt x="21145" y="0"/>
                </a:lnTo>
                <a:close/>
              </a:path>
              <a:path w="379729" h="561339">
                <a:moveTo>
                  <a:pt x="366382" y="439064"/>
                </a:moveTo>
                <a:lnTo>
                  <a:pt x="352374" y="439902"/>
                </a:lnTo>
                <a:lnTo>
                  <a:pt x="347040" y="445909"/>
                </a:lnTo>
                <a:lnTo>
                  <a:pt x="349884" y="494080"/>
                </a:lnTo>
                <a:lnTo>
                  <a:pt x="375327" y="494080"/>
                </a:lnTo>
                <a:lnTo>
                  <a:pt x="372389" y="444411"/>
                </a:lnTo>
                <a:lnTo>
                  <a:pt x="366382" y="4390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8">
            <a:extLst>
              <a:ext uri="{FF2B5EF4-FFF2-40B4-BE49-F238E27FC236}">
                <a16:creationId xmlns:a16="http://schemas.microsoft.com/office/drawing/2014/main" id="{7BF6F224-A4F9-4A61-985B-EECF2F3DFF43}"/>
              </a:ext>
            </a:extLst>
          </p:cNvPr>
          <p:cNvSpPr/>
          <p:nvPr/>
        </p:nvSpPr>
        <p:spPr>
          <a:xfrm>
            <a:off x="5672439" y="5364111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9">
            <a:extLst>
              <a:ext uri="{FF2B5EF4-FFF2-40B4-BE49-F238E27FC236}">
                <a16:creationId xmlns:a16="http://schemas.microsoft.com/office/drawing/2014/main" id="{69DF7AD4-B9D2-4CB5-8618-6757FD9C80AB}"/>
              </a:ext>
            </a:extLst>
          </p:cNvPr>
          <p:cNvSpPr/>
          <p:nvPr/>
        </p:nvSpPr>
        <p:spPr>
          <a:xfrm>
            <a:off x="6774889" y="5364111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0">
            <a:extLst>
              <a:ext uri="{FF2B5EF4-FFF2-40B4-BE49-F238E27FC236}">
                <a16:creationId xmlns:a16="http://schemas.microsoft.com/office/drawing/2014/main" id="{DD8BC2D1-463E-4C19-8FC9-877301FDB6A9}"/>
              </a:ext>
            </a:extLst>
          </p:cNvPr>
          <p:cNvSpPr/>
          <p:nvPr/>
        </p:nvSpPr>
        <p:spPr>
          <a:xfrm>
            <a:off x="5666089" y="6101981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51">
            <a:extLst>
              <a:ext uri="{FF2B5EF4-FFF2-40B4-BE49-F238E27FC236}">
                <a16:creationId xmlns:a16="http://schemas.microsoft.com/office/drawing/2014/main" id="{AA832F23-1C2F-41E6-B3F6-1FAF850A72A3}"/>
              </a:ext>
            </a:extLst>
          </p:cNvPr>
          <p:cNvSpPr txBox="1"/>
          <p:nvPr/>
        </p:nvSpPr>
        <p:spPr>
          <a:xfrm>
            <a:off x="5672439" y="5370461"/>
            <a:ext cx="110299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spc="100" dirty="0">
                <a:latin typeface="Georgia"/>
                <a:cs typeface="Georgia"/>
              </a:rPr>
              <a:t>14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4" name="object 52">
            <a:extLst>
              <a:ext uri="{FF2B5EF4-FFF2-40B4-BE49-F238E27FC236}">
                <a16:creationId xmlns:a16="http://schemas.microsoft.com/office/drawing/2014/main" id="{2564DA14-FA71-4ECA-99D8-A992A892CAE2}"/>
              </a:ext>
            </a:extLst>
          </p:cNvPr>
          <p:cNvSpPr txBox="1"/>
          <p:nvPr/>
        </p:nvSpPr>
        <p:spPr>
          <a:xfrm>
            <a:off x="5672439" y="5736221"/>
            <a:ext cx="55181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800" spc="-165" dirty="0">
                <a:latin typeface="Georgia"/>
                <a:cs typeface="Georgia"/>
              </a:rPr>
              <a:t>^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5" name="object 53">
            <a:extLst>
              <a:ext uri="{FF2B5EF4-FFF2-40B4-BE49-F238E27FC236}">
                <a16:creationId xmlns:a16="http://schemas.microsoft.com/office/drawing/2014/main" id="{50B8CBCC-DA58-47E2-8644-2284CC949125}"/>
              </a:ext>
            </a:extLst>
          </p:cNvPr>
          <p:cNvSpPr txBox="1"/>
          <p:nvPr/>
        </p:nvSpPr>
        <p:spPr>
          <a:xfrm>
            <a:off x="6223663" y="5736221"/>
            <a:ext cx="55181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800" spc="-165" dirty="0">
                <a:latin typeface="Georgia"/>
                <a:cs typeface="Georgia"/>
              </a:rPr>
              <a:t>^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6" name="object 54">
            <a:extLst>
              <a:ext uri="{FF2B5EF4-FFF2-40B4-BE49-F238E27FC236}">
                <a16:creationId xmlns:a16="http://schemas.microsoft.com/office/drawing/2014/main" id="{41E1278A-F573-49E5-A9CC-C752E748FC46}"/>
              </a:ext>
            </a:extLst>
          </p:cNvPr>
          <p:cNvSpPr/>
          <p:nvPr/>
        </p:nvSpPr>
        <p:spPr>
          <a:xfrm>
            <a:off x="7410815" y="5323052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5">
            <a:extLst>
              <a:ext uri="{FF2B5EF4-FFF2-40B4-BE49-F238E27FC236}">
                <a16:creationId xmlns:a16="http://schemas.microsoft.com/office/drawing/2014/main" id="{848FDB71-27C3-47F1-9D08-44035DF56F05}"/>
              </a:ext>
            </a:extLst>
          </p:cNvPr>
          <p:cNvSpPr/>
          <p:nvPr/>
        </p:nvSpPr>
        <p:spPr>
          <a:xfrm>
            <a:off x="8513265" y="5323052"/>
            <a:ext cx="0" cy="744220"/>
          </a:xfrm>
          <a:custGeom>
            <a:avLst/>
            <a:gdLst/>
            <a:ahLst/>
            <a:cxnLst/>
            <a:rect l="l" t="t" r="r" b="b"/>
            <a:pathLst>
              <a:path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6">
            <a:extLst>
              <a:ext uri="{FF2B5EF4-FFF2-40B4-BE49-F238E27FC236}">
                <a16:creationId xmlns:a16="http://schemas.microsoft.com/office/drawing/2014/main" id="{DFCE79ED-D91D-4201-BE6E-7EE10D0D974E}"/>
              </a:ext>
            </a:extLst>
          </p:cNvPr>
          <p:cNvSpPr/>
          <p:nvPr/>
        </p:nvSpPr>
        <p:spPr>
          <a:xfrm>
            <a:off x="7404465" y="6060922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7">
            <a:extLst>
              <a:ext uri="{FF2B5EF4-FFF2-40B4-BE49-F238E27FC236}">
                <a16:creationId xmlns:a16="http://schemas.microsoft.com/office/drawing/2014/main" id="{8C2831B0-BEF6-4181-BF8F-7523C63D1F2E}"/>
              </a:ext>
            </a:extLst>
          </p:cNvPr>
          <p:cNvSpPr txBox="1"/>
          <p:nvPr/>
        </p:nvSpPr>
        <p:spPr>
          <a:xfrm>
            <a:off x="7410815" y="5329402"/>
            <a:ext cx="110299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spc="-15" dirty="0">
                <a:latin typeface="Georgia"/>
                <a:cs typeface="Georgia"/>
              </a:rPr>
              <a:t>24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0" name="object 58">
            <a:extLst>
              <a:ext uri="{FF2B5EF4-FFF2-40B4-BE49-F238E27FC236}">
                <a16:creationId xmlns:a16="http://schemas.microsoft.com/office/drawing/2014/main" id="{DAD5EF5A-E85C-43F0-9E26-DD36BAFE8CB7}"/>
              </a:ext>
            </a:extLst>
          </p:cNvPr>
          <p:cNvSpPr txBox="1"/>
          <p:nvPr/>
        </p:nvSpPr>
        <p:spPr>
          <a:xfrm>
            <a:off x="7410815" y="5695162"/>
            <a:ext cx="55181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800" spc="-165" dirty="0">
                <a:latin typeface="Georgia"/>
                <a:cs typeface="Georgia"/>
              </a:rPr>
              <a:t>^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1" name="object 59">
            <a:extLst>
              <a:ext uri="{FF2B5EF4-FFF2-40B4-BE49-F238E27FC236}">
                <a16:creationId xmlns:a16="http://schemas.microsoft.com/office/drawing/2014/main" id="{06DECFDF-197F-4469-AF0D-269CA28977EA}"/>
              </a:ext>
            </a:extLst>
          </p:cNvPr>
          <p:cNvSpPr txBox="1"/>
          <p:nvPr/>
        </p:nvSpPr>
        <p:spPr>
          <a:xfrm>
            <a:off x="7962039" y="5695162"/>
            <a:ext cx="551815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800" spc="-165" dirty="0">
                <a:latin typeface="Georgia"/>
                <a:cs typeface="Georgia"/>
              </a:rPr>
              <a:t>^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4868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745B2-9A18-47AC-A6E5-25386B30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a Binary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6C3E2-AE5A-407D-85D8-22C7A279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Traversing a tree involves visiting all of the nodes  in the tree.</a:t>
            </a:r>
          </a:p>
          <a:p>
            <a:r>
              <a:rPr lang="en-US" altLang="zh-CN" dirty="0"/>
              <a:t>Visiting a node  means processing its data in some way, e.g.,       to print the key</a:t>
            </a:r>
          </a:p>
          <a:p>
            <a:endParaRPr lang="en-US" altLang="zh-CN" dirty="0"/>
          </a:p>
          <a:p>
            <a:r>
              <a:rPr lang="en-US" altLang="zh-CN" dirty="0"/>
              <a:t>We will look at </a:t>
            </a:r>
            <a:r>
              <a:rPr lang="en-US" altLang="zh-CN" b="1" dirty="0"/>
              <a:t>four types of traversals</a:t>
            </a:r>
            <a:r>
              <a:rPr lang="en-US" altLang="zh-CN" dirty="0"/>
              <a:t>, each of which visits the nodes in a different order.</a:t>
            </a:r>
          </a:p>
          <a:p>
            <a:endParaRPr lang="en-US" altLang="zh-CN" dirty="0"/>
          </a:p>
          <a:p>
            <a:r>
              <a:rPr lang="en-US" altLang="zh-CN" dirty="0"/>
              <a:t>To understand traversals, it is helpful if you can remember  the recursive definition of a binary tree, in which  every node is the root of a subtree.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5863B-76FD-43CB-BA9B-ED0698E2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55D4-AF30-4AE7-B9C6-9DC960E1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Preorder Traversal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EBCE74-D839-4CA1-A774-CB9C26855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22861" cy="4351338"/>
              </a:xfrm>
            </p:spPr>
            <p:txBody>
              <a:bodyPr/>
              <a:lstStyle/>
              <a:p>
                <a:r>
                  <a:rPr lang="en-US" altLang="zh-CN" dirty="0"/>
                  <a:t>Preorder traversal of the tree whose root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Visit the root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Recursively perform a preorder traversal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’s  left subtree</a:t>
                </a:r>
              </a:p>
              <a:p>
                <a:pPr lvl="1"/>
                <a:r>
                  <a:rPr lang="en-US" altLang="zh-CN" dirty="0"/>
                  <a:t>Recursively perform a preorder traversal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’s right subtree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EBCE74-D839-4CA1-A774-CB9C26855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22861" cy="4351338"/>
              </a:xfrm>
              <a:blipFill>
                <a:blip r:embed="rId2"/>
                <a:stretch>
                  <a:fillRect l="-2276" t="-2521" r="-4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83DC0-04C8-421F-A2CA-F83CF66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EBF904E4-5F91-4238-B89B-9A466F6235CD}"/>
                  </a:ext>
                </a:extLst>
              </p:cNvPr>
              <p:cNvSpPr/>
              <p:nvPr/>
            </p:nvSpPr>
            <p:spPr>
              <a:xfrm>
                <a:off x="8250341" y="1825625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EBF904E4-5F91-4238-B89B-9A466F623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341" y="1825625"/>
                <a:ext cx="720517" cy="5641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6362C-5334-4017-A6CF-6E8F1C153EE7}"/>
              </a:ext>
            </a:extLst>
          </p:cNvPr>
          <p:cNvCxnSpPr>
            <a:endCxn id="9" idx="7"/>
          </p:cNvCxnSpPr>
          <p:nvPr/>
        </p:nvCxnSpPr>
        <p:spPr>
          <a:xfrm flipH="1">
            <a:off x="7990969" y="2307119"/>
            <a:ext cx="364890" cy="5514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BB318D-45DE-4B73-93EE-6D51353A323A}"/>
              </a:ext>
            </a:extLst>
          </p:cNvPr>
          <p:cNvCxnSpPr>
            <a:endCxn id="10" idx="1"/>
          </p:cNvCxnSpPr>
          <p:nvPr/>
        </p:nvCxnSpPr>
        <p:spPr>
          <a:xfrm>
            <a:off x="8865340" y="2307119"/>
            <a:ext cx="246436" cy="5256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EA756-A04D-4EDB-80B3-857E133F33D7}"/>
                  </a:ext>
                </a:extLst>
              </p:cNvPr>
              <p:cNvSpPr/>
              <p:nvPr/>
            </p:nvSpPr>
            <p:spPr>
              <a:xfrm>
                <a:off x="7375970" y="2775920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EA756-A04D-4EDB-80B3-857E133F3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970" y="2775920"/>
                <a:ext cx="720517" cy="5641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D05B04-6060-451A-9DD0-6D7BE4E56AF6}"/>
                  </a:ext>
                </a:extLst>
              </p:cNvPr>
              <p:cNvSpPr/>
              <p:nvPr/>
            </p:nvSpPr>
            <p:spPr>
              <a:xfrm>
                <a:off x="9006259" y="2750140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D05B04-6060-451A-9DD0-6D7BE4E5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259" y="2750140"/>
                <a:ext cx="720517" cy="5641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CB6F93-67B3-4EC1-B6FF-0E21F8F66F9D}"/>
                  </a:ext>
                </a:extLst>
              </p:cNvPr>
              <p:cNvSpPr/>
              <p:nvPr/>
            </p:nvSpPr>
            <p:spPr>
              <a:xfrm>
                <a:off x="6708812" y="3615592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CB6F93-67B3-4EC1-B6FF-0E21F8F66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12" y="3615592"/>
                <a:ext cx="720517" cy="5641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85E2E2-C3EF-4C27-A293-BAA517FC9975}"/>
                  </a:ext>
                </a:extLst>
              </p:cNvPr>
              <p:cNvSpPr/>
              <p:nvPr/>
            </p:nvSpPr>
            <p:spPr>
              <a:xfrm>
                <a:off x="7736228" y="3615592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85E2E2-C3EF-4C27-A293-BAA517FC9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228" y="3615592"/>
                <a:ext cx="720517" cy="5641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0F29B-3F40-4B91-8E3D-EA0A8BDF44F1}"/>
              </a:ext>
            </a:extLst>
          </p:cNvPr>
          <p:cNvCxnSpPr>
            <a:endCxn id="11" idx="0"/>
          </p:cNvCxnSpPr>
          <p:nvPr/>
        </p:nvCxnSpPr>
        <p:spPr>
          <a:xfrm flipH="1">
            <a:off x="7069070" y="3236937"/>
            <a:ext cx="406879" cy="37865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E859A5-302E-4224-8263-801D0DDD3E4D}"/>
              </a:ext>
            </a:extLst>
          </p:cNvPr>
          <p:cNvCxnSpPr>
            <a:endCxn id="12" idx="0"/>
          </p:cNvCxnSpPr>
          <p:nvPr/>
        </p:nvCxnSpPr>
        <p:spPr>
          <a:xfrm>
            <a:off x="7990969" y="3257414"/>
            <a:ext cx="105518" cy="3581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1AC4064-D5B4-4B07-8277-9988ED8C8CEE}"/>
                  </a:ext>
                </a:extLst>
              </p:cNvPr>
              <p:cNvSpPr/>
              <p:nvPr/>
            </p:nvSpPr>
            <p:spPr>
              <a:xfrm>
                <a:off x="9004876" y="2756328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1AC4064-D5B4-4B07-8277-9988ED8C8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876" y="2756328"/>
                <a:ext cx="720517" cy="5641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B09C59-C3C7-48AB-B4BE-06EDB126F42D}"/>
                  </a:ext>
                </a:extLst>
              </p:cNvPr>
              <p:cNvSpPr/>
              <p:nvPr/>
            </p:nvSpPr>
            <p:spPr>
              <a:xfrm>
                <a:off x="7423997" y="4639663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B09C59-C3C7-48AB-B4BE-06EDB126F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997" y="4639663"/>
                <a:ext cx="720517" cy="5641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FCE3ADC-D00B-4DE4-8D61-6546E0EF49DB}"/>
                  </a:ext>
                </a:extLst>
              </p:cNvPr>
              <p:cNvSpPr/>
              <p:nvPr/>
            </p:nvSpPr>
            <p:spPr>
              <a:xfrm>
                <a:off x="8736626" y="4536909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FCE3ADC-D00B-4DE4-8D61-6546E0EF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26" y="4536909"/>
                <a:ext cx="720517" cy="5641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E8E138-9B3D-42DC-93B6-EEDB1311CD45}"/>
              </a:ext>
            </a:extLst>
          </p:cNvPr>
          <p:cNvCxnSpPr>
            <a:cxnSpLocks/>
          </p:cNvCxnSpPr>
          <p:nvPr/>
        </p:nvCxnSpPr>
        <p:spPr>
          <a:xfrm flipH="1">
            <a:off x="7836208" y="4179697"/>
            <a:ext cx="260279" cy="41386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C3B18-5428-4688-BB7B-02FE7AFFDA37}"/>
              </a:ext>
            </a:extLst>
          </p:cNvPr>
          <p:cNvCxnSpPr/>
          <p:nvPr/>
        </p:nvCxnSpPr>
        <p:spPr>
          <a:xfrm>
            <a:off x="8351227" y="4097086"/>
            <a:ext cx="599282" cy="458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335163-86D6-4928-AF9D-FEB2BA67888F}"/>
                  </a:ext>
                </a:extLst>
              </p:cNvPr>
              <p:cNvSpPr/>
              <p:nvPr/>
            </p:nvSpPr>
            <p:spPr>
              <a:xfrm>
                <a:off x="8741126" y="4534266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335163-86D6-4928-AF9D-FEB2BA678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26" y="4534266"/>
                <a:ext cx="720517" cy="5641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E26C5E-0928-4034-A660-E684F2BEEB48}"/>
                  </a:ext>
                </a:extLst>
              </p:cNvPr>
              <p:cNvSpPr/>
              <p:nvPr/>
            </p:nvSpPr>
            <p:spPr>
              <a:xfrm>
                <a:off x="6703480" y="3612344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E26C5E-0928-4034-A660-E684F2BE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80" y="3612344"/>
                <a:ext cx="720517" cy="56410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3231BB-3323-4EC9-A2C4-2CF07DABA709}"/>
                  </a:ext>
                </a:extLst>
              </p:cNvPr>
              <p:cNvSpPr/>
              <p:nvPr/>
            </p:nvSpPr>
            <p:spPr>
              <a:xfrm>
                <a:off x="7423997" y="4642620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3231BB-3323-4EC9-A2C4-2CF07DABA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997" y="4642620"/>
                <a:ext cx="720517" cy="56410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90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55D4-AF30-4AE7-B9C6-9DC960E1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Postorder</a:t>
            </a:r>
            <a:r>
              <a:rPr lang="en-US" altLang="zh-CN" dirty="0"/>
              <a:t> Traversal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EBCE74-D839-4CA1-A774-CB9C26855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22861" cy="4351338"/>
              </a:xfrm>
            </p:spPr>
            <p:txBody>
              <a:bodyPr/>
              <a:lstStyle/>
              <a:p>
                <a:r>
                  <a:rPr lang="en-US" altLang="zh-CN" dirty="0" err="1"/>
                  <a:t>Postorder</a:t>
                </a:r>
                <a:r>
                  <a:rPr lang="en-US" altLang="zh-CN" dirty="0"/>
                  <a:t> traversal of the tree whose root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Recursively perform a preorder traversal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’s  left subtree</a:t>
                </a:r>
              </a:p>
              <a:p>
                <a:pPr lvl="1"/>
                <a:r>
                  <a:rPr lang="en-US" altLang="zh-CN" dirty="0"/>
                  <a:t>Recursively perform a preorder traversal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’s right subtree</a:t>
                </a:r>
              </a:p>
              <a:p>
                <a:pPr lvl="1"/>
                <a:r>
                  <a:rPr lang="en-US" altLang="zh-CN" dirty="0"/>
                  <a:t>Visit the root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EBCE74-D839-4CA1-A774-CB9C26855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22861" cy="4351338"/>
              </a:xfrm>
              <a:blipFill>
                <a:blip r:embed="rId2"/>
                <a:stretch>
                  <a:fillRect l="-2276" t="-2521" r="-2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83DC0-04C8-421F-A2CA-F83CF66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EBF904E4-5F91-4238-B89B-9A466F6235CD}"/>
                  </a:ext>
                </a:extLst>
              </p:cNvPr>
              <p:cNvSpPr/>
              <p:nvPr/>
            </p:nvSpPr>
            <p:spPr>
              <a:xfrm>
                <a:off x="8250341" y="1825625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EBF904E4-5F91-4238-B89B-9A466F623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341" y="1825625"/>
                <a:ext cx="720517" cy="5641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6362C-5334-4017-A6CF-6E8F1C153EE7}"/>
              </a:ext>
            </a:extLst>
          </p:cNvPr>
          <p:cNvCxnSpPr>
            <a:endCxn id="9" idx="7"/>
          </p:cNvCxnSpPr>
          <p:nvPr/>
        </p:nvCxnSpPr>
        <p:spPr>
          <a:xfrm flipH="1">
            <a:off x="7990969" y="2307119"/>
            <a:ext cx="364890" cy="5514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BB318D-45DE-4B73-93EE-6D51353A323A}"/>
              </a:ext>
            </a:extLst>
          </p:cNvPr>
          <p:cNvCxnSpPr>
            <a:endCxn id="10" idx="1"/>
          </p:cNvCxnSpPr>
          <p:nvPr/>
        </p:nvCxnSpPr>
        <p:spPr>
          <a:xfrm>
            <a:off x="8865340" y="2307119"/>
            <a:ext cx="246436" cy="5256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EA756-A04D-4EDB-80B3-857E133F33D7}"/>
                  </a:ext>
                </a:extLst>
              </p:cNvPr>
              <p:cNvSpPr/>
              <p:nvPr/>
            </p:nvSpPr>
            <p:spPr>
              <a:xfrm>
                <a:off x="7375970" y="2775920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EA756-A04D-4EDB-80B3-857E133F3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970" y="2775920"/>
                <a:ext cx="720517" cy="5641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D05B04-6060-451A-9DD0-6D7BE4E56AF6}"/>
                  </a:ext>
                </a:extLst>
              </p:cNvPr>
              <p:cNvSpPr/>
              <p:nvPr/>
            </p:nvSpPr>
            <p:spPr>
              <a:xfrm>
                <a:off x="9006259" y="2750140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D05B04-6060-451A-9DD0-6D7BE4E5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259" y="2750140"/>
                <a:ext cx="720517" cy="5641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CB6F93-67B3-4EC1-B6FF-0E21F8F66F9D}"/>
                  </a:ext>
                </a:extLst>
              </p:cNvPr>
              <p:cNvSpPr/>
              <p:nvPr/>
            </p:nvSpPr>
            <p:spPr>
              <a:xfrm>
                <a:off x="6708812" y="3615592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CB6F93-67B3-4EC1-B6FF-0E21F8F66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12" y="3615592"/>
                <a:ext cx="720517" cy="5641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85E2E2-C3EF-4C27-A293-BAA517FC9975}"/>
                  </a:ext>
                </a:extLst>
              </p:cNvPr>
              <p:cNvSpPr/>
              <p:nvPr/>
            </p:nvSpPr>
            <p:spPr>
              <a:xfrm>
                <a:off x="7736228" y="3615592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85E2E2-C3EF-4C27-A293-BAA517FC9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228" y="3615592"/>
                <a:ext cx="720517" cy="5641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0F29B-3F40-4B91-8E3D-EA0A8BDF44F1}"/>
              </a:ext>
            </a:extLst>
          </p:cNvPr>
          <p:cNvCxnSpPr>
            <a:endCxn id="11" idx="0"/>
          </p:cNvCxnSpPr>
          <p:nvPr/>
        </p:nvCxnSpPr>
        <p:spPr>
          <a:xfrm flipH="1">
            <a:off x="7069070" y="3236937"/>
            <a:ext cx="406879" cy="37865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E859A5-302E-4224-8263-801D0DDD3E4D}"/>
              </a:ext>
            </a:extLst>
          </p:cNvPr>
          <p:cNvCxnSpPr>
            <a:endCxn id="12" idx="0"/>
          </p:cNvCxnSpPr>
          <p:nvPr/>
        </p:nvCxnSpPr>
        <p:spPr>
          <a:xfrm>
            <a:off x="7990969" y="3257414"/>
            <a:ext cx="105518" cy="3581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1AC4064-D5B4-4B07-8277-9988ED8C8CEE}"/>
                  </a:ext>
                </a:extLst>
              </p:cNvPr>
              <p:cNvSpPr/>
              <p:nvPr/>
            </p:nvSpPr>
            <p:spPr>
              <a:xfrm>
                <a:off x="9004876" y="2756328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1AC4064-D5B4-4B07-8277-9988ED8C8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876" y="2756328"/>
                <a:ext cx="720517" cy="5641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B09C59-C3C7-48AB-B4BE-06EDB126F42D}"/>
                  </a:ext>
                </a:extLst>
              </p:cNvPr>
              <p:cNvSpPr/>
              <p:nvPr/>
            </p:nvSpPr>
            <p:spPr>
              <a:xfrm>
                <a:off x="7423997" y="4639663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B09C59-C3C7-48AB-B4BE-06EDB126F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997" y="4639663"/>
                <a:ext cx="720517" cy="5641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FCE3ADC-D00B-4DE4-8D61-6546E0EF49DB}"/>
                  </a:ext>
                </a:extLst>
              </p:cNvPr>
              <p:cNvSpPr/>
              <p:nvPr/>
            </p:nvSpPr>
            <p:spPr>
              <a:xfrm>
                <a:off x="8736626" y="4536909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FCE3ADC-D00B-4DE4-8D61-6546E0EF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26" y="4536909"/>
                <a:ext cx="720517" cy="5641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E8E138-9B3D-42DC-93B6-EEDB1311CD45}"/>
              </a:ext>
            </a:extLst>
          </p:cNvPr>
          <p:cNvCxnSpPr>
            <a:cxnSpLocks/>
          </p:cNvCxnSpPr>
          <p:nvPr/>
        </p:nvCxnSpPr>
        <p:spPr>
          <a:xfrm flipH="1">
            <a:off x="7836208" y="4179697"/>
            <a:ext cx="260279" cy="41386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C3B18-5428-4688-BB7B-02FE7AFFDA37}"/>
              </a:ext>
            </a:extLst>
          </p:cNvPr>
          <p:cNvCxnSpPr/>
          <p:nvPr/>
        </p:nvCxnSpPr>
        <p:spPr>
          <a:xfrm>
            <a:off x="8351227" y="4097086"/>
            <a:ext cx="599282" cy="458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335163-86D6-4928-AF9D-FEB2BA67888F}"/>
                  </a:ext>
                </a:extLst>
              </p:cNvPr>
              <p:cNvSpPr/>
              <p:nvPr/>
            </p:nvSpPr>
            <p:spPr>
              <a:xfrm>
                <a:off x="8741126" y="4534266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335163-86D6-4928-AF9D-FEB2BA678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26" y="4534266"/>
                <a:ext cx="720517" cy="5641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E26C5E-0928-4034-A660-E684F2BEEB48}"/>
                  </a:ext>
                </a:extLst>
              </p:cNvPr>
              <p:cNvSpPr/>
              <p:nvPr/>
            </p:nvSpPr>
            <p:spPr>
              <a:xfrm>
                <a:off x="6703480" y="3612344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E26C5E-0928-4034-A660-E684F2BE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80" y="3612344"/>
                <a:ext cx="720517" cy="56410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3231BB-3323-4EC9-A2C4-2CF07DABA709}"/>
                  </a:ext>
                </a:extLst>
              </p:cNvPr>
              <p:cNvSpPr/>
              <p:nvPr/>
            </p:nvSpPr>
            <p:spPr>
              <a:xfrm>
                <a:off x="7423997" y="4642620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3231BB-3323-4EC9-A2C4-2CF07DABA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997" y="4642620"/>
                <a:ext cx="720517" cy="56410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8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55D4-AF30-4AE7-B9C6-9DC960E1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Inorder</a:t>
            </a:r>
            <a:r>
              <a:rPr lang="en-US" altLang="zh-CN" dirty="0"/>
              <a:t> Traversal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EBCE74-D839-4CA1-A774-CB9C26855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22861" cy="4351338"/>
              </a:xfrm>
            </p:spPr>
            <p:txBody>
              <a:bodyPr/>
              <a:lstStyle/>
              <a:p>
                <a:r>
                  <a:rPr lang="en-US" altLang="zh-CN" dirty="0" err="1"/>
                  <a:t>Inorder</a:t>
                </a:r>
                <a:r>
                  <a:rPr lang="en-US" altLang="zh-CN" dirty="0"/>
                  <a:t> traversal of the tree whose root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Recursively perform a preorder traversal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’s  left subtree</a:t>
                </a:r>
              </a:p>
              <a:p>
                <a:pPr lvl="1"/>
                <a:r>
                  <a:rPr lang="en-US" altLang="zh-CN" dirty="0"/>
                  <a:t>Visit the root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Recursively perform a preorder traversal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’s right subtree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EBCE74-D839-4CA1-A774-CB9C26855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22861" cy="4351338"/>
              </a:xfrm>
              <a:blipFill>
                <a:blip r:embed="rId2"/>
                <a:stretch>
                  <a:fillRect l="-2276" t="-2521" r="-2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83DC0-04C8-421F-A2CA-F83CF66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EBF904E4-5F91-4238-B89B-9A466F6235CD}"/>
                  </a:ext>
                </a:extLst>
              </p:cNvPr>
              <p:cNvSpPr/>
              <p:nvPr/>
            </p:nvSpPr>
            <p:spPr>
              <a:xfrm>
                <a:off x="8250341" y="1825625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EBF904E4-5F91-4238-B89B-9A466F623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341" y="1825625"/>
                <a:ext cx="720517" cy="5641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6362C-5334-4017-A6CF-6E8F1C153EE7}"/>
              </a:ext>
            </a:extLst>
          </p:cNvPr>
          <p:cNvCxnSpPr>
            <a:endCxn id="9" idx="7"/>
          </p:cNvCxnSpPr>
          <p:nvPr/>
        </p:nvCxnSpPr>
        <p:spPr>
          <a:xfrm flipH="1">
            <a:off x="7990969" y="2307119"/>
            <a:ext cx="364890" cy="5514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BB318D-45DE-4B73-93EE-6D51353A323A}"/>
              </a:ext>
            </a:extLst>
          </p:cNvPr>
          <p:cNvCxnSpPr>
            <a:endCxn id="10" idx="1"/>
          </p:cNvCxnSpPr>
          <p:nvPr/>
        </p:nvCxnSpPr>
        <p:spPr>
          <a:xfrm>
            <a:off x="8865340" y="2307119"/>
            <a:ext cx="246436" cy="5256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EA756-A04D-4EDB-80B3-857E133F33D7}"/>
                  </a:ext>
                </a:extLst>
              </p:cNvPr>
              <p:cNvSpPr/>
              <p:nvPr/>
            </p:nvSpPr>
            <p:spPr>
              <a:xfrm>
                <a:off x="7375970" y="2775920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EA756-A04D-4EDB-80B3-857E133F3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970" y="2775920"/>
                <a:ext cx="720517" cy="5641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D05B04-6060-451A-9DD0-6D7BE4E56AF6}"/>
                  </a:ext>
                </a:extLst>
              </p:cNvPr>
              <p:cNvSpPr/>
              <p:nvPr/>
            </p:nvSpPr>
            <p:spPr>
              <a:xfrm>
                <a:off x="9006259" y="2750140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D05B04-6060-451A-9DD0-6D7BE4E5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259" y="2750140"/>
                <a:ext cx="720517" cy="5641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CB6F93-67B3-4EC1-B6FF-0E21F8F66F9D}"/>
                  </a:ext>
                </a:extLst>
              </p:cNvPr>
              <p:cNvSpPr/>
              <p:nvPr/>
            </p:nvSpPr>
            <p:spPr>
              <a:xfrm>
                <a:off x="6708812" y="3615592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CB6F93-67B3-4EC1-B6FF-0E21F8F66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12" y="3615592"/>
                <a:ext cx="720517" cy="5641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85E2E2-C3EF-4C27-A293-BAA517FC9975}"/>
                  </a:ext>
                </a:extLst>
              </p:cNvPr>
              <p:cNvSpPr/>
              <p:nvPr/>
            </p:nvSpPr>
            <p:spPr>
              <a:xfrm>
                <a:off x="7736228" y="3615592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85E2E2-C3EF-4C27-A293-BAA517FC9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228" y="3615592"/>
                <a:ext cx="720517" cy="5641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0F29B-3F40-4B91-8E3D-EA0A8BDF44F1}"/>
              </a:ext>
            </a:extLst>
          </p:cNvPr>
          <p:cNvCxnSpPr>
            <a:endCxn id="11" idx="0"/>
          </p:cNvCxnSpPr>
          <p:nvPr/>
        </p:nvCxnSpPr>
        <p:spPr>
          <a:xfrm flipH="1">
            <a:off x="7069070" y="3236937"/>
            <a:ext cx="406879" cy="37865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E859A5-302E-4224-8263-801D0DDD3E4D}"/>
              </a:ext>
            </a:extLst>
          </p:cNvPr>
          <p:cNvCxnSpPr>
            <a:endCxn id="12" idx="0"/>
          </p:cNvCxnSpPr>
          <p:nvPr/>
        </p:nvCxnSpPr>
        <p:spPr>
          <a:xfrm>
            <a:off x="7990969" y="3257414"/>
            <a:ext cx="105518" cy="3581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1AC4064-D5B4-4B07-8277-9988ED8C8CEE}"/>
                  </a:ext>
                </a:extLst>
              </p:cNvPr>
              <p:cNvSpPr/>
              <p:nvPr/>
            </p:nvSpPr>
            <p:spPr>
              <a:xfrm>
                <a:off x="9004876" y="2756328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1AC4064-D5B4-4B07-8277-9988ED8C8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876" y="2756328"/>
                <a:ext cx="720517" cy="5641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B09C59-C3C7-48AB-B4BE-06EDB126F42D}"/>
                  </a:ext>
                </a:extLst>
              </p:cNvPr>
              <p:cNvSpPr/>
              <p:nvPr/>
            </p:nvSpPr>
            <p:spPr>
              <a:xfrm>
                <a:off x="7423997" y="4639663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B09C59-C3C7-48AB-B4BE-06EDB126F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997" y="4639663"/>
                <a:ext cx="720517" cy="5641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FCE3ADC-D00B-4DE4-8D61-6546E0EF49DB}"/>
                  </a:ext>
                </a:extLst>
              </p:cNvPr>
              <p:cNvSpPr/>
              <p:nvPr/>
            </p:nvSpPr>
            <p:spPr>
              <a:xfrm>
                <a:off x="8736626" y="4536909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FCE3ADC-D00B-4DE4-8D61-6546E0EF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26" y="4536909"/>
                <a:ext cx="720517" cy="5641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E8E138-9B3D-42DC-93B6-EEDB1311CD45}"/>
              </a:ext>
            </a:extLst>
          </p:cNvPr>
          <p:cNvCxnSpPr>
            <a:cxnSpLocks/>
          </p:cNvCxnSpPr>
          <p:nvPr/>
        </p:nvCxnSpPr>
        <p:spPr>
          <a:xfrm flipH="1">
            <a:off x="7836208" y="4179697"/>
            <a:ext cx="260279" cy="41386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C3B18-5428-4688-BB7B-02FE7AFFDA37}"/>
              </a:ext>
            </a:extLst>
          </p:cNvPr>
          <p:cNvCxnSpPr/>
          <p:nvPr/>
        </p:nvCxnSpPr>
        <p:spPr>
          <a:xfrm>
            <a:off x="8351227" y="4097086"/>
            <a:ext cx="599282" cy="458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335163-86D6-4928-AF9D-FEB2BA67888F}"/>
                  </a:ext>
                </a:extLst>
              </p:cNvPr>
              <p:cNvSpPr/>
              <p:nvPr/>
            </p:nvSpPr>
            <p:spPr>
              <a:xfrm>
                <a:off x="8741126" y="4534266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335163-86D6-4928-AF9D-FEB2BA678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26" y="4534266"/>
                <a:ext cx="720517" cy="5641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E26C5E-0928-4034-A660-E684F2BEEB48}"/>
                  </a:ext>
                </a:extLst>
              </p:cNvPr>
              <p:cNvSpPr/>
              <p:nvPr/>
            </p:nvSpPr>
            <p:spPr>
              <a:xfrm>
                <a:off x="6703480" y="3612344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E26C5E-0928-4034-A660-E684F2BE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80" y="3612344"/>
                <a:ext cx="720517" cy="56410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3231BB-3323-4EC9-A2C4-2CF07DABA709}"/>
                  </a:ext>
                </a:extLst>
              </p:cNvPr>
              <p:cNvSpPr/>
              <p:nvPr/>
            </p:nvSpPr>
            <p:spPr>
              <a:xfrm>
                <a:off x="7423997" y="4642620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3231BB-3323-4EC9-A2C4-2CF07DABA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997" y="4642620"/>
                <a:ext cx="720517" cy="56410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10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55D4-AF30-4AE7-B9C6-9DC960E1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Level-order Traverse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BCE74-D839-4CA1-A774-CB9C2685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2861" cy="4351338"/>
          </a:xfrm>
        </p:spPr>
        <p:txBody>
          <a:bodyPr/>
          <a:lstStyle/>
          <a:p>
            <a:r>
              <a:rPr lang="en-US" altLang="zh-CN" dirty="0"/>
              <a:t>Visit the nodes one level at a time, from top to  bottom, and left to right.</a:t>
            </a:r>
          </a:p>
          <a:p>
            <a:r>
              <a:rPr lang="en-US" altLang="zh-CN" dirty="0"/>
              <a:t>How to implement?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83DC0-04C8-421F-A2CA-F83CF66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EBF904E4-5F91-4238-B89B-9A466F6235CD}"/>
                  </a:ext>
                </a:extLst>
              </p:cNvPr>
              <p:cNvSpPr/>
              <p:nvPr/>
            </p:nvSpPr>
            <p:spPr>
              <a:xfrm>
                <a:off x="8250341" y="1825625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EBF904E4-5F91-4238-B89B-9A466F623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341" y="1825625"/>
                <a:ext cx="720517" cy="56410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6362C-5334-4017-A6CF-6E8F1C153EE7}"/>
              </a:ext>
            </a:extLst>
          </p:cNvPr>
          <p:cNvCxnSpPr>
            <a:endCxn id="9" idx="7"/>
          </p:cNvCxnSpPr>
          <p:nvPr/>
        </p:nvCxnSpPr>
        <p:spPr>
          <a:xfrm flipH="1">
            <a:off x="7990969" y="2307119"/>
            <a:ext cx="364890" cy="5514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BB318D-45DE-4B73-93EE-6D51353A323A}"/>
              </a:ext>
            </a:extLst>
          </p:cNvPr>
          <p:cNvCxnSpPr>
            <a:endCxn id="10" idx="1"/>
          </p:cNvCxnSpPr>
          <p:nvPr/>
        </p:nvCxnSpPr>
        <p:spPr>
          <a:xfrm>
            <a:off x="8865340" y="2307119"/>
            <a:ext cx="246436" cy="5256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EA756-A04D-4EDB-80B3-857E133F33D7}"/>
                  </a:ext>
                </a:extLst>
              </p:cNvPr>
              <p:cNvSpPr/>
              <p:nvPr/>
            </p:nvSpPr>
            <p:spPr>
              <a:xfrm>
                <a:off x="7375970" y="2775920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EEA756-A04D-4EDB-80B3-857E133F3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970" y="2775920"/>
                <a:ext cx="720517" cy="5641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D05B04-6060-451A-9DD0-6D7BE4E56AF6}"/>
                  </a:ext>
                </a:extLst>
              </p:cNvPr>
              <p:cNvSpPr/>
              <p:nvPr/>
            </p:nvSpPr>
            <p:spPr>
              <a:xfrm>
                <a:off x="9006259" y="2750140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D05B04-6060-451A-9DD0-6D7BE4E5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259" y="2750140"/>
                <a:ext cx="720517" cy="5641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CB6F93-67B3-4EC1-B6FF-0E21F8F66F9D}"/>
                  </a:ext>
                </a:extLst>
              </p:cNvPr>
              <p:cNvSpPr/>
              <p:nvPr/>
            </p:nvSpPr>
            <p:spPr>
              <a:xfrm>
                <a:off x="6708812" y="3615592"/>
                <a:ext cx="720517" cy="5641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CB6F93-67B3-4EC1-B6FF-0E21F8F66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12" y="3615592"/>
                <a:ext cx="720517" cy="5641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85E2E2-C3EF-4C27-A293-BAA517FC9975}"/>
                  </a:ext>
                </a:extLst>
              </p:cNvPr>
              <p:cNvSpPr/>
              <p:nvPr/>
            </p:nvSpPr>
            <p:spPr>
              <a:xfrm>
                <a:off x="7736228" y="3615592"/>
                <a:ext cx="720517" cy="56410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85E2E2-C3EF-4C27-A293-BAA517FC9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228" y="3615592"/>
                <a:ext cx="720517" cy="5641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0F29B-3F40-4B91-8E3D-EA0A8BDF44F1}"/>
              </a:ext>
            </a:extLst>
          </p:cNvPr>
          <p:cNvCxnSpPr>
            <a:endCxn id="11" idx="0"/>
          </p:cNvCxnSpPr>
          <p:nvPr/>
        </p:nvCxnSpPr>
        <p:spPr>
          <a:xfrm flipH="1">
            <a:off x="7069070" y="3236937"/>
            <a:ext cx="406879" cy="37865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E859A5-302E-4224-8263-801D0DDD3E4D}"/>
              </a:ext>
            </a:extLst>
          </p:cNvPr>
          <p:cNvCxnSpPr>
            <a:endCxn id="12" idx="0"/>
          </p:cNvCxnSpPr>
          <p:nvPr/>
        </p:nvCxnSpPr>
        <p:spPr>
          <a:xfrm>
            <a:off x="7990969" y="3257414"/>
            <a:ext cx="105518" cy="3581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1AC4064-D5B4-4B07-8277-9988ED8C8CEE}"/>
                  </a:ext>
                </a:extLst>
              </p:cNvPr>
              <p:cNvSpPr/>
              <p:nvPr/>
            </p:nvSpPr>
            <p:spPr>
              <a:xfrm>
                <a:off x="9004876" y="2756328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1AC4064-D5B4-4B07-8277-9988ED8C8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876" y="2756328"/>
                <a:ext cx="720517" cy="5641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B09C59-C3C7-48AB-B4BE-06EDB126F42D}"/>
                  </a:ext>
                </a:extLst>
              </p:cNvPr>
              <p:cNvSpPr/>
              <p:nvPr/>
            </p:nvSpPr>
            <p:spPr>
              <a:xfrm>
                <a:off x="7423997" y="4639663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B09C59-C3C7-48AB-B4BE-06EDB126F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997" y="4639663"/>
                <a:ext cx="720517" cy="5641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FCE3ADC-D00B-4DE4-8D61-6546E0EF49DB}"/>
                  </a:ext>
                </a:extLst>
              </p:cNvPr>
              <p:cNvSpPr/>
              <p:nvPr/>
            </p:nvSpPr>
            <p:spPr>
              <a:xfrm>
                <a:off x="8736626" y="4536909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FCE3ADC-D00B-4DE4-8D61-6546E0EF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26" y="4536909"/>
                <a:ext cx="720517" cy="5641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E8E138-9B3D-42DC-93B6-EEDB1311CD45}"/>
              </a:ext>
            </a:extLst>
          </p:cNvPr>
          <p:cNvCxnSpPr>
            <a:cxnSpLocks/>
          </p:cNvCxnSpPr>
          <p:nvPr/>
        </p:nvCxnSpPr>
        <p:spPr>
          <a:xfrm flipH="1">
            <a:off x="7836208" y="4179697"/>
            <a:ext cx="260279" cy="41386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C3B18-5428-4688-BB7B-02FE7AFFDA37}"/>
              </a:ext>
            </a:extLst>
          </p:cNvPr>
          <p:cNvCxnSpPr/>
          <p:nvPr/>
        </p:nvCxnSpPr>
        <p:spPr>
          <a:xfrm>
            <a:off x="8351227" y="4097086"/>
            <a:ext cx="599282" cy="458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335163-86D6-4928-AF9D-FEB2BA67888F}"/>
                  </a:ext>
                </a:extLst>
              </p:cNvPr>
              <p:cNvSpPr/>
              <p:nvPr/>
            </p:nvSpPr>
            <p:spPr>
              <a:xfrm>
                <a:off x="8741126" y="4534266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2335163-86D6-4928-AF9D-FEB2BA678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26" y="4534266"/>
                <a:ext cx="720517" cy="5641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E26C5E-0928-4034-A660-E684F2BEEB48}"/>
                  </a:ext>
                </a:extLst>
              </p:cNvPr>
              <p:cNvSpPr/>
              <p:nvPr/>
            </p:nvSpPr>
            <p:spPr>
              <a:xfrm>
                <a:off x="6703480" y="3612344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E26C5E-0928-4034-A660-E684F2BE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80" y="3612344"/>
                <a:ext cx="720517" cy="5641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3231BB-3323-4EC9-A2C4-2CF07DABA709}"/>
                  </a:ext>
                </a:extLst>
              </p:cNvPr>
              <p:cNvSpPr/>
              <p:nvPr/>
            </p:nvSpPr>
            <p:spPr>
              <a:xfrm>
                <a:off x="7423997" y="4642620"/>
                <a:ext cx="720517" cy="564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2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zh-HK" altLang="en-US" sz="2400" i="1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3231BB-3323-4EC9-A2C4-2CF07DABA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997" y="4642620"/>
                <a:ext cx="720517" cy="56410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9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94BFE-118D-4B58-8AD3-C617CBF0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36542-5B6A-4B0D-9CD7-8EE208B7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Preorder: root, left subtree, right subtree</a:t>
            </a:r>
          </a:p>
          <a:p>
            <a:r>
              <a:rPr lang="en-US" altLang="zh-CN" dirty="0" err="1"/>
              <a:t>Postoder</a:t>
            </a:r>
            <a:r>
              <a:rPr lang="en-US" altLang="zh-CN" dirty="0"/>
              <a:t>: left subtree, right subtree, root</a:t>
            </a:r>
          </a:p>
          <a:p>
            <a:r>
              <a:rPr lang="en-US" altLang="zh-CN" dirty="0" err="1"/>
              <a:t>Inorder</a:t>
            </a:r>
            <a:r>
              <a:rPr lang="en-US" altLang="zh-CN" dirty="0"/>
              <a:t>: left subtree, root, right subtree</a:t>
            </a:r>
          </a:p>
          <a:p>
            <a:r>
              <a:rPr lang="en-US" altLang="zh-CN" dirty="0"/>
              <a:t>Level-order: top to bottom, left to right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81B43-3582-463C-8809-DB3A9992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Basic Concepts</a:t>
            </a:r>
          </a:p>
          <a:p>
            <a:pPr lvl="1"/>
            <a:r>
              <a:rPr lang="en-US" altLang="zh-CN" dirty="0"/>
              <a:t>Properties of Tree (focus on binary tree)</a:t>
            </a:r>
          </a:p>
          <a:p>
            <a:pPr lvl="1"/>
            <a:r>
              <a:rPr lang="en-US" altLang="zh-CN" dirty="0"/>
              <a:t>Binary Tree Traversal</a:t>
            </a:r>
          </a:p>
          <a:p>
            <a:endParaRPr lang="en-US" altLang="zh-CN" dirty="0"/>
          </a:p>
          <a:p>
            <a:r>
              <a:rPr lang="en-US" altLang="zh-CN" dirty="0"/>
              <a:t>Binary Tree Applications</a:t>
            </a:r>
          </a:p>
          <a:p>
            <a:pPr lvl="1"/>
            <a:r>
              <a:rPr lang="en-US" altLang="zh-CN" dirty="0"/>
              <a:t>Algebraic expression</a:t>
            </a:r>
          </a:p>
          <a:p>
            <a:pPr lvl="1"/>
            <a:r>
              <a:rPr lang="en-US" altLang="zh-CN" dirty="0"/>
              <a:t>Huffman encoding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16717-924A-4194-8C57-AC17CFDE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B2069D8-6738-4238-9213-80A22F630DA8}"/>
              </a:ext>
            </a:extLst>
          </p:cNvPr>
          <p:cNvSpPr/>
          <p:nvPr/>
        </p:nvSpPr>
        <p:spPr>
          <a:xfrm>
            <a:off x="7688510" y="2232363"/>
            <a:ext cx="2123310" cy="1196637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11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7185B-87C5-4309-8962-50480BFE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Expression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835AD-6043-4A1D-96E4-5DD2A11B2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15022" cy="4351338"/>
              </a:xfrm>
            </p:spPr>
            <p:txBody>
              <a:bodyPr/>
              <a:lstStyle/>
              <a:p>
                <a:r>
                  <a:rPr lang="en-US" altLang="zh-CN" dirty="0"/>
                  <a:t>We only consider fully parenthesized expressions  with binary operators: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+, −, ∗, /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Example expression: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))−(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Leaf nodes are variables or constants</a:t>
                </a:r>
              </a:p>
              <a:p>
                <a:r>
                  <a:rPr lang="en-US" altLang="zh-CN" dirty="0"/>
                  <a:t>Internal nodes are operators</a:t>
                </a:r>
              </a:p>
              <a:p>
                <a:r>
                  <a:rPr lang="en-US" altLang="zh-CN" dirty="0"/>
                  <a:t>Why binary tree?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835AD-6043-4A1D-96E4-5DD2A11B2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15022" cy="4351338"/>
              </a:xfrm>
              <a:blipFill>
                <a:blip r:embed="rId2"/>
                <a:stretch>
                  <a:fillRect l="-152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46CB0-8CA5-48A9-A785-DDC4947F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B4BBB9FC-87CB-4573-997A-855892BE3044}"/>
              </a:ext>
            </a:extLst>
          </p:cNvPr>
          <p:cNvSpPr/>
          <p:nvPr/>
        </p:nvSpPr>
        <p:spPr>
          <a:xfrm>
            <a:off x="9603448" y="2148974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0" y="282052"/>
                </a:moveTo>
                <a:lnTo>
                  <a:pt x="3906" y="240372"/>
                </a:lnTo>
                <a:lnTo>
                  <a:pt x="15252" y="200591"/>
                </a:lnTo>
                <a:lnTo>
                  <a:pt x="33483" y="163146"/>
                </a:lnTo>
                <a:lnTo>
                  <a:pt x="58039" y="128471"/>
                </a:lnTo>
                <a:lnTo>
                  <a:pt x="88365" y="97005"/>
                </a:lnTo>
                <a:lnTo>
                  <a:pt x="123902" y="69182"/>
                </a:lnTo>
                <a:lnTo>
                  <a:pt x="164093" y="45440"/>
                </a:lnTo>
                <a:lnTo>
                  <a:pt x="208382" y="26214"/>
                </a:lnTo>
                <a:lnTo>
                  <a:pt x="256210" y="11941"/>
                </a:lnTo>
                <a:lnTo>
                  <a:pt x="307021" y="3058"/>
                </a:lnTo>
                <a:lnTo>
                  <a:pt x="360258" y="0"/>
                </a:lnTo>
                <a:lnTo>
                  <a:pt x="413494" y="3058"/>
                </a:lnTo>
                <a:lnTo>
                  <a:pt x="464305" y="11941"/>
                </a:lnTo>
                <a:lnTo>
                  <a:pt x="512134" y="26214"/>
                </a:lnTo>
                <a:lnTo>
                  <a:pt x="556423" y="45440"/>
                </a:lnTo>
                <a:lnTo>
                  <a:pt x="596614" y="69182"/>
                </a:lnTo>
                <a:lnTo>
                  <a:pt x="632152" y="97005"/>
                </a:lnTo>
                <a:lnTo>
                  <a:pt x="662477" y="128471"/>
                </a:lnTo>
                <a:lnTo>
                  <a:pt x="687034" y="163146"/>
                </a:lnTo>
                <a:lnTo>
                  <a:pt x="705264" y="200591"/>
                </a:lnTo>
                <a:lnTo>
                  <a:pt x="716611" y="240372"/>
                </a:lnTo>
                <a:lnTo>
                  <a:pt x="720517" y="282052"/>
                </a:lnTo>
                <a:lnTo>
                  <a:pt x="716611" y="323732"/>
                </a:lnTo>
                <a:lnTo>
                  <a:pt x="705264" y="363512"/>
                </a:lnTo>
                <a:lnTo>
                  <a:pt x="687034" y="400958"/>
                </a:lnTo>
                <a:lnTo>
                  <a:pt x="662477" y="435633"/>
                </a:lnTo>
                <a:lnTo>
                  <a:pt x="632152" y="467099"/>
                </a:lnTo>
                <a:lnTo>
                  <a:pt x="596614" y="494922"/>
                </a:lnTo>
                <a:lnTo>
                  <a:pt x="556423" y="518664"/>
                </a:lnTo>
                <a:lnTo>
                  <a:pt x="512134" y="537890"/>
                </a:lnTo>
                <a:lnTo>
                  <a:pt x="464305" y="552163"/>
                </a:lnTo>
                <a:lnTo>
                  <a:pt x="413494" y="561047"/>
                </a:lnTo>
                <a:lnTo>
                  <a:pt x="360258" y="564105"/>
                </a:lnTo>
                <a:lnTo>
                  <a:pt x="307021" y="561047"/>
                </a:lnTo>
                <a:lnTo>
                  <a:pt x="256210" y="552163"/>
                </a:lnTo>
                <a:lnTo>
                  <a:pt x="208382" y="537890"/>
                </a:lnTo>
                <a:lnTo>
                  <a:pt x="164093" y="518664"/>
                </a:lnTo>
                <a:lnTo>
                  <a:pt x="123902" y="494922"/>
                </a:lnTo>
                <a:lnTo>
                  <a:pt x="88365" y="467099"/>
                </a:lnTo>
                <a:lnTo>
                  <a:pt x="58039" y="435633"/>
                </a:lnTo>
                <a:lnTo>
                  <a:pt x="33483" y="400958"/>
                </a:lnTo>
                <a:lnTo>
                  <a:pt x="15252" y="363512"/>
                </a:lnTo>
                <a:lnTo>
                  <a:pt x="3906" y="323732"/>
                </a:lnTo>
                <a:lnTo>
                  <a:pt x="0" y="2820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925BF573-1E0F-46B9-915A-C69E068B1699}"/>
              </a:ext>
            </a:extLst>
          </p:cNvPr>
          <p:cNvSpPr txBox="1"/>
          <p:nvPr/>
        </p:nvSpPr>
        <p:spPr>
          <a:xfrm>
            <a:off x="9804158" y="2222748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latin typeface="DejaVu Sans"/>
                <a:cs typeface="DejaVu Sans"/>
              </a:rPr>
              <a:t>−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12FD2AF6-FA71-48E9-9EC7-29E94283838D}"/>
              </a:ext>
            </a:extLst>
          </p:cNvPr>
          <p:cNvSpPr/>
          <p:nvPr/>
        </p:nvSpPr>
        <p:spPr>
          <a:xfrm>
            <a:off x="9354400" y="2701996"/>
            <a:ext cx="615950" cy="354965"/>
          </a:xfrm>
          <a:custGeom>
            <a:avLst/>
            <a:gdLst/>
            <a:ahLst/>
            <a:cxnLst/>
            <a:rect l="l" t="t" r="r" b="b"/>
            <a:pathLst>
              <a:path w="615950" h="354964">
                <a:moveTo>
                  <a:pt x="67144" y="249554"/>
                </a:moveTo>
                <a:lnTo>
                  <a:pt x="59359" y="251561"/>
                </a:lnTo>
                <a:lnTo>
                  <a:pt x="0" y="352386"/>
                </a:lnTo>
                <a:lnTo>
                  <a:pt x="116979" y="354431"/>
                </a:lnTo>
                <a:lnTo>
                  <a:pt x="122770" y="348843"/>
                </a:lnTo>
                <a:lnTo>
                  <a:pt x="123012" y="334822"/>
                </a:lnTo>
                <a:lnTo>
                  <a:pt x="117424" y="329031"/>
                </a:lnTo>
                <a:lnTo>
                  <a:pt x="69176" y="328193"/>
                </a:lnTo>
                <a:lnTo>
                  <a:pt x="108739" y="306031"/>
                </a:lnTo>
                <a:lnTo>
                  <a:pt x="56769" y="306031"/>
                </a:lnTo>
                <a:lnTo>
                  <a:pt x="81241" y="264452"/>
                </a:lnTo>
                <a:lnTo>
                  <a:pt x="79235" y="256666"/>
                </a:lnTo>
                <a:lnTo>
                  <a:pt x="67144" y="249554"/>
                </a:lnTo>
                <a:close/>
              </a:path>
              <a:path w="615950" h="354964">
                <a:moveTo>
                  <a:pt x="603097" y="0"/>
                </a:moveTo>
                <a:lnTo>
                  <a:pt x="56769" y="306031"/>
                </a:lnTo>
                <a:lnTo>
                  <a:pt x="108739" y="306031"/>
                </a:lnTo>
                <a:lnTo>
                  <a:pt x="615505" y="22161"/>
                </a:lnTo>
                <a:lnTo>
                  <a:pt x="603097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E6AC5217-5AFF-4E6C-9433-DF14FEA8F65E}"/>
              </a:ext>
            </a:extLst>
          </p:cNvPr>
          <p:cNvSpPr/>
          <p:nvPr/>
        </p:nvSpPr>
        <p:spPr>
          <a:xfrm>
            <a:off x="9955339" y="2703519"/>
            <a:ext cx="477520" cy="419734"/>
          </a:xfrm>
          <a:custGeom>
            <a:avLst/>
            <a:gdLst/>
            <a:ahLst/>
            <a:cxnLst/>
            <a:rect l="l" t="t" r="r" b="b"/>
            <a:pathLst>
              <a:path w="477520" h="419735">
                <a:moveTo>
                  <a:pt x="367385" y="372630"/>
                </a:moveTo>
                <a:lnTo>
                  <a:pt x="360718" y="377139"/>
                </a:lnTo>
                <a:lnTo>
                  <a:pt x="358063" y="390906"/>
                </a:lnTo>
                <a:lnTo>
                  <a:pt x="362572" y="397573"/>
                </a:lnTo>
                <a:lnTo>
                  <a:pt x="477469" y="419709"/>
                </a:lnTo>
                <a:lnTo>
                  <a:pt x="464711" y="381762"/>
                </a:lnTo>
                <a:lnTo>
                  <a:pt x="414769" y="381762"/>
                </a:lnTo>
                <a:lnTo>
                  <a:pt x="367385" y="372630"/>
                </a:lnTo>
                <a:close/>
              </a:path>
              <a:path w="477520" h="419735">
                <a:moveTo>
                  <a:pt x="16725" y="0"/>
                </a:moveTo>
                <a:lnTo>
                  <a:pt x="0" y="19126"/>
                </a:lnTo>
                <a:lnTo>
                  <a:pt x="414769" y="381762"/>
                </a:lnTo>
                <a:lnTo>
                  <a:pt x="464711" y="381762"/>
                </a:lnTo>
                <a:lnTo>
                  <a:pt x="458281" y="362635"/>
                </a:lnTo>
                <a:lnTo>
                  <a:pt x="431482" y="362635"/>
                </a:lnTo>
                <a:lnTo>
                  <a:pt x="16725" y="0"/>
                </a:lnTo>
                <a:close/>
              </a:path>
              <a:path w="477520" h="419735">
                <a:moveTo>
                  <a:pt x="432981" y="305231"/>
                </a:moveTo>
                <a:lnTo>
                  <a:pt x="419684" y="309689"/>
                </a:lnTo>
                <a:lnTo>
                  <a:pt x="416102" y="316903"/>
                </a:lnTo>
                <a:lnTo>
                  <a:pt x="418350" y="323545"/>
                </a:lnTo>
                <a:lnTo>
                  <a:pt x="431482" y="362635"/>
                </a:lnTo>
                <a:lnTo>
                  <a:pt x="458281" y="362635"/>
                </a:lnTo>
                <a:lnTo>
                  <a:pt x="440182" y="308800"/>
                </a:lnTo>
                <a:lnTo>
                  <a:pt x="432981" y="3052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1AE8F514-B318-4B5F-8497-D26ECBBD9734}"/>
              </a:ext>
            </a:extLst>
          </p:cNvPr>
          <p:cNvSpPr/>
          <p:nvPr/>
        </p:nvSpPr>
        <p:spPr>
          <a:xfrm>
            <a:off x="8739454" y="2971743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0" y="282052"/>
                </a:moveTo>
                <a:lnTo>
                  <a:pt x="3906" y="240372"/>
                </a:lnTo>
                <a:lnTo>
                  <a:pt x="15252" y="200591"/>
                </a:lnTo>
                <a:lnTo>
                  <a:pt x="33483" y="163146"/>
                </a:lnTo>
                <a:lnTo>
                  <a:pt x="58039" y="128471"/>
                </a:lnTo>
                <a:lnTo>
                  <a:pt x="88365" y="97005"/>
                </a:lnTo>
                <a:lnTo>
                  <a:pt x="123902" y="69182"/>
                </a:lnTo>
                <a:lnTo>
                  <a:pt x="164093" y="45440"/>
                </a:lnTo>
                <a:lnTo>
                  <a:pt x="208382" y="26214"/>
                </a:lnTo>
                <a:lnTo>
                  <a:pt x="256210" y="11941"/>
                </a:lnTo>
                <a:lnTo>
                  <a:pt x="307021" y="3058"/>
                </a:lnTo>
                <a:lnTo>
                  <a:pt x="360258" y="0"/>
                </a:lnTo>
                <a:lnTo>
                  <a:pt x="413494" y="3058"/>
                </a:lnTo>
                <a:lnTo>
                  <a:pt x="464305" y="11941"/>
                </a:lnTo>
                <a:lnTo>
                  <a:pt x="512134" y="26214"/>
                </a:lnTo>
                <a:lnTo>
                  <a:pt x="556423" y="45440"/>
                </a:lnTo>
                <a:lnTo>
                  <a:pt x="596614" y="69182"/>
                </a:lnTo>
                <a:lnTo>
                  <a:pt x="632152" y="97005"/>
                </a:lnTo>
                <a:lnTo>
                  <a:pt x="662477" y="128471"/>
                </a:lnTo>
                <a:lnTo>
                  <a:pt x="687034" y="163146"/>
                </a:lnTo>
                <a:lnTo>
                  <a:pt x="705264" y="200591"/>
                </a:lnTo>
                <a:lnTo>
                  <a:pt x="716611" y="240372"/>
                </a:lnTo>
                <a:lnTo>
                  <a:pt x="720517" y="282052"/>
                </a:lnTo>
                <a:lnTo>
                  <a:pt x="716611" y="323732"/>
                </a:lnTo>
                <a:lnTo>
                  <a:pt x="705264" y="363512"/>
                </a:lnTo>
                <a:lnTo>
                  <a:pt x="687034" y="400958"/>
                </a:lnTo>
                <a:lnTo>
                  <a:pt x="662477" y="435633"/>
                </a:lnTo>
                <a:lnTo>
                  <a:pt x="632152" y="467099"/>
                </a:lnTo>
                <a:lnTo>
                  <a:pt x="596614" y="494922"/>
                </a:lnTo>
                <a:lnTo>
                  <a:pt x="556423" y="518664"/>
                </a:lnTo>
                <a:lnTo>
                  <a:pt x="512134" y="537890"/>
                </a:lnTo>
                <a:lnTo>
                  <a:pt x="464305" y="552163"/>
                </a:lnTo>
                <a:lnTo>
                  <a:pt x="413494" y="561047"/>
                </a:lnTo>
                <a:lnTo>
                  <a:pt x="360258" y="564105"/>
                </a:lnTo>
                <a:lnTo>
                  <a:pt x="307021" y="561047"/>
                </a:lnTo>
                <a:lnTo>
                  <a:pt x="256210" y="552163"/>
                </a:lnTo>
                <a:lnTo>
                  <a:pt x="208382" y="537890"/>
                </a:lnTo>
                <a:lnTo>
                  <a:pt x="164093" y="518664"/>
                </a:lnTo>
                <a:lnTo>
                  <a:pt x="123902" y="494922"/>
                </a:lnTo>
                <a:lnTo>
                  <a:pt x="88365" y="467099"/>
                </a:lnTo>
                <a:lnTo>
                  <a:pt x="58039" y="435633"/>
                </a:lnTo>
                <a:lnTo>
                  <a:pt x="33483" y="400958"/>
                </a:lnTo>
                <a:lnTo>
                  <a:pt x="15252" y="363512"/>
                </a:lnTo>
                <a:lnTo>
                  <a:pt x="3906" y="323732"/>
                </a:lnTo>
                <a:lnTo>
                  <a:pt x="0" y="2820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AA532704-C7A2-4D94-8574-CCF01B9FA4DB}"/>
              </a:ext>
            </a:extLst>
          </p:cNvPr>
          <p:cNvSpPr txBox="1"/>
          <p:nvPr/>
        </p:nvSpPr>
        <p:spPr>
          <a:xfrm>
            <a:off x="8940165" y="3045518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latin typeface="DejaVu Sans"/>
                <a:cs typeface="DejaVu Sans"/>
              </a:rPr>
              <a:t>+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321E1790-2CDC-44E5-B732-333C92D83345}"/>
              </a:ext>
            </a:extLst>
          </p:cNvPr>
          <p:cNvSpPr/>
          <p:nvPr/>
        </p:nvSpPr>
        <p:spPr>
          <a:xfrm>
            <a:off x="8984945" y="3918300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0" y="282052"/>
                </a:moveTo>
                <a:lnTo>
                  <a:pt x="3906" y="240372"/>
                </a:lnTo>
                <a:lnTo>
                  <a:pt x="15252" y="200591"/>
                </a:lnTo>
                <a:lnTo>
                  <a:pt x="33483" y="163146"/>
                </a:lnTo>
                <a:lnTo>
                  <a:pt x="58039" y="128471"/>
                </a:lnTo>
                <a:lnTo>
                  <a:pt x="88365" y="97005"/>
                </a:lnTo>
                <a:lnTo>
                  <a:pt x="123902" y="69182"/>
                </a:lnTo>
                <a:lnTo>
                  <a:pt x="164093" y="45440"/>
                </a:lnTo>
                <a:lnTo>
                  <a:pt x="208382" y="26214"/>
                </a:lnTo>
                <a:lnTo>
                  <a:pt x="256210" y="11941"/>
                </a:lnTo>
                <a:lnTo>
                  <a:pt x="307021" y="3058"/>
                </a:lnTo>
                <a:lnTo>
                  <a:pt x="360258" y="0"/>
                </a:lnTo>
                <a:lnTo>
                  <a:pt x="413494" y="3058"/>
                </a:lnTo>
                <a:lnTo>
                  <a:pt x="464305" y="11941"/>
                </a:lnTo>
                <a:lnTo>
                  <a:pt x="512134" y="26214"/>
                </a:lnTo>
                <a:lnTo>
                  <a:pt x="556423" y="45440"/>
                </a:lnTo>
                <a:lnTo>
                  <a:pt x="596614" y="69182"/>
                </a:lnTo>
                <a:lnTo>
                  <a:pt x="632152" y="97005"/>
                </a:lnTo>
                <a:lnTo>
                  <a:pt x="662477" y="128471"/>
                </a:lnTo>
                <a:lnTo>
                  <a:pt x="687034" y="163146"/>
                </a:lnTo>
                <a:lnTo>
                  <a:pt x="705264" y="200591"/>
                </a:lnTo>
                <a:lnTo>
                  <a:pt x="716611" y="240372"/>
                </a:lnTo>
                <a:lnTo>
                  <a:pt x="720517" y="282052"/>
                </a:lnTo>
                <a:lnTo>
                  <a:pt x="716611" y="323732"/>
                </a:lnTo>
                <a:lnTo>
                  <a:pt x="705264" y="363512"/>
                </a:lnTo>
                <a:lnTo>
                  <a:pt x="687034" y="400958"/>
                </a:lnTo>
                <a:lnTo>
                  <a:pt x="662477" y="435633"/>
                </a:lnTo>
                <a:lnTo>
                  <a:pt x="632152" y="467099"/>
                </a:lnTo>
                <a:lnTo>
                  <a:pt x="596614" y="494922"/>
                </a:lnTo>
                <a:lnTo>
                  <a:pt x="556423" y="518664"/>
                </a:lnTo>
                <a:lnTo>
                  <a:pt x="512134" y="537890"/>
                </a:lnTo>
                <a:lnTo>
                  <a:pt x="464305" y="552163"/>
                </a:lnTo>
                <a:lnTo>
                  <a:pt x="413494" y="561047"/>
                </a:lnTo>
                <a:lnTo>
                  <a:pt x="360258" y="564105"/>
                </a:lnTo>
                <a:lnTo>
                  <a:pt x="307021" y="561047"/>
                </a:lnTo>
                <a:lnTo>
                  <a:pt x="256210" y="552163"/>
                </a:lnTo>
                <a:lnTo>
                  <a:pt x="208382" y="537890"/>
                </a:lnTo>
                <a:lnTo>
                  <a:pt x="164093" y="518664"/>
                </a:lnTo>
                <a:lnTo>
                  <a:pt x="123902" y="494922"/>
                </a:lnTo>
                <a:lnTo>
                  <a:pt x="88365" y="467099"/>
                </a:lnTo>
                <a:lnTo>
                  <a:pt x="58039" y="435633"/>
                </a:lnTo>
                <a:lnTo>
                  <a:pt x="33483" y="400958"/>
                </a:lnTo>
                <a:lnTo>
                  <a:pt x="15252" y="363512"/>
                </a:lnTo>
                <a:lnTo>
                  <a:pt x="3906" y="323732"/>
                </a:lnTo>
                <a:lnTo>
                  <a:pt x="0" y="2820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F227FB62-ED51-4CD3-A4C7-EB68E6DC18B8}"/>
              </a:ext>
            </a:extLst>
          </p:cNvPr>
          <p:cNvSpPr txBox="1"/>
          <p:nvPr/>
        </p:nvSpPr>
        <p:spPr>
          <a:xfrm>
            <a:off x="9225343" y="3992074"/>
            <a:ext cx="17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5" dirty="0">
                <a:latin typeface="DejaVu Sans"/>
                <a:cs typeface="DejaVu Sans"/>
              </a:rPr>
              <a:t>∗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A8A72410-9F76-4251-941C-A954DE3D8CC0}"/>
              </a:ext>
            </a:extLst>
          </p:cNvPr>
          <p:cNvSpPr/>
          <p:nvPr/>
        </p:nvSpPr>
        <p:spPr>
          <a:xfrm>
            <a:off x="8508530" y="3525451"/>
            <a:ext cx="598805" cy="425450"/>
          </a:xfrm>
          <a:custGeom>
            <a:avLst/>
            <a:gdLst/>
            <a:ahLst/>
            <a:cxnLst/>
            <a:rect l="l" t="t" r="r" b="b"/>
            <a:pathLst>
              <a:path w="598804" h="425450">
                <a:moveTo>
                  <a:pt x="56413" y="316064"/>
                </a:moveTo>
                <a:lnTo>
                  <a:pt x="48882" y="318858"/>
                </a:lnTo>
                <a:lnTo>
                  <a:pt x="0" y="425157"/>
                </a:lnTo>
                <a:lnTo>
                  <a:pt x="116598" y="415378"/>
                </a:lnTo>
                <a:lnTo>
                  <a:pt x="121780" y="409232"/>
                </a:lnTo>
                <a:lnTo>
                  <a:pt x="120611" y="395249"/>
                </a:lnTo>
                <a:lnTo>
                  <a:pt x="119258" y="394106"/>
                </a:lnTo>
                <a:lnTo>
                  <a:pt x="66382" y="394106"/>
                </a:lnTo>
                <a:lnTo>
                  <a:pt x="96033" y="373303"/>
                </a:lnTo>
                <a:lnTo>
                  <a:pt x="51803" y="373303"/>
                </a:lnTo>
                <a:lnTo>
                  <a:pt x="71958" y="329463"/>
                </a:lnTo>
                <a:lnTo>
                  <a:pt x="69164" y="321919"/>
                </a:lnTo>
                <a:lnTo>
                  <a:pt x="56413" y="316064"/>
                </a:lnTo>
                <a:close/>
              </a:path>
              <a:path w="598804" h="425450">
                <a:moveTo>
                  <a:pt x="114477" y="390067"/>
                </a:moveTo>
                <a:lnTo>
                  <a:pt x="66382" y="394106"/>
                </a:lnTo>
                <a:lnTo>
                  <a:pt x="119258" y="394106"/>
                </a:lnTo>
                <a:lnTo>
                  <a:pt x="114477" y="390067"/>
                </a:lnTo>
                <a:close/>
              </a:path>
              <a:path w="598804" h="425450">
                <a:moveTo>
                  <a:pt x="583882" y="0"/>
                </a:moveTo>
                <a:lnTo>
                  <a:pt x="51803" y="373303"/>
                </a:lnTo>
                <a:lnTo>
                  <a:pt x="96033" y="373303"/>
                </a:lnTo>
                <a:lnTo>
                  <a:pt x="598474" y="20789"/>
                </a:lnTo>
                <a:lnTo>
                  <a:pt x="58388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7C8683B7-4B28-4659-A3D8-110B9A194B9D}"/>
              </a:ext>
            </a:extLst>
          </p:cNvPr>
          <p:cNvSpPr/>
          <p:nvPr/>
        </p:nvSpPr>
        <p:spPr>
          <a:xfrm>
            <a:off x="9089022" y="3528994"/>
            <a:ext cx="256540" cy="389890"/>
          </a:xfrm>
          <a:custGeom>
            <a:avLst/>
            <a:gdLst/>
            <a:ahLst/>
            <a:cxnLst/>
            <a:rect l="l" t="t" r="r" b="b"/>
            <a:pathLst>
              <a:path w="256540" h="389889">
                <a:moveTo>
                  <a:pt x="163550" y="313537"/>
                </a:moveTo>
                <a:lnTo>
                  <a:pt x="155905" y="316014"/>
                </a:lnTo>
                <a:lnTo>
                  <a:pt x="149529" y="328510"/>
                </a:lnTo>
                <a:lnTo>
                  <a:pt x="152006" y="336156"/>
                </a:lnTo>
                <a:lnTo>
                  <a:pt x="256209" y="389356"/>
                </a:lnTo>
                <a:lnTo>
                  <a:pt x="253914" y="335470"/>
                </a:lnTo>
                <a:lnTo>
                  <a:pt x="206527" y="335470"/>
                </a:lnTo>
                <a:lnTo>
                  <a:pt x="163550" y="313537"/>
                </a:lnTo>
                <a:close/>
              </a:path>
              <a:path w="256540" h="389889">
                <a:moveTo>
                  <a:pt x="21374" y="0"/>
                </a:moveTo>
                <a:lnTo>
                  <a:pt x="0" y="13716"/>
                </a:lnTo>
                <a:lnTo>
                  <a:pt x="206527" y="335470"/>
                </a:lnTo>
                <a:lnTo>
                  <a:pt x="253914" y="335470"/>
                </a:lnTo>
                <a:lnTo>
                  <a:pt x="253330" y="321754"/>
                </a:lnTo>
                <a:lnTo>
                  <a:pt x="227901" y="321754"/>
                </a:lnTo>
                <a:lnTo>
                  <a:pt x="21374" y="0"/>
                </a:lnTo>
                <a:close/>
              </a:path>
              <a:path w="256540" h="389889">
                <a:moveTo>
                  <a:pt x="245313" y="267030"/>
                </a:moveTo>
                <a:lnTo>
                  <a:pt x="231292" y="267627"/>
                </a:lnTo>
                <a:lnTo>
                  <a:pt x="225856" y="273545"/>
                </a:lnTo>
                <a:lnTo>
                  <a:pt x="227901" y="321754"/>
                </a:lnTo>
                <a:lnTo>
                  <a:pt x="253330" y="321754"/>
                </a:lnTo>
                <a:lnTo>
                  <a:pt x="251231" y="272465"/>
                </a:lnTo>
                <a:lnTo>
                  <a:pt x="245313" y="26703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432AE512-E8D8-423F-9DF4-2BE2855E13DE}"/>
              </a:ext>
            </a:extLst>
          </p:cNvPr>
          <p:cNvSpPr/>
          <p:nvPr/>
        </p:nvSpPr>
        <p:spPr>
          <a:xfrm>
            <a:off x="10327246" y="3040578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360248" y="0"/>
                </a:moveTo>
                <a:lnTo>
                  <a:pt x="307013" y="3058"/>
                </a:lnTo>
                <a:lnTo>
                  <a:pt x="256204" y="11941"/>
                </a:lnTo>
                <a:lnTo>
                  <a:pt x="208377" y="26214"/>
                </a:lnTo>
                <a:lnTo>
                  <a:pt x="164089" y="45439"/>
                </a:lnTo>
                <a:lnTo>
                  <a:pt x="123899" y="69181"/>
                </a:lnTo>
                <a:lnTo>
                  <a:pt x="88363" y="97004"/>
                </a:lnTo>
                <a:lnTo>
                  <a:pt x="58038" y="128471"/>
                </a:lnTo>
                <a:lnTo>
                  <a:pt x="33482" y="163145"/>
                </a:lnTo>
                <a:lnTo>
                  <a:pt x="15252" y="200591"/>
                </a:lnTo>
                <a:lnTo>
                  <a:pt x="3906" y="240373"/>
                </a:lnTo>
                <a:lnTo>
                  <a:pt x="0" y="282054"/>
                </a:lnTo>
                <a:lnTo>
                  <a:pt x="3906" y="323735"/>
                </a:lnTo>
                <a:lnTo>
                  <a:pt x="15252" y="363516"/>
                </a:lnTo>
                <a:lnTo>
                  <a:pt x="33482" y="400962"/>
                </a:lnTo>
                <a:lnTo>
                  <a:pt x="58038" y="435637"/>
                </a:lnTo>
                <a:lnTo>
                  <a:pt x="88363" y="467104"/>
                </a:lnTo>
                <a:lnTo>
                  <a:pt x="123899" y="494926"/>
                </a:lnTo>
                <a:lnTo>
                  <a:pt x="164089" y="518668"/>
                </a:lnTo>
                <a:lnTo>
                  <a:pt x="208377" y="537894"/>
                </a:lnTo>
                <a:lnTo>
                  <a:pt x="256204" y="552167"/>
                </a:lnTo>
                <a:lnTo>
                  <a:pt x="307013" y="561050"/>
                </a:lnTo>
                <a:lnTo>
                  <a:pt x="360248" y="564108"/>
                </a:lnTo>
                <a:lnTo>
                  <a:pt x="413485" y="561050"/>
                </a:lnTo>
                <a:lnTo>
                  <a:pt x="464297" y="552167"/>
                </a:lnTo>
                <a:lnTo>
                  <a:pt x="512126" y="537894"/>
                </a:lnTo>
                <a:lnTo>
                  <a:pt x="556415" y="518668"/>
                </a:lnTo>
                <a:lnTo>
                  <a:pt x="596607" y="494926"/>
                </a:lnTo>
                <a:lnTo>
                  <a:pt x="632144" y="467104"/>
                </a:lnTo>
                <a:lnTo>
                  <a:pt x="662469" y="435637"/>
                </a:lnTo>
                <a:lnTo>
                  <a:pt x="687026" y="400962"/>
                </a:lnTo>
                <a:lnTo>
                  <a:pt x="705256" y="363516"/>
                </a:lnTo>
                <a:lnTo>
                  <a:pt x="716603" y="323735"/>
                </a:lnTo>
                <a:lnTo>
                  <a:pt x="720509" y="282054"/>
                </a:lnTo>
                <a:lnTo>
                  <a:pt x="716603" y="240373"/>
                </a:lnTo>
                <a:lnTo>
                  <a:pt x="705256" y="200591"/>
                </a:lnTo>
                <a:lnTo>
                  <a:pt x="687026" y="163145"/>
                </a:lnTo>
                <a:lnTo>
                  <a:pt x="662469" y="128471"/>
                </a:lnTo>
                <a:lnTo>
                  <a:pt x="632144" y="97004"/>
                </a:lnTo>
                <a:lnTo>
                  <a:pt x="596607" y="69181"/>
                </a:lnTo>
                <a:lnTo>
                  <a:pt x="556415" y="45439"/>
                </a:lnTo>
                <a:lnTo>
                  <a:pt x="512126" y="26214"/>
                </a:lnTo>
                <a:lnTo>
                  <a:pt x="464297" y="11941"/>
                </a:lnTo>
                <a:lnTo>
                  <a:pt x="413485" y="3058"/>
                </a:lnTo>
                <a:lnTo>
                  <a:pt x="3602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A145348E-CB34-47ED-964B-90446143CC3D}"/>
              </a:ext>
            </a:extLst>
          </p:cNvPr>
          <p:cNvSpPr/>
          <p:nvPr/>
        </p:nvSpPr>
        <p:spPr>
          <a:xfrm>
            <a:off x="10327246" y="3040578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0" y="282052"/>
                </a:moveTo>
                <a:lnTo>
                  <a:pt x="3906" y="240372"/>
                </a:lnTo>
                <a:lnTo>
                  <a:pt x="15252" y="200591"/>
                </a:lnTo>
                <a:lnTo>
                  <a:pt x="33483" y="163146"/>
                </a:lnTo>
                <a:lnTo>
                  <a:pt x="58039" y="128471"/>
                </a:lnTo>
                <a:lnTo>
                  <a:pt x="88365" y="97005"/>
                </a:lnTo>
                <a:lnTo>
                  <a:pt x="123902" y="69182"/>
                </a:lnTo>
                <a:lnTo>
                  <a:pt x="164093" y="45440"/>
                </a:lnTo>
                <a:lnTo>
                  <a:pt x="208382" y="26214"/>
                </a:lnTo>
                <a:lnTo>
                  <a:pt x="256210" y="11941"/>
                </a:lnTo>
                <a:lnTo>
                  <a:pt x="307021" y="3058"/>
                </a:lnTo>
                <a:lnTo>
                  <a:pt x="360258" y="0"/>
                </a:lnTo>
                <a:lnTo>
                  <a:pt x="413494" y="3058"/>
                </a:lnTo>
                <a:lnTo>
                  <a:pt x="464305" y="11941"/>
                </a:lnTo>
                <a:lnTo>
                  <a:pt x="512134" y="26214"/>
                </a:lnTo>
                <a:lnTo>
                  <a:pt x="556423" y="45440"/>
                </a:lnTo>
                <a:lnTo>
                  <a:pt x="596614" y="69182"/>
                </a:lnTo>
                <a:lnTo>
                  <a:pt x="632152" y="97005"/>
                </a:lnTo>
                <a:lnTo>
                  <a:pt x="662477" y="128471"/>
                </a:lnTo>
                <a:lnTo>
                  <a:pt x="687034" y="163146"/>
                </a:lnTo>
                <a:lnTo>
                  <a:pt x="705264" y="200591"/>
                </a:lnTo>
                <a:lnTo>
                  <a:pt x="716611" y="240372"/>
                </a:lnTo>
                <a:lnTo>
                  <a:pt x="720517" y="282052"/>
                </a:lnTo>
                <a:lnTo>
                  <a:pt x="716611" y="323732"/>
                </a:lnTo>
                <a:lnTo>
                  <a:pt x="705264" y="363512"/>
                </a:lnTo>
                <a:lnTo>
                  <a:pt x="687034" y="400958"/>
                </a:lnTo>
                <a:lnTo>
                  <a:pt x="662477" y="435633"/>
                </a:lnTo>
                <a:lnTo>
                  <a:pt x="632152" y="467099"/>
                </a:lnTo>
                <a:lnTo>
                  <a:pt x="596614" y="494922"/>
                </a:lnTo>
                <a:lnTo>
                  <a:pt x="556423" y="518664"/>
                </a:lnTo>
                <a:lnTo>
                  <a:pt x="512134" y="537890"/>
                </a:lnTo>
                <a:lnTo>
                  <a:pt x="464305" y="552163"/>
                </a:lnTo>
                <a:lnTo>
                  <a:pt x="413494" y="561047"/>
                </a:lnTo>
                <a:lnTo>
                  <a:pt x="360258" y="564105"/>
                </a:lnTo>
                <a:lnTo>
                  <a:pt x="307021" y="561047"/>
                </a:lnTo>
                <a:lnTo>
                  <a:pt x="256210" y="552163"/>
                </a:lnTo>
                <a:lnTo>
                  <a:pt x="208382" y="537890"/>
                </a:lnTo>
                <a:lnTo>
                  <a:pt x="164093" y="518664"/>
                </a:lnTo>
                <a:lnTo>
                  <a:pt x="123902" y="494922"/>
                </a:lnTo>
                <a:lnTo>
                  <a:pt x="88365" y="467099"/>
                </a:lnTo>
                <a:lnTo>
                  <a:pt x="58039" y="435633"/>
                </a:lnTo>
                <a:lnTo>
                  <a:pt x="33483" y="400958"/>
                </a:lnTo>
                <a:lnTo>
                  <a:pt x="15252" y="363512"/>
                </a:lnTo>
                <a:lnTo>
                  <a:pt x="3906" y="323732"/>
                </a:lnTo>
                <a:lnTo>
                  <a:pt x="0" y="2820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A19DF429-698B-4A8D-B352-B3FAFADBF876}"/>
              </a:ext>
            </a:extLst>
          </p:cNvPr>
          <p:cNvSpPr txBox="1"/>
          <p:nvPr/>
        </p:nvSpPr>
        <p:spPr>
          <a:xfrm>
            <a:off x="10566844" y="3114352"/>
            <a:ext cx="17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65" dirty="0">
                <a:latin typeface="DejaVu Sans"/>
                <a:cs typeface="DejaVu Sans"/>
              </a:rPr>
              <a:t>/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45" name="object 19">
            <a:extLst>
              <a:ext uri="{FF2B5EF4-FFF2-40B4-BE49-F238E27FC236}">
                <a16:creationId xmlns:a16="http://schemas.microsoft.com/office/drawing/2014/main" id="{61B95748-1738-4AD1-A724-EFF0708D6CF0}"/>
              </a:ext>
            </a:extLst>
          </p:cNvPr>
          <p:cNvSpPr/>
          <p:nvPr/>
        </p:nvSpPr>
        <p:spPr>
          <a:xfrm>
            <a:off x="8994153" y="4474166"/>
            <a:ext cx="361315" cy="419734"/>
          </a:xfrm>
          <a:custGeom>
            <a:avLst/>
            <a:gdLst/>
            <a:ahLst/>
            <a:cxnLst/>
            <a:rect l="l" t="t" r="r" b="b"/>
            <a:pathLst>
              <a:path w="361315" h="419735">
                <a:moveTo>
                  <a:pt x="27419" y="299478"/>
                </a:moveTo>
                <a:lnTo>
                  <a:pt x="20815" y="304063"/>
                </a:lnTo>
                <a:lnTo>
                  <a:pt x="0" y="419201"/>
                </a:lnTo>
                <a:lnTo>
                  <a:pt x="110464" y="380644"/>
                </a:lnTo>
                <a:lnTo>
                  <a:pt x="113957" y="373405"/>
                </a:lnTo>
                <a:lnTo>
                  <a:pt x="113664" y="372567"/>
                </a:lnTo>
                <a:lnTo>
                  <a:pt x="56540" y="372567"/>
                </a:lnTo>
                <a:lnTo>
                  <a:pt x="70632" y="356069"/>
                </a:lnTo>
                <a:lnTo>
                  <a:pt x="37223" y="356069"/>
                </a:lnTo>
                <a:lnTo>
                  <a:pt x="45808" y="308584"/>
                </a:lnTo>
                <a:lnTo>
                  <a:pt x="41224" y="301980"/>
                </a:lnTo>
                <a:lnTo>
                  <a:pt x="27419" y="299478"/>
                </a:lnTo>
                <a:close/>
              </a:path>
              <a:path w="361315" h="419735">
                <a:moveTo>
                  <a:pt x="102095" y="356666"/>
                </a:moveTo>
                <a:lnTo>
                  <a:pt x="56540" y="372567"/>
                </a:lnTo>
                <a:lnTo>
                  <a:pt x="113664" y="372567"/>
                </a:lnTo>
                <a:lnTo>
                  <a:pt x="109334" y="360159"/>
                </a:lnTo>
                <a:lnTo>
                  <a:pt x="102095" y="356666"/>
                </a:lnTo>
                <a:close/>
              </a:path>
              <a:path w="361315" h="419735">
                <a:moveTo>
                  <a:pt x="341388" y="0"/>
                </a:moveTo>
                <a:lnTo>
                  <a:pt x="37223" y="356069"/>
                </a:lnTo>
                <a:lnTo>
                  <a:pt x="70632" y="356069"/>
                </a:lnTo>
                <a:lnTo>
                  <a:pt x="360705" y="16497"/>
                </a:lnTo>
                <a:lnTo>
                  <a:pt x="341388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BA49C55C-478A-4DA7-97E8-D2E860FB9F27}"/>
              </a:ext>
            </a:extLst>
          </p:cNvPr>
          <p:cNvSpPr/>
          <p:nvPr/>
        </p:nvSpPr>
        <p:spPr>
          <a:xfrm>
            <a:off x="9337001" y="4472706"/>
            <a:ext cx="495934" cy="422275"/>
          </a:xfrm>
          <a:custGeom>
            <a:avLst/>
            <a:gdLst/>
            <a:ahLst/>
            <a:cxnLst/>
            <a:rect l="l" t="t" r="r" b="b"/>
            <a:pathLst>
              <a:path w="495934" h="422275">
                <a:moveTo>
                  <a:pt x="384860" y="376745"/>
                </a:moveTo>
                <a:lnTo>
                  <a:pt x="378282" y="381368"/>
                </a:lnTo>
                <a:lnTo>
                  <a:pt x="375856" y="395185"/>
                </a:lnTo>
                <a:lnTo>
                  <a:pt x="380466" y="401764"/>
                </a:lnTo>
                <a:lnTo>
                  <a:pt x="495706" y="422021"/>
                </a:lnTo>
                <a:lnTo>
                  <a:pt x="482620" y="385102"/>
                </a:lnTo>
                <a:lnTo>
                  <a:pt x="432396" y="385102"/>
                </a:lnTo>
                <a:lnTo>
                  <a:pt x="384860" y="376745"/>
                </a:lnTo>
                <a:close/>
              </a:path>
              <a:path w="495934" h="422275">
                <a:moveTo>
                  <a:pt x="16395" y="0"/>
                </a:moveTo>
                <a:lnTo>
                  <a:pt x="0" y="19405"/>
                </a:lnTo>
                <a:lnTo>
                  <a:pt x="432396" y="385102"/>
                </a:lnTo>
                <a:lnTo>
                  <a:pt x="482620" y="385102"/>
                </a:lnTo>
                <a:lnTo>
                  <a:pt x="475746" y="365709"/>
                </a:lnTo>
                <a:lnTo>
                  <a:pt x="448792" y="365709"/>
                </a:lnTo>
                <a:lnTo>
                  <a:pt x="16395" y="0"/>
                </a:lnTo>
                <a:close/>
              </a:path>
              <a:path w="495934" h="422275">
                <a:moveTo>
                  <a:pt x="449351" y="308279"/>
                </a:moveTo>
                <a:lnTo>
                  <a:pt x="436130" y="312966"/>
                </a:lnTo>
                <a:lnTo>
                  <a:pt x="432676" y="320230"/>
                </a:lnTo>
                <a:lnTo>
                  <a:pt x="448792" y="365709"/>
                </a:lnTo>
                <a:lnTo>
                  <a:pt x="475746" y="365709"/>
                </a:lnTo>
                <a:lnTo>
                  <a:pt x="456615" y="311734"/>
                </a:lnTo>
                <a:lnTo>
                  <a:pt x="449351" y="3082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4168C8D5-63A0-4670-8EB0-4F3D7269CD86}"/>
              </a:ext>
            </a:extLst>
          </p:cNvPr>
          <p:cNvSpPr/>
          <p:nvPr/>
        </p:nvSpPr>
        <p:spPr>
          <a:xfrm>
            <a:off x="9472409" y="4894689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0" y="282052"/>
                </a:moveTo>
                <a:lnTo>
                  <a:pt x="3906" y="240372"/>
                </a:lnTo>
                <a:lnTo>
                  <a:pt x="15252" y="200591"/>
                </a:lnTo>
                <a:lnTo>
                  <a:pt x="33483" y="163146"/>
                </a:lnTo>
                <a:lnTo>
                  <a:pt x="58039" y="128471"/>
                </a:lnTo>
                <a:lnTo>
                  <a:pt x="88365" y="97005"/>
                </a:lnTo>
                <a:lnTo>
                  <a:pt x="123902" y="69182"/>
                </a:lnTo>
                <a:lnTo>
                  <a:pt x="164093" y="45440"/>
                </a:lnTo>
                <a:lnTo>
                  <a:pt x="208382" y="26214"/>
                </a:lnTo>
                <a:lnTo>
                  <a:pt x="256210" y="11941"/>
                </a:lnTo>
                <a:lnTo>
                  <a:pt x="307021" y="3058"/>
                </a:lnTo>
                <a:lnTo>
                  <a:pt x="360258" y="0"/>
                </a:lnTo>
                <a:lnTo>
                  <a:pt x="413494" y="3058"/>
                </a:lnTo>
                <a:lnTo>
                  <a:pt x="464305" y="11941"/>
                </a:lnTo>
                <a:lnTo>
                  <a:pt x="512134" y="26214"/>
                </a:lnTo>
                <a:lnTo>
                  <a:pt x="556423" y="45440"/>
                </a:lnTo>
                <a:lnTo>
                  <a:pt x="596614" y="69182"/>
                </a:lnTo>
                <a:lnTo>
                  <a:pt x="632152" y="97005"/>
                </a:lnTo>
                <a:lnTo>
                  <a:pt x="662477" y="128471"/>
                </a:lnTo>
                <a:lnTo>
                  <a:pt x="687034" y="163146"/>
                </a:lnTo>
                <a:lnTo>
                  <a:pt x="705264" y="200591"/>
                </a:lnTo>
                <a:lnTo>
                  <a:pt x="716611" y="240372"/>
                </a:lnTo>
                <a:lnTo>
                  <a:pt x="720517" y="282052"/>
                </a:lnTo>
                <a:lnTo>
                  <a:pt x="716611" y="323732"/>
                </a:lnTo>
                <a:lnTo>
                  <a:pt x="705264" y="363512"/>
                </a:lnTo>
                <a:lnTo>
                  <a:pt x="687034" y="400958"/>
                </a:lnTo>
                <a:lnTo>
                  <a:pt x="662477" y="435633"/>
                </a:lnTo>
                <a:lnTo>
                  <a:pt x="632152" y="467099"/>
                </a:lnTo>
                <a:lnTo>
                  <a:pt x="596614" y="494922"/>
                </a:lnTo>
                <a:lnTo>
                  <a:pt x="556423" y="518664"/>
                </a:lnTo>
                <a:lnTo>
                  <a:pt x="512134" y="537890"/>
                </a:lnTo>
                <a:lnTo>
                  <a:pt x="464305" y="552163"/>
                </a:lnTo>
                <a:lnTo>
                  <a:pt x="413494" y="561047"/>
                </a:lnTo>
                <a:lnTo>
                  <a:pt x="360258" y="564105"/>
                </a:lnTo>
                <a:lnTo>
                  <a:pt x="307021" y="561047"/>
                </a:lnTo>
                <a:lnTo>
                  <a:pt x="256210" y="552163"/>
                </a:lnTo>
                <a:lnTo>
                  <a:pt x="208382" y="537890"/>
                </a:lnTo>
                <a:lnTo>
                  <a:pt x="164093" y="518664"/>
                </a:lnTo>
                <a:lnTo>
                  <a:pt x="123902" y="494922"/>
                </a:lnTo>
                <a:lnTo>
                  <a:pt x="88365" y="467099"/>
                </a:lnTo>
                <a:lnTo>
                  <a:pt x="58039" y="435633"/>
                </a:lnTo>
                <a:lnTo>
                  <a:pt x="33483" y="400958"/>
                </a:lnTo>
                <a:lnTo>
                  <a:pt x="15252" y="363512"/>
                </a:lnTo>
                <a:lnTo>
                  <a:pt x="3906" y="323732"/>
                </a:lnTo>
                <a:lnTo>
                  <a:pt x="0" y="2820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33372CBC-D344-464A-9258-BFDAD203E2AC}"/>
              </a:ext>
            </a:extLst>
          </p:cNvPr>
          <p:cNvSpPr txBox="1"/>
          <p:nvPr/>
        </p:nvSpPr>
        <p:spPr>
          <a:xfrm>
            <a:off x="9711957" y="4968458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65" dirty="0">
                <a:latin typeface="DejaVu Sans"/>
                <a:cs typeface="DejaVu Sans"/>
              </a:rPr>
              <a:t>𝑐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3215CD59-0A01-49A5-B3C5-62525FBB94FE}"/>
              </a:ext>
            </a:extLst>
          </p:cNvPr>
          <p:cNvSpPr/>
          <p:nvPr/>
        </p:nvSpPr>
        <p:spPr>
          <a:xfrm>
            <a:off x="8148320" y="3950583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0" y="282052"/>
                </a:moveTo>
                <a:lnTo>
                  <a:pt x="3906" y="240372"/>
                </a:lnTo>
                <a:lnTo>
                  <a:pt x="15252" y="200591"/>
                </a:lnTo>
                <a:lnTo>
                  <a:pt x="33483" y="163146"/>
                </a:lnTo>
                <a:lnTo>
                  <a:pt x="58039" y="128471"/>
                </a:lnTo>
                <a:lnTo>
                  <a:pt x="88365" y="97005"/>
                </a:lnTo>
                <a:lnTo>
                  <a:pt x="123902" y="69182"/>
                </a:lnTo>
                <a:lnTo>
                  <a:pt x="164093" y="45440"/>
                </a:lnTo>
                <a:lnTo>
                  <a:pt x="208382" y="26214"/>
                </a:lnTo>
                <a:lnTo>
                  <a:pt x="256210" y="11941"/>
                </a:lnTo>
                <a:lnTo>
                  <a:pt x="307021" y="3058"/>
                </a:lnTo>
                <a:lnTo>
                  <a:pt x="360258" y="0"/>
                </a:lnTo>
                <a:lnTo>
                  <a:pt x="413494" y="3058"/>
                </a:lnTo>
                <a:lnTo>
                  <a:pt x="464305" y="11941"/>
                </a:lnTo>
                <a:lnTo>
                  <a:pt x="512134" y="26214"/>
                </a:lnTo>
                <a:lnTo>
                  <a:pt x="556423" y="45440"/>
                </a:lnTo>
                <a:lnTo>
                  <a:pt x="596614" y="69182"/>
                </a:lnTo>
                <a:lnTo>
                  <a:pt x="632152" y="97005"/>
                </a:lnTo>
                <a:lnTo>
                  <a:pt x="662477" y="128471"/>
                </a:lnTo>
                <a:lnTo>
                  <a:pt x="687034" y="163146"/>
                </a:lnTo>
                <a:lnTo>
                  <a:pt x="705264" y="200591"/>
                </a:lnTo>
                <a:lnTo>
                  <a:pt x="716611" y="240372"/>
                </a:lnTo>
                <a:lnTo>
                  <a:pt x="720517" y="282052"/>
                </a:lnTo>
                <a:lnTo>
                  <a:pt x="716611" y="323732"/>
                </a:lnTo>
                <a:lnTo>
                  <a:pt x="705264" y="363512"/>
                </a:lnTo>
                <a:lnTo>
                  <a:pt x="687034" y="400958"/>
                </a:lnTo>
                <a:lnTo>
                  <a:pt x="662477" y="435633"/>
                </a:lnTo>
                <a:lnTo>
                  <a:pt x="632152" y="467099"/>
                </a:lnTo>
                <a:lnTo>
                  <a:pt x="596614" y="494922"/>
                </a:lnTo>
                <a:lnTo>
                  <a:pt x="556423" y="518664"/>
                </a:lnTo>
                <a:lnTo>
                  <a:pt x="512134" y="537890"/>
                </a:lnTo>
                <a:lnTo>
                  <a:pt x="464305" y="552163"/>
                </a:lnTo>
                <a:lnTo>
                  <a:pt x="413494" y="561047"/>
                </a:lnTo>
                <a:lnTo>
                  <a:pt x="360258" y="564105"/>
                </a:lnTo>
                <a:lnTo>
                  <a:pt x="307021" y="561047"/>
                </a:lnTo>
                <a:lnTo>
                  <a:pt x="256210" y="552163"/>
                </a:lnTo>
                <a:lnTo>
                  <a:pt x="208382" y="537890"/>
                </a:lnTo>
                <a:lnTo>
                  <a:pt x="164093" y="518664"/>
                </a:lnTo>
                <a:lnTo>
                  <a:pt x="123902" y="494922"/>
                </a:lnTo>
                <a:lnTo>
                  <a:pt x="88365" y="467099"/>
                </a:lnTo>
                <a:lnTo>
                  <a:pt x="58039" y="435633"/>
                </a:lnTo>
                <a:lnTo>
                  <a:pt x="33483" y="400958"/>
                </a:lnTo>
                <a:lnTo>
                  <a:pt x="15252" y="363512"/>
                </a:lnTo>
                <a:lnTo>
                  <a:pt x="3906" y="323732"/>
                </a:lnTo>
                <a:lnTo>
                  <a:pt x="0" y="2820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47C2FA17-B6A3-4ECD-A1C7-E592849CB604}"/>
              </a:ext>
            </a:extLst>
          </p:cNvPr>
          <p:cNvSpPr txBox="1"/>
          <p:nvPr/>
        </p:nvSpPr>
        <p:spPr>
          <a:xfrm>
            <a:off x="8373897" y="4024345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DejaVu Sans"/>
                <a:cs typeface="DejaVu Sans"/>
              </a:rPr>
              <a:t>𝑎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D1AB5984-EB34-4041-AB38-BE1F0D827265}"/>
              </a:ext>
            </a:extLst>
          </p:cNvPr>
          <p:cNvSpPr/>
          <p:nvPr/>
        </p:nvSpPr>
        <p:spPr>
          <a:xfrm>
            <a:off x="8633930" y="4893317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0" y="282052"/>
                </a:moveTo>
                <a:lnTo>
                  <a:pt x="3906" y="240372"/>
                </a:lnTo>
                <a:lnTo>
                  <a:pt x="15252" y="200591"/>
                </a:lnTo>
                <a:lnTo>
                  <a:pt x="33483" y="163146"/>
                </a:lnTo>
                <a:lnTo>
                  <a:pt x="58039" y="128471"/>
                </a:lnTo>
                <a:lnTo>
                  <a:pt x="88365" y="97005"/>
                </a:lnTo>
                <a:lnTo>
                  <a:pt x="123902" y="69182"/>
                </a:lnTo>
                <a:lnTo>
                  <a:pt x="164093" y="45440"/>
                </a:lnTo>
                <a:lnTo>
                  <a:pt x="208382" y="26214"/>
                </a:lnTo>
                <a:lnTo>
                  <a:pt x="256210" y="11941"/>
                </a:lnTo>
                <a:lnTo>
                  <a:pt x="307021" y="3058"/>
                </a:lnTo>
                <a:lnTo>
                  <a:pt x="360258" y="0"/>
                </a:lnTo>
                <a:lnTo>
                  <a:pt x="413494" y="3058"/>
                </a:lnTo>
                <a:lnTo>
                  <a:pt x="464305" y="11941"/>
                </a:lnTo>
                <a:lnTo>
                  <a:pt x="512134" y="26214"/>
                </a:lnTo>
                <a:lnTo>
                  <a:pt x="556423" y="45440"/>
                </a:lnTo>
                <a:lnTo>
                  <a:pt x="596614" y="69182"/>
                </a:lnTo>
                <a:lnTo>
                  <a:pt x="632152" y="97005"/>
                </a:lnTo>
                <a:lnTo>
                  <a:pt x="662477" y="128471"/>
                </a:lnTo>
                <a:lnTo>
                  <a:pt x="687034" y="163146"/>
                </a:lnTo>
                <a:lnTo>
                  <a:pt x="705264" y="200591"/>
                </a:lnTo>
                <a:lnTo>
                  <a:pt x="716611" y="240372"/>
                </a:lnTo>
                <a:lnTo>
                  <a:pt x="720517" y="282052"/>
                </a:lnTo>
                <a:lnTo>
                  <a:pt x="716611" y="323732"/>
                </a:lnTo>
                <a:lnTo>
                  <a:pt x="705264" y="363512"/>
                </a:lnTo>
                <a:lnTo>
                  <a:pt x="687034" y="400958"/>
                </a:lnTo>
                <a:lnTo>
                  <a:pt x="662477" y="435633"/>
                </a:lnTo>
                <a:lnTo>
                  <a:pt x="632152" y="467099"/>
                </a:lnTo>
                <a:lnTo>
                  <a:pt x="596614" y="494922"/>
                </a:lnTo>
                <a:lnTo>
                  <a:pt x="556423" y="518664"/>
                </a:lnTo>
                <a:lnTo>
                  <a:pt x="512134" y="537890"/>
                </a:lnTo>
                <a:lnTo>
                  <a:pt x="464305" y="552163"/>
                </a:lnTo>
                <a:lnTo>
                  <a:pt x="413494" y="561047"/>
                </a:lnTo>
                <a:lnTo>
                  <a:pt x="360258" y="564105"/>
                </a:lnTo>
                <a:lnTo>
                  <a:pt x="307021" y="561047"/>
                </a:lnTo>
                <a:lnTo>
                  <a:pt x="256210" y="552163"/>
                </a:lnTo>
                <a:lnTo>
                  <a:pt x="208382" y="537890"/>
                </a:lnTo>
                <a:lnTo>
                  <a:pt x="164093" y="518664"/>
                </a:lnTo>
                <a:lnTo>
                  <a:pt x="123902" y="494922"/>
                </a:lnTo>
                <a:lnTo>
                  <a:pt x="88365" y="467099"/>
                </a:lnTo>
                <a:lnTo>
                  <a:pt x="58039" y="435633"/>
                </a:lnTo>
                <a:lnTo>
                  <a:pt x="33483" y="400958"/>
                </a:lnTo>
                <a:lnTo>
                  <a:pt x="15252" y="363512"/>
                </a:lnTo>
                <a:lnTo>
                  <a:pt x="3906" y="323732"/>
                </a:lnTo>
                <a:lnTo>
                  <a:pt x="0" y="2820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7DAED385-9572-4FC4-B417-6C6E466779F8}"/>
              </a:ext>
            </a:extLst>
          </p:cNvPr>
          <p:cNvSpPr txBox="1"/>
          <p:nvPr/>
        </p:nvSpPr>
        <p:spPr>
          <a:xfrm>
            <a:off x="8862263" y="4967096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latin typeface="DejaVu Sans"/>
                <a:cs typeface="DejaVu Sans"/>
              </a:rPr>
              <a:t>𝑏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70CBC991-4D40-4D04-98B6-8C4ADC84FB87}"/>
              </a:ext>
            </a:extLst>
          </p:cNvPr>
          <p:cNvSpPr/>
          <p:nvPr/>
        </p:nvSpPr>
        <p:spPr>
          <a:xfrm>
            <a:off x="10406240" y="3596241"/>
            <a:ext cx="290830" cy="325120"/>
          </a:xfrm>
          <a:custGeom>
            <a:avLst/>
            <a:gdLst/>
            <a:ahLst/>
            <a:cxnLst/>
            <a:rect l="l" t="t" r="r" b="b"/>
            <a:pathLst>
              <a:path w="290829" h="325120">
                <a:moveTo>
                  <a:pt x="29794" y="205625"/>
                </a:moveTo>
                <a:lnTo>
                  <a:pt x="23101" y="210070"/>
                </a:lnTo>
                <a:lnTo>
                  <a:pt x="0" y="324777"/>
                </a:lnTo>
                <a:lnTo>
                  <a:pt x="111213" y="288416"/>
                </a:lnTo>
                <a:lnTo>
                  <a:pt x="114858" y="281254"/>
                </a:lnTo>
                <a:lnTo>
                  <a:pt x="114209" y="279272"/>
                </a:lnTo>
                <a:lnTo>
                  <a:pt x="57454" y="279272"/>
                </a:lnTo>
                <a:lnTo>
                  <a:pt x="72461" y="262394"/>
                </a:lnTo>
                <a:lnTo>
                  <a:pt x="38480" y="262394"/>
                </a:lnTo>
                <a:lnTo>
                  <a:pt x="48005" y="215087"/>
                </a:lnTo>
                <a:lnTo>
                  <a:pt x="43548" y="208394"/>
                </a:lnTo>
                <a:lnTo>
                  <a:pt x="29794" y="205625"/>
                </a:lnTo>
                <a:close/>
              </a:path>
              <a:path w="290829" h="325120">
                <a:moveTo>
                  <a:pt x="103327" y="264274"/>
                </a:moveTo>
                <a:lnTo>
                  <a:pt x="57454" y="279272"/>
                </a:lnTo>
                <a:lnTo>
                  <a:pt x="114209" y="279272"/>
                </a:lnTo>
                <a:lnTo>
                  <a:pt x="110490" y="267919"/>
                </a:lnTo>
                <a:lnTo>
                  <a:pt x="103327" y="264274"/>
                </a:lnTo>
                <a:close/>
              </a:path>
              <a:path w="290829" h="325120">
                <a:moveTo>
                  <a:pt x="271767" y="0"/>
                </a:moveTo>
                <a:lnTo>
                  <a:pt x="38480" y="262394"/>
                </a:lnTo>
                <a:lnTo>
                  <a:pt x="72461" y="262394"/>
                </a:lnTo>
                <a:lnTo>
                  <a:pt x="290753" y="16878"/>
                </a:lnTo>
                <a:lnTo>
                  <a:pt x="271767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2FC79D5D-D3CB-40B8-8E17-5C5D6578FC30}"/>
              </a:ext>
            </a:extLst>
          </p:cNvPr>
          <p:cNvSpPr/>
          <p:nvPr/>
        </p:nvSpPr>
        <p:spPr>
          <a:xfrm>
            <a:off x="10853597" y="3592202"/>
            <a:ext cx="368935" cy="318135"/>
          </a:xfrm>
          <a:custGeom>
            <a:avLst/>
            <a:gdLst/>
            <a:ahLst/>
            <a:cxnLst/>
            <a:rect l="l" t="t" r="r" b="b"/>
            <a:pathLst>
              <a:path w="368934" h="318135">
                <a:moveTo>
                  <a:pt x="257962" y="271779"/>
                </a:moveTo>
                <a:lnTo>
                  <a:pt x="251345" y="276364"/>
                </a:lnTo>
                <a:lnTo>
                  <a:pt x="248843" y="290169"/>
                </a:lnTo>
                <a:lnTo>
                  <a:pt x="253428" y="296773"/>
                </a:lnTo>
                <a:lnTo>
                  <a:pt x="368553" y="317626"/>
                </a:lnTo>
                <a:lnTo>
                  <a:pt x="355566" y="280377"/>
                </a:lnTo>
                <a:lnTo>
                  <a:pt x="305434" y="280377"/>
                </a:lnTo>
                <a:lnTo>
                  <a:pt x="257962" y="271779"/>
                </a:lnTo>
                <a:close/>
              </a:path>
              <a:path w="368934" h="318135">
                <a:moveTo>
                  <a:pt x="16509" y="0"/>
                </a:moveTo>
                <a:lnTo>
                  <a:pt x="0" y="19303"/>
                </a:lnTo>
                <a:lnTo>
                  <a:pt x="305434" y="280377"/>
                </a:lnTo>
                <a:lnTo>
                  <a:pt x="355566" y="280377"/>
                </a:lnTo>
                <a:lnTo>
                  <a:pt x="348836" y="261073"/>
                </a:lnTo>
                <a:lnTo>
                  <a:pt x="321945" y="261073"/>
                </a:lnTo>
                <a:lnTo>
                  <a:pt x="16509" y="0"/>
                </a:lnTo>
                <a:close/>
              </a:path>
              <a:path w="368934" h="318135">
                <a:moveTo>
                  <a:pt x="322795" y="203657"/>
                </a:moveTo>
                <a:lnTo>
                  <a:pt x="309549" y="208267"/>
                </a:lnTo>
                <a:lnTo>
                  <a:pt x="306057" y="215506"/>
                </a:lnTo>
                <a:lnTo>
                  <a:pt x="321945" y="261073"/>
                </a:lnTo>
                <a:lnTo>
                  <a:pt x="348836" y="261073"/>
                </a:lnTo>
                <a:lnTo>
                  <a:pt x="330034" y="207149"/>
                </a:lnTo>
                <a:lnTo>
                  <a:pt x="322795" y="20365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9">
            <a:extLst>
              <a:ext uri="{FF2B5EF4-FFF2-40B4-BE49-F238E27FC236}">
                <a16:creationId xmlns:a16="http://schemas.microsoft.com/office/drawing/2014/main" id="{5B3F9159-1D78-4826-BB45-8AC62C76A969}"/>
              </a:ext>
            </a:extLst>
          </p:cNvPr>
          <p:cNvSpPr/>
          <p:nvPr/>
        </p:nvSpPr>
        <p:spPr>
          <a:xfrm>
            <a:off x="10861853" y="3909791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0" y="282052"/>
                </a:moveTo>
                <a:lnTo>
                  <a:pt x="3906" y="240372"/>
                </a:lnTo>
                <a:lnTo>
                  <a:pt x="15252" y="200591"/>
                </a:lnTo>
                <a:lnTo>
                  <a:pt x="33483" y="163146"/>
                </a:lnTo>
                <a:lnTo>
                  <a:pt x="58039" y="128471"/>
                </a:lnTo>
                <a:lnTo>
                  <a:pt x="88365" y="97005"/>
                </a:lnTo>
                <a:lnTo>
                  <a:pt x="123902" y="69182"/>
                </a:lnTo>
                <a:lnTo>
                  <a:pt x="164093" y="45440"/>
                </a:lnTo>
                <a:lnTo>
                  <a:pt x="208382" y="26214"/>
                </a:lnTo>
                <a:lnTo>
                  <a:pt x="256210" y="11941"/>
                </a:lnTo>
                <a:lnTo>
                  <a:pt x="307021" y="3058"/>
                </a:lnTo>
                <a:lnTo>
                  <a:pt x="360258" y="0"/>
                </a:lnTo>
                <a:lnTo>
                  <a:pt x="413494" y="3058"/>
                </a:lnTo>
                <a:lnTo>
                  <a:pt x="464305" y="11941"/>
                </a:lnTo>
                <a:lnTo>
                  <a:pt x="512134" y="26214"/>
                </a:lnTo>
                <a:lnTo>
                  <a:pt x="556423" y="45440"/>
                </a:lnTo>
                <a:lnTo>
                  <a:pt x="596614" y="69182"/>
                </a:lnTo>
                <a:lnTo>
                  <a:pt x="632152" y="97005"/>
                </a:lnTo>
                <a:lnTo>
                  <a:pt x="662477" y="128471"/>
                </a:lnTo>
                <a:lnTo>
                  <a:pt x="687034" y="163146"/>
                </a:lnTo>
                <a:lnTo>
                  <a:pt x="705264" y="200591"/>
                </a:lnTo>
                <a:lnTo>
                  <a:pt x="716611" y="240372"/>
                </a:lnTo>
                <a:lnTo>
                  <a:pt x="720517" y="282052"/>
                </a:lnTo>
                <a:lnTo>
                  <a:pt x="716611" y="323732"/>
                </a:lnTo>
                <a:lnTo>
                  <a:pt x="705264" y="363512"/>
                </a:lnTo>
                <a:lnTo>
                  <a:pt x="687034" y="400958"/>
                </a:lnTo>
                <a:lnTo>
                  <a:pt x="662477" y="435633"/>
                </a:lnTo>
                <a:lnTo>
                  <a:pt x="632152" y="467099"/>
                </a:lnTo>
                <a:lnTo>
                  <a:pt x="596614" y="494922"/>
                </a:lnTo>
                <a:lnTo>
                  <a:pt x="556423" y="518664"/>
                </a:lnTo>
                <a:lnTo>
                  <a:pt x="512134" y="537890"/>
                </a:lnTo>
                <a:lnTo>
                  <a:pt x="464305" y="552163"/>
                </a:lnTo>
                <a:lnTo>
                  <a:pt x="413494" y="561047"/>
                </a:lnTo>
                <a:lnTo>
                  <a:pt x="360258" y="564105"/>
                </a:lnTo>
                <a:lnTo>
                  <a:pt x="307021" y="561047"/>
                </a:lnTo>
                <a:lnTo>
                  <a:pt x="256210" y="552163"/>
                </a:lnTo>
                <a:lnTo>
                  <a:pt x="208382" y="537890"/>
                </a:lnTo>
                <a:lnTo>
                  <a:pt x="164093" y="518664"/>
                </a:lnTo>
                <a:lnTo>
                  <a:pt x="123902" y="494922"/>
                </a:lnTo>
                <a:lnTo>
                  <a:pt x="88365" y="467099"/>
                </a:lnTo>
                <a:lnTo>
                  <a:pt x="58039" y="435633"/>
                </a:lnTo>
                <a:lnTo>
                  <a:pt x="33483" y="400958"/>
                </a:lnTo>
                <a:lnTo>
                  <a:pt x="15252" y="363512"/>
                </a:lnTo>
                <a:lnTo>
                  <a:pt x="3906" y="323732"/>
                </a:lnTo>
                <a:lnTo>
                  <a:pt x="0" y="2820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0">
            <a:extLst>
              <a:ext uri="{FF2B5EF4-FFF2-40B4-BE49-F238E27FC236}">
                <a16:creationId xmlns:a16="http://schemas.microsoft.com/office/drawing/2014/main" id="{B52088FC-4287-41BD-BB2E-66B7F5BA5174}"/>
              </a:ext>
            </a:extLst>
          </p:cNvPr>
          <p:cNvSpPr txBox="1"/>
          <p:nvPr/>
        </p:nvSpPr>
        <p:spPr>
          <a:xfrm>
            <a:off x="11097336" y="3983565"/>
            <a:ext cx="17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DejaVu Sans"/>
                <a:cs typeface="DejaVu Sans"/>
              </a:rPr>
              <a:t>𝑒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90BD8D29-736D-4EED-9E8A-9DC89268CD62}"/>
              </a:ext>
            </a:extLst>
          </p:cNvPr>
          <p:cNvSpPr/>
          <p:nvPr/>
        </p:nvSpPr>
        <p:spPr>
          <a:xfrm>
            <a:off x="10046030" y="3920980"/>
            <a:ext cx="720725" cy="564515"/>
          </a:xfrm>
          <a:custGeom>
            <a:avLst/>
            <a:gdLst/>
            <a:ahLst/>
            <a:cxnLst/>
            <a:rect l="l" t="t" r="r" b="b"/>
            <a:pathLst>
              <a:path w="720725" h="564514">
                <a:moveTo>
                  <a:pt x="0" y="282052"/>
                </a:moveTo>
                <a:lnTo>
                  <a:pt x="3906" y="240372"/>
                </a:lnTo>
                <a:lnTo>
                  <a:pt x="15252" y="200591"/>
                </a:lnTo>
                <a:lnTo>
                  <a:pt x="33483" y="163146"/>
                </a:lnTo>
                <a:lnTo>
                  <a:pt x="58039" y="128471"/>
                </a:lnTo>
                <a:lnTo>
                  <a:pt x="88365" y="97005"/>
                </a:lnTo>
                <a:lnTo>
                  <a:pt x="123902" y="69182"/>
                </a:lnTo>
                <a:lnTo>
                  <a:pt x="164093" y="45440"/>
                </a:lnTo>
                <a:lnTo>
                  <a:pt x="208382" y="26214"/>
                </a:lnTo>
                <a:lnTo>
                  <a:pt x="256210" y="11941"/>
                </a:lnTo>
                <a:lnTo>
                  <a:pt x="307021" y="3058"/>
                </a:lnTo>
                <a:lnTo>
                  <a:pt x="360258" y="0"/>
                </a:lnTo>
                <a:lnTo>
                  <a:pt x="413494" y="3058"/>
                </a:lnTo>
                <a:lnTo>
                  <a:pt x="464305" y="11941"/>
                </a:lnTo>
                <a:lnTo>
                  <a:pt x="512134" y="26214"/>
                </a:lnTo>
                <a:lnTo>
                  <a:pt x="556423" y="45440"/>
                </a:lnTo>
                <a:lnTo>
                  <a:pt x="596614" y="69182"/>
                </a:lnTo>
                <a:lnTo>
                  <a:pt x="632152" y="97005"/>
                </a:lnTo>
                <a:lnTo>
                  <a:pt x="662477" y="128471"/>
                </a:lnTo>
                <a:lnTo>
                  <a:pt x="687034" y="163146"/>
                </a:lnTo>
                <a:lnTo>
                  <a:pt x="705264" y="200591"/>
                </a:lnTo>
                <a:lnTo>
                  <a:pt x="716611" y="240372"/>
                </a:lnTo>
                <a:lnTo>
                  <a:pt x="720517" y="282052"/>
                </a:lnTo>
                <a:lnTo>
                  <a:pt x="716611" y="323732"/>
                </a:lnTo>
                <a:lnTo>
                  <a:pt x="705264" y="363512"/>
                </a:lnTo>
                <a:lnTo>
                  <a:pt x="687034" y="400958"/>
                </a:lnTo>
                <a:lnTo>
                  <a:pt x="662477" y="435633"/>
                </a:lnTo>
                <a:lnTo>
                  <a:pt x="632152" y="467099"/>
                </a:lnTo>
                <a:lnTo>
                  <a:pt x="596614" y="494922"/>
                </a:lnTo>
                <a:lnTo>
                  <a:pt x="556423" y="518664"/>
                </a:lnTo>
                <a:lnTo>
                  <a:pt x="512134" y="537890"/>
                </a:lnTo>
                <a:lnTo>
                  <a:pt x="464305" y="552163"/>
                </a:lnTo>
                <a:lnTo>
                  <a:pt x="413494" y="561047"/>
                </a:lnTo>
                <a:lnTo>
                  <a:pt x="360258" y="564105"/>
                </a:lnTo>
                <a:lnTo>
                  <a:pt x="307021" y="561047"/>
                </a:lnTo>
                <a:lnTo>
                  <a:pt x="256210" y="552163"/>
                </a:lnTo>
                <a:lnTo>
                  <a:pt x="208382" y="537890"/>
                </a:lnTo>
                <a:lnTo>
                  <a:pt x="164093" y="518664"/>
                </a:lnTo>
                <a:lnTo>
                  <a:pt x="123902" y="494922"/>
                </a:lnTo>
                <a:lnTo>
                  <a:pt x="88365" y="467099"/>
                </a:lnTo>
                <a:lnTo>
                  <a:pt x="58039" y="435633"/>
                </a:lnTo>
                <a:lnTo>
                  <a:pt x="33483" y="400958"/>
                </a:lnTo>
                <a:lnTo>
                  <a:pt x="15252" y="363512"/>
                </a:lnTo>
                <a:lnTo>
                  <a:pt x="3906" y="323732"/>
                </a:lnTo>
                <a:lnTo>
                  <a:pt x="0" y="28205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2">
            <a:extLst>
              <a:ext uri="{FF2B5EF4-FFF2-40B4-BE49-F238E27FC236}">
                <a16:creationId xmlns:a16="http://schemas.microsoft.com/office/drawing/2014/main" id="{D50AC1FB-CBB6-4613-8486-087F6DE0156A}"/>
              </a:ext>
            </a:extLst>
          </p:cNvPr>
          <p:cNvSpPr txBox="1"/>
          <p:nvPr/>
        </p:nvSpPr>
        <p:spPr>
          <a:xfrm>
            <a:off x="10267314" y="3994741"/>
            <a:ext cx="202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DejaVu Sans"/>
                <a:cs typeface="DejaVu Sans"/>
              </a:rPr>
              <a:t>𝑑</a:t>
            </a:r>
            <a:endParaRPr sz="24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09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5103-B943-452D-8AC6-4618754E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CFEF9-E58B-4605-B6BE-D94F5536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lecture provides a formal definition of trees,  which constitute an important approach to  organizing data in computer science. </a:t>
            </a:r>
          </a:p>
          <a:p>
            <a:endParaRPr lang="en-US" altLang="zh-CN" dirty="0"/>
          </a:p>
          <a:p>
            <a:r>
              <a:rPr lang="en-US" altLang="zh-CN" dirty="0"/>
              <a:t>We will also  prove some basic properties of trees that will be  useful in computer science.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F09F1-2369-4D06-AEE4-DA60C3EC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89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F477-0809-4722-B115-03D15CFF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Algebraic-Expression Tree Traversal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64B61E-35AE-4E09-932E-238A8D466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58948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err="1"/>
                  <a:t>Inorder</a:t>
                </a:r>
                <a:r>
                  <a:rPr lang="en-US" altLang="zh-CN" dirty="0"/>
                  <a:t> gives conventional  algebraic notation</a:t>
                </a:r>
              </a:p>
              <a:p>
                <a:pPr lvl="1"/>
                <a:r>
                  <a:rPr lang="en-US" altLang="zh-CN" dirty="0"/>
                  <a:t>print 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/>
                  <a:t>” before visiting left tree</a:t>
                </a:r>
              </a:p>
              <a:p>
                <a:pPr lvl="1"/>
                <a:r>
                  <a:rPr lang="en-US" altLang="zh-CN" dirty="0"/>
                  <a:t>print 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” after visiting right tree</a:t>
                </a:r>
              </a:p>
              <a:p>
                <a:pPr lvl="1"/>
                <a:r>
                  <a:rPr lang="en-US" altLang="zh-CN" dirty="0"/>
                  <a:t>for tree on the right: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))−(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Preorder gives functional notations</a:t>
                </a:r>
              </a:p>
              <a:p>
                <a:pPr lvl="1"/>
                <a:r>
                  <a:rPr lang="en-US" altLang="zh-CN" dirty="0"/>
                  <a:t>print “(” and “)” as for </a:t>
                </a:r>
                <a:r>
                  <a:rPr lang="en-US" altLang="zh-CN" dirty="0" err="1"/>
                  <a:t>inorder</a:t>
                </a:r>
                <a:r>
                  <a:rPr lang="en-US" altLang="zh-CN" dirty="0"/>
                  <a:t>, and commas after visiting  left subtree</a:t>
                </a:r>
              </a:p>
              <a:p>
                <a:pPr lvl="1"/>
                <a:r>
                  <a:rPr lang="en-US" altLang="zh-CN" dirty="0"/>
                  <a:t>for tree on the right: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−(+(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,∗(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)),/(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Postorder</a:t>
                </a:r>
                <a:r>
                  <a:rPr lang="en-US" altLang="zh-CN" dirty="0"/>
                  <a:t> gives the order in which the  computation must be carried out on a stack.</a:t>
                </a:r>
              </a:p>
              <a:p>
                <a:pPr lvl="1"/>
                <a:r>
                  <a:rPr lang="en-US" altLang="zh-CN" dirty="0"/>
                  <a:t>for tree on the right: push a, push b, push c, multiply, add, …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64B61E-35AE-4E09-932E-238A8D466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589480" cy="4351338"/>
              </a:xfrm>
              <a:blipFill>
                <a:blip r:embed="rId2"/>
                <a:stretch>
                  <a:fillRect l="-1205" t="-2801" r="-2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8F8AF2-E7C6-4B98-A934-49692F0E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CA75EE4-A60D-4163-819C-A834903E3E6A}"/>
              </a:ext>
            </a:extLst>
          </p:cNvPr>
          <p:cNvSpPr/>
          <p:nvPr/>
        </p:nvSpPr>
        <p:spPr>
          <a:xfrm>
            <a:off x="10045788" y="2421525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0" y="233070"/>
                </a:moveTo>
                <a:lnTo>
                  <a:pt x="16821" y="159401"/>
                </a:lnTo>
                <a:lnTo>
                  <a:pt x="36828" y="125960"/>
                </a:lnTo>
                <a:lnTo>
                  <a:pt x="63660" y="95421"/>
                </a:lnTo>
                <a:lnTo>
                  <a:pt x="96639" y="68264"/>
                </a:lnTo>
                <a:lnTo>
                  <a:pt x="135085" y="44969"/>
                </a:lnTo>
                <a:lnTo>
                  <a:pt x="178318" y="26014"/>
                </a:lnTo>
                <a:lnTo>
                  <a:pt x="225659" y="11882"/>
                </a:lnTo>
                <a:lnTo>
                  <a:pt x="276428" y="3050"/>
                </a:lnTo>
                <a:lnTo>
                  <a:pt x="329948" y="0"/>
                </a:lnTo>
                <a:lnTo>
                  <a:pt x="383467" y="3050"/>
                </a:lnTo>
                <a:lnTo>
                  <a:pt x="434237" y="11882"/>
                </a:lnTo>
                <a:lnTo>
                  <a:pt x="481578" y="26014"/>
                </a:lnTo>
                <a:lnTo>
                  <a:pt x="524811" y="44969"/>
                </a:lnTo>
                <a:lnTo>
                  <a:pt x="563256" y="68264"/>
                </a:lnTo>
                <a:lnTo>
                  <a:pt x="596235" y="95421"/>
                </a:lnTo>
                <a:lnTo>
                  <a:pt x="623068" y="125960"/>
                </a:lnTo>
                <a:lnTo>
                  <a:pt x="643075" y="159401"/>
                </a:lnTo>
                <a:lnTo>
                  <a:pt x="659896" y="233070"/>
                </a:lnTo>
                <a:lnTo>
                  <a:pt x="655577" y="270875"/>
                </a:lnTo>
                <a:lnTo>
                  <a:pt x="623068" y="340179"/>
                </a:lnTo>
                <a:lnTo>
                  <a:pt x="596235" y="370718"/>
                </a:lnTo>
                <a:lnTo>
                  <a:pt x="563256" y="397875"/>
                </a:lnTo>
                <a:lnTo>
                  <a:pt x="524811" y="421171"/>
                </a:lnTo>
                <a:lnTo>
                  <a:pt x="481578" y="440125"/>
                </a:lnTo>
                <a:lnTo>
                  <a:pt x="434237" y="454258"/>
                </a:lnTo>
                <a:lnTo>
                  <a:pt x="383467" y="463089"/>
                </a:lnTo>
                <a:lnTo>
                  <a:pt x="329948" y="466140"/>
                </a:lnTo>
                <a:lnTo>
                  <a:pt x="276428" y="463089"/>
                </a:lnTo>
                <a:lnTo>
                  <a:pt x="225659" y="454258"/>
                </a:lnTo>
                <a:lnTo>
                  <a:pt x="178318" y="440125"/>
                </a:lnTo>
                <a:lnTo>
                  <a:pt x="135085" y="421171"/>
                </a:lnTo>
                <a:lnTo>
                  <a:pt x="96639" y="397875"/>
                </a:lnTo>
                <a:lnTo>
                  <a:pt x="63660" y="370718"/>
                </a:lnTo>
                <a:lnTo>
                  <a:pt x="36828" y="340179"/>
                </a:lnTo>
                <a:lnTo>
                  <a:pt x="16821" y="306738"/>
                </a:lnTo>
                <a:lnTo>
                  <a:pt x="0" y="233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779D075-91DD-41E8-B80E-E8B8082BC877}"/>
              </a:ext>
            </a:extLst>
          </p:cNvPr>
          <p:cNvSpPr txBox="1"/>
          <p:nvPr/>
        </p:nvSpPr>
        <p:spPr>
          <a:xfrm>
            <a:off x="10216184" y="2446315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latin typeface="DejaVu Sans"/>
                <a:cs typeface="DejaVu Sans"/>
              </a:rPr>
              <a:t>−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7DD8A75-470C-47A7-8E80-BB7F421D5E87}"/>
              </a:ext>
            </a:extLst>
          </p:cNvPr>
          <p:cNvSpPr/>
          <p:nvPr/>
        </p:nvSpPr>
        <p:spPr>
          <a:xfrm>
            <a:off x="9817695" y="2876324"/>
            <a:ext cx="563880" cy="300990"/>
          </a:xfrm>
          <a:custGeom>
            <a:avLst/>
            <a:gdLst/>
            <a:ahLst/>
            <a:cxnLst/>
            <a:rect l="l" t="t" r="r" b="b"/>
            <a:pathLst>
              <a:path w="563879" h="300990">
                <a:moveTo>
                  <a:pt x="71462" y="193484"/>
                </a:moveTo>
                <a:lnTo>
                  <a:pt x="63601" y="195173"/>
                </a:lnTo>
                <a:lnTo>
                  <a:pt x="0" y="293370"/>
                </a:lnTo>
                <a:lnTo>
                  <a:pt x="116789" y="300405"/>
                </a:lnTo>
                <a:lnTo>
                  <a:pt x="122808" y="295071"/>
                </a:lnTo>
                <a:lnTo>
                  <a:pt x="123647" y="281063"/>
                </a:lnTo>
                <a:lnTo>
                  <a:pt x="118313" y="275043"/>
                </a:lnTo>
                <a:lnTo>
                  <a:pt x="70142" y="272148"/>
                </a:lnTo>
                <a:lnTo>
                  <a:pt x="114996" y="249478"/>
                </a:lnTo>
                <a:lnTo>
                  <a:pt x="58686" y="249478"/>
                </a:lnTo>
                <a:lnTo>
                  <a:pt x="84924" y="208978"/>
                </a:lnTo>
                <a:lnTo>
                  <a:pt x="83235" y="201117"/>
                </a:lnTo>
                <a:lnTo>
                  <a:pt x="71462" y="193484"/>
                </a:lnTo>
                <a:close/>
              </a:path>
              <a:path w="563879" h="300990">
                <a:moveTo>
                  <a:pt x="552310" y="0"/>
                </a:moveTo>
                <a:lnTo>
                  <a:pt x="58686" y="249478"/>
                </a:lnTo>
                <a:lnTo>
                  <a:pt x="114996" y="249478"/>
                </a:lnTo>
                <a:lnTo>
                  <a:pt x="563765" y="22669"/>
                </a:lnTo>
                <a:lnTo>
                  <a:pt x="55231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2AC2B69-E957-4F6E-876A-240903E9B7A1}"/>
              </a:ext>
            </a:extLst>
          </p:cNvPr>
          <p:cNvSpPr/>
          <p:nvPr/>
        </p:nvSpPr>
        <p:spPr>
          <a:xfrm>
            <a:off x="10367872" y="2877696"/>
            <a:ext cx="437515" cy="349250"/>
          </a:xfrm>
          <a:custGeom>
            <a:avLst/>
            <a:gdLst/>
            <a:ahLst/>
            <a:cxnLst/>
            <a:rect l="l" t="t" r="r" b="b"/>
            <a:pathLst>
              <a:path w="437515" h="349250">
                <a:moveTo>
                  <a:pt x="325183" y="307428"/>
                </a:moveTo>
                <a:lnTo>
                  <a:pt x="318757" y="312267"/>
                </a:lnTo>
                <a:lnTo>
                  <a:pt x="316801" y="326161"/>
                </a:lnTo>
                <a:lnTo>
                  <a:pt x="321640" y="332587"/>
                </a:lnTo>
                <a:lnTo>
                  <a:pt x="437502" y="348894"/>
                </a:lnTo>
                <a:lnTo>
                  <a:pt x="423837" y="314159"/>
                </a:lnTo>
                <a:lnTo>
                  <a:pt x="372960" y="314159"/>
                </a:lnTo>
                <a:lnTo>
                  <a:pt x="325183" y="307428"/>
                </a:lnTo>
                <a:close/>
              </a:path>
              <a:path w="437515" h="349250">
                <a:moveTo>
                  <a:pt x="15722" y="0"/>
                </a:moveTo>
                <a:lnTo>
                  <a:pt x="0" y="19938"/>
                </a:lnTo>
                <a:lnTo>
                  <a:pt x="372960" y="314159"/>
                </a:lnTo>
                <a:lnTo>
                  <a:pt x="423837" y="314159"/>
                </a:lnTo>
                <a:lnTo>
                  <a:pt x="415988" y="294208"/>
                </a:lnTo>
                <a:lnTo>
                  <a:pt x="388696" y="294208"/>
                </a:lnTo>
                <a:lnTo>
                  <a:pt x="15722" y="0"/>
                </a:lnTo>
                <a:close/>
              </a:path>
              <a:path w="437515" h="349250">
                <a:moveTo>
                  <a:pt x="387299" y="236804"/>
                </a:moveTo>
                <a:lnTo>
                  <a:pt x="374243" y="241935"/>
                </a:lnTo>
                <a:lnTo>
                  <a:pt x="371030" y="249313"/>
                </a:lnTo>
                <a:lnTo>
                  <a:pt x="388696" y="294208"/>
                </a:lnTo>
                <a:lnTo>
                  <a:pt x="415988" y="294208"/>
                </a:lnTo>
                <a:lnTo>
                  <a:pt x="394665" y="240004"/>
                </a:lnTo>
                <a:lnTo>
                  <a:pt x="387299" y="23680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664D5B70-4530-4A74-A2AE-0211B0AF5633}"/>
              </a:ext>
            </a:extLst>
          </p:cNvPr>
          <p:cNvSpPr/>
          <p:nvPr/>
        </p:nvSpPr>
        <p:spPr>
          <a:xfrm>
            <a:off x="9254489" y="3101406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0" y="233070"/>
                </a:moveTo>
                <a:lnTo>
                  <a:pt x="16821" y="159401"/>
                </a:lnTo>
                <a:lnTo>
                  <a:pt x="36828" y="125960"/>
                </a:lnTo>
                <a:lnTo>
                  <a:pt x="63660" y="95421"/>
                </a:lnTo>
                <a:lnTo>
                  <a:pt x="96639" y="68264"/>
                </a:lnTo>
                <a:lnTo>
                  <a:pt x="135085" y="44969"/>
                </a:lnTo>
                <a:lnTo>
                  <a:pt x="178318" y="26014"/>
                </a:lnTo>
                <a:lnTo>
                  <a:pt x="225659" y="11882"/>
                </a:lnTo>
                <a:lnTo>
                  <a:pt x="276428" y="3050"/>
                </a:lnTo>
                <a:lnTo>
                  <a:pt x="329948" y="0"/>
                </a:lnTo>
                <a:lnTo>
                  <a:pt x="383467" y="3050"/>
                </a:lnTo>
                <a:lnTo>
                  <a:pt x="434237" y="11882"/>
                </a:lnTo>
                <a:lnTo>
                  <a:pt x="481578" y="26014"/>
                </a:lnTo>
                <a:lnTo>
                  <a:pt x="524811" y="44969"/>
                </a:lnTo>
                <a:lnTo>
                  <a:pt x="563256" y="68264"/>
                </a:lnTo>
                <a:lnTo>
                  <a:pt x="596235" y="95421"/>
                </a:lnTo>
                <a:lnTo>
                  <a:pt x="623068" y="125960"/>
                </a:lnTo>
                <a:lnTo>
                  <a:pt x="643075" y="159401"/>
                </a:lnTo>
                <a:lnTo>
                  <a:pt x="659896" y="233070"/>
                </a:lnTo>
                <a:lnTo>
                  <a:pt x="655577" y="270875"/>
                </a:lnTo>
                <a:lnTo>
                  <a:pt x="623068" y="340179"/>
                </a:lnTo>
                <a:lnTo>
                  <a:pt x="596235" y="370718"/>
                </a:lnTo>
                <a:lnTo>
                  <a:pt x="563256" y="397875"/>
                </a:lnTo>
                <a:lnTo>
                  <a:pt x="524811" y="421171"/>
                </a:lnTo>
                <a:lnTo>
                  <a:pt x="481578" y="440125"/>
                </a:lnTo>
                <a:lnTo>
                  <a:pt x="434237" y="454258"/>
                </a:lnTo>
                <a:lnTo>
                  <a:pt x="383467" y="463089"/>
                </a:lnTo>
                <a:lnTo>
                  <a:pt x="329948" y="466140"/>
                </a:lnTo>
                <a:lnTo>
                  <a:pt x="276428" y="463089"/>
                </a:lnTo>
                <a:lnTo>
                  <a:pt x="225659" y="454258"/>
                </a:lnTo>
                <a:lnTo>
                  <a:pt x="178318" y="440125"/>
                </a:lnTo>
                <a:lnTo>
                  <a:pt x="135085" y="421171"/>
                </a:lnTo>
                <a:lnTo>
                  <a:pt x="96639" y="397875"/>
                </a:lnTo>
                <a:lnTo>
                  <a:pt x="63660" y="370718"/>
                </a:lnTo>
                <a:lnTo>
                  <a:pt x="36828" y="340179"/>
                </a:lnTo>
                <a:lnTo>
                  <a:pt x="16821" y="306738"/>
                </a:lnTo>
                <a:lnTo>
                  <a:pt x="0" y="233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001A16A-F15F-498A-9583-3C0322ED1539}"/>
              </a:ext>
            </a:extLst>
          </p:cNvPr>
          <p:cNvSpPr txBox="1"/>
          <p:nvPr/>
        </p:nvSpPr>
        <p:spPr>
          <a:xfrm>
            <a:off x="9424897" y="3126197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latin typeface="DejaVu Sans"/>
                <a:cs typeface="DejaVu Sans"/>
              </a:rPr>
              <a:t>+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31BAF251-589E-4762-826C-A62383625311}"/>
              </a:ext>
            </a:extLst>
          </p:cNvPr>
          <p:cNvSpPr/>
          <p:nvPr/>
        </p:nvSpPr>
        <p:spPr>
          <a:xfrm>
            <a:off x="9479329" y="3883587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0" y="233070"/>
                </a:moveTo>
                <a:lnTo>
                  <a:pt x="16821" y="159401"/>
                </a:lnTo>
                <a:lnTo>
                  <a:pt x="36828" y="125960"/>
                </a:lnTo>
                <a:lnTo>
                  <a:pt x="63660" y="95421"/>
                </a:lnTo>
                <a:lnTo>
                  <a:pt x="96639" y="68264"/>
                </a:lnTo>
                <a:lnTo>
                  <a:pt x="135085" y="44969"/>
                </a:lnTo>
                <a:lnTo>
                  <a:pt x="178318" y="26014"/>
                </a:lnTo>
                <a:lnTo>
                  <a:pt x="225659" y="11882"/>
                </a:lnTo>
                <a:lnTo>
                  <a:pt x="276428" y="3050"/>
                </a:lnTo>
                <a:lnTo>
                  <a:pt x="329948" y="0"/>
                </a:lnTo>
                <a:lnTo>
                  <a:pt x="383467" y="3050"/>
                </a:lnTo>
                <a:lnTo>
                  <a:pt x="434237" y="11882"/>
                </a:lnTo>
                <a:lnTo>
                  <a:pt x="481578" y="26014"/>
                </a:lnTo>
                <a:lnTo>
                  <a:pt x="524811" y="44969"/>
                </a:lnTo>
                <a:lnTo>
                  <a:pt x="563256" y="68264"/>
                </a:lnTo>
                <a:lnTo>
                  <a:pt x="596235" y="95421"/>
                </a:lnTo>
                <a:lnTo>
                  <a:pt x="623068" y="125960"/>
                </a:lnTo>
                <a:lnTo>
                  <a:pt x="643075" y="159401"/>
                </a:lnTo>
                <a:lnTo>
                  <a:pt x="659896" y="233070"/>
                </a:lnTo>
                <a:lnTo>
                  <a:pt x="655577" y="270875"/>
                </a:lnTo>
                <a:lnTo>
                  <a:pt x="623068" y="340179"/>
                </a:lnTo>
                <a:lnTo>
                  <a:pt x="596235" y="370718"/>
                </a:lnTo>
                <a:lnTo>
                  <a:pt x="563256" y="397875"/>
                </a:lnTo>
                <a:lnTo>
                  <a:pt x="524811" y="421171"/>
                </a:lnTo>
                <a:lnTo>
                  <a:pt x="481578" y="440125"/>
                </a:lnTo>
                <a:lnTo>
                  <a:pt x="434237" y="454258"/>
                </a:lnTo>
                <a:lnTo>
                  <a:pt x="383467" y="463089"/>
                </a:lnTo>
                <a:lnTo>
                  <a:pt x="329948" y="466140"/>
                </a:lnTo>
                <a:lnTo>
                  <a:pt x="276428" y="463089"/>
                </a:lnTo>
                <a:lnTo>
                  <a:pt x="225659" y="454258"/>
                </a:lnTo>
                <a:lnTo>
                  <a:pt x="178318" y="440125"/>
                </a:lnTo>
                <a:lnTo>
                  <a:pt x="135085" y="421171"/>
                </a:lnTo>
                <a:lnTo>
                  <a:pt x="96639" y="397875"/>
                </a:lnTo>
                <a:lnTo>
                  <a:pt x="63660" y="370718"/>
                </a:lnTo>
                <a:lnTo>
                  <a:pt x="36828" y="340179"/>
                </a:lnTo>
                <a:lnTo>
                  <a:pt x="16821" y="306738"/>
                </a:lnTo>
                <a:lnTo>
                  <a:pt x="0" y="233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679A4CF-FC54-4C0B-A422-18FA29EB7727}"/>
              </a:ext>
            </a:extLst>
          </p:cNvPr>
          <p:cNvSpPr txBox="1"/>
          <p:nvPr/>
        </p:nvSpPr>
        <p:spPr>
          <a:xfrm>
            <a:off x="9689413" y="3908377"/>
            <a:ext cx="17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5" dirty="0">
                <a:latin typeface="DejaVu Sans"/>
                <a:cs typeface="DejaVu Sans"/>
              </a:rPr>
              <a:t>∗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51BC4DE8-8281-459E-BC0E-27CB41AE8BD0}"/>
              </a:ext>
            </a:extLst>
          </p:cNvPr>
          <p:cNvSpPr/>
          <p:nvPr/>
        </p:nvSpPr>
        <p:spPr>
          <a:xfrm>
            <a:off x="9042995" y="3556816"/>
            <a:ext cx="548640" cy="353695"/>
          </a:xfrm>
          <a:custGeom>
            <a:avLst/>
            <a:gdLst/>
            <a:ahLst/>
            <a:cxnLst/>
            <a:rect l="l" t="t" r="r" b="b"/>
            <a:pathLst>
              <a:path w="548640" h="353694">
                <a:moveTo>
                  <a:pt x="61518" y="247167"/>
                </a:moveTo>
                <a:lnTo>
                  <a:pt x="53860" y="249593"/>
                </a:lnTo>
                <a:lnTo>
                  <a:pt x="0" y="353466"/>
                </a:lnTo>
                <a:lnTo>
                  <a:pt x="116916" y="349224"/>
                </a:lnTo>
                <a:lnTo>
                  <a:pt x="122402" y="343331"/>
                </a:lnTo>
                <a:lnTo>
                  <a:pt x="121894" y="329310"/>
                </a:lnTo>
                <a:lnTo>
                  <a:pt x="117888" y="325589"/>
                </a:lnTo>
                <a:lnTo>
                  <a:pt x="67779" y="325589"/>
                </a:lnTo>
                <a:lnTo>
                  <a:pt x="101686" y="304126"/>
                </a:lnTo>
                <a:lnTo>
                  <a:pt x="54190" y="304126"/>
                </a:lnTo>
                <a:lnTo>
                  <a:pt x="76403" y="261289"/>
                </a:lnTo>
                <a:lnTo>
                  <a:pt x="73977" y="253618"/>
                </a:lnTo>
                <a:lnTo>
                  <a:pt x="61518" y="247167"/>
                </a:lnTo>
                <a:close/>
              </a:path>
              <a:path w="548640" h="353694">
                <a:moveTo>
                  <a:pt x="116001" y="323837"/>
                </a:moveTo>
                <a:lnTo>
                  <a:pt x="67779" y="325589"/>
                </a:lnTo>
                <a:lnTo>
                  <a:pt x="117888" y="325589"/>
                </a:lnTo>
                <a:lnTo>
                  <a:pt x="116001" y="323837"/>
                </a:lnTo>
                <a:close/>
              </a:path>
              <a:path w="548640" h="353694">
                <a:moveTo>
                  <a:pt x="534644" y="0"/>
                </a:moveTo>
                <a:lnTo>
                  <a:pt x="54190" y="304126"/>
                </a:lnTo>
                <a:lnTo>
                  <a:pt x="101686" y="304126"/>
                </a:lnTo>
                <a:lnTo>
                  <a:pt x="548233" y="21462"/>
                </a:lnTo>
                <a:lnTo>
                  <a:pt x="53464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0AA12A4B-25F9-4FF7-9C93-78EE1FDBF181}"/>
              </a:ext>
            </a:extLst>
          </p:cNvPr>
          <p:cNvSpPr/>
          <p:nvPr/>
        </p:nvSpPr>
        <p:spPr>
          <a:xfrm>
            <a:off x="9574084" y="3560181"/>
            <a:ext cx="235585" cy="323850"/>
          </a:xfrm>
          <a:custGeom>
            <a:avLst/>
            <a:gdLst/>
            <a:ahLst/>
            <a:cxnLst/>
            <a:rect l="l" t="t" r="r" b="b"/>
            <a:pathLst>
              <a:path w="235584" h="323850">
                <a:moveTo>
                  <a:pt x="139052" y="252120"/>
                </a:moveTo>
                <a:lnTo>
                  <a:pt x="131533" y="254965"/>
                </a:lnTo>
                <a:lnTo>
                  <a:pt x="125755" y="267754"/>
                </a:lnTo>
                <a:lnTo>
                  <a:pt x="128600" y="275272"/>
                </a:lnTo>
                <a:lnTo>
                  <a:pt x="235216" y="323443"/>
                </a:lnTo>
                <a:lnTo>
                  <a:pt x="230562" y="271995"/>
                </a:lnTo>
                <a:lnTo>
                  <a:pt x="183032" y="271995"/>
                </a:lnTo>
                <a:lnTo>
                  <a:pt x="139052" y="252120"/>
                </a:lnTo>
                <a:close/>
              </a:path>
              <a:path w="235584" h="323850">
                <a:moveTo>
                  <a:pt x="20700" y="0"/>
                </a:moveTo>
                <a:lnTo>
                  <a:pt x="0" y="14731"/>
                </a:lnTo>
                <a:lnTo>
                  <a:pt x="183032" y="271995"/>
                </a:lnTo>
                <a:lnTo>
                  <a:pt x="230562" y="271995"/>
                </a:lnTo>
                <a:lnTo>
                  <a:pt x="229229" y="257263"/>
                </a:lnTo>
                <a:lnTo>
                  <a:pt x="203733" y="257263"/>
                </a:lnTo>
                <a:lnTo>
                  <a:pt x="20700" y="0"/>
                </a:lnTo>
                <a:close/>
              </a:path>
              <a:path w="235584" h="323850">
                <a:moveTo>
                  <a:pt x="218490" y="201764"/>
                </a:moveTo>
                <a:lnTo>
                  <a:pt x="204520" y="203034"/>
                </a:lnTo>
                <a:lnTo>
                  <a:pt x="199377" y="209207"/>
                </a:lnTo>
                <a:lnTo>
                  <a:pt x="203733" y="257263"/>
                </a:lnTo>
                <a:lnTo>
                  <a:pt x="229229" y="257263"/>
                </a:lnTo>
                <a:lnTo>
                  <a:pt x="224675" y="206921"/>
                </a:lnTo>
                <a:lnTo>
                  <a:pt x="218490" y="2017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559C770E-9082-4D17-83A8-7EE5572D8187}"/>
              </a:ext>
            </a:extLst>
          </p:cNvPr>
          <p:cNvSpPr/>
          <p:nvPr/>
        </p:nvSpPr>
        <p:spPr>
          <a:xfrm>
            <a:off x="10708689" y="3158290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329945" y="0"/>
                </a:moveTo>
                <a:lnTo>
                  <a:pt x="276428" y="3050"/>
                </a:lnTo>
                <a:lnTo>
                  <a:pt x="225659" y="11881"/>
                </a:lnTo>
                <a:lnTo>
                  <a:pt x="178318" y="26013"/>
                </a:lnTo>
                <a:lnTo>
                  <a:pt x="135086" y="44967"/>
                </a:lnTo>
                <a:lnTo>
                  <a:pt x="96640" y="68262"/>
                </a:lnTo>
                <a:lnTo>
                  <a:pt x="63661" y="95419"/>
                </a:lnTo>
                <a:lnTo>
                  <a:pt x="36828" y="125958"/>
                </a:lnTo>
                <a:lnTo>
                  <a:pt x="16821" y="159399"/>
                </a:lnTo>
                <a:lnTo>
                  <a:pt x="0" y="233070"/>
                </a:lnTo>
                <a:lnTo>
                  <a:pt x="4318" y="270873"/>
                </a:lnTo>
                <a:lnTo>
                  <a:pt x="36828" y="340176"/>
                </a:lnTo>
                <a:lnTo>
                  <a:pt x="63661" y="370715"/>
                </a:lnTo>
                <a:lnTo>
                  <a:pt x="96640" y="397873"/>
                </a:lnTo>
                <a:lnTo>
                  <a:pt x="135086" y="421169"/>
                </a:lnTo>
                <a:lnTo>
                  <a:pt x="178318" y="440124"/>
                </a:lnTo>
                <a:lnTo>
                  <a:pt x="225659" y="454258"/>
                </a:lnTo>
                <a:lnTo>
                  <a:pt x="276428" y="463090"/>
                </a:lnTo>
                <a:lnTo>
                  <a:pt x="329945" y="466140"/>
                </a:lnTo>
                <a:lnTo>
                  <a:pt x="383466" y="463090"/>
                </a:lnTo>
                <a:lnTo>
                  <a:pt x="434237" y="454258"/>
                </a:lnTo>
                <a:lnTo>
                  <a:pt x="481578" y="440124"/>
                </a:lnTo>
                <a:lnTo>
                  <a:pt x="524811" y="421169"/>
                </a:lnTo>
                <a:lnTo>
                  <a:pt x="563256" y="397873"/>
                </a:lnTo>
                <a:lnTo>
                  <a:pt x="596233" y="370715"/>
                </a:lnTo>
                <a:lnTo>
                  <a:pt x="623065" y="340176"/>
                </a:lnTo>
                <a:lnTo>
                  <a:pt x="643071" y="306736"/>
                </a:lnTo>
                <a:lnTo>
                  <a:pt x="659891" y="233070"/>
                </a:lnTo>
                <a:lnTo>
                  <a:pt x="655573" y="195263"/>
                </a:lnTo>
                <a:lnTo>
                  <a:pt x="623065" y="125958"/>
                </a:lnTo>
                <a:lnTo>
                  <a:pt x="596233" y="95419"/>
                </a:lnTo>
                <a:lnTo>
                  <a:pt x="563256" y="68262"/>
                </a:lnTo>
                <a:lnTo>
                  <a:pt x="524811" y="44967"/>
                </a:lnTo>
                <a:lnTo>
                  <a:pt x="481578" y="26013"/>
                </a:lnTo>
                <a:lnTo>
                  <a:pt x="434237" y="11881"/>
                </a:lnTo>
                <a:lnTo>
                  <a:pt x="383466" y="3050"/>
                </a:lnTo>
                <a:lnTo>
                  <a:pt x="329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CE2C7FB8-B0E3-42CC-BC8B-276ACD5A66A2}"/>
              </a:ext>
            </a:extLst>
          </p:cNvPr>
          <p:cNvSpPr/>
          <p:nvPr/>
        </p:nvSpPr>
        <p:spPr>
          <a:xfrm>
            <a:off x="10708689" y="3158290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0" y="233070"/>
                </a:moveTo>
                <a:lnTo>
                  <a:pt x="16821" y="159401"/>
                </a:lnTo>
                <a:lnTo>
                  <a:pt x="36828" y="125960"/>
                </a:lnTo>
                <a:lnTo>
                  <a:pt x="63660" y="95421"/>
                </a:lnTo>
                <a:lnTo>
                  <a:pt x="96639" y="68264"/>
                </a:lnTo>
                <a:lnTo>
                  <a:pt x="135085" y="44969"/>
                </a:lnTo>
                <a:lnTo>
                  <a:pt x="178318" y="26014"/>
                </a:lnTo>
                <a:lnTo>
                  <a:pt x="225659" y="11882"/>
                </a:lnTo>
                <a:lnTo>
                  <a:pt x="276428" y="3050"/>
                </a:lnTo>
                <a:lnTo>
                  <a:pt x="329948" y="0"/>
                </a:lnTo>
                <a:lnTo>
                  <a:pt x="383467" y="3050"/>
                </a:lnTo>
                <a:lnTo>
                  <a:pt x="434237" y="11882"/>
                </a:lnTo>
                <a:lnTo>
                  <a:pt x="481578" y="26014"/>
                </a:lnTo>
                <a:lnTo>
                  <a:pt x="524811" y="44969"/>
                </a:lnTo>
                <a:lnTo>
                  <a:pt x="563256" y="68264"/>
                </a:lnTo>
                <a:lnTo>
                  <a:pt x="596235" y="95421"/>
                </a:lnTo>
                <a:lnTo>
                  <a:pt x="623068" y="125960"/>
                </a:lnTo>
                <a:lnTo>
                  <a:pt x="643075" y="159401"/>
                </a:lnTo>
                <a:lnTo>
                  <a:pt x="659896" y="233070"/>
                </a:lnTo>
                <a:lnTo>
                  <a:pt x="655577" y="270875"/>
                </a:lnTo>
                <a:lnTo>
                  <a:pt x="623068" y="340179"/>
                </a:lnTo>
                <a:lnTo>
                  <a:pt x="596235" y="370718"/>
                </a:lnTo>
                <a:lnTo>
                  <a:pt x="563256" y="397875"/>
                </a:lnTo>
                <a:lnTo>
                  <a:pt x="524811" y="421171"/>
                </a:lnTo>
                <a:lnTo>
                  <a:pt x="481578" y="440125"/>
                </a:lnTo>
                <a:lnTo>
                  <a:pt x="434237" y="454258"/>
                </a:lnTo>
                <a:lnTo>
                  <a:pt x="383467" y="463089"/>
                </a:lnTo>
                <a:lnTo>
                  <a:pt x="329948" y="466140"/>
                </a:lnTo>
                <a:lnTo>
                  <a:pt x="276428" y="463089"/>
                </a:lnTo>
                <a:lnTo>
                  <a:pt x="225659" y="454258"/>
                </a:lnTo>
                <a:lnTo>
                  <a:pt x="178318" y="440125"/>
                </a:lnTo>
                <a:lnTo>
                  <a:pt x="135085" y="421171"/>
                </a:lnTo>
                <a:lnTo>
                  <a:pt x="96639" y="397875"/>
                </a:lnTo>
                <a:lnTo>
                  <a:pt x="63660" y="370718"/>
                </a:lnTo>
                <a:lnTo>
                  <a:pt x="36828" y="340179"/>
                </a:lnTo>
                <a:lnTo>
                  <a:pt x="16821" y="306738"/>
                </a:lnTo>
                <a:lnTo>
                  <a:pt x="0" y="233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12A9600D-0669-4813-B451-91F2FF266407}"/>
              </a:ext>
            </a:extLst>
          </p:cNvPr>
          <p:cNvSpPr txBox="1"/>
          <p:nvPr/>
        </p:nvSpPr>
        <p:spPr>
          <a:xfrm>
            <a:off x="10917986" y="3183080"/>
            <a:ext cx="17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65" dirty="0">
                <a:latin typeface="DejaVu Sans"/>
                <a:cs typeface="DejaVu Sans"/>
              </a:rPr>
              <a:t>/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DB8D7F13-3A63-4E24-A953-ADE26A33A18C}"/>
              </a:ext>
            </a:extLst>
          </p:cNvPr>
          <p:cNvSpPr/>
          <p:nvPr/>
        </p:nvSpPr>
        <p:spPr>
          <a:xfrm>
            <a:off x="9487750" y="4340990"/>
            <a:ext cx="330835" cy="348615"/>
          </a:xfrm>
          <a:custGeom>
            <a:avLst/>
            <a:gdLst/>
            <a:ahLst/>
            <a:cxnLst/>
            <a:rect l="l" t="t" r="r" b="b"/>
            <a:pathLst>
              <a:path w="330834" h="348614">
                <a:moveTo>
                  <a:pt x="33515" y="230162"/>
                </a:moveTo>
                <a:lnTo>
                  <a:pt x="26682" y="234403"/>
                </a:lnTo>
                <a:lnTo>
                  <a:pt x="0" y="348322"/>
                </a:lnTo>
                <a:lnTo>
                  <a:pt x="112293" y="315467"/>
                </a:lnTo>
                <a:lnTo>
                  <a:pt x="116166" y="308419"/>
                </a:lnTo>
                <a:lnTo>
                  <a:pt x="115061" y="304647"/>
                </a:lnTo>
                <a:lnTo>
                  <a:pt x="58851" y="304647"/>
                </a:lnTo>
                <a:lnTo>
                  <a:pt x="75396" y="287172"/>
                </a:lnTo>
                <a:lnTo>
                  <a:pt x="40411" y="287172"/>
                </a:lnTo>
                <a:lnTo>
                  <a:pt x="51409" y="240195"/>
                </a:lnTo>
                <a:lnTo>
                  <a:pt x="47167" y="233362"/>
                </a:lnTo>
                <a:lnTo>
                  <a:pt x="33515" y="230162"/>
                </a:lnTo>
                <a:close/>
              </a:path>
              <a:path w="330834" h="348614">
                <a:moveTo>
                  <a:pt x="105168" y="291084"/>
                </a:moveTo>
                <a:lnTo>
                  <a:pt x="58851" y="304647"/>
                </a:lnTo>
                <a:lnTo>
                  <a:pt x="115061" y="304647"/>
                </a:lnTo>
                <a:lnTo>
                  <a:pt x="112217" y="294944"/>
                </a:lnTo>
                <a:lnTo>
                  <a:pt x="105168" y="291084"/>
                </a:lnTo>
                <a:close/>
              </a:path>
              <a:path w="330834" h="348614">
                <a:moveTo>
                  <a:pt x="312305" y="0"/>
                </a:moveTo>
                <a:lnTo>
                  <a:pt x="40411" y="287172"/>
                </a:lnTo>
                <a:lnTo>
                  <a:pt x="75396" y="287172"/>
                </a:lnTo>
                <a:lnTo>
                  <a:pt x="330746" y="17462"/>
                </a:lnTo>
                <a:lnTo>
                  <a:pt x="31230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44702EEB-7ECD-4C82-A833-F278D34B94E6}"/>
              </a:ext>
            </a:extLst>
          </p:cNvPr>
          <p:cNvSpPr/>
          <p:nvPr/>
        </p:nvSpPr>
        <p:spPr>
          <a:xfrm>
            <a:off x="9801566" y="4339618"/>
            <a:ext cx="454659" cy="351155"/>
          </a:xfrm>
          <a:custGeom>
            <a:avLst/>
            <a:gdLst/>
            <a:ahLst/>
            <a:cxnLst/>
            <a:rect l="l" t="t" r="r" b="b"/>
            <a:pathLst>
              <a:path w="454659" h="351155">
                <a:moveTo>
                  <a:pt x="341236" y="311162"/>
                </a:moveTo>
                <a:lnTo>
                  <a:pt x="334886" y="316115"/>
                </a:lnTo>
                <a:lnTo>
                  <a:pt x="333159" y="330034"/>
                </a:lnTo>
                <a:lnTo>
                  <a:pt x="338099" y="336372"/>
                </a:lnTo>
                <a:lnTo>
                  <a:pt x="454202" y="350812"/>
                </a:lnTo>
                <a:lnTo>
                  <a:pt x="440317" y="317118"/>
                </a:lnTo>
                <a:lnTo>
                  <a:pt x="389115" y="317118"/>
                </a:lnTo>
                <a:lnTo>
                  <a:pt x="341236" y="311162"/>
                </a:lnTo>
                <a:close/>
              </a:path>
              <a:path w="454659" h="351155">
                <a:moveTo>
                  <a:pt x="15405" y="0"/>
                </a:moveTo>
                <a:lnTo>
                  <a:pt x="0" y="20192"/>
                </a:lnTo>
                <a:lnTo>
                  <a:pt x="389115" y="317118"/>
                </a:lnTo>
                <a:lnTo>
                  <a:pt x="440317" y="317118"/>
                </a:lnTo>
                <a:lnTo>
                  <a:pt x="432000" y="296938"/>
                </a:lnTo>
                <a:lnTo>
                  <a:pt x="404520" y="296938"/>
                </a:lnTo>
                <a:lnTo>
                  <a:pt x="15405" y="0"/>
                </a:lnTo>
                <a:close/>
              </a:path>
              <a:path w="454659" h="351155">
                <a:moveTo>
                  <a:pt x="402196" y="239547"/>
                </a:moveTo>
                <a:lnTo>
                  <a:pt x="389229" y="244894"/>
                </a:lnTo>
                <a:lnTo>
                  <a:pt x="386143" y="252323"/>
                </a:lnTo>
                <a:lnTo>
                  <a:pt x="404520" y="296938"/>
                </a:lnTo>
                <a:lnTo>
                  <a:pt x="432000" y="296938"/>
                </a:lnTo>
                <a:lnTo>
                  <a:pt x="409625" y="242646"/>
                </a:lnTo>
                <a:lnTo>
                  <a:pt x="402196" y="23954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9646498E-061C-45A0-9F3E-20BEF380FBF1}"/>
              </a:ext>
            </a:extLst>
          </p:cNvPr>
          <p:cNvSpPr/>
          <p:nvPr/>
        </p:nvSpPr>
        <p:spPr>
          <a:xfrm>
            <a:off x="9925773" y="4690405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0" y="233070"/>
                </a:moveTo>
                <a:lnTo>
                  <a:pt x="16821" y="159401"/>
                </a:lnTo>
                <a:lnTo>
                  <a:pt x="36828" y="125960"/>
                </a:lnTo>
                <a:lnTo>
                  <a:pt x="63660" y="95421"/>
                </a:lnTo>
                <a:lnTo>
                  <a:pt x="96639" y="68264"/>
                </a:lnTo>
                <a:lnTo>
                  <a:pt x="135085" y="44969"/>
                </a:lnTo>
                <a:lnTo>
                  <a:pt x="178318" y="26014"/>
                </a:lnTo>
                <a:lnTo>
                  <a:pt x="225659" y="11882"/>
                </a:lnTo>
                <a:lnTo>
                  <a:pt x="276428" y="3050"/>
                </a:lnTo>
                <a:lnTo>
                  <a:pt x="329948" y="0"/>
                </a:lnTo>
                <a:lnTo>
                  <a:pt x="383467" y="3050"/>
                </a:lnTo>
                <a:lnTo>
                  <a:pt x="434237" y="11882"/>
                </a:lnTo>
                <a:lnTo>
                  <a:pt x="481578" y="26014"/>
                </a:lnTo>
                <a:lnTo>
                  <a:pt x="524811" y="44969"/>
                </a:lnTo>
                <a:lnTo>
                  <a:pt x="563256" y="68264"/>
                </a:lnTo>
                <a:lnTo>
                  <a:pt x="596235" y="95421"/>
                </a:lnTo>
                <a:lnTo>
                  <a:pt x="623068" y="125960"/>
                </a:lnTo>
                <a:lnTo>
                  <a:pt x="643075" y="159401"/>
                </a:lnTo>
                <a:lnTo>
                  <a:pt x="659896" y="233070"/>
                </a:lnTo>
                <a:lnTo>
                  <a:pt x="655577" y="270875"/>
                </a:lnTo>
                <a:lnTo>
                  <a:pt x="623068" y="340179"/>
                </a:lnTo>
                <a:lnTo>
                  <a:pt x="596235" y="370718"/>
                </a:lnTo>
                <a:lnTo>
                  <a:pt x="563256" y="397875"/>
                </a:lnTo>
                <a:lnTo>
                  <a:pt x="524811" y="421171"/>
                </a:lnTo>
                <a:lnTo>
                  <a:pt x="481578" y="440125"/>
                </a:lnTo>
                <a:lnTo>
                  <a:pt x="434237" y="454258"/>
                </a:lnTo>
                <a:lnTo>
                  <a:pt x="383467" y="463089"/>
                </a:lnTo>
                <a:lnTo>
                  <a:pt x="329948" y="466140"/>
                </a:lnTo>
                <a:lnTo>
                  <a:pt x="276428" y="463089"/>
                </a:lnTo>
                <a:lnTo>
                  <a:pt x="225659" y="454258"/>
                </a:lnTo>
                <a:lnTo>
                  <a:pt x="178318" y="440125"/>
                </a:lnTo>
                <a:lnTo>
                  <a:pt x="135085" y="421171"/>
                </a:lnTo>
                <a:lnTo>
                  <a:pt x="96639" y="397875"/>
                </a:lnTo>
                <a:lnTo>
                  <a:pt x="63660" y="370718"/>
                </a:lnTo>
                <a:lnTo>
                  <a:pt x="36828" y="340179"/>
                </a:lnTo>
                <a:lnTo>
                  <a:pt x="16821" y="306738"/>
                </a:lnTo>
                <a:lnTo>
                  <a:pt x="0" y="233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6D1C6793-F4D0-41ED-A3ED-2C4669100B70}"/>
              </a:ext>
            </a:extLst>
          </p:cNvPr>
          <p:cNvSpPr/>
          <p:nvPr/>
        </p:nvSpPr>
        <p:spPr>
          <a:xfrm>
            <a:off x="8713100" y="3910244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0" y="233070"/>
                </a:moveTo>
                <a:lnTo>
                  <a:pt x="16821" y="159401"/>
                </a:lnTo>
                <a:lnTo>
                  <a:pt x="36828" y="125960"/>
                </a:lnTo>
                <a:lnTo>
                  <a:pt x="63660" y="95421"/>
                </a:lnTo>
                <a:lnTo>
                  <a:pt x="96639" y="68264"/>
                </a:lnTo>
                <a:lnTo>
                  <a:pt x="135085" y="44969"/>
                </a:lnTo>
                <a:lnTo>
                  <a:pt x="178318" y="26014"/>
                </a:lnTo>
                <a:lnTo>
                  <a:pt x="225659" y="11882"/>
                </a:lnTo>
                <a:lnTo>
                  <a:pt x="276428" y="3050"/>
                </a:lnTo>
                <a:lnTo>
                  <a:pt x="329948" y="0"/>
                </a:lnTo>
                <a:lnTo>
                  <a:pt x="383467" y="3050"/>
                </a:lnTo>
                <a:lnTo>
                  <a:pt x="434237" y="11882"/>
                </a:lnTo>
                <a:lnTo>
                  <a:pt x="481578" y="26014"/>
                </a:lnTo>
                <a:lnTo>
                  <a:pt x="524811" y="44969"/>
                </a:lnTo>
                <a:lnTo>
                  <a:pt x="563256" y="68264"/>
                </a:lnTo>
                <a:lnTo>
                  <a:pt x="596235" y="95421"/>
                </a:lnTo>
                <a:lnTo>
                  <a:pt x="623068" y="125960"/>
                </a:lnTo>
                <a:lnTo>
                  <a:pt x="643075" y="159401"/>
                </a:lnTo>
                <a:lnTo>
                  <a:pt x="659896" y="233070"/>
                </a:lnTo>
                <a:lnTo>
                  <a:pt x="655577" y="270875"/>
                </a:lnTo>
                <a:lnTo>
                  <a:pt x="623068" y="340179"/>
                </a:lnTo>
                <a:lnTo>
                  <a:pt x="596235" y="370718"/>
                </a:lnTo>
                <a:lnTo>
                  <a:pt x="563256" y="397875"/>
                </a:lnTo>
                <a:lnTo>
                  <a:pt x="524811" y="421171"/>
                </a:lnTo>
                <a:lnTo>
                  <a:pt x="481578" y="440125"/>
                </a:lnTo>
                <a:lnTo>
                  <a:pt x="434237" y="454258"/>
                </a:lnTo>
                <a:lnTo>
                  <a:pt x="383467" y="463089"/>
                </a:lnTo>
                <a:lnTo>
                  <a:pt x="329948" y="466140"/>
                </a:lnTo>
                <a:lnTo>
                  <a:pt x="276428" y="463089"/>
                </a:lnTo>
                <a:lnTo>
                  <a:pt x="225659" y="454258"/>
                </a:lnTo>
                <a:lnTo>
                  <a:pt x="178318" y="440125"/>
                </a:lnTo>
                <a:lnTo>
                  <a:pt x="135085" y="421171"/>
                </a:lnTo>
                <a:lnTo>
                  <a:pt x="96639" y="397875"/>
                </a:lnTo>
                <a:lnTo>
                  <a:pt x="63660" y="370718"/>
                </a:lnTo>
                <a:lnTo>
                  <a:pt x="36828" y="340179"/>
                </a:lnTo>
                <a:lnTo>
                  <a:pt x="16821" y="306738"/>
                </a:lnTo>
                <a:lnTo>
                  <a:pt x="0" y="233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4B0156D3-D52F-4086-841D-09140E07A9BB}"/>
              </a:ext>
            </a:extLst>
          </p:cNvPr>
          <p:cNvSpPr txBox="1"/>
          <p:nvPr/>
        </p:nvSpPr>
        <p:spPr>
          <a:xfrm>
            <a:off x="8908363" y="3935034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DejaVu Sans"/>
                <a:cs typeface="DejaVu Sans"/>
              </a:rPr>
              <a:t>𝑎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B953360E-260F-4A8E-BF8F-861CA488B5EE}"/>
              </a:ext>
            </a:extLst>
          </p:cNvPr>
          <p:cNvSpPr/>
          <p:nvPr/>
        </p:nvSpPr>
        <p:spPr>
          <a:xfrm>
            <a:off x="9157842" y="4689275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0" y="233070"/>
                </a:moveTo>
                <a:lnTo>
                  <a:pt x="16821" y="159401"/>
                </a:lnTo>
                <a:lnTo>
                  <a:pt x="36828" y="125960"/>
                </a:lnTo>
                <a:lnTo>
                  <a:pt x="63660" y="95421"/>
                </a:lnTo>
                <a:lnTo>
                  <a:pt x="96639" y="68264"/>
                </a:lnTo>
                <a:lnTo>
                  <a:pt x="135085" y="44969"/>
                </a:lnTo>
                <a:lnTo>
                  <a:pt x="178318" y="26014"/>
                </a:lnTo>
                <a:lnTo>
                  <a:pt x="225659" y="11882"/>
                </a:lnTo>
                <a:lnTo>
                  <a:pt x="276428" y="3050"/>
                </a:lnTo>
                <a:lnTo>
                  <a:pt x="329948" y="0"/>
                </a:lnTo>
                <a:lnTo>
                  <a:pt x="383467" y="3050"/>
                </a:lnTo>
                <a:lnTo>
                  <a:pt x="434237" y="11882"/>
                </a:lnTo>
                <a:lnTo>
                  <a:pt x="481578" y="26014"/>
                </a:lnTo>
                <a:lnTo>
                  <a:pt x="524811" y="44969"/>
                </a:lnTo>
                <a:lnTo>
                  <a:pt x="563256" y="68264"/>
                </a:lnTo>
                <a:lnTo>
                  <a:pt x="596235" y="95421"/>
                </a:lnTo>
                <a:lnTo>
                  <a:pt x="623068" y="125960"/>
                </a:lnTo>
                <a:lnTo>
                  <a:pt x="643075" y="159401"/>
                </a:lnTo>
                <a:lnTo>
                  <a:pt x="659896" y="233070"/>
                </a:lnTo>
                <a:lnTo>
                  <a:pt x="655577" y="270875"/>
                </a:lnTo>
                <a:lnTo>
                  <a:pt x="623068" y="340179"/>
                </a:lnTo>
                <a:lnTo>
                  <a:pt x="596235" y="370718"/>
                </a:lnTo>
                <a:lnTo>
                  <a:pt x="563256" y="397875"/>
                </a:lnTo>
                <a:lnTo>
                  <a:pt x="524811" y="421171"/>
                </a:lnTo>
                <a:lnTo>
                  <a:pt x="481578" y="440125"/>
                </a:lnTo>
                <a:lnTo>
                  <a:pt x="434237" y="454258"/>
                </a:lnTo>
                <a:lnTo>
                  <a:pt x="383467" y="463089"/>
                </a:lnTo>
                <a:lnTo>
                  <a:pt x="329948" y="466140"/>
                </a:lnTo>
                <a:lnTo>
                  <a:pt x="276428" y="463089"/>
                </a:lnTo>
                <a:lnTo>
                  <a:pt x="225659" y="454258"/>
                </a:lnTo>
                <a:lnTo>
                  <a:pt x="178318" y="440125"/>
                </a:lnTo>
                <a:lnTo>
                  <a:pt x="135085" y="421171"/>
                </a:lnTo>
                <a:lnTo>
                  <a:pt x="96639" y="397875"/>
                </a:lnTo>
                <a:lnTo>
                  <a:pt x="63660" y="370718"/>
                </a:lnTo>
                <a:lnTo>
                  <a:pt x="36828" y="340179"/>
                </a:lnTo>
                <a:lnTo>
                  <a:pt x="16821" y="306738"/>
                </a:lnTo>
                <a:lnTo>
                  <a:pt x="0" y="233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B3AD300F-943B-42F3-AD36-68C2C512423D}"/>
              </a:ext>
            </a:extLst>
          </p:cNvPr>
          <p:cNvSpPr txBox="1"/>
          <p:nvPr/>
        </p:nvSpPr>
        <p:spPr>
          <a:xfrm>
            <a:off x="9355872" y="4715196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210" algn="l"/>
              </a:tabLst>
            </a:pPr>
            <a:r>
              <a:rPr sz="2400" spc="-245" dirty="0">
                <a:latin typeface="DejaVu Sans"/>
                <a:cs typeface="DejaVu Sans"/>
              </a:rPr>
              <a:t>𝑏	</a:t>
            </a:r>
            <a:r>
              <a:rPr sz="2400" spc="-565" dirty="0">
                <a:latin typeface="DejaVu Sans"/>
                <a:cs typeface="DejaVu Sans"/>
              </a:rPr>
              <a:t>𝑐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05E5C357-E515-495B-90E8-4D3F262AF225}"/>
              </a:ext>
            </a:extLst>
          </p:cNvPr>
          <p:cNvSpPr/>
          <p:nvPr/>
        </p:nvSpPr>
        <p:spPr>
          <a:xfrm>
            <a:off x="10781041" y="3615515"/>
            <a:ext cx="266700" cy="270510"/>
          </a:xfrm>
          <a:custGeom>
            <a:avLst/>
            <a:gdLst/>
            <a:ahLst/>
            <a:cxnLst/>
            <a:rect l="l" t="t" r="r" b="b"/>
            <a:pathLst>
              <a:path w="266700" h="270510">
                <a:moveTo>
                  <a:pt x="35864" y="152844"/>
                </a:moveTo>
                <a:lnTo>
                  <a:pt x="28943" y="156946"/>
                </a:lnTo>
                <a:lnTo>
                  <a:pt x="0" y="270306"/>
                </a:lnTo>
                <a:lnTo>
                  <a:pt x="112928" y="239712"/>
                </a:lnTo>
                <a:lnTo>
                  <a:pt x="116928" y="232727"/>
                </a:lnTo>
                <a:lnTo>
                  <a:pt x="115596" y="227812"/>
                </a:lnTo>
                <a:lnTo>
                  <a:pt x="59702" y="227812"/>
                </a:lnTo>
                <a:lnTo>
                  <a:pt x="77273" y="209981"/>
                </a:lnTo>
                <a:lnTo>
                  <a:pt x="41617" y="209981"/>
                </a:lnTo>
                <a:lnTo>
                  <a:pt x="53555" y="163233"/>
                </a:lnTo>
                <a:lnTo>
                  <a:pt x="49453" y="156311"/>
                </a:lnTo>
                <a:lnTo>
                  <a:pt x="35864" y="152844"/>
                </a:lnTo>
                <a:close/>
              </a:path>
              <a:path w="266700" h="270510">
                <a:moveTo>
                  <a:pt x="106286" y="215188"/>
                </a:moveTo>
                <a:lnTo>
                  <a:pt x="59702" y="227812"/>
                </a:lnTo>
                <a:lnTo>
                  <a:pt x="115596" y="227812"/>
                </a:lnTo>
                <a:lnTo>
                  <a:pt x="113258" y="219189"/>
                </a:lnTo>
                <a:lnTo>
                  <a:pt x="106286" y="215188"/>
                </a:lnTo>
                <a:close/>
              </a:path>
              <a:path w="266700" h="270510">
                <a:moveTo>
                  <a:pt x="248551" y="0"/>
                </a:moveTo>
                <a:lnTo>
                  <a:pt x="41617" y="209981"/>
                </a:lnTo>
                <a:lnTo>
                  <a:pt x="77273" y="209981"/>
                </a:lnTo>
                <a:lnTo>
                  <a:pt x="266636" y="17818"/>
                </a:lnTo>
                <a:lnTo>
                  <a:pt x="24855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99E79999-5613-4D51-991A-91BD2E9A61D2}"/>
              </a:ext>
            </a:extLst>
          </p:cNvPr>
          <p:cNvSpPr/>
          <p:nvPr/>
        </p:nvSpPr>
        <p:spPr>
          <a:xfrm>
            <a:off x="11190565" y="3612035"/>
            <a:ext cx="337820" cy="264795"/>
          </a:xfrm>
          <a:custGeom>
            <a:avLst/>
            <a:gdLst/>
            <a:ahLst/>
            <a:cxnLst/>
            <a:rect l="l" t="t" r="r" b="b"/>
            <a:pathLst>
              <a:path w="337820" h="264794">
                <a:moveTo>
                  <a:pt x="224980" y="224320"/>
                </a:moveTo>
                <a:lnTo>
                  <a:pt x="218605" y="229235"/>
                </a:lnTo>
                <a:lnTo>
                  <a:pt x="216801" y="243141"/>
                </a:lnTo>
                <a:lnTo>
                  <a:pt x="221716" y="249516"/>
                </a:lnTo>
                <a:lnTo>
                  <a:pt x="337743" y="264553"/>
                </a:lnTo>
                <a:lnTo>
                  <a:pt x="323923" y="230517"/>
                </a:lnTo>
                <a:lnTo>
                  <a:pt x="272834" y="230517"/>
                </a:lnTo>
                <a:lnTo>
                  <a:pt x="224980" y="224320"/>
                </a:lnTo>
                <a:close/>
              </a:path>
              <a:path w="337820" h="264794">
                <a:moveTo>
                  <a:pt x="15506" y="0"/>
                </a:moveTo>
                <a:lnTo>
                  <a:pt x="0" y="20116"/>
                </a:lnTo>
                <a:lnTo>
                  <a:pt x="272834" y="230517"/>
                </a:lnTo>
                <a:lnTo>
                  <a:pt x="323923" y="230517"/>
                </a:lnTo>
                <a:lnTo>
                  <a:pt x="315760" y="210413"/>
                </a:lnTo>
                <a:lnTo>
                  <a:pt x="288340" y="210413"/>
                </a:lnTo>
                <a:lnTo>
                  <a:pt x="15506" y="0"/>
                </a:lnTo>
                <a:close/>
              </a:path>
              <a:path w="337820" h="264794">
                <a:moveTo>
                  <a:pt x="286308" y="153022"/>
                </a:moveTo>
                <a:lnTo>
                  <a:pt x="273316" y="158292"/>
                </a:lnTo>
                <a:lnTo>
                  <a:pt x="270192" y="165696"/>
                </a:lnTo>
                <a:lnTo>
                  <a:pt x="288340" y="210413"/>
                </a:lnTo>
                <a:lnTo>
                  <a:pt x="315760" y="210413"/>
                </a:lnTo>
                <a:lnTo>
                  <a:pt x="293725" y="156146"/>
                </a:lnTo>
                <a:lnTo>
                  <a:pt x="286308" y="15302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0CEF7E30-4C5A-4DCB-BFD2-805BE5C1B9A8}"/>
              </a:ext>
            </a:extLst>
          </p:cNvPr>
          <p:cNvSpPr/>
          <p:nvPr/>
        </p:nvSpPr>
        <p:spPr>
          <a:xfrm>
            <a:off x="11198313" y="3876551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0" y="233070"/>
                </a:moveTo>
                <a:lnTo>
                  <a:pt x="16821" y="159401"/>
                </a:lnTo>
                <a:lnTo>
                  <a:pt x="36828" y="125960"/>
                </a:lnTo>
                <a:lnTo>
                  <a:pt x="63660" y="95421"/>
                </a:lnTo>
                <a:lnTo>
                  <a:pt x="96639" y="68264"/>
                </a:lnTo>
                <a:lnTo>
                  <a:pt x="135085" y="44969"/>
                </a:lnTo>
                <a:lnTo>
                  <a:pt x="178318" y="26014"/>
                </a:lnTo>
                <a:lnTo>
                  <a:pt x="225659" y="11882"/>
                </a:lnTo>
                <a:lnTo>
                  <a:pt x="276428" y="3050"/>
                </a:lnTo>
                <a:lnTo>
                  <a:pt x="329948" y="0"/>
                </a:lnTo>
                <a:lnTo>
                  <a:pt x="383467" y="3050"/>
                </a:lnTo>
                <a:lnTo>
                  <a:pt x="434237" y="11882"/>
                </a:lnTo>
                <a:lnTo>
                  <a:pt x="481578" y="26014"/>
                </a:lnTo>
                <a:lnTo>
                  <a:pt x="524811" y="44969"/>
                </a:lnTo>
                <a:lnTo>
                  <a:pt x="563256" y="68264"/>
                </a:lnTo>
                <a:lnTo>
                  <a:pt x="596235" y="95421"/>
                </a:lnTo>
                <a:lnTo>
                  <a:pt x="623068" y="125960"/>
                </a:lnTo>
                <a:lnTo>
                  <a:pt x="643075" y="159401"/>
                </a:lnTo>
                <a:lnTo>
                  <a:pt x="659896" y="233070"/>
                </a:lnTo>
                <a:lnTo>
                  <a:pt x="655577" y="270875"/>
                </a:lnTo>
                <a:lnTo>
                  <a:pt x="623068" y="340179"/>
                </a:lnTo>
                <a:lnTo>
                  <a:pt x="596235" y="370718"/>
                </a:lnTo>
                <a:lnTo>
                  <a:pt x="563256" y="397875"/>
                </a:lnTo>
                <a:lnTo>
                  <a:pt x="524811" y="421171"/>
                </a:lnTo>
                <a:lnTo>
                  <a:pt x="481578" y="440125"/>
                </a:lnTo>
                <a:lnTo>
                  <a:pt x="434237" y="454258"/>
                </a:lnTo>
                <a:lnTo>
                  <a:pt x="383467" y="463089"/>
                </a:lnTo>
                <a:lnTo>
                  <a:pt x="329948" y="466140"/>
                </a:lnTo>
                <a:lnTo>
                  <a:pt x="276428" y="463089"/>
                </a:lnTo>
                <a:lnTo>
                  <a:pt x="225659" y="454258"/>
                </a:lnTo>
                <a:lnTo>
                  <a:pt x="178318" y="440125"/>
                </a:lnTo>
                <a:lnTo>
                  <a:pt x="135085" y="421171"/>
                </a:lnTo>
                <a:lnTo>
                  <a:pt x="96639" y="397875"/>
                </a:lnTo>
                <a:lnTo>
                  <a:pt x="63660" y="370718"/>
                </a:lnTo>
                <a:lnTo>
                  <a:pt x="36828" y="340179"/>
                </a:lnTo>
                <a:lnTo>
                  <a:pt x="16821" y="306738"/>
                </a:lnTo>
                <a:lnTo>
                  <a:pt x="0" y="233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58DF6F7D-584B-4733-A5D8-DF96146A5692}"/>
              </a:ext>
            </a:extLst>
          </p:cNvPr>
          <p:cNvSpPr txBox="1"/>
          <p:nvPr/>
        </p:nvSpPr>
        <p:spPr>
          <a:xfrm>
            <a:off x="11403494" y="3901341"/>
            <a:ext cx="17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latin typeface="DejaVu Sans"/>
                <a:cs typeface="DejaVu Sans"/>
              </a:rPr>
              <a:t>𝑒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122A6F3A-381D-4D70-9F59-1AD885DCB0BD}"/>
              </a:ext>
            </a:extLst>
          </p:cNvPr>
          <p:cNvSpPr/>
          <p:nvPr/>
        </p:nvSpPr>
        <p:spPr>
          <a:xfrm>
            <a:off x="10451134" y="3885784"/>
            <a:ext cx="660400" cy="466725"/>
          </a:xfrm>
          <a:custGeom>
            <a:avLst/>
            <a:gdLst/>
            <a:ahLst/>
            <a:cxnLst/>
            <a:rect l="l" t="t" r="r" b="b"/>
            <a:pathLst>
              <a:path w="660400" h="466725">
                <a:moveTo>
                  <a:pt x="0" y="233070"/>
                </a:moveTo>
                <a:lnTo>
                  <a:pt x="16821" y="159401"/>
                </a:lnTo>
                <a:lnTo>
                  <a:pt x="36828" y="125960"/>
                </a:lnTo>
                <a:lnTo>
                  <a:pt x="63660" y="95421"/>
                </a:lnTo>
                <a:lnTo>
                  <a:pt x="96639" y="68264"/>
                </a:lnTo>
                <a:lnTo>
                  <a:pt x="135085" y="44969"/>
                </a:lnTo>
                <a:lnTo>
                  <a:pt x="178318" y="26014"/>
                </a:lnTo>
                <a:lnTo>
                  <a:pt x="225659" y="11882"/>
                </a:lnTo>
                <a:lnTo>
                  <a:pt x="276428" y="3050"/>
                </a:lnTo>
                <a:lnTo>
                  <a:pt x="329948" y="0"/>
                </a:lnTo>
                <a:lnTo>
                  <a:pt x="383467" y="3050"/>
                </a:lnTo>
                <a:lnTo>
                  <a:pt x="434237" y="11882"/>
                </a:lnTo>
                <a:lnTo>
                  <a:pt x="481578" y="26014"/>
                </a:lnTo>
                <a:lnTo>
                  <a:pt x="524811" y="44969"/>
                </a:lnTo>
                <a:lnTo>
                  <a:pt x="563256" y="68264"/>
                </a:lnTo>
                <a:lnTo>
                  <a:pt x="596235" y="95421"/>
                </a:lnTo>
                <a:lnTo>
                  <a:pt x="623068" y="125960"/>
                </a:lnTo>
                <a:lnTo>
                  <a:pt x="643075" y="159401"/>
                </a:lnTo>
                <a:lnTo>
                  <a:pt x="659896" y="233070"/>
                </a:lnTo>
                <a:lnTo>
                  <a:pt x="655577" y="270875"/>
                </a:lnTo>
                <a:lnTo>
                  <a:pt x="623068" y="340179"/>
                </a:lnTo>
                <a:lnTo>
                  <a:pt x="596235" y="370718"/>
                </a:lnTo>
                <a:lnTo>
                  <a:pt x="563256" y="397875"/>
                </a:lnTo>
                <a:lnTo>
                  <a:pt x="524811" y="421171"/>
                </a:lnTo>
                <a:lnTo>
                  <a:pt x="481578" y="440125"/>
                </a:lnTo>
                <a:lnTo>
                  <a:pt x="434237" y="454258"/>
                </a:lnTo>
                <a:lnTo>
                  <a:pt x="383467" y="463089"/>
                </a:lnTo>
                <a:lnTo>
                  <a:pt x="329948" y="466140"/>
                </a:lnTo>
                <a:lnTo>
                  <a:pt x="276428" y="463089"/>
                </a:lnTo>
                <a:lnTo>
                  <a:pt x="225659" y="454258"/>
                </a:lnTo>
                <a:lnTo>
                  <a:pt x="178318" y="440125"/>
                </a:lnTo>
                <a:lnTo>
                  <a:pt x="135085" y="421171"/>
                </a:lnTo>
                <a:lnTo>
                  <a:pt x="96639" y="397875"/>
                </a:lnTo>
                <a:lnTo>
                  <a:pt x="63660" y="370718"/>
                </a:lnTo>
                <a:lnTo>
                  <a:pt x="36828" y="340179"/>
                </a:lnTo>
                <a:lnTo>
                  <a:pt x="16821" y="306738"/>
                </a:lnTo>
                <a:lnTo>
                  <a:pt x="0" y="233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5D1C0427-5526-4901-8203-461874E784E6}"/>
              </a:ext>
            </a:extLst>
          </p:cNvPr>
          <p:cNvSpPr txBox="1"/>
          <p:nvPr/>
        </p:nvSpPr>
        <p:spPr>
          <a:xfrm>
            <a:off x="10642103" y="3910574"/>
            <a:ext cx="202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DejaVu Sans"/>
                <a:cs typeface="DejaVu Sans"/>
              </a:rPr>
              <a:t>𝑑</a:t>
            </a:r>
            <a:endParaRPr sz="240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62037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05390-3E95-45E8-B6D3-915EE3E3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 Encoding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AC339-1BF8-4D28-9DC8-1D6B87D2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600" dirty="0"/>
              <a:t>A character encoding maps each character to a  number</a:t>
            </a:r>
          </a:p>
          <a:p>
            <a:r>
              <a:rPr lang="en-US" altLang="zh-CN" sz="2600" dirty="0"/>
              <a:t>Computers usually use </a:t>
            </a:r>
            <a:r>
              <a:rPr lang="en-US" altLang="zh-CN" sz="2600" b="1" dirty="0"/>
              <a:t>fixed-length character  encodings</a:t>
            </a:r>
          </a:p>
          <a:p>
            <a:pPr lvl="1"/>
            <a:r>
              <a:rPr lang="en-US" altLang="zh-CN" sz="2600" dirty="0"/>
              <a:t>ASCII uses 8 bits per character </a:t>
            </a:r>
          </a:p>
          <a:p>
            <a:pPr lvl="2"/>
            <a:r>
              <a:rPr lang="en-US" altLang="zh-CN" sz="2600" dirty="0"/>
              <a:t>“bat” in computer: 01100010 01100001 01110100</a:t>
            </a:r>
          </a:p>
          <a:p>
            <a:pPr lvl="1"/>
            <a:r>
              <a:rPr lang="en-US" altLang="zh-CN" sz="2600" dirty="0"/>
              <a:t>Unicode uses 16 bits per character</a:t>
            </a:r>
          </a:p>
          <a:p>
            <a:pPr lvl="2"/>
            <a:r>
              <a:rPr lang="en-US" altLang="zh-CN" sz="2600" dirty="0"/>
              <a:t>ASCII codes are a subset</a:t>
            </a:r>
          </a:p>
          <a:p>
            <a:pPr lvl="1"/>
            <a:r>
              <a:rPr lang="en-US" altLang="zh-CN" sz="2600" dirty="0"/>
              <a:t>Fixed-length encoding are simple, because:</a:t>
            </a:r>
          </a:p>
          <a:p>
            <a:pPr lvl="2"/>
            <a:r>
              <a:rPr lang="en-US" altLang="zh-CN" sz="2600" dirty="0"/>
              <a:t>All character encodings have the same length</a:t>
            </a:r>
          </a:p>
          <a:p>
            <a:pPr lvl="2"/>
            <a:r>
              <a:rPr lang="en-US" altLang="zh-CN" sz="2600" dirty="0"/>
              <a:t>A given character always has the same encoding</a:t>
            </a:r>
          </a:p>
          <a:p>
            <a:pPr lvl="1"/>
            <a:r>
              <a:rPr lang="en-US" altLang="zh-CN" sz="2600" b="1" dirty="0"/>
              <a:t>Problem</a:t>
            </a:r>
            <a:r>
              <a:rPr lang="en-US" altLang="zh-CN" sz="2600" dirty="0"/>
              <a:t>: fixed length encoding waste space</a:t>
            </a:r>
          </a:p>
          <a:p>
            <a:pPr lvl="1"/>
            <a:r>
              <a:rPr lang="en-US" altLang="zh-CN" sz="2600" b="1" dirty="0"/>
              <a:t>Solution</a:t>
            </a:r>
            <a:r>
              <a:rPr lang="en-US" altLang="zh-CN" sz="2600" dirty="0"/>
              <a:t>: a variable-length encoding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AF549-323D-44C7-BA01-F3A2F7E4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5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D57A2-B10D-40B7-B914-3F83DF58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Variable-Length Character Encodings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7B3DC-C056-4EC1-8BDE-80A23638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Variable-length encoding</a:t>
            </a:r>
          </a:p>
          <a:p>
            <a:pPr lvl="1"/>
            <a:r>
              <a:rPr lang="en-US" altLang="zh-CN" sz="3100" dirty="0"/>
              <a:t>Use encodings of different lengths for different characters</a:t>
            </a:r>
          </a:p>
          <a:p>
            <a:pPr lvl="1"/>
            <a:r>
              <a:rPr lang="en-US" altLang="zh-CN" sz="3100" dirty="0"/>
              <a:t>Assign shorter encodings to frequently occurring characters</a:t>
            </a:r>
          </a:p>
          <a:p>
            <a:r>
              <a:rPr lang="en-US" altLang="zh-CN" sz="3100" dirty="0"/>
              <a:t>Example: “test” would be encoded as:</a:t>
            </a:r>
          </a:p>
          <a:p>
            <a:pPr lvl="1"/>
            <a:r>
              <a:rPr lang="en-US" altLang="zh-CN" sz="3100" dirty="0"/>
              <a:t>00 01 111 00 </a:t>
            </a:r>
            <a:r>
              <a:rPr lang="zh-CN" altLang="en-US" sz="3100" dirty="0"/>
              <a:t>→ </a:t>
            </a:r>
            <a:r>
              <a:rPr lang="en-US" altLang="zh-CN" sz="3100" dirty="0"/>
              <a:t> 000111100</a:t>
            </a:r>
          </a:p>
          <a:p>
            <a:endParaRPr lang="en-US" altLang="zh-CN" sz="3100" dirty="0"/>
          </a:p>
          <a:p>
            <a:r>
              <a:rPr lang="en-US" altLang="zh-CN" sz="3100" b="1" dirty="0"/>
              <a:t>Challenge</a:t>
            </a:r>
            <a:r>
              <a:rPr lang="en-US" altLang="zh-CN" sz="3100" dirty="0"/>
              <a:t>: when decoding an encoded document, how  do we determine the boundaries between characters?</a:t>
            </a:r>
          </a:p>
          <a:p>
            <a:pPr lvl="1"/>
            <a:r>
              <a:rPr lang="en-US" altLang="zh-CN" sz="3100" dirty="0"/>
              <a:t>For the above example, how do we know whether the next  character is 2 bits or 3 bits</a:t>
            </a:r>
          </a:p>
          <a:p>
            <a:r>
              <a:rPr lang="en-US" altLang="zh-CN" sz="3100" b="1" dirty="0"/>
              <a:t>Requirement</a:t>
            </a:r>
            <a:r>
              <a:rPr lang="en-US" altLang="zh-CN" sz="3100" dirty="0"/>
              <a:t>: no character’s encoding can be the  prefix of another character’s encoding (e.g., </a:t>
            </a:r>
            <a:r>
              <a:rPr lang="en-US" altLang="zh-CN" sz="3100" b="1" dirty="0"/>
              <a:t>cannot have encodings of ’00’ and ‘001’ at the same time</a:t>
            </a:r>
            <a:r>
              <a:rPr lang="en-US" altLang="zh-CN" sz="3100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6374F-3BC9-42FB-BA9E-FDBCE613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32</a:t>
            </a:fld>
            <a:endParaRPr lang="zh-CN" alt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B8FB5AE-36B3-40AF-92BD-369D6AE72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80230"/>
              </p:ext>
            </p:extLst>
          </p:nvPr>
        </p:nvGraphicFramePr>
        <p:xfrm>
          <a:off x="6586983" y="2887684"/>
          <a:ext cx="212216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01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latin typeface="Georgia"/>
                          <a:cs typeface="Georgia"/>
                        </a:rPr>
                        <a:t>111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100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10" dirty="0">
                          <a:latin typeface="Georgia"/>
                          <a:cs typeface="Georgia"/>
                        </a:rPr>
                        <a:t>00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70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82924-FE88-42CA-8D91-C0E45DB4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Encoding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D7A94-0218-40A1-B7A4-1EBB0C6D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04"/>
            <a:ext cx="5922196" cy="480120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Huffman encoding is a type of variable-length  encoding on the basis of the actual </a:t>
            </a:r>
            <a:r>
              <a:rPr lang="en-US" altLang="zh-CN" sz="2400" b="1" dirty="0"/>
              <a:t>character  frequencies </a:t>
            </a:r>
            <a:r>
              <a:rPr lang="en-US" altLang="zh-CN" sz="2400" dirty="0"/>
              <a:t>in a given document.</a:t>
            </a:r>
          </a:p>
          <a:p>
            <a:r>
              <a:rPr lang="en-US" altLang="zh-CN" sz="2400" dirty="0"/>
              <a:t>Huffman encoding uses a binary tree:</a:t>
            </a:r>
          </a:p>
          <a:p>
            <a:pPr lvl="1"/>
            <a:r>
              <a:rPr lang="en-US" altLang="zh-CN" dirty="0"/>
              <a:t>to determine the encoding of each character</a:t>
            </a:r>
          </a:p>
          <a:p>
            <a:pPr lvl="1"/>
            <a:r>
              <a:rPr lang="en-US" altLang="zh-CN" dirty="0"/>
              <a:t>to decode an encoded file</a:t>
            </a:r>
          </a:p>
          <a:p>
            <a:r>
              <a:rPr lang="en-US" altLang="zh-CN" sz="2400" dirty="0"/>
              <a:t>Example:</a:t>
            </a:r>
          </a:p>
          <a:p>
            <a:pPr lvl="1"/>
            <a:r>
              <a:rPr lang="en-US" altLang="zh-CN" dirty="0"/>
              <a:t>Leaf nodes are characters</a:t>
            </a:r>
          </a:p>
          <a:p>
            <a:pPr lvl="1"/>
            <a:r>
              <a:rPr lang="en-US" altLang="zh-CN" dirty="0"/>
              <a:t>101 = ‘D’</a:t>
            </a:r>
          </a:p>
          <a:p>
            <a:pPr lvl="1"/>
            <a:r>
              <a:rPr lang="en-US" altLang="zh-CN" dirty="0"/>
              <a:t> “000110” = “EEEL”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ACE00-7B4F-469B-9AB9-82647A36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7AF3D7E-FD70-41AF-8261-4E4DDE00799F}"/>
              </a:ext>
            </a:extLst>
          </p:cNvPr>
          <p:cNvSpPr/>
          <p:nvPr/>
        </p:nvSpPr>
        <p:spPr>
          <a:xfrm>
            <a:off x="7641714" y="2252692"/>
            <a:ext cx="819150" cy="210185"/>
          </a:xfrm>
          <a:custGeom>
            <a:avLst/>
            <a:gdLst/>
            <a:ahLst/>
            <a:cxnLst/>
            <a:rect l="l" t="t" r="r" b="b"/>
            <a:pathLst>
              <a:path w="819150" h="210185">
                <a:moveTo>
                  <a:pt x="66446" y="135318"/>
                </a:moveTo>
                <a:lnTo>
                  <a:pt x="0" y="188633"/>
                </a:lnTo>
                <a:lnTo>
                  <a:pt x="82511" y="209804"/>
                </a:lnTo>
                <a:lnTo>
                  <a:pt x="77152" y="184975"/>
                </a:lnTo>
                <a:lnTo>
                  <a:pt x="192176" y="160147"/>
                </a:lnTo>
                <a:lnTo>
                  <a:pt x="71805" y="160147"/>
                </a:lnTo>
                <a:lnTo>
                  <a:pt x="66446" y="135318"/>
                </a:lnTo>
                <a:close/>
              </a:path>
              <a:path w="819150" h="210185">
                <a:moveTo>
                  <a:pt x="813714" y="0"/>
                </a:moveTo>
                <a:lnTo>
                  <a:pt x="71805" y="160147"/>
                </a:lnTo>
                <a:lnTo>
                  <a:pt x="192176" y="160147"/>
                </a:lnTo>
                <a:lnTo>
                  <a:pt x="819073" y="24828"/>
                </a:lnTo>
                <a:lnTo>
                  <a:pt x="813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0067997-7893-4A68-B09F-90BF5385BD93}"/>
              </a:ext>
            </a:extLst>
          </p:cNvPr>
          <p:cNvSpPr/>
          <p:nvPr/>
        </p:nvSpPr>
        <p:spPr>
          <a:xfrm>
            <a:off x="7641714" y="2252692"/>
            <a:ext cx="819150" cy="210185"/>
          </a:xfrm>
          <a:custGeom>
            <a:avLst/>
            <a:gdLst/>
            <a:ahLst/>
            <a:cxnLst/>
            <a:rect l="l" t="t" r="r" b="b"/>
            <a:pathLst>
              <a:path w="819150" h="210185">
                <a:moveTo>
                  <a:pt x="66446" y="135318"/>
                </a:moveTo>
                <a:lnTo>
                  <a:pt x="0" y="188633"/>
                </a:lnTo>
                <a:lnTo>
                  <a:pt x="82511" y="209804"/>
                </a:lnTo>
                <a:lnTo>
                  <a:pt x="77152" y="184975"/>
                </a:lnTo>
                <a:lnTo>
                  <a:pt x="192176" y="160147"/>
                </a:lnTo>
                <a:lnTo>
                  <a:pt x="71805" y="160147"/>
                </a:lnTo>
                <a:lnTo>
                  <a:pt x="66446" y="135318"/>
                </a:lnTo>
                <a:close/>
              </a:path>
              <a:path w="819150" h="210185">
                <a:moveTo>
                  <a:pt x="813714" y="0"/>
                </a:moveTo>
                <a:lnTo>
                  <a:pt x="71805" y="160147"/>
                </a:lnTo>
                <a:lnTo>
                  <a:pt x="192176" y="160147"/>
                </a:lnTo>
                <a:lnTo>
                  <a:pt x="819073" y="24828"/>
                </a:lnTo>
                <a:lnTo>
                  <a:pt x="813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AD2121D5-08D8-4FA5-95A8-F523FC7AEDC8}"/>
              </a:ext>
            </a:extLst>
          </p:cNvPr>
          <p:cNvSpPr txBox="1"/>
          <p:nvPr/>
        </p:nvSpPr>
        <p:spPr>
          <a:xfrm>
            <a:off x="7383981" y="2441325"/>
            <a:ext cx="515620" cy="406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sz="1400" spc="20" dirty="0">
                <a:latin typeface="Georgia"/>
                <a:cs typeface="Georgia"/>
              </a:rPr>
              <a:t>120</a:t>
            </a:r>
            <a:endParaRPr sz="1400">
              <a:latin typeface="Georgia"/>
              <a:cs typeface="Georgia"/>
            </a:endParaRPr>
          </a:p>
          <a:p>
            <a:pPr marL="635" algn="ctr">
              <a:lnSpc>
                <a:spcPts val="1639"/>
              </a:lnSpc>
            </a:pPr>
            <a:r>
              <a:rPr sz="1400" spc="-110" dirty="0">
                <a:latin typeface="Georgia"/>
                <a:cs typeface="Georgia"/>
              </a:rPr>
              <a:t>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3EF0437B-4767-49D9-B5CB-E2686BBD0266}"/>
              </a:ext>
            </a:extLst>
          </p:cNvPr>
          <p:cNvSpPr/>
          <p:nvPr/>
        </p:nvSpPr>
        <p:spPr>
          <a:xfrm>
            <a:off x="9055288" y="2421386"/>
            <a:ext cx="755015" cy="285750"/>
          </a:xfrm>
          <a:custGeom>
            <a:avLst/>
            <a:gdLst/>
            <a:ahLst/>
            <a:cxnLst/>
            <a:rect l="l" t="t" r="r" b="b"/>
            <a:pathLst>
              <a:path w="755015" h="285750">
                <a:moveTo>
                  <a:pt x="0" y="142813"/>
                </a:moveTo>
                <a:lnTo>
                  <a:pt x="23600" y="92981"/>
                </a:lnTo>
                <a:lnTo>
                  <a:pt x="88719" y="50800"/>
                </a:lnTo>
                <a:lnTo>
                  <a:pt x="134184" y="33587"/>
                </a:lnTo>
                <a:lnTo>
                  <a:pt x="186833" y="19498"/>
                </a:lnTo>
                <a:lnTo>
                  <a:pt x="245600" y="8934"/>
                </a:lnTo>
                <a:lnTo>
                  <a:pt x="309420" y="2300"/>
                </a:lnTo>
                <a:lnTo>
                  <a:pt x="377227" y="0"/>
                </a:lnTo>
                <a:lnTo>
                  <a:pt x="445034" y="2300"/>
                </a:lnTo>
                <a:lnTo>
                  <a:pt x="508854" y="8934"/>
                </a:lnTo>
                <a:lnTo>
                  <a:pt x="567621" y="19498"/>
                </a:lnTo>
                <a:lnTo>
                  <a:pt x="620270" y="33587"/>
                </a:lnTo>
                <a:lnTo>
                  <a:pt x="665735" y="50800"/>
                </a:lnTo>
                <a:lnTo>
                  <a:pt x="702952" y="70732"/>
                </a:lnTo>
                <a:lnTo>
                  <a:pt x="748377" y="117142"/>
                </a:lnTo>
                <a:lnTo>
                  <a:pt x="754455" y="142813"/>
                </a:lnTo>
                <a:lnTo>
                  <a:pt x="748377" y="168484"/>
                </a:lnTo>
                <a:lnTo>
                  <a:pt x="702952" y="214894"/>
                </a:lnTo>
                <a:lnTo>
                  <a:pt x="665735" y="234826"/>
                </a:lnTo>
                <a:lnTo>
                  <a:pt x="620270" y="252039"/>
                </a:lnTo>
                <a:lnTo>
                  <a:pt x="567621" y="266128"/>
                </a:lnTo>
                <a:lnTo>
                  <a:pt x="508854" y="276692"/>
                </a:lnTo>
                <a:lnTo>
                  <a:pt x="445034" y="283326"/>
                </a:lnTo>
                <a:lnTo>
                  <a:pt x="377227" y="285627"/>
                </a:lnTo>
                <a:lnTo>
                  <a:pt x="309420" y="283326"/>
                </a:lnTo>
                <a:lnTo>
                  <a:pt x="245600" y="276692"/>
                </a:lnTo>
                <a:lnTo>
                  <a:pt x="186833" y="266128"/>
                </a:lnTo>
                <a:lnTo>
                  <a:pt x="134184" y="252039"/>
                </a:lnTo>
                <a:lnTo>
                  <a:pt x="88719" y="234826"/>
                </a:lnTo>
                <a:lnTo>
                  <a:pt x="51502" y="214894"/>
                </a:lnTo>
                <a:lnTo>
                  <a:pt x="6077" y="168484"/>
                </a:lnTo>
                <a:lnTo>
                  <a:pt x="0" y="1428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A4A55873-1A47-4153-B63E-9FE655DFF613}"/>
              </a:ext>
            </a:extLst>
          </p:cNvPr>
          <p:cNvSpPr/>
          <p:nvPr/>
        </p:nvSpPr>
        <p:spPr>
          <a:xfrm>
            <a:off x="8987343" y="2253136"/>
            <a:ext cx="445770" cy="179070"/>
          </a:xfrm>
          <a:custGeom>
            <a:avLst/>
            <a:gdLst/>
            <a:ahLst/>
            <a:cxnLst/>
            <a:rect l="l" t="t" r="r" b="b"/>
            <a:pathLst>
              <a:path w="445770" h="179070">
                <a:moveTo>
                  <a:pt x="8483" y="0"/>
                </a:moveTo>
                <a:lnTo>
                  <a:pt x="0" y="23939"/>
                </a:lnTo>
                <a:lnTo>
                  <a:pt x="369112" y="154762"/>
                </a:lnTo>
                <a:lnTo>
                  <a:pt x="360629" y="178701"/>
                </a:lnTo>
                <a:lnTo>
                  <a:pt x="445173" y="168249"/>
                </a:lnTo>
                <a:lnTo>
                  <a:pt x="409132" y="130822"/>
                </a:lnTo>
                <a:lnTo>
                  <a:pt x="377596" y="130822"/>
                </a:lnTo>
                <a:lnTo>
                  <a:pt x="8483" y="0"/>
                </a:lnTo>
                <a:close/>
              </a:path>
              <a:path w="445770" h="179070">
                <a:moveTo>
                  <a:pt x="386079" y="106883"/>
                </a:moveTo>
                <a:lnTo>
                  <a:pt x="377596" y="130822"/>
                </a:lnTo>
                <a:lnTo>
                  <a:pt x="409132" y="130822"/>
                </a:lnTo>
                <a:lnTo>
                  <a:pt x="386079" y="106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DB16B0A0-5223-44D6-9218-3FD8EF1AECCB}"/>
              </a:ext>
            </a:extLst>
          </p:cNvPr>
          <p:cNvSpPr/>
          <p:nvPr/>
        </p:nvSpPr>
        <p:spPr>
          <a:xfrm>
            <a:off x="8987343" y="2253136"/>
            <a:ext cx="445770" cy="179070"/>
          </a:xfrm>
          <a:custGeom>
            <a:avLst/>
            <a:gdLst/>
            <a:ahLst/>
            <a:cxnLst/>
            <a:rect l="l" t="t" r="r" b="b"/>
            <a:pathLst>
              <a:path w="445770" h="179070">
                <a:moveTo>
                  <a:pt x="8483" y="0"/>
                </a:moveTo>
                <a:lnTo>
                  <a:pt x="0" y="23939"/>
                </a:lnTo>
                <a:lnTo>
                  <a:pt x="369112" y="154762"/>
                </a:lnTo>
                <a:lnTo>
                  <a:pt x="360629" y="178701"/>
                </a:lnTo>
                <a:lnTo>
                  <a:pt x="445173" y="168249"/>
                </a:lnTo>
                <a:lnTo>
                  <a:pt x="409132" y="130822"/>
                </a:lnTo>
                <a:lnTo>
                  <a:pt x="377596" y="130822"/>
                </a:lnTo>
                <a:lnTo>
                  <a:pt x="8483" y="0"/>
                </a:lnTo>
                <a:close/>
              </a:path>
              <a:path w="445770" h="179070">
                <a:moveTo>
                  <a:pt x="386079" y="106883"/>
                </a:moveTo>
                <a:lnTo>
                  <a:pt x="377596" y="130822"/>
                </a:lnTo>
                <a:lnTo>
                  <a:pt x="409132" y="130822"/>
                </a:lnTo>
                <a:lnTo>
                  <a:pt x="386079" y="106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0C2DF354-EBFC-4977-A219-FA45E008D375}"/>
              </a:ext>
            </a:extLst>
          </p:cNvPr>
          <p:cNvSpPr/>
          <p:nvPr/>
        </p:nvSpPr>
        <p:spPr>
          <a:xfrm>
            <a:off x="8347618" y="2021310"/>
            <a:ext cx="755015" cy="285750"/>
          </a:xfrm>
          <a:custGeom>
            <a:avLst/>
            <a:gdLst/>
            <a:ahLst/>
            <a:cxnLst/>
            <a:rect l="l" t="t" r="r" b="b"/>
            <a:pathLst>
              <a:path w="755014" h="285750">
                <a:moveTo>
                  <a:pt x="0" y="142813"/>
                </a:moveTo>
                <a:lnTo>
                  <a:pt x="23600" y="92981"/>
                </a:lnTo>
                <a:lnTo>
                  <a:pt x="88719" y="50800"/>
                </a:lnTo>
                <a:lnTo>
                  <a:pt x="134184" y="33587"/>
                </a:lnTo>
                <a:lnTo>
                  <a:pt x="186833" y="19498"/>
                </a:lnTo>
                <a:lnTo>
                  <a:pt x="245600" y="8934"/>
                </a:lnTo>
                <a:lnTo>
                  <a:pt x="309420" y="2300"/>
                </a:lnTo>
                <a:lnTo>
                  <a:pt x="377227" y="0"/>
                </a:lnTo>
                <a:lnTo>
                  <a:pt x="445034" y="2300"/>
                </a:lnTo>
                <a:lnTo>
                  <a:pt x="508854" y="8934"/>
                </a:lnTo>
                <a:lnTo>
                  <a:pt x="567621" y="19498"/>
                </a:lnTo>
                <a:lnTo>
                  <a:pt x="620270" y="33587"/>
                </a:lnTo>
                <a:lnTo>
                  <a:pt x="665735" y="50800"/>
                </a:lnTo>
                <a:lnTo>
                  <a:pt x="702952" y="70732"/>
                </a:lnTo>
                <a:lnTo>
                  <a:pt x="748377" y="117142"/>
                </a:lnTo>
                <a:lnTo>
                  <a:pt x="754455" y="142813"/>
                </a:lnTo>
                <a:lnTo>
                  <a:pt x="748377" y="168484"/>
                </a:lnTo>
                <a:lnTo>
                  <a:pt x="702952" y="214894"/>
                </a:lnTo>
                <a:lnTo>
                  <a:pt x="665735" y="234826"/>
                </a:lnTo>
                <a:lnTo>
                  <a:pt x="620270" y="252039"/>
                </a:lnTo>
                <a:lnTo>
                  <a:pt x="567621" y="266128"/>
                </a:lnTo>
                <a:lnTo>
                  <a:pt x="508854" y="276692"/>
                </a:lnTo>
                <a:lnTo>
                  <a:pt x="445034" y="283326"/>
                </a:lnTo>
                <a:lnTo>
                  <a:pt x="377227" y="285627"/>
                </a:lnTo>
                <a:lnTo>
                  <a:pt x="309420" y="283326"/>
                </a:lnTo>
                <a:lnTo>
                  <a:pt x="245600" y="276692"/>
                </a:lnTo>
                <a:lnTo>
                  <a:pt x="186833" y="266128"/>
                </a:lnTo>
                <a:lnTo>
                  <a:pt x="134184" y="252039"/>
                </a:lnTo>
                <a:lnTo>
                  <a:pt x="88719" y="234826"/>
                </a:lnTo>
                <a:lnTo>
                  <a:pt x="51502" y="214894"/>
                </a:lnTo>
                <a:lnTo>
                  <a:pt x="6077" y="168484"/>
                </a:lnTo>
                <a:lnTo>
                  <a:pt x="0" y="1428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3F42269-A951-46E1-86A9-5FAAC0551C17}"/>
              </a:ext>
            </a:extLst>
          </p:cNvPr>
          <p:cNvSpPr txBox="1"/>
          <p:nvPr/>
        </p:nvSpPr>
        <p:spPr>
          <a:xfrm>
            <a:off x="8564509" y="2044742"/>
            <a:ext cx="321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Georgia"/>
                <a:cs typeface="Georgia"/>
              </a:rPr>
              <a:t>306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454B6746-1149-4C29-8096-030BCBBC9838}"/>
              </a:ext>
            </a:extLst>
          </p:cNvPr>
          <p:cNvSpPr/>
          <p:nvPr/>
        </p:nvSpPr>
        <p:spPr>
          <a:xfrm>
            <a:off x="8300845" y="2835431"/>
            <a:ext cx="755015" cy="285750"/>
          </a:xfrm>
          <a:custGeom>
            <a:avLst/>
            <a:gdLst/>
            <a:ahLst/>
            <a:cxnLst/>
            <a:rect l="l" t="t" r="r" b="b"/>
            <a:pathLst>
              <a:path w="755014" h="285750">
                <a:moveTo>
                  <a:pt x="0" y="142813"/>
                </a:moveTo>
                <a:lnTo>
                  <a:pt x="23600" y="92981"/>
                </a:lnTo>
                <a:lnTo>
                  <a:pt x="88719" y="50800"/>
                </a:lnTo>
                <a:lnTo>
                  <a:pt x="134184" y="33587"/>
                </a:lnTo>
                <a:lnTo>
                  <a:pt x="186833" y="19498"/>
                </a:lnTo>
                <a:lnTo>
                  <a:pt x="245600" y="8934"/>
                </a:lnTo>
                <a:lnTo>
                  <a:pt x="309420" y="2300"/>
                </a:lnTo>
                <a:lnTo>
                  <a:pt x="377227" y="0"/>
                </a:lnTo>
                <a:lnTo>
                  <a:pt x="445034" y="2300"/>
                </a:lnTo>
                <a:lnTo>
                  <a:pt x="508854" y="8934"/>
                </a:lnTo>
                <a:lnTo>
                  <a:pt x="567621" y="19498"/>
                </a:lnTo>
                <a:lnTo>
                  <a:pt x="620270" y="33587"/>
                </a:lnTo>
                <a:lnTo>
                  <a:pt x="665735" y="50800"/>
                </a:lnTo>
                <a:lnTo>
                  <a:pt x="702952" y="70732"/>
                </a:lnTo>
                <a:lnTo>
                  <a:pt x="748377" y="117142"/>
                </a:lnTo>
                <a:lnTo>
                  <a:pt x="754455" y="142813"/>
                </a:lnTo>
                <a:lnTo>
                  <a:pt x="748377" y="168484"/>
                </a:lnTo>
                <a:lnTo>
                  <a:pt x="702952" y="214894"/>
                </a:lnTo>
                <a:lnTo>
                  <a:pt x="665735" y="234826"/>
                </a:lnTo>
                <a:lnTo>
                  <a:pt x="620270" y="252039"/>
                </a:lnTo>
                <a:lnTo>
                  <a:pt x="567621" y="266128"/>
                </a:lnTo>
                <a:lnTo>
                  <a:pt x="508854" y="276692"/>
                </a:lnTo>
                <a:lnTo>
                  <a:pt x="445034" y="283326"/>
                </a:lnTo>
                <a:lnTo>
                  <a:pt x="377227" y="285627"/>
                </a:lnTo>
                <a:lnTo>
                  <a:pt x="309420" y="283326"/>
                </a:lnTo>
                <a:lnTo>
                  <a:pt x="245600" y="276692"/>
                </a:lnTo>
                <a:lnTo>
                  <a:pt x="186833" y="266128"/>
                </a:lnTo>
                <a:lnTo>
                  <a:pt x="134184" y="252039"/>
                </a:lnTo>
                <a:lnTo>
                  <a:pt x="88719" y="234826"/>
                </a:lnTo>
                <a:lnTo>
                  <a:pt x="51502" y="214894"/>
                </a:lnTo>
                <a:lnTo>
                  <a:pt x="6077" y="168484"/>
                </a:lnTo>
                <a:lnTo>
                  <a:pt x="0" y="1428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973B538E-E0EB-4ADF-A1FE-73D880FAE3DF}"/>
              </a:ext>
            </a:extLst>
          </p:cNvPr>
          <p:cNvSpPr/>
          <p:nvPr/>
        </p:nvSpPr>
        <p:spPr>
          <a:xfrm>
            <a:off x="9809744" y="2821461"/>
            <a:ext cx="755015" cy="285750"/>
          </a:xfrm>
          <a:custGeom>
            <a:avLst/>
            <a:gdLst/>
            <a:ahLst/>
            <a:cxnLst/>
            <a:rect l="l" t="t" r="r" b="b"/>
            <a:pathLst>
              <a:path w="755015" h="285750">
                <a:moveTo>
                  <a:pt x="0" y="142813"/>
                </a:moveTo>
                <a:lnTo>
                  <a:pt x="23600" y="92981"/>
                </a:lnTo>
                <a:lnTo>
                  <a:pt x="88719" y="50800"/>
                </a:lnTo>
                <a:lnTo>
                  <a:pt x="134184" y="33587"/>
                </a:lnTo>
                <a:lnTo>
                  <a:pt x="186833" y="19498"/>
                </a:lnTo>
                <a:lnTo>
                  <a:pt x="245600" y="8934"/>
                </a:lnTo>
                <a:lnTo>
                  <a:pt x="309420" y="2300"/>
                </a:lnTo>
                <a:lnTo>
                  <a:pt x="377227" y="0"/>
                </a:lnTo>
                <a:lnTo>
                  <a:pt x="445034" y="2300"/>
                </a:lnTo>
                <a:lnTo>
                  <a:pt x="508854" y="8934"/>
                </a:lnTo>
                <a:lnTo>
                  <a:pt x="567621" y="19498"/>
                </a:lnTo>
                <a:lnTo>
                  <a:pt x="620270" y="33587"/>
                </a:lnTo>
                <a:lnTo>
                  <a:pt x="665735" y="50800"/>
                </a:lnTo>
                <a:lnTo>
                  <a:pt x="702952" y="70732"/>
                </a:lnTo>
                <a:lnTo>
                  <a:pt x="748377" y="117142"/>
                </a:lnTo>
                <a:lnTo>
                  <a:pt x="754455" y="142813"/>
                </a:lnTo>
                <a:lnTo>
                  <a:pt x="748377" y="168484"/>
                </a:lnTo>
                <a:lnTo>
                  <a:pt x="702952" y="214894"/>
                </a:lnTo>
                <a:lnTo>
                  <a:pt x="665735" y="234826"/>
                </a:lnTo>
                <a:lnTo>
                  <a:pt x="620270" y="252039"/>
                </a:lnTo>
                <a:lnTo>
                  <a:pt x="567621" y="266128"/>
                </a:lnTo>
                <a:lnTo>
                  <a:pt x="508854" y="276692"/>
                </a:lnTo>
                <a:lnTo>
                  <a:pt x="445034" y="283326"/>
                </a:lnTo>
                <a:lnTo>
                  <a:pt x="377227" y="285627"/>
                </a:lnTo>
                <a:lnTo>
                  <a:pt x="309420" y="283326"/>
                </a:lnTo>
                <a:lnTo>
                  <a:pt x="245600" y="276692"/>
                </a:lnTo>
                <a:lnTo>
                  <a:pt x="186833" y="266128"/>
                </a:lnTo>
                <a:lnTo>
                  <a:pt x="134184" y="252039"/>
                </a:lnTo>
                <a:lnTo>
                  <a:pt x="88719" y="234826"/>
                </a:lnTo>
                <a:lnTo>
                  <a:pt x="51502" y="214894"/>
                </a:lnTo>
                <a:lnTo>
                  <a:pt x="6077" y="168484"/>
                </a:lnTo>
                <a:lnTo>
                  <a:pt x="0" y="1428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42B8CC9B-D80D-48A6-A1B0-8244C8ADB320}"/>
              </a:ext>
            </a:extLst>
          </p:cNvPr>
          <p:cNvSpPr txBox="1"/>
          <p:nvPr/>
        </p:nvSpPr>
        <p:spPr>
          <a:xfrm>
            <a:off x="7641702" y="3345171"/>
            <a:ext cx="515620" cy="406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sz="1400" spc="30" dirty="0">
                <a:latin typeface="Georgia"/>
                <a:cs typeface="Georgia"/>
              </a:rPr>
              <a:t>37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ts val="1639"/>
              </a:lnSpc>
            </a:pPr>
            <a:r>
              <a:rPr sz="1400" spc="-155" dirty="0">
                <a:latin typeface="Georgia"/>
                <a:cs typeface="Georgia"/>
              </a:rPr>
              <a:t>U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120015B2-8EA6-4DC9-9B35-47B3A064583A}"/>
              </a:ext>
            </a:extLst>
          </p:cNvPr>
          <p:cNvSpPr txBox="1"/>
          <p:nvPr/>
        </p:nvSpPr>
        <p:spPr>
          <a:xfrm>
            <a:off x="8560026" y="3345171"/>
            <a:ext cx="515620" cy="406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sz="1400" spc="-20" dirty="0">
                <a:latin typeface="Georgia"/>
                <a:cs typeface="Georgia"/>
              </a:rPr>
              <a:t>42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ts val="1639"/>
              </a:lnSpc>
            </a:pPr>
            <a:r>
              <a:rPr sz="1400" spc="-125" dirty="0">
                <a:latin typeface="Georgia"/>
                <a:cs typeface="Georgia"/>
              </a:rPr>
              <a:t>D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401DB823-22D7-49FE-A5E4-7CBF94276E7E}"/>
              </a:ext>
            </a:extLst>
          </p:cNvPr>
          <p:cNvSpPr/>
          <p:nvPr/>
        </p:nvSpPr>
        <p:spPr>
          <a:xfrm>
            <a:off x="9491317" y="3344841"/>
            <a:ext cx="515620" cy="406400"/>
          </a:xfrm>
          <a:custGeom>
            <a:avLst/>
            <a:gdLst/>
            <a:ahLst/>
            <a:cxnLst/>
            <a:rect l="l" t="t" r="r" b="b"/>
            <a:pathLst>
              <a:path w="515620" h="406400">
                <a:moveTo>
                  <a:pt x="0" y="0"/>
                </a:moveTo>
                <a:lnTo>
                  <a:pt x="515449" y="0"/>
                </a:lnTo>
                <a:lnTo>
                  <a:pt x="515449" y="405989"/>
                </a:lnTo>
                <a:lnTo>
                  <a:pt x="0" y="4059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1E637B1B-5020-4614-95EF-39CA21B0E8CB}"/>
              </a:ext>
            </a:extLst>
          </p:cNvPr>
          <p:cNvSpPr txBox="1"/>
          <p:nvPr/>
        </p:nvSpPr>
        <p:spPr>
          <a:xfrm>
            <a:off x="9688713" y="3524978"/>
            <a:ext cx="121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latin typeface="Georgia"/>
                <a:cs typeface="Georgia"/>
              </a:rPr>
              <a:t>L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7BB4B128-61FA-4599-87CC-C6A9DFCCB928}"/>
              </a:ext>
            </a:extLst>
          </p:cNvPr>
          <p:cNvSpPr/>
          <p:nvPr/>
        </p:nvSpPr>
        <p:spPr>
          <a:xfrm>
            <a:off x="10352961" y="3405026"/>
            <a:ext cx="755015" cy="285750"/>
          </a:xfrm>
          <a:custGeom>
            <a:avLst/>
            <a:gdLst/>
            <a:ahLst/>
            <a:cxnLst/>
            <a:rect l="l" t="t" r="r" b="b"/>
            <a:pathLst>
              <a:path w="755015" h="285750">
                <a:moveTo>
                  <a:pt x="0" y="142813"/>
                </a:moveTo>
                <a:lnTo>
                  <a:pt x="23600" y="92981"/>
                </a:lnTo>
                <a:lnTo>
                  <a:pt x="88719" y="50800"/>
                </a:lnTo>
                <a:lnTo>
                  <a:pt x="134184" y="33587"/>
                </a:lnTo>
                <a:lnTo>
                  <a:pt x="186833" y="19498"/>
                </a:lnTo>
                <a:lnTo>
                  <a:pt x="245600" y="8934"/>
                </a:lnTo>
                <a:lnTo>
                  <a:pt x="309420" y="2300"/>
                </a:lnTo>
                <a:lnTo>
                  <a:pt x="377227" y="0"/>
                </a:lnTo>
                <a:lnTo>
                  <a:pt x="445034" y="2300"/>
                </a:lnTo>
                <a:lnTo>
                  <a:pt x="508854" y="8934"/>
                </a:lnTo>
                <a:lnTo>
                  <a:pt x="567621" y="19498"/>
                </a:lnTo>
                <a:lnTo>
                  <a:pt x="620270" y="33587"/>
                </a:lnTo>
                <a:lnTo>
                  <a:pt x="665735" y="50800"/>
                </a:lnTo>
                <a:lnTo>
                  <a:pt x="702952" y="70732"/>
                </a:lnTo>
                <a:lnTo>
                  <a:pt x="748377" y="117142"/>
                </a:lnTo>
                <a:lnTo>
                  <a:pt x="754455" y="142813"/>
                </a:lnTo>
                <a:lnTo>
                  <a:pt x="748377" y="168484"/>
                </a:lnTo>
                <a:lnTo>
                  <a:pt x="702952" y="214894"/>
                </a:lnTo>
                <a:lnTo>
                  <a:pt x="665735" y="234826"/>
                </a:lnTo>
                <a:lnTo>
                  <a:pt x="620270" y="252039"/>
                </a:lnTo>
                <a:lnTo>
                  <a:pt x="567621" y="266128"/>
                </a:lnTo>
                <a:lnTo>
                  <a:pt x="508854" y="276692"/>
                </a:lnTo>
                <a:lnTo>
                  <a:pt x="445034" y="283326"/>
                </a:lnTo>
                <a:lnTo>
                  <a:pt x="377227" y="285627"/>
                </a:lnTo>
                <a:lnTo>
                  <a:pt x="309420" y="283326"/>
                </a:lnTo>
                <a:lnTo>
                  <a:pt x="245600" y="276692"/>
                </a:lnTo>
                <a:lnTo>
                  <a:pt x="186833" y="266128"/>
                </a:lnTo>
                <a:lnTo>
                  <a:pt x="134184" y="252039"/>
                </a:lnTo>
                <a:lnTo>
                  <a:pt x="88719" y="234826"/>
                </a:lnTo>
                <a:lnTo>
                  <a:pt x="51502" y="214894"/>
                </a:lnTo>
                <a:lnTo>
                  <a:pt x="6077" y="168484"/>
                </a:lnTo>
                <a:lnTo>
                  <a:pt x="0" y="1428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0B8FEFEF-6430-41EE-A6C0-D200BF7675E3}"/>
              </a:ext>
            </a:extLst>
          </p:cNvPr>
          <p:cNvSpPr txBox="1"/>
          <p:nvPr/>
        </p:nvSpPr>
        <p:spPr>
          <a:xfrm>
            <a:off x="9174795" y="4023796"/>
            <a:ext cx="515620" cy="406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sz="1400" spc="-10" dirty="0">
                <a:latin typeface="Georgia"/>
                <a:cs typeface="Georgia"/>
              </a:rPr>
              <a:t>32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ts val="1639"/>
              </a:lnSpc>
            </a:pPr>
            <a:r>
              <a:rPr sz="1400" spc="-114" dirty="0">
                <a:latin typeface="Georgia"/>
                <a:cs typeface="Georgia"/>
              </a:rPr>
              <a:t>C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FC35ABF5-5CC8-4CFB-A00E-1670506DD94D}"/>
              </a:ext>
            </a:extLst>
          </p:cNvPr>
          <p:cNvSpPr/>
          <p:nvPr/>
        </p:nvSpPr>
        <p:spPr>
          <a:xfrm>
            <a:off x="10352961" y="4029143"/>
            <a:ext cx="755015" cy="285750"/>
          </a:xfrm>
          <a:custGeom>
            <a:avLst/>
            <a:gdLst/>
            <a:ahLst/>
            <a:cxnLst/>
            <a:rect l="l" t="t" r="r" b="b"/>
            <a:pathLst>
              <a:path w="755015" h="285750">
                <a:moveTo>
                  <a:pt x="0" y="142813"/>
                </a:moveTo>
                <a:lnTo>
                  <a:pt x="23600" y="92981"/>
                </a:lnTo>
                <a:lnTo>
                  <a:pt x="88719" y="50800"/>
                </a:lnTo>
                <a:lnTo>
                  <a:pt x="134184" y="33587"/>
                </a:lnTo>
                <a:lnTo>
                  <a:pt x="186833" y="19498"/>
                </a:lnTo>
                <a:lnTo>
                  <a:pt x="245600" y="8934"/>
                </a:lnTo>
                <a:lnTo>
                  <a:pt x="309420" y="2300"/>
                </a:lnTo>
                <a:lnTo>
                  <a:pt x="377227" y="0"/>
                </a:lnTo>
                <a:lnTo>
                  <a:pt x="445034" y="2300"/>
                </a:lnTo>
                <a:lnTo>
                  <a:pt x="508854" y="8934"/>
                </a:lnTo>
                <a:lnTo>
                  <a:pt x="567621" y="19498"/>
                </a:lnTo>
                <a:lnTo>
                  <a:pt x="620270" y="33587"/>
                </a:lnTo>
                <a:lnTo>
                  <a:pt x="665735" y="50800"/>
                </a:lnTo>
                <a:lnTo>
                  <a:pt x="702952" y="70732"/>
                </a:lnTo>
                <a:lnTo>
                  <a:pt x="748377" y="117142"/>
                </a:lnTo>
                <a:lnTo>
                  <a:pt x="754455" y="142813"/>
                </a:lnTo>
                <a:lnTo>
                  <a:pt x="748377" y="168484"/>
                </a:lnTo>
                <a:lnTo>
                  <a:pt x="702952" y="214894"/>
                </a:lnTo>
                <a:lnTo>
                  <a:pt x="665735" y="234826"/>
                </a:lnTo>
                <a:lnTo>
                  <a:pt x="620270" y="252039"/>
                </a:lnTo>
                <a:lnTo>
                  <a:pt x="567621" y="266128"/>
                </a:lnTo>
                <a:lnTo>
                  <a:pt x="508854" y="276692"/>
                </a:lnTo>
                <a:lnTo>
                  <a:pt x="445034" y="283326"/>
                </a:lnTo>
                <a:lnTo>
                  <a:pt x="377227" y="285627"/>
                </a:lnTo>
                <a:lnTo>
                  <a:pt x="309420" y="283326"/>
                </a:lnTo>
                <a:lnTo>
                  <a:pt x="245600" y="276692"/>
                </a:lnTo>
                <a:lnTo>
                  <a:pt x="186833" y="266128"/>
                </a:lnTo>
                <a:lnTo>
                  <a:pt x="134184" y="252039"/>
                </a:lnTo>
                <a:lnTo>
                  <a:pt x="88719" y="234826"/>
                </a:lnTo>
                <a:lnTo>
                  <a:pt x="51502" y="214894"/>
                </a:lnTo>
                <a:lnTo>
                  <a:pt x="6077" y="168484"/>
                </a:lnTo>
                <a:lnTo>
                  <a:pt x="0" y="1428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7A1A2CF9-3375-4FB5-813A-4C221EBE6F61}"/>
              </a:ext>
            </a:extLst>
          </p:cNvPr>
          <p:cNvSpPr/>
          <p:nvPr/>
        </p:nvSpPr>
        <p:spPr>
          <a:xfrm>
            <a:off x="9749038" y="4592819"/>
            <a:ext cx="755015" cy="285750"/>
          </a:xfrm>
          <a:custGeom>
            <a:avLst/>
            <a:gdLst/>
            <a:ahLst/>
            <a:cxnLst/>
            <a:rect l="l" t="t" r="r" b="b"/>
            <a:pathLst>
              <a:path w="755015" h="285750">
                <a:moveTo>
                  <a:pt x="0" y="142813"/>
                </a:moveTo>
                <a:lnTo>
                  <a:pt x="23600" y="92981"/>
                </a:lnTo>
                <a:lnTo>
                  <a:pt x="88719" y="50800"/>
                </a:lnTo>
                <a:lnTo>
                  <a:pt x="134184" y="33587"/>
                </a:lnTo>
                <a:lnTo>
                  <a:pt x="186833" y="19498"/>
                </a:lnTo>
                <a:lnTo>
                  <a:pt x="245600" y="8934"/>
                </a:lnTo>
                <a:lnTo>
                  <a:pt x="309420" y="2300"/>
                </a:lnTo>
                <a:lnTo>
                  <a:pt x="377227" y="0"/>
                </a:lnTo>
                <a:lnTo>
                  <a:pt x="445034" y="2300"/>
                </a:lnTo>
                <a:lnTo>
                  <a:pt x="508854" y="8934"/>
                </a:lnTo>
                <a:lnTo>
                  <a:pt x="567621" y="19498"/>
                </a:lnTo>
                <a:lnTo>
                  <a:pt x="620270" y="33587"/>
                </a:lnTo>
                <a:lnTo>
                  <a:pt x="665735" y="50800"/>
                </a:lnTo>
                <a:lnTo>
                  <a:pt x="702952" y="70732"/>
                </a:lnTo>
                <a:lnTo>
                  <a:pt x="748377" y="117142"/>
                </a:lnTo>
                <a:lnTo>
                  <a:pt x="754455" y="142813"/>
                </a:lnTo>
                <a:lnTo>
                  <a:pt x="748377" y="168484"/>
                </a:lnTo>
                <a:lnTo>
                  <a:pt x="702952" y="214894"/>
                </a:lnTo>
                <a:lnTo>
                  <a:pt x="665735" y="234826"/>
                </a:lnTo>
                <a:lnTo>
                  <a:pt x="620270" y="252039"/>
                </a:lnTo>
                <a:lnTo>
                  <a:pt x="567621" y="266128"/>
                </a:lnTo>
                <a:lnTo>
                  <a:pt x="508854" y="276692"/>
                </a:lnTo>
                <a:lnTo>
                  <a:pt x="445034" y="283326"/>
                </a:lnTo>
                <a:lnTo>
                  <a:pt x="377227" y="285627"/>
                </a:lnTo>
                <a:lnTo>
                  <a:pt x="309420" y="283326"/>
                </a:lnTo>
                <a:lnTo>
                  <a:pt x="245600" y="276692"/>
                </a:lnTo>
                <a:lnTo>
                  <a:pt x="186833" y="266128"/>
                </a:lnTo>
                <a:lnTo>
                  <a:pt x="134184" y="252039"/>
                </a:lnTo>
                <a:lnTo>
                  <a:pt x="88719" y="234826"/>
                </a:lnTo>
                <a:lnTo>
                  <a:pt x="51502" y="214894"/>
                </a:lnTo>
                <a:lnTo>
                  <a:pt x="6077" y="168484"/>
                </a:lnTo>
                <a:lnTo>
                  <a:pt x="0" y="1428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2B120C8E-D755-4278-A447-CD12CED1ADC4}"/>
              </a:ext>
            </a:extLst>
          </p:cNvPr>
          <p:cNvSpPr txBox="1"/>
          <p:nvPr/>
        </p:nvSpPr>
        <p:spPr>
          <a:xfrm>
            <a:off x="11152922" y="4516765"/>
            <a:ext cx="515620" cy="406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sz="1400" spc="-20" dirty="0">
                <a:latin typeface="Georgia"/>
                <a:cs typeface="Georgia"/>
              </a:rPr>
              <a:t>24</a:t>
            </a:r>
            <a:endParaRPr sz="1400" dirty="0">
              <a:latin typeface="Georgia"/>
              <a:cs typeface="Georgia"/>
            </a:endParaRPr>
          </a:p>
          <a:p>
            <a:pPr algn="ctr">
              <a:lnSpc>
                <a:spcPts val="1639"/>
              </a:lnSpc>
            </a:pPr>
            <a:r>
              <a:rPr lang="en-US" altLang="zh-CN" sz="1400" dirty="0">
                <a:latin typeface="Georgia"/>
                <a:cs typeface="Georgia"/>
              </a:rPr>
              <a:t>F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D69CF4A2-BE64-4FF4-9215-EADE7C9A3642}"/>
              </a:ext>
            </a:extLst>
          </p:cNvPr>
          <p:cNvSpPr txBox="1"/>
          <p:nvPr/>
        </p:nvSpPr>
        <p:spPr>
          <a:xfrm>
            <a:off x="9280421" y="5168918"/>
            <a:ext cx="515620" cy="406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sz="1400" spc="-10" dirty="0"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ts val="1639"/>
              </a:lnSpc>
            </a:pPr>
            <a:r>
              <a:rPr sz="1400" spc="-90" dirty="0">
                <a:latin typeface="Georgia"/>
                <a:cs typeface="Georgia"/>
              </a:rPr>
              <a:t>Z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1594FFB2-ACFE-4574-A7A5-9854CDEAD453}"/>
              </a:ext>
            </a:extLst>
          </p:cNvPr>
          <p:cNvSpPr txBox="1"/>
          <p:nvPr/>
        </p:nvSpPr>
        <p:spPr>
          <a:xfrm>
            <a:off x="10294414" y="5170878"/>
            <a:ext cx="515620" cy="406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sz="1400" spc="70" dirty="0">
                <a:latin typeface="Georgia"/>
                <a:cs typeface="Georgia"/>
              </a:rPr>
              <a:t>7</a:t>
            </a:r>
            <a:endParaRPr sz="1400">
              <a:latin typeface="Georgia"/>
              <a:cs typeface="Georgia"/>
            </a:endParaRPr>
          </a:p>
          <a:p>
            <a:pPr marL="635" algn="ctr">
              <a:lnSpc>
                <a:spcPts val="1639"/>
              </a:lnSpc>
            </a:pPr>
            <a:r>
              <a:rPr sz="1400" spc="-95" dirty="0">
                <a:latin typeface="Georgia"/>
                <a:cs typeface="Georgia"/>
              </a:rPr>
              <a:t>K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A72CA4AB-8F35-4C50-B036-A40EAE94A12B}"/>
              </a:ext>
            </a:extLst>
          </p:cNvPr>
          <p:cNvSpPr/>
          <p:nvPr/>
        </p:nvSpPr>
        <p:spPr>
          <a:xfrm>
            <a:off x="8678073" y="2653199"/>
            <a:ext cx="492125" cy="193675"/>
          </a:xfrm>
          <a:custGeom>
            <a:avLst/>
            <a:gdLst/>
            <a:ahLst/>
            <a:cxnLst/>
            <a:rect l="l" t="t" r="r" b="b"/>
            <a:pathLst>
              <a:path w="492125" h="193675">
                <a:moveTo>
                  <a:pt x="59385" y="121145"/>
                </a:moveTo>
                <a:lnTo>
                  <a:pt x="0" y="182232"/>
                </a:lnTo>
                <a:lnTo>
                  <a:pt x="84493" y="193090"/>
                </a:lnTo>
                <a:lnTo>
                  <a:pt x="76123" y="169113"/>
                </a:lnTo>
                <a:lnTo>
                  <a:pt x="144849" y="145122"/>
                </a:lnTo>
                <a:lnTo>
                  <a:pt x="67754" y="145122"/>
                </a:lnTo>
                <a:lnTo>
                  <a:pt x="59385" y="121145"/>
                </a:lnTo>
                <a:close/>
              </a:path>
              <a:path w="492125" h="193675">
                <a:moveTo>
                  <a:pt x="483527" y="0"/>
                </a:moveTo>
                <a:lnTo>
                  <a:pt x="67754" y="145122"/>
                </a:lnTo>
                <a:lnTo>
                  <a:pt x="144849" y="145122"/>
                </a:lnTo>
                <a:lnTo>
                  <a:pt x="491896" y="23977"/>
                </a:lnTo>
                <a:lnTo>
                  <a:pt x="48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D46932EC-3D80-4182-B1FE-8E888EF21C19}"/>
              </a:ext>
            </a:extLst>
          </p:cNvPr>
          <p:cNvSpPr/>
          <p:nvPr/>
        </p:nvSpPr>
        <p:spPr>
          <a:xfrm>
            <a:off x="8678073" y="2653199"/>
            <a:ext cx="492125" cy="193675"/>
          </a:xfrm>
          <a:custGeom>
            <a:avLst/>
            <a:gdLst/>
            <a:ahLst/>
            <a:cxnLst/>
            <a:rect l="l" t="t" r="r" b="b"/>
            <a:pathLst>
              <a:path w="492125" h="193675">
                <a:moveTo>
                  <a:pt x="59385" y="121145"/>
                </a:moveTo>
                <a:lnTo>
                  <a:pt x="0" y="182232"/>
                </a:lnTo>
                <a:lnTo>
                  <a:pt x="84493" y="193090"/>
                </a:lnTo>
                <a:lnTo>
                  <a:pt x="76123" y="169113"/>
                </a:lnTo>
                <a:lnTo>
                  <a:pt x="144849" y="145122"/>
                </a:lnTo>
                <a:lnTo>
                  <a:pt x="67754" y="145122"/>
                </a:lnTo>
                <a:lnTo>
                  <a:pt x="59385" y="121145"/>
                </a:lnTo>
                <a:close/>
              </a:path>
              <a:path w="492125" h="193675">
                <a:moveTo>
                  <a:pt x="483527" y="0"/>
                </a:moveTo>
                <a:lnTo>
                  <a:pt x="67754" y="145122"/>
                </a:lnTo>
                <a:lnTo>
                  <a:pt x="144849" y="145122"/>
                </a:lnTo>
                <a:lnTo>
                  <a:pt x="491896" y="23977"/>
                </a:lnTo>
                <a:lnTo>
                  <a:pt x="48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8A7BDA10-A73E-481E-B4F1-5B04976E5B24}"/>
              </a:ext>
            </a:extLst>
          </p:cNvPr>
          <p:cNvSpPr/>
          <p:nvPr/>
        </p:nvSpPr>
        <p:spPr>
          <a:xfrm>
            <a:off x="9695406" y="2653796"/>
            <a:ext cx="492125" cy="180975"/>
          </a:xfrm>
          <a:custGeom>
            <a:avLst/>
            <a:gdLst/>
            <a:ahLst/>
            <a:cxnLst/>
            <a:rect l="l" t="t" r="r" b="b"/>
            <a:pathLst>
              <a:path w="492125" h="180975">
                <a:moveTo>
                  <a:pt x="7708" y="0"/>
                </a:moveTo>
                <a:lnTo>
                  <a:pt x="0" y="24193"/>
                </a:lnTo>
                <a:lnTo>
                  <a:pt x="415112" y="156616"/>
                </a:lnTo>
                <a:lnTo>
                  <a:pt x="407403" y="180809"/>
                </a:lnTo>
                <a:lnTo>
                  <a:pt x="491566" y="167665"/>
                </a:lnTo>
                <a:lnTo>
                  <a:pt x="455384" y="132410"/>
                </a:lnTo>
                <a:lnTo>
                  <a:pt x="422833" y="132410"/>
                </a:lnTo>
                <a:lnTo>
                  <a:pt x="7708" y="0"/>
                </a:lnTo>
                <a:close/>
              </a:path>
              <a:path w="492125" h="180975">
                <a:moveTo>
                  <a:pt x="430555" y="108216"/>
                </a:moveTo>
                <a:lnTo>
                  <a:pt x="422833" y="132410"/>
                </a:lnTo>
                <a:lnTo>
                  <a:pt x="455384" y="132410"/>
                </a:lnTo>
                <a:lnTo>
                  <a:pt x="430555" y="10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D93B0CFF-E9A6-4A56-8A01-366A79EBE47B}"/>
              </a:ext>
            </a:extLst>
          </p:cNvPr>
          <p:cNvSpPr/>
          <p:nvPr/>
        </p:nvSpPr>
        <p:spPr>
          <a:xfrm>
            <a:off x="9695406" y="2653796"/>
            <a:ext cx="492125" cy="180975"/>
          </a:xfrm>
          <a:custGeom>
            <a:avLst/>
            <a:gdLst/>
            <a:ahLst/>
            <a:cxnLst/>
            <a:rect l="l" t="t" r="r" b="b"/>
            <a:pathLst>
              <a:path w="492125" h="180975">
                <a:moveTo>
                  <a:pt x="7708" y="0"/>
                </a:moveTo>
                <a:lnTo>
                  <a:pt x="0" y="24193"/>
                </a:lnTo>
                <a:lnTo>
                  <a:pt x="415112" y="156616"/>
                </a:lnTo>
                <a:lnTo>
                  <a:pt x="407403" y="180809"/>
                </a:lnTo>
                <a:lnTo>
                  <a:pt x="491566" y="167665"/>
                </a:lnTo>
                <a:lnTo>
                  <a:pt x="455384" y="132410"/>
                </a:lnTo>
                <a:lnTo>
                  <a:pt x="422833" y="132410"/>
                </a:lnTo>
                <a:lnTo>
                  <a:pt x="7708" y="0"/>
                </a:lnTo>
                <a:close/>
              </a:path>
              <a:path w="492125" h="180975">
                <a:moveTo>
                  <a:pt x="430555" y="108216"/>
                </a:moveTo>
                <a:lnTo>
                  <a:pt x="422833" y="132410"/>
                </a:lnTo>
                <a:lnTo>
                  <a:pt x="455384" y="132410"/>
                </a:lnTo>
                <a:lnTo>
                  <a:pt x="430555" y="10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E39854CF-1BAD-4EB2-91E2-44B6ABD5B733}"/>
              </a:ext>
            </a:extLst>
          </p:cNvPr>
          <p:cNvSpPr/>
          <p:nvPr/>
        </p:nvSpPr>
        <p:spPr>
          <a:xfrm>
            <a:off x="7899436" y="3067955"/>
            <a:ext cx="518159" cy="277495"/>
          </a:xfrm>
          <a:custGeom>
            <a:avLst/>
            <a:gdLst/>
            <a:ahLst/>
            <a:cxnLst/>
            <a:rect l="l" t="t" r="r" b="b"/>
            <a:pathLst>
              <a:path w="518160" h="277495">
                <a:moveTo>
                  <a:pt x="50050" y="208267"/>
                </a:moveTo>
                <a:lnTo>
                  <a:pt x="0" y="277215"/>
                </a:lnTo>
                <a:lnTo>
                  <a:pt x="85178" y="275894"/>
                </a:lnTo>
                <a:lnTo>
                  <a:pt x="73469" y="253352"/>
                </a:lnTo>
                <a:lnTo>
                  <a:pt x="116860" y="230809"/>
                </a:lnTo>
                <a:lnTo>
                  <a:pt x="61760" y="230809"/>
                </a:lnTo>
                <a:lnTo>
                  <a:pt x="50050" y="208267"/>
                </a:lnTo>
                <a:close/>
              </a:path>
              <a:path w="518160" h="277495">
                <a:moveTo>
                  <a:pt x="506031" y="0"/>
                </a:moveTo>
                <a:lnTo>
                  <a:pt x="61760" y="230809"/>
                </a:lnTo>
                <a:lnTo>
                  <a:pt x="116860" y="230809"/>
                </a:lnTo>
                <a:lnTo>
                  <a:pt x="517740" y="22542"/>
                </a:lnTo>
                <a:lnTo>
                  <a:pt x="506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585FC226-B56F-4B3B-9A74-441505E8BB9E}"/>
              </a:ext>
            </a:extLst>
          </p:cNvPr>
          <p:cNvSpPr/>
          <p:nvPr/>
        </p:nvSpPr>
        <p:spPr>
          <a:xfrm>
            <a:off x="7899436" y="3067955"/>
            <a:ext cx="518159" cy="277495"/>
          </a:xfrm>
          <a:custGeom>
            <a:avLst/>
            <a:gdLst/>
            <a:ahLst/>
            <a:cxnLst/>
            <a:rect l="l" t="t" r="r" b="b"/>
            <a:pathLst>
              <a:path w="518160" h="277495">
                <a:moveTo>
                  <a:pt x="50050" y="208267"/>
                </a:moveTo>
                <a:lnTo>
                  <a:pt x="0" y="277215"/>
                </a:lnTo>
                <a:lnTo>
                  <a:pt x="85178" y="275894"/>
                </a:lnTo>
                <a:lnTo>
                  <a:pt x="73469" y="253352"/>
                </a:lnTo>
                <a:lnTo>
                  <a:pt x="116860" y="230809"/>
                </a:lnTo>
                <a:lnTo>
                  <a:pt x="61760" y="230809"/>
                </a:lnTo>
                <a:lnTo>
                  <a:pt x="50050" y="208267"/>
                </a:lnTo>
                <a:close/>
              </a:path>
              <a:path w="518160" h="277495">
                <a:moveTo>
                  <a:pt x="506031" y="0"/>
                </a:moveTo>
                <a:lnTo>
                  <a:pt x="61760" y="230809"/>
                </a:lnTo>
                <a:lnTo>
                  <a:pt x="116860" y="230809"/>
                </a:lnTo>
                <a:lnTo>
                  <a:pt x="517740" y="22542"/>
                </a:lnTo>
                <a:lnTo>
                  <a:pt x="506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10F1216A-A3A1-4F91-8DCD-2A1E42DF24BB}"/>
              </a:ext>
            </a:extLst>
          </p:cNvPr>
          <p:cNvSpPr/>
          <p:nvPr/>
        </p:nvSpPr>
        <p:spPr>
          <a:xfrm>
            <a:off x="8667290" y="3114336"/>
            <a:ext cx="150456" cy="230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5A2B8227-04EA-4E46-B58F-8FCBC1644786}"/>
              </a:ext>
            </a:extLst>
          </p:cNvPr>
          <p:cNvSpPr/>
          <p:nvPr/>
        </p:nvSpPr>
        <p:spPr>
          <a:xfrm>
            <a:off x="9749038" y="3093457"/>
            <a:ext cx="459105" cy="251460"/>
          </a:xfrm>
          <a:custGeom>
            <a:avLst/>
            <a:gdLst/>
            <a:ahLst/>
            <a:cxnLst/>
            <a:rect l="l" t="t" r="r" b="b"/>
            <a:pathLst>
              <a:path w="459104" h="251460">
                <a:moveTo>
                  <a:pt x="49479" y="182041"/>
                </a:moveTo>
                <a:lnTo>
                  <a:pt x="0" y="251383"/>
                </a:lnTo>
                <a:lnTo>
                  <a:pt x="85178" y="249364"/>
                </a:lnTo>
                <a:lnTo>
                  <a:pt x="73278" y="226923"/>
                </a:lnTo>
                <a:lnTo>
                  <a:pt x="115615" y="204482"/>
                </a:lnTo>
                <a:lnTo>
                  <a:pt x="61379" y="204482"/>
                </a:lnTo>
                <a:lnTo>
                  <a:pt x="49479" y="182041"/>
                </a:lnTo>
                <a:close/>
              </a:path>
              <a:path w="459104" h="251460">
                <a:moveTo>
                  <a:pt x="447154" y="0"/>
                </a:moveTo>
                <a:lnTo>
                  <a:pt x="61379" y="204482"/>
                </a:lnTo>
                <a:lnTo>
                  <a:pt x="115615" y="204482"/>
                </a:lnTo>
                <a:lnTo>
                  <a:pt x="459054" y="22440"/>
                </a:lnTo>
                <a:lnTo>
                  <a:pt x="447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0DEB7AA5-EA2D-4EB7-99F1-A02F24FEEAE6}"/>
              </a:ext>
            </a:extLst>
          </p:cNvPr>
          <p:cNvSpPr/>
          <p:nvPr/>
        </p:nvSpPr>
        <p:spPr>
          <a:xfrm>
            <a:off x="9749038" y="3093457"/>
            <a:ext cx="459105" cy="251460"/>
          </a:xfrm>
          <a:custGeom>
            <a:avLst/>
            <a:gdLst/>
            <a:ahLst/>
            <a:cxnLst/>
            <a:rect l="l" t="t" r="r" b="b"/>
            <a:pathLst>
              <a:path w="459104" h="251460">
                <a:moveTo>
                  <a:pt x="49479" y="182041"/>
                </a:moveTo>
                <a:lnTo>
                  <a:pt x="0" y="251383"/>
                </a:lnTo>
                <a:lnTo>
                  <a:pt x="85178" y="249364"/>
                </a:lnTo>
                <a:lnTo>
                  <a:pt x="73278" y="226923"/>
                </a:lnTo>
                <a:lnTo>
                  <a:pt x="115615" y="204482"/>
                </a:lnTo>
                <a:lnTo>
                  <a:pt x="61379" y="204482"/>
                </a:lnTo>
                <a:lnTo>
                  <a:pt x="49479" y="182041"/>
                </a:lnTo>
                <a:close/>
              </a:path>
              <a:path w="459104" h="251460">
                <a:moveTo>
                  <a:pt x="447154" y="0"/>
                </a:moveTo>
                <a:lnTo>
                  <a:pt x="61379" y="204482"/>
                </a:lnTo>
                <a:lnTo>
                  <a:pt x="115615" y="204482"/>
                </a:lnTo>
                <a:lnTo>
                  <a:pt x="459054" y="22440"/>
                </a:lnTo>
                <a:lnTo>
                  <a:pt x="447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0974BAAA-9E8F-4550-9190-532D5C431D89}"/>
              </a:ext>
            </a:extLst>
          </p:cNvPr>
          <p:cNvSpPr/>
          <p:nvPr/>
        </p:nvSpPr>
        <p:spPr>
          <a:xfrm>
            <a:off x="10443868" y="3057250"/>
            <a:ext cx="286385" cy="347980"/>
          </a:xfrm>
          <a:custGeom>
            <a:avLst/>
            <a:gdLst/>
            <a:ahLst/>
            <a:cxnLst/>
            <a:rect l="l" t="t" r="r" b="b"/>
            <a:pathLst>
              <a:path w="286384" h="347979">
                <a:moveTo>
                  <a:pt x="19697" y="0"/>
                </a:moveTo>
                <a:lnTo>
                  <a:pt x="0" y="16027"/>
                </a:lnTo>
                <a:lnTo>
                  <a:pt x="228371" y="296684"/>
                </a:lnTo>
                <a:lnTo>
                  <a:pt x="208673" y="312712"/>
                </a:lnTo>
                <a:lnTo>
                  <a:pt x="286321" y="347776"/>
                </a:lnTo>
                <a:lnTo>
                  <a:pt x="271353" y="280657"/>
                </a:lnTo>
                <a:lnTo>
                  <a:pt x="248081" y="280657"/>
                </a:lnTo>
                <a:lnTo>
                  <a:pt x="19697" y="0"/>
                </a:lnTo>
                <a:close/>
              </a:path>
              <a:path w="286384" h="347979">
                <a:moveTo>
                  <a:pt x="267779" y="264629"/>
                </a:moveTo>
                <a:lnTo>
                  <a:pt x="248081" y="280657"/>
                </a:lnTo>
                <a:lnTo>
                  <a:pt x="271353" y="280657"/>
                </a:lnTo>
                <a:lnTo>
                  <a:pt x="267779" y="264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C7269DF2-3B5A-437F-9715-ADC881E6444C}"/>
              </a:ext>
            </a:extLst>
          </p:cNvPr>
          <p:cNvSpPr/>
          <p:nvPr/>
        </p:nvSpPr>
        <p:spPr>
          <a:xfrm>
            <a:off x="10443868" y="3057250"/>
            <a:ext cx="286385" cy="347980"/>
          </a:xfrm>
          <a:custGeom>
            <a:avLst/>
            <a:gdLst/>
            <a:ahLst/>
            <a:cxnLst/>
            <a:rect l="l" t="t" r="r" b="b"/>
            <a:pathLst>
              <a:path w="286384" h="347979">
                <a:moveTo>
                  <a:pt x="19697" y="0"/>
                </a:moveTo>
                <a:lnTo>
                  <a:pt x="0" y="16027"/>
                </a:lnTo>
                <a:lnTo>
                  <a:pt x="228371" y="296684"/>
                </a:lnTo>
                <a:lnTo>
                  <a:pt x="208673" y="312712"/>
                </a:lnTo>
                <a:lnTo>
                  <a:pt x="286321" y="347776"/>
                </a:lnTo>
                <a:lnTo>
                  <a:pt x="271353" y="280657"/>
                </a:lnTo>
                <a:lnTo>
                  <a:pt x="248081" y="280657"/>
                </a:lnTo>
                <a:lnTo>
                  <a:pt x="19697" y="0"/>
                </a:lnTo>
                <a:close/>
              </a:path>
              <a:path w="286384" h="347979">
                <a:moveTo>
                  <a:pt x="267779" y="264629"/>
                </a:moveTo>
                <a:lnTo>
                  <a:pt x="248081" y="280657"/>
                </a:lnTo>
                <a:lnTo>
                  <a:pt x="271353" y="280657"/>
                </a:lnTo>
                <a:lnTo>
                  <a:pt x="267779" y="264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DB0D7647-C03D-4288-89C6-C6EA402AB479}"/>
              </a:ext>
            </a:extLst>
          </p:cNvPr>
          <p:cNvSpPr/>
          <p:nvPr/>
        </p:nvSpPr>
        <p:spPr>
          <a:xfrm>
            <a:off x="9432516" y="3636890"/>
            <a:ext cx="1035685" cy="396875"/>
          </a:xfrm>
          <a:custGeom>
            <a:avLst/>
            <a:gdLst/>
            <a:ahLst/>
            <a:cxnLst/>
            <a:rect l="l" t="t" r="r" b="b"/>
            <a:pathLst>
              <a:path w="1035684" h="396875">
                <a:moveTo>
                  <a:pt x="58597" y="325056"/>
                </a:moveTo>
                <a:lnTo>
                  <a:pt x="0" y="386905"/>
                </a:lnTo>
                <a:lnTo>
                  <a:pt x="84645" y="396659"/>
                </a:lnTo>
                <a:lnTo>
                  <a:pt x="75958" y="372795"/>
                </a:lnTo>
                <a:lnTo>
                  <a:pt x="141602" y="348919"/>
                </a:lnTo>
                <a:lnTo>
                  <a:pt x="67271" y="348919"/>
                </a:lnTo>
                <a:lnTo>
                  <a:pt x="58597" y="325056"/>
                </a:lnTo>
                <a:close/>
              </a:path>
              <a:path w="1035684" h="396875">
                <a:moveTo>
                  <a:pt x="1026591" y="0"/>
                </a:moveTo>
                <a:lnTo>
                  <a:pt x="67271" y="348919"/>
                </a:lnTo>
                <a:lnTo>
                  <a:pt x="141602" y="348919"/>
                </a:lnTo>
                <a:lnTo>
                  <a:pt x="1035265" y="23876"/>
                </a:lnTo>
                <a:lnTo>
                  <a:pt x="1026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B2718AA5-D27F-4F2B-B83A-3C34768746EB}"/>
              </a:ext>
            </a:extLst>
          </p:cNvPr>
          <p:cNvSpPr/>
          <p:nvPr/>
        </p:nvSpPr>
        <p:spPr>
          <a:xfrm>
            <a:off x="9432516" y="3636890"/>
            <a:ext cx="1035685" cy="396875"/>
          </a:xfrm>
          <a:custGeom>
            <a:avLst/>
            <a:gdLst/>
            <a:ahLst/>
            <a:cxnLst/>
            <a:rect l="l" t="t" r="r" b="b"/>
            <a:pathLst>
              <a:path w="1035684" h="396875">
                <a:moveTo>
                  <a:pt x="58597" y="325056"/>
                </a:moveTo>
                <a:lnTo>
                  <a:pt x="0" y="386905"/>
                </a:lnTo>
                <a:lnTo>
                  <a:pt x="84645" y="396659"/>
                </a:lnTo>
                <a:lnTo>
                  <a:pt x="75958" y="372795"/>
                </a:lnTo>
                <a:lnTo>
                  <a:pt x="141602" y="348919"/>
                </a:lnTo>
                <a:lnTo>
                  <a:pt x="67271" y="348919"/>
                </a:lnTo>
                <a:lnTo>
                  <a:pt x="58597" y="325056"/>
                </a:lnTo>
                <a:close/>
              </a:path>
              <a:path w="1035684" h="396875">
                <a:moveTo>
                  <a:pt x="1026591" y="0"/>
                </a:moveTo>
                <a:lnTo>
                  <a:pt x="67271" y="348919"/>
                </a:lnTo>
                <a:lnTo>
                  <a:pt x="141602" y="348919"/>
                </a:lnTo>
                <a:lnTo>
                  <a:pt x="1035265" y="23876"/>
                </a:lnTo>
                <a:lnTo>
                  <a:pt x="1026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E760B689-3858-4EF2-B0B2-A91AF524E2F1}"/>
              </a:ext>
            </a:extLst>
          </p:cNvPr>
          <p:cNvSpPr/>
          <p:nvPr/>
        </p:nvSpPr>
        <p:spPr>
          <a:xfrm>
            <a:off x="10692089" y="3690649"/>
            <a:ext cx="76200" cy="339090"/>
          </a:xfrm>
          <a:custGeom>
            <a:avLst/>
            <a:gdLst/>
            <a:ahLst/>
            <a:cxnLst/>
            <a:rect l="l" t="t" r="r" b="b"/>
            <a:pathLst>
              <a:path w="76200" h="339089">
                <a:moveTo>
                  <a:pt x="76200" y="262293"/>
                </a:moveTo>
                <a:lnTo>
                  <a:pt x="0" y="262293"/>
                </a:lnTo>
                <a:lnTo>
                  <a:pt x="38100" y="338493"/>
                </a:lnTo>
                <a:lnTo>
                  <a:pt x="76200" y="262293"/>
                </a:lnTo>
                <a:close/>
              </a:path>
              <a:path w="76200" h="339089">
                <a:moveTo>
                  <a:pt x="50800" y="0"/>
                </a:moveTo>
                <a:lnTo>
                  <a:pt x="25400" y="0"/>
                </a:lnTo>
                <a:lnTo>
                  <a:pt x="25400" y="262293"/>
                </a:lnTo>
                <a:lnTo>
                  <a:pt x="50800" y="262293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B6FB9DFC-39AD-4B1B-A2A8-51A9ED82D5DB}"/>
              </a:ext>
            </a:extLst>
          </p:cNvPr>
          <p:cNvSpPr/>
          <p:nvPr/>
        </p:nvSpPr>
        <p:spPr>
          <a:xfrm>
            <a:off x="10692089" y="3690649"/>
            <a:ext cx="76200" cy="339090"/>
          </a:xfrm>
          <a:custGeom>
            <a:avLst/>
            <a:gdLst/>
            <a:ahLst/>
            <a:cxnLst/>
            <a:rect l="l" t="t" r="r" b="b"/>
            <a:pathLst>
              <a:path w="76200" h="339089">
                <a:moveTo>
                  <a:pt x="76200" y="262293"/>
                </a:moveTo>
                <a:lnTo>
                  <a:pt x="0" y="262293"/>
                </a:lnTo>
                <a:lnTo>
                  <a:pt x="38100" y="338493"/>
                </a:lnTo>
                <a:lnTo>
                  <a:pt x="76200" y="262293"/>
                </a:lnTo>
                <a:close/>
              </a:path>
              <a:path w="76200" h="339089">
                <a:moveTo>
                  <a:pt x="50800" y="0"/>
                </a:moveTo>
                <a:lnTo>
                  <a:pt x="25400" y="0"/>
                </a:lnTo>
                <a:lnTo>
                  <a:pt x="25400" y="262293"/>
                </a:lnTo>
                <a:lnTo>
                  <a:pt x="50800" y="262293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046C4295-CF4E-48E0-B0B1-00E88A2BD753}"/>
              </a:ext>
            </a:extLst>
          </p:cNvPr>
          <p:cNvSpPr/>
          <p:nvPr/>
        </p:nvSpPr>
        <p:spPr>
          <a:xfrm>
            <a:off x="10126266" y="4263724"/>
            <a:ext cx="346075" cy="329565"/>
          </a:xfrm>
          <a:custGeom>
            <a:avLst/>
            <a:gdLst/>
            <a:ahLst/>
            <a:cxnLst/>
            <a:rect l="l" t="t" r="r" b="b"/>
            <a:pathLst>
              <a:path w="346075" h="329564">
                <a:moveTo>
                  <a:pt x="29057" y="249010"/>
                </a:moveTo>
                <a:lnTo>
                  <a:pt x="0" y="329095"/>
                </a:lnTo>
                <a:lnTo>
                  <a:pt x="81508" y="304290"/>
                </a:lnTo>
                <a:lnTo>
                  <a:pt x="64020" y="285864"/>
                </a:lnTo>
                <a:lnTo>
                  <a:pt x="83445" y="267436"/>
                </a:lnTo>
                <a:lnTo>
                  <a:pt x="46545" y="267436"/>
                </a:lnTo>
                <a:lnTo>
                  <a:pt x="29057" y="249010"/>
                </a:lnTo>
                <a:close/>
              </a:path>
              <a:path w="346075" h="329564">
                <a:moveTo>
                  <a:pt x="328434" y="0"/>
                </a:moveTo>
                <a:lnTo>
                  <a:pt x="46545" y="267436"/>
                </a:lnTo>
                <a:lnTo>
                  <a:pt x="83445" y="267436"/>
                </a:lnTo>
                <a:lnTo>
                  <a:pt x="345922" y="18427"/>
                </a:lnTo>
                <a:lnTo>
                  <a:pt x="328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608B3701-15D3-4434-A4D1-14AFCE9E2104}"/>
              </a:ext>
            </a:extLst>
          </p:cNvPr>
          <p:cNvSpPr/>
          <p:nvPr/>
        </p:nvSpPr>
        <p:spPr>
          <a:xfrm>
            <a:off x="10126266" y="4263724"/>
            <a:ext cx="346075" cy="329565"/>
          </a:xfrm>
          <a:custGeom>
            <a:avLst/>
            <a:gdLst/>
            <a:ahLst/>
            <a:cxnLst/>
            <a:rect l="l" t="t" r="r" b="b"/>
            <a:pathLst>
              <a:path w="346075" h="329564">
                <a:moveTo>
                  <a:pt x="29057" y="249010"/>
                </a:moveTo>
                <a:lnTo>
                  <a:pt x="0" y="329095"/>
                </a:lnTo>
                <a:lnTo>
                  <a:pt x="81508" y="304290"/>
                </a:lnTo>
                <a:lnTo>
                  <a:pt x="64020" y="285864"/>
                </a:lnTo>
                <a:lnTo>
                  <a:pt x="83445" y="267436"/>
                </a:lnTo>
                <a:lnTo>
                  <a:pt x="46545" y="267436"/>
                </a:lnTo>
                <a:lnTo>
                  <a:pt x="29057" y="249010"/>
                </a:lnTo>
                <a:close/>
              </a:path>
              <a:path w="346075" h="329564">
                <a:moveTo>
                  <a:pt x="328434" y="0"/>
                </a:moveTo>
                <a:lnTo>
                  <a:pt x="46545" y="267436"/>
                </a:lnTo>
                <a:lnTo>
                  <a:pt x="83445" y="267436"/>
                </a:lnTo>
                <a:lnTo>
                  <a:pt x="345922" y="18427"/>
                </a:lnTo>
                <a:lnTo>
                  <a:pt x="328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C06D2557-A9C7-415A-9734-2F16DD2427A9}"/>
              </a:ext>
            </a:extLst>
          </p:cNvPr>
          <p:cNvSpPr/>
          <p:nvPr/>
        </p:nvSpPr>
        <p:spPr>
          <a:xfrm>
            <a:off x="10990476" y="4261997"/>
            <a:ext cx="420370" cy="255270"/>
          </a:xfrm>
          <a:custGeom>
            <a:avLst/>
            <a:gdLst/>
            <a:ahLst/>
            <a:cxnLst/>
            <a:rect l="l" t="t" r="r" b="b"/>
            <a:pathLst>
              <a:path w="420370" h="255270">
                <a:moveTo>
                  <a:pt x="12903" y="0"/>
                </a:moveTo>
                <a:lnTo>
                  <a:pt x="0" y="21882"/>
                </a:lnTo>
                <a:lnTo>
                  <a:pt x="348081" y="227020"/>
                </a:lnTo>
                <a:lnTo>
                  <a:pt x="335178" y="248903"/>
                </a:lnTo>
                <a:lnTo>
                  <a:pt x="420179" y="254768"/>
                </a:lnTo>
                <a:lnTo>
                  <a:pt x="388043" y="205138"/>
                </a:lnTo>
                <a:lnTo>
                  <a:pt x="360972" y="205138"/>
                </a:lnTo>
                <a:lnTo>
                  <a:pt x="12903" y="0"/>
                </a:lnTo>
                <a:close/>
              </a:path>
              <a:path w="420370" h="255270">
                <a:moveTo>
                  <a:pt x="373875" y="183255"/>
                </a:moveTo>
                <a:lnTo>
                  <a:pt x="360972" y="205138"/>
                </a:lnTo>
                <a:lnTo>
                  <a:pt x="388043" y="205138"/>
                </a:lnTo>
                <a:lnTo>
                  <a:pt x="373875" y="18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8B623009-32E2-477A-B591-6D4CAA496998}"/>
              </a:ext>
            </a:extLst>
          </p:cNvPr>
          <p:cNvSpPr/>
          <p:nvPr/>
        </p:nvSpPr>
        <p:spPr>
          <a:xfrm>
            <a:off x="10990476" y="4261997"/>
            <a:ext cx="420370" cy="255270"/>
          </a:xfrm>
          <a:custGeom>
            <a:avLst/>
            <a:gdLst/>
            <a:ahLst/>
            <a:cxnLst/>
            <a:rect l="l" t="t" r="r" b="b"/>
            <a:pathLst>
              <a:path w="420370" h="255270">
                <a:moveTo>
                  <a:pt x="12903" y="0"/>
                </a:moveTo>
                <a:lnTo>
                  <a:pt x="0" y="21882"/>
                </a:lnTo>
                <a:lnTo>
                  <a:pt x="348081" y="227020"/>
                </a:lnTo>
                <a:lnTo>
                  <a:pt x="335178" y="248903"/>
                </a:lnTo>
                <a:lnTo>
                  <a:pt x="420179" y="254768"/>
                </a:lnTo>
                <a:lnTo>
                  <a:pt x="388043" y="205138"/>
                </a:lnTo>
                <a:lnTo>
                  <a:pt x="360972" y="205138"/>
                </a:lnTo>
                <a:lnTo>
                  <a:pt x="12903" y="0"/>
                </a:lnTo>
                <a:close/>
              </a:path>
              <a:path w="420370" h="255270">
                <a:moveTo>
                  <a:pt x="373875" y="183255"/>
                </a:moveTo>
                <a:lnTo>
                  <a:pt x="360972" y="205138"/>
                </a:lnTo>
                <a:lnTo>
                  <a:pt x="388043" y="205138"/>
                </a:lnTo>
                <a:lnTo>
                  <a:pt x="373875" y="18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7">
            <a:extLst>
              <a:ext uri="{FF2B5EF4-FFF2-40B4-BE49-F238E27FC236}">
                <a16:creationId xmlns:a16="http://schemas.microsoft.com/office/drawing/2014/main" id="{296311C2-3965-4E9C-9A02-07930A64156B}"/>
              </a:ext>
            </a:extLst>
          </p:cNvPr>
          <p:cNvSpPr/>
          <p:nvPr/>
        </p:nvSpPr>
        <p:spPr>
          <a:xfrm>
            <a:off x="9538142" y="4827788"/>
            <a:ext cx="330835" cy="341630"/>
          </a:xfrm>
          <a:custGeom>
            <a:avLst/>
            <a:gdLst/>
            <a:ahLst/>
            <a:cxnLst/>
            <a:rect l="l" t="t" r="r" b="b"/>
            <a:pathLst>
              <a:path w="330834" h="341629">
                <a:moveTo>
                  <a:pt x="25590" y="259868"/>
                </a:moveTo>
                <a:lnTo>
                  <a:pt x="0" y="341129"/>
                </a:lnTo>
                <a:lnTo>
                  <a:pt x="80352" y="312844"/>
                </a:lnTo>
                <a:lnTo>
                  <a:pt x="62102" y="295186"/>
                </a:lnTo>
                <a:lnTo>
                  <a:pt x="79181" y="277528"/>
                </a:lnTo>
                <a:lnTo>
                  <a:pt x="43840" y="277528"/>
                </a:lnTo>
                <a:lnTo>
                  <a:pt x="25590" y="259868"/>
                </a:lnTo>
                <a:close/>
              </a:path>
              <a:path w="330834" h="341629">
                <a:moveTo>
                  <a:pt x="312254" y="0"/>
                </a:moveTo>
                <a:lnTo>
                  <a:pt x="43840" y="277528"/>
                </a:lnTo>
                <a:lnTo>
                  <a:pt x="79181" y="277528"/>
                </a:lnTo>
                <a:lnTo>
                  <a:pt x="330517" y="17658"/>
                </a:lnTo>
                <a:lnTo>
                  <a:pt x="312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id="{A7F813FD-32E5-46FF-9B78-470A589A05E0}"/>
              </a:ext>
            </a:extLst>
          </p:cNvPr>
          <p:cNvSpPr/>
          <p:nvPr/>
        </p:nvSpPr>
        <p:spPr>
          <a:xfrm>
            <a:off x="9538142" y="4827788"/>
            <a:ext cx="330835" cy="341630"/>
          </a:xfrm>
          <a:custGeom>
            <a:avLst/>
            <a:gdLst/>
            <a:ahLst/>
            <a:cxnLst/>
            <a:rect l="l" t="t" r="r" b="b"/>
            <a:pathLst>
              <a:path w="330834" h="341629">
                <a:moveTo>
                  <a:pt x="25590" y="259868"/>
                </a:moveTo>
                <a:lnTo>
                  <a:pt x="0" y="341129"/>
                </a:lnTo>
                <a:lnTo>
                  <a:pt x="80352" y="312844"/>
                </a:lnTo>
                <a:lnTo>
                  <a:pt x="62102" y="295186"/>
                </a:lnTo>
                <a:lnTo>
                  <a:pt x="79181" y="277528"/>
                </a:lnTo>
                <a:lnTo>
                  <a:pt x="43840" y="277528"/>
                </a:lnTo>
                <a:lnTo>
                  <a:pt x="25590" y="259868"/>
                </a:lnTo>
                <a:close/>
              </a:path>
              <a:path w="330834" h="341629">
                <a:moveTo>
                  <a:pt x="312254" y="0"/>
                </a:moveTo>
                <a:lnTo>
                  <a:pt x="43840" y="277528"/>
                </a:lnTo>
                <a:lnTo>
                  <a:pt x="79181" y="277528"/>
                </a:lnTo>
                <a:lnTo>
                  <a:pt x="330517" y="17658"/>
                </a:lnTo>
                <a:lnTo>
                  <a:pt x="312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53BBDF61-9838-407B-B7C1-4535F47DD26C}"/>
              </a:ext>
            </a:extLst>
          </p:cNvPr>
          <p:cNvSpPr/>
          <p:nvPr/>
        </p:nvSpPr>
        <p:spPr>
          <a:xfrm>
            <a:off x="10381536" y="4831159"/>
            <a:ext cx="172720" cy="339725"/>
          </a:xfrm>
          <a:custGeom>
            <a:avLst/>
            <a:gdLst/>
            <a:ahLst/>
            <a:cxnLst/>
            <a:rect l="l" t="t" r="r" b="b"/>
            <a:pathLst>
              <a:path w="172720" h="339725">
                <a:moveTo>
                  <a:pt x="22936" y="0"/>
                </a:moveTo>
                <a:lnTo>
                  <a:pt x="0" y="10918"/>
                </a:lnTo>
                <a:lnTo>
                  <a:pt x="126377" y="276376"/>
                </a:lnTo>
                <a:lnTo>
                  <a:pt x="103441" y="287294"/>
                </a:lnTo>
                <a:lnTo>
                  <a:pt x="170599" y="339718"/>
                </a:lnTo>
                <a:lnTo>
                  <a:pt x="172038" y="265457"/>
                </a:lnTo>
                <a:lnTo>
                  <a:pt x="149313" y="265457"/>
                </a:lnTo>
                <a:lnTo>
                  <a:pt x="22936" y="0"/>
                </a:lnTo>
                <a:close/>
              </a:path>
              <a:path w="172720" h="339725">
                <a:moveTo>
                  <a:pt x="172250" y="254539"/>
                </a:moveTo>
                <a:lnTo>
                  <a:pt x="149313" y="265457"/>
                </a:lnTo>
                <a:lnTo>
                  <a:pt x="172038" y="265457"/>
                </a:lnTo>
                <a:lnTo>
                  <a:pt x="172250" y="254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41EEFEB5-F0A0-418C-B69F-4E4C321566C7}"/>
              </a:ext>
            </a:extLst>
          </p:cNvPr>
          <p:cNvSpPr/>
          <p:nvPr/>
        </p:nvSpPr>
        <p:spPr>
          <a:xfrm>
            <a:off x="10381536" y="4831159"/>
            <a:ext cx="172720" cy="339725"/>
          </a:xfrm>
          <a:custGeom>
            <a:avLst/>
            <a:gdLst/>
            <a:ahLst/>
            <a:cxnLst/>
            <a:rect l="l" t="t" r="r" b="b"/>
            <a:pathLst>
              <a:path w="172720" h="339725">
                <a:moveTo>
                  <a:pt x="22936" y="0"/>
                </a:moveTo>
                <a:lnTo>
                  <a:pt x="0" y="10918"/>
                </a:lnTo>
                <a:lnTo>
                  <a:pt x="126377" y="276376"/>
                </a:lnTo>
                <a:lnTo>
                  <a:pt x="103441" y="287294"/>
                </a:lnTo>
                <a:lnTo>
                  <a:pt x="170599" y="339718"/>
                </a:lnTo>
                <a:lnTo>
                  <a:pt x="172038" y="265457"/>
                </a:lnTo>
                <a:lnTo>
                  <a:pt x="149313" y="265457"/>
                </a:lnTo>
                <a:lnTo>
                  <a:pt x="22936" y="0"/>
                </a:lnTo>
                <a:close/>
              </a:path>
              <a:path w="172720" h="339725">
                <a:moveTo>
                  <a:pt x="172250" y="254539"/>
                </a:moveTo>
                <a:lnTo>
                  <a:pt x="149313" y="265457"/>
                </a:lnTo>
                <a:lnTo>
                  <a:pt x="172038" y="265457"/>
                </a:lnTo>
                <a:lnTo>
                  <a:pt x="172250" y="254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2A518C85-F6E0-4F71-A7E2-B01F66842821}"/>
              </a:ext>
            </a:extLst>
          </p:cNvPr>
          <p:cNvSpPr txBox="1"/>
          <p:nvPr/>
        </p:nvSpPr>
        <p:spPr>
          <a:xfrm>
            <a:off x="7942374" y="205077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B66457FD-74C2-4E16-BE7D-442CE06E8E31}"/>
              </a:ext>
            </a:extLst>
          </p:cNvPr>
          <p:cNvSpPr txBox="1"/>
          <p:nvPr/>
        </p:nvSpPr>
        <p:spPr>
          <a:xfrm>
            <a:off x="9253535" y="2032842"/>
            <a:ext cx="33972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  <a:p>
            <a:pPr marL="31115">
              <a:lnSpc>
                <a:spcPct val="100000"/>
              </a:lnSpc>
              <a:spcBef>
                <a:spcPts val="1080"/>
              </a:spcBef>
            </a:pPr>
            <a:r>
              <a:rPr sz="1400" spc="25" dirty="0">
                <a:latin typeface="Georgia"/>
                <a:cs typeface="Georgia"/>
              </a:rPr>
              <a:t>186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2" name="object 53">
            <a:extLst>
              <a:ext uri="{FF2B5EF4-FFF2-40B4-BE49-F238E27FC236}">
                <a16:creationId xmlns:a16="http://schemas.microsoft.com/office/drawing/2014/main" id="{5725FE33-5F9B-4FE7-9377-EC9E65355A1D}"/>
              </a:ext>
            </a:extLst>
          </p:cNvPr>
          <p:cNvSpPr txBox="1"/>
          <p:nvPr/>
        </p:nvSpPr>
        <p:spPr>
          <a:xfrm>
            <a:off x="8566948" y="2415771"/>
            <a:ext cx="332105" cy="6819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844"/>
              </a:spcBef>
            </a:pPr>
            <a:r>
              <a:rPr sz="1800" spc="-11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20" dirty="0">
                <a:latin typeface="Georgia"/>
                <a:cs typeface="Georgia"/>
              </a:rPr>
              <a:t>79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3" name="object 54">
            <a:extLst>
              <a:ext uri="{FF2B5EF4-FFF2-40B4-BE49-F238E27FC236}">
                <a16:creationId xmlns:a16="http://schemas.microsoft.com/office/drawing/2014/main" id="{80EEB88E-7081-4143-9BB5-D2DC2DEF5C94}"/>
              </a:ext>
            </a:extLst>
          </p:cNvPr>
          <p:cNvSpPr txBox="1"/>
          <p:nvPr/>
        </p:nvSpPr>
        <p:spPr>
          <a:xfrm>
            <a:off x="9998974" y="2372366"/>
            <a:ext cx="348615" cy="71183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spc="220" dirty="0">
                <a:latin typeface="Georgia"/>
                <a:cs typeface="Georgia"/>
              </a:rPr>
              <a:t>1</a:t>
            </a:r>
            <a:endParaRPr sz="1800" dirty="0">
              <a:latin typeface="Georgia"/>
              <a:cs typeface="Georgia"/>
            </a:endParaRPr>
          </a:p>
          <a:p>
            <a:pPr marL="40005">
              <a:lnSpc>
                <a:spcPct val="100000"/>
              </a:lnSpc>
              <a:spcBef>
                <a:spcPts val="685"/>
              </a:spcBef>
            </a:pPr>
            <a:r>
              <a:rPr sz="1400" spc="45" dirty="0">
                <a:latin typeface="Georgia"/>
                <a:cs typeface="Georgia"/>
              </a:rPr>
              <a:t>107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4" name="object 55">
            <a:extLst>
              <a:ext uri="{FF2B5EF4-FFF2-40B4-BE49-F238E27FC236}">
                <a16:creationId xmlns:a16="http://schemas.microsoft.com/office/drawing/2014/main" id="{E9E81399-1714-45BD-8303-52F01F2A6A58}"/>
              </a:ext>
            </a:extLst>
          </p:cNvPr>
          <p:cNvSpPr txBox="1"/>
          <p:nvPr/>
        </p:nvSpPr>
        <p:spPr>
          <a:xfrm>
            <a:off x="7928823" y="2981837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5" name="object 56">
            <a:extLst>
              <a:ext uri="{FF2B5EF4-FFF2-40B4-BE49-F238E27FC236}">
                <a16:creationId xmlns:a16="http://schemas.microsoft.com/office/drawing/2014/main" id="{A93557BA-8590-47A5-9BB1-F45D05456F86}"/>
              </a:ext>
            </a:extLst>
          </p:cNvPr>
          <p:cNvSpPr txBox="1"/>
          <p:nvPr/>
        </p:nvSpPr>
        <p:spPr>
          <a:xfrm>
            <a:off x="8908349" y="3041527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6" name="object 57">
            <a:extLst>
              <a:ext uri="{FF2B5EF4-FFF2-40B4-BE49-F238E27FC236}">
                <a16:creationId xmlns:a16="http://schemas.microsoft.com/office/drawing/2014/main" id="{EEAC4B92-D5EB-4E62-887B-C2F6140B9B5A}"/>
              </a:ext>
            </a:extLst>
          </p:cNvPr>
          <p:cNvSpPr txBox="1"/>
          <p:nvPr/>
        </p:nvSpPr>
        <p:spPr>
          <a:xfrm>
            <a:off x="9637913" y="3010592"/>
            <a:ext cx="222885" cy="5505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60"/>
              </a:spcBef>
            </a:pPr>
            <a:r>
              <a:rPr sz="1800" spc="-11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Georgia"/>
                <a:cs typeface="Georgia"/>
              </a:rPr>
              <a:t>42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7" name="object 58">
            <a:extLst>
              <a:ext uri="{FF2B5EF4-FFF2-40B4-BE49-F238E27FC236}">
                <a16:creationId xmlns:a16="http://schemas.microsoft.com/office/drawing/2014/main" id="{9D4B4C1C-4BD5-45D5-86DC-D6F16D4A9E6D}"/>
              </a:ext>
            </a:extLst>
          </p:cNvPr>
          <p:cNvSpPr txBox="1"/>
          <p:nvPr/>
        </p:nvSpPr>
        <p:spPr>
          <a:xfrm>
            <a:off x="10048555" y="370912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8" name="object 59">
            <a:extLst>
              <a:ext uri="{FF2B5EF4-FFF2-40B4-BE49-F238E27FC236}">
                <a16:creationId xmlns:a16="http://schemas.microsoft.com/office/drawing/2014/main" id="{28D15CAD-1C96-46CC-9003-2A2C9776D405}"/>
              </a:ext>
            </a:extLst>
          </p:cNvPr>
          <p:cNvSpPr txBox="1"/>
          <p:nvPr/>
        </p:nvSpPr>
        <p:spPr>
          <a:xfrm>
            <a:off x="10619064" y="2872154"/>
            <a:ext cx="229235" cy="141922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345"/>
              </a:spcBef>
            </a:pPr>
            <a:r>
              <a:rPr sz="1800" spc="22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latin typeface="Georgia"/>
                <a:cs typeface="Georgia"/>
              </a:rPr>
              <a:t>65</a:t>
            </a:r>
            <a:endParaRPr sz="1400">
              <a:latin typeface="Georgia"/>
              <a:cs typeface="Georgia"/>
            </a:endParaRPr>
          </a:p>
          <a:p>
            <a:pPr marL="76835" algn="ctr">
              <a:lnSpc>
                <a:spcPct val="100000"/>
              </a:lnSpc>
              <a:spcBef>
                <a:spcPts val="455"/>
              </a:spcBef>
            </a:pPr>
            <a:r>
              <a:rPr sz="1800" spc="22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Georgia"/>
                <a:cs typeface="Georgia"/>
              </a:rPr>
              <a:t>33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9" name="object 60">
            <a:extLst>
              <a:ext uri="{FF2B5EF4-FFF2-40B4-BE49-F238E27FC236}">
                <a16:creationId xmlns:a16="http://schemas.microsoft.com/office/drawing/2014/main" id="{53D56E06-7B49-41C4-AF38-2F6FB60A316A}"/>
              </a:ext>
            </a:extLst>
          </p:cNvPr>
          <p:cNvSpPr txBox="1"/>
          <p:nvPr/>
        </p:nvSpPr>
        <p:spPr>
          <a:xfrm>
            <a:off x="10064354" y="4137412"/>
            <a:ext cx="192405" cy="7181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5"/>
              </a:spcBef>
            </a:pPr>
            <a:r>
              <a:rPr sz="1800" spc="-11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00" spc="-20" dirty="0">
                <a:latin typeface="Georgia"/>
                <a:cs typeface="Georgia"/>
              </a:rPr>
              <a:t>9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0" name="object 61">
            <a:extLst>
              <a:ext uri="{FF2B5EF4-FFF2-40B4-BE49-F238E27FC236}">
                <a16:creationId xmlns:a16="http://schemas.microsoft.com/office/drawing/2014/main" id="{64F33B47-07B5-4BA9-A853-C53A97FF6781}"/>
              </a:ext>
            </a:extLst>
          </p:cNvPr>
          <p:cNvSpPr txBox="1"/>
          <p:nvPr/>
        </p:nvSpPr>
        <p:spPr>
          <a:xfrm>
            <a:off x="11234303" y="4186779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1" name="object 62">
            <a:extLst>
              <a:ext uri="{FF2B5EF4-FFF2-40B4-BE49-F238E27FC236}">
                <a16:creationId xmlns:a16="http://schemas.microsoft.com/office/drawing/2014/main" id="{AD9DB27A-2711-47AB-890E-0EFF72AA4CE7}"/>
              </a:ext>
            </a:extLst>
          </p:cNvPr>
          <p:cNvSpPr txBox="1"/>
          <p:nvPr/>
        </p:nvSpPr>
        <p:spPr>
          <a:xfrm>
            <a:off x="9495444" y="478574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2" name="object 63">
            <a:extLst>
              <a:ext uri="{FF2B5EF4-FFF2-40B4-BE49-F238E27FC236}">
                <a16:creationId xmlns:a16="http://schemas.microsoft.com/office/drawing/2014/main" id="{9B10A959-53D7-4A8F-85F2-7916BCE40AC1}"/>
              </a:ext>
            </a:extLst>
          </p:cNvPr>
          <p:cNvSpPr txBox="1"/>
          <p:nvPr/>
        </p:nvSpPr>
        <p:spPr>
          <a:xfrm>
            <a:off x="10551309" y="481067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graphicFrame>
        <p:nvGraphicFramePr>
          <p:cNvPr id="63" name="object 64">
            <a:extLst>
              <a:ext uri="{FF2B5EF4-FFF2-40B4-BE49-F238E27FC236}">
                <a16:creationId xmlns:a16="http://schemas.microsoft.com/office/drawing/2014/main" id="{4DA4AEC8-691D-46E8-9552-98847D615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70555"/>
              </p:ext>
            </p:extLst>
          </p:nvPr>
        </p:nvGraphicFramePr>
        <p:xfrm>
          <a:off x="6445654" y="4068677"/>
          <a:ext cx="2329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Z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F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24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32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U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45" dirty="0">
                          <a:latin typeface="Georgia"/>
                          <a:cs typeface="Georgia"/>
                        </a:rPr>
                        <a:t>37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42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42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" dirty="0">
                          <a:latin typeface="Georgia"/>
                          <a:cs typeface="Georgia"/>
                        </a:rPr>
                        <a:t>120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79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025A-7E59-4381-B1F9-B1F14099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 Huffman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D2866-0B78-435C-8E60-B9F663D6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6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Begin by reading through the text to determine the  </a:t>
            </a:r>
            <a:r>
              <a:rPr lang="en-US" altLang="zh-CN" b="1" dirty="0"/>
              <a:t>frequencies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a list of </a:t>
            </a:r>
            <a:r>
              <a:rPr lang="en-US" altLang="zh-CN" b="1" dirty="0"/>
              <a:t>nodes</a:t>
            </a:r>
            <a:r>
              <a:rPr lang="en-US" altLang="zh-CN" dirty="0"/>
              <a:t> containing (character, frequency)  pairs for each character that appears in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Remove and merge </a:t>
            </a:r>
            <a:r>
              <a:rPr lang="en-US" altLang="zh-CN" dirty="0"/>
              <a:t>the nodes with the two lowest  frequencies, forming a new node as their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Add</a:t>
            </a:r>
            <a:r>
              <a:rPr lang="en-US" altLang="zh-CN" dirty="0"/>
              <a:t> the parent to the list of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Repeat</a:t>
            </a:r>
            <a:r>
              <a:rPr lang="en-US" altLang="zh-CN" dirty="0"/>
              <a:t> steps (3) and (4) until there is only a single node in the  list, which will be the root of the Huffman tree.</a:t>
            </a:r>
          </a:p>
          <a:p>
            <a:r>
              <a:rPr lang="en-US" altLang="zh-CN" dirty="0"/>
              <a:t>Example: build the Huffman tree for the following (character,  frequency) pairs: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084C7-C99B-43DF-A3B3-5DFF13C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B36B528-3346-4093-84E4-D4A85EF9F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84556"/>
              </p:ext>
            </p:extLst>
          </p:nvPr>
        </p:nvGraphicFramePr>
        <p:xfrm>
          <a:off x="3581401" y="5687701"/>
          <a:ext cx="4658358" cy="75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Z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F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U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10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05" dirty="0">
                          <a:latin typeface="Georgia"/>
                          <a:cs typeface="Georgia"/>
                        </a:rPr>
                        <a:t>12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40" dirty="0">
                          <a:latin typeface="Georgia"/>
                          <a:cs typeface="Georgia"/>
                        </a:rPr>
                        <a:t>27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10" dirty="0">
                          <a:latin typeface="Georgia"/>
                          <a:cs typeface="Georgia"/>
                        </a:rPr>
                        <a:t>31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43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0" dirty="0">
                          <a:latin typeface="Georgia"/>
                          <a:cs typeface="Georgia"/>
                        </a:rPr>
                        <a:t>65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289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1F968-CC34-43F6-A22C-AC10B6A3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of Huffman Tree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19EAE-6F7C-4AEB-A88A-96EB360A0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Given a Huffman tree, it includes at least 2 nodes, assume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node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have the top-2 lowest frequencies, then</a:t>
                </a:r>
              </a:p>
              <a:p>
                <a:pPr lvl="1"/>
                <a:r>
                  <a:rPr lang="en-US" altLang="zh-CN" dirty="0"/>
                  <a:t>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	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have the same parent node</a:t>
                </a:r>
              </a:p>
              <a:p>
                <a:pPr lvl="1"/>
                <a:r>
                  <a:rPr lang="en-US" altLang="zh-CN" dirty="0"/>
                  <a:t>depth(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) and depth(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) &gt;= depth(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),	where 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is any leaf node in	 the Huffman tree.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Huffman encoding is the optimum prefix code, </a:t>
                </a:r>
                <a:r>
                  <a:rPr lang="en-US" altLang="zh-CN" i="1" dirty="0"/>
                  <a:t>i.e.</a:t>
                </a:r>
                <a:r>
                  <a:rPr lang="en-US" altLang="zh-CN" dirty="0"/>
                  <a:t>, the space cost is minimized.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Proof?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119EAE-6F7C-4AEB-A88A-96EB360A0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F31AF-3AFE-45C2-89A1-684FA2E4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8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Basic Concepts</a:t>
            </a:r>
          </a:p>
          <a:p>
            <a:pPr lvl="1"/>
            <a:r>
              <a:rPr lang="en-US" altLang="zh-CN" dirty="0"/>
              <a:t>Properties of Tree (focus on binary tree)</a:t>
            </a:r>
          </a:p>
          <a:p>
            <a:pPr lvl="1"/>
            <a:r>
              <a:rPr lang="en-US" altLang="zh-CN" dirty="0"/>
              <a:t>Binary Tree Traversal</a:t>
            </a:r>
          </a:p>
          <a:p>
            <a:endParaRPr lang="en-US" altLang="zh-CN" dirty="0"/>
          </a:p>
          <a:p>
            <a:r>
              <a:rPr lang="en-US" altLang="zh-CN" dirty="0"/>
              <a:t>Binary Tree Applications</a:t>
            </a:r>
          </a:p>
          <a:p>
            <a:pPr lvl="1"/>
            <a:r>
              <a:rPr lang="en-US" altLang="zh-CN" dirty="0"/>
              <a:t>Algebraic expression</a:t>
            </a:r>
          </a:p>
          <a:p>
            <a:pPr lvl="1"/>
            <a:r>
              <a:rPr lang="en-US" altLang="zh-CN" dirty="0"/>
              <a:t>Huffman encoding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16717-924A-4194-8C57-AC17CFDE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B2069D8-6738-4238-9213-80A22F630DA8}"/>
              </a:ext>
            </a:extLst>
          </p:cNvPr>
          <p:cNvSpPr/>
          <p:nvPr/>
        </p:nvSpPr>
        <p:spPr>
          <a:xfrm>
            <a:off x="7688510" y="2232363"/>
            <a:ext cx="2123310" cy="1196637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4873B55-38A7-42F1-AEDA-12BA475B7DC9}"/>
              </a:ext>
            </a:extLst>
          </p:cNvPr>
          <p:cNvSpPr/>
          <p:nvPr/>
        </p:nvSpPr>
        <p:spPr>
          <a:xfrm>
            <a:off x="7688510" y="4107427"/>
            <a:ext cx="2123310" cy="1196637"/>
          </a:xfrm>
          <a:custGeom>
            <a:avLst/>
            <a:gdLst/>
            <a:ahLst/>
            <a:cxnLst/>
            <a:rect l="l" t="t" r="r" b="b"/>
            <a:pathLst>
              <a:path w="2329815" h="1498600">
                <a:moveTo>
                  <a:pt x="348742" y="661416"/>
                </a:moveTo>
                <a:lnTo>
                  <a:pt x="0" y="777875"/>
                </a:lnTo>
                <a:lnTo>
                  <a:pt x="637667" y="1498092"/>
                </a:lnTo>
                <a:lnTo>
                  <a:pt x="1183805" y="1014476"/>
                </a:lnTo>
                <a:lnTo>
                  <a:pt x="661416" y="1014476"/>
                </a:lnTo>
                <a:lnTo>
                  <a:pt x="348742" y="661416"/>
                </a:lnTo>
                <a:close/>
              </a:path>
              <a:path w="2329815" h="1498600">
                <a:moveTo>
                  <a:pt x="2329434" y="0"/>
                </a:moveTo>
                <a:lnTo>
                  <a:pt x="1490979" y="280035"/>
                </a:lnTo>
                <a:lnTo>
                  <a:pt x="661416" y="1014476"/>
                </a:lnTo>
                <a:lnTo>
                  <a:pt x="1183805" y="1014476"/>
                </a:lnTo>
                <a:lnTo>
                  <a:pt x="232943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538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C8602-AE97-45C3-814C-3E0E69FC6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A0F981-66DD-4282-AE14-0B6412971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D13BC8-1EB1-4E13-9F21-F31CAB5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E46E-F579-4A0F-9037-8226ADE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EA6A3A-9E20-444D-B317-313022C8B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Data Dictionary: maintain a sorted collection of data</a:t>
                </a:r>
              </a:p>
              <a:p>
                <a:pPr lvl="1"/>
                <a:r>
                  <a:rPr lang="en-US" altLang="zh-CN" i="1" dirty="0"/>
                  <a:t>search</a:t>
                </a:r>
                <a:r>
                  <a:rPr lang="en-US" altLang="zh-CN" dirty="0"/>
                  <a:t> for an item </a:t>
                </a:r>
              </a:p>
              <a:p>
                <a:pPr lvl="1"/>
                <a:r>
                  <a:rPr lang="en-US" altLang="zh-CN" i="1" dirty="0"/>
                  <a:t>insert</a:t>
                </a:r>
                <a:r>
                  <a:rPr lang="en-US" altLang="zh-CN" dirty="0"/>
                  <a:t> a new item</a:t>
                </a:r>
              </a:p>
              <a:p>
                <a:r>
                  <a:rPr lang="en-US" altLang="zh-CN" dirty="0"/>
                  <a:t>A list implemented using an array</a:t>
                </a:r>
              </a:p>
              <a:p>
                <a:pPr lvl="1"/>
                <a:r>
                  <a:rPr lang="en-US" altLang="zh-CN" dirty="0"/>
                  <a:t>Searching for an item,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Inserting an item,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list implemented using a linked list</a:t>
                </a:r>
              </a:p>
              <a:p>
                <a:pPr lvl="1"/>
                <a:r>
                  <a:rPr lang="en-US" altLang="zh-CN" dirty="0"/>
                  <a:t>Searching for an item,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Inserting an item,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In the next few lectures, we will look at data structures  (trees, hash tables) that can be used for a more efficient  data dictionary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EA6A3A-9E20-444D-B317-313022C8B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25DB5-9F46-432B-91D7-BB36C39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CC98-5ED0-4CA9-A26D-DE46298E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22BD2-1C83-4312-B2BF-1A320E2A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9"/>
            <a:ext cx="4913542" cy="466520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A tree consist of:</a:t>
            </a:r>
          </a:p>
          <a:p>
            <a:pPr lvl="1"/>
            <a:r>
              <a:rPr lang="en-US" altLang="zh-CN" dirty="0"/>
              <a:t>a set of nodes,</a:t>
            </a:r>
          </a:p>
          <a:p>
            <a:pPr lvl="1"/>
            <a:r>
              <a:rPr lang="en-US" altLang="zh-CN" dirty="0"/>
              <a:t>a set of edges, each of which connects a pair of nodes</a:t>
            </a:r>
          </a:p>
          <a:p>
            <a:r>
              <a:rPr lang="en-US" altLang="zh-CN" dirty="0"/>
              <a:t>Each node may have one or more data items</a:t>
            </a:r>
          </a:p>
          <a:p>
            <a:pPr lvl="1"/>
            <a:r>
              <a:rPr lang="en-US" altLang="zh-CN" dirty="0"/>
              <a:t>Key field = the field used when searching for a data item</a:t>
            </a:r>
          </a:p>
          <a:p>
            <a:pPr lvl="1"/>
            <a:r>
              <a:rPr lang="en-US" altLang="zh-CN" dirty="0"/>
              <a:t>Multiple data items with the same key are referred to as  duplicates</a:t>
            </a:r>
          </a:p>
          <a:p>
            <a:r>
              <a:rPr lang="en-US" altLang="zh-CN" dirty="0"/>
              <a:t>The node at the </a:t>
            </a:r>
            <a:r>
              <a:rPr lang="en-US" altLang="zh-CN" i="1" dirty="0"/>
              <a:t>top</a:t>
            </a:r>
            <a:r>
              <a:rPr lang="en-US" altLang="zh-CN" dirty="0"/>
              <a:t> of the tree is the </a:t>
            </a:r>
            <a:r>
              <a:rPr lang="en-US" altLang="zh-CN" i="1" dirty="0"/>
              <a:t>root</a:t>
            </a:r>
            <a:r>
              <a:rPr lang="en-US" altLang="zh-CN" dirty="0"/>
              <a:t> of the tree</a:t>
            </a:r>
          </a:p>
          <a:p>
            <a:endParaRPr lang="zh-CN" altLang="en-US" dirty="0"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A7CDE2E1-3126-482A-A6E0-422E7C55C486}"/>
              </a:ext>
            </a:extLst>
          </p:cNvPr>
          <p:cNvSpPr/>
          <p:nvPr/>
        </p:nvSpPr>
        <p:spPr>
          <a:xfrm>
            <a:off x="9158577" y="3119262"/>
            <a:ext cx="302260" cy="420370"/>
          </a:xfrm>
          <a:custGeom>
            <a:avLst/>
            <a:gdLst/>
            <a:ahLst/>
            <a:cxnLst/>
            <a:rect l="l" t="t" r="r" b="b"/>
            <a:pathLst>
              <a:path w="302260" h="420369">
                <a:moveTo>
                  <a:pt x="16433" y="298043"/>
                </a:moveTo>
                <a:lnTo>
                  <a:pt x="10261" y="303199"/>
                </a:lnTo>
                <a:lnTo>
                  <a:pt x="0" y="419760"/>
                </a:lnTo>
                <a:lnTo>
                  <a:pt x="106502" y="371322"/>
                </a:lnTo>
                <a:lnTo>
                  <a:pt x="107686" y="368173"/>
                </a:lnTo>
                <a:lnTo>
                  <a:pt x="52070" y="368173"/>
                </a:lnTo>
                <a:lnTo>
                  <a:pt x="62451" y="353504"/>
                </a:lnTo>
                <a:lnTo>
                  <a:pt x="31330" y="353504"/>
                </a:lnTo>
                <a:lnTo>
                  <a:pt x="35572" y="305435"/>
                </a:lnTo>
                <a:lnTo>
                  <a:pt x="30403" y="299262"/>
                </a:lnTo>
                <a:lnTo>
                  <a:pt x="16433" y="298043"/>
                </a:lnTo>
                <a:close/>
              </a:path>
              <a:path w="302260" h="420369">
                <a:moveTo>
                  <a:pt x="95999" y="348195"/>
                </a:moveTo>
                <a:lnTo>
                  <a:pt x="52070" y="368173"/>
                </a:lnTo>
                <a:lnTo>
                  <a:pt x="107686" y="368173"/>
                </a:lnTo>
                <a:lnTo>
                  <a:pt x="109334" y="363791"/>
                </a:lnTo>
                <a:lnTo>
                  <a:pt x="103517" y="351015"/>
                </a:lnTo>
                <a:lnTo>
                  <a:pt x="95999" y="348195"/>
                </a:lnTo>
                <a:close/>
              </a:path>
              <a:path w="302260" h="420369">
                <a:moveTo>
                  <a:pt x="281533" y="0"/>
                </a:moveTo>
                <a:lnTo>
                  <a:pt x="31330" y="353504"/>
                </a:lnTo>
                <a:lnTo>
                  <a:pt x="62451" y="353504"/>
                </a:lnTo>
                <a:lnTo>
                  <a:pt x="302260" y="14681"/>
                </a:lnTo>
                <a:lnTo>
                  <a:pt x="281533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CCA38400-69F8-41D6-8FCF-A1332937B390}"/>
              </a:ext>
            </a:extLst>
          </p:cNvPr>
          <p:cNvSpPr/>
          <p:nvPr/>
        </p:nvSpPr>
        <p:spPr>
          <a:xfrm>
            <a:off x="9846638" y="3120913"/>
            <a:ext cx="215900" cy="399415"/>
          </a:xfrm>
          <a:custGeom>
            <a:avLst/>
            <a:gdLst/>
            <a:ahLst/>
            <a:cxnLst/>
            <a:rect l="l" t="t" r="r" b="b"/>
            <a:pathLst>
              <a:path w="215900" h="399414">
                <a:moveTo>
                  <a:pt x="124371" y="313639"/>
                </a:moveTo>
                <a:lnTo>
                  <a:pt x="116497" y="315290"/>
                </a:lnTo>
                <a:lnTo>
                  <a:pt x="108838" y="327050"/>
                </a:lnTo>
                <a:lnTo>
                  <a:pt x="110489" y="334911"/>
                </a:lnTo>
                <a:lnTo>
                  <a:pt x="208495" y="398830"/>
                </a:lnTo>
                <a:lnTo>
                  <a:pt x="212225" y="340004"/>
                </a:lnTo>
                <a:lnTo>
                  <a:pt x="164795" y="340004"/>
                </a:lnTo>
                <a:lnTo>
                  <a:pt x="124371" y="313639"/>
                </a:lnTo>
                <a:close/>
              </a:path>
              <a:path w="215900" h="399414">
                <a:moveTo>
                  <a:pt x="22707" y="0"/>
                </a:moveTo>
                <a:lnTo>
                  <a:pt x="0" y="11379"/>
                </a:lnTo>
                <a:lnTo>
                  <a:pt x="164795" y="340004"/>
                </a:lnTo>
                <a:lnTo>
                  <a:pt x="212225" y="340004"/>
                </a:lnTo>
                <a:lnTo>
                  <a:pt x="212948" y="328612"/>
                </a:lnTo>
                <a:lnTo>
                  <a:pt x="187490" y="328612"/>
                </a:lnTo>
                <a:lnTo>
                  <a:pt x="22707" y="0"/>
                </a:lnTo>
                <a:close/>
              </a:path>
              <a:path w="215900" h="399414">
                <a:moveTo>
                  <a:pt x="196583" y="275145"/>
                </a:moveTo>
                <a:lnTo>
                  <a:pt x="190550" y="280454"/>
                </a:lnTo>
                <a:lnTo>
                  <a:pt x="187490" y="328612"/>
                </a:lnTo>
                <a:lnTo>
                  <a:pt x="212948" y="328612"/>
                </a:lnTo>
                <a:lnTo>
                  <a:pt x="215900" y="282054"/>
                </a:lnTo>
                <a:lnTo>
                  <a:pt x="210578" y="276021"/>
                </a:lnTo>
                <a:lnTo>
                  <a:pt x="196583" y="2751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2AEFF168-48BA-4ADF-9769-2433D91C5290}"/>
              </a:ext>
            </a:extLst>
          </p:cNvPr>
          <p:cNvSpPr/>
          <p:nvPr/>
        </p:nvSpPr>
        <p:spPr>
          <a:xfrm>
            <a:off x="9366070" y="2766519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288163" y="0"/>
                </a:moveTo>
                <a:lnTo>
                  <a:pt x="236366" y="3398"/>
                </a:lnTo>
                <a:lnTo>
                  <a:pt x="187615" y="13196"/>
                </a:lnTo>
                <a:lnTo>
                  <a:pt x="142723" y="28798"/>
                </a:lnTo>
                <a:lnTo>
                  <a:pt x="102505" y="49608"/>
                </a:lnTo>
                <a:lnTo>
                  <a:pt x="67773" y="75031"/>
                </a:lnTo>
                <a:lnTo>
                  <a:pt x="39343" y="104471"/>
                </a:lnTo>
                <a:lnTo>
                  <a:pt x="18028" y="137331"/>
                </a:lnTo>
                <a:lnTo>
                  <a:pt x="4642" y="173018"/>
                </a:lnTo>
                <a:lnTo>
                  <a:pt x="0" y="210934"/>
                </a:lnTo>
                <a:lnTo>
                  <a:pt x="4642" y="248850"/>
                </a:lnTo>
                <a:lnTo>
                  <a:pt x="18028" y="284536"/>
                </a:lnTo>
                <a:lnTo>
                  <a:pt x="39343" y="317397"/>
                </a:lnTo>
                <a:lnTo>
                  <a:pt x="67773" y="346837"/>
                </a:lnTo>
                <a:lnTo>
                  <a:pt x="102505" y="372259"/>
                </a:lnTo>
                <a:lnTo>
                  <a:pt x="142723" y="393070"/>
                </a:lnTo>
                <a:lnTo>
                  <a:pt x="187615" y="408672"/>
                </a:lnTo>
                <a:lnTo>
                  <a:pt x="236366" y="418470"/>
                </a:lnTo>
                <a:lnTo>
                  <a:pt x="288163" y="421868"/>
                </a:lnTo>
                <a:lnTo>
                  <a:pt x="339959" y="418470"/>
                </a:lnTo>
                <a:lnTo>
                  <a:pt x="388710" y="408672"/>
                </a:lnTo>
                <a:lnTo>
                  <a:pt x="433602" y="393070"/>
                </a:lnTo>
                <a:lnTo>
                  <a:pt x="473820" y="372259"/>
                </a:lnTo>
                <a:lnTo>
                  <a:pt x="508552" y="346837"/>
                </a:lnTo>
                <a:lnTo>
                  <a:pt x="536982" y="317397"/>
                </a:lnTo>
                <a:lnTo>
                  <a:pt x="558297" y="284536"/>
                </a:lnTo>
                <a:lnTo>
                  <a:pt x="571683" y="248850"/>
                </a:lnTo>
                <a:lnTo>
                  <a:pt x="576326" y="210934"/>
                </a:lnTo>
                <a:lnTo>
                  <a:pt x="571683" y="173018"/>
                </a:lnTo>
                <a:lnTo>
                  <a:pt x="558297" y="137331"/>
                </a:lnTo>
                <a:lnTo>
                  <a:pt x="536982" y="104471"/>
                </a:lnTo>
                <a:lnTo>
                  <a:pt x="508552" y="75031"/>
                </a:lnTo>
                <a:lnTo>
                  <a:pt x="473820" y="49608"/>
                </a:lnTo>
                <a:lnTo>
                  <a:pt x="433602" y="28798"/>
                </a:lnTo>
                <a:lnTo>
                  <a:pt x="388710" y="13196"/>
                </a:lnTo>
                <a:lnTo>
                  <a:pt x="339959" y="3398"/>
                </a:lnTo>
                <a:lnTo>
                  <a:pt x="2881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DAF5EAD1-9966-494C-A891-D949C56828C6}"/>
              </a:ext>
            </a:extLst>
          </p:cNvPr>
          <p:cNvSpPr/>
          <p:nvPr/>
        </p:nvSpPr>
        <p:spPr>
          <a:xfrm>
            <a:off x="9366070" y="2766519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700FB91E-3220-4817-BEC7-223141012A64}"/>
              </a:ext>
            </a:extLst>
          </p:cNvPr>
          <p:cNvSpPr/>
          <p:nvPr/>
        </p:nvSpPr>
        <p:spPr>
          <a:xfrm>
            <a:off x="8666693" y="3477186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F48E7D2F-E09E-42AF-A8DF-04BAAED706EF}"/>
              </a:ext>
            </a:extLst>
          </p:cNvPr>
          <p:cNvSpPr/>
          <p:nvPr/>
        </p:nvSpPr>
        <p:spPr>
          <a:xfrm>
            <a:off x="9970704" y="3457907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288163" y="0"/>
                </a:moveTo>
                <a:lnTo>
                  <a:pt x="236366" y="3398"/>
                </a:lnTo>
                <a:lnTo>
                  <a:pt x="187615" y="13196"/>
                </a:lnTo>
                <a:lnTo>
                  <a:pt x="142723" y="28798"/>
                </a:lnTo>
                <a:lnTo>
                  <a:pt x="102505" y="49608"/>
                </a:lnTo>
                <a:lnTo>
                  <a:pt x="67773" y="75031"/>
                </a:lnTo>
                <a:lnTo>
                  <a:pt x="39343" y="104471"/>
                </a:lnTo>
                <a:lnTo>
                  <a:pt x="18028" y="137331"/>
                </a:lnTo>
                <a:lnTo>
                  <a:pt x="4642" y="173018"/>
                </a:lnTo>
                <a:lnTo>
                  <a:pt x="0" y="210934"/>
                </a:lnTo>
                <a:lnTo>
                  <a:pt x="4642" y="248846"/>
                </a:lnTo>
                <a:lnTo>
                  <a:pt x="18028" y="284529"/>
                </a:lnTo>
                <a:lnTo>
                  <a:pt x="39343" y="317388"/>
                </a:lnTo>
                <a:lnTo>
                  <a:pt x="67773" y="346826"/>
                </a:lnTo>
                <a:lnTo>
                  <a:pt x="102505" y="372248"/>
                </a:lnTo>
                <a:lnTo>
                  <a:pt x="142723" y="393057"/>
                </a:lnTo>
                <a:lnTo>
                  <a:pt x="187615" y="408659"/>
                </a:lnTo>
                <a:lnTo>
                  <a:pt x="236366" y="418457"/>
                </a:lnTo>
                <a:lnTo>
                  <a:pt x="288163" y="421855"/>
                </a:lnTo>
                <a:lnTo>
                  <a:pt x="339959" y="418457"/>
                </a:lnTo>
                <a:lnTo>
                  <a:pt x="388710" y="408659"/>
                </a:lnTo>
                <a:lnTo>
                  <a:pt x="433602" y="393057"/>
                </a:lnTo>
                <a:lnTo>
                  <a:pt x="473820" y="372248"/>
                </a:lnTo>
                <a:lnTo>
                  <a:pt x="508552" y="346826"/>
                </a:lnTo>
                <a:lnTo>
                  <a:pt x="536982" y="317388"/>
                </a:lnTo>
                <a:lnTo>
                  <a:pt x="558297" y="284529"/>
                </a:lnTo>
                <a:lnTo>
                  <a:pt x="571683" y="248846"/>
                </a:lnTo>
                <a:lnTo>
                  <a:pt x="576326" y="210934"/>
                </a:lnTo>
                <a:lnTo>
                  <a:pt x="571683" y="173018"/>
                </a:lnTo>
                <a:lnTo>
                  <a:pt x="558297" y="137331"/>
                </a:lnTo>
                <a:lnTo>
                  <a:pt x="536982" y="104471"/>
                </a:lnTo>
                <a:lnTo>
                  <a:pt x="508552" y="75031"/>
                </a:lnTo>
                <a:lnTo>
                  <a:pt x="473820" y="49608"/>
                </a:lnTo>
                <a:lnTo>
                  <a:pt x="433602" y="28798"/>
                </a:lnTo>
                <a:lnTo>
                  <a:pt x="388710" y="13196"/>
                </a:lnTo>
                <a:lnTo>
                  <a:pt x="339959" y="3398"/>
                </a:lnTo>
                <a:lnTo>
                  <a:pt x="288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C57D58B5-FFEF-4177-9EC6-D75868EF5EAA}"/>
              </a:ext>
            </a:extLst>
          </p:cNvPr>
          <p:cNvSpPr/>
          <p:nvPr/>
        </p:nvSpPr>
        <p:spPr>
          <a:xfrm>
            <a:off x="9970704" y="3457907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222E6451-A16C-42DF-BAAF-50DF652DA928}"/>
              </a:ext>
            </a:extLst>
          </p:cNvPr>
          <p:cNvSpPr txBox="1"/>
          <p:nvPr/>
        </p:nvSpPr>
        <p:spPr>
          <a:xfrm>
            <a:off x="10120666" y="351898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25" dirty="0">
                <a:latin typeface="DejaVu Sans"/>
                <a:cs typeface="DejaVu Sans"/>
              </a:rPr>
              <a:t>𝑐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58F71D92-CFB7-4E8F-9037-FF125E4B9704}"/>
              </a:ext>
            </a:extLst>
          </p:cNvPr>
          <p:cNvSpPr txBox="1"/>
          <p:nvPr/>
        </p:nvSpPr>
        <p:spPr>
          <a:xfrm>
            <a:off x="10214582" y="3629154"/>
            <a:ext cx="121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0" dirty="0">
                <a:latin typeface="DejaVu Sans"/>
                <a:cs typeface="DejaVu Sans"/>
              </a:rPr>
              <a:t>"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5DFC04F4-505B-4731-9251-31D314B209EC}"/>
              </a:ext>
            </a:extLst>
          </p:cNvPr>
          <p:cNvSpPr/>
          <p:nvPr/>
        </p:nvSpPr>
        <p:spPr>
          <a:xfrm>
            <a:off x="9229024" y="4211068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F1463042-361A-473C-AF8B-3217BE8DE55C}"/>
              </a:ext>
            </a:extLst>
          </p:cNvPr>
          <p:cNvSpPr/>
          <p:nvPr/>
        </p:nvSpPr>
        <p:spPr>
          <a:xfrm>
            <a:off x="9149446" y="3828468"/>
            <a:ext cx="368300" cy="382905"/>
          </a:xfrm>
          <a:custGeom>
            <a:avLst/>
            <a:gdLst/>
            <a:ahLst/>
            <a:cxnLst/>
            <a:rect l="l" t="t" r="r" b="b"/>
            <a:pathLst>
              <a:path w="368300" h="382905">
                <a:moveTo>
                  <a:pt x="262242" y="326097"/>
                </a:moveTo>
                <a:lnTo>
                  <a:pt x="255219" y="330009"/>
                </a:lnTo>
                <a:lnTo>
                  <a:pt x="251358" y="343496"/>
                </a:lnTo>
                <a:lnTo>
                  <a:pt x="255270" y="350519"/>
                </a:lnTo>
                <a:lnTo>
                  <a:pt x="367779" y="382650"/>
                </a:lnTo>
                <a:lnTo>
                  <a:pt x="357340" y="339343"/>
                </a:lnTo>
                <a:lnTo>
                  <a:pt x="308648" y="339343"/>
                </a:lnTo>
                <a:lnTo>
                  <a:pt x="262242" y="326097"/>
                </a:lnTo>
                <a:close/>
              </a:path>
              <a:path w="368300" h="382905">
                <a:moveTo>
                  <a:pt x="18326" y="0"/>
                </a:moveTo>
                <a:lnTo>
                  <a:pt x="0" y="17589"/>
                </a:lnTo>
                <a:lnTo>
                  <a:pt x="308648" y="339343"/>
                </a:lnTo>
                <a:lnTo>
                  <a:pt x="357340" y="339343"/>
                </a:lnTo>
                <a:lnTo>
                  <a:pt x="353103" y="321767"/>
                </a:lnTo>
                <a:lnTo>
                  <a:pt x="326974" y="321767"/>
                </a:lnTo>
                <a:lnTo>
                  <a:pt x="18326" y="0"/>
                </a:lnTo>
                <a:close/>
              </a:path>
              <a:path w="368300" h="382905">
                <a:moveTo>
                  <a:pt x="333502" y="264706"/>
                </a:moveTo>
                <a:lnTo>
                  <a:pt x="319862" y="267995"/>
                </a:lnTo>
                <a:lnTo>
                  <a:pt x="315671" y="274853"/>
                </a:lnTo>
                <a:lnTo>
                  <a:pt x="326974" y="321767"/>
                </a:lnTo>
                <a:lnTo>
                  <a:pt x="353103" y="321767"/>
                </a:lnTo>
                <a:lnTo>
                  <a:pt x="340360" y="268897"/>
                </a:lnTo>
                <a:lnTo>
                  <a:pt x="333502" y="26470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BB7949AF-A9EC-4F35-919A-514FE5AE8D7A}"/>
              </a:ext>
            </a:extLst>
          </p:cNvPr>
          <p:cNvSpPr/>
          <p:nvPr/>
        </p:nvSpPr>
        <p:spPr>
          <a:xfrm>
            <a:off x="7291169" y="3477186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6970350D-DBF5-4A26-97A5-7718945C0269}"/>
              </a:ext>
            </a:extLst>
          </p:cNvPr>
          <p:cNvSpPr/>
          <p:nvPr/>
        </p:nvSpPr>
        <p:spPr>
          <a:xfrm>
            <a:off x="11079528" y="3477186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6">
            <a:extLst>
              <a:ext uri="{FF2B5EF4-FFF2-40B4-BE49-F238E27FC236}">
                <a16:creationId xmlns:a16="http://schemas.microsoft.com/office/drawing/2014/main" id="{5C8EB9DC-99F6-47C3-8C9E-8BAD484150A9}"/>
              </a:ext>
            </a:extLst>
          </p:cNvPr>
          <p:cNvSpPr/>
          <p:nvPr/>
        </p:nvSpPr>
        <p:spPr>
          <a:xfrm>
            <a:off x="7638959" y="2965262"/>
            <a:ext cx="1731010" cy="547370"/>
          </a:xfrm>
          <a:custGeom>
            <a:avLst/>
            <a:gdLst/>
            <a:ahLst/>
            <a:cxnLst/>
            <a:rect l="l" t="t" r="r" b="b"/>
            <a:pathLst>
              <a:path w="1731010" h="547369">
                <a:moveTo>
                  <a:pt x="88417" y="433654"/>
                </a:moveTo>
                <a:lnTo>
                  <a:pt x="80378" y="433882"/>
                </a:lnTo>
                <a:lnTo>
                  <a:pt x="0" y="518896"/>
                </a:lnTo>
                <a:lnTo>
                  <a:pt x="113563" y="547014"/>
                </a:lnTo>
                <a:lnTo>
                  <a:pt x="120459" y="542861"/>
                </a:lnTo>
                <a:lnTo>
                  <a:pt x="123825" y="529247"/>
                </a:lnTo>
                <a:lnTo>
                  <a:pt x="119672" y="522363"/>
                </a:lnTo>
                <a:lnTo>
                  <a:pt x="72834" y="510768"/>
                </a:lnTo>
                <a:lnTo>
                  <a:pt x="155904" y="486397"/>
                </a:lnTo>
                <a:lnTo>
                  <a:pt x="65684" y="486397"/>
                </a:lnTo>
                <a:lnTo>
                  <a:pt x="98831" y="451332"/>
                </a:lnTo>
                <a:lnTo>
                  <a:pt x="98602" y="443293"/>
                </a:lnTo>
                <a:lnTo>
                  <a:pt x="88417" y="433654"/>
                </a:lnTo>
                <a:close/>
              </a:path>
              <a:path w="1731010" h="547369">
                <a:moveTo>
                  <a:pt x="1723542" y="0"/>
                </a:moveTo>
                <a:lnTo>
                  <a:pt x="65684" y="486397"/>
                </a:lnTo>
                <a:lnTo>
                  <a:pt x="155904" y="486397"/>
                </a:lnTo>
                <a:lnTo>
                  <a:pt x="1730692" y="24383"/>
                </a:lnTo>
                <a:lnTo>
                  <a:pt x="172354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92B8B0B6-E651-44E8-A2A0-0DA24BE92006}"/>
              </a:ext>
            </a:extLst>
          </p:cNvPr>
          <p:cNvSpPr/>
          <p:nvPr/>
        </p:nvSpPr>
        <p:spPr>
          <a:xfrm>
            <a:off x="9950651" y="3011566"/>
            <a:ext cx="1417320" cy="491490"/>
          </a:xfrm>
          <a:custGeom>
            <a:avLst/>
            <a:gdLst/>
            <a:ahLst/>
            <a:cxnLst/>
            <a:rect l="l" t="t" r="r" b="b"/>
            <a:pathLst>
              <a:path w="1417320" h="491489">
                <a:moveTo>
                  <a:pt x="7759" y="0"/>
                </a:moveTo>
                <a:lnTo>
                  <a:pt x="0" y="24180"/>
                </a:lnTo>
                <a:lnTo>
                  <a:pt x="1344485" y="455675"/>
                </a:lnTo>
                <a:lnTo>
                  <a:pt x="1297368" y="466090"/>
                </a:lnTo>
                <a:lnTo>
                  <a:pt x="1293037" y="472871"/>
                </a:lnTo>
                <a:lnTo>
                  <a:pt x="1296073" y="486562"/>
                </a:lnTo>
                <a:lnTo>
                  <a:pt x="1302854" y="490893"/>
                </a:lnTo>
                <a:lnTo>
                  <a:pt x="1417091" y="465645"/>
                </a:lnTo>
                <a:lnTo>
                  <a:pt x="1386399" y="431495"/>
                </a:lnTo>
                <a:lnTo>
                  <a:pt x="1352245" y="431495"/>
                </a:lnTo>
                <a:lnTo>
                  <a:pt x="7759" y="0"/>
                </a:lnTo>
                <a:close/>
              </a:path>
              <a:path w="1417320" h="491489">
                <a:moveTo>
                  <a:pt x="1330858" y="378193"/>
                </a:moveTo>
                <a:lnTo>
                  <a:pt x="1320419" y="387565"/>
                </a:lnTo>
                <a:lnTo>
                  <a:pt x="1319987" y="395605"/>
                </a:lnTo>
                <a:lnTo>
                  <a:pt x="1352245" y="431495"/>
                </a:lnTo>
                <a:lnTo>
                  <a:pt x="1386399" y="431495"/>
                </a:lnTo>
                <a:lnTo>
                  <a:pt x="1338884" y="378625"/>
                </a:lnTo>
                <a:lnTo>
                  <a:pt x="1330858" y="37819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9F793369-9A3C-4DF0-B6BE-B5D4AEF7C83B}"/>
              </a:ext>
            </a:extLst>
          </p:cNvPr>
          <p:cNvSpPr/>
          <p:nvPr/>
        </p:nvSpPr>
        <p:spPr>
          <a:xfrm>
            <a:off x="9972292" y="4241409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DD03E90C-B90C-4F62-93F5-5A7626FE0407}"/>
              </a:ext>
            </a:extLst>
          </p:cNvPr>
          <p:cNvSpPr/>
          <p:nvPr/>
        </p:nvSpPr>
        <p:spPr>
          <a:xfrm>
            <a:off x="10201057" y="3879713"/>
            <a:ext cx="118110" cy="361950"/>
          </a:xfrm>
          <a:custGeom>
            <a:avLst/>
            <a:gdLst/>
            <a:ahLst/>
            <a:cxnLst/>
            <a:rect l="l" t="t" r="r" b="b"/>
            <a:pathLst>
              <a:path w="118110" h="361950">
                <a:moveTo>
                  <a:pt x="14097" y="246049"/>
                </a:moveTo>
                <a:lnTo>
                  <a:pt x="2019" y="253174"/>
                </a:lnTo>
                <a:lnTo>
                  <a:pt x="0" y="260959"/>
                </a:lnTo>
                <a:lnTo>
                  <a:pt x="59397" y="361759"/>
                </a:lnTo>
                <a:lnTo>
                  <a:pt x="101046" y="289636"/>
                </a:lnTo>
                <a:lnTo>
                  <a:pt x="46380" y="289636"/>
                </a:lnTo>
                <a:lnTo>
                  <a:pt x="21882" y="248056"/>
                </a:lnTo>
                <a:lnTo>
                  <a:pt x="14097" y="246049"/>
                </a:lnTo>
                <a:close/>
              </a:path>
              <a:path w="118110" h="361950">
                <a:moveTo>
                  <a:pt x="70510" y="0"/>
                </a:moveTo>
                <a:lnTo>
                  <a:pt x="45110" y="114"/>
                </a:lnTo>
                <a:lnTo>
                  <a:pt x="46380" y="289636"/>
                </a:lnTo>
                <a:lnTo>
                  <a:pt x="101046" y="289636"/>
                </a:lnTo>
                <a:lnTo>
                  <a:pt x="71780" y="289521"/>
                </a:lnTo>
                <a:lnTo>
                  <a:pt x="70510" y="0"/>
                </a:lnTo>
                <a:close/>
              </a:path>
              <a:path w="118110" h="361950">
                <a:moveTo>
                  <a:pt x="103682" y="245656"/>
                </a:moveTo>
                <a:lnTo>
                  <a:pt x="95910" y="247738"/>
                </a:lnTo>
                <a:lnTo>
                  <a:pt x="71780" y="289521"/>
                </a:lnTo>
                <a:lnTo>
                  <a:pt x="101112" y="289521"/>
                </a:lnTo>
                <a:lnTo>
                  <a:pt x="117906" y="260438"/>
                </a:lnTo>
                <a:lnTo>
                  <a:pt x="115824" y="252666"/>
                </a:lnTo>
                <a:lnTo>
                  <a:pt x="103682" y="24565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0">
            <a:extLst>
              <a:ext uri="{FF2B5EF4-FFF2-40B4-BE49-F238E27FC236}">
                <a16:creationId xmlns:a16="http://schemas.microsoft.com/office/drawing/2014/main" id="{A1FE2ABB-F526-4514-B6F0-3FE0DDEFC698}"/>
              </a:ext>
            </a:extLst>
          </p:cNvPr>
          <p:cNvSpPr/>
          <p:nvPr/>
        </p:nvSpPr>
        <p:spPr>
          <a:xfrm>
            <a:off x="9967250" y="3454440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288150" y="0"/>
                </a:moveTo>
                <a:lnTo>
                  <a:pt x="236354" y="3398"/>
                </a:lnTo>
                <a:lnTo>
                  <a:pt x="187604" y="13196"/>
                </a:lnTo>
                <a:lnTo>
                  <a:pt x="142714" y="28798"/>
                </a:lnTo>
                <a:lnTo>
                  <a:pt x="102497" y="49608"/>
                </a:lnTo>
                <a:lnTo>
                  <a:pt x="67768" y="75031"/>
                </a:lnTo>
                <a:lnTo>
                  <a:pt x="39340" y="104471"/>
                </a:lnTo>
                <a:lnTo>
                  <a:pt x="18027" y="137331"/>
                </a:lnTo>
                <a:lnTo>
                  <a:pt x="4642" y="173018"/>
                </a:lnTo>
                <a:lnTo>
                  <a:pt x="0" y="210934"/>
                </a:lnTo>
                <a:lnTo>
                  <a:pt x="4642" y="248846"/>
                </a:lnTo>
                <a:lnTo>
                  <a:pt x="18027" y="284529"/>
                </a:lnTo>
                <a:lnTo>
                  <a:pt x="39340" y="317388"/>
                </a:lnTo>
                <a:lnTo>
                  <a:pt x="67768" y="346826"/>
                </a:lnTo>
                <a:lnTo>
                  <a:pt x="102497" y="372248"/>
                </a:lnTo>
                <a:lnTo>
                  <a:pt x="142714" y="393057"/>
                </a:lnTo>
                <a:lnTo>
                  <a:pt x="187604" y="408659"/>
                </a:lnTo>
                <a:lnTo>
                  <a:pt x="236354" y="418457"/>
                </a:lnTo>
                <a:lnTo>
                  <a:pt x="288150" y="421855"/>
                </a:lnTo>
                <a:lnTo>
                  <a:pt x="339950" y="418457"/>
                </a:lnTo>
                <a:lnTo>
                  <a:pt x="388703" y="408659"/>
                </a:lnTo>
                <a:lnTo>
                  <a:pt x="433595" y="393057"/>
                </a:lnTo>
                <a:lnTo>
                  <a:pt x="473813" y="372248"/>
                </a:lnTo>
                <a:lnTo>
                  <a:pt x="508543" y="346826"/>
                </a:lnTo>
                <a:lnTo>
                  <a:pt x="536972" y="317388"/>
                </a:lnTo>
                <a:lnTo>
                  <a:pt x="558286" y="284529"/>
                </a:lnTo>
                <a:lnTo>
                  <a:pt x="571670" y="248846"/>
                </a:lnTo>
                <a:lnTo>
                  <a:pt x="576313" y="210934"/>
                </a:lnTo>
                <a:lnTo>
                  <a:pt x="571670" y="173018"/>
                </a:lnTo>
                <a:lnTo>
                  <a:pt x="558286" y="137331"/>
                </a:lnTo>
                <a:lnTo>
                  <a:pt x="536972" y="104471"/>
                </a:lnTo>
                <a:lnTo>
                  <a:pt x="508543" y="75031"/>
                </a:lnTo>
                <a:lnTo>
                  <a:pt x="473813" y="49608"/>
                </a:lnTo>
                <a:lnTo>
                  <a:pt x="433595" y="28798"/>
                </a:lnTo>
                <a:lnTo>
                  <a:pt x="388703" y="13196"/>
                </a:lnTo>
                <a:lnTo>
                  <a:pt x="339950" y="3398"/>
                </a:lnTo>
                <a:lnTo>
                  <a:pt x="288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1">
            <a:extLst>
              <a:ext uri="{FF2B5EF4-FFF2-40B4-BE49-F238E27FC236}">
                <a16:creationId xmlns:a16="http://schemas.microsoft.com/office/drawing/2014/main" id="{97D47B18-8E7E-4F7F-9394-2A2B4D78BA95}"/>
              </a:ext>
            </a:extLst>
          </p:cNvPr>
          <p:cNvSpPr/>
          <p:nvPr/>
        </p:nvSpPr>
        <p:spPr>
          <a:xfrm>
            <a:off x="9967250" y="3454440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2">
            <a:extLst>
              <a:ext uri="{FF2B5EF4-FFF2-40B4-BE49-F238E27FC236}">
                <a16:creationId xmlns:a16="http://schemas.microsoft.com/office/drawing/2014/main" id="{E0206B27-8716-4A1F-8989-BBEF5E0608D0}"/>
              </a:ext>
            </a:extLst>
          </p:cNvPr>
          <p:cNvSpPr/>
          <p:nvPr/>
        </p:nvSpPr>
        <p:spPr>
          <a:xfrm>
            <a:off x="7150136" y="4211068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3">
            <a:extLst>
              <a:ext uri="{FF2B5EF4-FFF2-40B4-BE49-F238E27FC236}">
                <a16:creationId xmlns:a16="http://schemas.microsoft.com/office/drawing/2014/main" id="{D5A9753E-6958-465D-B056-052C032A0B82}"/>
              </a:ext>
            </a:extLst>
          </p:cNvPr>
          <p:cNvSpPr/>
          <p:nvPr/>
        </p:nvSpPr>
        <p:spPr>
          <a:xfrm>
            <a:off x="8046324" y="4211068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4">
            <a:extLst>
              <a:ext uri="{FF2B5EF4-FFF2-40B4-BE49-F238E27FC236}">
                <a16:creationId xmlns:a16="http://schemas.microsoft.com/office/drawing/2014/main" id="{9ECD7369-9225-4C03-90EF-307460E978F7}"/>
              </a:ext>
            </a:extLst>
          </p:cNvPr>
          <p:cNvSpPr/>
          <p:nvPr/>
        </p:nvSpPr>
        <p:spPr>
          <a:xfrm>
            <a:off x="7736672" y="3862847"/>
            <a:ext cx="394335" cy="410209"/>
          </a:xfrm>
          <a:custGeom>
            <a:avLst/>
            <a:gdLst/>
            <a:ahLst/>
            <a:cxnLst/>
            <a:rect l="l" t="t" r="r" b="b"/>
            <a:pathLst>
              <a:path w="394335" h="410210">
                <a:moveTo>
                  <a:pt x="288556" y="353504"/>
                </a:moveTo>
                <a:lnTo>
                  <a:pt x="281533" y="357416"/>
                </a:lnTo>
                <a:lnTo>
                  <a:pt x="277672" y="370903"/>
                </a:lnTo>
                <a:lnTo>
                  <a:pt x="281584" y="377926"/>
                </a:lnTo>
                <a:lnTo>
                  <a:pt x="394093" y="410044"/>
                </a:lnTo>
                <a:lnTo>
                  <a:pt x="383656" y="366750"/>
                </a:lnTo>
                <a:lnTo>
                  <a:pt x="334962" y="366750"/>
                </a:lnTo>
                <a:lnTo>
                  <a:pt x="288556" y="353504"/>
                </a:lnTo>
                <a:close/>
              </a:path>
              <a:path w="394335" h="410210">
                <a:moveTo>
                  <a:pt x="18326" y="0"/>
                </a:moveTo>
                <a:lnTo>
                  <a:pt x="0" y="17576"/>
                </a:lnTo>
                <a:lnTo>
                  <a:pt x="334962" y="366750"/>
                </a:lnTo>
                <a:lnTo>
                  <a:pt x="383656" y="366750"/>
                </a:lnTo>
                <a:lnTo>
                  <a:pt x="379416" y="349161"/>
                </a:lnTo>
                <a:lnTo>
                  <a:pt x="353288" y="349161"/>
                </a:lnTo>
                <a:lnTo>
                  <a:pt x="18326" y="0"/>
                </a:lnTo>
                <a:close/>
              </a:path>
              <a:path w="394335" h="410210">
                <a:moveTo>
                  <a:pt x="359816" y="292112"/>
                </a:moveTo>
                <a:lnTo>
                  <a:pt x="346176" y="295401"/>
                </a:lnTo>
                <a:lnTo>
                  <a:pt x="341985" y="302260"/>
                </a:lnTo>
                <a:lnTo>
                  <a:pt x="353288" y="349161"/>
                </a:lnTo>
                <a:lnTo>
                  <a:pt x="379416" y="349161"/>
                </a:lnTo>
                <a:lnTo>
                  <a:pt x="366674" y="296303"/>
                </a:lnTo>
                <a:lnTo>
                  <a:pt x="359816" y="2921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5">
            <a:extLst>
              <a:ext uri="{FF2B5EF4-FFF2-40B4-BE49-F238E27FC236}">
                <a16:creationId xmlns:a16="http://schemas.microsoft.com/office/drawing/2014/main" id="{87B61989-9B54-42BF-A863-4D820F6ECB64}"/>
              </a:ext>
            </a:extLst>
          </p:cNvPr>
          <p:cNvSpPr/>
          <p:nvPr/>
        </p:nvSpPr>
        <p:spPr>
          <a:xfrm>
            <a:off x="7426170" y="3893810"/>
            <a:ext cx="165100" cy="317500"/>
          </a:xfrm>
          <a:custGeom>
            <a:avLst/>
            <a:gdLst/>
            <a:ahLst/>
            <a:cxnLst/>
            <a:rect l="l" t="t" r="r" b="b"/>
            <a:pathLst>
              <a:path w="165100" h="317500">
                <a:moveTo>
                  <a:pt x="19024" y="193243"/>
                </a:moveTo>
                <a:lnTo>
                  <a:pt x="5067" y="194690"/>
                </a:lnTo>
                <a:lnTo>
                  <a:pt x="0" y="200939"/>
                </a:lnTo>
                <a:lnTo>
                  <a:pt x="12090" y="317322"/>
                </a:lnTo>
                <a:lnTo>
                  <a:pt x="97228" y="256768"/>
                </a:lnTo>
                <a:lnTo>
                  <a:pt x="53403" y="256768"/>
                </a:lnTo>
                <a:lnTo>
                  <a:pt x="58133" y="246303"/>
                </a:lnTo>
                <a:lnTo>
                  <a:pt x="30251" y="246303"/>
                </a:lnTo>
                <a:lnTo>
                  <a:pt x="25260" y="198310"/>
                </a:lnTo>
                <a:lnTo>
                  <a:pt x="19024" y="193243"/>
                </a:lnTo>
                <a:close/>
              </a:path>
              <a:path w="165100" h="317500">
                <a:moveTo>
                  <a:pt x="92722" y="228803"/>
                </a:moveTo>
                <a:lnTo>
                  <a:pt x="53403" y="256768"/>
                </a:lnTo>
                <a:lnTo>
                  <a:pt x="97228" y="256768"/>
                </a:lnTo>
                <a:lnTo>
                  <a:pt x="107442" y="249504"/>
                </a:lnTo>
                <a:lnTo>
                  <a:pt x="108775" y="241579"/>
                </a:lnTo>
                <a:lnTo>
                  <a:pt x="100647" y="230149"/>
                </a:lnTo>
                <a:lnTo>
                  <a:pt x="92722" y="228803"/>
                </a:lnTo>
                <a:close/>
              </a:path>
              <a:path w="165100" h="317500">
                <a:moveTo>
                  <a:pt x="141592" y="0"/>
                </a:moveTo>
                <a:lnTo>
                  <a:pt x="30251" y="246303"/>
                </a:lnTo>
                <a:lnTo>
                  <a:pt x="58133" y="246303"/>
                </a:lnTo>
                <a:lnTo>
                  <a:pt x="164731" y="10464"/>
                </a:lnTo>
                <a:lnTo>
                  <a:pt x="14159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6">
            <a:extLst>
              <a:ext uri="{FF2B5EF4-FFF2-40B4-BE49-F238E27FC236}">
                <a16:creationId xmlns:a16="http://schemas.microsoft.com/office/drawing/2014/main" id="{5244AC7F-6219-4DD5-AAAD-07E0A4DD5A77}"/>
              </a:ext>
            </a:extLst>
          </p:cNvPr>
          <p:cNvSpPr/>
          <p:nvPr/>
        </p:nvSpPr>
        <p:spPr>
          <a:xfrm>
            <a:off x="6299642" y="4211068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7">
            <a:extLst>
              <a:ext uri="{FF2B5EF4-FFF2-40B4-BE49-F238E27FC236}">
                <a16:creationId xmlns:a16="http://schemas.microsoft.com/office/drawing/2014/main" id="{38B6715A-D724-4831-91D0-68F1628A104F}"/>
              </a:ext>
            </a:extLst>
          </p:cNvPr>
          <p:cNvSpPr/>
          <p:nvPr/>
        </p:nvSpPr>
        <p:spPr>
          <a:xfrm>
            <a:off x="6587754" y="3825788"/>
            <a:ext cx="793750" cy="395605"/>
          </a:xfrm>
          <a:custGeom>
            <a:avLst/>
            <a:gdLst/>
            <a:ahLst/>
            <a:cxnLst/>
            <a:rect l="l" t="t" r="r" b="b"/>
            <a:pathLst>
              <a:path w="793750" h="395605">
                <a:moveTo>
                  <a:pt x="73926" y="287235"/>
                </a:moveTo>
                <a:lnTo>
                  <a:pt x="66027" y="288721"/>
                </a:lnTo>
                <a:lnTo>
                  <a:pt x="0" y="385305"/>
                </a:lnTo>
                <a:lnTo>
                  <a:pt x="116573" y="395249"/>
                </a:lnTo>
                <a:lnTo>
                  <a:pt x="122720" y="390067"/>
                </a:lnTo>
                <a:lnTo>
                  <a:pt x="123913" y="376085"/>
                </a:lnTo>
                <a:lnTo>
                  <a:pt x="118732" y="369938"/>
                </a:lnTo>
                <a:lnTo>
                  <a:pt x="70650" y="365836"/>
                </a:lnTo>
                <a:lnTo>
                  <a:pt x="119012" y="342887"/>
                </a:lnTo>
                <a:lnTo>
                  <a:pt x="59766" y="342887"/>
                </a:lnTo>
                <a:lnTo>
                  <a:pt x="86994" y="303060"/>
                </a:lnTo>
                <a:lnTo>
                  <a:pt x="85509" y="295148"/>
                </a:lnTo>
                <a:lnTo>
                  <a:pt x="73926" y="287235"/>
                </a:lnTo>
                <a:close/>
              </a:path>
              <a:path w="793750" h="395605">
                <a:moveTo>
                  <a:pt x="782370" y="0"/>
                </a:moveTo>
                <a:lnTo>
                  <a:pt x="59766" y="342887"/>
                </a:lnTo>
                <a:lnTo>
                  <a:pt x="119012" y="342887"/>
                </a:lnTo>
                <a:lnTo>
                  <a:pt x="793254" y="22948"/>
                </a:lnTo>
                <a:lnTo>
                  <a:pt x="78237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9">
            <a:extLst>
              <a:ext uri="{FF2B5EF4-FFF2-40B4-BE49-F238E27FC236}">
                <a16:creationId xmlns:a16="http://schemas.microsoft.com/office/drawing/2014/main" id="{53126F2F-53EF-484C-8EF3-D577D3171320}"/>
              </a:ext>
            </a:extLst>
          </p:cNvPr>
          <p:cNvSpPr txBox="1"/>
          <p:nvPr/>
        </p:nvSpPr>
        <p:spPr>
          <a:xfrm>
            <a:off x="5660647" y="3242693"/>
            <a:ext cx="892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latin typeface="Georgia"/>
                <a:cs typeface="Georgia"/>
              </a:rPr>
              <a:t>no</a:t>
            </a:r>
            <a:r>
              <a:rPr sz="3200" spc="-75" dirty="0">
                <a:latin typeface="Georgia"/>
                <a:cs typeface="Georgia"/>
              </a:rPr>
              <a:t>d</a:t>
            </a:r>
            <a:r>
              <a:rPr sz="3200" spc="10" dirty="0">
                <a:latin typeface="Georgia"/>
                <a:cs typeface="Georgia"/>
              </a:rPr>
              <a:t>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0" name="object 30">
            <a:extLst>
              <a:ext uri="{FF2B5EF4-FFF2-40B4-BE49-F238E27FC236}">
                <a16:creationId xmlns:a16="http://schemas.microsoft.com/office/drawing/2014/main" id="{FF6633C9-749A-4253-B5D9-E91DBF149DD5}"/>
              </a:ext>
            </a:extLst>
          </p:cNvPr>
          <p:cNvSpPr/>
          <p:nvPr/>
        </p:nvSpPr>
        <p:spPr>
          <a:xfrm>
            <a:off x="6696415" y="3526653"/>
            <a:ext cx="594995" cy="180340"/>
          </a:xfrm>
          <a:custGeom>
            <a:avLst/>
            <a:gdLst/>
            <a:ahLst/>
            <a:cxnLst/>
            <a:rect l="l" t="t" r="r" b="b"/>
            <a:pathLst>
              <a:path w="594994" h="180339">
                <a:moveTo>
                  <a:pt x="6210" y="0"/>
                </a:moveTo>
                <a:lnTo>
                  <a:pt x="0" y="24625"/>
                </a:lnTo>
                <a:lnTo>
                  <a:pt x="517766" y="155155"/>
                </a:lnTo>
                <a:lnTo>
                  <a:pt x="511556" y="179781"/>
                </a:lnTo>
                <a:lnTo>
                  <a:pt x="594753" y="161467"/>
                </a:lnTo>
                <a:lnTo>
                  <a:pt x="558789" y="130517"/>
                </a:lnTo>
                <a:lnTo>
                  <a:pt x="523963" y="130517"/>
                </a:lnTo>
                <a:lnTo>
                  <a:pt x="6210" y="0"/>
                </a:lnTo>
                <a:close/>
              </a:path>
              <a:path w="594994" h="180339">
                <a:moveTo>
                  <a:pt x="530174" y="105892"/>
                </a:moveTo>
                <a:lnTo>
                  <a:pt x="523963" y="130517"/>
                </a:lnTo>
                <a:lnTo>
                  <a:pt x="558789" y="130517"/>
                </a:lnTo>
                <a:lnTo>
                  <a:pt x="530174" y="105892"/>
                </a:lnTo>
                <a:close/>
              </a:path>
            </a:pathLst>
          </a:custGeom>
          <a:solidFill>
            <a:srgbClr val="477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1">
            <a:extLst>
              <a:ext uri="{FF2B5EF4-FFF2-40B4-BE49-F238E27FC236}">
                <a16:creationId xmlns:a16="http://schemas.microsoft.com/office/drawing/2014/main" id="{43BBE625-24D7-4407-81FD-AE948176008E}"/>
              </a:ext>
            </a:extLst>
          </p:cNvPr>
          <p:cNvSpPr/>
          <p:nvPr/>
        </p:nvSpPr>
        <p:spPr>
          <a:xfrm>
            <a:off x="6100900" y="3800731"/>
            <a:ext cx="283210" cy="472440"/>
          </a:xfrm>
          <a:custGeom>
            <a:avLst/>
            <a:gdLst/>
            <a:ahLst/>
            <a:cxnLst/>
            <a:rect l="l" t="t" r="r" b="b"/>
            <a:pathLst>
              <a:path w="283210" h="472439">
                <a:moveTo>
                  <a:pt x="21920" y="0"/>
                </a:moveTo>
                <a:lnTo>
                  <a:pt x="0" y="12826"/>
                </a:lnTo>
                <a:lnTo>
                  <a:pt x="233730" y="412737"/>
                </a:lnTo>
                <a:lnTo>
                  <a:pt x="211797" y="425551"/>
                </a:lnTo>
                <a:lnTo>
                  <a:pt x="283146" y="472122"/>
                </a:lnTo>
                <a:lnTo>
                  <a:pt x="278422" y="399923"/>
                </a:lnTo>
                <a:lnTo>
                  <a:pt x="255650" y="399923"/>
                </a:lnTo>
                <a:lnTo>
                  <a:pt x="21920" y="0"/>
                </a:lnTo>
                <a:close/>
              </a:path>
              <a:path w="283210" h="472439">
                <a:moveTo>
                  <a:pt x="277583" y="387108"/>
                </a:moveTo>
                <a:lnTo>
                  <a:pt x="255650" y="399923"/>
                </a:lnTo>
                <a:lnTo>
                  <a:pt x="278422" y="399923"/>
                </a:lnTo>
                <a:lnTo>
                  <a:pt x="277583" y="387108"/>
                </a:lnTo>
                <a:close/>
              </a:path>
            </a:pathLst>
          </a:custGeom>
          <a:solidFill>
            <a:srgbClr val="477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2">
            <a:extLst>
              <a:ext uri="{FF2B5EF4-FFF2-40B4-BE49-F238E27FC236}">
                <a16:creationId xmlns:a16="http://schemas.microsoft.com/office/drawing/2014/main" id="{37BEA30B-5432-49EF-840A-338B0CD6458D}"/>
              </a:ext>
            </a:extLst>
          </p:cNvPr>
          <p:cNvSpPr txBox="1"/>
          <p:nvPr/>
        </p:nvSpPr>
        <p:spPr>
          <a:xfrm>
            <a:off x="9243273" y="2212522"/>
            <a:ext cx="9720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25" dirty="0">
                <a:latin typeface="Georgia"/>
                <a:cs typeface="Georgia"/>
              </a:rPr>
              <a:t>root</a:t>
            </a:r>
          </a:p>
        </p:txBody>
      </p:sp>
      <p:sp>
        <p:nvSpPr>
          <p:cNvPr id="63" name="object 33">
            <a:extLst>
              <a:ext uri="{FF2B5EF4-FFF2-40B4-BE49-F238E27FC236}">
                <a16:creationId xmlns:a16="http://schemas.microsoft.com/office/drawing/2014/main" id="{1A10B1CE-418D-40D8-9BCF-A437123A5EF5}"/>
              </a:ext>
            </a:extLst>
          </p:cNvPr>
          <p:cNvSpPr/>
          <p:nvPr/>
        </p:nvSpPr>
        <p:spPr>
          <a:xfrm>
            <a:off x="10762333" y="2887932"/>
            <a:ext cx="400050" cy="362585"/>
          </a:xfrm>
          <a:custGeom>
            <a:avLst/>
            <a:gdLst/>
            <a:ahLst/>
            <a:cxnLst/>
            <a:rect l="l" t="t" r="r" b="b"/>
            <a:pathLst>
              <a:path w="400050" h="362584">
                <a:moveTo>
                  <a:pt x="31051" y="283159"/>
                </a:moveTo>
                <a:lnTo>
                  <a:pt x="0" y="362483"/>
                </a:lnTo>
                <a:lnTo>
                  <a:pt x="82092" y="339737"/>
                </a:lnTo>
                <a:lnTo>
                  <a:pt x="65087" y="320878"/>
                </a:lnTo>
                <a:lnTo>
                  <a:pt x="85993" y="302018"/>
                </a:lnTo>
                <a:lnTo>
                  <a:pt x="48069" y="302018"/>
                </a:lnTo>
                <a:lnTo>
                  <a:pt x="31051" y="283159"/>
                </a:lnTo>
                <a:close/>
              </a:path>
              <a:path w="400050" h="362584">
                <a:moveTo>
                  <a:pt x="382854" y="0"/>
                </a:moveTo>
                <a:lnTo>
                  <a:pt x="48069" y="302018"/>
                </a:lnTo>
                <a:lnTo>
                  <a:pt x="85993" y="302018"/>
                </a:lnTo>
                <a:lnTo>
                  <a:pt x="399872" y="18859"/>
                </a:lnTo>
                <a:lnTo>
                  <a:pt x="382854" y="0"/>
                </a:lnTo>
                <a:close/>
              </a:path>
            </a:pathLst>
          </a:custGeom>
          <a:solidFill>
            <a:srgbClr val="477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2">
            <a:extLst>
              <a:ext uri="{FF2B5EF4-FFF2-40B4-BE49-F238E27FC236}">
                <a16:creationId xmlns:a16="http://schemas.microsoft.com/office/drawing/2014/main" id="{09451B9D-1300-432F-95B1-7421B9FFE257}"/>
              </a:ext>
            </a:extLst>
          </p:cNvPr>
          <p:cNvSpPr txBox="1"/>
          <p:nvPr/>
        </p:nvSpPr>
        <p:spPr>
          <a:xfrm>
            <a:off x="11162142" y="2429143"/>
            <a:ext cx="849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Georgia"/>
                <a:cs typeface="Georgia"/>
              </a:rPr>
              <a:t>e</a:t>
            </a:r>
            <a:r>
              <a:rPr sz="3200" spc="-35" dirty="0">
                <a:latin typeface="Georgia"/>
                <a:cs typeface="Georgia"/>
              </a:rPr>
              <a:t>d</a:t>
            </a:r>
            <a:r>
              <a:rPr sz="3200" spc="-45" dirty="0">
                <a:latin typeface="Georgia"/>
                <a:cs typeface="Georgia"/>
              </a:rPr>
              <a:t>g</a:t>
            </a:r>
            <a:r>
              <a:rPr sz="3200" spc="10" dirty="0">
                <a:latin typeface="Georgia"/>
                <a:cs typeface="Georgia"/>
              </a:rPr>
              <a:t>e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65" name="灯片编号占位符 64">
            <a:extLst>
              <a:ext uri="{FF2B5EF4-FFF2-40B4-BE49-F238E27FC236}">
                <a16:creationId xmlns:a16="http://schemas.microsoft.com/office/drawing/2014/main" id="{8E4F2F9F-8516-4FBB-AC54-058F8727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2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86BA0-6DC4-46A9-8063-12FBBF6A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Property 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DA972-C02A-4238-8948-24E6BFA73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altLang="zh-CN" sz="3200" dirty="0"/>
              </a:p>
              <a:p>
                <a:pPr marL="0" indent="0" algn="ctr">
                  <a:buNone/>
                </a:pPr>
                <a:endParaRPr lang="en-US" altLang="zh-CN" sz="3200" dirty="0"/>
              </a:p>
              <a:p>
                <a:pPr marL="0" indent="0" algn="ctr">
                  <a:buNone/>
                </a:pPr>
                <a:r>
                  <a:rPr lang="en-US" altLang="zh-CN" sz="3200" dirty="0"/>
                  <a:t>A   tree with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/>
                  <a:t> nodes has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3200" dirty="0"/>
                  <a:t> edges</a:t>
                </a:r>
              </a:p>
              <a:p>
                <a:pPr marL="0" indent="0" algn="ctr">
                  <a:buNone/>
                </a:pPr>
                <a:endParaRPr lang="en-US" altLang="zh-CN" sz="3200" dirty="0"/>
              </a:p>
              <a:p>
                <a:pPr marL="0" indent="0" algn="ctr">
                  <a:buNone/>
                </a:pPr>
                <a:r>
                  <a:rPr lang="en-US" altLang="zh-CN" sz="3200" dirty="0"/>
                  <a:t>Proof?</a:t>
                </a:r>
              </a:p>
              <a:p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DA972-C02A-4238-8948-24E6BFA73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111C9-6D49-4183-92B3-7F052B1A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8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10BA3-1A6C-4A3A-B9CC-1F77C465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360210-E672-4CFE-8E3A-9D27AAD17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each non-root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it has one and only one edge point to itself.</a:t>
                </a:r>
              </a:p>
              <a:p>
                <a:r>
                  <a:rPr lang="en-US" altLang="zh-CN" dirty="0"/>
                  <a:t>A tree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nodes has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non-root nodes.</a:t>
                </a:r>
              </a:p>
              <a:p>
                <a:r>
                  <a:rPr lang="en-US" altLang="zh-CN" dirty="0"/>
                  <a:t>Thus, this tree has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zh-CN" dirty="0"/>
                  <a:t>edges.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360210-E672-4CFE-8E3A-9D27AAD17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15950-32D4-44CF-93F4-D818E297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4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C20BC-DFB5-46AB-BE63-5BEA480C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 between nodes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D143C-B00C-44F4-A622-872CD1332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10163"/>
                <a:ext cx="10515600" cy="258271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We say 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is the node directly below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accordingly, we say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is a </a:t>
                </a:r>
                <a:r>
                  <a:rPr lang="en-US" altLang="zh-CN" b="1" dirty="0"/>
                  <a:t>child</a:t>
                </a:r>
                <a:r>
                  <a:rPr lang="en-US" altLang="zh-CN" dirty="0"/>
                  <a:t> of u;</a:t>
                </a:r>
              </a:p>
              <a:p>
                <a:pPr lvl="1"/>
                <a:r>
                  <a:rPr lang="en-US" altLang="zh-CN" dirty="0"/>
                  <a:t>e.g., node 1 is the parent of node 2, 3, 4, 5, and node 2 is the child  of node 1.</a:t>
                </a:r>
              </a:p>
              <a:p>
                <a:r>
                  <a:rPr lang="en-US" altLang="zh-CN" dirty="0"/>
                  <a:t>Node with the same parent are </a:t>
                </a:r>
                <a:r>
                  <a:rPr lang="en-US" altLang="zh-CN" b="1" dirty="0"/>
                  <a:t>siblings</a:t>
                </a:r>
              </a:p>
              <a:p>
                <a:pPr lvl="1"/>
                <a:r>
                  <a:rPr lang="en-US" altLang="zh-CN" dirty="0"/>
                  <a:t>e.g., node 2, 3, 4, 5 are siblings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D143C-B00C-44F4-A622-872CD1332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10163"/>
                <a:ext cx="10515600" cy="2582711"/>
              </a:xfrm>
              <a:blipFill>
                <a:blip r:embed="rId2"/>
                <a:stretch>
                  <a:fillRect l="-1043" t="-4009" b="-2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>
            <a:extLst>
              <a:ext uri="{FF2B5EF4-FFF2-40B4-BE49-F238E27FC236}">
                <a16:creationId xmlns:a16="http://schemas.microsoft.com/office/drawing/2014/main" id="{826498DA-8D83-4DD2-AB2D-2D297F593F05}"/>
              </a:ext>
            </a:extLst>
          </p:cNvPr>
          <p:cNvSpPr/>
          <p:nvPr/>
        </p:nvSpPr>
        <p:spPr>
          <a:xfrm>
            <a:off x="3886606" y="1921127"/>
            <a:ext cx="302260" cy="420370"/>
          </a:xfrm>
          <a:custGeom>
            <a:avLst/>
            <a:gdLst/>
            <a:ahLst/>
            <a:cxnLst/>
            <a:rect l="l" t="t" r="r" b="b"/>
            <a:pathLst>
              <a:path w="302260" h="420369">
                <a:moveTo>
                  <a:pt x="16433" y="298043"/>
                </a:moveTo>
                <a:lnTo>
                  <a:pt x="10261" y="303199"/>
                </a:lnTo>
                <a:lnTo>
                  <a:pt x="0" y="419760"/>
                </a:lnTo>
                <a:lnTo>
                  <a:pt x="106502" y="371322"/>
                </a:lnTo>
                <a:lnTo>
                  <a:pt x="107686" y="368173"/>
                </a:lnTo>
                <a:lnTo>
                  <a:pt x="52070" y="368173"/>
                </a:lnTo>
                <a:lnTo>
                  <a:pt x="62451" y="353504"/>
                </a:lnTo>
                <a:lnTo>
                  <a:pt x="31330" y="353504"/>
                </a:lnTo>
                <a:lnTo>
                  <a:pt x="35572" y="305435"/>
                </a:lnTo>
                <a:lnTo>
                  <a:pt x="30403" y="299262"/>
                </a:lnTo>
                <a:lnTo>
                  <a:pt x="16433" y="298043"/>
                </a:lnTo>
                <a:close/>
              </a:path>
              <a:path w="302260" h="420369">
                <a:moveTo>
                  <a:pt x="95999" y="348195"/>
                </a:moveTo>
                <a:lnTo>
                  <a:pt x="52070" y="368173"/>
                </a:lnTo>
                <a:lnTo>
                  <a:pt x="107686" y="368173"/>
                </a:lnTo>
                <a:lnTo>
                  <a:pt x="109334" y="363791"/>
                </a:lnTo>
                <a:lnTo>
                  <a:pt x="103517" y="351015"/>
                </a:lnTo>
                <a:lnTo>
                  <a:pt x="95999" y="348195"/>
                </a:lnTo>
                <a:close/>
              </a:path>
              <a:path w="302260" h="420369">
                <a:moveTo>
                  <a:pt x="281533" y="0"/>
                </a:moveTo>
                <a:lnTo>
                  <a:pt x="31330" y="353504"/>
                </a:lnTo>
                <a:lnTo>
                  <a:pt x="62451" y="353504"/>
                </a:lnTo>
                <a:lnTo>
                  <a:pt x="302260" y="14681"/>
                </a:lnTo>
                <a:lnTo>
                  <a:pt x="281533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3ED975-85D4-4FE9-9188-20C50F90F515}"/>
              </a:ext>
            </a:extLst>
          </p:cNvPr>
          <p:cNvSpPr/>
          <p:nvPr/>
        </p:nvSpPr>
        <p:spPr>
          <a:xfrm>
            <a:off x="4574667" y="1922778"/>
            <a:ext cx="215900" cy="399415"/>
          </a:xfrm>
          <a:custGeom>
            <a:avLst/>
            <a:gdLst/>
            <a:ahLst/>
            <a:cxnLst/>
            <a:rect l="l" t="t" r="r" b="b"/>
            <a:pathLst>
              <a:path w="215900" h="399414">
                <a:moveTo>
                  <a:pt x="124371" y="313639"/>
                </a:moveTo>
                <a:lnTo>
                  <a:pt x="116497" y="315290"/>
                </a:lnTo>
                <a:lnTo>
                  <a:pt x="108838" y="327050"/>
                </a:lnTo>
                <a:lnTo>
                  <a:pt x="110489" y="334911"/>
                </a:lnTo>
                <a:lnTo>
                  <a:pt x="208495" y="398830"/>
                </a:lnTo>
                <a:lnTo>
                  <a:pt x="212225" y="340004"/>
                </a:lnTo>
                <a:lnTo>
                  <a:pt x="164795" y="340004"/>
                </a:lnTo>
                <a:lnTo>
                  <a:pt x="124371" y="313639"/>
                </a:lnTo>
                <a:close/>
              </a:path>
              <a:path w="215900" h="399414">
                <a:moveTo>
                  <a:pt x="22707" y="0"/>
                </a:moveTo>
                <a:lnTo>
                  <a:pt x="0" y="11379"/>
                </a:lnTo>
                <a:lnTo>
                  <a:pt x="164795" y="340004"/>
                </a:lnTo>
                <a:lnTo>
                  <a:pt x="212225" y="340004"/>
                </a:lnTo>
                <a:lnTo>
                  <a:pt x="212948" y="328612"/>
                </a:lnTo>
                <a:lnTo>
                  <a:pt x="187490" y="328612"/>
                </a:lnTo>
                <a:lnTo>
                  <a:pt x="22707" y="0"/>
                </a:lnTo>
                <a:close/>
              </a:path>
              <a:path w="215900" h="399414">
                <a:moveTo>
                  <a:pt x="196583" y="275145"/>
                </a:moveTo>
                <a:lnTo>
                  <a:pt x="190550" y="280454"/>
                </a:lnTo>
                <a:lnTo>
                  <a:pt x="187490" y="328612"/>
                </a:lnTo>
                <a:lnTo>
                  <a:pt x="212948" y="328612"/>
                </a:lnTo>
                <a:lnTo>
                  <a:pt x="215900" y="282054"/>
                </a:lnTo>
                <a:lnTo>
                  <a:pt x="210578" y="276021"/>
                </a:lnTo>
                <a:lnTo>
                  <a:pt x="196583" y="2751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89AC945-7F32-4DA7-B882-23723837A8B0}"/>
              </a:ext>
            </a:extLst>
          </p:cNvPr>
          <p:cNvSpPr/>
          <p:nvPr/>
        </p:nvSpPr>
        <p:spPr>
          <a:xfrm>
            <a:off x="4094099" y="156838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288163" y="0"/>
                </a:moveTo>
                <a:lnTo>
                  <a:pt x="236366" y="3398"/>
                </a:lnTo>
                <a:lnTo>
                  <a:pt x="187615" y="13196"/>
                </a:lnTo>
                <a:lnTo>
                  <a:pt x="142723" y="28798"/>
                </a:lnTo>
                <a:lnTo>
                  <a:pt x="102505" y="49608"/>
                </a:lnTo>
                <a:lnTo>
                  <a:pt x="67773" y="75031"/>
                </a:lnTo>
                <a:lnTo>
                  <a:pt x="39343" y="104471"/>
                </a:lnTo>
                <a:lnTo>
                  <a:pt x="18028" y="137331"/>
                </a:lnTo>
                <a:lnTo>
                  <a:pt x="4642" y="173018"/>
                </a:lnTo>
                <a:lnTo>
                  <a:pt x="0" y="210934"/>
                </a:lnTo>
                <a:lnTo>
                  <a:pt x="4642" y="248850"/>
                </a:lnTo>
                <a:lnTo>
                  <a:pt x="18028" y="284536"/>
                </a:lnTo>
                <a:lnTo>
                  <a:pt x="39343" y="317397"/>
                </a:lnTo>
                <a:lnTo>
                  <a:pt x="67773" y="346837"/>
                </a:lnTo>
                <a:lnTo>
                  <a:pt x="102505" y="372259"/>
                </a:lnTo>
                <a:lnTo>
                  <a:pt x="142723" y="393070"/>
                </a:lnTo>
                <a:lnTo>
                  <a:pt x="187615" y="408672"/>
                </a:lnTo>
                <a:lnTo>
                  <a:pt x="236366" y="418470"/>
                </a:lnTo>
                <a:lnTo>
                  <a:pt x="288163" y="421868"/>
                </a:lnTo>
                <a:lnTo>
                  <a:pt x="339959" y="418470"/>
                </a:lnTo>
                <a:lnTo>
                  <a:pt x="388710" y="408672"/>
                </a:lnTo>
                <a:lnTo>
                  <a:pt x="433602" y="393070"/>
                </a:lnTo>
                <a:lnTo>
                  <a:pt x="473820" y="372259"/>
                </a:lnTo>
                <a:lnTo>
                  <a:pt x="508552" y="346837"/>
                </a:lnTo>
                <a:lnTo>
                  <a:pt x="536982" y="317397"/>
                </a:lnTo>
                <a:lnTo>
                  <a:pt x="558297" y="284536"/>
                </a:lnTo>
                <a:lnTo>
                  <a:pt x="571683" y="248850"/>
                </a:lnTo>
                <a:lnTo>
                  <a:pt x="576326" y="210934"/>
                </a:lnTo>
                <a:lnTo>
                  <a:pt x="571683" y="173018"/>
                </a:lnTo>
                <a:lnTo>
                  <a:pt x="558297" y="137331"/>
                </a:lnTo>
                <a:lnTo>
                  <a:pt x="536982" y="104471"/>
                </a:lnTo>
                <a:lnTo>
                  <a:pt x="508552" y="75031"/>
                </a:lnTo>
                <a:lnTo>
                  <a:pt x="473820" y="49608"/>
                </a:lnTo>
                <a:lnTo>
                  <a:pt x="433602" y="28798"/>
                </a:lnTo>
                <a:lnTo>
                  <a:pt x="388710" y="13196"/>
                </a:lnTo>
                <a:lnTo>
                  <a:pt x="339959" y="3398"/>
                </a:lnTo>
                <a:lnTo>
                  <a:pt x="2881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528461-127E-4171-97E4-6A52F919C493}"/>
              </a:ext>
            </a:extLst>
          </p:cNvPr>
          <p:cNvSpPr/>
          <p:nvPr/>
        </p:nvSpPr>
        <p:spPr>
          <a:xfrm>
            <a:off x="4094099" y="156838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BF3BB88-81E1-4B52-BC8D-EC9296519EB1}"/>
              </a:ext>
            </a:extLst>
          </p:cNvPr>
          <p:cNvSpPr txBox="1"/>
          <p:nvPr/>
        </p:nvSpPr>
        <p:spPr>
          <a:xfrm>
            <a:off x="4309237" y="1629459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699640A-565B-4C62-A931-F111EFD3D741}"/>
              </a:ext>
            </a:extLst>
          </p:cNvPr>
          <p:cNvSpPr/>
          <p:nvPr/>
        </p:nvSpPr>
        <p:spPr>
          <a:xfrm>
            <a:off x="3394722" y="2279051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91E1D6-DB18-4056-B2C5-505CBF7A2E52}"/>
              </a:ext>
            </a:extLst>
          </p:cNvPr>
          <p:cNvSpPr txBox="1"/>
          <p:nvPr/>
        </p:nvSpPr>
        <p:spPr>
          <a:xfrm>
            <a:off x="3609860" y="234012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A53991C-E134-4EE5-AD6A-F1C4B0D2E9F8}"/>
              </a:ext>
            </a:extLst>
          </p:cNvPr>
          <p:cNvSpPr/>
          <p:nvPr/>
        </p:nvSpPr>
        <p:spPr>
          <a:xfrm>
            <a:off x="5497144" y="304327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288163" y="0"/>
                </a:moveTo>
                <a:lnTo>
                  <a:pt x="236366" y="3398"/>
                </a:lnTo>
                <a:lnTo>
                  <a:pt x="187615" y="13196"/>
                </a:lnTo>
                <a:lnTo>
                  <a:pt x="142723" y="28798"/>
                </a:lnTo>
                <a:lnTo>
                  <a:pt x="102505" y="49608"/>
                </a:lnTo>
                <a:lnTo>
                  <a:pt x="67773" y="75031"/>
                </a:lnTo>
                <a:lnTo>
                  <a:pt x="39343" y="104471"/>
                </a:lnTo>
                <a:lnTo>
                  <a:pt x="18028" y="137331"/>
                </a:lnTo>
                <a:lnTo>
                  <a:pt x="4642" y="173018"/>
                </a:lnTo>
                <a:lnTo>
                  <a:pt x="0" y="210934"/>
                </a:lnTo>
                <a:lnTo>
                  <a:pt x="4642" y="248846"/>
                </a:lnTo>
                <a:lnTo>
                  <a:pt x="18028" y="284529"/>
                </a:lnTo>
                <a:lnTo>
                  <a:pt x="39343" y="317388"/>
                </a:lnTo>
                <a:lnTo>
                  <a:pt x="67773" y="346826"/>
                </a:lnTo>
                <a:lnTo>
                  <a:pt x="102505" y="372248"/>
                </a:lnTo>
                <a:lnTo>
                  <a:pt x="142723" y="393057"/>
                </a:lnTo>
                <a:lnTo>
                  <a:pt x="187615" y="408659"/>
                </a:lnTo>
                <a:lnTo>
                  <a:pt x="236366" y="418457"/>
                </a:lnTo>
                <a:lnTo>
                  <a:pt x="288163" y="421855"/>
                </a:lnTo>
                <a:lnTo>
                  <a:pt x="339959" y="418457"/>
                </a:lnTo>
                <a:lnTo>
                  <a:pt x="388710" y="408659"/>
                </a:lnTo>
                <a:lnTo>
                  <a:pt x="433602" y="393057"/>
                </a:lnTo>
                <a:lnTo>
                  <a:pt x="473820" y="372248"/>
                </a:lnTo>
                <a:lnTo>
                  <a:pt x="508552" y="346826"/>
                </a:lnTo>
                <a:lnTo>
                  <a:pt x="536982" y="317388"/>
                </a:lnTo>
                <a:lnTo>
                  <a:pt x="558297" y="284529"/>
                </a:lnTo>
                <a:lnTo>
                  <a:pt x="571683" y="248846"/>
                </a:lnTo>
                <a:lnTo>
                  <a:pt x="576326" y="210934"/>
                </a:lnTo>
                <a:lnTo>
                  <a:pt x="571683" y="173018"/>
                </a:lnTo>
                <a:lnTo>
                  <a:pt x="558297" y="137331"/>
                </a:lnTo>
                <a:lnTo>
                  <a:pt x="536982" y="104471"/>
                </a:lnTo>
                <a:lnTo>
                  <a:pt x="508552" y="75031"/>
                </a:lnTo>
                <a:lnTo>
                  <a:pt x="473820" y="49608"/>
                </a:lnTo>
                <a:lnTo>
                  <a:pt x="433602" y="28798"/>
                </a:lnTo>
                <a:lnTo>
                  <a:pt x="388710" y="13196"/>
                </a:lnTo>
                <a:lnTo>
                  <a:pt x="339959" y="3398"/>
                </a:lnTo>
                <a:lnTo>
                  <a:pt x="288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020684F-A09A-42A3-8E82-59481A685D57}"/>
              </a:ext>
            </a:extLst>
          </p:cNvPr>
          <p:cNvSpPr/>
          <p:nvPr/>
        </p:nvSpPr>
        <p:spPr>
          <a:xfrm>
            <a:off x="4698733" y="2259772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29C39DC-FD12-44DD-AC56-D86F4C88B2FE}"/>
              </a:ext>
            </a:extLst>
          </p:cNvPr>
          <p:cNvSpPr/>
          <p:nvPr/>
        </p:nvSpPr>
        <p:spPr>
          <a:xfrm>
            <a:off x="3957053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FB099BE-33B1-4FB4-A853-41B7DBA10190}"/>
              </a:ext>
            </a:extLst>
          </p:cNvPr>
          <p:cNvSpPr/>
          <p:nvPr/>
        </p:nvSpPr>
        <p:spPr>
          <a:xfrm>
            <a:off x="3877475" y="2630333"/>
            <a:ext cx="368300" cy="382905"/>
          </a:xfrm>
          <a:custGeom>
            <a:avLst/>
            <a:gdLst/>
            <a:ahLst/>
            <a:cxnLst/>
            <a:rect l="l" t="t" r="r" b="b"/>
            <a:pathLst>
              <a:path w="368300" h="382905">
                <a:moveTo>
                  <a:pt x="262242" y="326097"/>
                </a:moveTo>
                <a:lnTo>
                  <a:pt x="255219" y="330009"/>
                </a:lnTo>
                <a:lnTo>
                  <a:pt x="251358" y="343496"/>
                </a:lnTo>
                <a:lnTo>
                  <a:pt x="255270" y="350519"/>
                </a:lnTo>
                <a:lnTo>
                  <a:pt x="367779" y="382650"/>
                </a:lnTo>
                <a:lnTo>
                  <a:pt x="357340" y="339343"/>
                </a:lnTo>
                <a:lnTo>
                  <a:pt x="308648" y="339343"/>
                </a:lnTo>
                <a:lnTo>
                  <a:pt x="262242" y="326097"/>
                </a:lnTo>
                <a:close/>
              </a:path>
              <a:path w="368300" h="382905">
                <a:moveTo>
                  <a:pt x="18326" y="0"/>
                </a:moveTo>
                <a:lnTo>
                  <a:pt x="0" y="17589"/>
                </a:lnTo>
                <a:lnTo>
                  <a:pt x="308648" y="339343"/>
                </a:lnTo>
                <a:lnTo>
                  <a:pt x="357340" y="339343"/>
                </a:lnTo>
                <a:lnTo>
                  <a:pt x="353103" y="321767"/>
                </a:lnTo>
                <a:lnTo>
                  <a:pt x="326974" y="321767"/>
                </a:lnTo>
                <a:lnTo>
                  <a:pt x="18326" y="0"/>
                </a:lnTo>
                <a:close/>
              </a:path>
              <a:path w="368300" h="382905">
                <a:moveTo>
                  <a:pt x="333502" y="264706"/>
                </a:moveTo>
                <a:lnTo>
                  <a:pt x="319862" y="267995"/>
                </a:lnTo>
                <a:lnTo>
                  <a:pt x="315671" y="274853"/>
                </a:lnTo>
                <a:lnTo>
                  <a:pt x="326974" y="321767"/>
                </a:lnTo>
                <a:lnTo>
                  <a:pt x="353103" y="321767"/>
                </a:lnTo>
                <a:lnTo>
                  <a:pt x="340360" y="268897"/>
                </a:lnTo>
                <a:lnTo>
                  <a:pt x="333502" y="26470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445DB17-367B-4BD2-8B32-203B897E20F7}"/>
              </a:ext>
            </a:extLst>
          </p:cNvPr>
          <p:cNvSpPr/>
          <p:nvPr/>
        </p:nvSpPr>
        <p:spPr>
          <a:xfrm>
            <a:off x="2019198" y="2279051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352C6F0-F1CA-42D4-9159-050AF916CBBE}"/>
              </a:ext>
            </a:extLst>
          </p:cNvPr>
          <p:cNvSpPr txBox="1"/>
          <p:nvPr/>
        </p:nvSpPr>
        <p:spPr>
          <a:xfrm>
            <a:off x="2234336" y="234012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2A6F6F0-4345-4038-808B-CDED90FF46EF}"/>
              </a:ext>
            </a:extLst>
          </p:cNvPr>
          <p:cNvSpPr/>
          <p:nvPr/>
        </p:nvSpPr>
        <p:spPr>
          <a:xfrm>
            <a:off x="5807557" y="2279051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1CAB9C5-E9C4-4B8F-BA53-71E9BE72234E}"/>
              </a:ext>
            </a:extLst>
          </p:cNvPr>
          <p:cNvSpPr txBox="1"/>
          <p:nvPr/>
        </p:nvSpPr>
        <p:spPr>
          <a:xfrm>
            <a:off x="6022696" y="234012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8B57C71-C62D-445A-BCCC-3EA732C1DDDE}"/>
              </a:ext>
            </a:extLst>
          </p:cNvPr>
          <p:cNvSpPr/>
          <p:nvPr/>
        </p:nvSpPr>
        <p:spPr>
          <a:xfrm>
            <a:off x="2366988" y="1767127"/>
            <a:ext cx="1731010" cy="547370"/>
          </a:xfrm>
          <a:custGeom>
            <a:avLst/>
            <a:gdLst/>
            <a:ahLst/>
            <a:cxnLst/>
            <a:rect l="l" t="t" r="r" b="b"/>
            <a:pathLst>
              <a:path w="1731010" h="547369">
                <a:moveTo>
                  <a:pt x="88417" y="433654"/>
                </a:moveTo>
                <a:lnTo>
                  <a:pt x="80378" y="433882"/>
                </a:lnTo>
                <a:lnTo>
                  <a:pt x="0" y="518896"/>
                </a:lnTo>
                <a:lnTo>
                  <a:pt x="113563" y="547014"/>
                </a:lnTo>
                <a:lnTo>
                  <a:pt x="120459" y="542861"/>
                </a:lnTo>
                <a:lnTo>
                  <a:pt x="123825" y="529247"/>
                </a:lnTo>
                <a:lnTo>
                  <a:pt x="119672" y="522363"/>
                </a:lnTo>
                <a:lnTo>
                  <a:pt x="72834" y="510768"/>
                </a:lnTo>
                <a:lnTo>
                  <a:pt x="155904" y="486397"/>
                </a:lnTo>
                <a:lnTo>
                  <a:pt x="65684" y="486397"/>
                </a:lnTo>
                <a:lnTo>
                  <a:pt x="98831" y="451332"/>
                </a:lnTo>
                <a:lnTo>
                  <a:pt x="98602" y="443293"/>
                </a:lnTo>
                <a:lnTo>
                  <a:pt x="88417" y="433654"/>
                </a:lnTo>
                <a:close/>
              </a:path>
              <a:path w="1731010" h="547369">
                <a:moveTo>
                  <a:pt x="1723542" y="0"/>
                </a:moveTo>
                <a:lnTo>
                  <a:pt x="65684" y="486397"/>
                </a:lnTo>
                <a:lnTo>
                  <a:pt x="155904" y="486397"/>
                </a:lnTo>
                <a:lnTo>
                  <a:pt x="1730692" y="24383"/>
                </a:lnTo>
                <a:lnTo>
                  <a:pt x="172354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9D9D4F8-6EF9-42EB-A3AF-1B13CDCB08A1}"/>
              </a:ext>
            </a:extLst>
          </p:cNvPr>
          <p:cNvSpPr/>
          <p:nvPr/>
        </p:nvSpPr>
        <p:spPr>
          <a:xfrm>
            <a:off x="4678680" y="1813431"/>
            <a:ext cx="1417320" cy="491490"/>
          </a:xfrm>
          <a:custGeom>
            <a:avLst/>
            <a:gdLst/>
            <a:ahLst/>
            <a:cxnLst/>
            <a:rect l="l" t="t" r="r" b="b"/>
            <a:pathLst>
              <a:path w="1417320" h="491489">
                <a:moveTo>
                  <a:pt x="7759" y="0"/>
                </a:moveTo>
                <a:lnTo>
                  <a:pt x="0" y="24180"/>
                </a:lnTo>
                <a:lnTo>
                  <a:pt x="1344485" y="455675"/>
                </a:lnTo>
                <a:lnTo>
                  <a:pt x="1297368" y="466090"/>
                </a:lnTo>
                <a:lnTo>
                  <a:pt x="1293037" y="472871"/>
                </a:lnTo>
                <a:lnTo>
                  <a:pt x="1296073" y="486562"/>
                </a:lnTo>
                <a:lnTo>
                  <a:pt x="1302854" y="490893"/>
                </a:lnTo>
                <a:lnTo>
                  <a:pt x="1417091" y="465645"/>
                </a:lnTo>
                <a:lnTo>
                  <a:pt x="1386399" y="431495"/>
                </a:lnTo>
                <a:lnTo>
                  <a:pt x="1352245" y="431495"/>
                </a:lnTo>
                <a:lnTo>
                  <a:pt x="7759" y="0"/>
                </a:lnTo>
                <a:close/>
              </a:path>
              <a:path w="1417320" h="491489">
                <a:moveTo>
                  <a:pt x="1330858" y="378193"/>
                </a:moveTo>
                <a:lnTo>
                  <a:pt x="1320419" y="387565"/>
                </a:lnTo>
                <a:lnTo>
                  <a:pt x="1319987" y="395605"/>
                </a:lnTo>
                <a:lnTo>
                  <a:pt x="1352245" y="431495"/>
                </a:lnTo>
                <a:lnTo>
                  <a:pt x="1386399" y="431495"/>
                </a:lnTo>
                <a:lnTo>
                  <a:pt x="1338884" y="378625"/>
                </a:lnTo>
                <a:lnTo>
                  <a:pt x="1330858" y="37819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3888991-8AC2-4DB3-AEC1-0A03E6F63D3E}"/>
              </a:ext>
            </a:extLst>
          </p:cNvPr>
          <p:cNvSpPr/>
          <p:nvPr/>
        </p:nvSpPr>
        <p:spPr>
          <a:xfrm>
            <a:off x="4700321" y="3043274"/>
            <a:ext cx="672465" cy="422275"/>
          </a:xfrm>
          <a:custGeom>
            <a:avLst/>
            <a:gdLst/>
            <a:ahLst/>
            <a:cxnLst/>
            <a:rect l="l" t="t" r="r" b="b"/>
            <a:pathLst>
              <a:path w="672464" h="422275">
                <a:moveTo>
                  <a:pt x="0" y="210928"/>
                </a:moveTo>
                <a:lnTo>
                  <a:pt x="5416" y="173013"/>
                </a:lnTo>
                <a:lnTo>
                  <a:pt x="21031" y="137328"/>
                </a:lnTo>
                <a:lnTo>
                  <a:pt x="45896" y="104468"/>
                </a:lnTo>
                <a:lnTo>
                  <a:pt x="79062" y="75029"/>
                </a:lnTo>
                <a:lnTo>
                  <a:pt x="119579" y="49607"/>
                </a:lnTo>
                <a:lnTo>
                  <a:pt x="166498" y="28797"/>
                </a:lnTo>
                <a:lnTo>
                  <a:pt x="218868" y="13196"/>
                </a:lnTo>
                <a:lnTo>
                  <a:pt x="275742" y="3398"/>
                </a:lnTo>
                <a:lnTo>
                  <a:pt x="336169" y="0"/>
                </a:lnTo>
                <a:lnTo>
                  <a:pt x="396596" y="3398"/>
                </a:lnTo>
                <a:lnTo>
                  <a:pt x="453470" y="13196"/>
                </a:lnTo>
                <a:lnTo>
                  <a:pt x="505840" y="28797"/>
                </a:lnTo>
                <a:lnTo>
                  <a:pt x="552759" y="49607"/>
                </a:lnTo>
                <a:lnTo>
                  <a:pt x="593276" y="75029"/>
                </a:lnTo>
                <a:lnTo>
                  <a:pt x="626442" y="104468"/>
                </a:lnTo>
                <a:lnTo>
                  <a:pt x="651307" y="137328"/>
                </a:lnTo>
                <a:lnTo>
                  <a:pt x="666923" y="173013"/>
                </a:lnTo>
                <a:lnTo>
                  <a:pt x="672339" y="210928"/>
                </a:lnTo>
                <a:lnTo>
                  <a:pt x="666923" y="248842"/>
                </a:lnTo>
                <a:lnTo>
                  <a:pt x="651307" y="284528"/>
                </a:lnTo>
                <a:lnTo>
                  <a:pt x="626442" y="317388"/>
                </a:lnTo>
                <a:lnTo>
                  <a:pt x="593276" y="346827"/>
                </a:lnTo>
                <a:lnTo>
                  <a:pt x="552759" y="372249"/>
                </a:lnTo>
                <a:lnTo>
                  <a:pt x="505840" y="393059"/>
                </a:lnTo>
                <a:lnTo>
                  <a:pt x="453470" y="408660"/>
                </a:lnTo>
                <a:lnTo>
                  <a:pt x="396596" y="418458"/>
                </a:lnTo>
                <a:lnTo>
                  <a:pt x="336169" y="421857"/>
                </a:lnTo>
                <a:lnTo>
                  <a:pt x="275742" y="418458"/>
                </a:lnTo>
                <a:lnTo>
                  <a:pt x="218868" y="408660"/>
                </a:lnTo>
                <a:lnTo>
                  <a:pt x="166498" y="393059"/>
                </a:lnTo>
                <a:lnTo>
                  <a:pt x="119579" y="372249"/>
                </a:lnTo>
                <a:lnTo>
                  <a:pt x="79062" y="346827"/>
                </a:lnTo>
                <a:lnTo>
                  <a:pt x="45896" y="317388"/>
                </a:lnTo>
                <a:lnTo>
                  <a:pt x="21031" y="284528"/>
                </a:lnTo>
                <a:lnTo>
                  <a:pt x="5416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860CBB7-45F4-491B-A10B-A0E99F1B8CED}"/>
              </a:ext>
            </a:extLst>
          </p:cNvPr>
          <p:cNvSpPr txBox="1"/>
          <p:nvPr/>
        </p:nvSpPr>
        <p:spPr>
          <a:xfrm>
            <a:off x="4903140" y="3104348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4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11C2B59-05A8-437F-80F4-98D4CA595B51}"/>
              </a:ext>
            </a:extLst>
          </p:cNvPr>
          <p:cNvSpPr/>
          <p:nvPr/>
        </p:nvSpPr>
        <p:spPr>
          <a:xfrm>
            <a:off x="4964366" y="2679901"/>
            <a:ext cx="116839" cy="363855"/>
          </a:xfrm>
          <a:custGeom>
            <a:avLst/>
            <a:gdLst/>
            <a:ahLst/>
            <a:cxnLst/>
            <a:rect l="l" t="t" r="r" b="b"/>
            <a:pathLst>
              <a:path w="116839" h="363855">
                <a:moveTo>
                  <a:pt x="12014" y="254685"/>
                </a:moveTo>
                <a:lnTo>
                  <a:pt x="965" y="263334"/>
                </a:lnTo>
                <a:lnTo>
                  <a:pt x="0" y="271322"/>
                </a:lnTo>
                <a:lnTo>
                  <a:pt x="72135" y="363435"/>
                </a:lnTo>
                <a:lnTo>
                  <a:pt x="100968" y="293649"/>
                </a:lnTo>
                <a:lnTo>
                  <a:pt x="49745" y="293649"/>
                </a:lnTo>
                <a:lnTo>
                  <a:pt x="20002" y="255650"/>
                </a:lnTo>
                <a:lnTo>
                  <a:pt x="12014" y="254685"/>
                </a:lnTo>
                <a:close/>
              </a:path>
              <a:path w="116839" h="363855">
                <a:moveTo>
                  <a:pt x="35115" y="0"/>
                </a:moveTo>
                <a:lnTo>
                  <a:pt x="9956" y="3454"/>
                </a:lnTo>
                <a:lnTo>
                  <a:pt x="49745" y="293649"/>
                </a:lnTo>
                <a:lnTo>
                  <a:pt x="100968" y="293649"/>
                </a:lnTo>
                <a:lnTo>
                  <a:pt x="102395" y="290195"/>
                </a:lnTo>
                <a:lnTo>
                  <a:pt x="74917" y="290195"/>
                </a:lnTo>
                <a:lnTo>
                  <a:pt x="35115" y="0"/>
                </a:lnTo>
                <a:close/>
              </a:path>
              <a:path w="116839" h="363855">
                <a:moveTo>
                  <a:pt x="100761" y="242519"/>
                </a:moveTo>
                <a:lnTo>
                  <a:pt x="93344" y="245592"/>
                </a:lnTo>
                <a:lnTo>
                  <a:pt x="74917" y="290195"/>
                </a:lnTo>
                <a:lnTo>
                  <a:pt x="102395" y="290195"/>
                </a:lnTo>
                <a:lnTo>
                  <a:pt x="116814" y="255295"/>
                </a:lnTo>
                <a:lnTo>
                  <a:pt x="113728" y="247865"/>
                </a:lnTo>
                <a:lnTo>
                  <a:pt x="100761" y="24251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5F0E80B5-49DC-44E9-82DA-65CB3F39626E}"/>
              </a:ext>
            </a:extLst>
          </p:cNvPr>
          <p:cNvSpPr/>
          <p:nvPr/>
        </p:nvSpPr>
        <p:spPr>
          <a:xfrm>
            <a:off x="4695279" y="2256305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41D82D77-8C8B-47F3-B559-2906051BF345}"/>
              </a:ext>
            </a:extLst>
          </p:cNvPr>
          <p:cNvSpPr/>
          <p:nvPr/>
        </p:nvSpPr>
        <p:spPr>
          <a:xfrm>
            <a:off x="1878165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460C8D6B-EE46-4260-91D1-B401B9B356C4}"/>
              </a:ext>
            </a:extLst>
          </p:cNvPr>
          <p:cNvSpPr/>
          <p:nvPr/>
        </p:nvSpPr>
        <p:spPr>
          <a:xfrm>
            <a:off x="2774353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213046C3-3A81-4B50-A5CC-E255CA120A44}"/>
              </a:ext>
            </a:extLst>
          </p:cNvPr>
          <p:cNvSpPr/>
          <p:nvPr/>
        </p:nvSpPr>
        <p:spPr>
          <a:xfrm>
            <a:off x="2464701" y="2664712"/>
            <a:ext cx="394335" cy="410209"/>
          </a:xfrm>
          <a:custGeom>
            <a:avLst/>
            <a:gdLst/>
            <a:ahLst/>
            <a:cxnLst/>
            <a:rect l="l" t="t" r="r" b="b"/>
            <a:pathLst>
              <a:path w="394335" h="410210">
                <a:moveTo>
                  <a:pt x="288556" y="353504"/>
                </a:moveTo>
                <a:lnTo>
                  <a:pt x="281533" y="357416"/>
                </a:lnTo>
                <a:lnTo>
                  <a:pt x="277672" y="370903"/>
                </a:lnTo>
                <a:lnTo>
                  <a:pt x="281584" y="377926"/>
                </a:lnTo>
                <a:lnTo>
                  <a:pt x="394093" y="410044"/>
                </a:lnTo>
                <a:lnTo>
                  <a:pt x="383656" y="366750"/>
                </a:lnTo>
                <a:lnTo>
                  <a:pt x="334962" y="366750"/>
                </a:lnTo>
                <a:lnTo>
                  <a:pt x="288556" y="353504"/>
                </a:lnTo>
                <a:close/>
              </a:path>
              <a:path w="394335" h="410210">
                <a:moveTo>
                  <a:pt x="18326" y="0"/>
                </a:moveTo>
                <a:lnTo>
                  <a:pt x="0" y="17576"/>
                </a:lnTo>
                <a:lnTo>
                  <a:pt x="334962" y="366750"/>
                </a:lnTo>
                <a:lnTo>
                  <a:pt x="383656" y="366750"/>
                </a:lnTo>
                <a:lnTo>
                  <a:pt x="379416" y="349161"/>
                </a:lnTo>
                <a:lnTo>
                  <a:pt x="353288" y="349161"/>
                </a:lnTo>
                <a:lnTo>
                  <a:pt x="18326" y="0"/>
                </a:lnTo>
                <a:close/>
              </a:path>
              <a:path w="394335" h="410210">
                <a:moveTo>
                  <a:pt x="359816" y="292112"/>
                </a:moveTo>
                <a:lnTo>
                  <a:pt x="346176" y="295401"/>
                </a:lnTo>
                <a:lnTo>
                  <a:pt x="341985" y="302260"/>
                </a:lnTo>
                <a:lnTo>
                  <a:pt x="353288" y="349161"/>
                </a:lnTo>
                <a:lnTo>
                  <a:pt x="379416" y="349161"/>
                </a:lnTo>
                <a:lnTo>
                  <a:pt x="366674" y="296303"/>
                </a:lnTo>
                <a:lnTo>
                  <a:pt x="359816" y="2921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6EF46E57-0B25-4B6A-8EE0-6D47FF8320B6}"/>
              </a:ext>
            </a:extLst>
          </p:cNvPr>
          <p:cNvSpPr/>
          <p:nvPr/>
        </p:nvSpPr>
        <p:spPr>
          <a:xfrm>
            <a:off x="2154199" y="2695675"/>
            <a:ext cx="165100" cy="317500"/>
          </a:xfrm>
          <a:custGeom>
            <a:avLst/>
            <a:gdLst/>
            <a:ahLst/>
            <a:cxnLst/>
            <a:rect l="l" t="t" r="r" b="b"/>
            <a:pathLst>
              <a:path w="165100" h="317500">
                <a:moveTo>
                  <a:pt x="19024" y="193243"/>
                </a:moveTo>
                <a:lnTo>
                  <a:pt x="5067" y="194690"/>
                </a:lnTo>
                <a:lnTo>
                  <a:pt x="0" y="200939"/>
                </a:lnTo>
                <a:lnTo>
                  <a:pt x="12090" y="317322"/>
                </a:lnTo>
                <a:lnTo>
                  <a:pt x="97228" y="256768"/>
                </a:lnTo>
                <a:lnTo>
                  <a:pt x="53403" y="256768"/>
                </a:lnTo>
                <a:lnTo>
                  <a:pt x="58133" y="246303"/>
                </a:lnTo>
                <a:lnTo>
                  <a:pt x="30251" y="246303"/>
                </a:lnTo>
                <a:lnTo>
                  <a:pt x="25260" y="198310"/>
                </a:lnTo>
                <a:lnTo>
                  <a:pt x="19024" y="193243"/>
                </a:lnTo>
                <a:close/>
              </a:path>
              <a:path w="165100" h="317500">
                <a:moveTo>
                  <a:pt x="92722" y="228803"/>
                </a:moveTo>
                <a:lnTo>
                  <a:pt x="53403" y="256768"/>
                </a:lnTo>
                <a:lnTo>
                  <a:pt x="97228" y="256768"/>
                </a:lnTo>
                <a:lnTo>
                  <a:pt x="107442" y="249504"/>
                </a:lnTo>
                <a:lnTo>
                  <a:pt x="108775" y="241579"/>
                </a:lnTo>
                <a:lnTo>
                  <a:pt x="100647" y="230149"/>
                </a:lnTo>
                <a:lnTo>
                  <a:pt x="92722" y="228803"/>
                </a:lnTo>
                <a:close/>
              </a:path>
              <a:path w="165100" h="317500">
                <a:moveTo>
                  <a:pt x="141592" y="0"/>
                </a:moveTo>
                <a:lnTo>
                  <a:pt x="30251" y="246303"/>
                </a:lnTo>
                <a:lnTo>
                  <a:pt x="58133" y="246303"/>
                </a:lnTo>
                <a:lnTo>
                  <a:pt x="164731" y="10464"/>
                </a:lnTo>
                <a:lnTo>
                  <a:pt x="14159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C64CD47B-5AFF-4656-B483-192930399B27}"/>
              </a:ext>
            </a:extLst>
          </p:cNvPr>
          <p:cNvSpPr/>
          <p:nvPr/>
        </p:nvSpPr>
        <p:spPr>
          <a:xfrm>
            <a:off x="1027671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01FB0E55-8A84-4D49-9574-95AB29F1B566}"/>
              </a:ext>
            </a:extLst>
          </p:cNvPr>
          <p:cNvSpPr txBox="1"/>
          <p:nvPr/>
        </p:nvSpPr>
        <p:spPr>
          <a:xfrm>
            <a:off x="1242809" y="3074008"/>
            <a:ext cx="3075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  <a:tab pos="1758950" algn="l"/>
                <a:tab pos="2941955" algn="l"/>
              </a:tabLst>
            </a:pPr>
            <a:r>
              <a:rPr sz="1800" i="1" spc="50" dirty="0">
                <a:latin typeface="Times New Roman"/>
                <a:cs typeface="Times New Roman"/>
              </a:rPr>
              <a:t>6	7	8	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6559B3C8-1339-416D-A6B6-8CCF6AB166CE}"/>
              </a:ext>
            </a:extLst>
          </p:cNvPr>
          <p:cNvSpPr/>
          <p:nvPr/>
        </p:nvSpPr>
        <p:spPr>
          <a:xfrm>
            <a:off x="1315783" y="2627653"/>
            <a:ext cx="793750" cy="395605"/>
          </a:xfrm>
          <a:custGeom>
            <a:avLst/>
            <a:gdLst/>
            <a:ahLst/>
            <a:cxnLst/>
            <a:rect l="l" t="t" r="r" b="b"/>
            <a:pathLst>
              <a:path w="793750" h="395605">
                <a:moveTo>
                  <a:pt x="73926" y="287235"/>
                </a:moveTo>
                <a:lnTo>
                  <a:pt x="66027" y="288721"/>
                </a:lnTo>
                <a:lnTo>
                  <a:pt x="0" y="385305"/>
                </a:lnTo>
                <a:lnTo>
                  <a:pt x="116573" y="395249"/>
                </a:lnTo>
                <a:lnTo>
                  <a:pt x="122720" y="390067"/>
                </a:lnTo>
                <a:lnTo>
                  <a:pt x="123913" y="376085"/>
                </a:lnTo>
                <a:lnTo>
                  <a:pt x="118732" y="369938"/>
                </a:lnTo>
                <a:lnTo>
                  <a:pt x="70650" y="365836"/>
                </a:lnTo>
                <a:lnTo>
                  <a:pt x="119012" y="342887"/>
                </a:lnTo>
                <a:lnTo>
                  <a:pt x="59766" y="342887"/>
                </a:lnTo>
                <a:lnTo>
                  <a:pt x="86994" y="303060"/>
                </a:lnTo>
                <a:lnTo>
                  <a:pt x="85509" y="295148"/>
                </a:lnTo>
                <a:lnTo>
                  <a:pt x="73926" y="287235"/>
                </a:lnTo>
                <a:close/>
              </a:path>
              <a:path w="793750" h="395605">
                <a:moveTo>
                  <a:pt x="782370" y="0"/>
                </a:moveTo>
                <a:lnTo>
                  <a:pt x="59766" y="342887"/>
                </a:lnTo>
                <a:lnTo>
                  <a:pt x="119012" y="342887"/>
                </a:lnTo>
                <a:lnTo>
                  <a:pt x="793254" y="22948"/>
                </a:lnTo>
                <a:lnTo>
                  <a:pt x="78237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126328EB-46E2-4EE0-9DC3-2F731C90CE0B}"/>
              </a:ext>
            </a:extLst>
          </p:cNvPr>
          <p:cNvSpPr txBox="1"/>
          <p:nvPr/>
        </p:nvSpPr>
        <p:spPr>
          <a:xfrm>
            <a:off x="4889868" y="2313430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spc="50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25AFC9-4417-42AD-BB6D-4A702F9294F9}"/>
              </a:ext>
            </a:extLst>
          </p:cNvPr>
          <p:cNvSpPr txBox="1"/>
          <p:nvPr/>
        </p:nvSpPr>
        <p:spPr>
          <a:xfrm>
            <a:off x="7444765" y="1992966"/>
            <a:ext cx="32569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Consider a tree </a:t>
            </a:r>
            <a:r>
              <a:rPr lang="zh-CN" altLang="en-US" sz="2600" dirty="0"/>
              <a:t>𝑇</a:t>
            </a:r>
            <a:r>
              <a:rPr lang="en-US" altLang="zh-CN" sz="2600" dirty="0"/>
              <a:t>, let </a:t>
            </a:r>
            <a:r>
              <a:rPr lang="zh-CN" altLang="en-US" sz="2600" dirty="0"/>
              <a:t>𝑢 </a:t>
            </a:r>
            <a:r>
              <a:rPr lang="en-US" altLang="zh-CN" sz="2600" dirty="0"/>
              <a:t>and </a:t>
            </a:r>
            <a:r>
              <a:rPr lang="zh-CN" altLang="en-US" sz="2600" dirty="0"/>
              <a:t>𝑣 </a:t>
            </a:r>
            <a:r>
              <a:rPr lang="en-US" altLang="zh-CN" sz="2600" dirty="0"/>
              <a:t>be two nodes in </a:t>
            </a:r>
            <a:r>
              <a:rPr lang="zh-CN" altLang="en-US" sz="2600" dirty="0"/>
              <a:t>𝑇</a:t>
            </a:r>
            <a:r>
              <a:rPr lang="en-US" altLang="zh-CN" sz="2600" dirty="0"/>
              <a:t>.</a:t>
            </a:r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9B8FFC2A-5764-4437-ADDA-601E9E4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7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C20BC-DFB5-46AB-BE63-5BEA480C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 between nodes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D143C-B00C-44F4-A622-872CD1332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10163"/>
                <a:ext cx="10515600" cy="25827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We say  that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an </a:t>
                </a:r>
                <a:r>
                  <a:rPr lang="en-US" altLang="zh-CN" b="1" dirty="0"/>
                  <a:t>ancestor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is the parent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is the parent of an ancestor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Accordingly, we say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is a </a:t>
                </a:r>
                <a:r>
                  <a:rPr lang="en-US" altLang="zh-CN" b="1" dirty="0"/>
                  <a:t>descendant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In particular,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is a </a:t>
                </a:r>
                <a:r>
                  <a:rPr lang="en-US" altLang="zh-CN" b="1" dirty="0"/>
                  <a:t>proper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ancestor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 and likewise,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is a </a:t>
                </a:r>
                <a:r>
                  <a:rPr lang="en-US" altLang="zh-CN" b="1" dirty="0"/>
                  <a:t>proper descendant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D143C-B00C-44F4-A622-872CD1332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10163"/>
                <a:ext cx="10515600" cy="2582711"/>
              </a:xfrm>
              <a:blipFill>
                <a:blip r:embed="rId2"/>
                <a:stretch>
                  <a:fillRect l="-928" t="-5896" r="-58" b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>
            <a:extLst>
              <a:ext uri="{FF2B5EF4-FFF2-40B4-BE49-F238E27FC236}">
                <a16:creationId xmlns:a16="http://schemas.microsoft.com/office/drawing/2014/main" id="{826498DA-8D83-4DD2-AB2D-2D297F593F05}"/>
              </a:ext>
            </a:extLst>
          </p:cNvPr>
          <p:cNvSpPr/>
          <p:nvPr/>
        </p:nvSpPr>
        <p:spPr>
          <a:xfrm>
            <a:off x="3886606" y="1921127"/>
            <a:ext cx="302260" cy="420370"/>
          </a:xfrm>
          <a:custGeom>
            <a:avLst/>
            <a:gdLst/>
            <a:ahLst/>
            <a:cxnLst/>
            <a:rect l="l" t="t" r="r" b="b"/>
            <a:pathLst>
              <a:path w="302260" h="420369">
                <a:moveTo>
                  <a:pt x="16433" y="298043"/>
                </a:moveTo>
                <a:lnTo>
                  <a:pt x="10261" y="303199"/>
                </a:lnTo>
                <a:lnTo>
                  <a:pt x="0" y="419760"/>
                </a:lnTo>
                <a:lnTo>
                  <a:pt x="106502" y="371322"/>
                </a:lnTo>
                <a:lnTo>
                  <a:pt x="107686" y="368173"/>
                </a:lnTo>
                <a:lnTo>
                  <a:pt x="52070" y="368173"/>
                </a:lnTo>
                <a:lnTo>
                  <a:pt x="62451" y="353504"/>
                </a:lnTo>
                <a:lnTo>
                  <a:pt x="31330" y="353504"/>
                </a:lnTo>
                <a:lnTo>
                  <a:pt x="35572" y="305435"/>
                </a:lnTo>
                <a:lnTo>
                  <a:pt x="30403" y="299262"/>
                </a:lnTo>
                <a:lnTo>
                  <a:pt x="16433" y="298043"/>
                </a:lnTo>
                <a:close/>
              </a:path>
              <a:path w="302260" h="420369">
                <a:moveTo>
                  <a:pt x="95999" y="348195"/>
                </a:moveTo>
                <a:lnTo>
                  <a:pt x="52070" y="368173"/>
                </a:lnTo>
                <a:lnTo>
                  <a:pt x="107686" y="368173"/>
                </a:lnTo>
                <a:lnTo>
                  <a:pt x="109334" y="363791"/>
                </a:lnTo>
                <a:lnTo>
                  <a:pt x="103517" y="351015"/>
                </a:lnTo>
                <a:lnTo>
                  <a:pt x="95999" y="348195"/>
                </a:lnTo>
                <a:close/>
              </a:path>
              <a:path w="302260" h="420369">
                <a:moveTo>
                  <a:pt x="281533" y="0"/>
                </a:moveTo>
                <a:lnTo>
                  <a:pt x="31330" y="353504"/>
                </a:lnTo>
                <a:lnTo>
                  <a:pt x="62451" y="353504"/>
                </a:lnTo>
                <a:lnTo>
                  <a:pt x="302260" y="14681"/>
                </a:lnTo>
                <a:lnTo>
                  <a:pt x="281533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3ED975-85D4-4FE9-9188-20C50F90F515}"/>
              </a:ext>
            </a:extLst>
          </p:cNvPr>
          <p:cNvSpPr/>
          <p:nvPr/>
        </p:nvSpPr>
        <p:spPr>
          <a:xfrm>
            <a:off x="4574667" y="1922778"/>
            <a:ext cx="215900" cy="399415"/>
          </a:xfrm>
          <a:custGeom>
            <a:avLst/>
            <a:gdLst/>
            <a:ahLst/>
            <a:cxnLst/>
            <a:rect l="l" t="t" r="r" b="b"/>
            <a:pathLst>
              <a:path w="215900" h="399414">
                <a:moveTo>
                  <a:pt x="124371" y="313639"/>
                </a:moveTo>
                <a:lnTo>
                  <a:pt x="116497" y="315290"/>
                </a:lnTo>
                <a:lnTo>
                  <a:pt x="108838" y="327050"/>
                </a:lnTo>
                <a:lnTo>
                  <a:pt x="110489" y="334911"/>
                </a:lnTo>
                <a:lnTo>
                  <a:pt x="208495" y="398830"/>
                </a:lnTo>
                <a:lnTo>
                  <a:pt x="212225" y="340004"/>
                </a:lnTo>
                <a:lnTo>
                  <a:pt x="164795" y="340004"/>
                </a:lnTo>
                <a:lnTo>
                  <a:pt x="124371" y="313639"/>
                </a:lnTo>
                <a:close/>
              </a:path>
              <a:path w="215900" h="399414">
                <a:moveTo>
                  <a:pt x="22707" y="0"/>
                </a:moveTo>
                <a:lnTo>
                  <a:pt x="0" y="11379"/>
                </a:lnTo>
                <a:lnTo>
                  <a:pt x="164795" y="340004"/>
                </a:lnTo>
                <a:lnTo>
                  <a:pt x="212225" y="340004"/>
                </a:lnTo>
                <a:lnTo>
                  <a:pt x="212948" y="328612"/>
                </a:lnTo>
                <a:lnTo>
                  <a:pt x="187490" y="328612"/>
                </a:lnTo>
                <a:lnTo>
                  <a:pt x="22707" y="0"/>
                </a:lnTo>
                <a:close/>
              </a:path>
              <a:path w="215900" h="399414">
                <a:moveTo>
                  <a:pt x="196583" y="275145"/>
                </a:moveTo>
                <a:lnTo>
                  <a:pt x="190550" y="280454"/>
                </a:lnTo>
                <a:lnTo>
                  <a:pt x="187490" y="328612"/>
                </a:lnTo>
                <a:lnTo>
                  <a:pt x="212948" y="328612"/>
                </a:lnTo>
                <a:lnTo>
                  <a:pt x="215900" y="282054"/>
                </a:lnTo>
                <a:lnTo>
                  <a:pt x="210578" y="276021"/>
                </a:lnTo>
                <a:lnTo>
                  <a:pt x="196583" y="2751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89AC945-7F32-4DA7-B882-23723837A8B0}"/>
              </a:ext>
            </a:extLst>
          </p:cNvPr>
          <p:cNvSpPr/>
          <p:nvPr/>
        </p:nvSpPr>
        <p:spPr>
          <a:xfrm>
            <a:off x="4094099" y="156838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288163" y="0"/>
                </a:moveTo>
                <a:lnTo>
                  <a:pt x="236366" y="3398"/>
                </a:lnTo>
                <a:lnTo>
                  <a:pt x="187615" y="13196"/>
                </a:lnTo>
                <a:lnTo>
                  <a:pt x="142723" y="28798"/>
                </a:lnTo>
                <a:lnTo>
                  <a:pt x="102505" y="49608"/>
                </a:lnTo>
                <a:lnTo>
                  <a:pt x="67773" y="75031"/>
                </a:lnTo>
                <a:lnTo>
                  <a:pt x="39343" y="104471"/>
                </a:lnTo>
                <a:lnTo>
                  <a:pt x="18028" y="137331"/>
                </a:lnTo>
                <a:lnTo>
                  <a:pt x="4642" y="173018"/>
                </a:lnTo>
                <a:lnTo>
                  <a:pt x="0" y="210934"/>
                </a:lnTo>
                <a:lnTo>
                  <a:pt x="4642" y="248850"/>
                </a:lnTo>
                <a:lnTo>
                  <a:pt x="18028" y="284536"/>
                </a:lnTo>
                <a:lnTo>
                  <a:pt x="39343" y="317397"/>
                </a:lnTo>
                <a:lnTo>
                  <a:pt x="67773" y="346837"/>
                </a:lnTo>
                <a:lnTo>
                  <a:pt x="102505" y="372259"/>
                </a:lnTo>
                <a:lnTo>
                  <a:pt x="142723" y="393070"/>
                </a:lnTo>
                <a:lnTo>
                  <a:pt x="187615" y="408672"/>
                </a:lnTo>
                <a:lnTo>
                  <a:pt x="236366" y="418470"/>
                </a:lnTo>
                <a:lnTo>
                  <a:pt x="288163" y="421868"/>
                </a:lnTo>
                <a:lnTo>
                  <a:pt x="339959" y="418470"/>
                </a:lnTo>
                <a:lnTo>
                  <a:pt x="388710" y="408672"/>
                </a:lnTo>
                <a:lnTo>
                  <a:pt x="433602" y="393070"/>
                </a:lnTo>
                <a:lnTo>
                  <a:pt x="473820" y="372259"/>
                </a:lnTo>
                <a:lnTo>
                  <a:pt x="508552" y="346837"/>
                </a:lnTo>
                <a:lnTo>
                  <a:pt x="536982" y="317397"/>
                </a:lnTo>
                <a:lnTo>
                  <a:pt x="558297" y="284536"/>
                </a:lnTo>
                <a:lnTo>
                  <a:pt x="571683" y="248850"/>
                </a:lnTo>
                <a:lnTo>
                  <a:pt x="576326" y="210934"/>
                </a:lnTo>
                <a:lnTo>
                  <a:pt x="571683" y="173018"/>
                </a:lnTo>
                <a:lnTo>
                  <a:pt x="558297" y="137331"/>
                </a:lnTo>
                <a:lnTo>
                  <a:pt x="536982" y="104471"/>
                </a:lnTo>
                <a:lnTo>
                  <a:pt x="508552" y="75031"/>
                </a:lnTo>
                <a:lnTo>
                  <a:pt x="473820" y="49608"/>
                </a:lnTo>
                <a:lnTo>
                  <a:pt x="433602" y="28798"/>
                </a:lnTo>
                <a:lnTo>
                  <a:pt x="388710" y="13196"/>
                </a:lnTo>
                <a:lnTo>
                  <a:pt x="339959" y="3398"/>
                </a:lnTo>
                <a:lnTo>
                  <a:pt x="2881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528461-127E-4171-97E4-6A52F919C493}"/>
              </a:ext>
            </a:extLst>
          </p:cNvPr>
          <p:cNvSpPr/>
          <p:nvPr/>
        </p:nvSpPr>
        <p:spPr>
          <a:xfrm>
            <a:off x="4094099" y="156838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BF3BB88-81E1-4B52-BC8D-EC9296519EB1}"/>
              </a:ext>
            </a:extLst>
          </p:cNvPr>
          <p:cNvSpPr txBox="1"/>
          <p:nvPr/>
        </p:nvSpPr>
        <p:spPr>
          <a:xfrm>
            <a:off x="4309237" y="1629459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699640A-565B-4C62-A931-F111EFD3D741}"/>
              </a:ext>
            </a:extLst>
          </p:cNvPr>
          <p:cNvSpPr/>
          <p:nvPr/>
        </p:nvSpPr>
        <p:spPr>
          <a:xfrm>
            <a:off x="3394722" y="2279051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91E1D6-DB18-4056-B2C5-505CBF7A2E52}"/>
              </a:ext>
            </a:extLst>
          </p:cNvPr>
          <p:cNvSpPr txBox="1"/>
          <p:nvPr/>
        </p:nvSpPr>
        <p:spPr>
          <a:xfrm>
            <a:off x="3609860" y="234012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A53991C-E134-4EE5-AD6A-F1C4B0D2E9F8}"/>
              </a:ext>
            </a:extLst>
          </p:cNvPr>
          <p:cNvSpPr/>
          <p:nvPr/>
        </p:nvSpPr>
        <p:spPr>
          <a:xfrm>
            <a:off x="5497144" y="3043274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288163" y="0"/>
                </a:moveTo>
                <a:lnTo>
                  <a:pt x="236366" y="3398"/>
                </a:lnTo>
                <a:lnTo>
                  <a:pt x="187615" y="13196"/>
                </a:lnTo>
                <a:lnTo>
                  <a:pt x="142723" y="28798"/>
                </a:lnTo>
                <a:lnTo>
                  <a:pt x="102505" y="49608"/>
                </a:lnTo>
                <a:lnTo>
                  <a:pt x="67773" y="75031"/>
                </a:lnTo>
                <a:lnTo>
                  <a:pt x="39343" y="104471"/>
                </a:lnTo>
                <a:lnTo>
                  <a:pt x="18028" y="137331"/>
                </a:lnTo>
                <a:lnTo>
                  <a:pt x="4642" y="173018"/>
                </a:lnTo>
                <a:lnTo>
                  <a:pt x="0" y="210934"/>
                </a:lnTo>
                <a:lnTo>
                  <a:pt x="4642" y="248846"/>
                </a:lnTo>
                <a:lnTo>
                  <a:pt x="18028" y="284529"/>
                </a:lnTo>
                <a:lnTo>
                  <a:pt x="39343" y="317388"/>
                </a:lnTo>
                <a:lnTo>
                  <a:pt x="67773" y="346826"/>
                </a:lnTo>
                <a:lnTo>
                  <a:pt x="102505" y="372248"/>
                </a:lnTo>
                <a:lnTo>
                  <a:pt x="142723" y="393057"/>
                </a:lnTo>
                <a:lnTo>
                  <a:pt x="187615" y="408659"/>
                </a:lnTo>
                <a:lnTo>
                  <a:pt x="236366" y="418457"/>
                </a:lnTo>
                <a:lnTo>
                  <a:pt x="288163" y="421855"/>
                </a:lnTo>
                <a:lnTo>
                  <a:pt x="339959" y="418457"/>
                </a:lnTo>
                <a:lnTo>
                  <a:pt x="388710" y="408659"/>
                </a:lnTo>
                <a:lnTo>
                  <a:pt x="433602" y="393057"/>
                </a:lnTo>
                <a:lnTo>
                  <a:pt x="473820" y="372248"/>
                </a:lnTo>
                <a:lnTo>
                  <a:pt x="508552" y="346826"/>
                </a:lnTo>
                <a:lnTo>
                  <a:pt x="536982" y="317388"/>
                </a:lnTo>
                <a:lnTo>
                  <a:pt x="558297" y="284529"/>
                </a:lnTo>
                <a:lnTo>
                  <a:pt x="571683" y="248846"/>
                </a:lnTo>
                <a:lnTo>
                  <a:pt x="576326" y="210934"/>
                </a:lnTo>
                <a:lnTo>
                  <a:pt x="571683" y="173018"/>
                </a:lnTo>
                <a:lnTo>
                  <a:pt x="558297" y="137331"/>
                </a:lnTo>
                <a:lnTo>
                  <a:pt x="536982" y="104471"/>
                </a:lnTo>
                <a:lnTo>
                  <a:pt x="508552" y="75031"/>
                </a:lnTo>
                <a:lnTo>
                  <a:pt x="473820" y="49608"/>
                </a:lnTo>
                <a:lnTo>
                  <a:pt x="433602" y="28798"/>
                </a:lnTo>
                <a:lnTo>
                  <a:pt x="388710" y="13196"/>
                </a:lnTo>
                <a:lnTo>
                  <a:pt x="339959" y="3398"/>
                </a:lnTo>
                <a:lnTo>
                  <a:pt x="288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020684F-A09A-42A3-8E82-59481A685D57}"/>
              </a:ext>
            </a:extLst>
          </p:cNvPr>
          <p:cNvSpPr/>
          <p:nvPr/>
        </p:nvSpPr>
        <p:spPr>
          <a:xfrm>
            <a:off x="4698733" y="2259772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29C39DC-FD12-44DD-AC56-D86F4C88B2FE}"/>
              </a:ext>
            </a:extLst>
          </p:cNvPr>
          <p:cNvSpPr/>
          <p:nvPr/>
        </p:nvSpPr>
        <p:spPr>
          <a:xfrm>
            <a:off x="3957053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FB099BE-33B1-4FB4-A853-41B7DBA10190}"/>
              </a:ext>
            </a:extLst>
          </p:cNvPr>
          <p:cNvSpPr/>
          <p:nvPr/>
        </p:nvSpPr>
        <p:spPr>
          <a:xfrm>
            <a:off x="3877475" y="2630333"/>
            <a:ext cx="368300" cy="382905"/>
          </a:xfrm>
          <a:custGeom>
            <a:avLst/>
            <a:gdLst/>
            <a:ahLst/>
            <a:cxnLst/>
            <a:rect l="l" t="t" r="r" b="b"/>
            <a:pathLst>
              <a:path w="368300" h="382905">
                <a:moveTo>
                  <a:pt x="262242" y="326097"/>
                </a:moveTo>
                <a:lnTo>
                  <a:pt x="255219" y="330009"/>
                </a:lnTo>
                <a:lnTo>
                  <a:pt x="251358" y="343496"/>
                </a:lnTo>
                <a:lnTo>
                  <a:pt x="255270" y="350519"/>
                </a:lnTo>
                <a:lnTo>
                  <a:pt x="367779" y="382650"/>
                </a:lnTo>
                <a:lnTo>
                  <a:pt x="357340" y="339343"/>
                </a:lnTo>
                <a:lnTo>
                  <a:pt x="308648" y="339343"/>
                </a:lnTo>
                <a:lnTo>
                  <a:pt x="262242" y="326097"/>
                </a:lnTo>
                <a:close/>
              </a:path>
              <a:path w="368300" h="382905">
                <a:moveTo>
                  <a:pt x="18326" y="0"/>
                </a:moveTo>
                <a:lnTo>
                  <a:pt x="0" y="17589"/>
                </a:lnTo>
                <a:lnTo>
                  <a:pt x="308648" y="339343"/>
                </a:lnTo>
                <a:lnTo>
                  <a:pt x="357340" y="339343"/>
                </a:lnTo>
                <a:lnTo>
                  <a:pt x="353103" y="321767"/>
                </a:lnTo>
                <a:lnTo>
                  <a:pt x="326974" y="321767"/>
                </a:lnTo>
                <a:lnTo>
                  <a:pt x="18326" y="0"/>
                </a:lnTo>
                <a:close/>
              </a:path>
              <a:path w="368300" h="382905">
                <a:moveTo>
                  <a:pt x="333502" y="264706"/>
                </a:moveTo>
                <a:lnTo>
                  <a:pt x="319862" y="267995"/>
                </a:lnTo>
                <a:lnTo>
                  <a:pt x="315671" y="274853"/>
                </a:lnTo>
                <a:lnTo>
                  <a:pt x="326974" y="321767"/>
                </a:lnTo>
                <a:lnTo>
                  <a:pt x="353103" y="321767"/>
                </a:lnTo>
                <a:lnTo>
                  <a:pt x="340360" y="268897"/>
                </a:lnTo>
                <a:lnTo>
                  <a:pt x="333502" y="26470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445DB17-367B-4BD2-8B32-203B897E20F7}"/>
              </a:ext>
            </a:extLst>
          </p:cNvPr>
          <p:cNvSpPr/>
          <p:nvPr/>
        </p:nvSpPr>
        <p:spPr>
          <a:xfrm>
            <a:off x="2019198" y="2279051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352C6F0-F1CA-42D4-9159-050AF916CBBE}"/>
              </a:ext>
            </a:extLst>
          </p:cNvPr>
          <p:cNvSpPr txBox="1"/>
          <p:nvPr/>
        </p:nvSpPr>
        <p:spPr>
          <a:xfrm>
            <a:off x="2234336" y="234012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2A6F6F0-4345-4038-808B-CDED90FF46EF}"/>
              </a:ext>
            </a:extLst>
          </p:cNvPr>
          <p:cNvSpPr/>
          <p:nvPr/>
        </p:nvSpPr>
        <p:spPr>
          <a:xfrm>
            <a:off x="5807557" y="2279051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1CAB9C5-E9C4-4B8F-BA53-71E9BE72234E}"/>
              </a:ext>
            </a:extLst>
          </p:cNvPr>
          <p:cNvSpPr txBox="1"/>
          <p:nvPr/>
        </p:nvSpPr>
        <p:spPr>
          <a:xfrm>
            <a:off x="6022696" y="234012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8B57C71-C62D-445A-BCCC-3EA732C1DDDE}"/>
              </a:ext>
            </a:extLst>
          </p:cNvPr>
          <p:cNvSpPr/>
          <p:nvPr/>
        </p:nvSpPr>
        <p:spPr>
          <a:xfrm>
            <a:off x="2366988" y="1767127"/>
            <a:ext cx="1731010" cy="547370"/>
          </a:xfrm>
          <a:custGeom>
            <a:avLst/>
            <a:gdLst/>
            <a:ahLst/>
            <a:cxnLst/>
            <a:rect l="l" t="t" r="r" b="b"/>
            <a:pathLst>
              <a:path w="1731010" h="547369">
                <a:moveTo>
                  <a:pt x="88417" y="433654"/>
                </a:moveTo>
                <a:lnTo>
                  <a:pt x="80378" y="433882"/>
                </a:lnTo>
                <a:lnTo>
                  <a:pt x="0" y="518896"/>
                </a:lnTo>
                <a:lnTo>
                  <a:pt x="113563" y="547014"/>
                </a:lnTo>
                <a:lnTo>
                  <a:pt x="120459" y="542861"/>
                </a:lnTo>
                <a:lnTo>
                  <a:pt x="123825" y="529247"/>
                </a:lnTo>
                <a:lnTo>
                  <a:pt x="119672" y="522363"/>
                </a:lnTo>
                <a:lnTo>
                  <a:pt x="72834" y="510768"/>
                </a:lnTo>
                <a:lnTo>
                  <a:pt x="155904" y="486397"/>
                </a:lnTo>
                <a:lnTo>
                  <a:pt x="65684" y="486397"/>
                </a:lnTo>
                <a:lnTo>
                  <a:pt x="98831" y="451332"/>
                </a:lnTo>
                <a:lnTo>
                  <a:pt x="98602" y="443293"/>
                </a:lnTo>
                <a:lnTo>
                  <a:pt x="88417" y="433654"/>
                </a:lnTo>
                <a:close/>
              </a:path>
              <a:path w="1731010" h="547369">
                <a:moveTo>
                  <a:pt x="1723542" y="0"/>
                </a:moveTo>
                <a:lnTo>
                  <a:pt x="65684" y="486397"/>
                </a:lnTo>
                <a:lnTo>
                  <a:pt x="155904" y="486397"/>
                </a:lnTo>
                <a:lnTo>
                  <a:pt x="1730692" y="24383"/>
                </a:lnTo>
                <a:lnTo>
                  <a:pt x="172354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9D9D4F8-6EF9-42EB-A3AF-1B13CDCB08A1}"/>
              </a:ext>
            </a:extLst>
          </p:cNvPr>
          <p:cNvSpPr/>
          <p:nvPr/>
        </p:nvSpPr>
        <p:spPr>
          <a:xfrm>
            <a:off x="4678680" y="1813431"/>
            <a:ext cx="1417320" cy="491490"/>
          </a:xfrm>
          <a:custGeom>
            <a:avLst/>
            <a:gdLst/>
            <a:ahLst/>
            <a:cxnLst/>
            <a:rect l="l" t="t" r="r" b="b"/>
            <a:pathLst>
              <a:path w="1417320" h="491489">
                <a:moveTo>
                  <a:pt x="7759" y="0"/>
                </a:moveTo>
                <a:lnTo>
                  <a:pt x="0" y="24180"/>
                </a:lnTo>
                <a:lnTo>
                  <a:pt x="1344485" y="455675"/>
                </a:lnTo>
                <a:lnTo>
                  <a:pt x="1297368" y="466090"/>
                </a:lnTo>
                <a:lnTo>
                  <a:pt x="1293037" y="472871"/>
                </a:lnTo>
                <a:lnTo>
                  <a:pt x="1296073" y="486562"/>
                </a:lnTo>
                <a:lnTo>
                  <a:pt x="1302854" y="490893"/>
                </a:lnTo>
                <a:lnTo>
                  <a:pt x="1417091" y="465645"/>
                </a:lnTo>
                <a:lnTo>
                  <a:pt x="1386399" y="431495"/>
                </a:lnTo>
                <a:lnTo>
                  <a:pt x="1352245" y="431495"/>
                </a:lnTo>
                <a:lnTo>
                  <a:pt x="7759" y="0"/>
                </a:lnTo>
                <a:close/>
              </a:path>
              <a:path w="1417320" h="491489">
                <a:moveTo>
                  <a:pt x="1330858" y="378193"/>
                </a:moveTo>
                <a:lnTo>
                  <a:pt x="1320419" y="387565"/>
                </a:lnTo>
                <a:lnTo>
                  <a:pt x="1319987" y="395605"/>
                </a:lnTo>
                <a:lnTo>
                  <a:pt x="1352245" y="431495"/>
                </a:lnTo>
                <a:lnTo>
                  <a:pt x="1386399" y="431495"/>
                </a:lnTo>
                <a:lnTo>
                  <a:pt x="1338884" y="378625"/>
                </a:lnTo>
                <a:lnTo>
                  <a:pt x="1330858" y="37819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3888991-8AC2-4DB3-AEC1-0A03E6F63D3E}"/>
              </a:ext>
            </a:extLst>
          </p:cNvPr>
          <p:cNvSpPr/>
          <p:nvPr/>
        </p:nvSpPr>
        <p:spPr>
          <a:xfrm>
            <a:off x="4700321" y="3043274"/>
            <a:ext cx="672465" cy="422275"/>
          </a:xfrm>
          <a:custGeom>
            <a:avLst/>
            <a:gdLst/>
            <a:ahLst/>
            <a:cxnLst/>
            <a:rect l="l" t="t" r="r" b="b"/>
            <a:pathLst>
              <a:path w="672464" h="422275">
                <a:moveTo>
                  <a:pt x="0" y="210928"/>
                </a:moveTo>
                <a:lnTo>
                  <a:pt x="5416" y="173013"/>
                </a:lnTo>
                <a:lnTo>
                  <a:pt x="21031" y="137328"/>
                </a:lnTo>
                <a:lnTo>
                  <a:pt x="45896" y="104468"/>
                </a:lnTo>
                <a:lnTo>
                  <a:pt x="79062" y="75029"/>
                </a:lnTo>
                <a:lnTo>
                  <a:pt x="119579" y="49607"/>
                </a:lnTo>
                <a:lnTo>
                  <a:pt x="166498" y="28797"/>
                </a:lnTo>
                <a:lnTo>
                  <a:pt x="218868" y="13196"/>
                </a:lnTo>
                <a:lnTo>
                  <a:pt x="275742" y="3398"/>
                </a:lnTo>
                <a:lnTo>
                  <a:pt x="336169" y="0"/>
                </a:lnTo>
                <a:lnTo>
                  <a:pt x="396596" y="3398"/>
                </a:lnTo>
                <a:lnTo>
                  <a:pt x="453470" y="13196"/>
                </a:lnTo>
                <a:lnTo>
                  <a:pt x="505840" y="28797"/>
                </a:lnTo>
                <a:lnTo>
                  <a:pt x="552759" y="49607"/>
                </a:lnTo>
                <a:lnTo>
                  <a:pt x="593276" y="75029"/>
                </a:lnTo>
                <a:lnTo>
                  <a:pt x="626442" y="104468"/>
                </a:lnTo>
                <a:lnTo>
                  <a:pt x="651307" y="137328"/>
                </a:lnTo>
                <a:lnTo>
                  <a:pt x="666923" y="173013"/>
                </a:lnTo>
                <a:lnTo>
                  <a:pt x="672339" y="210928"/>
                </a:lnTo>
                <a:lnTo>
                  <a:pt x="666923" y="248842"/>
                </a:lnTo>
                <a:lnTo>
                  <a:pt x="651307" y="284528"/>
                </a:lnTo>
                <a:lnTo>
                  <a:pt x="626442" y="317388"/>
                </a:lnTo>
                <a:lnTo>
                  <a:pt x="593276" y="346827"/>
                </a:lnTo>
                <a:lnTo>
                  <a:pt x="552759" y="372249"/>
                </a:lnTo>
                <a:lnTo>
                  <a:pt x="505840" y="393059"/>
                </a:lnTo>
                <a:lnTo>
                  <a:pt x="453470" y="408660"/>
                </a:lnTo>
                <a:lnTo>
                  <a:pt x="396596" y="418458"/>
                </a:lnTo>
                <a:lnTo>
                  <a:pt x="336169" y="421857"/>
                </a:lnTo>
                <a:lnTo>
                  <a:pt x="275742" y="418458"/>
                </a:lnTo>
                <a:lnTo>
                  <a:pt x="218868" y="408660"/>
                </a:lnTo>
                <a:lnTo>
                  <a:pt x="166498" y="393059"/>
                </a:lnTo>
                <a:lnTo>
                  <a:pt x="119579" y="372249"/>
                </a:lnTo>
                <a:lnTo>
                  <a:pt x="79062" y="346827"/>
                </a:lnTo>
                <a:lnTo>
                  <a:pt x="45896" y="317388"/>
                </a:lnTo>
                <a:lnTo>
                  <a:pt x="21031" y="284528"/>
                </a:lnTo>
                <a:lnTo>
                  <a:pt x="5416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860CBB7-45F4-491B-A10B-A0E99F1B8CED}"/>
              </a:ext>
            </a:extLst>
          </p:cNvPr>
          <p:cNvSpPr txBox="1"/>
          <p:nvPr/>
        </p:nvSpPr>
        <p:spPr>
          <a:xfrm>
            <a:off x="4903140" y="3104348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45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11C2B59-05A8-437F-80F4-98D4CA595B51}"/>
              </a:ext>
            </a:extLst>
          </p:cNvPr>
          <p:cNvSpPr/>
          <p:nvPr/>
        </p:nvSpPr>
        <p:spPr>
          <a:xfrm>
            <a:off x="4964366" y="2679901"/>
            <a:ext cx="116839" cy="363855"/>
          </a:xfrm>
          <a:custGeom>
            <a:avLst/>
            <a:gdLst/>
            <a:ahLst/>
            <a:cxnLst/>
            <a:rect l="l" t="t" r="r" b="b"/>
            <a:pathLst>
              <a:path w="116839" h="363855">
                <a:moveTo>
                  <a:pt x="12014" y="254685"/>
                </a:moveTo>
                <a:lnTo>
                  <a:pt x="965" y="263334"/>
                </a:lnTo>
                <a:lnTo>
                  <a:pt x="0" y="271322"/>
                </a:lnTo>
                <a:lnTo>
                  <a:pt x="72135" y="363435"/>
                </a:lnTo>
                <a:lnTo>
                  <a:pt x="100968" y="293649"/>
                </a:lnTo>
                <a:lnTo>
                  <a:pt x="49745" y="293649"/>
                </a:lnTo>
                <a:lnTo>
                  <a:pt x="20002" y="255650"/>
                </a:lnTo>
                <a:lnTo>
                  <a:pt x="12014" y="254685"/>
                </a:lnTo>
                <a:close/>
              </a:path>
              <a:path w="116839" h="363855">
                <a:moveTo>
                  <a:pt x="35115" y="0"/>
                </a:moveTo>
                <a:lnTo>
                  <a:pt x="9956" y="3454"/>
                </a:lnTo>
                <a:lnTo>
                  <a:pt x="49745" y="293649"/>
                </a:lnTo>
                <a:lnTo>
                  <a:pt x="100968" y="293649"/>
                </a:lnTo>
                <a:lnTo>
                  <a:pt x="102395" y="290195"/>
                </a:lnTo>
                <a:lnTo>
                  <a:pt x="74917" y="290195"/>
                </a:lnTo>
                <a:lnTo>
                  <a:pt x="35115" y="0"/>
                </a:lnTo>
                <a:close/>
              </a:path>
              <a:path w="116839" h="363855">
                <a:moveTo>
                  <a:pt x="100761" y="242519"/>
                </a:moveTo>
                <a:lnTo>
                  <a:pt x="93344" y="245592"/>
                </a:lnTo>
                <a:lnTo>
                  <a:pt x="74917" y="290195"/>
                </a:lnTo>
                <a:lnTo>
                  <a:pt x="102395" y="290195"/>
                </a:lnTo>
                <a:lnTo>
                  <a:pt x="116814" y="255295"/>
                </a:lnTo>
                <a:lnTo>
                  <a:pt x="113728" y="247865"/>
                </a:lnTo>
                <a:lnTo>
                  <a:pt x="100761" y="24251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5F0E80B5-49DC-44E9-82DA-65CB3F39626E}"/>
              </a:ext>
            </a:extLst>
          </p:cNvPr>
          <p:cNvSpPr/>
          <p:nvPr/>
        </p:nvSpPr>
        <p:spPr>
          <a:xfrm>
            <a:off x="4695279" y="2256305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41D82D77-8C8B-47F3-B559-2906051BF345}"/>
              </a:ext>
            </a:extLst>
          </p:cNvPr>
          <p:cNvSpPr/>
          <p:nvPr/>
        </p:nvSpPr>
        <p:spPr>
          <a:xfrm>
            <a:off x="1878165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460C8D6B-EE46-4260-91D1-B401B9B356C4}"/>
              </a:ext>
            </a:extLst>
          </p:cNvPr>
          <p:cNvSpPr/>
          <p:nvPr/>
        </p:nvSpPr>
        <p:spPr>
          <a:xfrm>
            <a:off x="2774353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79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213046C3-3A81-4B50-A5CC-E255CA120A44}"/>
              </a:ext>
            </a:extLst>
          </p:cNvPr>
          <p:cNvSpPr/>
          <p:nvPr/>
        </p:nvSpPr>
        <p:spPr>
          <a:xfrm>
            <a:off x="2464701" y="2664712"/>
            <a:ext cx="394335" cy="410209"/>
          </a:xfrm>
          <a:custGeom>
            <a:avLst/>
            <a:gdLst/>
            <a:ahLst/>
            <a:cxnLst/>
            <a:rect l="l" t="t" r="r" b="b"/>
            <a:pathLst>
              <a:path w="394335" h="410210">
                <a:moveTo>
                  <a:pt x="288556" y="353504"/>
                </a:moveTo>
                <a:lnTo>
                  <a:pt x="281533" y="357416"/>
                </a:lnTo>
                <a:lnTo>
                  <a:pt x="277672" y="370903"/>
                </a:lnTo>
                <a:lnTo>
                  <a:pt x="281584" y="377926"/>
                </a:lnTo>
                <a:lnTo>
                  <a:pt x="394093" y="410044"/>
                </a:lnTo>
                <a:lnTo>
                  <a:pt x="383656" y="366750"/>
                </a:lnTo>
                <a:lnTo>
                  <a:pt x="334962" y="366750"/>
                </a:lnTo>
                <a:lnTo>
                  <a:pt x="288556" y="353504"/>
                </a:lnTo>
                <a:close/>
              </a:path>
              <a:path w="394335" h="410210">
                <a:moveTo>
                  <a:pt x="18326" y="0"/>
                </a:moveTo>
                <a:lnTo>
                  <a:pt x="0" y="17576"/>
                </a:lnTo>
                <a:lnTo>
                  <a:pt x="334962" y="366750"/>
                </a:lnTo>
                <a:lnTo>
                  <a:pt x="383656" y="366750"/>
                </a:lnTo>
                <a:lnTo>
                  <a:pt x="379416" y="349161"/>
                </a:lnTo>
                <a:lnTo>
                  <a:pt x="353288" y="349161"/>
                </a:lnTo>
                <a:lnTo>
                  <a:pt x="18326" y="0"/>
                </a:lnTo>
                <a:close/>
              </a:path>
              <a:path w="394335" h="410210">
                <a:moveTo>
                  <a:pt x="359816" y="292112"/>
                </a:moveTo>
                <a:lnTo>
                  <a:pt x="346176" y="295401"/>
                </a:lnTo>
                <a:lnTo>
                  <a:pt x="341985" y="302260"/>
                </a:lnTo>
                <a:lnTo>
                  <a:pt x="353288" y="349161"/>
                </a:lnTo>
                <a:lnTo>
                  <a:pt x="379416" y="349161"/>
                </a:lnTo>
                <a:lnTo>
                  <a:pt x="366674" y="296303"/>
                </a:lnTo>
                <a:lnTo>
                  <a:pt x="359816" y="2921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6EF46E57-0B25-4B6A-8EE0-6D47FF8320B6}"/>
              </a:ext>
            </a:extLst>
          </p:cNvPr>
          <p:cNvSpPr/>
          <p:nvPr/>
        </p:nvSpPr>
        <p:spPr>
          <a:xfrm>
            <a:off x="2154199" y="2695675"/>
            <a:ext cx="165100" cy="317500"/>
          </a:xfrm>
          <a:custGeom>
            <a:avLst/>
            <a:gdLst/>
            <a:ahLst/>
            <a:cxnLst/>
            <a:rect l="l" t="t" r="r" b="b"/>
            <a:pathLst>
              <a:path w="165100" h="317500">
                <a:moveTo>
                  <a:pt x="19024" y="193243"/>
                </a:moveTo>
                <a:lnTo>
                  <a:pt x="5067" y="194690"/>
                </a:lnTo>
                <a:lnTo>
                  <a:pt x="0" y="200939"/>
                </a:lnTo>
                <a:lnTo>
                  <a:pt x="12090" y="317322"/>
                </a:lnTo>
                <a:lnTo>
                  <a:pt x="97228" y="256768"/>
                </a:lnTo>
                <a:lnTo>
                  <a:pt x="53403" y="256768"/>
                </a:lnTo>
                <a:lnTo>
                  <a:pt x="58133" y="246303"/>
                </a:lnTo>
                <a:lnTo>
                  <a:pt x="30251" y="246303"/>
                </a:lnTo>
                <a:lnTo>
                  <a:pt x="25260" y="198310"/>
                </a:lnTo>
                <a:lnTo>
                  <a:pt x="19024" y="193243"/>
                </a:lnTo>
                <a:close/>
              </a:path>
              <a:path w="165100" h="317500">
                <a:moveTo>
                  <a:pt x="92722" y="228803"/>
                </a:moveTo>
                <a:lnTo>
                  <a:pt x="53403" y="256768"/>
                </a:lnTo>
                <a:lnTo>
                  <a:pt x="97228" y="256768"/>
                </a:lnTo>
                <a:lnTo>
                  <a:pt x="107442" y="249504"/>
                </a:lnTo>
                <a:lnTo>
                  <a:pt x="108775" y="241579"/>
                </a:lnTo>
                <a:lnTo>
                  <a:pt x="100647" y="230149"/>
                </a:lnTo>
                <a:lnTo>
                  <a:pt x="92722" y="228803"/>
                </a:lnTo>
                <a:close/>
              </a:path>
              <a:path w="165100" h="317500">
                <a:moveTo>
                  <a:pt x="141592" y="0"/>
                </a:moveTo>
                <a:lnTo>
                  <a:pt x="30251" y="246303"/>
                </a:lnTo>
                <a:lnTo>
                  <a:pt x="58133" y="246303"/>
                </a:lnTo>
                <a:lnTo>
                  <a:pt x="164731" y="10464"/>
                </a:lnTo>
                <a:lnTo>
                  <a:pt x="14159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C64CD47B-5AFF-4656-B483-192930399B27}"/>
              </a:ext>
            </a:extLst>
          </p:cNvPr>
          <p:cNvSpPr/>
          <p:nvPr/>
        </p:nvSpPr>
        <p:spPr>
          <a:xfrm>
            <a:off x="1027671" y="3012933"/>
            <a:ext cx="576580" cy="422275"/>
          </a:xfrm>
          <a:custGeom>
            <a:avLst/>
            <a:gdLst/>
            <a:ahLst/>
            <a:cxnLst/>
            <a:rect l="l" t="t" r="r" b="b"/>
            <a:pathLst>
              <a:path w="576580" h="422275">
                <a:moveTo>
                  <a:pt x="0" y="210928"/>
                </a:moveTo>
                <a:lnTo>
                  <a:pt x="4642" y="173013"/>
                </a:lnTo>
                <a:lnTo>
                  <a:pt x="18027" y="137328"/>
                </a:lnTo>
                <a:lnTo>
                  <a:pt x="39342" y="104468"/>
                </a:lnTo>
                <a:lnTo>
                  <a:pt x="67771" y="75029"/>
                </a:lnTo>
                <a:lnTo>
                  <a:pt x="102501" y="49607"/>
                </a:lnTo>
                <a:lnTo>
                  <a:pt x="142719" y="28797"/>
                </a:lnTo>
                <a:lnTo>
                  <a:pt x="187611" y="13196"/>
                </a:lnTo>
                <a:lnTo>
                  <a:pt x="236362" y="3398"/>
                </a:lnTo>
                <a:lnTo>
                  <a:pt x="288159" y="0"/>
                </a:lnTo>
                <a:lnTo>
                  <a:pt x="339956" y="3398"/>
                </a:lnTo>
                <a:lnTo>
                  <a:pt x="388707" y="13196"/>
                </a:lnTo>
                <a:lnTo>
                  <a:pt x="433599" y="28797"/>
                </a:lnTo>
                <a:lnTo>
                  <a:pt x="473817" y="49607"/>
                </a:lnTo>
                <a:lnTo>
                  <a:pt x="508547" y="75029"/>
                </a:lnTo>
                <a:lnTo>
                  <a:pt x="536977" y="104468"/>
                </a:lnTo>
                <a:lnTo>
                  <a:pt x="558291" y="137328"/>
                </a:lnTo>
                <a:lnTo>
                  <a:pt x="571676" y="173013"/>
                </a:lnTo>
                <a:lnTo>
                  <a:pt x="576319" y="210928"/>
                </a:lnTo>
                <a:lnTo>
                  <a:pt x="571676" y="248842"/>
                </a:lnTo>
                <a:lnTo>
                  <a:pt x="558291" y="284528"/>
                </a:lnTo>
                <a:lnTo>
                  <a:pt x="536977" y="317388"/>
                </a:lnTo>
                <a:lnTo>
                  <a:pt x="508547" y="346827"/>
                </a:lnTo>
                <a:lnTo>
                  <a:pt x="473817" y="372249"/>
                </a:lnTo>
                <a:lnTo>
                  <a:pt x="433599" y="393059"/>
                </a:lnTo>
                <a:lnTo>
                  <a:pt x="388707" y="408660"/>
                </a:lnTo>
                <a:lnTo>
                  <a:pt x="339956" y="418458"/>
                </a:lnTo>
                <a:lnTo>
                  <a:pt x="288159" y="421857"/>
                </a:lnTo>
                <a:lnTo>
                  <a:pt x="236362" y="418458"/>
                </a:lnTo>
                <a:lnTo>
                  <a:pt x="187611" y="408660"/>
                </a:lnTo>
                <a:lnTo>
                  <a:pt x="142719" y="393059"/>
                </a:lnTo>
                <a:lnTo>
                  <a:pt x="102501" y="372249"/>
                </a:lnTo>
                <a:lnTo>
                  <a:pt x="67771" y="346827"/>
                </a:lnTo>
                <a:lnTo>
                  <a:pt x="39342" y="317388"/>
                </a:lnTo>
                <a:lnTo>
                  <a:pt x="18027" y="284528"/>
                </a:lnTo>
                <a:lnTo>
                  <a:pt x="4642" y="248842"/>
                </a:lnTo>
                <a:lnTo>
                  <a:pt x="0" y="2109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01FB0E55-8A84-4D49-9574-95AB29F1B566}"/>
              </a:ext>
            </a:extLst>
          </p:cNvPr>
          <p:cNvSpPr txBox="1"/>
          <p:nvPr/>
        </p:nvSpPr>
        <p:spPr>
          <a:xfrm>
            <a:off x="1242809" y="3074008"/>
            <a:ext cx="3075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  <a:tab pos="1758950" algn="l"/>
                <a:tab pos="2941955" algn="l"/>
              </a:tabLst>
            </a:pPr>
            <a:r>
              <a:rPr sz="1800" i="1" spc="50" dirty="0">
                <a:latin typeface="Times New Roman"/>
                <a:cs typeface="Times New Roman"/>
              </a:rPr>
              <a:t>6	7	8	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6559B3C8-1339-416D-A6B6-8CCF6AB166CE}"/>
              </a:ext>
            </a:extLst>
          </p:cNvPr>
          <p:cNvSpPr/>
          <p:nvPr/>
        </p:nvSpPr>
        <p:spPr>
          <a:xfrm>
            <a:off x="1315783" y="2627653"/>
            <a:ext cx="793750" cy="395605"/>
          </a:xfrm>
          <a:custGeom>
            <a:avLst/>
            <a:gdLst/>
            <a:ahLst/>
            <a:cxnLst/>
            <a:rect l="l" t="t" r="r" b="b"/>
            <a:pathLst>
              <a:path w="793750" h="395605">
                <a:moveTo>
                  <a:pt x="73926" y="287235"/>
                </a:moveTo>
                <a:lnTo>
                  <a:pt x="66027" y="288721"/>
                </a:lnTo>
                <a:lnTo>
                  <a:pt x="0" y="385305"/>
                </a:lnTo>
                <a:lnTo>
                  <a:pt x="116573" y="395249"/>
                </a:lnTo>
                <a:lnTo>
                  <a:pt x="122720" y="390067"/>
                </a:lnTo>
                <a:lnTo>
                  <a:pt x="123913" y="376085"/>
                </a:lnTo>
                <a:lnTo>
                  <a:pt x="118732" y="369938"/>
                </a:lnTo>
                <a:lnTo>
                  <a:pt x="70650" y="365836"/>
                </a:lnTo>
                <a:lnTo>
                  <a:pt x="119012" y="342887"/>
                </a:lnTo>
                <a:lnTo>
                  <a:pt x="59766" y="342887"/>
                </a:lnTo>
                <a:lnTo>
                  <a:pt x="86994" y="303060"/>
                </a:lnTo>
                <a:lnTo>
                  <a:pt x="85509" y="295148"/>
                </a:lnTo>
                <a:lnTo>
                  <a:pt x="73926" y="287235"/>
                </a:lnTo>
                <a:close/>
              </a:path>
              <a:path w="793750" h="395605">
                <a:moveTo>
                  <a:pt x="782370" y="0"/>
                </a:moveTo>
                <a:lnTo>
                  <a:pt x="59766" y="342887"/>
                </a:lnTo>
                <a:lnTo>
                  <a:pt x="119012" y="342887"/>
                </a:lnTo>
                <a:lnTo>
                  <a:pt x="793254" y="22948"/>
                </a:lnTo>
                <a:lnTo>
                  <a:pt x="78237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126328EB-46E2-4EE0-9DC3-2F731C90CE0B}"/>
              </a:ext>
            </a:extLst>
          </p:cNvPr>
          <p:cNvSpPr txBox="1"/>
          <p:nvPr/>
        </p:nvSpPr>
        <p:spPr>
          <a:xfrm>
            <a:off x="4889868" y="2313430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spc="50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25AFC9-4417-42AD-BB6D-4A702F9294F9}"/>
              </a:ext>
            </a:extLst>
          </p:cNvPr>
          <p:cNvSpPr txBox="1"/>
          <p:nvPr/>
        </p:nvSpPr>
        <p:spPr>
          <a:xfrm>
            <a:off x="7444765" y="1992966"/>
            <a:ext cx="32569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Consider a tree </a:t>
            </a:r>
            <a:r>
              <a:rPr lang="zh-CN" altLang="en-US" sz="2600" dirty="0"/>
              <a:t>𝑇</a:t>
            </a:r>
            <a:r>
              <a:rPr lang="en-US" altLang="zh-CN" sz="2600" dirty="0"/>
              <a:t>, let </a:t>
            </a:r>
            <a:r>
              <a:rPr lang="zh-CN" altLang="en-US" sz="2600" dirty="0"/>
              <a:t>𝑢 </a:t>
            </a:r>
            <a:r>
              <a:rPr lang="en-US" altLang="zh-CN" sz="2600" dirty="0"/>
              <a:t>and </a:t>
            </a:r>
            <a:r>
              <a:rPr lang="zh-CN" altLang="en-US" sz="2600" dirty="0"/>
              <a:t>𝑣 </a:t>
            </a:r>
            <a:r>
              <a:rPr lang="en-US" altLang="zh-CN" sz="2600" dirty="0"/>
              <a:t>be two nodes in </a:t>
            </a:r>
            <a:r>
              <a:rPr lang="zh-CN" altLang="en-US" sz="2600" dirty="0"/>
              <a:t>𝑇</a:t>
            </a:r>
            <a:r>
              <a:rPr lang="en-US" altLang="zh-CN" sz="2600" dirty="0"/>
              <a:t>.</a:t>
            </a:r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85FF5CD5-D056-45C6-AF7C-CA382EFA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3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2417</Words>
  <Application>Microsoft Office PowerPoint</Application>
  <PresentationFormat>宽屏</PresentationFormat>
  <Paragraphs>511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DejaVu Sans</vt:lpstr>
      <vt:lpstr>等线</vt:lpstr>
      <vt:lpstr>等线 Light</vt:lpstr>
      <vt:lpstr>Arial</vt:lpstr>
      <vt:lpstr>Calibri</vt:lpstr>
      <vt:lpstr>Cambria Math</vt:lpstr>
      <vt:lpstr>Georgia</vt:lpstr>
      <vt:lpstr>Times New Roman</vt:lpstr>
      <vt:lpstr>Office Theme</vt:lpstr>
      <vt:lpstr>Lecture 7 Tree</vt:lpstr>
      <vt:lpstr>Our Roadmap </vt:lpstr>
      <vt:lpstr>Tree</vt:lpstr>
      <vt:lpstr>Motivation</vt:lpstr>
      <vt:lpstr>What is a tree</vt:lpstr>
      <vt:lpstr>Tree Property I</vt:lpstr>
      <vt:lpstr>Hint</vt:lpstr>
      <vt:lpstr>Relationship between nodes</vt:lpstr>
      <vt:lpstr>Relationship between nodes</vt:lpstr>
      <vt:lpstr>Tree node types</vt:lpstr>
      <vt:lpstr>Tree Property II</vt:lpstr>
      <vt:lpstr>Hint</vt:lpstr>
      <vt:lpstr>Tree: a Recursive Data Structure</vt:lpstr>
      <vt:lpstr>Path, Depth, Level, and Height</vt:lpstr>
      <vt:lpstr>k-ary and Binary Tree</vt:lpstr>
      <vt:lpstr>Binary Tree Definition</vt:lpstr>
      <vt:lpstr>Binary Tree: Full Level</vt:lpstr>
      <vt:lpstr>Binary Tree: Complete Binary Tree</vt:lpstr>
      <vt:lpstr>Tree Property III</vt:lpstr>
      <vt:lpstr>Hint</vt:lpstr>
      <vt:lpstr>Binary Tree Implementation</vt:lpstr>
      <vt:lpstr>Traversing a Binary Tree</vt:lpstr>
      <vt:lpstr>Preorder Traversal</vt:lpstr>
      <vt:lpstr>Postorder Traversal</vt:lpstr>
      <vt:lpstr>Inorder Traversal</vt:lpstr>
      <vt:lpstr>Level-order Traverse</vt:lpstr>
      <vt:lpstr>Summary</vt:lpstr>
      <vt:lpstr>Our Roadmap </vt:lpstr>
      <vt:lpstr>Algebraic Expression</vt:lpstr>
      <vt:lpstr>Algebraic-Expression Tree Traversal</vt:lpstr>
      <vt:lpstr>Character Encoding</vt:lpstr>
      <vt:lpstr>Variable-Length Character Encodings</vt:lpstr>
      <vt:lpstr>Huffman Encoding</vt:lpstr>
      <vt:lpstr>Building a Huffman Tree</vt:lpstr>
      <vt:lpstr>Correctness of Huffman Tree</vt:lpstr>
      <vt:lpstr>Our Roadmap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小妞 黄</dc:creator>
  <cp:lastModifiedBy>Cheng Ran</cp:lastModifiedBy>
  <cp:revision>35</cp:revision>
  <dcterms:created xsi:type="dcterms:W3CDTF">2020-09-16T07:26:50Z</dcterms:created>
  <dcterms:modified xsi:type="dcterms:W3CDTF">2022-03-28T08:12:12Z</dcterms:modified>
</cp:coreProperties>
</file>