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E6E6E6"/>
    <a:srgbClr val="AC5C29"/>
    <a:srgbClr val="C85A00"/>
    <a:srgbClr val="ED6D00"/>
    <a:srgbClr val="8B5E39"/>
    <a:srgbClr val="B57C4C"/>
    <a:srgbClr val="964400"/>
    <a:srgbClr val="8B4921"/>
    <a:srgbClr val="E9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27:5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27:5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27:5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27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1 479 24575,'1'13'0,"0"0"0,2 0 0,-1-1 0,2 1 0,-1 0 0,2-1 0,7 15 0,6 20 0,-14-39 0,0-1 0,0 1 0,1-1 0,0 0 0,1-1 0,-1 1 0,1-1 0,0 0 0,1 0 0,13 9 0,25 25 0,-35-29 0,0 0 0,1-1 0,0-1 0,14 10 0,-19-15 0,1 0 0,-1-1 0,1 0 0,0 0 0,-1-1 0,2 0 0,-1 0 0,0-1 0,0 0 0,10 1 0,16 0 0,51 10 0,-41-5 0,-23-4 0,28 7 0,-27-4 0,1-2 0,-1 0 0,38 1 0,68-6 0,-48-1 0,-55 2 0,0 1 0,0 1 0,0 2 0,23 5 0,-11-3 0,1-1 0,0-2 0,0-2 0,45-3 0,-4 0 0,-67 1 0,0 0 0,0-1 0,0 0 0,0-1 0,-1 0 0,1 0 0,15-9 0,15-4 0,-26 12 0,0 0 0,-1 2 0,20-2 0,-22 3 0,0 0 0,0-1 0,0-1 0,0 0 0,-1 0 0,15-7 0,23-17 0,49-36 0,-34 21 0,-49 32 0,-1 0 0,-1 0 0,1-2 0,-2 1 0,0-2 0,0 0 0,17-25 0,-4 8 0,-21 27 0,-1-1 0,1 1 0,-1-1 0,0 0 0,0 0 0,0 0 0,-1-1 0,0 1 0,3-7 0,-1-7 0,-1 1 0,-1-1 0,0 0 0,-2 0 0,-2-32 0,0 11 0,2 32 0,0 0 0,-1 0 0,0 0 0,0 0 0,-1 0 0,0 1 0,0-1 0,0 0 0,-1 1 0,0 0 0,-1 0 0,-5-9 0,2 6 0,0 1 0,-1 0 0,0 1 0,-1 0 0,1 0 0,-1 0 0,-12-5 0,-14-10 0,25 15 0,0 0 0,0 0 0,-1 1 0,0 1 0,0 0 0,-1 0 0,0 1 0,1 1 0,-17-3 0,-1 1 0,0 0 0,-30-11 0,35 8 0,1 2 0,-1 1 0,-1 1 0,-25-1 0,27 4 0,0-1 0,0-1 0,-25-7 0,2-1 0,17 3 0,0 1 0,0 2 0,-38-2 0,-201 7 0,111 1 0,144 0 0,0 0 0,1 2 0,-1-1 0,0 2 0,1-1 0,0 2 0,-1 0 0,2 0 0,-19 11 0,-4 1 0,6-5 0,-36 10 0,45-16 0,-1 0 0,1 2 0,0 0 0,1 1 0,-20 12 0,-30 24 0,36-25 0,-41 33 0,62-41 0,0 0 0,1 1 0,1 0 0,-14 25 0,20-33 0,-5 12-1365,1-1-5461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31:51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1 24575,'-76'-1'0,"-85"3"0,155-1 0,1-1 0,-1 1 0,1 0 0,0 1 0,-1-1 0,1 1 0,0 0 0,0 1 0,0-1 0,0 1 0,1 0 0,-1 0 0,1 1 0,0-1 0,0 1 0,0 0 0,0 0 0,1 0 0,-1 0 0,1 1 0,0-1 0,0 1 0,-1 5 0,-2 3 0,2 0 0,-1 0 0,2 1 0,0-1 0,1 1 0,0-1 0,1 1 0,0 14 0,0-6 0,-1 0 0,-7 30 0,4-29 0,-3 45 0,7-50 0,1-1 0,1 1 0,6 33 0,-5-42 0,1 0 0,0 0 0,1-1 0,0 1 0,0-1 0,0 1 0,1-1 0,1-1 0,5 9 0,-3-8 0,0 2 0,-1-1 0,-1 1 0,0 0 0,7 15 0,-10-19 0,-1-1 0,1-1 0,0 1 0,0 0 0,0-1 0,1 1 0,0-1 0,-1 0 0,7 4 0,41 26 0,-37-26 0,-1 1 0,16 13 0,-22-17 0,0 0 0,0 0 0,1-1 0,0 0 0,12 4 0,26 15 0,-36-17 0,0-1 0,0-1 0,1 0 0,0 0 0,0-1 0,0 0 0,0-1 0,0 0 0,17 0 0,28 5 0,-19 0 0,0-2 0,0-2 0,0-1 0,54-5 0,-86 2 0,0 1 0,0-1 0,0 0 0,0 0 0,0-1 0,0 1 0,-1-1 0,1 0 0,-1-1 0,1 1 0,-1-1 0,0 0 0,0 0 0,0 0 0,0 0 0,-1-1 0,1 1 0,-1-1 0,0 0 0,0 0 0,0 0 0,-1-1 0,1 1 0,-1-1 0,3-9 0,7-17 0,-2-1 0,-1 0 0,-1 0 0,-2-1 0,-1 0 0,0-36 0,-4 9 0,-4-92 0,2 140 0,-1 0 0,0 0 0,0 0 0,-1 1 0,-1-1 0,0 1 0,-1 0 0,0 0 0,0 0 0,-1 0 0,-13-16 0,15 23 0,-1 0 0,1 1 0,-1-1 0,0 1 0,0 0 0,0 0 0,0 1 0,0-1 0,-9-1 0,9 2 0,0 0 0,-1 0 0,1-1 0,0 1 0,0-1 0,0 0 0,1 0 0,-1-1 0,1 1 0,-6-6 0,-1-3-105,0 0 0,-1 1 0,0 1 0,-1 0 0,0 1 0,-1 1 0,0 0 0,0 0 0,-1 1 0,1 1 0,-2 1 0,-25-6 0,21 7-6721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4:34:5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718 399 24575,'-7'0'0,"-1"0"0,1 1 0,0 0 0,-1 1 0,1 0 0,0 0 0,0 0 0,0 1 0,1 0 0,-9 5 0,3-1 0,1 1 0,0 1 0,0 0 0,-14 15 0,4-3 0,-26 19 0,-16 14 0,60-51 0,-12 11 0,2 0 0,-1 1 0,2 0 0,0 0 0,1 2 0,-11 21 0,16-26 0,0 0 0,0 0 0,-1 0 0,-1-1 0,0 1 0,-13 13 0,15-18 0,0 0 0,1 0 0,0 1 0,0 0 0,1-1 0,0 1 0,0 1 0,1-1 0,0 1 0,-3 13 0,-2 4 0,-33 67 0,33-72 0,-1 0 0,-1-1 0,-23 33 0,30-48 0,-2 5 0,1-1 0,0 1 0,0 0 0,1 0 0,-2 11 0,-4 9 0,5-13 0,0 0 0,-2 34 0,4-31 0,-7 34 0,5-32 0,0 0 0,0 25 0,2-26 0,0 0 0,-8 32 0,4-29 0,2 1 0,0 1 0,0 31 0,5 79 0,1-49 0,-3-40 0,0-25 0,0 0 0,2 0 0,1 0 0,0 0 0,6 23 0,4 14 0,0 8 0,-10-62 0,0 0 0,0 1 0,0-1 0,0 0 0,1 0 0,0-1 0,0 1 0,0-1 0,7 8 0,10 10 0,-1 2 0,-1 0 0,24 44 0,-34-52 0,-1-1 0,9 27 0,-13-32 0,0 1 0,1-1 0,1 1 0,0-1 0,0 0 0,0-1 0,2 0 0,12 16 0,-8-14 0,-1 1 0,-1 0 0,0 0 0,0 0 0,-1 1 0,-1 1 0,0-1 0,-1 1 0,7 22 0,-6-14 0,2 0 0,0 0 0,1-1 0,1-1 0,1 0 0,1 0 0,18 20 0,-22-28 0,0 1 0,-1 1 0,0-1 0,-1 1 0,8 25 0,-7-20 0,2 1 0,1 0 0,0-1 0,2-1 0,15 19 0,-16-22 0,0 1 0,-1 0 0,-1 0 0,0 1 0,14 35 0,-22-46 0,1 1 0,0-1 0,0 0 0,0 0 0,1 0 0,0-1 0,0 1 0,0-1 0,1 0 0,0 0 0,0 0 0,0-1 0,0 1 0,11 5 0,-11-6 0,0 1 0,0-1 0,-1 1 0,0 0 0,0 1 0,0-1 0,0 1 0,-1 0 0,0 0 0,0 0 0,3 11 0,13 23 0,-15-35 0,0 0 0,0-1 0,1 1 0,0-1 0,0 0 0,0 0 0,0-1 0,0 0 0,12 6 0,17 11 0,-25-11 0,0-1 0,0 1 0,10 14 0,-14-16 0,0-1 0,0 1 0,0-2 0,1 1 0,0 0 0,0-1 0,0 0 0,1-1 0,-1 1 0,14 5 0,-18-9 0,10 3 0,-1 0 0,1 0 0,-1 2 0,0-1 0,-1 1 0,1 1 0,13 11 0,-12-9 0,0 0 0,0-1 0,23 12 0,-19-12 0,27 20 0,-37-24 0,0 0 0,1-1 0,-1 1 0,1-1 0,0 0 0,0-1 0,-1 0 0,2 0 0,10 2 0,7-1 0,38-1 0,-41-3 0,0 2 0,28 4 0,24 5 0,-50-7 0,1 0 0,27 8 0,-24-5 0,0-2 0,0 0 0,0-2 0,0-1 0,34-3 0,63 3 0,-60 12 0,-49-9 0,0 0 0,21 1 0,266-3 0,-157-4 0,542 2 0,-671-1 0,0-1 0,-1-1 0,1 0 0,-1-1 0,25-10 0,-23 8 0,0 0 0,0 1 0,0 1 0,24-2 0,-27 4 0,0 0 0,0 0 0,0-2 0,0 0 0,-1 0 0,19-10 0,79-46 0,-54 27 0,-37 22 0,4-2 0,0-1 0,-1-1 0,-1-1 0,24-21 0,-18 13 0,-21 18 0,0 0 0,-1-1 0,11-11 0,35-51 0,36-43 0,-75 96 0,-2-1 0,20-34 0,-22 34 0,1-1 0,0 2 0,16-18 0,-21 27 0,-1 0 0,-1 0 0,1-1 0,-1 1 0,-1-1 0,1 0 0,3-16 0,-3 12 0,0 1 0,1-1 0,7-11 0,15-20 0,-2-1 0,-2-1 0,28-79 0,14-53 0,14-34 0,-75 200 0,0-1 0,-1 1 0,0 0 0,0-1 0,-2 1 0,1-15 0,-3-74 0,-1 47 0,2-636 0,-1 673 0,0 0 0,-1 1 0,-1-1 0,0 0 0,-6-16 0,-33-74 0,1 2 0,28 69 0,-19-37 0,30 68 0,-2-3 0,0 0 0,-1 0 0,0 1 0,0 0 0,-9-8 0,-9-11 0,-73-106 0,41 50 0,-16-27 0,61 93 0,0 1 0,0 1 0,-2 0 0,-20-20 0,17 19 0,0-2 0,-19-25 0,28 33 0,-2 0 0,1 1 0,-1 0 0,0 0 0,-1 0 0,1 1 0,-14-7 0,-21-16 0,34 21 0,0-1 0,1 0 0,-1 0 0,2-1 0,-9-13 0,9 13 0,2 5 0,-1-1 0,1 1 0,-1 0 0,0 1 0,-1-1 0,1 1 0,-1 0 0,0 1 0,0 0 0,0 0 0,-12-3 0,8 2 0,0-1 0,0 0 0,1 0 0,-11-7 0,4 1 0,0 1 0,0 1 0,-31-11 0,-16-9 0,49 22 0,-1 1 0,0 0 0,-28-6 0,26 8 0,1-1 0,0 0 0,-17-9 0,-115-47 0,137 57 0,0 0 0,0 1 0,0 0 0,0 1 0,0 0 0,-22 0 0,16 1 0,0 0 0,-23-6 0,-72-11 0,26 5 0,52 7 0,-65 0 0,74 6 0,0-1 0,0-2 0,0 0 0,-49-14 0,46 9 0,0 1 0,0 2 0,-1 1 0,1 1 0,-1 1 0,-33 3 0,38-2 0,1-1 0,-38-8 0,33 5 0,-42-3 0,-205 7 0,129 2 0,132 0 0,1 1 0,1 0 0,-1 1 0,0 1 0,-26 10 0,21-8 0,-37 10 0,20-7 0,0 1 0,0 2 0,-37 18 0,71-29 0,-9 5 0,1 0 0,-1 0 0,1 1 0,-14 12 0,16-12 0,0 0 0,-1 0 0,0-1 0,0-1 0,0 0 0,-17 7 0,6-5 0,0 1 0,1 1 0,0 0 0,1 2 0,0 0 0,1 1 0,0 0 0,-18 18 0,26-23 0,-1 0 0,0 0 0,0-1 0,0 0 0,-1 0 0,0-2 0,0 1 0,-1-1 0,-22 4 0,-24 10 0,40-10-1365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D0DF-CD10-4984-B898-227D969B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18D3F-A3A4-4D8D-9838-BDC552AE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0CCF-7D34-4C5E-835D-6D97A0B4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0B9F-B588-4DAB-B177-7E61008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0367-E953-4AC0-9BB6-D3075F1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295C8F-B97C-4C49-A19B-71A5CB5E95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47C9BE-AEC4-4FF4-B21F-2A669410315A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73F780-F82D-4726-A73A-CC00D0344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t="21026" r="28880" b="34512"/>
          <a:stretch/>
        </p:blipFill>
        <p:spPr>
          <a:xfrm>
            <a:off x="7720050" y="2124652"/>
            <a:ext cx="3497056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9FC0-3A0B-4604-8C68-98E55AF0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84F62-1E18-4342-9E21-85F3A786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06D99-4A3F-4ED3-8220-0CD639FC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A58A5-1B29-4443-BA8A-F7F9668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203B5-F3F9-49E0-B64C-B2DE6012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523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FAB752-FDC8-4073-BECD-8ACB0867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0FE92-9C11-4760-827C-A1DAEC45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53D12-037F-41A8-9111-440E778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B174B-CB49-4905-963A-1C265CC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594D0-D16F-4335-A194-256F60F0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874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A2C8-483C-4913-936C-7CDCC43A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6C86E-17DA-4890-8E76-706C725B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CB70-7289-42AB-A082-B5140DB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0FC4F-343B-4662-8D09-34B4DEB313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352D03-7887-4D35-9D6B-EFDCE4B15217}"/>
              </a:ext>
            </a:extLst>
          </p:cNvPr>
          <p:cNvSpPr/>
          <p:nvPr userDrawn="1"/>
        </p:nvSpPr>
        <p:spPr>
          <a:xfrm rot="10800000">
            <a:off x="4072" y="-76846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BC1627-52B9-421D-AF5F-0FF0F609B9ED}"/>
              </a:ext>
            </a:extLst>
          </p:cNvPr>
          <p:cNvSpPr/>
          <p:nvPr userDrawn="1"/>
        </p:nvSpPr>
        <p:spPr>
          <a:xfrm>
            <a:off x="167524" y="188464"/>
            <a:ext cx="11873239" cy="64706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65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D4F1-1E2A-42B2-8EBE-F75C05A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E96D6-BBAB-41F6-8D8F-33A0D5AF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7541A-9141-4BDD-815C-7BFA20B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772-A088-4F52-B72C-A330E691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2C9B-E7B2-46D7-BF21-1384C357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7972F-3E78-4F18-AE1B-EB80C9BDEFA9}"/>
              </a:ext>
            </a:extLst>
          </p:cNvPr>
          <p:cNvSpPr/>
          <p:nvPr userDrawn="1"/>
        </p:nvSpPr>
        <p:spPr>
          <a:xfrm>
            <a:off x="0" y="465535"/>
            <a:ext cx="12192000" cy="7203626"/>
          </a:xfrm>
          <a:prstGeom prst="rect">
            <a:avLst/>
          </a:pr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21258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EE703-CCE0-436E-BFDC-A009868C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29B18-0302-4B75-B10A-2E45C218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FD77B-88C4-4622-9A21-A0D1C23C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E771F-AE59-4B45-BE0D-F8A7F07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F1681-4623-4DC4-8267-9D28FA6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49EF9-A61C-4D4E-B0B4-B8F2A67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573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7391-0C33-4ECF-B8A0-51EFC23B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1919-5F94-4548-AC94-92C18828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F6424-F217-4AB0-8BE8-B3FE2094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08EC2-FB47-41DC-B85B-5C1F44D63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ECFF6-DCA2-4D6E-805D-DEC3382D3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10950-B1B3-4A1D-9ABC-388F77DC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543DB-1317-49CB-A15E-6C532E5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5F3C0-FF64-4E1D-AA28-1C8A462A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935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33BB-C65E-42ED-BA22-B7C31C88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88215-C7E3-4DBC-8BFA-55F12F28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91A33-4DAD-4547-A9B4-4FBEDCBC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0427B-C59D-498C-9AE6-752787F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46D8F-48CA-40C3-AEFA-47C003EA0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8515D0-9301-41BD-B841-B97FCB99E057}"/>
              </a:ext>
            </a:extLst>
          </p:cNvPr>
          <p:cNvSpPr/>
          <p:nvPr userDrawn="1"/>
        </p:nvSpPr>
        <p:spPr>
          <a:xfrm rot="10800000">
            <a:off x="0" y="-76847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7665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20327-1798-489B-A02F-64E14F88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6C2B7-D948-4FF7-962C-07D608CD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208-BFC7-426A-9E45-CB0C515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E0F9B-DD63-4F4A-AA0A-1CF8FD576E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49"/>
            <a:ext cx="12192000" cy="81076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F5ED49-C079-4DF6-BB8B-A9BC59586611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026" name="Picture 2" descr="https://www.sustech.edu.cn/wp-content/themes/twentyseventeen/images/sustech-logo-cn.png">
            <a:extLst>
              <a:ext uri="{FF2B5EF4-FFF2-40B4-BE49-F238E27FC236}">
                <a16:creationId xmlns:a16="http://schemas.microsoft.com/office/drawing/2014/main" id="{5DC5574F-FA63-4745-8959-172664A5C3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4"/>
          <a:stretch/>
        </p:blipFill>
        <p:spPr bwMode="auto">
          <a:xfrm>
            <a:off x="4096660" y="2895470"/>
            <a:ext cx="4279523" cy="1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C9EA-AAEF-49EB-9D6B-9ABEB7AD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689F7-0835-4102-95BF-F6CD5216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90618-105E-45AB-BBEC-7F559AFD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F2599-64C2-4A28-9E0C-E69E832C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16882-5793-4316-B516-55B3D37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9F746-5669-422A-AFC2-72330BE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670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9A2F-7ECE-47E4-B1DB-5279B54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69994-B159-4B1B-A13E-D44B384FC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035C6-4610-4D45-8A3B-500DC557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28F9C-0D24-4965-A379-F34B092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FED9-675F-4B5D-9B52-F64B1B8C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CB15B-186D-4D56-84FA-3E5613D1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06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87327-E950-49BD-8F98-9844E33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300F-738E-4352-BF52-ABC278EE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0DC-F165-4F0B-8D01-0BFCA646D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167-1065-483D-9808-8B263CBBF3FC}" type="datetimeFigureOut">
              <a:rPr lang="zh-SG" altLang="en-US" smtClean="0"/>
              <a:t>12/2/2022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A5F7E-966D-416E-8DB7-1B5B5608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9B9B-6B9D-46D8-83C6-E34D6959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251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j.sustech.xyz/h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CBDE15-AC32-4103-AB6F-8016139CE820}"/>
              </a:ext>
            </a:extLst>
          </p:cNvPr>
          <p:cNvSpPr txBox="1"/>
          <p:nvPr/>
        </p:nvSpPr>
        <p:spPr>
          <a:xfrm>
            <a:off x="692328" y="2536446"/>
            <a:ext cx="7389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DSAA 2022 Spring</a:t>
            </a:r>
          </a:p>
          <a:p>
            <a:r>
              <a:rPr lang="en-US" altLang="zh-SG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W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elcome Lab</a:t>
            </a:r>
            <a:endParaRPr lang="zh-SG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0B6AD-B1F4-423E-A498-84AAB45BC57B}"/>
              </a:ext>
            </a:extLst>
          </p:cNvPr>
          <p:cNvSpPr txBox="1"/>
          <p:nvPr/>
        </p:nvSpPr>
        <p:spPr>
          <a:xfrm>
            <a:off x="757476" y="4436943"/>
            <a:ext cx="533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计算机科学与工程系 程然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chengr@sustech.edu.cn</a:t>
            </a:r>
            <a:endParaRPr lang="zh-SG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8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Submit your code</a:t>
            </a:r>
          </a:p>
          <a:p>
            <a:r>
              <a:rPr lang="en-US" altLang="zh-CN" sz="2400" dirty="0"/>
              <a:t>3. Description for the problem is in “Problems”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488B2-7D3C-4D3A-862A-6D3AE905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2120069"/>
            <a:ext cx="6448425" cy="41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Submit your code</a:t>
            </a:r>
          </a:p>
          <a:p>
            <a:r>
              <a:rPr lang="en-US" altLang="zh-CN" sz="2400" dirty="0"/>
              <a:t>4. Click “Submit” and choose the problem to submit your code.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 Paste your code and click “Submit Now”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In OJ, your class name must be “Main”.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EAB0776-316F-434A-B5C0-B667DB24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120069"/>
            <a:ext cx="8658225" cy="17862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0838D5-6B48-4987-AE2C-F6592A61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4570903"/>
            <a:ext cx="8096250" cy="19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 View the result</a:t>
            </a:r>
          </a:p>
          <a:p>
            <a:r>
              <a:rPr lang="en-US" altLang="zh-CN" sz="2400" dirty="0"/>
              <a:t>1. You can see the result after submitted your code.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1A629-3AF1-43B4-A024-08B1BC214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17" y="2258568"/>
            <a:ext cx="9367365" cy="36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 View the result</a:t>
            </a:r>
          </a:p>
          <a:p>
            <a:r>
              <a:rPr lang="en-US" altLang="zh-CN" sz="2400" dirty="0"/>
              <a:t>2. You can see the code you submitted. </a:t>
            </a:r>
          </a:p>
          <a:p>
            <a:endParaRPr lang="en-US" altLang="zh-CN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148E1F3-CF63-496B-94F8-4A299405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1" y="2196608"/>
            <a:ext cx="10214518" cy="38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 View the result</a:t>
            </a:r>
          </a:p>
          <a:p>
            <a:r>
              <a:rPr lang="en-US" altLang="zh-CN" sz="2400" dirty="0"/>
              <a:t>3. You can modify your history code. </a:t>
            </a:r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5AFA0-F0B7-4CD5-A5E9-28203CCB1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2" y="2221550"/>
            <a:ext cx="10048875" cy="40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2B8D7A-C9F5-442F-9EB2-BCA2EA12716B}"/>
              </a:ext>
            </a:extLst>
          </p:cNvPr>
          <p:cNvSpPr txBox="1"/>
          <p:nvPr/>
        </p:nvSpPr>
        <p:spPr>
          <a:xfrm>
            <a:off x="2003304" y="4090369"/>
            <a:ext cx="910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S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 you for your listening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SG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7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977492" y="1133476"/>
            <a:ext cx="10395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0.If you are not using the campus network, you need to go through the following steps to access it.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Step1: Run the text editor as an administrator</a:t>
            </a:r>
          </a:p>
          <a:p>
            <a:r>
              <a:rPr lang="en-US" altLang="zh-CN" sz="2400" dirty="0"/>
              <a:t>             (or Notepad, etc.)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Step2: Open </a:t>
            </a:r>
            <a:r>
              <a:rPr lang="nb-NO" altLang="zh-CN" sz="2400" dirty="0"/>
              <a:t>C:\windows\system32\drivers\etc\hosts</a:t>
            </a:r>
          </a:p>
          <a:p>
            <a:r>
              <a:rPr lang="nb-NO" altLang="zh-CN" sz="2400" dirty="0"/>
              <a:t>             (Linux: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\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 SC"/>
              </a:rPr>
              <a:t>etc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\hosts</a:t>
            </a:r>
            <a:r>
              <a:rPr lang="nb-NO" altLang="zh-CN" sz="2400" dirty="0"/>
              <a:t>)</a:t>
            </a:r>
          </a:p>
          <a:p>
            <a:endParaRPr lang="nb-NO" altLang="zh-CN" sz="2400" dirty="0"/>
          </a:p>
          <a:p>
            <a:r>
              <a:rPr lang="en-US" altLang="zh-CN" sz="2400" dirty="0"/>
              <a:t>Step3: Add the following line into the end of the file:</a:t>
            </a:r>
          </a:p>
          <a:p>
            <a:r>
              <a:rPr lang="en-US" altLang="zh-CN" sz="2400" dirty="0"/>
              <a:t>	 </a:t>
            </a:r>
            <a:r>
              <a:rPr lang="pt-BR" altLang="zh-CN" sz="2400" dirty="0">
                <a:solidFill>
                  <a:schemeClr val="accent1"/>
                </a:solidFill>
              </a:rPr>
              <a:t>2001:da8:201d:1107::d2d7  oj.sustech.xyz   </a:t>
            </a:r>
          </a:p>
          <a:p>
            <a:endParaRPr lang="pt-BR" altLang="zh-CN" sz="24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F201B1-6197-4C2C-A3B0-182FEB83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10" y="2119312"/>
            <a:ext cx="2864522" cy="15859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8EBCE56-4118-4D1A-A6AD-37A63B8095E4}"/>
                  </a:ext>
                </a:extLst>
              </p14:cNvPr>
              <p14:cNvContentPartPr/>
              <p14:nvPr/>
            </p14:nvContentPartPr>
            <p14:xfrm>
              <a:off x="2666700" y="333325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8EBCE56-4118-4D1A-A6AD-37A63B809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8060" y="33242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679911-4D5A-4BED-B859-36EA5CBCDC06}"/>
              </a:ext>
            </a:extLst>
          </p:cNvPr>
          <p:cNvGrpSpPr/>
          <p:nvPr/>
        </p:nvGrpSpPr>
        <p:grpSpPr>
          <a:xfrm>
            <a:off x="2743020" y="2618655"/>
            <a:ext cx="360" cy="360"/>
            <a:chOff x="2743020" y="261865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48E9550-E466-4F4E-8D3D-92B82027CE4F}"/>
                    </a:ext>
                  </a:extLst>
                </p14:cNvPr>
                <p14:cNvContentPartPr/>
                <p14:nvPr/>
              </p14:nvContentPartPr>
              <p14:xfrm>
                <a:off x="2743020" y="2618655"/>
                <a:ext cx="36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48E9550-E466-4F4E-8D3D-92B82027CE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4020" y="2610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FB711D0-D4E0-4299-821F-DC950536DB97}"/>
                    </a:ext>
                  </a:extLst>
                </p14:cNvPr>
                <p14:cNvContentPartPr/>
                <p14:nvPr/>
              </p14:nvContentPartPr>
              <p14:xfrm>
                <a:off x="2743020" y="2618655"/>
                <a:ext cx="36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FB711D0-D4E0-4299-821F-DC950536DB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4020" y="2610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977492" y="1133476"/>
            <a:ext cx="10395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1.Open OJ </a:t>
            </a:r>
          </a:p>
          <a:p>
            <a:r>
              <a:rPr lang="en-US" altLang="zh-CN" sz="2400" dirty="0">
                <a:hlinkClick r:id="rId3"/>
              </a:rPr>
              <a:t>http://oj.sustech.xyz/home</a:t>
            </a:r>
            <a:endParaRPr lang="en-US" altLang="zh-CN" sz="2400" dirty="0"/>
          </a:p>
          <a:p>
            <a:r>
              <a:rPr lang="en-US" altLang="zh-CN" sz="2400" dirty="0"/>
              <a:t>The system does not support IE browser. (Please use chrome or edge, etc.)</a:t>
            </a:r>
          </a:p>
          <a:p>
            <a:r>
              <a:rPr lang="en-US" altLang="zh-CN" sz="2400" b="1" dirty="0"/>
              <a:t>2. Login</a:t>
            </a:r>
          </a:p>
          <a:p>
            <a:r>
              <a:rPr lang="en-US" altLang="zh-CN" sz="2400" dirty="0"/>
              <a:t>Your account and initial password are your student ID. Please change your password </a:t>
            </a:r>
            <a:r>
              <a:rPr lang="en-US" altLang="zh-CN" sz="2400" dirty="0">
                <a:solidFill>
                  <a:srgbClr val="FF0000"/>
                </a:solidFill>
              </a:rPr>
              <a:t>as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soon as possible </a:t>
            </a:r>
            <a:r>
              <a:rPr lang="en-US" altLang="zh-CN" sz="2400" dirty="0"/>
              <a:t>after logging in.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没改密码前不要提交代码！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pt-BR" altLang="zh-CN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CE9295D-D58C-4C20-9656-55A98894C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441800"/>
            <a:ext cx="6057900" cy="2891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FE33784-8E36-4FBD-B838-1864F33A6E39}"/>
                  </a:ext>
                </a:extLst>
              </p14:cNvPr>
              <p14:cNvContentPartPr/>
              <p14:nvPr/>
            </p14:nvContentPartPr>
            <p14:xfrm>
              <a:off x="7981380" y="3408855"/>
              <a:ext cx="735840" cy="3362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FE33784-8E36-4FBD-B838-1864F33A6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2380" y="3399845"/>
                <a:ext cx="753480" cy="3538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4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977492" y="1133476"/>
            <a:ext cx="10395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3.Find your assignment</a:t>
            </a:r>
          </a:p>
          <a:p>
            <a:r>
              <a:rPr lang="en-US" altLang="zh-CN" sz="2400" dirty="0"/>
              <a:t>1.Click “</a:t>
            </a:r>
            <a:r>
              <a:rPr lang="zh-CN" altLang="en-US" sz="2400" dirty="0"/>
              <a:t>群组</a:t>
            </a:r>
            <a:r>
              <a:rPr lang="en-US" altLang="zh-CN" sz="2400" dirty="0"/>
              <a:t>”                                                             2.Choose your course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3.Click “Homeworks”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pt-BR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CE6C4-0A7F-434D-97FA-EC9503834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0" y="1918306"/>
            <a:ext cx="5477453" cy="26147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4270048-E356-4182-AB4C-AF162A233FA5}"/>
                  </a:ext>
                </a:extLst>
              </p14:cNvPr>
              <p14:cNvContentPartPr/>
              <p14:nvPr/>
            </p14:nvContentPartPr>
            <p14:xfrm>
              <a:off x="1019271" y="3628440"/>
              <a:ext cx="334800" cy="3250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4270048-E356-4182-AB4C-AF162A233F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271" y="3610440"/>
                <a:ext cx="370440" cy="36072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5269BAF2-4061-41E5-8ABC-B7C4DB50C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95" y="1918306"/>
            <a:ext cx="3416438" cy="26147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99B289E-ABFD-4320-B375-8B726A267941}"/>
                  </a:ext>
                </a:extLst>
              </p14:cNvPr>
              <p14:cNvContentPartPr/>
              <p14:nvPr/>
            </p14:nvContentPartPr>
            <p14:xfrm>
              <a:off x="8523540" y="3018615"/>
              <a:ext cx="1679040" cy="14400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99B289E-ABFD-4320-B375-8B726A2679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5900" y="3000615"/>
                <a:ext cx="1714680" cy="14756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5A717CDC-5A55-4FA2-8DE9-55B1455341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1" y="5221831"/>
            <a:ext cx="8104254" cy="12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1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504370" y="13271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Find the Assignment, you can test OJ by “Test Homework For Students”</a:t>
            </a:r>
          </a:p>
          <a:p>
            <a:endParaRPr lang="en-US" altLang="zh-CN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A2305A6-B673-444E-829D-B07B0DCA6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838917"/>
            <a:ext cx="6721502" cy="43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504370" y="13271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5.Check the DEADLINE</a:t>
            </a:r>
          </a:p>
          <a:p>
            <a:endParaRPr lang="en-US" altLang="zh-CN" sz="2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AE0345E-F068-426C-B4AB-FC9D6CC25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4" y="1957387"/>
            <a:ext cx="9877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Submit your code</a:t>
            </a:r>
          </a:p>
          <a:p>
            <a:r>
              <a:rPr lang="en-US" altLang="zh-CN" sz="2400" dirty="0"/>
              <a:t>1.Click “problems”</a:t>
            </a:r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A31C9D-4480-497E-9B78-9269DAAB5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8" y="2200275"/>
            <a:ext cx="10706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Submit your code</a:t>
            </a:r>
          </a:p>
          <a:p>
            <a:r>
              <a:rPr lang="en-US" altLang="zh-CN" sz="2400" dirty="0"/>
              <a:t>2. Choose a problem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516491B-1125-46FB-8C2C-C9DE1D5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120069"/>
            <a:ext cx="9877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use OJ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Submit your code</a:t>
            </a:r>
          </a:p>
          <a:p>
            <a:r>
              <a:rPr lang="en-US" altLang="zh-CN" sz="2400" dirty="0"/>
              <a:t>3. Description for the problem is in “Problems”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488B2-7D3C-4D3A-862A-6D3AE905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2120069"/>
            <a:ext cx="6448425" cy="41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414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PingFang SC</vt:lpstr>
      <vt:lpstr>华文中宋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YAO</dc:creator>
  <cp:lastModifiedBy>李 吃把</cp:lastModifiedBy>
  <cp:revision>39</cp:revision>
  <dcterms:created xsi:type="dcterms:W3CDTF">2019-05-30T11:42:52Z</dcterms:created>
  <dcterms:modified xsi:type="dcterms:W3CDTF">2022-02-12T05:51:09Z</dcterms:modified>
</cp:coreProperties>
</file>