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6" r:id="rId2"/>
  </p:sldIdLst>
  <p:sldSz cx="14400213" cy="323992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04">
          <p15:clr>
            <a:srgbClr val="A4A3A4"/>
          </p15:clr>
        </p15:guide>
        <p15:guide id="2" pos="45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86"/>
    <a:srgbClr val="00A5CC"/>
    <a:srgbClr val="005E74"/>
    <a:srgbClr val="E6E6E6"/>
    <a:srgbClr val="021078"/>
    <a:srgbClr val="FAF9FF"/>
    <a:srgbClr val="FAFBD8"/>
    <a:srgbClr val="950406"/>
    <a:srgbClr val="EDE4A6"/>
    <a:srgbClr val="F8F0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31" autoAdjust="0"/>
    <p:restoredTop sz="94660"/>
  </p:normalViewPr>
  <p:slideViewPr>
    <p:cSldViewPr snapToGrid="0" showGuides="1">
      <p:cViewPr>
        <p:scale>
          <a:sx n="67" d="100"/>
          <a:sy n="67" d="100"/>
        </p:scale>
        <p:origin x="682" y="27"/>
      </p:cViewPr>
      <p:guideLst>
        <p:guide orient="horz" pos="10204"/>
        <p:guide pos="4535"/>
      </p:guideLst>
    </p:cSldViewPr>
  </p:slideViewPr>
  <p:notesTextViewPr>
    <p:cViewPr>
      <p:scale>
        <a:sx n="1" d="1"/>
        <a:sy n="1" d="1"/>
      </p:scale>
      <p:origin x="0" y="0"/>
    </p:cViewPr>
  </p:notesTextViewPr>
  <p:sorterViewPr>
    <p:cViewPr>
      <p:scale>
        <a:sx n="100" d="100"/>
        <a:sy n="100" d="100"/>
      </p:scale>
      <p:origin x="0" y="-72"/>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080016" y="5302386"/>
            <a:ext cx="12240181" cy="11279752"/>
          </a:xfrm>
        </p:spPr>
        <p:txBody>
          <a:bodyPr anchor="b"/>
          <a:lstStyle>
            <a:lvl1pPr algn="ctr">
              <a:defRPr sz="9450"/>
            </a:lvl1pPr>
          </a:lstStyle>
          <a:p>
            <a:r>
              <a:rPr lang="zh-CN" altLang="en-US"/>
              <a:t>单击此处编辑母版标题样式</a:t>
            </a:r>
            <a:endParaRPr lang="en-US" dirty="0"/>
          </a:p>
        </p:txBody>
      </p:sp>
      <p:sp>
        <p:nvSpPr>
          <p:cNvPr id="3" name="Subtitle 2"/>
          <p:cNvSpPr>
            <a:spLocks noGrp="1"/>
          </p:cNvSpPr>
          <p:nvPr>
            <p:ph type="subTitle" idx="1"/>
          </p:nvPr>
        </p:nvSpPr>
        <p:spPr>
          <a:xfrm>
            <a:off x="1800027" y="17017128"/>
            <a:ext cx="10800160" cy="7822326"/>
          </a:xfrm>
        </p:spPr>
        <p:txBody>
          <a:bodyPr/>
          <a:lstStyle>
            <a:lvl1pPr marL="0" indent="0" algn="ctr">
              <a:buNone/>
              <a:defRPr sz="3780"/>
            </a:lvl1pPr>
            <a:lvl2pPr marL="720090" indent="0" algn="ctr">
              <a:buNone/>
              <a:defRPr sz="3150"/>
            </a:lvl2pPr>
            <a:lvl3pPr marL="1440180" indent="0" algn="ctr">
              <a:buNone/>
              <a:defRPr sz="2835"/>
            </a:lvl3pPr>
            <a:lvl4pPr marL="2160270" indent="0" algn="ctr">
              <a:buNone/>
              <a:defRPr sz="2520"/>
            </a:lvl4pPr>
            <a:lvl5pPr marL="2879725" indent="0" algn="ctr">
              <a:buNone/>
              <a:defRPr sz="2520"/>
            </a:lvl5pPr>
            <a:lvl6pPr marL="3599815" indent="0" algn="ctr">
              <a:buNone/>
              <a:defRPr sz="2520"/>
            </a:lvl6pPr>
            <a:lvl7pPr marL="4319905" indent="0" algn="ctr">
              <a:buNone/>
              <a:defRPr sz="2520"/>
            </a:lvl7pPr>
            <a:lvl8pPr marL="5039995" indent="0" algn="ctr">
              <a:buNone/>
              <a:defRPr sz="2520"/>
            </a:lvl8pPr>
            <a:lvl9pPr marL="5760085" indent="0" algn="ctr">
              <a:buNone/>
              <a:defRPr sz="252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2024/5/29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2024/5/29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05153" y="1724962"/>
            <a:ext cx="3105046" cy="2745689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015" y="1724962"/>
            <a:ext cx="9135135" cy="2745689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2024/5/29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2024/5/29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82515" y="8077332"/>
            <a:ext cx="12420184" cy="13477201"/>
          </a:xfrm>
        </p:spPr>
        <p:txBody>
          <a:bodyPr anchor="b"/>
          <a:lstStyle>
            <a:lvl1pPr>
              <a:defRPr sz="9450"/>
            </a:lvl1pPr>
          </a:lstStyle>
          <a:p>
            <a:r>
              <a:rPr lang="zh-CN" altLang="en-US"/>
              <a:t>单击此处编辑母版标题样式</a:t>
            </a:r>
            <a:endParaRPr lang="en-US" dirty="0"/>
          </a:p>
        </p:txBody>
      </p:sp>
      <p:sp>
        <p:nvSpPr>
          <p:cNvPr id="3" name="Text Placeholder 2"/>
          <p:cNvSpPr>
            <a:spLocks noGrp="1"/>
          </p:cNvSpPr>
          <p:nvPr>
            <p:ph type="body" idx="1"/>
          </p:nvPr>
        </p:nvSpPr>
        <p:spPr>
          <a:xfrm>
            <a:off x="982515" y="21682033"/>
            <a:ext cx="12420184" cy="7087342"/>
          </a:xfrm>
        </p:spPr>
        <p:txBody>
          <a:bodyPr/>
          <a:lstStyle>
            <a:lvl1pPr marL="0" indent="0">
              <a:buNone/>
              <a:defRPr sz="3780">
                <a:solidFill>
                  <a:schemeClr val="tx1"/>
                </a:solidFill>
              </a:defRPr>
            </a:lvl1pPr>
            <a:lvl2pPr marL="720090" indent="0">
              <a:buNone/>
              <a:defRPr sz="3150">
                <a:solidFill>
                  <a:schemeClr val="tx1">
                    <a:tint val="75000"/>
                  </a:schemeClr>
                </a:solidFill>
              </a:defRPr>
            </a:lvl2pPr>
            <a:lvl3pPr marL="1440180" indent="0">
              <a:buNone/>
              <a:defRPr sz="2835">
                <a:solidFill>
                  <a:schemeClr val="tx1">
                    <a:tint val="75000"/>
                  </a:schemeClr>
                </a:solidFill>
              </a:defRPr>
            </a:lvl3pPr>
            <a:lvl4pPr marL="2160270" indent="0">
              <a:buNone/>
              <a:defRPr sz="2520">
                <a:solidFill>
                  <a:schemeClr val="tx1">
                    <a:tint val="75000"/>
                  </a:schemeClr>
                </a:solidFill>
              </a:defRPr>
            </a:lvl4pPr>
            <a:lvl5pPr marL="2879725" indent="0">
              <a:buNone/>
              <a:defRPr sz="2520">
                <a:solidFill>
                  <a:schemeClr val="tx1">
                    <a:tint val="75000"/>
                  </a:schemeClr>
                </a:solidFill>
              </a:defRPr>
            </a:lvl5pPr>
            <a:lvl6pPr marL="3599815" indent="0">
              <a:buNone/>
              <a:defRPr sz="2520">
                <a:solidFill>
                  <a:schemeClr val="tx1">
                    <a:tint val="75000"/>
                  </a:schemeClr>
                </a:solidFill>
              </a:defRPr>
            </a:lvl6pPr>
            <a:lvl7pPr marL="4319905" indent="0">
              <a:buNone/>
              <a:defRPr sz="2520">
                <a:solidFill>
                  <a:schemeClr val="tx1">
                    <a:tint val="75000"/>
                  </a:schemeClr>
                </a:solidFill>
              </a:defRPr>
            </a:lvl7pPr>
            <a:lvl8pPr marL="5039995" indent="0">
              <a:buNone/>
              <a:defRPr sz="2520">
                <a:solidFill>
                  <a:schemeClr val="tx1">
                    <a:tint val="75000"/>
                  </a:schemeClr>
                </a:solidFill>
              </a:defRPr>
            </a:lvl8pPr>
            <a:lvl9pPr marL="5760085" indent="0">
              <a:buNone/>
              <a:defRPr sz="252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997B5FA-0921-464F-AAE1-844C04324D75}" type="datetimeFigureOut">
              <a:rPr lang="zh-CN" altLang="en-US" smtClean="0"/>
              <a:t>2024/5/29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990014" y="8624810"/>
            <a:ext cx="6120091" cy="2055705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290108" y="8624810"/>
            <a:ext cx="6120091" cy="2055705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D997B5FA-0921-464F-AAE1-844C04324D75}" type="datetimeFigureOut">
              <a:rPr lang="zh-CN" altLang="en-US" smtClean="0"/>
              <a:t>2024/5/29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991890" y="1724969"/>
            <a:ext cx="12420184" cy="6262365"/>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91892" y="7942328"/>
            <a:ext cx="6091964" cy="3892412"/>
          </a:xfrm>
        </p:spPr>
        <p:txBody>
          <a:bodyPr anchor="b"/>
          <a:lstStyle>
            <a:lvl1pPr marL="0" indent="0">
              <a:buNone/>
              <a:defRPr sz="3780" b="1"/>
            </a:lvl1pPr>
            <a:lvl2pPr marL="720090" indent="0">
              <a:buNone/>
              <a:defRPr sz="3150" b="1"/>
            </a:lvl2pPr>
            <a:lvl3pPr marL="1440180" indent="0">
              <a:buNone/>
              <a:defRPr sz="2835" b="1"/>
            </a:lvl3pPr>
            <a:lvl4pPr marL="2160270" indent="0">
              <a:buNone/>
              <a:defRPr sz="2520" b="1"/>
            </a:lvl4pPr>
            <a:lvl5pPr marL="2879725" indent="0">
              <a:buNone/>
              <a:defRPr sz="2520" b="1"/>
            </a:lvl5pPr>
            <a:lvl6pPr marL="3599815" indent="0">
              <a:buNone/>
              <a:defRPr sz="2520" b="1"/>
            </a:lvl6pPr>
            <a:lvl7pPr marL="4319905" indent="0">
              <a:buNone/>
              <a:defRPr sz="2520" b="1"/>
            </a:lvl7pPr>
            <a:lvl8pPr marL="5039995" indent="0">
              <a:buNone/>
              <a:defRPr sz="2520" b="1"/>
            </a:lvl8pPr>
            <a:lvl9pPr marL="5760085" indent="0">
              <a:buNone/>
              <a:defRPr sz="2520" b="1"/>
            </a:lvl9pPr>
          </a:lstStyle>
          <a:p>
            <a:pPr lvl="0"/>
            <a:r>
              <a:rPr lang="zh-CN" altLang="en-US"/>
              <a:t>单击此处编辑母版文本样式</a:t>
            </a:r>
          </a:p>
        </p:txBody>
      </p:sp>
      <p:sp>
        <p:nvSpPr>
          <p:cNvPr id="4" name="Content Placeholder 3"/>
          <p:cNvSpPr>
            <a:spLocks noGrp="1"/>
          </p:cNvSpPr>
          <p:nvPr>
            <p:ph sz="half" idx="2"/>
          </p:nvPr>
        </p:nvSpPr>
        <p:spPr>
          <a:xfrm>
            <a:off x="991892" y="11834740"/>
            <a:ext cx="6091964" cy="1740712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290109" y="7942328"/>
            <a:ext cx="6121966" cy="3892412"/>
          </a:xfrm>
        </p:spPr>
        <p:txBody>
          <a:bodyPr anchor="b"/>
          <a:lstStyle>
            <a:lvl1pPr marL="0" indent="0">
              <a:buNone/>
              <a:defRPr sz="3780" b="1"/>
            </a:lvl1pPr>
            <a:lvl2pPr marL="720090" indent="0">
              <a:buNone/>
              <a:defRPr sz="3150" b="1"/>
            </a:lvl2pPr>
            <a:lvl3pPr marL="1440180" indent="0">
              <a:buNone/>
              <a:defRPr sz="2835" b="1"/>
            </a:lvl3pPr>
            <a:lvl4pPr marL="2160270" indent="0">
              <a:buNone/>
              <a:defRPr sz="2520" b="1"/>
            </a:lvl4pPr>
            <a:lvl5pPr marL="2879725" indent="0">
              <a:buNone/>
              <a:defRPr sz="2520" b="1"/>
            </a:lvl5pPr>
            <a:lvl6pPr marL="3599815" indent="0">
              <a:buNone/>
              <a:defRPr sz="2520" b="1"/>
            </a:lvl6pPr>
            <a:lvl7pPr marL="4319905" indent="0">
              <a:buNone/>
              <a:defRPr sz="2520" b="1"/>
            </a:lvl7pPr>
            <a:lvl8pPr marL="5039995" indent="0">
              <a:buNone/>
              <a:defRPr sz="2520" b="1"/>
            </a:lvl8pPr>
            <a:lvl9pPr marL="5760085" indent="0">
              <a:buNone/>
              <a:defRPr sz="2520" b="1"/>
            </a:lvl9pPr>
          </a:lstStyle>
          <a:p>
            <a:pPr lvl="0"/>
            <a:r>
              <a:rPr lang="zh-CN" altLang="en-US"/>
              <a:t>单击此处编辑母版文本样式</a:t>
            </a:r>
          </a:p>
        </p:txBody>
      </p:sp>
      <p:sp>
        <p:nvSpPr>
          <p:cNvPr id="6" name="Content Placeholder 5"/>
          <p:cNvSpPr>
            <a:spLocks noGrp="1"/>
          </p:cNvSpPr>
          <p:nvPr>
            <p:ph sz="quarter" idx="4"/>
          </p:nvPr>
        </p:nvSpPr>
        <p:spPr>
          <a:xfrm>
            <a:off x="7290109" y="11834740"/>
            <a:ext cx="6121966" cy="1740712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997B5FA-0921-464F-AAE1-844C04324D75}" type="datetimeFigureOut">
              <a:rPr lang="zh-CN" altLang="en-US" smtClean="0"/>
              <a:t>2024/5/29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997B5FA-0921-464F-AAE1-844C04324D75}" type="datetimeFigureOut">
              <a:rPr lang="zh-CN" altLang="en-US" smtClean="0"/>
              <a:t>2024/5/29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7B5FA-0921-464F-AAE1-844C04324D75}" type="datetimeFigureOut">
              <a:rPr lang="zh-CN" altLang="en-US" smtClean="0"/>
              <a:t>2024/5/29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91890" y="2159952"/>
            <a:ext cx="4644444" cy="7559834"/>
          </a:xfrm>
        </p:spPr>
        <p:txBody>
          <a:bodyPr anchor="b"/>
          <a:lstStyle>
            <a:lvl1pPr>
              <a:defRPr sz="5040"/>
            </a:lvl1pPr>
          </a:lstStyle>
          <a:p>
            <a:r>
              <a:rPr lang="zh-CN" altLang="en-US"/>
              <a:t>单击此处编辑母版标题样式</a:t>
            </a:r>
            <a:endParaRPr lang="en-US" dirty="0"/>
          </a:p>
        </p:txBody>
      </p:sp>
      <p:sp>
        <p:nvSpPr>
          <p:cNvPr id="3" name="Content Placeholder 2"/>
          <p:cNvSpPr>
            <a:spLocks noGrp="1"/>
          </p:cNvSpPr>
          <p:nvPr>
            <p:ph idx="1"/>
          </p:nvPr>
        </p:nvSpPr>
        <p:spPr>
          <a:xfrm>
            <a:off x="6121966" y="4664905"/>
            <a:ext cx="7290108" cy="23024494"/>
          </a:xfrm>
        </p:spPr>
        <p:txBody>
          <a:bodyPr/>
          <a:lstStyle>
            <a:lvl1pPr>
              <a:defRPr sz="5040"/>
            </a:lvl1pPr>
            <a:lvl2pPr>
              <a:defRPr sz="4410"/>
            </a:lvl2pPr>
            <a:lvl3pPr>
              <a:defRPr sz="3780"/>
            </a:lvl3pPr>
            <a:lvl4pPr>
              <a:defRPr sz="3150"/>
            </a:lvl4pPr>
            <a:lvl5pPr>
              <a:defRPr sz="3150"/>
            </a:lvl5pPr>
            <a:lvl6pPr>
              <a:defRPr sz="3150"/>
            </a:lvl6pPr>
            <a:lvl7pPr>
              <a:defRPr sz="3150"/>
            </a:lvl7pPr>
            <a:lvl8pPr>
              <a:defRPr sz="3150"/>
            </a:lvl8pPr>
            <a:lvl9pPr>
              <a:defRPr sz="315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991890" y="9719786"/>
            <a:ext cx="4644444" cy="18007107"/>
          </a:xfrm>
        </p:spPr>
        <p:txBody>
          <a:bodyPr/>
          <a:lstStyle>
            <a:lvl1pPr marL="0" indent="0">
              <a:buNone/>
              <a:defRPr sz="2520"/>
            </a:lvl1pPr>
            <a:lvl2pPr marL="720090" indent="0">
              <a:buNone/>
              <a:defRPr sz="2205"/>
            </a:lvl2pPr>
            <a:lvl3pPr marL="1440180" indent="0">
              <a:buNone/>
              <a:defRPr sz="1890"/>
            </a:lvl3pPr>
            <a:lvl4pPr marL="2160270" indent="0">
              <a:buNone/>
              <a:defRPr sz="1575"/>
            </a:lvl4pPr>
            <a:lvl5pPr marL="2879725" indent="0">
              <a:buNone/>
              <a:defRPr sz="1575"/>
            </a:lvl5pPr>
            <a:lvl6pPr marL="3599815" indent="0">
              <a:buNone/>
              <a:defRPr sz="1575"/>
            </a:lvl6pPr>
            <a:lvl7pPr marL="4319905" indent="0">
              <a:buNone/>
              <a:defRPr sz="1575"/>
            </a:lvl7pPr>
            <a:lvl8pPr marL="5039995" indent="0">
              <a:buNone/>
              <a:defRPr sz="1575"/>
            </a:lvl8pPr>
            <a:lvl9pPr marL="5760085" indent="0">
              <a:buNone/>
              <a:defRPr sz="15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2024/5/29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991890" y="2159952"/>
            <a:ext cx="4644444" cy="7559834"/>
          </a:xfrm>
        </p:spPr>
        <p:txBody>
          <a:bodyPr anchor="b"/>
          <a:lstStyle>
            <a:lvl1pPr>
              <a:defRPr sz="504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121966" y="4664905"/>
            <a:ext cx="7290108" cy="23024494"/>
          </a:xfrm>
        </p:spPr>
        <p:txBody>
          <a:bodyPr anchor="t"/>
          <a:lstStyle>
            <a:lvl1pPr marL="0" indent="0">
              <a:buNone/>
              <a:defRPr sz="5040"/>
            </a:lvl1pPr>
            <a:lvl2pPr marL="720090" indent="0">
              <a:buNone/>
              <a:defRPr sz="4410"/>
            </a:lvl2pPr>
            <a:lvl3pPr marL="1440180" indent="0">
              <a:buNone/>
              <a:defRPr sz="3780"/>
            </a:lvl3pPr>
            <a:lvl4pPr marL="2160270" indent="0">
              <a:buNone/>
              <a:defRPr sz="3150"/>
            </a:lvl4pPr>
            <a:lvl5pPr marL="2879725" indent="0">
              <a:buNone/>
              <a:defRPr sz="3150"/>
            </a:lvl5pPr>
            <a:lvl6pPr marL="3599815" indent="0">
              <a:buNone/>
              <a:defRPr sz="3150"/>
            </a:lvl6pPr>
            <a:lvl7pPr marL="4319905" indent="0">
              <a:buNone/>
              <a:defRPr sz="3150"/>
            </a:lvl7pPr>
            <a:lvl8pPr marL="5039995" indent="0">
              <a:buNone/>
              <a:defRPr sz="3150"/>
            </a:lvl8pPr>
            <a:lvl9pPr marL="5760085" indent="0">
              <a:buNone/>
              <a:defRPr sz="3150"/>
            </a:lvl9pPr>
          </a:lstStyle>
          <a:p>
            <a:r>
              <a:rPr lang="zh-CN" altLang="en-US"/>
              <a:t>单击图标添加图片</a:t>
            </a:r>
            <a:endParaRPr lang="en-US" dirty="0"/>
          </a:p>
        </p:txBody>
      </p:sp>
      <p:sp>
        <p:nvSpPr>
          <p:cNvPr id="4" name="Text Placeholder 3"/>
          <p:cNvSpPr>
            <a:spLocks noGrp="1"/>
          </p:cNvSpPr>
          <p:nvPr>
            <p:ph type="body" sz="half" idx="2"/>
          </p:nvPr>
        </p:nvSpPr>
        <p:spPr>
          <a:xfrm>
            <a:off x="991890" y="9719786"/>
            <a:ext cx="4644444" cy="18007107"/>
          </a:xfrm>
        </p:spPr>
        <p:txBody>
          <a:bodyPr/>
          <a:lstStyle>
            <a:lvl1pPr marL="0" indent="0">
              <a:buNone/>
              <a:defRPr sz="2520"/>
            </a:lvl1pPr>
            <a:lvl2pPr marL="720090" indent="0">
              <a:buNone/>
              <a:defRPr sz="2205"/>
            </a:lvl2pPr>
            <a:lvl3pPr marL="1440180" indent="0">
              <a:buNone/>
              <a:defRPr sz="1890"/>
            </a:lvl3pPr>
            <a:lvl4pPr marL="2160270" indent="0">
              <a:buNone/>
              <a:defRPr sz="1575"/>
            </a:lvl4pPr>
            <a:lvl5pPr marL="2879725" indent="0">
              <a:buNone/>
              <a:defRPr sz="1575"/>
            </a:lvl5pPr>
            <a:lvl6pPr marL="3599815" indent="0">
              <a:buNone/>
              <a:defRPr sz="1575"/>
            </a:lvl6pPr>
            <a:lvl7pPr marL="4319905" indent="0">
              <a:buNone/>
              <a:defRPr sz="1575"/>
            </a:lvl7pPr>
            <a:lvl8pPr marL="5039995" indent="0">
              <a:buNone/>
              <a:defRPr sz="1575"/>
            </a:lvl8pPr>
            <a:lvl9pPr marL="5760085" indent="0">
              <a:buNone/>
              <a:defRPr sz="15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2024/5/29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0015" y="1724969"/>
            <a:ext cx="12420184" cy="6262365"/>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90015" y="8624810"/>
            <a:ext cx="12420184" cy="2055705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990015" y="30029347"/>
            <a:ext cx="3240048" cy="1724962"/>
          </a:xfrm>
          <a:prstGeom prst="rect">
            <a:avLst/>
          </a:prstGeom>
        </p:spPr>
        <p:txBody>
          <a:bodyPr vert="horz" lIns="91440" tIns="45720" rIns="91440" bIns="45720" rtlCol="0" anchor="ctr"/>
          <a:lstStyle>
            <a:lvl1pPr algn="l">
              <a:defRPr sz="1890">
                <a:solidFill>
                  <a:schemeClr val="tx1">
                    <a:tint val="75000"/>
                  </a:schemeClr>
                </a:solidFill>
              </a:defRPr>
            </a:lvl1pPr>
          </a:lstStyle>
          <a:p>
            <a:fld id="{D997B5FA-0921-464F-AAE1-844C04324D75}" type="datetimeFigureOut">
              <a:rPr lang="zh-CN" altLang="en-US" smtClean="0"/>
              <a:t>2024/5/29</a:t>
            </a:fld>
            <a:endParaRPr lang="zh-CN" altLang="en-US"/>
          </a:p>
        </p:txBody>
      </p:sp>
      <p:sp>
        <p:nvSpPr>
          <p:cNvPr id="5" name="Footer Placeholder 4"/>
          <p:cNvSpPr>
            <a:spLocks noGrp="1"/>
          </p:cNvSpPr>
          <p:nvPr>
            <p:ph type="ftr" sz="quarter" idx="3"/>
          </p:nvPr>
        </p:nvSpPr>
        <p:spPr>
          <a:xfrm>
            <a:off x="4770071" y="30029347"/>
            <a:ext cx="4860072" cy="1724962"/>
          </a:xfrm>
          <a:prstGeom prst="rect">
            <a:avLst/>
          </a:prstGeom>
        </p:spPr>
        <p:txBody>
          <a:bodyPr vert="horz" lIns="91440" tIns="45720" rIns="91440" bIns="45720" rtlCol="0" anchor="ctr"/>
          <a:lstStyle>
            <a:lvl1pPr algn="ctr">
              <a:defRPr sz="189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170150" y="30029347"/>
            <a:ext cx="3240048" cy="1724962"/>
          </a:xfrm>
          <a:prstGeom prst="rect">
            <a:avLst/>
          </a:prstGeom>
        </p:spPr>
        <p:txBody>
          <a:bodyPr vert="horz" lIns="91440" tIns="45720" rIns="91440" bIns="45720" rtlCol="0" anchor="ctr"/>
          <a:lstStyle>
            <a:lvl1pPr algn="r">
              <a:defRPr sz="189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440180" rtl="0" eaLnBrk="1" latinLnBrk="0" hangingPunct="1">
        <a:lnSpc>
          <a:spcPct val="90000"/>
        </a:lnSpc>
        <a:spcBef>
          <a:spcPct val="0"/>
        </a:spcBef>
        <a:buNone/>
        <a:defRPr sz="6930" kern="1200">
          <a:solidFill>
            <a:schemeClr val="tx1"/>
          </a:solidFill>
          <a:latin typeface="+mj-lt"/>
          <a:ea typeface="+mj-ea"/>
          <a:cs typeface="+mj-cs"/>
        </a:defRPr>
      </a:lvl1pPr>
    </p:titleStyle>
    <p:bodyStyle>
      <a:lvl1pPr marL="360045" indent="-360045" algn="l" defTabSz="1440180" rtl="0" eaLnBrk="1" latinLnBrk="0" hangingPunct="1">
        <a:lnSpc>
          <a:spcPct val="90000"/>
        </a:lnSpc>
        <a:spcBef>
          <a:spcPts val="1575"/>
        </a:spcBef>
        <a:buFont typeface="Arial" panose="020B0604020202020204" pitchFamily="34" charset="0"/>
        <a:buChar char="•"/>
        <a:defRPr sz="4410" kern="1200">
          <a:solidFill>
            <a:schemeClr val="tx1"/>
          </a:solidFill>
          <a:latin typeface="+mn-lt"/>
          <a:ea typeface="+mn-ea"/>
          <a:cs typeface="+mn-cs"/>
        </a:defRPr>
      </a:lvl1pPr>
      <a:lvl2pPr marL="1080135" indent="-360045" algn="l" defTabSz="1440180" rtl="0" eaLnBrk="1" latinLnBrk="0" hangingPunct="1">
        <a:lnSpc>
          <a:spcPct val="90000"/>
        </a:lnSpc>
        <a:spcBef>
          <a:spcPts val="785"/>
        </a:spcBef>
        <a:buFont typeface="Arial" panose="020B0604020202020204" pitchFamily="34" charset="0"/>
        <a:buChar char="•"/>
        <a:defRPr sz="3780" kern="1200">
          <a:solidFill>
            <a:schemeClr val="tx1"/>
          </a:solidFill>
          <a:latin typeface="+mn-lt"/>
          <a:ea typeface="+mn-ea"/>
          <a:cs typeface="+mn-cs"/>
        </a:defRPr>
      </a:lvl2pPr>
      <a:lvl3pPr marL="1800225" indent="-360045" algn="l" defTabSz="1440180" rtl="0" eaLnBrk="1" latinLnBrk="0" hangingPunct="1">
        <a:lnSpc>
          <a:spcPct val="90000"/>
        </a:lnSpc>
        <a:spcBef>
          <a:spcPts val="785"/>
        </a:spcBef>
        <a:buFont typeface="Arial" panose="020B0604020202020204" pitchFamily="34" charset="0"/>
        <a:buChar char="•"/>
        <a:defRPr sz="3150" kern="1200">
          <a:solidFill>
            <a:schemeClr val="tx1"/>
          </a:solidFill>
          <a:latin typeface="+mn-lt"/>
          <a:ea typeface="+mn-ea"/>
          <a:cs typeface="+mn-cs"/>
        </a:defRPr>
      </a:lvl3pPr>
      <a:lvl4pPr marL="2519680" indent="-360045" algn="l" defTabSz="1440180" rtl="0" eaLnBrk="1" latinLnBrk="0" hangingPunct="1">
        <a:lnSpc>
          <a:spcPct val="90000"/>
        </a:lnSpc>
        <a:spcBef>
          <a:spcPts val="785"/>
        </a:spcBef>
        <a:buFont typeface="Arial" panose="020B0604020202020204" pitchFamily="34" charset="0"/>
        <a:buChar char="•"/>
        <a:defRPr sz="2835" kern="1200">
          <a:solidFill>
            <a:schemeClr val="tx1"/>
          </a:solidFill>
          <a:latin typeface="+mn-lt"/>
          <a:ea typeface="+mn-ea"/>
          <a:cs typeface="+mn-cs"/>
        </a:defRPr>
      </a:lvl4pPr>
      <a:lvl5pPr marL="3239770" indent="-360045" algn="l" defTabSz="1440180" rtl="0" eaLnBrk="1" latinLnBrk="0" hangingPunct="1">
        <a:lnSpc>
          <a:spcPct val="90000"/>
        </a:lnSpc>
        <a:spcBef>
          <a:spcPts val="785"/>
        </a:spcBef>
        <a:buFont typeface="Arial" panose="020B0604020202020204" pitchFamily="34" charset="0"/>
        <a:buChar char="•"/>
        <a:defRPr sz="2835" kern="1200">
          <a:solidFill>
            <a:schemeClr val="tx1"/>
          </a:solidFill>
          <a:latin typeface="+mn-lt"/>
          <a:ea typeface="+mn-ea"/>
          <a:cs typeface="+mn-cs"/>
        </a:defRPr>
      </a:lvl5pPr>
      <a:lvl6pPr marL="3959860" indent="-360045" algn="l" defTabSz="1440180" rtl="0" eaLnBrk="1" latinLnBrk="0" hangingPunct="1">
        <a:lnSpc>
          <a:spcPct val="90000"/>
        </a:lnSpc>
        <a:spcBef>
          <a:spcPts val="785"/>
        </a:spcBef>
        <a:buFont typeface="Arial" panose="020B0604020202020204" pitchFamily="34" charset="0"/>
        <a:buChar char="•"/>
        <a:defRPr sz="2835" kern="1200">
          <a:solidFill>
            <a:schemeClr val="tx1"/>
          </a:solidFill>
          <a:latin typeface="+mn-lt"/>
          <a:ea typeface="+mn-ea"/>
          <a:cs typeface="+mn-cs"/>
        </a:defRPr>
      </a:lvl6pPr>
      <a:lvl7pPr marL="4679950" indent="-360045" algn="l" defTabSz="1440180" rtl="0" eaLnBrk="1" latinLnBrk="0" hangingPunct="1">
        <a:lnSpc>
          <a:spcPct val="90000"/>
        </a:lnSpc>
        <a:spcBef>
          <a:spcPts val="785"/>
        </a:spcBef>
        <a:buFont typeface="Arial" panose="020B0604020202020204" pitchFamily="34" charset="0"/>
        <a:buChar char="•"/>
        <a:defRPr sz="2835" kern="1200">
          <a:solidFill>
            <a:schemeClr val="tx1"/>
          </a:solidFill>
          <a:latin typeface="+mn-lt"/>
          <a:ea typeface="+mn-ea"/>
          <a:cs typeface="+mn-cs"/>
        </a:defRPr>
      </a:lvl7pPr>
      <a:lvl8pPr marL="5400040" indent="-360045" algn="l" defTabSz="1440180" rtl="0" eaLnBrk="1" latinLnBrk="0" hangingPunct="1">
        <a:lnSpc>
          <a:spcPct val="90000"/>
        </a:lnSpc>
        <a:spcBef>
          <a:spcPts val="785"/>
        </a:spcBef>
        <a:buFont typeface="Arial" panose="020B0604020202020204" pitchFamily="34" charset="0"/>
        <a:buChar char="•"/>
        <a:defRPr sz="2835" kern="1200">
          <a:solidFill>
            <a:schemeClr val="tx1"/>
          </a:solidFill>
          <a:latin typeface="+mn-lt"/>
          <a:ea typeface="+mn-ea"/>
          <a:cs typeface="+mn-cs"/>
        </a:defRPr>
      </a:lvl8pPr>
      <a:lvl9pPr marL="6120130" indent="-360045" algn="l" defTabSz="1440180" rtl="0" eaLnBrk="1" latinLnBrk="0" hangingPunct="1">
        <a:lnSpc>
          <a:spcPct val="90000"/>
        </a:lnSpc>
        <a:spcBef>
          <a:spcPts val="785"/>
        </a:spcBef>
        <a:buFont typeface="Arial" panose="020B0604020202020204" pitchFamily="34" charset="0"/>
        <a:buChar char="•"/>
        <a:defRPr sz="2835" kern="1200">
          <a:solidFill>
            <a:schemeClr val="tx1"/>
          </a:solidFill>
          <a:latin typeface="+mn-lt"/>
          <a:ea typeface="+mn-ea"/>
          <a:cs typeface="+mn-cs"/>
        </a:defRPr>
      </a:lvl9pPr>
    </p:bodyStyle>
    <p:otherStyle>
      <a:defPPr>
        <a:defRPr lang="en-US"/>
      </a:defPPr>
      <a:lvl1pPr marL="0" algn="l" defTabSz="1440180" rtl="0" eaLnBrk="1" latinLnBrk="0" hangingPunct="1">
        <a:defRPr sz="2835" kern="1200">
          <a:solidFill>
            <a:schemeClr val="tx1"/>
          </a:solidFill>
          <a:latin typeface="+mn-lt"/>
          <a:ea typeface="+mn-ea"/>
          <a:cs typeface="+mn-cs"/>
        </a:defRPr>
      </a:lvl1pPr>
      <a:lvl2pPr marL="720090" algn="l" defTabSz="1440180" rtl="0" eaLnBrk="1" latinLnBrk="0" hangingPunct="1">
        <a:defRPr sz="2835" kern="1200">
          <a:solidFill>
            <a:schemeClr val="tx1"/>
          </a:solidFill>
          <a:latin typeface="+mn-lt"/>
          <a:ea typeface="+mn-ea"/>
          <a:cs typeface="+mn-cs"/>
        </a:defRPr>
      </a:lvl2pPr>
      <a:lvl3pPr marL="1440180" algn="l" defTabSz="1440180" rtl="0" eaLnBrk="1" latinLnBrk="0" hangingPunct="1">
        <a:defRPr sz="2835" kern="1200">
          <a:solidFill>
            <a:schemeClr val="tx1"/>
          </a:solidFill>
          <a:latin typeface="+mn-lt"/>
          <a:ea typeface="+mn-ea"/>
          <a:cs typeface="+mn-cs"/>
        </a:defRPr>
      </a:lvl3pPr>
      <a:lvl4pPr marL="2160270" algn="l" defTabSz="1440180" rtl="0" eaLnBrk="1" latinLnBrk="0" hangingPunct="1">
        <a:defRPr sz="2835" kern="1200">
          <a:solidFill>
            <a:schemeClr val="tx1"/>
          </a:solidFill>
          <a:latin typeface="+mn-lt"/>
          <a:ea typeface="+mn-ea"/>
          <a:cs typeface="+mn-cs"/>
        </a:defRPr>
      </a:lvl4pPr>
      <a:lvl5pPr marL="2879725" algn="l" defTabSz="1440180" rtl="0" eaLnBrk="1" latinLnBrk="0" hangingPunct="1">
        <a:defRPr sz="2835" kern="1200">
          <a:solidFill>
            <a:schemeClr val="tx1"/>
          </a:solidFill>
          <a:latin typeface="+mn-lt"/>
          <a:ea typeface="+mn-ea"/>
          <a:cs typeface="+mn-cs"/>
        </a:defRPr>
      </a:lvl5pPr>
      <a:lvl6pPr marL="3599815" algn="l" defTabSz="1440180" rtl="0" eaLnBrk="1" latinLnBrk="0" hangingPunct="1">
        <a:defRPr sz="2835" kern="1200">
          <a:solidFill>
            <a:schemeClr val="tx1"/>
          </a:solidFill>
          <a:latin typeface="+mn-lt"/>
          <a:ea typeface="+mn-ea"/>
          <a:cs typeface="+mn-cs"/>
        </a:defRPr>
      </a:lvl6pPr>
      <a:lvl7pPr marL="4319905" algn="l" defTabSz="1440180" rtl="0" eaLnBrk="1" latinLnBrk="0" hangingPunct="1">
        <a:defRPr sz="2835" kern="1200">
          <a:solidFill>
            <a:schemeClr val="tx1"/>
          </a:solidFill>
          <a:latin typeface="+mn-lt"/>
          <a:ea typeface="+mn-ea"/>
          <a:cs typeface="+mn-cs"/>
        </a:defRPr>
      </a:lvl7pPr>
      <a:lvl8pPr marL="5039995" algn="l" defTabSz="1440180" rtl="0" eaLnBrk="1" latinLnBrk="0" hangingPunct="1">
        <a:defRPr sz="2835" kern="1200">
          <a:solidFill>
            <a:schemeClr val="tx1"/>
          </a:solidFill>
          <a:latin typeface="+mn-lt"/>
          <a:ea typeface="+mn-ea"/>
          <a:cs typeface="+mn-cs"/>
        </a:defRPr>
      </a:lvl8pPr>
      <a:lvl9pPr marL="5760085" algn="l" defTabSz="1440180" rtl="0" eaLnBrk="1" latinLnBrk="0" hangingPunct="1">
        <a:defRPr sz="28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alpha val="21000"/>
          </a:schemeClr>
        </a:solidFill>
        <a:effectLst/>
      </p:bgPr>
    </p:bg>
    <p:spTree>
      <p:nvGrpSpPr>
        <p:cNvPr id="1" name=""/>
        <p:cNvGrpSpPr/>
        <p:nvPr/>
      </p:nvGrpSpPr>
      <p:grpSpPr>
        <a:xfrm>
          <a:off x="0" y="0"/>
          <a:ext cx="0" cy="0"/>
          <a:chOff x="0" y="0"/>
          <a:chExt cx="0" cy="0"/>
        </a:xfrm>
      </p:grpSpPr>
      <p:sp>
        <p:nvSpPr>
          <p:cNvPr id="4" name="矩形 3"/>
          <p:cNvSpPr/>
          <p:nvPr/>
        </p:nvSpPr>
        <p:spPr>
          <a:xfrm>
            <a:off x="0" y="0"/>
            <a:ext cx="14400213" cy="4787716"/>
          </a:xfrm>
          <a:prstGeom prst="rect">
            <a:avLst/>
          </a:prstGeom>
          <a:solidFill>
            <a:srgbClr val="000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latin typeface="微软雅黑" panose="020B0503020204020204" pitchFamily="34" charset="-122"/>
                <a:ea typeface="微软雅黑" panose="020B0503020204020204" pitchFamily="34" charset="-122"/>
              </a:rPr>
              <a:t>  </a:t>
            </a:r>
            <a:endParaRPr kumimoji="1" lang="zh-CN" altLang="en-US" dirty="0">
              <a:latin typeface="微软雅黑" panose="020B0503020204020204" pitchFamily="34" charset="-122"/>
              <a:ea typeface="微软雅黑" panose="020B0503020204020204" pitchFamily="34" charset="-122"/>
            </a:endParaRPr>
          </a:p>
        </p:txBody>
      </p:sp>
      <p:sp>
        <p:nvSpPr>
          <p:cNvPr id="5" name="矩形 4"/>
          <p:cNvSpPr/>
          <p:nvPr/>
        </p:nvSpPr>
        <p:spPr>
          <a:xfrm>
            <a:off x="-318" y="1156324"/>
            <a:ext cx="14400213" cy="1692771"/>
          </a:xfrm>
          <a:prstGeom prst="rect">
            <a:avLst/>
          </a:prstGeom>
        </p:spPr>
        <p:txBody>
          <a:bodyPr wrap="square">
            <a:spAutoFit/>
          </a:bodyPr>
          <a:lstStyle/>
          <a:p>
            <a:pPr algn="ctr">
              <a:lnSpc>
                <a:spcPct val="150000"/>
              </a:lnSpc>
            </a:pPr>
            <a:r>
              <a:rPr lang="zh-CN" altLang="en-US" sz="4800" b="1" kern="2600" spc="30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rPr>
              <a:t>电池全生命周期健康管理系统</a:t>
            </a:r>
          </a:p>
          <a:p>
            <a:pPr algn="ctr"/>
            <a:r>
              <a:rPr lang="en-US" altLang="zh-CN" sz="3200" kern="260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rPr>
              <a:t>Battery Lifecycle Health Management System</a:t>
            </a:r>
          </a:p>
        </p:txBody>
      </p:sp>
      <p:pic>
        <p:nvPicPr>
          <p:cNvPr id="6" name="图片 5"/>
          <p:cNvPicPr>
            <a:picLocks noChangeAspect="1"/>
          </p:cNvPicPr>
          <p:nvPr/>
        </p:nvPicPr>
        <p:blipFill rotWithShape="1">
          <a:blip r:embed="rId3" cstate="print">
            <a:lum bright="70000" contrast="-70000"/>
            <a:extLst>
              <a:ext uri="{28A0092B-C50C-407E-A947-70E740481C1C}">
                <a14:useLocalDpi xmlns:a14="http://schemas.microsoft.com/office/drawing/2010/main" val="0"/>
              </a:ext>
            </a:extLst>
          </a:blip>
          <a:srcRect l="20106" t="35580" r="19310" b="35947"/>
          <a:stretch>
            <a:fillRect/>
          </a:stretch>
        </p:blipFill>
        <p:spPr>
          <a:xfrm>
            <a:off x="-94592" y="1"/>
            <a:ext cx="3910088" cy="1298553"/>
          </a:xfrm>
          <a:prstGeom prst="rect">
            <a:avLst/>
          </a:prstGeom>
        </p:spPr>
      </p:pic>
      <p:sp>
        <p:nvSpPr>
          <p:cNvPr id="61" name="矩形 60"/>
          <p:cNvSpPr/>
          <p:nvPr/>
        </p:nvSpPr>
        <p:spPr>
          <a:xfrm>
            <a:off x="-25150" y="12288099"/>
            <a:ext cx="14400211" cy="979170"/>
          </a:xfrm>
          <a:prstGeom prst="rect">
            <a:avLst/>
          </a:prstGeom>
          <a:solidFill>
            <a:srgbClr val="00A5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427882" y="12434706"/>
            <a:ext cx="4370812" cy="707886"/>
          </a:xfrm>
          <a:prstGeom prst="rect">
            <a:avLst/>
          </a:prstGeom>
          <a:noFill/>
        </p:spPr>
        <p:txBody>
          <a:bodyPr wrap="none" rtlCol="0">
            <a:spAutoFit/>
          </a:bodyPr>
          <a:lstStyle/>
          <a:p>
            <a:r>
              <a:rPr kumimoji="1" lang="en-US" altLang="zh-CN" sz="4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2. </a:t>
            </a:r>
            <a:r>
              <a:rPr kumimoji="1" lang="zh-CN" altLang="en-US" sz="4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团队构成 </a:t>
            </a:r>
            <a:r>
              <a:rPr kumimoji="1" lang="en-US" altLang="zh-CN" sz="4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Team</a:t>
            </a:r>
            <a:endParaRPr kumimoji="1" lang="zh-CN" altLang="en-US" sz="4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p:cNvSpPr/>
          <p:nvPr/>
        </p:nvSpPr>
        <p:spPr>
          <a:xfrm>
            <a:off x="0" y="4774413"/>
            <a:ext cx="14400213" cy="978918"/>
          </a:xfrm>
          <a:prstGeom prst="rect">
            <a:avLst/>
          </a:prstGeom>
          <a:solidFill>
            <a:srgbClr val="00A5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384995" y="4906284"/>
            <a:ext cx="6243119" cy="707886"/>
          </a:xfrm>
          <a:prstGeom prst="rect">
            <a:avLst/>
          </a:prstGeom>
          <a:noFill/>
        </p:spPr>
        <p:txBody>
          <a:bodyPr wrap="none" rtlCol="0">
            <a:spAutoFit/>
          </a:bodyPr>
          <a:lstStyle/>
          <a:p>
            <a:r>
              <a:rPr kumimoji="1" lang="en-US" altLang="zh-CN" sz="4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en-US" sz="4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项目介绍 </a:t>
            </a:r>
            <a:r>
              <a:rPr kumimoji="1" lang="en-US" altLang="zh-CN" sz="4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Introduction</a:t>
            </a:r>
            <a:endParaRPr kumimoji="1" lang="zh-CN" altLang="en-US" sz="4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文本框 11"/>
          <p:cNvSpPr txBox="1"/>
          <p:nvPr/>
        </p:nvSpPr>
        <p:spPr>
          <a:xfrm>
            <a:off x="307625" y="5844064"/>
            <a:ext cx="13734947" cy="2797048"/>
          </a:xfrm>
          <a:prstGeom prst="rect">
            <a:avLst/>
          </a:prstGeom>
          <a:noFill/>
        </p:spPr>
        <p:txBody>
          <a:bodyPr wrap="square" rtlCol="0">
            <a:spAutoFit/>
          </a:bodyPr>
          <a:lstStyle/>
          <a:p>
            <a:pPr indent="720000" algn="just">
              <a:lnSpc>
                <a:spcPct val="150000"/>
              </a:lnSpc>
            </a:pPr>
            <a:r>
              <a:rPr kumimoji="1" lang="zh-CN" altLang="en-US" sz="2400" b="1" spc="3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锂电池在新能源汽车等领域应用规模日渐庞大，对于电池健康状态的监测和管理无疑是一项重要的工作。本项目旨在利用电池的特征数据，通过深度神经网络（</a:t>
            </a:r>
            <a:r>
              <a:rPr kumimoji="1" lang="en-US" altLang="zh-CN" sz="2400" b="1" spc="3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DNN</a:t>
            </a:r>
            <a:r>
              <a:rPr kumimoji="1" lang="zh-CN" altLang="en-US" sz="2400" b="1" spc="3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）预测电池的容量并计算健康状态（</a:t>
            </a:r>
            <a:r>
              <a:rPr kumimoji="1" lang="en-US" altLang="zh-CN" sz="2400" b="1" spc="3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SOH</a:t>
            </a:r>
            <a:r>
              <a:rPr kumimoji="1" lang="zh-CN" altLang="en-US" sz="2400" b="1" spc="3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），并结合历史容量数据预测电池的剩余使用寿命（</a:t>
            </a:r>
            <a:r>
              <a:rPr kumimoji="1" lang="en-US" altLang="zh-CN" sz="2400" b="1" spc="3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RUL</a:t>
            </a:r>
            <a:r>
              <a:rPr kumimoji="1" lang="zh-CN" altLang="en-US" sz="2400" b="1" spc="3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）。项目创新性地结合锂电池的充放电曲线以及电化学阻抗谱（</a:t>
            </a:r>
            <a:r>
              <a:rPr kumimoji="1" lang="en-US" altLang="zh-CN" sz="2400" b="1" spc="3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EIS</a:t>
            </a:r>
            <a:r>
              <a:rPr kumimoji="1" lang="zh-CN" altLang="en-US" sz="2400" b="1" spc="3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）协同完成容量预测任务，在多个数据集上均取得较好的预测结果。</a:t>
            </a:r>
            <a:endParaRPr kumimoji="1" lang="en-US" altLang="zh-CN" sz="2400" b="1" spc="3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1" name="文本框 20"/>
          <p:cNvSpPr txBox="1"/>
          <p:nvPr/>
        </p:nvSpPr>
        <p:spPr>
          <a:xfrm>
            <a:off x="384995" y="13421677"/>
            <a:ext cx="8913837" cy="3905043"/>
          </a:xfrm>
          <a:prstGeom prst="rect">
            <a:avLst/>
          </a:prstGeom>
          <a:noFill/>
        </p:spPr>
        <p:txBody>
          <a:bodyPr wrap="square">
            <a:spAutoFit/>
          </a:bodyPr>
          <a:lstStyle/>
          <a:p>
            <a:pPr indent="720000">
              <a:lnSpc>
                <a:spcPct val="150000"/>
              </a:lnSpc>
            </a:pPr>
            <a:r>
              <a:rPr kumimoji="1" lang="zh-CN" altLang="en-US" sz="2400" b="1" spc="300" dirty="0">
                <a:solidFill>
                  <a:schemeClr val="bg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项目团队由材料学与电化学方向、微电子与芯片设计方向、计算机科学与工程方向的三个子团队构成。</a:t>
            </a:r>
            <a:endParaRPr kumimoji="1" lang="en-US" altLang="zh-CN" sz="2400" b="1" spc="300" dirty="0">
              <a:solidFill>
                <a:schemeClr val="bg2">
                  <a:lumMod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720000">
              <a:lnSpc>
                <a:spcPct val="150000"/>
              </a:lnSpc>
            </a:pPr>
            <a:r>
              <a:rPr kumimoji="1" lang="zh-CN" altLang="en-US" sz="2400" b="1" spc="300" dirty="0">
                <a:solidFill>
                  <a:schemeClr val="bg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材料学与电化学团队使用电化学工作站对电池的充放电曲线与电化学阻抗谱进行测量并提供微观</a:t>
            </a:r>
            <a:r>
              <a:rPr kumimoji="1" lang="en-US" altLang="zh-CN" sz="2400" b="1" spc="300" dirty="0">
                <a:solidFill>
                  <a:schemeClr val="bg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2400" b="1" spc="300" dirty="0">
                <a:solidFill>
                  <a:schemeClr val="bg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宏观电化学机理的解释；微电子团队负责芯片的设计与制造，芯片集成了多种关键指标的测量功能；计算机团队利用测得的数据设计、验证模型，并将模型部署至电池智慧管理平台上。</a:t>
            </a:r>
          </a:p>
        </p:txBody>
      </p:sp>
      <p:grpSp>
        <p:nvGrpSpPr>
          <p:cNvPr id="47" name="组合 46">
            <a:extLst>
              <a:ext uri="{FF2B5EF4-FFF2-40B4-BE49-F238E27FC236}">
                <a16:creationId xmlns:a16="http://schemas.microsoft.com/office/drawing/2014/main" id="{CFDE83AF-C5F6-64DF-AC8A-6424F6AF6822}"/>
              </a:ext>
            </a:extLst>
          </p:cNvPr>
          <p:cNvGrpSpPr/>
          <p:nvPr/>
        </p:nvGrpSpPr>
        <p:grpSpPr>
          <a:xfrm>
            <a:off x="-318" y="21727103"/>
            <a:ext cx="8640000" cy="979170"/>
            <a:chOff x="25400" y="18266926"/>
            <a:chExt cx="8640000" cy="979170"/>
          </a:xfrm>
        </p:grpSpPr>
        <p:sp>
          <p:nvSpPr>
            <p:cNvPr id="63" name="矩形 62"/>
            <p:cNvSpPr/>
            <p:nvPr/>
          </p:nvSpPr>
          <p:spPr>
            <a:xfrm>
              <a:off x="25400" y="18266926"/>
              <a:ext cx="8640000" cy="979170"/>
            </a:xfrm>
            <a:prstGeom prst="rect">
              <a:avLst/>
            </a:prstGeom>
            <a:solidFill>
              <a:srgbClr val="00A5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微软雅黑" panose="020B0503020204020204" pitchFamily="34" charset="-122"/>
                <a:ea typeface="微软雅黑" panose="020B0503020204020204" pitchFamily="34" charset="-122"/>
              </a:endParaRPr>
            </a:p>
          </p:txBody>
        </p:sp>
        <p:sp>
          <p:nvSpPr>
            <p:cNvPr id="27" name="文本框 26"/>
            <p:cNvSpPr txBox="1"/>
            <p:nvPr/>
          </p:nvSpPr>
          <p:spPr>
            <a:xfrm>
              <a:off x="541020" y="18402911"/>
              <a:ext cx="5621154" cy="707886"/>
            </a:xfrm>
            <a:prstGeom prst="rect">
              <a:avLst/>
            </a:prstGeom>
            <a:noFill/>
          </p:spPr>
          <p:txBody>
            <a:bodyPr wrap="none" rtlCol="0">
              <a:spAutoFit/>
            </a:bodyPr>
            <a:lstStyle/>
            <a:p>
              <a:r>
                <a:rPr kumimoji="1" lang="en-US" altLang="zh-CN" sz="4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en-US" sz="4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项目成果 </a:t>
              </a:r>
              <a:r>
                <a:rPr kumimoji="1" lang="en-US" altLang="zh-CN" sz="4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Outcomes</a:t>
              </a:r>
              <a:endParaRPr kumimoji="1" lang="zh-CN" altLang="en-US" sz="4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8" name="矩形 67"/>
          <p:cNvSpPr/>
          <p:nvPr/>
        </p:nvSpPr>
        <p:spPr>
          <a:xfrm>
            <a:off x="1" y="30864463"/>
            <a:ext cx="14400212" cy="1533548"/>
          </a:xfrm>
          <a:prstGeom prst="rect">
            <a:avLst/>
          </a:prstGeom>
          <a:solidFill>
            <a:srgbClr val="000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86" name="文本框 85"/>
          <p:cNvSpPr txBox="1"/>
          <p:nvPr/>
        </p:nvSpPr>
        <p:spPr>
          <a:xfrm>
            <a:off x="415710" y="22867473"/>
            <a:ext cx="8639999" cy="3351046"/>
          </a:xfrm>
          <a:prstGeom prst="rect">
            <a:avLst/>
          </a:prstGeom>
          <a:noFill/>
        </p:spPr>
        <p:txBody>
          <a:bodyPr wrap="square" rtlCol="0">
            <a:spAutoFit/>
          </a:bodyPr>
          <a:lstStyle/>
          <a:p>
            <a:pPr indent="720000" algn="just">
              <a:lnSpc>
                <a:spcPct val="150000"/>
              </a:lnSpc>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项目团队测量多组</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18650</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锂电池及纽扣电池的充放电曲线、电化学阻抗谱及容量下降曲线。深度神经网络容量预测模型及时间窗口回归模型在上述数据集和开源数据集上均取得最大平均相对误差（</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MRE</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）小于</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的优良预测结果。同时，微电子团队设计出先进的测量芯片，计算机工程团队设计并开发嵌入预训练模型的电池健康管理平台。</a:t>
            </a:r>
            <a:endParaRPr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2" name="矩形 31"/>
          <p:cNvSpPr/>
          <p:nvPr/>
        </p:nvSpPr>
        <p:spPr>
          <a:xfrm>
            <a:off x="3486784" y="3270885"/>
            <a:ext cx="7801701" cy="499624"/>
          </a:xfrm>
          <a:prstGeom prst="rect">
            <a:avLst/>
          </a:prstGeom>
        </p:spPr>
        <p:txBody>
          <a:bodyPr wrap="square">
            <a:spAutoFit/>
          </a:bodyPr>
          <a:lstStyle/>
          <a:p>
            <a:pPr>
              <a:lnSpc>
                <a:spcPct val="150000"/>
              </a:lnSpc>
            </a:pPr>
            <a:r>
              <a:rPr lang="zh-CN" altLang="en-US" sz="2000" b="1" dirty="0">
                <a:solidFill>
                  <a:schemeClr val="bg1">
                    <a:lumMod val="95000"/>
                  </a:schemeClr>
                </a:solidFill>
                <a:latin typeface="微软雅黑" panose="020B0503020204020204" pitchFamily="34" charset="-122"/>
                <a:ea typeface="微软雅黑" panose="020B0503020204020204" pitchFamily="34" charset="-122"/>
                <a:cs typeface="Times New Roman" panose="02020603050405020304" pitchFamily="18" charset="0"/>
              </a:rPr>
              <a:t>项目组成员：王浩羽、徐涵、李宗润、许家豪（研究助理）</a:t>
            </a:r>
            <a:endParaRPr lang="zh-CN" altLang="en-US" sz="2000" b="1" dirty="0">
              <a:solidFill>
                <a:schemeClr val="bg1">
                  <a:lumMod val="9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33" name="矩形 32"/>
          <p:cNvSpPr/>
          <p:nvPr/>
        </p:nvSpPr>
        <p:spPr>
          <a:xfrm>
            <a:off x="3482516" y="3710005"/>
            <a:ext cx="9725483" cy="499624"/>
          </a:xfrm>
          <a:prstGeom prst="rect">
            <a:avLst/>
          </a:prstGeom>
        </p:spPr>
        <p:txBody>
          <a:bodyPr wrap="square">
            <a:spAutoFit/>
          </a:bodyPr>
          <a:lstStyle/>
          <a:p>
            <a:pPr>
              <a:lnSpc>
                <a:spcPct val="150000"/>
              </a:lnSpc>
            </a:pPr>
            <a:r>
              <a:rPr lang="zh-CN" altLang="en-US" sz="2000" b="1" dirty="0">
                <a:solidFill>
                  <a:schemeClr val="bg1">
                    <a:lumMod val="95000"/>
                  </a:schemeClr>
                </a:solidFill>
                <a:latin typeface="微软雅黑" panose="020B0503020204020204" pitchFamily="34" charset="-122"/>
                <a:ea typeface="微软雅黑" panose="020B0503020204020204" pitchFamily="34" charset="-122"/>
                <a:cs typeface="Times New Roman" panose="02020603050405020304" pitchFamily="18" charset="0"/>
              </a:rPr>
              <a:t>学术导师</a:t>
            </a:r>
            <a:r>
              <a:rPr lang="en-US" altLang="zh-CN" sz="2000" b="1" dirty="0">
                <a:solidFill>
                  <a:schemeClr val="bg1">
                    <a:lumMod val="9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b="1" dirty="0">
                <a:solidFill>
                  <a:schemeClr val="bg1">
                    <a:lumMod val="95000"/>
                  </a:schemeClr>
                </a:solidFill>
                <a:latin typeface="微软雅黑" panose="020B0503020204020204" pitchFamily="34" charset="-122"/>
                <a:ea typeface="微软雅黑" panose="020B0503020204020204" pitchFamily="34" charset="-122"/>
                <a:cs typeface="Times New Roman" panose="02020603050405020304" pitchFamily="18" charset="0"/>
              </a:rPr>
              <a:t>卢周广、高源、宋轩</a:t>
            </a:r>
            <a:r>
              <a:rPr lang="en-US" altLang="zh-CN" sz="2000" b="1" dirty="0">
                <a:solidFill>
                  <a:schemeClr val="bg1">
                    <a:lumMod val="9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b="1" dirty="0">
                <a:solidFill>
                  <a:schemeClr val="bg1">
                    <a:lumMod val="95000"/>
                  </a:schemeClr>
                </a:solidFill>
                <a:latin typeface="微软雅黑" panose="020B0503020204020204" pitchFamily="34" charset="-122"/>
                <a:ea typeface="微软雅黑" panose="020B0503020204020204" pitchFamily="34" charset="-122"/>
                <a:cs typeface="Times New Roman" panose="02020603050405020304" pitchFamily="18" charset="0"/>
              </a:rPr>
              <a:t>企业导师：袁飞</a:t>
            </a:r>
            <a:endParaRPr lang="en-US" altLang="zh-CN" sz="2000" b="1" dirty="0">
              <a:solidFill>
                <a:schemeClr val="bg1">
                  <a:lumMod val="9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4" name="矩形 33"/>
          <p:cNvSpPr/>
          <p:nvPr/>
        </p:nvSpPr>
        <p:spPr>
          <a:xfrm>
            <a:off x="307340" y="31043823"/>
            <a:ext cx="13735232" cy="1221938"/>
          </a:xfrm>
          <a:prstGeom prst="rect">
            <a:avLst/>
          </a:prstGeom>
        </p:spPr>
        <p:txBody>
          <a:bodyPr wrap="square">
            <a:spAutoFit/>
          </a:bodyPr>
          <a:lstStyle>
            <a:defPPr>
              <a:defRPr lang="zh-CN"/>
            </a:defPPr>
            <a:lvl1pPr marL="0" algn="l" defTabSz="3455670" rtl="0" eaLnBrk="1" latinLnBrk="0" hangingPunct="1">
              <a:defRPr sz="6805" kern="1200">
                <a:solidFill>
                  <a:schemeClr val="tx1"/>
                </a:solidFill>
                <a:latin typeface="+mn-lt"/>
                <a:ea typeface="+mn-ea"/>
                <a:cs typeface="+mn-cs"/>
              </a:defRPr>
            </a:lvl1pPr>
            <a:lvl2pPr marL="1727835" algn="l" defTabSz="3455670" rtl="0" eaLnBrk="1" latinLnBrk="0" hangingPunct="1">
              <a:defRPr sz="6805" kern="1200">
                <a:solidFill>
                  <a:schemeClr val="tx1"/>
                </a:solidFill>
                <a:latin typeface="+mn-lt"/>
                <a:ea typeface="+mn-ea"/>
                <a:cs typeface="+mn-cs"/>
              </a:defRPr>
            </a:lvl2pPr>
            <a:lvl3pPr marL="3455670" algn="l" defTabSz="3455670" rtl="0" eaLnBrk="1" latinLnBrk="0" hangingPunct="1">
              <a:defRPr sz="6805" kern="1200">
                <a:solidFill>
                  <a:schemeClr val="tx1"/>
                </a:solidFill>
                <a:latin typeface="+mn-lt"/>
                <a:ea typeface="+mn-ea"/>
                <a:cs typeface="+mn-cs"/>
              </a:defRPr>
            </a:lvl3pPr>
            <a:lvl4pPr marL="5184140" algn="l" defTabSz="3455670" rtl="0" eaLnBrk="1" latinLnBrk="0" hangingPunct="1">
              <a:defRPr sz="6805" kern="1200">
                <a:solidFill>
                  <a:schemeClr val="tx1"/>
                </a:solidFill>
                <a:latin typeface="+mn-lt"/>
                <a:ea typeface="+mn-ea"/>
                <a:cs typeface="+mn-cs"/>
              </a:defRPr>
            </a:lvl4pPr>
            <a:lvl5pPr marL="6911975" algn="l" defTabSz="3455670" rtl="0" eaLnBrk="1" latinLnBrk="0" hangingPunct="1">
              <a:defRPr sz="6805" kern="1200">
                <a:solidFill>
                  <a:schemeClr val="tx1"/>
                </a:solidFill>
                <a:latin typeface="+mn-lt"/>
                <a:ea typeface="+mn-ea"/>
                <a:cs typeface="+mn-cs"/>
              </a:defRPr>
            </a:lvl5pPr>
            <a:lvl6pPr marL="8639810" algn="l" defTabSz="3455670" rtl="0" eaLnBrk="1" latinLnBrk="0" hangingPunct="1">
              <a:defRPr sz="6805" kern="1200">
                <a:solidFill>
                  <a:schemeClr val="tx1"/>
                </a:solidFill>
                <a:latin typeface="+mn-lt"/>
                <a:ea typeface="+mn-ea"/>
                <a:cs typeface="+mn-cs"/>
              </a:defRPr>
            </a:lvl6pPr>
            <a:lvl7pPr marL="10367645" algn="l" defTabSz="3455670" rtl="0" eaLnBrk="1" latinLnBrk="0" hangingPunct="1">
              <a:defRPr sz="6805" kern="1200">
                <a:solidFill>
                  <a:schemeClr val="tx1"/>
                </a:solidFill>
                <a:latin typeface="+mn-lt"/>
                <a:ea typeface="+mn-ea"/>
                <a:cs typeface="+mn-cs"/>
              </a:defRPr>
            </a:lvl7pPr>
            <a:lvl8pPr marL="12096115" algn="l" defTabSz="3455670" rtl="0" eaLnBrk="1" latinLnBrk="0" hangingPunct="1">
              <a:defRPr sz="6805" kern="1200">
                <a:solidFill>
                  <a:schemeClr val="tx1"/>
                </a:solidFill>
                <a:latin typeface="+mn-lt"/>
                <a:ea typeface="+mn-ea"/>
                <a:cs typeface="+mn-cs"/>
              </a:defRPr>
            </a:lvl8pPr>
            <a:lvl9pPr marL="13823950" algn="l" defTabSz="3455670" rtl="0" eaLnBrk="1" latinLnBrk="0" hangingPunct="1">
              <a:defRPr sz="6805" kern="1200">
                <a:solidFill>
                  <a:schemeClr val="tx1"/>
                </a:solidFill>
                <a:latin typeface="+mn-lt"/>
                <a:ea typeface="+mn-ea"/>
                <a:cs typeface="+mn-cs"/>
              </a:defRPr>
            </a:lvl9pPr>
          </a:lstStyle>
          <a:p>
            <a:pPr>
              <a:lnSpc>
                <a:spcPct val="150000"/>
              </a:lnSpc>
            </a:pPr>
            <a:r>
              <a:rPr kumimoji="1" lang="zh-CN" altLang="en-US" sz="2600" b="1" spc="30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rPr>
              <a:t>联系方式：</a:t>
            </a:r>
            <a:r>
              <a:rPr kumimoji="1" lang="en-US" altLang="zh-CN" sz="2600" b="1" spc="30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rPr>
              <a:t>	</a:t>
            </a:r>
            <a:r>
              <a:rPr kumimoji="1" lang="zh-CN" altLang="en-US" sz="2600" b="1" spc="30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rPr>
              <a:t>卢周广教授 </a:t>
            </a:r>
            <a:r>
              <a:rPr kumimoji="1" lang="en-US" altLang="zh-CN" sz="2600" b="1" spc="30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rPr>
              <a:t>luzg@sustech.edu.c</a:t>
            </a:r>
            <a:r>
              <a:rPr kumimoji="1" lang="en-US" altLang="zh-CN" sz="2400" b="1" kern="2000" spc="30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rPr>
              <a:t>n</a:t>
            </a:r>
            <a:r>
              <a:rPr kumimoji="1" lang="zh-CN" altLang="en-US" sz="2400" b="1" kern="2000" spc="30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rPr>
              <a:t> </a:t>
            </a:r>
            <a:r>
              <a:rPr kumimoji="1" lang="en-US" altLang="zh-CN" sz="2400" b="1" kern="2000" spc="30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rPr>
              <a:t>  </a:t>
            </a:r>
          </a:p>
          <a:p>
            <a:pPr>
              <a:lnSpc>
                <a:spcPct val="150000"/>
              </a:lnSpc>
            </a:pPr>
            <a:r>
              <a:rPr kumimoji="1" lang="en-US" altLang="zh-CN" sz="2600" b="1" spc="30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rPr>
              <a:t>	</a:t>
            </a:r>
            <a:r>
              <a:rPr kumimoji="1" lang="zh-CN" altLang="en-US" sz="2600" b="1" spc="30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rPr>
              <a:t>王浩羽 1191</a:t>
            </a:r>
            <a:r>
              <a:rPr kumimoji="1" lang="en-US" altLang="zh-CN" sz="2600" b="1" spc="30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rPr>
              <a:t>1612</a:t>
            </a:r>
            <a:r>
              <a:rPr kumimoji="1" lang="zh-CN" altLang="en-US" sz="2600" b="1" spc="30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rPr>
              <a:t>@mail.sustech.edu.cn</a:t>
            </a:r>
          </a:p>
        </p:txBody>
      </p:sp>
      <p:sp>
        <p:nvSpPr>
          <p:cNvPr id="2" name="矩形 1"/>
          <p:cNvSpPr/>
          <p:nvPr/>
        </p:nvSpPr>
        <p:spPr>
          <a:xfrm>
            <a:off x="3486150" y="4137025"/>
            <a:ext cx="6045835" cy="499624"/>
          </a:xfrm>
          <a:prstGeom prst="rect">
            <a:avLst/>
          </a:prstGeom>
        </p:spPr>
        <p:txBody>
          <a:bodyPr wrap="square">
            <a:spAutoFit/>
          </a:bodyPr>
          <a:lstStyle/>
          <a:p>
            <a:pPr>
              <a:lnSpc>
                <a:spcPct val="150000"/>
              </a:lnSpc>
            </a:pPr>
            <a:r>
              <a:rPr lang="zh-CN" altLang="en-US" sz="2000" b="1" dirty="0">
                <a:solidFill>
                  <a:schemeClr val="bg1">
                    <a:lumMod val="95000"/>
                  </a:schemeClr>
                </a:solidFill>
                <a:latin typeface="微软雅黑" panose="020B0503020204020204" pitchFamily="34" charset="-122"/>
                <a:ea typeface="微软雅黑" panose="020B0503020204020204" pitchFamily="34" charset="-122"/>
                <a:cs typeface="Times New Roman" panose="02020603050405020304" pitchFamily="18" charset="0"/>
              </a:rPr>
              <a:t>项目来源：深圳树米网络科技有限公司</a:t>
            </a:r>
          </a:p>
        </p:txBody>
      </p:sp>
      <p:sp>
        <p:nvSpPr>
          <p:cNvPr id="20" name="文本框 19"/>
          <p:cNvSpPr txBox="1"/>
          <p:nvPr/>
        </p:nvSpPr>
        <p:spPr>
          <a:xfrm>
            <a:off x="10998768" y="17019998"/>
            <a:ext cx="1995254" cy="400110"/>
          </a:xfrm>
          <a:prstGeom prst="rect">
            <a:avLst/>
          </a:prstGeom>
          <a:noFill/>
        </p:spPr>
        <p:txBody>
          <a:bodyPr wrap="square">
            <a:spAutoFit/>
          </a:bodyPr>
          <a:lstStyle/>
          <a:p>
            <a:pPr algn="ctr"/>
            <a:r>
              <a:rPr kumimoji="1" lang="zh-CN" altLang="en-US" sz="2000" b="1" spc="3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电化学工作站</a:t>
            </a:r>
            <a:endParaRPr lang="zh-CN" altLang="en-US" sz="2000"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518B90B8-2A5C-3970-F017-69057819EF1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8768" b="8707"/>
          <a:stretch/>
        </p:blipFill>
        <p:spPr>
          <a:xfrm>
            <a:off x="9644743" y="13774629"/>
            <a:ext cx="4458378" cy="3175903"/>
          </a:xfrm>
          <a:prstGeom prst="rect">
            <a:avLst/>
          </a:prstGeom>
        </p:spPr>
      </p:pic>
      <p:sp>
        <p:nvSpPr>
          <p:cNvPr id="29" name="文本框 28">
            <a:extLst>
              <a:ext uri="{FF2B5EF4-FFF2-40B4-BE49-F238E27FC236}">
                <a16:creationId xmlns:a16="http://schemas.microsoft.com/office/drawing/2014/main" id="{0C5B69C3-6287-54C5-1461-B45A8333CD9D}"/>
              </a:ext>
            </a:extLst>
          </p:cNvPr>
          <p:cNvSpPr txBox="1"/>
          <p:nvPr/>
        </p:nvSpPr>
        <p:spPr>
          <a:xfrm>
            <a:off x="5024380" y="11734911"/>
            <a:ext cx="4350812" cy="398780"/>
          </a:xfrm>
          <a:prstGeom prst="rect">
            <a:avLst/>
          </a:prstGeom>
          <a:noFill/>
        </p:spPr>
        <p:txBody>
          <a:bodyPr wrap="square">
            <a:spAutoFit/>
          </a:bodyPr>
          <a:lstStyle/>
          <a:p>
            <a:pPr algn="ctr"/>
            <a:r>
              <a:rPr kumimoji="1" lang="zh-CN" altLang="en-US" sz="2000" b="1" spc="3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项目工作流程示意图</a:t>
            </a:r>
            <a:endParaRPr lang="zh-CN" altLang="en-US" sz="2000"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31" name="图片 30">
            <a:extLst>
              <a:ext uri="{FF2B5EF4-FFF2-40B4-BE49-F238E27FC236}">
                <a16:creationId xmlns:a16="http://schemas.microsoft.com/office/drawing/2014/main" id="{138B2392-5F6F-AE59-8067-A2E77F4AFA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9511" y="8700184"/>
            <a:ext cx="12020550" cy="2876550"/>
          </a:xfrm>
          <a:prstGeom prst="rect">
            <a:avLst/>
          </a:prstGeom>
        </p:spPr>
      </p:pic>
      <p:grpSp>
        <p:nvGrpSpPr>
          <p:cNvPr id="62" name="组合 61">
            <a:extLst>
              <a:ext uri="{FF2B5EF4-FFF2-40B4-BE49-F238E27FC236}">
                <a16:creationId xmlns:a16="http://schemas.microsoft.com/office/drawing/2014/main" id="{9D026509-BEB8-EDCF-C5C2-8937EE77216A}"/>
              </a:ext>
            </a:extLst>
          </p:cNvPr>
          <p:cNvGrpSpPr/>
          <p:nvPr/>
        </p:nvGrpSpPr>
        <p:grpSpPr>
          <a:xfrm>
            <a:off x="307340" y="17556471"/>
            <a:ext cx="8639999" cy="3895275"/>
            <a:chOff x="307340" y="18153036"/>
            <a:chExt cx="8991174" cy="3905057"/>
          </a:xfrm>
        </p:grpSpPr>
        <p:sp>
          <p:nvSpPr>
            <p:cNvPr id="9" name="文本框 8"/>
            <p:cNvSpPr txBox="1"/>
            <p:nvPr>
              <p:custDataLst>
                <p:tags r:id="rId1"/>
              </p:custDataLst>
            </p:nvPr>
          </p:nvSpPr>
          <p:spPr>
            <a:xfrm>
              <a:off x="2387117" y="21659313"/>
              <a:ext cx="4350812" cy="398780"/>
            </a:xfrm>
            <a:prstGeom prst="rect">
              <a:avLst/>
            </a:prstGeom>
            <a:noFill/>
          </p:spPr>
          <p:txBody>
            <a:bodyPr wrap="square">
              <a:spAutoFit/>
            </a:bodyPr>
            <a:lstStyle/>
            <a:p>
              <a:pPr algn="ctr"/>
              <a:r>
                <a:rPr lang="zh-CN" altLang="en-US" sz="2000" b="1" dirty="0">
                  <a:solidFill>
                    <a:schemeClr val="bg2">
                      <a:lumMod val="25000"/>
                    </a:schemeClr>
                  </a:solidFill>
                  <a:latin typeface="微软雅黑" panose="020B0503020204020204" pitchFamily="34" charset="-122"/>
                  <a:ea typeface="微软雅黑" panose="020B0503020204020204" pitchFamily="34" charset="-122"/>
                </a:rPr>
                <a:t>跨学科团队协同合作</a:t>
              </a:r>
            </a:p>
          </p:txBody>
        </p:sp>
        <p:pic>
          <p:nvPicPr>
            <p:cNvPr id="59" name="图片 58">
              <a:extLst>
                <a:ext uri="{FF2B5EF4-FFF2-40B4-BE49-F238E27FC236}">
                  <a16:creationId xmlns:a16="http://schemas.microsoft.com/office/drawing/2014/main" id="{FD9840A9-B468-FC3E-F296-A9D856B48E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7340" y="18153036"/>
              <a:ext cx="8991174" cy="3462119"/>
            </a:xfrm>
            <a:prstGeom prst="rect">
              <a:avLst/>
            </a:prstGeom>
          </p:spPr>
        </p:pic>
      </p:grpSp>
      <p:grpSp>
        <p:nvGrpSpPr>
          <p:cNvPr id="82" name="组合 81">
            <a:extLst>
              <a:ext uri="{FF2B5EF4-FFF2-40B4-BE49-F238E27FC236}">
                <a16:creationId xmlns:a16="http://schemas.microsoft.com/office/drawing/2014/main" id="{E8BF79C3-4A96-1FFB-F2C5-763A7003E542}"/>
              </a:ext>
            </a:extLst>
          </p:cNvPr>
          <p:cNvGrpSpPr/>
          <p:nvPr/>
        </p:nvGrpSpPr>
        <p:grpSpPr>
          <a:xfrm>
            <a:off x="307340" y="26451494"/>
            <a:ext cx="8640000" cy="4198169"/>
            <a:chOff x="6146087" y="26971334"/>
            <a:chExt cx="8211544" cy="3699700"/>
          </a:xfrm>
        </p:grpSpPr>
        <p:sp>
          <p:nvSpPr>
            <p:cNvPr id="92" name="矩形 91"/>
            <p:cNvSpPr/>
            <p:nvPr/>
          </p:nvSpPr>
          <p:spPr>
            <a:xfrm>
              <a:off x="9603453" y="30318431"/>
              <a:ext cx="1296812" cy="352603"/>
            </a:xfrm>
            <a:prstGeom prst="rect">
              <a:avLst/>
            </a:prstGeom>
          </p:spPr>
          <p:txBody>
            <a:bodyPr wrap="none">
              <a:spAutoFit/>
            </a:bodyPr>
            <a:lstStyle/>
            <a:p>
              <a:pPr algn="ctr"/>
              <a:r>
                <a:rPr kumimoji="1" lang="zh-CN" altLang="en-US" sz="2000" b="1" spc="300" dirty="0">
                  <a:solidFill>
                    <a:schemeClr val="bg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芯片设计</a:t>
              </a:r>
              <a:endParaRPr 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70" name="图片 69">
              <a:extLst>
                <a:ext uri="{FF2B5EF4-FFF2-40B4-BE49-F238E27FC236}">
                  <a16:creationId xmlns:a16="http://schemas.microsoft.com/office/drawing/2014/main" id="{53FAEF2C-EC35-CE95-2235-0DDDA89CAEF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46087" y="26971334"/>
              <a:ext cx="8211544" cy="3268800"/>
            </a:xfrm>
            <a:prstGeom prst="rect">
              <a:avLst/>
            </a:prstGeom>
          </p:spPr>
        </p:pic>
      </p:grpSp>
      <p:sp>
        <p:nvSpPr>
          <p:cNvPr id="77" name="矩形 76">
            <a:extLst>
              <a:ext uri="{FF2B5EF4-FFF2-40B4-BE49-F238E27FC236}">
                <a16:creationId xmlns:a16="http://schemas.microsoft.com/office/drawing/2014/main" id="{45AC16AB-AD17-AEFC-4186-7FCA3043C15E}"/>
              </a:ext>
            </a:extLst>
          </p:cNvPr>
          <p:cNvSpPr/>
          <p:nvPr/>
        </p:nvSpPr>
        <p:spPr>
          <a:xfrm>
            <a:off x="10964472" y="21610806"/>
            <a:ext cx="2029550" cy="400110"/>
          </a:xfrm>
          <a:prstGeom prst="rect">
            <a:avLst/>
          </a:prstGeom>
        </p:spPr>
        <p:txBody>
          <a:bodyPr wrap="none">
            <a:spAutoFit/>
          </a:bodyPr>
          <a:lstStyle/>
          <a:p>
            <a:pPr algn="ctr"/>
            <a:r>
              <a:rPr kumimoji="1" lang="zh-CN" altLang="en-US" sz="2000" b="1" spc="300" dirty="0">
                <a:solidFill>
                  <a:schemeClr val="bg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电化学阻抗谱</a:t>
            </a:r>
            <a:endParaRPr 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8" name="矩形 77">
            <a:extLst>
              <a:ext uri="{FF2B5EF4-FFF2-40B4-BE49-F238E27FC236}">
                <a16:creationId xmlns:a16="http://schemas.microsoft.com/office/drawing/2014/main" id="{CA5D217E-FD51-EBBC-1054-F1B8E1FC2394}"/>
              </a:ext>
            </a:extLst>
          </p:cNvPr>
          <p:cNvSpPr/>
          <p:nvPr/>
        </p:nvSpPr>
        <p:spPr>
          <a:xfrm>
            <a:off x="10964472" y="25756576"/>
            <a:ext cx="2029550" cy="400110"/>
          </a:xfrm>
          <a:prstGeom prst="rect">
            <a:avLst/>
          </a:prstGeom>
        </p:spPr>
        <p:txBody>
          <a:bodyPr wrap="none">
            <a:spAutoFit/>
          </a:bodyPr>
          <a:lstStyle/>
          <a:p>
            <a:pPr algn="ctr"/>
            <a:r>
              <a:rPr kumimoji="1" lang="zh-CN" altLang="en-US" sz="2000" b="1" spc="300" dirty="0">
                <a:solidFill>
                  <a:schemeClr val="bg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容量预测结果</a:t>
            </a:r>
            <a:endParaRPr 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0" name="矩形 79">
            <a:extLst>
              <a:ext uri="{FF2B5EF4-FFF2-40B4-BE49-F238E27FC236}">
                <a16:creationId xmlns:a16="http://schemas.microsoft.com/office/drawing/2014/main" id="{4088E146-BBED-403D-8AFB-19F6C555D414}"/>
              </a:ext>
            </a:extLst>
          </p:cNvPr>
          <p:cNvSpPr/>
          <p:nvPr/>
        </p:nvSpPr>
        <p:spPr>
          <a:xfrm>
            <a:off x="10285292" y="30050994"/>
            <a:ext cx="3387910" cy="400110"/>
          </a:xfrm>
          <a:prstGeom prst="rect">
            <a:avLst/>
          </a:prstGeom>
        </p:spPr>
        <p:txBody>
          <a:bodyPr wrap="none">
            <a:spAutoFit/>
          </a:bodyPr>
          <a:lstStyle/>
          <a:p>
            <a:pPr algn="ct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电池剩余使用寿命预测结果</a:t>
            </a:r>
            <a:endParaRPr lang="zh-CN"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4" name="图片 13">
            <a:extLst>
              <a:ext uri="{FF2B5EF4-FFF2-40B4-BE49-F238E27FC236}">
                <a16:creationId xmlns:a16="http://schemas.microsoft.com/office/drawing/2014/main" id="{06329847-9470-410E-29EC-31E7F0F456E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43121" y="17680594"/>
            <a:ext cx="4860000" cy="3950410"/>
          </a:xfrm>
          <a:prstGeom prst="rect">
            <a:avLst/>
          </a:prstGeom>
        </p:spPr>
      </p:pic>
      <p:pic>
        <p:nvPicPr>
          <p:cNvPr id="16" name="图片 15">
            <a:extLst>
              <a:ext uri="{FF2B5EF4-FFF2-40B4-BE49-F238E27FC236}">
                <a16:creationId xmlns:a16="http://schemas.microsoft.com/office/drawing/2014/main" id="{03927A73-4EFC-8A80-ED68-B917B0F22A0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43121" y="22284190"/>
            <a:ext cx="4860000" cy="3472386"/>
          </a:xfrm>
          <a:prstGeom prst="rect">
            <a:avLst/>
          </a:prstGeom>
        </p:spPr>
      </p:pic>
      <p:pic>
        <p:nvPicPr>
          <p:cNvPr id="23" name="图片 22">
            <a:extLst>
              <a:ext uri="{FF2B5EF4-FFF2-40B4-BE49-F238E27FC236}">
                <a16:creationId xmlns:a16="http://schemas.microsoft.com/office/drawing/2014/main" id="{3B605507-49EB-D595-7966-10E00CEEE0D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229991" y="26600329"/>
            <a:ext cx="4860000" cy="3472386"/>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1577</TotalTime>
  <Words>389</Words>
  <Application>Microsoft Office PowerPoint</Application>
  <PresentationFormat>自定义</PresentationFormat>
  <Paragraphs>22</Paragraphs>
  <Slides>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微软雅黑</vt:lpstr>
      <vt:lpstr>Arial</vt:lpstr>
      <vt:lpstr>Calibri</vt:lpstr>
      <vt:lpstr>Calibri Light</vt:lpstr>
      <vt:lpstr>Office 主题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Haoyu Wang</cp:lastModifiedBy>
  <cp:revision>183</cp:revision>
  <dcterms:created xsi:type="dcterms:W3CDTF">2015-05-05T08:02:00Z</dcterms:created>
  <dcterms:modified xsi:type="dcterms:W3CDTF">2024-05-29T09:13:00Z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FE2C664FCC1541809558F1E38B3C6F9C_13</vt:lpwstr>
  </property>
  <property fmtid="{D5CDD505-2E9C-101B-9397-08002B2CF9AE}" pid="3" name="KSOProductBuildVer">
    <vt:lpwstr>2052-11.8.2.8361</vt:lpwstr>
  </property>
</Properties>
</file>