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65175" y="639445"/>
            <a:ext cx="9235440" cy="1660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8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目标：测得电池的完整充放电曲线</a:t>
            </a:r>
            <a:endParaRPr lang="zh-CN" altLang="en-US" sz="28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8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8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工作：搭建控制电池充放电并对电压电流采样的硬件电路</a:t>
            </a:r>
            <a:endParaRPr lang="zh-CN" altLang="en-US" sz="28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904480" y="3361690"/>
            <a:ext cx="2056765" cy="812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904480" y="3562350"/>
            <a:ext cx="2096135" cy="4356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电压</a:t>
            </a:r>
            <a:r>
              <a:rPr 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监测模块</a:t>
            </a:r>
            <a:endParaRPr lang="zh-CN" sz="24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904480" y="4463415"/>
            <a:ext cx="2072005" cy="812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954010" y="4618355"/>
            <a:ext cx="2173605" cy="4356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电流</a:t>
            </a:r>
            <a:r>
              <a:rPr 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监测模块</a:t>
            </a:r>
            <a:endParaRPr lang="zh-CN" sz="24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041265" y="2858135"/>
            <a:ext cx="1560195" cy="29610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104765" y="3997960"/>
            <a:ext cx="1433195" cy="4356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电池采样芯片</a:t>
            </a:r>
            <a:endParaRPr lang="zh-CN" sz="24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左箭头 11"/>
          <p:cNvSpPr/>
          <p:nvPr/>
        </p:nvSpPr>
        <p:spPr>
          <a:xfrm>
            <a:off x="6731635" y="3619500"/>
            <a:ext cx="979170" cy="485775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左箭头 12"/>
          <p:cNvSpPr/>
          <p:nvPr/>
        </p:nvSpPr>
        <p:spPr>
          <a:xfrm>
            <a:off x="6731635" y="4656455"/>
            <a:ext cx="979170" cy="485775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621155" y="3997960"/>
            <a:ext cx="1864360" cy="812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717675" y="4174490"/>
            <a:ext cx="1840230" cy="4076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stm32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芯片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71170" y="5632450"/>
            <a:ext cx="1864360" cy="812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697865" y="5819775"/>
            <a:ext cx="1792605" cy="4356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储存模块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8" name="右箭头 17"/>
          <p:cNvSpPr/>
          <p:nvPr/>
        </p:nvSpPr>
        <p:spPr>
          <a:xfrm rot="18840000">
            <a:off x="1414145" y="4999355"/>
            <a:ext cx="730250" cy="48577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603375" y="2451100"/>
            <a:ext cx="1954530" cy="812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620520" y="2639695"/>
            <a:ext cx="2880995" cy="2978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无线通信模块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1" name="上箭头 20"/>
          <p:cNvSpPr/>
          <p:nvPr/>
        </p:nvSpPr>
        <p:spPr>
          <a:xfrm>
            <a:off x="2399665" y="3329305"/>
            <a:ext cx="361950" cy="570230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2735580" y="5632450"/>
            <a:ext cx="2131060" cy="812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2761615" y="5819140"/>
            <a:ext cx="2105025" cy="4076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电池充电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模块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7" name="右箭头 26"/>
          <p:cNvSpPr/>
          <p:nvPr/>
        </p:nvSpPr>
        <p:spPr>
          <a:xfrm rot="3000000">
            <a:off x="3259455" y="4982210"/>
            <a:ext cx="730250" cy="48577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右箭头 27"/>
          <p:cNvSpPr/>
          <p:nvPr/>
        </p:nvSpPr>
        <p:spPr>
          <a:xfrm>
            <a:off x="5041265" y="5897880"/>
            <a:ext cx="3749040" cy="48577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8964930" y="5674360"/>
            <a:ext cx="1864360" cy="812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9451340" y="5850890"/>
            <a:ext cx="1792605" cy="4356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电池</a:t>
            </a:r>
            <a:endParaRPr lang="zh-CN" sz="24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1" name="左箭头 30"/>
          <p:cNvSpPr/>
          <p:nvPr/>
        </p:nvSpPr>
        <p:spPr>
          <a:xfrm rot="3600000">
            <a:off x="9925685" y="4587875"/>
            <a:ext cx="1137285" cy="485775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左箭头 31"/>
          <p:cNvSpPr/>
          <p:nvPr/>
        </p:nvSpPr>
        <p:spPr>
          <a:xfrm>
            <a:off x="3729355" y="4145280"/>
            <a:ext cx="1067435" cy="485775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校徽"/>
          <p:cNvPicPr>
            <a:picLocks noChangeAspect="1"/>
          </p:cNvPicPr>
          <p:nvPr/>
        </p:nvPicPr>
        <p:blipFill>
          <a:blip r:embed="rId1"/>
          <a:srcRect l="21146" t="9697" r="22583" b="12705"/>
          <a:stretch>
            <a:fillRect/>
          </a:stretch>
        </p:blipFill>
        <p:spPr>
          <a:xfrm>
            <a:off x="10811510" y="5556250"/>
            <a:ext cx="1028700" cy="102044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65175" y="846455"/>
            <a:ext cx="9235440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8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电压</a:t>
            </a:r>
            <a:r>
              <a:rPr lang="zh-CN" altLang="en-US" sz="28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监测电路</a:t>
            </a:r>
            <a:endParaRPr lang="zh-CN" altLang="en-US" sz="28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35355" y="1784350"/>
            <a:ext cx="967232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10" y="1946910"/>
            <a:ext cx="12192000" cy="440309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IMG_20240410_2146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7825" y="1104265"/>
            <a:ext cx="5485130" cy="4114165"/>
          </a:xfrm>
          <a:prstGeom prst="rect">
            <a:avLst/>
          </a:prstGeom>
        </p:spPr>
      </p:pic>
      <p:pic>
        <p:nvPicPr>
          <p:cNvPr id="5" name="图片 4" descr="IMG_20240410_21460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4865" y="1104265"/>
            <a:ext cx="5916295" cy="44373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校徽"/>
          <p:cNvPicPr>
            <a:picLocks noChangeAspect="1"/>
          </p:cNvPicPr>
          <p:nvPr/>
        </p:nvPicPr>
        <p:blipFill>
          <a:blip r:embed="rId1"/>
          <a:srcRect l="21146" t="9697" r="22583" b="12705"/>
          <a:stretch>
            <a:fillRect/>
          </a:stretch>
        </p:blipFill>
        <p:spPr>
          <a:xfrm>
            <a:off x="10811510" y="5556250"/>
            <a:ext cx="1028700" cy="102044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65175" y="846455"/>
            <a:ext cx="9235440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8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电</a:t>
            </a:r>
            <a:r>
              <a:rPr lang="zh-CN" altLang="en-US" sz="28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流监测电路</a:t>
            </a:r>
            <a:endParaRPr lang="zh-CN" altLang="en-US" sz="28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 descr="QQ截图202404111326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7310" y="1846580"/>
            <a:ext cx="12192000" cy="316420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tp4056    35mA</a:t>
            </a:r>
            <a:r>
              <a:rPr lang="zh-CN" altLang="en-US"/>
              <a:t>充电</a:t>
            </a:r>
            <a:r>
              <a:rPr lang="zh-CN" altLang="en-US"/>
              <a:t>模块</a:t>
            </a:r>
            <a:endParaRPr lang="zh-CN" altLang="en-US"/>
          </a:p>
        </p:txBody>
      </p:sp>
      <p:pic>
        <p:nvPicPr>
          <p:cNvPr id="4" name="内容占位符 3" descr="QQ截图2024041113291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32865" y="1825625"/>
            <a:ext cx="952563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IMG_20240410_2147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9175" y="1182370"/>
            <a:ext cx="6129020" cy="45967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PW4035    2A/3A</a:t>
            </a:r>
            <a:r>
              <a:rPr lang="zh-CN" altLang="en-US"/>
              <a:t>充电</a:t>
            </a:r>
            <a:r>
              <a:rPr lang="zh-CN" altLang="en-US"/>
              <a:t>模块</a:t>
            </a:r>
            <a:endParaRPr lang="zh-CN" altLang="en-US"/>
          </a:p>
        </p:txBody>
      </p:sp>
      <p:pic>
        <p:nvPicPr>
          <p:cNvPr id="4" name="内容占位符 3" descr="QQ截图2024041113321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52475" y="2164715"/>
            <a:ext cx="10496550" cy="35242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4175" y="311150"/>
            <a:ext cx="10515600" cy="1325563"/>
          </a:xfrm>
        </p:spPr>
        <p:txBody>
          <a:bodyPr/>
          <a:p>
            <a:r>
              <a:rPr lang="en-US" altLang="zh-CN"/>
              <a:t>EIS</a:t>
            </a:r>
            <a:r>
              <a:rPr lang="zh-CN" altLang="en-US"/>
              <a:t>测量</a:t>
            </a:r>
            <a:endParaRPr lang="zh-CN" altLang="en-US"/>
          </a:p>
        </p:txBody>
      </p:sp>
      <p:pic>
        <p:nvPicPr>
          <p:cNvPr id="4" name="内容占位符 3" descr="QQ截图2024041114134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17290" y="229870"/>
            <a:ext cx="6572250" cy="1076325"/>
          </a:xfrm>
          <a:prstGeom prst="rect">
            <a:avLst/>
          </a:prstGeom>
        </p:spPr>
      </p:pic>
      <p:sp>
        <p:nvSpPr>
          <p:cNvPr id="5" name="下箭头 4"/>
          <p:cNvSpPr/>
          <p:nvPr/>
        </p:nvSpPr>
        <p:spPr>
          <a:xfrm>
            <a:off x="6704965" y="1306195"/>
            <a:ext cx="485775" cy="979170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 descr="QQ截图202404111417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7315" y="2414270"/>
            <a:ext cx="6172200" cy="819150"/>
          </a:xfrm>
          <a:prstGeom prst="rect">
            <a:avLst/>
          </a:prstGeom>
        </p:spPr>
      </p:pic>
      <p:pic>
        <p:nvPicPr>
          <p:cNvPr id="7" name="图片 6" descr="QQ截图202404111417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7485" y="3362325"/>
            <a:ext cx="4391025" cy="819150"/>
          </a:xfrm>
          <a:prstGeom prst="rect">
            <a:avLst/>
          </a:prstGeom>
        </p:spPr>
      </p:pic>
      <p:sp>
        <p:nvSpPr>
          <p:cNvPr id="8" name="下箭头 7"/>
          <p:cNvSpPr/>
          <p:nvPr/>
        </p:nvSpPr>
        <p:spPr>
          <a:xfrm>
            <a:off x="6527165" y="4010660"/>
            <a:ext cx="485775" cy="979170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QQ截图202404111417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7485" y="5166995"/>
            <a:ext cx="4800600" cy="590550"/>
          </a:xfrm>
          <a:prstGeom prst="rect">
            <a:avLst/>
          </a:prstGeom>
        </p:spPr>
      </p:pic>
      <p:pic>
        <p:nvPicPr>
          <p:cNvPr id="10" name="图片 9" descr="QQ截图202404111417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0515" y="5767070"/>
            <a:ext cx="3419475" cy="4762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QQ截图2024041114193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94460" y="2219325"/>
            <a:ext cx="10515600" cy="277749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jc0MjAxOWNhYTIyODI5YjU3ODQ5NWQ5N2JmODdjMTA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</Words>
  <Application>WPS 演示</Application>
  <PresentationFormat>宽屏</PresentationFormat>
  <Paragraphs>32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Arial Unicode MS</vt:lpstr>
      <vt:lpstr>Calibri</vt:lpstr>
      <vt:lpstr>微软雅黑</vt:lpstr>
      <vt:lpstr>Times New Roman</vt:lpstr>
      <vt:lpstr>WPS</vt:lpstr>
      <vt:lpstr>Progress report</vt:lpstr>
      <vt:lpstr>Progress report</vt:lpstr>
      <vt:lpstr>PowerPoint 演示文稿</vt:lpstr>
      <vt:lpstr>Progress report</vt:lpstr>
      <vt:lpstr>PowerPoint 演示文稿</vt:lpstr>
      <vt:lpstr>PowerPoint 演示文稿</vt:lpstr>
      <vt:lpstr>PowerPoint 演示文稿</vt:lpstr>
      <vt:lpstr>EIS测量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yijiushier</dc:creator>
  <cp:lastModifiedBy>yijiushier</cp:lastModifiedBy>
  <cp:revision>10</cp:revision>
  <dcterms:created xsi:type="dcterms:W3CDTF">2023-08-09T12:44:00Z</dcterms:created>
  <dcterms:modified xsi:type="dcterms:W3CDTF">2024-04-11T06:19:44Z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2052-12.1.0.16399</vt:lpwstr>
  </property>
</Properties>
</file>