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314" r:id="rId5"/>
    <p:sldId id="319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175" y="639445"/>
            <a:ext cx="923544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目标：测得电池的完整充放电曲线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工作：搭建控制电池充放电并对电压电流采样的硬件电路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4480" y="3361690"/>
            <a:ext cx="2056765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04480" y="3562350"/>
            <a:ext cx="209613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电压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监测模块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04480" y="4463415"/>
            <a:ext cx="2072005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54010" y="4618355"/>
            <a:ext cx="217360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监测模块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41265" y="2858135"/>
            <a:ext cx="1560195" cy="296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04765" y="3997960"/>
            <a:ext cx="143319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电池采样芯片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731635" y="3619500"/>
            <a:ext cx="979170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6731635" y="4656455"/>
            <a:ext cx="979170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21155" y="3997960"/>
            <a:ext cx="18643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17675" y="4174490"/>
            <a:ext cx="1840230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芯片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170" y="5632450"/>
            <a:ext cx="18643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7865" y="5819775"/>
            <a:ext cx="179260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右箭头 17"/>
          <p:cNvSpPr/>
          <p:nvPr/>
        </p:nvSpPr>
        <p:spPr>
          <a:xfrm rot="18840000">
            <a:off x="1414145" y="4999355"/>
            <a:ext cx="730250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03375" y="2451100"/>
            <a:ext cx="195453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20520" y="2639695"/>
            <a:ext cx="2880995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无线通信模块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2399665" y="3329305"/>
            <a:ext cx="361950" cy="5702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35580" y="5632450"/>
            <a:ext cx="21310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61615" y="5819140"/>
            <a:ext cx="2105025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电池充电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右箭头 26"/>
          <p:cNvSpPr/>
          <p:nvPr/>
        </p:nvSpPr>
        <p:spPr>
          <a:xfrm rot="3000000">
            <a:off x="3259455" y="4982210"/>
            <a:ext cx="730250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041265" y="5897880"/>
            <a:ext cx="3749040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964930" y="5674360"/>
            <a:ext cx="18643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51340" y="5850890"/>
            <a:ext cx="179260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电池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 rot="3600000">
            <a:off x="9925685" y="4587875"/>
            <a:ext cx="1137285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>
            <a:off x="3729355" y="4145280"/>
            <a:ext cx="1067435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数据处理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从充放电数据到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EIS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谱图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QQ截图202404191625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4128135"/>
            <a:ext cx="8608695" cy="2346960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645285"/>
            <a:ext cx="3359785" cy="2489835"/>
          </a:xfrm>
          <a:prstGeom prst="rect">
            <a:avLst/>
          </a:prstGeom>
        </p:spPr>
      </p:pic>
      <p:pic>
        <p:nvPicPr>
          <p:cNvPr id="10" name="图片 9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580" y="1645285"/>
            <a:ext cx="3363595" cy="24403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05800" y="1877695"/>
            <a:ext cx="561721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：数据提取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t:0-40s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采样精度：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0.001s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：反卷积算法优化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电压监测电路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ADS1115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355" y="1784350"/>
            <a:ext cx="96723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979295"/>
            <a:ext cx="6294755" cy="37884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2925" y="1979295"/>
            <a:ext cx="4806950" cy="196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ADS1115是德州仪器推出的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具有IIC接口的16位ADC转换器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量程：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6.144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LSB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187.5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uV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四个单端输入或两个差分输入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电流监测电路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INA226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2230755"/>
            <a:ext cx="6035675" cy="3325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2925" y="1645285"/>
            <a:ext cx="4806950" cy="196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INA226是电流并联和功率监控器，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INA226监控并联压降和总线电源电压。可编程校准值、转换时间和平均法，结合了内部乘法器，可直接读出电流(安)和功率(瓦)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量程：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3.2A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LSB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0.1mA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储存模块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--W25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Q64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2925" y="1645285"/>
            <a:ext cx="4806950" cy="196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W25Q64是一种常见的串行闪存存储器，由Winbond公司生产。它的容量为64兆比特（8兆字节），采用SPI接口进行通信。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2235200"/>
            <a:ext cx="5923915" cy="30549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35mA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充电模块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TP4056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4340" y="2208530"/>
            <a:ext cx="4806950" cy="196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（1）当电池电压低于 3V时，管理芯片采用小电流对电池进行预充电。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（2）当电池电压超过 3V 时，充电器采用恒流模式对电池充电，充电电流由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电阻（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如图）决定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（3）当电池电压接近 4.2V 电压时,充电电流逐渐减小，TP4056进入恒压充电模式。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（4）当充电电流减小到额定电流的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1/10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,充电周期结束，CHRG 端输出高阻态（LED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灭），STDBY 端输出低电平（LED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亮）。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（5）当电池电压降至4.05V（对应电池电量约为80~90%），管理芯片重新启动充电循环。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2299335"/>
            <a:ext cx="6054090" cy="2820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8000" y="1369060"/>
            <a:ext cx="9235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充电模式：先恒流再恒压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2A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充电模块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PW4035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4340" y="2208530"/>
            <a:ext cx="4806950" cy="196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（1）当电池电压低于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2.9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V时，管理芯片采用小电流对电池进行预充电（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1/10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额定电流）。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（2）当电池电压超过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2.9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 时，充电器采用恒流模式对电池充电，充电电流由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RSEN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电阻（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如图）决定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（3）当电池电压接近 4.2V 电压时,充电电流逐渐减小，TP4056进入恒压充电模式。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（4）当充电电流减小到额定电流的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1/10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,充电周期结束，CHRG 端输出高阻态（LED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灭），STDBY 端输出低电平（LED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亮）。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（5）当电池电压降至4.05V（对应电池电量约为80~90%），管理芯片重新启动充电循环。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8000" y="1369060"/>
            <a:ext cx="9235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充电模式：先恒流再恒压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2257425"/>
            <a:ext cx="6487160" cy="234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各模块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展示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3120" y="1464310"/>
            <a:ext cx="97370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ADS1115                          INA226                               W25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Q64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IMG_20240420_1404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2529840"/>
            <a:ext cx="1996440" cy="1478280"/>
          </a:xfrm>
          <a:prstGeom prst="rect">
            <a:avLst/>
          </a:prstGeom>
        </p:spPr>
      </p:pic>
      <p:pic>
        <p:nvPicPr>
          <p:cNvPr id="10" name="图片 9" descr="IMG_20240420_1405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2529840"/>
            <a:ext cx="1947545" cy="1475105"/>
          </a:xfrm>
          <a:prstGeom prst="rect">
            <a:avLst/>
          </a:prstGeom>
        </p:spPr>
      </p:pic>
      <p:pic>
        <p:nvPicPr>
          <p:cNvPr id="11" name="图片 10" descr="IMG_20240420_1406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55" y="2529840"/>
            <a:ext cx="1983105" cy="14878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5175" y="3867150"/>
            <a:ext cx="97370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TP4056                             PW4035                         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STM32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IMG_20240420_1405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4775835"/>
            <a:ext cx="1997075" cy="1696720"/>
          </a:xfrm>
          <a:prstGeom prst="rect">
            <a:avLst/>
          </a:prstGeom>
        </p:spPr>
      </p:pic>
      <p:pic>
        <p:nvPicPr>
          <p:cNvPr id="14" name="图片 13" descr="IMG_20240420_1405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575" y="4775835"/>
            <a:ext cx="1946910" cy="1697355"/>
          </a:xfrm>
          <a:prstGeom prst="rect">
            <a:avLst/>
          </a:prstGeom>
        </p:spPr>
      </p:pic>
      <p:pic>
        <p:nvPicPr>
          <p:cNvPr id="15" name="图片 14" descr="IMG_20240420_1408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455" y="4752340"/>
            <a:ext cx="1983105" cy="17202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放电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7845" y="918845"/>
            <a:ext cx="6972935" cy="365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电池搭载电子负载恒流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放电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万用表测量与芯片测量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电压：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&lt;0.01V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电流：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&lt;50mA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路端电压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：电压与电流连续测量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（代码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问题）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：当电池路端电压降到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3.24V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放电电流持续下降到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0.8A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以下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IMG_20240419_154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2166620"/>
            <a:ext cx="2887980" cy="3850640"/>
          </a:xfrm>
          <a:prstGeom prst="rect">
            <a:avLst/>
          </a:prstGeom>
        </p:spPr>
      </p:pic>
      <p:pic>
        <p:nvPicPr>
          <p:cNvPr id="10" name="图片 9" descr="IMG_20240419_154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95" y="2166620"/>
            <a:ext cx="2733040" cy="3850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zh-CN" sz="31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 report</a:t>
            </a:r>
            <a:endParaRPr lang="en-US" altLang="zh-CN" sz="31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数据处理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从充放电数据到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EIS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谱图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1080" y="2051050"/>
            <a:ext cx="15849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放电曲线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080" y="3479165"/>
            <a:ext cx="15849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drt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谱图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080" y="5029200"/>
            <a:ext cx="15849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谱图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395730" y="3041650"/>
            <a:ext cx="393700" cy="52260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395730" y="4572000"/>
            <a:ext cx="393700" cy="52260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407920"/>
            <a:ext cx="8327390" cy="1447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commondata" val="eyJoZGlkIjoiNjc0MjAxOWNhYTIyODI5YjU3ODQ5NWQ5N2JmODdjM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演示</Application>
  <PresentationFormat>宽屏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等线 Light</vt:lpstr>
      <vt:lpstr>Calibri</vt:lpstr>
      <vt:lpstr>Office 主题​​</vt:lpstr>
      <vt:lpstr>Progress report</vt:lpstr>
      <vt:lpstr>Progress report</vt:lpstr>
      <vt:lpstr>Progress report</vt:lpstr>
      <vt:lpstr>Progress report</vt:lpstr>
      <vt:lpstr>Progress report</vt:lpstr>
      <vt:lpstr>Progress report</vt:lpstr>
      <vt:lpstr>Progress report</vt:lpstr>
      <vt:lpstr>Progress report</vt:lpstr>
      <vt:lpstr>Progress report</vt:lpstr>
      <vt:lpstr>Progress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yijiushier</cp:lastModifiedBy>
  <cp:revision>160</cp:revision>
  <dcterms:created xsi:type="dcterms:W3CDTF">2018-03-09T10:15:00Z</dcterms:created>
  <dcterms:modified xsi:type="dcterms:W3CDTF">2024-04-20T06:47:08Z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F105BCA59CB241499CBAF6509A741684_12</vt:lpwstr>
  </property>
</Properties>
</file>