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3"/>
  </p:sldIdLst>
  <p:sldSz cx="14399895" cy="3239897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6"/>
    <a:srgbClr val="00A5CC"/>
    <a:srgbClr val="005E74"/>
    <a:srgbClr val="E6E6E6"/>
    <a:srgbClr val="021078"/>
    <a:srgbClr val="FAF9FF"/>
    <a:srgbClr val="FAFBD8"/>
    <a:srgbClr val="950406"/>
    <a:srgbClr val="EDE4A6"/>
    <a:srgbClr val="F8F0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31" autoAdjust="0"/>
    <p:restoredTop sz="94660"/>
  </p:normalViewPr>
  <p:slideViewPr>
    <p:cSldViewPr snapToGrid="0" showGuides="1">
      <p:cViewPr>
        <p:scale>
          <a:sx n="50" d="100"/>
          <a:sy n="50" d="100"/>
        </p:scale>
        <p:origin x="340" y="24"/>
      </p:cViewPr>
      <p:guideLst>
        <p:guide orient="horz" pos="10204"/>
        <p:guide pos="4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80016" y="5302386"/>
            <a:ext cx="12240181" cy="11279752"/>
          </a:xfrm>
        </p:spPr>
        <p:txBody>
          <a:bodyPr anchor="b"/>
          <a:lstStyle>
            <a:lvl1pPr algn="ctr">
              <a:defRPr sz="9450"/>
            </a:lvl1pPr>
          </a:lstStyle>
          <a:p>
            <a:r>
              <a:rPr lang="zh-CN" altLang="en-US"/>
              <a:t>单击此处编辑母版标题样式</a:t>
            </a:r>
            <a:endParaRPr lang="en-US" dirty="0"/>
          </a:p>
        </p:txBody>
      </p:sp>
      <p:sp>
        <p:nvSpPr>
          <p:cNvPr id="3" name="Subtitle 2"/>
          <p:cNvSpPr>
            <a:spLocks noGrp="1"/>
          </p:cNvSpPr>
          <p:nvPr>
            <p:ph type="subTitle" idx="1"/>
          </p:nvPr>
        </p:nvSpPr>
        <p:spPr>
          <a:xfrm>
            <a:off x="1800027" y="17017128"/>
            <a:ext cx="10800160" cy="7822326"/>
          </a:xfrm>
        </p:spPr>
        <p:txBody>
          <a:bodyPr/>
          <a:lstStyle>
            <a:lvl1pPr marL="0" indent="0" algn="ctr">
              <a:buNone/>
              <a:defRPr sz="3780"/>
            </a:lvl1pPr>
            <a:lvl2pPr marL="720090" indent="0" algn="ctr">
              <a:buNone/>
              <a:defRPr sz="3150"/>
            </a:lvl2pPr>
            <a:lvl3pPr marL="1440180" indent="0" algn="ctr">
              <a:buNone/>
              <a:defRPr sz="2835"/>
            </a:lvl3pPr>
            <a:lvl4pPr marL="2160270" indent="0" algn="ctr">
              <a:buNone/>
              <a:defRPr sz="2520"/>
            </a:lvl4pPr>
            <a:lvl5pPr marL="2879725" indent="0" algn="ctr">
              <a:buNone/>
              <a:defRPr sz="2520"/>
            </a:lvl5pPr>
            <a:lvl6pPr marL="3599815" indent="0" algn="ctr">
              <a:buNone/>
              <a:defRPr sz="2520"/>
            </a:lvl6pPr>
            <a:lvl7pPr marL="4319905" indent="0" algn="ctr">
              <a:buNone/>
              <a:defRPr sz="2520"/>
            </a:lvl7pPr>
            <a:lvl8pPr marL="5039995" indent="0" algn="ctr">
              <a:buNone/>
              <a:defRPr sz="2520"/>
            </a:lvl8pPr>
            <a:lvl9pPr marL="5760085" indent="0" algn="ctr">
              <a:buNone/>
              <a:defRPr sz="252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3" y="1724962"/>
            <a:ext cx="3105046" cy="2745689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015" y="1724962"/>
            <a:ext cx="9135135" cy="2745689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82515" y="8077332"/>
            <a:ext cx="12420184" cy="13477201"/>
          </a:xfrm>
        </p:spPr>
        <p:txBody>
          <a:bodyPr anchor="b"/>
          <a:lstStyle>
            <a:lvl1pPr>
              <a:defRPr sz="9450"/>
            </a:lvl1pPr>
          </a:lstStyle>
          <a:p>
            <a:r>
              <a:rPr lang="zh-CN" altLang="en-US"/>
              <a:t>单击此处编辑母版标题样式</a:t>
            </a:r>
            <a:endParaRPr lang="en-US" dirty="0"/>
          </a:p>
        </p:txBody>
      </p:sp>
      <p:sp>
        <p:nvSpPr>
          <p:cNvPr id="3" name="Text Placeholder 2"/>
          <p:cNvSpPr>
            <a:spLocks noGrp="1"/>
          </p:cNvSpPr>
          <p:nvPr>
            <p:ph type="body" idx="1"/>
          </p:nvPr>
        </p:nvSpPr>
        <p:spPr>
          <a:xfrm>
            <a:off x="982515" y="21682033"/>
            <a:ext cx="12420184" cy="7087342"/>
          </a:xfrm>
        </p:spPr>
        <p:txBody>
          <a:bodyPr/>
          <a:lstStyle>
            <a:lvl1pPr marL="0" indent="0">
              <a:buNone/>
              <a:defRPr sz="3780">
                <a:solidFill>
                  <a:schemeClr val="tx1"/>
                </a:solidFill>
              </a:defRPr>
            </a:lvl1pPr>
            <a:lvl2pPr marL="720090" indent="0">
              <a:buNone/>
              <a:defRPr sz="3150">
                <a:solidFill>
                  <a:schemeClr val="tx1">
                    <a:tint val="75000"/>
                  </a:schemeClr>
                </a:solidFill>
              </a:defRPr>
            </a:lvl2pPr>
            <a:lvl3pPr marL="1440180" indent="0">
              <a:buNone/>
              <a:defRPr sz="2835">
                <a:solidFill>
                  <a:schemeClr val="tx1">
                    <a:tint val="75000"/>
                  </a:schemeClr>
                </a:solidFill>
              </a:defRPr>
            </a:lvl3pPr>
            <a:lvl4pPr marL="2160270" indent="0">
              <a:buNone/>
              <a:defRPr sz="2520">
                <a:solidFill>
                  <a:schemeClr val="tx1">
                    <a:tint val="75000"/>
                  </a:schemeClr>
                </a:solidFill>
              </a:defRPr>
            </a:lvl4pPr>
            <a:lvl5pPr marL="2879725" indent="0">
              <a:buNone/>
              <a:defRPr sz="2520">
                <a:solidFill>
                  <a:schemeClr val="tx1">
                    <a:tint val="75000"/>
                  </a:schemeClr>
                </a:solidFill>
              </a:defRPr>
            </a:lvl5pPr>
            <a:lvl6pPr marL="3599815" indent="0">
              <a:buNone/>
              <a:defRPr sz="2520">
                <a:solidFill>
                  <a:schemeClr val="tx1">
                    <a:tint val="75000"/>
                  </a:schemeClr>
                </a:solidFill>
              </a:defRPr>
            </a:lvl6pPr>
            <a:lvl7pPr marL="4319905" indent="0">
              <a:buNone/>
              <a:defRPr sz="2520">
                <a:solidFill>
                  <a:schemeClr val="tx1">
                    <a:tint val="75000"/>
                  </a:schemeClr>
                </a:solidFill>
              </a:defRPr>
            </a:lvl7pPr>
            <a:lvl8pPr marL="5039995" indent="0">
              <a:buNone/>
              <a:defRPr sz="2520">
                <a:solidFill>
                  <a:schemeClr val="tx1">
                    <a:tint val="75000"/>
                  </a:schemeClr>
                </a:solidFill>
              </a:defRPr>
            </a:lvl8pPr>
            <a:lvl9pPr marL="5760085" indent="0">
              <a:buNone/>
              <a:defRPr sz="252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90014" y="8624810"/>
            <a:ext cx="6120091" cy="2055705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7290108" y="8624810"/>
            <a:ext cx="6120091" cy="2055705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91890" y="1724969"/>
            <a:ext cx="12420184" cy="626236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91892" y="7942328"/>
            <a:ext cx="6091964" cy="3892412"/>
          </a:xfrm>
        </p:spPr>
        <p:txBody>
          <a:bodyPr anchor="b"/>
          <a:lstStyle>
            <a:lvl1pPr marL="0" indent="0">
              <a:buNone/>
              <a:defRPr sz="3780" b="1"/>
            </a:lvl1pPr>
            <a:lvl2pPr marL="720090" indent="0">
              <a:buNone/>
              <a:defRPr sz="3150" b="1"/>
            </a:lvl2pPr>
            <a:lvl3pPr marL="1440180" indent="0">
              <a:buNone/>
              <a:defRPr sz="2835" b="1"/>
            </a:lvl3pPr>
            <a:lvl4pPr marL="2160270" indent="0">
              <a:buNone/>
              <a:defRPr sz="2520" b="1"/>
            </a:lvl4pPr>
            <a:lvl5pPr marL="2879725" indent="0">
              <a:buNone/>
              <a:defRPr sz="2520" b="1"/>
            </a:lvl5pPr>
            <a:lvl6pPr marL="3599815" indent="0">
              <a:buNone/>
              <a:defRPr sz="2520" b="1"/>
            </a:lvl6pPr>
            <a:lvl7pPr marL="4319905" indent="0">
              <a:buNone/>
              <a:defRPr sz="2520" b="1"/>
            </a:lvl7pPr>
            <a:lvl8pPr marL="5039995" indent="0">
              <a:buNone/>
              <a:defRPr sz="2520" b="1"/>
            </a:lvl8pPr>
            <a:lvl9pPr marL="5760085" indent="0">
              <a:buNone/>
              <a:defRPr sz="252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991892" y="11834740"/>
            <a:ext cx="6091964" cy="1740712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7290109" y="7942328"/>
            <a:ext cx="6121966" cy="3892412"/>
          </a:xfrm>
        </p:spPr>
        <p:txBody>
          <a:bodyPr anchor="b"/>
          <a:lstStyle>
            <a:lvl1pPr marL="0" indent="0">
              <a:buNone/>
              <a:defRPr sz="3780" b="1"/>
            </a:lvl1pPr>
            <a:lvl2pPr marL="720090" indent="0">
              <a:buNone/>
              <a:defRPr sz="3150" b="1"/>
            </a:lvl2pPr>
            <a:lvl3pPr marL="1440180" indent="0">
              <a:buNone/>
              <a:defRPr sz="2835" b="1"/>
            </a:lvl3pPr>
            <a:lvl4pPr marL="2160270" indent="0">
              <a:buNone/>
              <a:defRPr sz="2520" b="1"/>
            </a:lvl4pPr>
            <a:lvl5pPr marL="2879725" indent="0">
              <a:buNone/>
              <a:defRPr sz="2520" b="1"/>
            </a:lvl5pPr>
            <a:lvl6pPr marL="3599815" indent="0">
              <a:buNone/>
              <a:defRPr sz="2520" b="1"/>
            </a:lvl6pPr>
            <a:lvl7pPr marL="4319905" indent="0">
              <a:buNone/>
              <a:defRPr sz="2520" b="1"/>
            </a:lvl7pPr>
            <a:lvl8pPr marL="5039995" indent="0">
              <a:buNone/>
              <a:defRPr sz="2520" b="1"/>
            </a:lvl8pPr>
            <a:lvl9pPr marL="5760085" indent="0">
              <a:buNone/>
              <a:defRPr sz="252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7290109" y="11834740"/>
            <a:ext cx="6121966" cy="1740712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91890" y="2159952"/>
            <a:ext cx="4644444" cy="7559834"/>
          </a:xfrm>
        </p:spPr>
        <p:txBody>
          <a:bodyPr anchor="b"/>
          <a:lstStyle>
            <a:lvl1pPr>
              <a:defRPr sz="5040"/>
            </a:lvl1pPr>
          </a:lstStyle>
          <a:p>
            <a:r>
              <a:rPr lang="zh-CN" altLang="en-US"/>
              <a:t>单击此处编辑母版标题样式</a:t>
            </a:r>
            <a:endParaRPr lang="en-US" dirty="0"/>
          </a:p>
        </p:txBody>
      </p:sp>
      <p:sp>
        <p:nvSpPr>
          <p:cNvPr id="3" name="Content Placeholder 2"/>
          <p:cNvSpPr>
            <a:spLocks noGrp="1"/>
          </p:cNvSpPr>
          <p:nvPr>
            <p:ph idx="1"/>
          </p:nvPr>
        </p:nvSpPr>
        <p:spPr>
          <a:xfrm>
            <a:off x="6121966" y="4664905"/>
            <a:ext cx="7290108" cy="23024494"/>
          </a:xfrm>
        </p:spPr>
        <p:txBody>
          <a:bodyPr/>
          <a:lstStyle>
            <a:lvl1pPr>
              <a:defRPr sz="5040"/>
            </a:lvl1pPr>
            <a:lvl2pPr>
              <a:defRPr sz="4410"/>
            </a:lvl2pPr>
            <a:lvl3pPr>
              <a:defRPr sz="3780"/>
            </a:lvl3pPr>
            <a:lvl4pPr>
              <a:defRPr sz="3150"/>
            </a:lvl4pPr>
            <a:lvl5pPr>
              <a:defRPr sz="3150"/>
            </a:lvl5pPr>
            <a:lvl6pPr>
              <a:defRPr sz="3150"/>
            </a:lvl6pPr>
            <a:lvl7pPr>
              <a:defRPr sz="3150"/>
            </a:lvl7pPr>
            <a:lvl8pPr>
              <a:defRPr sz="3150"/>
            </a:lvl8pPr>
            <a:lvl9pPr>
              <a:defRPr sz="315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991890" y="9719786"/>
            <a:ext cx="4644444" cy="18007107"/>
          </a:xfrm>
        </p:spPr>
        <p:txBody>
          <a:bodyPr/>
          <a:lstStyle>
            <a:lvl1pPr marL="0" indent="0">
              <a:buNone/>
              <a:defRPr sz="2520"/>
            </a:lvl1pPr>
            <a:lvl2pPr marL="720090" indent="0">
              <a:buNone/>
              <a:defRPr sz="2205"/>
            </a:lvl2pPr>
            <a:lvl3pPr marL="1440180" indent="0">
              <a:buNone/>
              <a:defRPr sz="1890"/>
            </a:lvl3pPr>
            <a:lvl4pPr marL="2160270" indent="0">
              <a:buNone/>
              <a:defRPr sz="1575"/>
            </a:lvl4pPr>
            <a:lvl5pPr marL="2879725" indent="0">
              <a:buNone/>
              <a:defRPr sz="1575"/>
            </a:lvl5pPr>
            <a:lvl6pPr marL="3599815" indent="0">
              <a:buNone/>
              <a:defRPr sz="1575"/>
            </a:lvl6pPr>
            <a:lvl7pPr marL="4319905" indent="0">
              <a:buNone/>
              <a:defRPr sz="1575"/>
            </a:lvl7pPr>
            <a:lvl8pPr marL="5039995" indent="0">
              <a:buNone/>
              <a:defRPr sz="1575"/>
            </a:lvl8pPr>
            <a:lvl9pPr marL="5760085" indent="0">
              <a:buNone/>
              <a:defRPr sz="1575"/>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91890" y="2159952"/>
            <a:ext cx="4644444" cy="7559834"/>
          </a:xfrm>
        </p:spPr>
        <p:txBody>
          <a:bodyPr anchor="b"/>
          <a:lstStyle>
            <a:lvl1pPr>
              <a:defRPr sz="504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121966" y="4664905"/>
            <a:ext cx="7290108" cy="23024494"/>
          </a:xfrm>
        </p:spPr>
        <p:txBody>
          <a:bodyPr anchor="t"/>
          <a:lstStyle>
            <a:lvl1pPr marL="0" indent="0">
              <a:buNone/>
              <a:defRPr sz="5040"/>
            </a:lvl1pPr>
            <a:lvl2pPr marL="720090" indent="0">
              <a:buNone/>
              <a:defRPr sz="4410"/>
            </a:lvl2pPr>
            <a:lvl3pPr marL="1440180" indent="0">
              <a:buNone/>
              <a:defRPr sz="3780"/>
            </a:lvl3pPr>
            <a:lvl4pPr marL="2160270" indent="0">
              <a:buNone/>
              <a:defRPr sz="3150"/>
            </a:lvl4pPr>
            <a:lvl5pPr marL="2879725" indent="0">
              <a:buNone/>
              <a:defRPr sz="3150"/>
            </a:lvl5pPr>
            <a:lvl6pPr marL="3599815" indent="0">
              <a:buNone/>
              <a:defRPr sz="3150"/>
            </a:lvl6pPr>
            <a:lvl7pPr marL="4319905" indent="0">
              <a:buNone/>
              <a:defRPr sz="3150"/>
            </a:lvl7pPr>
            <a:lvl8pPr marL="5039995" indent="0">
              <a:buNone/>
              <a:defRPr sz="3150"/>
            </a:lvl8pPr>
            <a:lvl9pPr marL="5760085" indent="0">
              <a:buNone/>
              <a:defRPr sz="3150"/>
            </a:lvl9pPr>
          </a:lstStyle>
          <a:p>
            <a:r>
              <a:rPr lang="zh-CN" altLang="en-US"/>
              <a:t>单击图标添加图片</a:t>
            </a:r>
            <a:endParaRPr lang="en-US" dirty="0"/>
          </a:p>
        </p:txBody>
      </p:sp>
      <p:sp>
        <p:nvSpPr>
          <p:cNvPr id="4" name="Text Placeholder 3"/>
          <p:cNvSpPr>
            <a:spLocks noGrp="1"/>
          </p:cNvSpPr>
          <p:nvPr>
            <p:ph type="body" sz="half" idx="2"/>
          </p:nvPr>
        </p:nvSpPr>
        <p:spPr>
          <a:xfrm>
            <a:off x="991890" y="9719786"/>
            <a:ext cx="4644444" cy="18007107"/>
          </a:xfrm>
        </p:spPr>
        <p:txBody>
          <a:bodyPr/>
          <a:lstStyle>
            <a:lvl1pPr marL="0" indent="0">
              <a:buNone/>
              <a:defRPr sz="2520"/>
            </a:lvl1pPr>
            <a:lvl2pPr marL="720090" indent="0">
              <a:buNone/>
              <a:defRPr sz="2205"/>
            </a:lvl2pPr>
            <a:lvl3pPr marL="1440180" indent="0">
              <a:buNone/>
              <a:defRPr sz="1890"/>
            </a:lvl3pPr>
            <a:lvl4pPr marL="2160270" indent="0">
              <a:buNone/>
              <a:defRPr sz="1575"/>
            </a:lvl4pPr>
            <a:lvl5pPr marL="2879725" indent="0">
              <a:buNone/>
              <a:defRPr sz="1575"/>
            </a:lvl5pPr>
            <a:lvl6pPr marL="3599815" indent="0">
              <a:buNone/>
              <a:defRPr sz="1575"/>
            </a:lvl6pPr>
            <a:lvl7pPr marL="4319905" indent="0">
              <a:buNone/>
              <a:defRPr sz="1575"/>
            </a:lvl7pPr>
            <a:lvl8pPr marL="5039995" indent="0">
              <a:buNone/>
              <a:defRPr sz="1575"/>
            </a:lvl8pPr>
            <a:lvl9pPr marL="5760085" indent="0">
              <a:buNone/>
              <a:defRPr sz="1575"/>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1724969"/>
            <a:ext cx="12420184" cy="62623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90015" y="8624810"/>
            <a:ext cx="12420184" cy="2055705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990015" y="30029347"/>
            <a:ext cx="3240048" cy="1724962"/>
          </a:xfrm>
          <a:prstGeom prst="rect">
            <a:avLst/>
          </a:prstGeom>
        </p:spPr>
        <p:txBody>
          <a:bodyPr vert="horz" lIns="91440" tIns="45720" rIns="91440" bIns="45720" rtlCol="0" anchor="ctr"/>
          <a:lstStyle>
            <a:lvl1pPr algn="l">
              <a:defRPr sz="1890">
                <a:solidFill>
                  <a:schemeClr val="tx1">
                    <a:tint val="75000"/>
                  </a:schemeClr>
                </a:solidFill>
              </a:defRPr>
            </a:lvl1p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3"/>
          </p:nvPr>
        </p:nvSpPr>
        <p:spPr>
          <a:xfrm>
            <a:off x="4770071" y="30029347"/>
            <a:ext cx="4860072" cy="1724962"/>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170150" y="30029347"/>
            <a:ext cx="3240048" cy="1724962"/>
          </a:xfrm>
          <a:prstGeom prst="rect">
            <a:avLst/>
          </a:prstGeom>
        </p:spPr>
        <p:txBody>
          <a:bodyPr vert="horz" lIns="91440" tIns="45720" rIns="91440" bIns="45720" rtlCol="0" anchor="ctr"/>
          <a:lstStyle>
            <a:lvl1pPr algn="r">
              <a:defRPr sz="189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440180" rtl="0" eaLnBrk="1" latinLnBrk="0" hangingPunct="1">
        <a:lnSpc>
          <a:spcPct val="90000"/>
        </a:lnSpc>
        <a:spcBef>
          <a:spcPct val="0"/>
        </a:spcBef>
        <a:buNone/>
        <a:defRPr sz="6930" kern="1200">
          <a:solidFill>
            <a:schemeClr val="tx1"/>
          </a:solidFill>
          <a:latin typeface="+mj-lt"/>
          <a:ea typeface="+mj-ea"/>
          <a:cs typeface="+mj-cs"/>
        </a:defRPr>
      </a:lvl1pPr>
    </p:titleStyle>
    <p:bodyStyle>
      <a:lvl1pPr marL="360045" indent="-360045" algn="l" defTabSz="1440180" rtl="0" eaLnBrk="1" latinLnBrk="0" hangingPunct="1">
        <a:lnSpc>
          <a:spcPct val="90000"/>
        </a:lnSpc>
        <a:spcBef>
          <a:spcPts val="1575"/>
        </a:spcBef>
        <a:buFont typeface="Arial" panose="020B0604020202020204" pitchFamily="34" charset="0"/>
        <a:buChar char="•"/>
        <a:defRPr sz="4410" kern="1200">
          <a:solidFill>
            <a:schemeClr val="tx1"/>
          </a:solidFill>
          <a:latin typeface="+mn-lt"/>
          <a:ea typeface="+mn-ea"/>
          <a:cs typeface="+mn-cs"/>
        </a:defRPr>
      </a:lvl1pPr>
      <a:lvl2pPr marL="1080135" indent="-360045" algn="l" defTabSz="1440180" rtl="0" eaLnBrk="1" latinLnBrk="0" hangingPunct="1">
        <a:lnSpc>
          <a:spcPct val="90000"/>
        </a:lnSpc>
        <a:spcBef>
          <a:spcPts val="785"/>
        </a:spcBef>
        <a:buFont typeface="Arial" panose="020B0604020202020204" pitchFamily="34" charset="0"/>
        <a:buChar char="•"/>
        <a:defRPr sz="3780" kern="1200">
          <a:solidFill>
            <a:schemeClr val="tx1"/>
          </a:solidFill>
          <a:latin typeface="+mn-lt"/>
          <a:ea typeface="+mn-ea"/>
          <a:cs typeface="+mn-cs"/>
        </a:defRPr>
      </a:lvl2pPr>
      <a:lvl3pPr marL="1800225" indent="-360045" algn="l" defTabSz="1440180" rtl="0" eaLnBrk="1" latinLnBrk="0" hangingPunct="1">
        <a:lnSpc>
          <a:spcPct val="90000"/>
        </a:lnSpc>
        <a:spcBef>
          <a:spcPts val="785"/>
        </a:spcBef>
        <a:buFont typeface="Arial" panose="020B0604020202020204" pitchFamily="34" charset="0"/>
        <a:buChar char="•"/>
        <a:defRPr sz="3150" kern="1200">
          <a:solidFill>
            <a:schemeClr val="tx1"/>
          </a:solidFill>
          <a:latin typeface="+mn-lt"/>
          <a:ea typeface="+mn-ea"/>
          <a:cs typeface="+mn-cs"/>
        </a:defRPr>
      </a:lvl3pPr>
      <a:lvl4pPr marL="251968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4pPr>
      <a:lvl5pPr marL="323977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5pPr>
      <a:lvl6pPr marL="395986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6pPr>
      <a:lvl7pPr marL="467995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7pPr>
      <a:lvl8pPr marL="540004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8pPr>
      <a:lvl9pPr marL="6120130" indent="-360045" algn="l" defTabSz="1440180" rtl="0" eaLnBrk="1" latinLnBrk="0" hangingPunct="1">
        <a:lnSpc>
          <a:spcPct val="90000"/>
        </a:lnSpc>
        <a:spcBef>
          <a:spcPts val="785"/>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40180" rtl="0" eaLnBrk="1" latinLnBrk="0" hangingPunct="1">
        <a:defRPr sz="2835" kern="1200">
          <a:solidFill>
            <a:schemeClr val="tx1"/>
          </a:solidFill>
          <a:latin typeface="+mn-lt"/>
          <a:ea typeface="+mn-ea"/>
          <a:cs typeface="+mn-cs"/>
        </a:defRPr>
      </a:lvl1pPr>
      <a:lvl2pPr marL="720090" algn="l" defTabSz="1440180" rtl="0" eaLnBrk="1" latinLnBrk="0" hangingPunct="1">
        <a:defRPr sz="2835" kern="1200">
          <a:solidFill>
            <a:schemeClr val="tx1"/>
          </a:solidFill>
          <a:latin typeface="+mn-lt"/>
          <a:ea typeface="+mn-ea"/>
          <a:cs typeface="+mn-cs"/>
        </a:defRPr>
      </a:lvl2pPr>
      <a:lvl3pPr marL="1440180" algn="l" defTabSz="1440180" rtl="0" eaLnBrk="1" latinLnBrk="0" hangingPunct="1">
        <a:defRPr sz="2835" kern="1200">
          <a:solidFill>
            <a:schemeClr val="tx1"/>
          </a:solidFill>
          <a:latin typeface="+mn-lt"/>
          <a:ea typeface="+mn-ea"/>
          <a:cs typeface="+mn-cs"/>
        </a:defRPr>
      </a:lvl3pPr>
      <a:lvl4pPr marL="2160270" algn="l" defTabSz="1440180" rtl="0" eaLnBrk="1" latinLnBrk="0" hangingPunct="1">
        <a:defRPr sz="2835" kern="1200">
          <a:solidFill>
            <a:schemeClr val="tx1"/>
          </a:solidFill>
          <a:latin typeface="+mn-lt"/>
          <a:ea typeface="+mn-ea"/>
          <a:cs typeface="+mn-cs"/>
        </a:defRPr>
      </a:lvl4pPr>
      <a:lvl5pPr marL="2879725" algn="l" defTabSz="1440180" rtl="0" eaLnBrk="1" latinLnBrk="0" hangingPunct="1">
        <a:defRPr sz="2835" kern="1200">
          <a:solidFill>
            <a:schemeClr val="tx1"/>
          </a:solidFill>
          <a:latin typeface="+mn-lt"/>
          <a:ea typeface="+mn-ea"/>
          <a:cs typeface="+mn-cs"/>
        </a:defRPr>
      </a:lvl5pPr>
      <a:lvl6pPr marL="3599815" algn="l" defTabSz="1440180" rtl="0" eaLnBrk="1" latinLnBrk="0" hangingPunct="1">
        <a:defRPr sz="2835" kern="1200">
          <a:solidFill>
            <a:schemeClr val="tx1"/>
          </a:solidFill>
          <a:latin typeface="+mn-lt"/>
          <a:ea typeface="+mn-ea"/>
          <a:cs typeface="+mn-cs"/>
        </a:defRPr>
      </a:lvl6pPr>
      <a:lvl7pPr marL="4319905" algn="l" defTabSz="1440180" rtl="0" eaLnBrk="1" latinLnBrk="0" hangingPunct="1">
        <a:defRPr sz="2835" kern="1200">
          <a:solidFill>
            <a:schemeClr val="tx1"/>
          </a:solidFill>
          <a:latin typeface="+mn-lt"/>
          <a:ea typeface="+mn-ea"/>
          <a:cs typeface="+mn-cs"/>
        </a:defRPr>
      </a:lvl7pPr>
      <a:lvl8pPr marL="5039995" algn="l" defTabSz="1440180" rtl="0" eaLnBrk="1" latinLnBrk="0" hangingPunct="1">
        <a:defRPr sz="2835" kern="1200">
          <a:solidFill>
            <a:schemeClr val="tx1"/>
          </a:solidFill>
          <a:latin typeface="+mn-lt"/>
          <a:ea typeface="+mn-ea"/>
          <a:cs typeface="+mn-cs"/>
        </a:defRPr>
      </a:lvl8pPr>
      <a:lvl9pPr marL="5760085" algn="l" defTabSz="1440180"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image" Target="../media/image4.png"/><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image" Target="../media/image3.png"/><Relationship Id="rId41" Type="http://schemas.openxmlformats.org/officeDocument/2006/relationships/slideLayout" Target="../slideLayouts/slideLayout2.xml"/><Relationship Id="rId40" Type="http://schemas.openxmlformats.org/officeDocument/2006/relationships/tags" Target="../tags/tag25.xml"/><Relationship Id="rId4" Type="http://schemas.openxmlformats.org/officeDocument/2006/relationships/tags" Target="../tags/tag2.xml"/><Relationship Id="rId39" Type="http://schemas.openxmlformats.org/officeDocument/2006/relationships/tags" Target="../tags/tag24.xml"/><Relationship Id="rId38" Type="http://schemas.openxmlformats.org/officeDocument/2006/relationships/tags" Target="../tags/tag23.xml"/><Relationship Id="rId37" Type="http://schemas.openxmlformats.org/officeDocument/2006/relationships/tags" Target="../tags/tag22.xml"/><Relationship Id="rId36" Type="http://schemas.openxmlformats.org/officeDocument/2006/relationships/image" Target="../media/image15.png"/><Relationship Id="rId35" Type="http://schemas.openxmlformats.org/officeDocument/2006/relationships/tags" Target="../tags/tag21.xml"/><Relationship Id="rId34" Type="http://schemas.openxmlformats.org/officeDocument/2006/relationships/image" Target="../media/image14.png"/><Relationship Id="rId33" Type="http://schemas.openxmlformats.org/officeDocument/2006/relationships/tags" Target="../tags/tag20.xml"/><Relationship Id="rId32" Type="http://schemas.openxmlformats.org/officeDocument/2006/relationships/image" Target="../media/image13.png"/><Relationship Id="rId31" Type="http://schemas.openxmlformats.org/officeDocument/2006/relationships/tags" Target="../tags/tag19.xml"/><Relationship Id="rId30" Type="http://schemas.openxmlformats.org/officeDocument/2006/relationships/image" Target="../media/image12.png"/><Relationship Id="rId3" Type="http://schemas.openxmlformats.org/officeDocument/2006/relationships/image" Target="../media/image2.png"/><Relationship Id="rId29" Type="http://schemas.openxmlformats.org/officeDocument/2006/relationships/tags" Target="../tags/tag18.xml"/><Relationship Id="rId28" Type="http://schemas.openxmlformats.org/officeDocument/2006/relationships/image" Target="../media/image11.png"/><Relationship Id="rId27" Type="http://schemas.openxmlformats.org/officeDocument/2006/relationships/tags" Target="../tags/tag17.xml"/><Relationship Id="rId26" Type="http://schemas.openxmlformats.org/officeDocument/2006/relationships/image" Target="../media/image10.png"/><Relationship Id="rId25" Type="http://schemas.openxmlformats.org/officeDocument/2006/relationships/tags" Target="../tags/tag16.xml"/><Relationship Id="rId24" Type="http://schemas.openxmlformats.org/officeDocument/2006/relationships/tags" Target="../tags/tag15.xml"/><Relationship Id="rId23" Type="http://schemas.openxmlformats.org/officeDocument/2006/relationships/tags" Target="../tags/tag14.xml"/><Relationship Id="rId22" Type="http://schemas.openxmlformats.org/officeDocument/2006/relationships/tags" Target="../tags/tag13.xml"/><Relationship Id="rId21" Type="http://schemas.openxmlformats.org/officeDocument/2006/relationships/tags" Target="../tags/tag12.xml"/><Relationship Id="rId20" Type="http://schemas.openxmlformats.org/officeDocument/2006/relationships/tags" Target="../tags/tag11.xml"/><Relationship Id="rId2" Type="http://schemas.openxmlformats.org/officeDocument/2006/relationships/image" Target="../media/image1.png"/><Relationship Id="rId19" Type="http://schemas.openxmlformats.org/officeDocument/2006/relationships/image" Target="../media/image9.png"/><Relationship Id="rId18" Type="http://schemas.openxmlformats.org/officeDocument/2006/relationships/tags" Target="../tags/tag10.xml"/><Relationship Id="rId17" Type="http://schemas.openxmlformats.org/officeDocument/2006/relationships/image" Target="../media/image8.png"/><Relationship Id="rId16" Type="http://schemas.openxmlformats.org/officeDocument/2006/relationships/tags" Target="../tags/tag9.xml"/><Relationship Id="rId15" Type="http://schemas.openxmlformats.org/officeDocument/2006/relationships/image" Target="../media/image7.png"/><Relationship Id="rId14" Type="http://schemas.openxmlformats.org/officeDocument/2006/relationships/tags" Target="../tags/tag8.xml"/><Relationship Id="rId13" Type="http://schemas.openxmlformats.org/officeDocument/2006/relationships/image" Target="../media/image6.png"/><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image" Target="../media/image5.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21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7609205" y="9692005"/>
            <a:ext cx="6791325" cy="6807835"/>
          </a:xfrm>
          <a:prstGeom prst="rect">
            <a:avLst/>
          </a:prstGeom>
        </p:spPr>
      </p:pic>
      <p:sp>
        <p:nvSpPr>
          <p:cNvPr id="63" name="矩形 62"/>
          <p:cNvSpPr/>
          <p:nvPr/>
        </p:nvSpPr>
        <p:spPr>
          <a:xfrm>
            <a:off x="25400" y="16199485"/>
            <a:ext cx="7442835" cy="979170"/>
          </a:xfrm>
          <a:prstGeom prst="rect">
            <a:avLst/>
          </a:prstGeom>
          <a:solidFill>
            <a:srgbClr val="00A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endParaRPr>
          </a:p>
        </p:txBody>
      </p:sp>
      <p:sp>
        <p:nvSpPr>
          <p:cNvPr id="61" name="矩形 60"/>
          <p:cNvSpPr/>
          <p:nvPr/>
        </p:nvSpPr>
        <p:spPr>
          <a:xfrm>
            <a:off x="0" y="10641965"/>
            <a:ext cx="7442835" cy="979170"/>
          </a:xfrm>
          <a:prstGeom prst="rect">
            <a:avLst/>
          </a:prstGeom>
          <a:solidFill>
            <a:srgbClr val="00A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0" y="0"/>
            <a:ext cx="14400213" cy="4787716"/>
          </a:xfrm>
          <a:prstGeom prst="rect">
            <a:avLst/>
          </a:prstGeom>
          <a:solidFill>
            <a:srgbClr val="000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微软雅黑" panose="020B0503020204020204" pitchFamily="34" charset="-122"/>
                <a:ea typeface="微软雅黑" panose="020B0503020204020204" pitchFamily="34" charset="-122"/>
              </a:rPr>
              <a:t>  </a:t>
            </a:r>
            <a:endParaRPr kumimoji="1"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1004524" y="1156324"/>
            <a:ext cx="16459200" cy="2430145"/>
          </a:xfrm>
          <a:prstGeom prst="rect">
            <a:avLst/>
          </a:prstGeom>
        </p:spPr>
        <p:txBody>
          <a:bodyPr wrap="square">
            <a:spAutoFit/>
          </a:bodyPr>
          <a:lstStyle/>
          <a:p>
            <a:pPr algn="ctr">
              <a:lnSpc>
                <a:spcPct val="150000"/>
              </a:lnSpc>
            </a:pPr>
            <a:r>
              <a:rPr lang="zh-CN" altLang="en-US" sz="4800" b="1" kern="2600"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基于分布式并行加速的大规模电路</a:t>
            </a:r>
            <a:endParaRPr lang="zh-CN" altLang="en-US" sz="4800" b="1" kern="2600"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r>
              <a:rPr lang="en-US" altLang="zh-CN" sz="3200" kern="26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Large-scale circuits based on distributed parallel acceleration</a:t>
            </a:r>
            <a:endParaRPr lang="en-US" altLang="zh-CN" sz="3200" kern="26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a:p>
            <a:endParaRPr lang="zh-CN" altLang="en-US" sz="4800" b="1" kern="26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图片 5"/>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20106" t="35580" r="19310" b="35947"/>
          <a:stretch>
            <a:fillRect/>
          </a:stretch>
        </p:blipFill>
        <p:spPr>
          <a:xfrm>
            <a:off x="-94592" y="1"/>
            <a:ext cx="3910088" cy="1298553"/>
          </a:xfrm>
          <a:prstGeom prst="rect">
            <a:avLst/>
          </a:prstGeom>
        </p:spPr>
      </p:pic>
      <p:sp>
        <p:nvSpPr>
          <p:cNvPr id="18" name="文本框 17"/>
          <p:cNvSpPr txBox="1"/>
          <p:nvPr/>
        </p:nvSpPr>
        <p:spPr>
          <a:xfrm>
            <a:off x="384995" y="10778772"/>
            <a:ext cx="6451600" cy="706755"/>
          </a:xfrm>
          <a:prstGeom prst="rect">
            <a:avLst/>
          </a:prstGeom>
          <a:noFill/>
        </p:spPr>
        <p:txBody>
          <a:bodyPr wrap="none" rtlCol="0">
            <a:spAutoFit/>
          </a:bodyPr>
          <a:lstStyle/>
          <a:p>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仿真实验 </a:t>
            </a:r>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Methodology</a:t>
            </a:r>
            <a:endPar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0" y="4774413"/>
            <a:ext cx="14400213" cy="978918"/>
          </a:xfrm>
          <a:prstGeom prst="rect">
            <a:avLst/>
          </a:prstGeom>
          <a:solidFill>
            <a:srgbClr val="00A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84995" y="4906284"/>
            <a:ext cx="5168265" cy="706755"/>
          </a:xfrm>
          <a:prstGeom prst="rect">
            <a:avLst/>
          </a:prstGeom>
          <a:noFill/>
        </p:spPr>
        <p:txBody>
          <a:bodyPr wrap="none" rtlCol="0">
            <a:spAutoFit/>
          </a:bodyPr>
          <a:lstStyle/>
          <a:p>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介绍 </a:t>
            </a:r>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Introduction</a:t>
            </a:r>
            <a:endPar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p:cNvSpPr txBox="1"/>
          <p:nvPr/>
        </p:nvSpPr>
        <p:spPr>
          <a:xfrm>
            <a:off x="307625" y="5844064"/>
            <a:ext cx="9369682" cy="4707890"/>
          </a:xfrm>
          <a:prstGeom prst="rect">
            <a:avLst/>
          </a:prstGeom>
          <a:noFill/>
        </p:spPr>
        <p:txBody>
          <a:bodyPr wrap="square" rtlCol="0">
            <a:spAutoFit/>
          </a:bodyPr>
          <a:lstStyle/>
          <a:p>
            <a:pPr algn="just">
              <a:lnSpc>
                <a:spcPct val="150000"/>
              </a:lnSpc>
            </a:pPr>
            <a:r>
              <a:rPr kumimoji="1" lang="zh-CN" altLang="en-US" sz="25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   </a:t>
            </a:r>
            <a:r>
              <a:rPr kumimoji="1" lang="zh-CN" sz="25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大规模电路仿真是芯片物理设计后端签核的重要环节，本项目旨在研究基于Nested Dissection算法和BBD矩阵的分布式并行求解器；主要步骤包括：从仿真器解析网表后得到的MNA微分方程出发，将MNA方程中的矩阵转化为图，然后使用图划分软件如Metis，对得到的图进行划分，根据划分结果对矩阵进行置换与提取得到相应的BBD矩阵。将BBD矩阵的子矩阵部署到不同的计算节点上进行并行求解最终得到仿真结果。</a:t>
            </a:r>
            <a:endParaRPr kumimoji="1" lang="zh-CN" sz="25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文本框 19"/>
          <p:cNvSpPr txBox="1"/>
          <p:nvPr/>
        </p:nvSpPr>
        <p:spPr>
          <a:xfrm>
            <a:off x="9948467" y="9082908"/>
            <a:ext cx="4350812" cy="398780"/>
          </a:xfrm>
          <a:prstGeom prst="rect">
            <a:avLst/>
          </a:prstGeom>
          <a:noFill/>
        </p:spPr>
        <p:txBody>
          <a:bodyPr wrap="square">
            <a:spAutoFit/>
          </a:bodyPr>
          <a:lstStyle/>
          <a:p>
            <a:pPr algn="ctr"/>
            <a:r>
              <a:rPr kumimoji="1" lang="zh-CN" altLang="en-US" sz="20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分布式多核并行计算</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07340" y="11941810"/>
            <a:ext cx="7753985" cy="3692525"/>
          </a:xfrm>
          <a:prstGeom prst="rect">
            <a:avLst/>
          </a:prstGeom>
          <a:noFill/>
        </p:spPr>
        <p:txBody>
          <a:bodyPr wrap="square">
            <a:spAutoFit/>
          </a:bodyPr>
          <a:lstStyle/>
          <a:p>
            <a:pPr marL="514350" indent="-514350">
              <a:lnSpc>
                <a:spcPct val="150000"/>
              </a:lnSpc>
              <a:buFont typeface="+mj-ea"/>
              <a:buAutoNum type="circleNumDbPlain"/>
            </a:pPr>
            <a:r>
              <a:rPr kumimoji="1" lang="zh-CN" sz="26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硬件每个节点使用一个物理核。CPU 为 intel i7-11700，内存 64G。</a:t>
            </a:r>
            <a:endParaRPr kumimoji="1" lang="zh-CN" sz="26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514350" indent="-514350">
              <a:lnSpc>
                <a:spcPct val="150000"/>
              </a:lnSpc>
              <a:buFont typeface="+mj-ea"/>
              <a:buAutoNum type="circleNumDbPlain"/>
            </a:pPr>
            <a:r>
              <a:rPr kumimoji="1" lang="en-US" altLang="zh-CN" sz="26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操作系统为 Windows11 22H2 中的 WSL2，发行版为 ubuntu20.04</a:t>
            </a:r>
            <a:r>
              <a:rPr kumimoji="1" lang="zh-CN" altLang="en-US" sz="26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26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514350" indent="-514350">
              <a:lnSpc>
                <a:spcPct val="150000"/>
              </a:lnSpc>
              <a:buFont typeface="+mj-ea"/>
              <a:buAutoNum type="circleNumDbPlain"/>
            </a:pPr>
            <a:r>
              <a:rPr kumimoji="1" lang="zh-CN" altLang="en-US" sz="26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测试网表为“IBM power grid benchmarks”上的三个网表。</a:t>
            </a:r>
            <a:endParaRPr kumimoji="1" lang="zh-CN" altLang="en-US" sz="26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文本框 26"/>
          <p:cNvSpPr txBox="1"/>
          <p:nvPr/>
        </p:nvSpPr>
        <p:spPr>
          <a:xfrm>
            <a:off x="541020" y="16335470"/>
            <a:ext cx="3787775" cy="706755"/>
          </a:xfrm>
          <a:prstGeom prst="rect">
            <a:avLst/>
          </a:prstGeom>
          <a:noFill/>
        </p:spPr>
        <p:txBody>
          <a:bodyPr wrap="none" rtlCol="0">
            <a:spAutoFit/>
          </a:bodyPr>
          <a:lstStyle/>
          <a:p>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结果 </a:t>
            </a:r>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Results</a:t>
            </a:r>
            <a:endPar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 name="矩形 67"/>
          <p:cNvSpPr/>
          <p:nvPr/>
        </p:nvSpPr>
        <p:spPr>
          <a:xfrm>
            <a:off x="1" y="30864463"/>
            <a:ext cx="14400212" cy="1533548"/>
          </a:xfrm>
          <a:prstGeom prst="rect">
            <a:avLst/>
          </a:prstGeom>
          <a:solidFill>
            <a:srgbClr val="000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79" name="矩形 78"/>
          <p:cNvSpPr/>
          <p:nvPr/>
        </p:nvSpPr>
        <p:spPr>
          <a:xfrm>
            <a:off x="9354355" y="20826641"/>
            <a:ext cx="4880286" cy="978918"/>
          </a:xfrm>
          <a:prstGeom prst="rect">
            <a:avLst/>
          </a:prstGeom>
          <a:solidFill>
            <a:srgbClr val="00A5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endParaRPr>
          </a:p>
        </p:txBody>
      </p:sp>
      <p:sp>
        <p:nvSpPr>
          <p:cNvPr id="81" name="文本框 80"/>
          <p:cNvSpPr txBox="1"/>
          <p:nvPr/>
        </p:nvSpPr>
        <p:spPr>
          <a:xfrm>
            <a:off x="9522630" y="20965963"/>
            <a:ext cx="4770755" cy="1322070"/>
          </a:xfrm>
          <a:prstGeom prst="rect">
            <a:avLst/>
          </a:prstGeom>
          <a:noFill/>
        </p:spPr>
        <p:txBody>
          <a:bodyPr wrap="none" rtlCol="0">
            <a:spAutoFit/>
          </a:bodyPr>
          <a:lstStyle/>
          <a:p>
            <a:pPr algn="l"/>
            <a:r>
              <a:rPr kumimoji="1"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结论</a:t>
            </a:r>
            <a:r>
              <a:rPr kumimoji="1" lang="zh-CN" altLang="en-US" sz="4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en-US" altLang="zh-CN" sz="4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Conclusion</a:t>
            </a:r>
            <a:endParaRPr kumimoji="1" lang="en-US" altLang="zh-CN" sz="4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kumimoji="1" lang="zh-CN" altLang="en-US"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6" name="文本框 85"/>
          <p:cNvSpPr txBox="1"/>
          <p:nvPr/>
        </p:nvSpPr>
        <p:spPr>
          <a:xfrm>
            <a:off x="9221177" y="21791624"/>
            <a:ext cx="5020952" cy="8493760"/>
          </a:xfrm>
          <a:prstGeom prst="rect">
            <a:avLst/>
          </a:prstGeom>
          <a:noFill/>
        </p:spPr>
        <p:txBody>
          <a:bodyPr wrap="square" rtlCol="0">
            <a:spAutoFit/>
          </a:bodyPr>
          <a:lstStyle/>
          <a:p>
            <a:pPr algn="just">
              <a:lnSpc>
                <a:spcPct val="150000"/>
              </a:lnSpc>
            </a:pPr>
            <a:r>
              <a:rPr sz="2800" b="1" dirty="0">
                <a:latin typeface="微软雅黑" panose="020B0503020204020204" pitchFamily="34" charset="-122"/>
                <a:ea typeface="微软雅黑" panose="020B0503020204020204" pitchFamily="34" charset="-122"/>
                <a:cs typeface="Times New Roman" panose="02020603050405020304" pitchFamily="18" charset="0"/>
              </a:rPr>
              <a:t>本项目通过网表解析，BBD 矩阵行列置换，MPI 并行求解的流程实现了在分布式内存上使用后向欧拉法对线性电路进行仿真。在四节点且每个节点单核的测试环境下相对单节点单核有二倍左右的加速比。本方法相比普适的 LU 求解器考虑了电路矩阵的稀疏性，相比分布式 BBD 矩阵 LU 求解器考虑了电路方程的特征，从而有更快的仿真速度，更少的内存占用与更高的访存效率。</a:t>
            </a:r>
            <a:endParaRPr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2" name="矩形 91"/>
          <p:cNvSpPr/>
          <p:nvPr/>
        </p:nvSpPr>
        <p:spPr>
          <a:xfrm>
            <a:off x="3216056" y="30286463"/>
            <a:ext cx="2240280" cy="460375"/>
          </a:xfrm>
          <a:prstGeom prst="rect">
            <a:avLst/>
          </a:prstGeom>
        </p:spPr>
        <p:txBody>
          <a:bodyPr wrap="none">
            <a:spAutoFit/>
          </a:bodyPr>
          <a:lstStyle/>
          <a:p>
            <a:r>
              <a:rPr kumimoji="1" lang="zh-CN" sz="24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分布式解矩阵</a:t>
            </a:r>
            <a:endParaRPr 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p:nvPr/>
        </p:nvSpPr>
        <p:spPr>
          <a:xfrm>
            <a:off x="3486785" y="3270885"/>
            <a:ext cx="6165850" cy="553085"/>
          </a:xfrm>
          <a:prstGeom prst="rect">
            <a:avLst/>
          </a:prstGeom>
        </p:spPr>
        <p:txBody>
          <a:bodyPr wrap="square">
            <a:spAutoFit/>
          </a:bodyPr>
          <a:lstStyle/>
          <a:p>
            <a:pPr>
              <a:lnSpc>
                <a:spcPct val="150000"/>
              </a:lnSpc>
            </a:pP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项目组成员：周航、吴小马、</a:t>
            </a: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夏鼎伦</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33" name="矩形 32"/>
          <p:cNvSpPr/>
          <p:nvPr/>
        </p:nvSpPr>
        <p:spPr>
          <a:xfrm>
            <a:off x="3482516" y="3710005"/>
            <a:ext cx="9725483" cy="553085"/>
          </a:xfrm>
          <a:prstGeom prst="rect">
            <a:avLst/>
          </a:prstGeom>
        </p:spPr>
        <p:txBody>
          <a:bodyPr wrap="square">
            <a:spAutoFit/>
          </a:bodyPr>
          <a:lstStyle/>
          <a:p>
            <a:pPr>
              <a:lnSpc>
                <a:spcPct val="150000"/>
              </a:lnSpc>
            </a:pP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学术导师</a:t>
            </a:r>
            <a:r>
              <a:rPr lang="en-US" altLang="zh-CN"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陈全</a:t>
            </a:r>
            <a:r>
              <a:rPr lang="en-US" altLang="zh-CN"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企业导师：胡小川</a:t>
            </a:r>
            <a:endParaRPr lang="en-US" altLang="zh-CN"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307267" y="31043823"/>
            <a:ext cx="25920254" cy="1291590"/>
          </a:xfrm>
          <a:prstGeom prst="rect">
            <a:avLst/>
          </a:prstGeom>
        </p:spPr>
        <p:txBody>
          <a:bodyPr wrap="square">
            <a:spAutoFit/>
          </a:bodyPr>
          <a:lstStyle>
            <a:defPPr>
              <a:defRPr lang="zh-CN"/>
            </a:defPPr>
            <a:lvl1pPr marL="0" algn="l" defTabSz="3455670" rtl="0" eaLnBrk="1" latinLnBrk="0" hangingPunct="1">
              <a:defRPr sz="6805" kern="1200">
                <a:solidFill>
                  <a:schemeClr val="tx1"/>
                </a:solidFill>
                <a:latin typeface="+mn-lt"/>
                <a:ea typeface="+mn-ea"/>
                <a:cs typeface="+mn-cs"/>
              </a:defRPr>
            </a:lvl1pPr>
            <a:lvl2pPr marL="1727835" algn="l" defTabSz="3455670" rtl="0" eaLnBrk="1" latinLnBrk="0" hangingPunct="1">
              <a:defRPr sz="6805" kern="1200">
                <a:solidFill>
                  <a:schemeClr val="tx1"/>
                </a:solidFill>
                <a:latin typeface="+mn-lt"/>
                <a:ea typeface="+mn-ea"/>
                <a:cs typeface="+mn-cs"/>
              </a:defRPr>
            </a:lvl2pPr>
            <a:lvl3pPr marL="3455670" algn="l" defTabSz="3455670" rtl="0" eaLnBrk="1" latinLnBrk="0" hangingPunct="1">
              <a:defRPr sz="6805" kern="1200">
                <a:solidFill>
                  <a:schemeClr val="tx1"/>
                </a:solidFill>
                <a:latin typeface="+mn-lt"/>
                <a:ea typeface="+mn-ea"/>
                <a:cs typeface="+mn-cs"/>
              </a:defRPr>
            </a:lvl3pPr>
            <a:lvl4pPr marL="5184140" algn="l" defTabSz="3455670" rtl="0" eaLnBrk="1" latinLnBrk="0" hangingPunct="1">
              <a:defRPr sz="6805" kern="1200">
                <a:solidFill>
                  <a:schemeClr val="tx1"/>
                </a:solidFill>
                <a:latin typeface="+mn-lt"/>
                <a:ea typeface="+mn-ea"/>
                <a:cs typeface="+mn-cs"/>
              </a:defRPr>
            </a:lvl4pPr>
            <a:lvl5pPr marL="6911975" algn="l" defTabSz="3455670" rtl="0" eaLnBrk="1" latinLnBrk="0" hangingPunct="1">
              <a:defRPr sz="6805" kern="1200">
                <a:solidFill>
                  <a:schemeClr val="tx1"/>
                </a:solidFill>
                <a:latin typeface="+mn-lt"/>
                <a:ea typeface="+mn-ea"/>
                <a:cs typeface="+mn-cs"/>
              </a:defRPr>
            </a:lvl5pPr>
            <a:lvl6pPr marL="8639810" algn="l" defTabSz="3455670" rtl="0" eaLnBrk="1" latinLnBrk="0" hangingPunct="1">
              <a:defRPr sz="6805" kern="1200">
                <a:solidFill>
                  <a:schemeClr val="tx1"/>
                </a:solidFill>
                <a:latin typeface="+mn-lt"/>
                <a:ea typeface="+mn-ea"/>
                <a:cs typeface="+mn-cs"/>
              </a:defRPr>
            </a:lvl6pPr>
            <a:lvl7pPr marL="10367645" algn="l" defTabSz="3455670" rtl="0" eaLnBrk="1" latinLnBrk="0" hangingPunct="1">
              <a:defRPr sz="6805" kern="1200">
                <a:solidFill>
                  <a:schemeClr val="tx1"/>
                </a:solidFill>
                <a:latin typeface="+mn-lt"/>
                <a:ea typeface="+mn-ea"/>
                <a:cs typeface="+mn-cs"/>
              </a:defRPr>
            </a:lvl7pPr>
            <a:lvl8pPr marL="12096115" algn="l" defTabSz="3455670" rtl="0" eaLnBrk="1" latinLnBrk="0" hangingPunct="1">
              <a:defRPr sz="6805" kern="1200">
                <a:solidFill>
                  <a:schemeClr val="tx1"/>
                </a:solidFill>
                <a:latin typeface="+mn-lt"/>
                <a:ea typeface="+mn-ea"/>
                <a:cs typeface="+mn-cs"/>
              </a:defRPr>
            </a:lvl8pPr>
            <a:lvl9pPr marL="13823950" algn="l" defTabSz="3455670" rtl="0" eaLnBrk="1" latinLnBrk="0" hangingPunct="1">
              <a:defRPr sz="6805" kern="1200">
                <a:solidFill>
                  <a:schemeClr val="tx1"/>
                </a:solidFill>
                <a:latin typeface="+mn-lt"/>
                <a:ea typeface="+mn-ea"/>
                <a:cs typeface="+mn-cs"/>
              </a:defRPr>
            </a:lvl9pPr>
          </a:lstStyle>
          <a:p>
            <a:pPr>
              <a:lnSpc>
                <a:spcPct val="150000"/>
              </a:lnSpc>
            </a:pPr>
            <a:r>
              <a:rPr kumimoji="1" lang="zh-CN" altLang="en-US"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联系方式： 刘老师 </a:t>
            </a:r>
            <a:r>
              <a:rPr kumimoji="1" lang="en-US" altLang="zh-CN"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liuc7</a:t>
            </a:r>
            <a:r>
              <a:rPr kumimoji="1" lang="en-US" altLang="zh-CN" sz="2400" b="1" kern="2000"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@mail.sustech.edu.cn</a:t>
            </a:r>
            <a:r>
              <a:rPr kumimoji="1" lang="zh-CN" altLang="en-US" sz="2400" b="1" kern="2000"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 </a:t>
            </a:r>
            <a:r>
              <a:rPr kumimoji="1" lang="en-US" altLang="zh-CN" sz="2400" b="1" kern="2000"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  </a:t>
            </a:r>
            <a:endParaRPr kumimoji="1" lang="en-US" altLang="zh-CN" sz="2400" b="1" kern="2000"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kumimoji="1" lang="zh-CN" altLang="en-US"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               周航11910425@mail.sustech.edu.cn</a:t>
            </a:r>
            <a:endParaRPr kumimoji="1" lang="zh-CN" altLang="en-US" sz="2600" b="1" spc="3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矩形 1"/>
          <p:cNvSpPr/>
          <p:nvPr/>
        </p:nvSpPr>
        <p:spPr>
          <a:xfrm>
            <a:off x="3486150" y="4137025"/>
            <a:ext cx="6045835" cy="553085"/>
          </a:xfrm>
          <a:prstGeom prst="rect">
            <a:avLst/>
          </a:prstGeom>
        </p:spPr>
        <p:txBody>
          <a:bodyPr wrap="square">
            <a:spAutoFit/>
          </a:bodyPr>
          <a:lstStyle/>
          <a:p>
            <a:pPr>
              <a:lnSpc>
                <a:spcPct val="150000"/>
              </a:lnSpc>
            </a:pP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rPr>
              <a:t>项目来源：深圳比昂芯科技有限公司</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2"/>
          <p:cNvPicPr>
            <a:picLocks noChangeAspect="1"/>
          </p:cNvPicPr>
          <p:nvPr>
            <p:custDataLst>
              <p:tags r:id="rId4"/>
            </p:custDataLst>
          </p:nvPr>
        </p:nvPicPr>
        <p:blipFill>
          <a:blip r:embed="rId5"/>
          <a:srcRect t="2133" b="2410"/>
          <a:stretch>
            <a:fillRect/>
          </a:stretch>
        </p:blipFill>
        <p:spPr>
          <a:xfrm>
            <a:off x="9653270" y="6373495"/>
            <a:ext cx="4746625" cy="2614930"/>
          </a:xfrm>
          <a:prstGeom prst="rect">
            <a:avLst/>
          </a:prstGeom>
          <a:noFill/>
          <a:ln>
            <a:noFill/>
          </a:ln>
        </p:spPr>
      </p:pic>
      <p:sp>
        <p:nvSpPr>
          <p:cNvPr id="9" name="文本框 8"/>
          <p:cNvSpPr txBox="1"/>
          <p:nvPr>
            <p:custDataLst>
              <p:tags r:id="rId6"/>
            </p:custDataLst>
          </p:nvPr>
        </p:nvSpPr>
        <p:spPr>
          <a:xfrm>
            <a:off x="9009302" y="16664173"/>
            <a:ext cx="4350812" cy="398780"/>
          </a:xfrm>
          <a:prstGeom prst="rect">
            <a:avLst/>
          </a:prstGeom>
          <a:noFill/>
        </p:spPr>
        <p:txBody>
          <a:bodyPr wrap="square">
            <a:spAutoFit/>
          </a:bodyPr>
          <a:p>
            <a:pPr algn="ctr"/>
            <a:r>
              <a:rPr kumimoji="1" lang="zh-CN" altLang="en-US" sz="20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仿真设计流程</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custDataLst>
              <p:tags r:id="rId7"/>
            </p:custDataLst>
          </p:nvPr>
        </p:nvPicPr>
        <p:blipFill>
          <a:blip r:embed="rId8"/>
          <a:stretch>
            <a:fillRect/>
          </a:stretch>
        </p:blipFill>
        <p:spPr>
          <a:xfrm>
            <a:off x="2909570" y="17705705"/>
            <a:ext cx="11490960" cy="2259330"/>
          </a:xfrm>
          <a:prstGeom prst="rect">
            <a:avLst/>
          </a:prstGeom>
        </p:spPr>
      </p:pic>
      <p:pic>
        <p:nvPicPr>
          <p:cNvPr id="14" name="图片 3"/>
          <p:cNvPicPr>
            <a:picLocks noChangeAspect="1"/>
          </p:cNvPicPr>
          <p:nvPr>
            <p:custDataLst>
              <p:tags r:id="rId9"/>
            </p:custDataLst>
          </p:nvPr>
        </p:nvPicPr>
        <p:blipFill>
          <a:blip r:embed="rId10"/>
          <a:stretch>
            <a:fillRect/>
          </a:stretch>
        </p:blipFill>
        <p:spPr>
          <a:xfrm>
            <a:off x="25400" y="20964525"/>
            <a:ext cx="9196705" cy="3062605"/>
          </a:xfrm>
          <a:prstGeom prst="rect">
            <a:avLst/>
          </a:prstGeom>
          <a:noFill/>
          <a:ln>
            <a:noFill/>
          </a:ln>
        </p:spPr>
      </p:pic>
      <p:sp>
        <p:nvSpPr>
          <p:cNvPr id="16" name="矩形 15"/>
          <p:cNvSpPr/>
          <p:nvPr>
            <p:custDataLst>
              <p:tags r:id="rId11"/>
            </p:custDataLst>
          </p:nvPr>
        </p:nvSpPr>
        <p:spPr>
          <a:xfrm>
            <a:off x="2131476" y="24053938"/>
            <a:ext cx="4983480" cy="460375"/>
          </a:xfrm>
          <a:prstGeom prst="rect">
            <a:avLst/>
          </a:prstGeom>
        </p:spPr>
        <p:txBody>
          <a:bodyPr wrap="none">
            <a:spAutoFit/>
          </a:bodyPr>
          <a:p>
            <a:r>
              <a:rPr kumimoji="1" lang="zh-CN" sz="24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以一个简单矩阵为例的超图划分</a:t>
            </a:r>
            <a:endParaRPr 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6" name="组合 35"/>
          <p:cNvGrpSpPr/>
          <p:nvPr/>
        </p:nvGrpSpPr>
        <p:grpSpPr>
          <a:xfrm>
            <a:off x="78740" y="27416125"/>
            <a:ext cx="9242425" cy="2734945"/>
            <a:chOff x="104" y="1371"/>
            <a:chExt cx="14555" cy="4307"/>
          </a:xfrm>
        </p:grpSpPr>
        <p:pic>
          <p:nvPicPr>
            <p:cNvPr id="37" name="图片 36"/>
            <p:cNvPicPr>
              <a:picLocks noChangeAspect="1"/>
            </p:cNvPicPr>
            <p:nvPr>
              <p:custDataLst>
                <p:tags r:id="rId12"/>
              </p:custDataLst>
            </p:nvPr>
          </p:nvPicPr>
          <p:blipFill>
            <a:blip r:embed="rId13"/>
            <a:srcRect r="7307"/>
            <a:stretch>
              <a:fillRect/>
            </a:stretch>
          </p:blipFill>
          <p:spPr>
            <a:xfrm>
              <a:off x="104" y="2570"/>
              <a:ext cx="5454" cy="2399"/>
            </a:xfrm>
            <a:prstGeom prst="rect">
              <a:avLst/>
            </a:prstGeom>
            <a:noFill/>
            <a:ln>
              <a:noFill/>
            </a:ln>
          </p:spPr>
        </p:pic>
        <p:pic>
          <p:nvPicPr>
            <p:cNvPr id="38" name="图片 37"/>
            <p:cNvPicPr>
              <a:picLocks noChangeAspect="1"/>
            </p:cNvPicPr>
            <p:nvPr>
              <p:custDataLst>
                <p:tags r:id="rId14"/>
              </p:custDataLst>
            </p:nvPr>
          </p:nvPicPr>
          <p:blipFill>
            <a:blip r:embed="rId15"/>
            <a:srcRect t="49726"/>
            <a:stretch>
              <a:fillRect/>
            </a:stretch>
          </p:blipFill>
          <p:spPr>
            <a:xfrm>
              <a:off x="6010" y="3006"/>
              <a:ext cx="5691" cy="1649"/>
            </a:xfrm>
            <a:prstGeom prst="rect">
              <a:avLst/>
            </a:prstGeom>
            <a:noFill/>
            <a:ln>
              <a:noFill/>
            </a:ln>
          </p:spPr>
        </p:pic>
        <p:pic>
          <p:nvPicPr>
            <p:cNvPr id="39" name="图片 38"/>
            <p:cNvPicPr>
              <a:picLocks noChangeAspect="1"/>
            </p:cNvPicPr>
            <p:nvPr>
              <p:custDataLst>
                <p:tags r:id="rId16"/>
              </p:custDataLst>
            </p:nvPr>
          </p:nvPicPr>
          <p:blipFill>
            <a:blip r:embed="rId17"/>
            <a:stretch>
              <a:fillRect/>
            </a:stretch>
          </p:blipFill>
          <p:spPr>
            <a:xfrm>
              <a:off x="6010" y="4860"/>
              <a:ext cx="4651" cy="819"/>
            </a:xfrm>
            <a:prstGeom prst="rect">
              <a:avLst/>
            </a:prstGeom>
          </p:spPr>
        </p:pic>
        <p:pic>
          <p:nvPicPr>
            <p:cNvPr id="40" name="图片 39"/>
            <p:cNvPicPr>
              <a:picLocks noChangeAspect="1"/>
            </p:cNvPicPr>
            <p:nvPr>
              <p:custDataLst>
                <p:tags r:id="rId18"/>
              </p:custDataLst>
            </p:nvPr>
          </p:nvPicPr>
          <p:blipFill>
            <a:blip r:embed="rId19"/>
            <a:srcRect r="8850"/>
            <a:stretch>
              <a:fillRect/>
            </a:stretch>
          </p:blipFill>
          <p:spPr>
            <a:xfrm>
              <a:off x="10427" y="4860"/>
              <a:ext cx="4233" cy="773"/>
            </a:xfrm>
            <a:prstGeom prst="rect">
              <a:avLst/>
            </a:prstGeom>
          </p:spPr>
        </p:pic>
        <p:pic>
          <p:nvPicPr>
            <p:cNvPr id="41" name="图片 40"/>
            <p:cNvPicPr>
              <a:picLocks noChangeAspect="1"/>
            </p:cNvPicPr>
            <p:nvPr>
              <p:custDataLst>
                <p:tags r:id="rId20"/>
              </p:custDataLst>
            </p:nvPr>
          </p:nvPicPr>
          <p:blipFill>
            <a:blip r:embed="rId15"/>
            <a:srcRect b="50152"/>
            <a:stretch>
              <a:fillRect/>
            </a:stretch>
          </p:blipFill>
          <p:spPr>
            <a:xfrm>
              <a:off x="5799" y="1371"/>
              <a:ext cx="5691" cy="1635"/>
            </a:xfrm>
            <a:prstGeom prst="rect">
              <a:avLst/>
            </a:prstGeom>
            <a:noFill/>
            <a:ln>
              <a:noFill/>
            </a:ln>
          </p:spPr>
        </p:pic>
        <p:cxnSp>
          <p:nvCxnSpPr>
            <p:cNvPr id="42" name="直接箭头连接符 41"/>
            <p:cNvCxnSpPr/>
            <p:nvPr>
              <p:custDataLst>
                <p:tags r:id="rId21"/>
              </p:custDataLst>
            </p:nvPr>
          </p:nvCxnSpPr>
          <p:spPr>
            <a:xfrm flipV="1">
              <a:off x="5558" y="2326"/>
              <a:ext cx="576" cy="680"/>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cxnSp>
          <p:nvCxnSpPr>
            <p:cNvPr id="43" name="直接箭头连接符 42"/>
            <p:cNvCxnSpPr/>
            <p:nvPr>
              <p:custDataLst>
                <p:tags r:id="rId22"/>
              </p:custDataLst>
            </p:nvPr>
          </p:nvCxnSpPr>
          <p:spPr>
            <a:xfrm flipV="1">
              <a:off x="5558" y="3824"/>
              <a:ext cx="697" cy="13"/>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cxnSp>
          <p:nvCxnSpPr>
            <p:cNvPr id="44" name="直接箭头连接符 43"/>
            <p:cNvCxnSpPr/>
            <p:nvPr>
              <p:custDataLst>
                <p:tags r:id="rId23"/>
              </p:custDataLst>
            </p:nvPr>
          </p:nvCxnSpPr>
          <p:spPr>
            <a:xfrm>
              <a:off x="5558" y="4568"/>
              <a:ext cx="450" cy="401"/>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cxnSp>
          <p:nvCxnSpPr>
            <p:cNvPr id="45" name="直接箭头连接符 44"/>
            <p:cNvCxnSpPr/>
            <p:nvPr>
              <p:custDataLst>
                <p:tags r:id="rId24"/>
              </p:custDataLst>
            </p:nvPr>
          </p:nvCxnSpPr>
          <p:spPr>
            <a:xfrm>
              <a:off x="10427" y="5244"/>
              <a:ext cx="433" cy="5"/>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grpSp>
      <p:pic>
        <p:nvPicPr>
          <p:cNvPr id="46" name="图片 45"/>
          <p:cNvPicPr>
            <a:picLocks noChangeAspect="1"/>
          </p:cNvPicPr>
          <p:nvPr>
            <p:custDataLst>
              <p:tags r:id="rId25"/>
            </p:custDataLst>
          </p:nvPr>
        </p:nvPicPr>
        <p:blipFill>
          <a:blip r:embed="rId26"/>
          <a:stretch>
            <a:fillRect/>
          </a:stretch>
        </p:blipFill>
        <p:spPr>
          <a:xfrm>
            <a:off x="0" y="17193260"/>
            <a:ext cx="3167380" cy="3284220"/>
          </a:xfrm>
          <a:prstGeom prst="rect">
            <a:avLst/>
          </a:prstGeom>
        </p:spPr>
      </p:pic>
      <p:grpSp>
        <p:nvGrpSpPr>
          <p:cNvPr id="48" name="组合 47"/>
          <p:cNvGrpSpPr/>
          <p:nvPr/>
        </p:nvGrpSpPr>
        <p:grpSpPr>
          <a:xfrm>
            <a:off x="253365" y="24601805"/>
            <a:ext cx="8455660" cy="2303145"/>
            <a:chOff x="460" y="4945"/>
            <a:chExt cx="11081" cy="2969"/>
          </a:xfrm>
        </p:grpSpPr>
        <p:pic>
          <p:nvPicPr>
            <p:cNvPr id="49" name="图片 48"/>
            <p:cNvPicPr>
              <a:picLocks noChangeAspect="1"/>
            </p:cNvPicPr>
            <p:nvPr>
              <p:custDataLst>
                <p:tags r:id="rId27"/>
              </p:custDataLst>
            </p:nvPr>
          </p:nvPicPr>
          <p:blipFill>
            <a:blip r:embed="rId28"/>
            <a:stretch>
              <a:fillRect/>
            </a:stretch>
          </p:blipFill>
          <p:spPr>
            <a:xfrm>
              <a:off x="460" y="6682"/>
              <a:ext cx="2151" cy="1232"/>
            </a:xfrm>
            <a:prstGeom prst="rect">
              <a:avLst/>
            </a:prstGeom>
          </p:spPr>
        </p:pic>
        <p:pic>
          <p:nvPicPr>
            <p:cNvPr id="50" name="图片 49"/>
            <p:cNvPicPr>
              <a:picLocks noChangeAspect="1"/>
            </p:cNvPicPr>
            <p:nvPr>
              <p:custDataLst>
                <p:tags r:id="rId29"/>
              </p:custDataLst>
            </p:nvPr>
          </p:nvPicPr>
          <p:blipFill>
            <a:blip r:embed="rId30"/>
            <a:stretch>
              <a:fillRect/>
            </a:stretch>
          </p:blipFill>
          <p:spPr>
            <a:xfrm>
              <a:off x="2705" y="6635"/>
              <a:ext cx="4272" cy="1260"/>
            </a:xfrm>
            <a:prstGeom prst="rect">
              <a:avLst/>
            </a:prstGeom>
          </p:spPr>
        </p:pic>
        <p:pic>
          <p:nvPicPr>
            <p:cNvPr id="51" name="图片 50"/>
            <p:cNvPicPr>
              <a:picLocks noChangeAspect="1"/>
            </p:cNvPicPr>
            <p:nvPr>
              <p:custDataLst>
                <p:tags r:id="rId31"/>
              </p:custDataLst>
            </p:nvPr>
          </p:nvPicPr>
          <p:blipFill>
            <a:blip r:embed="rId32"/>
            <a:stretch>
              <a:fillRect/>
            </a:stretch>
          </p:blipFill>
          <p:spPr>
            <a:xfrm>
              <a:off x="7527" y="5444"/>
              <a:ext cx="4014" cy="1145"/>
            </a:xfrm>
            <a:prstGeom prst="rect">
              <a:avLst/>
            </a:prstGeom>
          </p:spPr>
        </p:pic>
        <p:pic>
          <p:nvPicPr>
            <p:cNvPr id="52" name="图片 51"/>
            <p:cNvPicPr>
              <a:picLocks noChangeAspect="1"/>
            </p:cNvPicPr>
            <p:nvPr>
              <p:custDataLst>
                <p:tags r:id="rId33"/>
              </p:custDataLst>
            </p:nvPr>
          </p:nvPicPr>
          <p:blipFill>
            <a:blip r:embed="rId34"/>
            <a:stretch>
              <a:fillRect/>
            </a:stretch>
          </p:blipFill>
          <p:spPr>
            <a:xfrm>
              <a:off x="7527" y="6747"/>
              <a:ext cx="1980" cy="519"/>
            </a:xfrm>
            <a:prstGeom prst="rect">
              <a:avLst/>
            </a:prstGeom>
          </p:spPr>
        </p:pic>
        <p:pic>
          <p:nvPicPr>
            <p:cNvPr id="53" name="图片 52"/>
            <p:cNvPicPr>
              <a:picLocks noChangeAspect="1"/>
            </p:cNvPicPr>
            <p:nvPr>
              <p:custDataLst>
                <p:tags r:id="rId35"/>
              </p:custDataLst>
            </p:nvPr>
          </p:nvPicPr>
          <p:blipFill>
            <a:blip r:embed="rId36"/>
            <a:stretch>
              <a:fillRect/>
            </a:stretch>
          </p:blipFill>
          <p:spPr>
            <a:xfrm>
              <a:off x="460" y="4945"/>
              <a:ext cx="6164" cy="1605"/>
            </a:xfrm>
            <a:prstGeom prst="rect">
              <a:avLst/>
            </a:prstGeom>
          </p:spPr>
        </p:pic>
        <p:sp>
          <p:nvSpPr>
            <p:cNvPr id="54" name="右大括号 53"/>
            <p:cNvSpPr/>
            <p:nvPr>
              <p:custDataLst>
                <p:tags r:id="rId37"/>
              </p:custDataLst>
            </p:nvPr>
          </p:nvSpPr>
          <p:spPr>
            <a:xfrm>
              <a:off x="6991" y="5220"/>
              <a:ext cx="300" cy="2610"/>
            </a:xfrm>
            <a:prstGeom prst="rightBrace">
              <a:avLst>
                <a:gd name="adj1" fmla="val 129666"/>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
        <p:nvSpPr>
          <p:cNvPr id="55" name="文本框 54"/>
          <p:cNvSpPr txBox="1"/>
          <p:nvPr>
            <p:custDataLst>
              <p:tags r:id="rId38"/>
            </p:custDataLst>
          </p:nvPr>
        </p:nvSpPr>
        <p:spPr>
          <a:xfrm>
            <a:off x="6169582" y="20078568"/>
            <a:ext cx="4350812" cy="398780"/>
          </a:xfrm>
          <a:prstGeom prst="rect">
            <a:avLst/>
          </a:prstGeom>
          <a:noFill/>
        </p:spPr>
        <p:txBody>
          <a:bodyPr wrap="square">
            <a:spAutoFit/>
          </a:bodyPr>
          <a:p>
            <a:pPr algn="ctr"/>
            <a:r>
              <a:rPr kumimoji="1" lang="zh-CN" altLang="en-US" sz="20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仿真数据及结果表</a:t>
            </a:r>
            <a:endParaRPr kumimoji="1" lang="zh-CN" altLang="en-US" sz="20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6" name="矩形 55"/>
          <p:cNvSpPr/>
          <p:nvPr>
            <p:custDataLst>
              <p:tags r:id="rId39"/>
            </p:custDataLst>
          </p:nvPr>
        </p:nvSpPr>
        <p:spPr>
          <a:xfrm>
            <a:off x="3167161" y="26955888"/>
            <a:ext cx="2713990" cy="460375"/>
          </a:xfrm>
          <a:prstGeom prst="rect">
            <a:avLst/>
          </a:prstGeom>
        </p:spPr>
        <p:txBody>
          <a:bodyPr wrap="none">
            <a:spAutoFit/>
          </a:bodyPr>
          <a:p>
            <a:r>
              <a:rPr kumimoji="1" lang="en-US" altLang="zh-CN" sz="24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LU</a:t>
            </a:r>
            <a:r>
              <a:rPr kumimoji="1" lang="zh-CN" altLang="en-US" sz="24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分解与</a:t>
            </a:r>
            <a:r>
              <a:rPr kumimoji="1" lang="zh-CN" sz="2400" b="1" spc="300" dirty="0">
                <a:solidFill>
                  <a:schemeClr val="bg2">
                    <a:lumMod val="25000"/>
                  </a:schemeClr>
                </a:solidFill>
                <a:latin typeface="微软雅黑" panose="020B0503020204020204" pitchFamily="34" charset="-122"/>
                <a:ea typeface="微软雅黑" panose="020B0503020204020204" pitchFamily="34" charset="-122"/>
                <a:cs typeface="Times New Roman" panose="02020603050405020304" pitchFamily="18" charset="0"/>
              </a:rPr>
              <a:t>舒尔补</a:t>
            </a:r>
            <a:endParaRPr 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文本框 56"/>
          <p:cNvSpPr txBox="1"/>
          <p:nvPr>
            <p:custDataLst>
              <p:tags r:id="rId40"/>
            </p:custDataLst>
          </p:nvPr>
        </p:nvSpPr>
        <p:spPr>
          <a:xfrm>
            <a:off x="307340" y="20477480"/>
            <a:ext cx="2781935" cy="398780"/>
          </a:xfrm>
          <a:prstGeom prst="rect">
            <a:avLst/>
          </a:prstGeom>
          <a:noFill/>
        </p:spPr>
        <p:txBody>
          <a:bodyPr wrap="square">
            <a:spAutoFit/>
          </a:bodyPr>
          <a:p>
            <a:pPr algn="ctr"/>
            <a:r>
              <a:rPr kumimoji="1" lang="en-US" altLang="zh-CN" sz="20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BBD</a:t>
            </a:r>
            <a:r>
              <a:rPr kumimoji="1" lang="zh-CN" altLang="en-US" sz="20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划分结果视图</a:t>
            </a:r>
            <a:endParaRPr kumimoji="1" lang="zh-CN" altLang="en-US" sz="2000" b="1" spc="3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886</Words>
  <Application>WPS 演示</Application>
  <PresentationFormat>自定义</PresentationFormat>
  <Paragraphs>46</Paragraphs>
  <Slides>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宋体</vt:lpstr>
      <vt:lpstr>Wingdings</vt:lpstr>
      <vt:lpstr>微软雅黑</vt:lpstr>
      <vt:lpstr>Times New Roman</vt:lpstr>
      <vt:lpstr>Arial Unicode MS</vt:lpstr>
      <vt:lpstr>等线 Light</vt:lpstr>
      <vt:lpstr>Calibri Light</vt:lpstr>
      <vt:lpstr>等线</vt:lpstr>
      <vt:lpstr>Calibri</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angel</cp:lastModifiedBy>
  <cp:revision>167</cp:revision>
  <dcterms:created xsi:type="dcterms:W3CDTF">2015-05-05T08:02:00Z</dcterms:created>
  <dcterms:modified xsi:type="dcterms:W3CDTF">2023-05-26T11:32:15Z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FE2C664FCC1541809558F1E38B3C6F9C_13</vt:lpwstr>
  </property>
  <property fmtid="{D5CDD505-2E9C-101B-9397-08002B2CF9AE}" pid="3" name="KSOProductBuildVer">
    <vt:lpwstr>2052-11.8.2.8361</vt:lpwstr>
  </property>
</Properties>
</file>