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3974" y="1012760"/>
            <a:ext cx="10580345" cy="1792422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如何设计答辩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2107514" y="2905409"/>
            <a:ext cx="8173266" cy="196379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1682115" y="3350895"/>
            <a:ext cx="8598535" cy="2000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How to Design the PPT for  your Thesis Defense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2449" y="5897336"/>
            <a:ext cx="2599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Date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Jun 2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2023</a:t>
            </a:r>
            <a:endParaRPr lang="en-US" altLang="zh-CN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485" y="193040"/>
            <a:ext cx="5862955" cy="5797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秘诀：答辩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PPT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制作技巧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6" y="155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388" y="2184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1485" y="798195"/>
            <a:ext cx="4748530" cy="573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的八个组成部分：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封面；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绪论；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选题背景与意义；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研究方法与过程；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研究成果与运用；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论文总结与建议；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致谢；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要点：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altLang="en-US" sz="19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</a:t>
            </a: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组织好答辩内容，手绘亦或使用软件均可以。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85" y="1576070"/>
            <a:ext cx="4874260" cy="3046730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4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485" y="193040"/>
            <a:ext cx="5862955" cy="5797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秘诀：答辩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PPT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制作技巧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6" y="155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388" y="2184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875" y="1108075"/>
            <a:ext cx="4737735" cy="4914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风格设计技巧：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扁平化风格：通过抽象、简化、符号化的设计元素呈现，矩阵色块，大字体，光滑、现代感十足；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不用高光和阴影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多用矩形和符号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用好icon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要点：</a:t>
            </a:r>
            <a:endParaRPr lang="zh-CN" altLang="en-US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内容为王，简洁风格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19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Less is more</a:t>
            </a:r>
            <a:r>
              <a:rPr lang="zh-CN" altLang="en-US" sz="19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zh-CN" altLang="en-US" sz="19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585" y="1108075"/>
            <a:ext cx="6565265" cy="3693795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4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485" y="193040"/>
            <a:ext cx="5862955" cy="5797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秘诀：答辩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PPT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制作技巧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6" y="155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388" y="2184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1485" y="998220"/>
            <a:ext cx="5062220" cy="478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配色设计技巧：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选择严谨，专业，学术一点的颜色；</a:t>
            </a:r>
            <a:endParaRPr lang="zh-CN" altLang="en-US" sz="19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一般来说，PPT里颜色控制在2-4种；</a:t>
            </a:r>
            <a:endParaRPr lang="zh-CN" altLang="en-US" sz="19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可以选择一些通用色，海军蓝色、深紫色；</a:t>
            </a:r>
            <a:endParaRPr lang="zh-CN" altLang="en-US" sz="19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不建议大家使用过于复杂效果【如：水晶/立体/3D等】，简单直接能传递信息即可；</a:t>
            </a:r>
            <a:endParaRPr lang="zh-CN" altLang="en-US" sz="19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巧用</a:t>
            </a:r>
            <a:r>
              <a:rPr lang="en-US" altLang="zh-CN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office</a:t>
            </a: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取色器；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algn="l" fontAlgn="auto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要点：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内容为王，简洁配色</a:t>
            </a:r>
            <a:endParaRPr lang="zh-CN" altLang="en-US" sz="19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190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19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Less is more</a:t>
            </a:r>
            <a:r>
              <a:rPr lang="zh-CN" altLang="en-US" sz="19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zh-CN" altLang="en-US" sz="19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12588" t="10982" r="11969" b="11456"/>
          <a:stretch>
            <a:fillRect/>
          </a:stretch>
        </p:blipFill>
        <p:spPr>
          <a:xfrm>
            <a:off x="6674485" y="1108075"/>
            <a:ext cx="3807460" cy="5219065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4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485" y="193040"/>
            <a:ext cx="5862955" cy="5797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秘诀：答辩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PPT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制作技巧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6" y="155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388" y="2184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850" y="980440"/>
            <a:ext cx="9921875" cy="450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字体设计技巧：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字体分为两类：标题和正文；</a:t>
            </a:r>
            <a:endParaRPr lang="zh-CN" altLang="en-US" sz="1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标题字体一般稍大，目的是起到强调作用；</a:t>
            </a:r>
            <a:endParaRPr lang="zh-CN" altLang="en-US" sz="1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微软雅黑：微软雅黑为无衬线字体，字体总的来说中庸，比较万精油，适合严肃正式场合；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华文细黑：适用于扁平化设计，字体纤细匀称，比微软雅黑更细；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英文字体：华文细黑较细，也可用于西文字体，符合扁平化设计风格；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要点：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标题与正文字体一致较好，简化搭配成本；</a:t>
            </a:r>
            <a:endParaRPr lang="zh-CN" altLang="en-US" sz="1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颜色区分或字体大小区分，方便快速阅读文字，强化重要信息；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265" y="3167380"/>
            <a:ext cx="3197225" cy="1998980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4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485" y="193040"/>
            <a:ext cx="5862955" cy="5797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秘诀：答辩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PPT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制作技巧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" y="486628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6" y="155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2184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850" y="980440"/>
            <a:ext cx="9921875" cy="271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数据图表设计技巧：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专用的数据图生成工具，如工具</a:t>
            </a:r>
            <a:r>
              <a:rPr lang="en-US" altLang="zh-CN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matlab</a:t>
            </a: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数据图导出功能，保存为高分别率的格式图片；</a:t>
            </a:r>
            <a:endParaRPr lang="zh-CN" altLang="en-US" sz="1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中的插入</a:t>
            </a:r>
            <a:r>
              <a:rPr lang="en-US" altLang="zh-CN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图表 的操作，但是填写数据不方便；</a:t>
            </a:r>
            <a:endParaRPr lang="zh-CN" altLang="en-US" sz="1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先在Excel中填写好数据并生成表格，同时将需要展示的图表元素都设置好，直接粘贴到PPT中，然后再对图表局部进行调整；</a:t>
            </a:r>
            <a:endParaRPr lang="zh-CN" altLang="en-US" sz="1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" y="3343275"/>
            <a:ext cx="4703445" cy="2713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05" y="3343275"/>
            <a:ext cx="3860165" cy="3041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135" y="3615055"/>
            <a:ext cx="5459730" cy="25196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650" y="2860040"/>
            <a:ext cx="5283835" cy="3524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485" y="193040"/>
            <a:ext cx="5862955" cy="5797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秘诀：答辩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PPT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制作技巧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6" y="155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388" y="2184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875" y="1108075"/>
            <a:ext cx="63258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答辩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其他设计技巧：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9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段落行距：</a:t>
            </a: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不要使用默认的，系统默认的段落行距是【1】，而在PPT上段落行距为【1】，看起来是没那么舒服的，建议调成【1.3-1.5】；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9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动画：</a:t>
            </a: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禁忌随机动画；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推荐几种动画组合搭配：淡出+缩放、路径+淡出、缩放+陀螺旋、路径+擦除、路径+陀螺旋；</a:t>
            </a:r>
            <a:endParaRPr lang="zh-CN" altLang="en-US" sz="19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9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结尾页：</a:t>
            </a:r>
            <a:r>
              <a:rPr lang="zh-CN" altLang="en-US" sz="19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表示感谢，或者再重申一下项目最后得出的结论是什么，或者有什么建议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75" y="1938655"/>
            <a:ext cx="4349750" cy="3262630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4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63" y="133349"/>
            <a:ext cx="2358781" cy="579748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210938" y="2814509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THANK YOU</a:t>
            </a:r>
            <a:r>
              <a:rPr lang="zh-CN" altLang="en-US" sz="6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！</a:t>
            </a:r>
            <a:endParaRPr lang="zh-CN" altLang="en-US" sz="66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2976563" y="3494405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演示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Wingdings</vt:lpstr>
      <vt:lpstr>Times New Roman</vt:lpstr>
      <vt:lpstr>Office 主题​​</vt:lpstr>
      <vt:lpstr>如何在成果展上脱颖而出</vt:lpstr>
      <vt:lpstr>秘诀3：答辩PPT制作技巧</vt:lpstr>
      <vt:lpstr>秘诀3：答辩PPT制作技巧</vt:lpstr>
      <vt:lpstr>秘诀3：答辩PPT制作技巧</vt:lpstr>
      <vt:lpstr>秘诀3：答辩PPT制作技巧</vt:lpstr>
      <vt:lpstr>秘诀3：答辩PPT制作技巧</vt:lpstr>
      <vt:lpstr>秘诀3：答辩PPT制作技巧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</dc:creator>
  <cp:lastModifiedBy>angel</cp:lastModifiedBy>
  <cp:revision>2</cp:revision>
  <dcterms:created xsi:type="dcterms:W3CDTF">2023-04-21T09:08:21Z</dcterms:created>
  <dcterms:modified xsi:type="dcterms:W3CDTF">2023-04-21T09:17:02Z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