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95" r:id="rId3"/>
    <p:sldId id="303" r:id="rId4"/>
    <p:sldId id="308" r:id="rId5"/>
    <p:sldId id="309" r:id="rId6"/>
    <p:sldId id="305" r:id="rId7"/>
    <p:sldId id="310" r:id="rId8"/>
    <p:sldId id="311" r:id="rId9"/>
    <p:sldId id="268" r:id="rId10"/>
    <p:sldId id="30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6950" y="2214251"/>
            <a:ext cx="10198100" cy="590931"/>
          </a:xfr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2024-2-29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887" y="2993644"/>
            <a:ext cx="8658225" cy="133985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现有论文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65917" y="1618671"/>
            <a:ext cx="9666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类别：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curve -&gt; RUL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curve -&gt; SOH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EIS -&gt; SOH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review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5556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FD77E5-58B9-A322-C4B0-080509982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" y="1722429"/>
            <a:ext cx="5418044" cy="3833821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5DD8379-ED1D-45B8-66AE-3335D25E3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Model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0F3B7F-D979-2C3B-ED02-F027DE2232C3}"/>
              </a:ext>
            </a:extLst>
          </p:cNvPr>
          <p:cNvSpPr txBox="1"/>
          <p:nvPr/>
        </p:nvSpPr>
        <p:spPr>
          <a:xfrm>
            <a:off x="501274" y="1056312"/>
            <a:ext cx="161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Step1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sz="24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49A2DA-A58E-75EC-2DB6-19EFCC20E841}"/>
              </a:ext>
            </a:extLst>
          </p:cNvPr>
          <p:cNvSpPr txBox="1"/>
          <p:nvPr/>
        </p:nvSpPr>
        <p:spPr>
          <a:xfrm>
            <a:off x="6584589" y="1287144"/>
            <a:ext cx="51061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充放电曲线（以电压的充放电曲线为例）：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预设采样电压区间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预设步长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CNN1d: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三层的一维卷积网络，只含有卷积区域，无全连接区域，见下页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提取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特征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模型待定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EIS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问题点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该工作流下，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需要每个充放电周期都存在；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解决办法：直接删除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007F62-C3FD-FA26-6517-8D0507F1323F}"/>
              </a:ext>
            </a:extLst>
          </p:cNvPr>
          <p:cNvSpPr txBox="1"/>
          <p:nvPr/>
        </p:nvSpPr>
        <p:spPr>
          <a:xfrm>
            <a:off x="1988839" y="5948407"/>
            <a:ext cx="8542723" cy="404406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CNN1d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Ref: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 learning to estimate lithium-ion battery state of health without additional degradation experiments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Proposed Method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75EFC6-0C92-97CC-157A-5E1C537A2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57" y="1123695"/>
            <a:ext cx="9146885" cy="50269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0E5FA0-549C-281B-7087-1DF3A819BF9E}"/>
              </a:ext>
            </a:extLst>
          </p:cNvPr>
          <p:cNvSpPr/>
          <p:nvPr/>
        </p:nvSpPr>
        <p:spPr>
          <a:xfrm>
            <a:off x="4304804" y="2297875"/>
            <a:ext cx="2339343" cy="3136906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4EB0C5-9DE7-1EE9-D6AD-66113EBC74C2}"/>
              </a:ext>
            </a:extLst>
          </p:cNvPr>
          <p:cNvSpPr txBox="1"/>
          <p:nvPr/>
        </p:nvSpPr>
        <p:spPr>
          <a:xfrm>
            <a:off x="1824637" y="6172289"/>
            <a:ext cx="8542723" cy="404406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CNN1d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Ref: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Deep learning to estimate lithium-ion battery state of health without additional degradation experiments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902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16940-C67B-46D1-A756-DB3369740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81EF8E-6E61-7EB8-40D6-51B5AFDB0687}"/>
              </a:ext>
            </a:extLst>
          </p:cNvPr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>
            <a:extLst>
              <a:ext uri="{FF2B5EF4-FFF2-40B4-BE49-F238E27FC236}">
                <a16:creationId xmlns:a16="http://schemas.microsoft.com/office/drawing/2014/main" id="{9F94778A-0275-597D-3AB2-403253DE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CB833256-D40B-0293-5ECF-552BDBC95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Model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087CA1-33CD-89B1-E2FC-72414DED1A15}"/>
              </a:ext>
            </a:extLst>
          </p:cNvPr>
          <p:cNvSpPr txBox="1"/>
          <p:nvPr/>
        </p:nvSpPr>
        <p:spPr>
          <a:xfrm>
            <a:off x="352854" y="1287145"/>
            <a:ext cx="161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Step2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sz="24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7D1CA8-6F70-E7F2-6ADF-BAEA207B7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87" y="1900219"/>
            <a:ext cx="4250391" cy="42503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2F4396-E774-15E3-F219-9854622D9183}"/>
              </a:ext>
            </a:extLst>
          </p:cNvPr>
          <p:cNvSpPr txBox="1"/>
          <p:nvPr/>
        </p:nvSpPr>
        <p:spPr>
          <a:xfrm>
            <a:off x="6311457" y="1575181"/>
            <a:ext cx="5106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特征 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Features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curve features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EIS features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直接连接，作为一个新的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vector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 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模型待定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Output: Capacity -&gt; SOH: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最终输出为一个实数，为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capacity(t)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SOH(t) = capacity(t)/capacity(0)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4628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687C-9F0E-1DA0-F2C4-085314578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557465D-B6EF-C8BE-CDD9-AAE627566CF7}"/>
              </a:ext>
            </a:extLst>
          </p:cNvPr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>
            <a:extLst>
              <a:ext uri="{FF2B5EF4-FFF2-40B4-BE49-F238E27FC236}">
                <a16:creationId xmlns:a16="http://schemas.microsoft.com/office/drawing/2014/main" id="{27C7F5E3-916F-F492-B1FB-6DEC3306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ABF22CDA-A607-C9C0-BDD1-BDAC1F91B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Model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953EB3-48B0-C5C6-B7D6-5B70E0F6940B}"/>
              </a:ext>
            </a:extLst>
          </p:cNvPr>
          <p:cNvSpPr txBox="1"/>
          <p:nvPr/>
        </p:nvSpPr>
        <p:spPr>
          <a:xfrm>
            <a:off x="471543" y="1287145"/>
            <a:ext cx="161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Step3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sz="24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28285-7560-C168-88FA-89FE0DB9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70" y="1949287"/>
            <a:ext cx="2959741" cy="35311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40FABF-6ED4-FB47-D4A5-9E335DDF2401}"/>
              </a:ext>
            </a:extLst>
          </p:cNvPr>
          <p:cNvSpPr txBox="1"/>
          <p:nvPr/>
        </p:nvSpPr>
        <p:spPr>
          <a:xfrm>
            <a:off x="5259576" y="1992990"/>
            <a:ext cx="6164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Input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SOH 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序列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将历史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和新计算的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SOH(t)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直接连接，形成一个向量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 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模型待定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可以使用简单的多项式模型，见下；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问题点：容量再生现象，见下。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考虑该问题需使用更复杂的模型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Get Regression Function: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自变量：充放电周期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因变量：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SOH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RUL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[t] SOH(t) &lt; 0.8</a:t>
            </a:r>
          </a:p>
        </p:txBody>
      </p:sp>
    </p:spTree>
    <p:extLst>
      <p:ext uri="{BB962C8B-B14F-4D97-AF65-F5344CB8AC3E}">
        <p14:creationId xmlns:p14="http://schemas.microsoft.com/office/powerpoint/2010/main" val="27133483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（三次）多项式模型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423EEE-27FE-18E8-0071-BF63EAF3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62" y="1524246"/>
            <a:ext cx="8716073" cy="32913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245098-0A95-FE1D-A930-BB1089069946}"/>
              </a:ext>
            </a:extLst>
          </p:cNvPr>
          <p:cNvSpPr txBox="1"/>
          <p:nvPr/>
        </p:nvSpPr>
        <p:spPr>
          <a:xfrm>
            <a:off x="1868505" y="5744986"/>
            <a:ext cx="8454989" cy="40562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简单多项式模型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Ref: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Remaining useful life prediction for lithium-ion batteries based on an integrated health indicator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59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1DA93-8112-9FB2-10B8-43C7298DF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5EA5289-7B85-1E02-4574-B5E49DB6E8A3}"/>
              </a:ext>
            </a:extLst>
          </p:cNvPr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>
            <a:extLst>
              <a:ext uri="{FF2B5EF4-FFF2-40B4-BE49-F238E27FC236}">
                <a16:creationId xmlns:a16="http://schemas.microsoft.com/office/drawing/2014/main" id="{566F17B0-8917-8444-C37E-EC2436C1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0E45DD5A-541B-91E7-148E-3C75D6060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容量再生现象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9A739-8708-75B3-F6B3-BE8DC97F73E1}"/>
              </a:ext>
            </a:extLst>
          </p:cNvPr>
          <p:cNvSpPr txBox="1"/>
          <p:nvPr/>
        </p:nvSpPr>
        <p:spPr>
          <a:xfrm>
            <a:off x="1378325" y="1148010"/>
            <a:ext cx="78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容量再生现象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capacity regeneration (CR)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3B0703-5439-4357-543C-B6AA8AB9F7AE}"/>
              </a:ext>
            </a:extLst>
          </p:cNvPr>
          <p:cNvSpPr txBox="1"/>
          <p:nvPr/>
        </p:nvSpPr>
        <p:spPr>
          <a:xfrm>
            <a:off x="2043040" y="6066472"/>
            <a:ext cx="7031092" cy="58907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/>
          <a:p>
            <a:pPr algn="l"/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容量再生现象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capacity regeneration (CR)</a:t>
            </a:r>
          </a:p>
          <a:p>
            <a:pPr algn="l">
              <a:lnSpc>
                <a:spcPct val="20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Ref: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Remaining useful life prediction of lithium battery based on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capacityregeneration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point detection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89D79E-9EC6-A1B8-0800-0005B0DFB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0" y="1750176"/>
            <a:ext cx="4660766" cy="37401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6C9ED5-B885-1A4E-2E83-B8CEC3EF6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0176"/>
            <a:ext cx="4506197" cy="36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4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14F1-9B03-573A-40E6-1267B4DC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CC70E-FF8C-0C1B-0B8B-60F4CBB1B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905"/>
            <a:ext cx="12192000" cy="579755"/>
          </a:xfrm>
        </p:spPr>
        <p:txBody>
          <a:bodyPr anchor="ctr" anchorCtr="0">
            <a:normAutofit/>
          </a:bodyPr>
          <a:lstStyle/>
          <a:p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其他</a:t>
            </a:r>
            <a:endParaRPr lang="en-US" altLang="zh-CN" sz="3100" b="1" dirty="0">
              <a:solidFill>
                <a:srgbClr val="00206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4DE70-A616-D853-F806-FF00C306A4B8}"/>
              </a:ext>
            </a:extLst>
          </p:cNvPr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>
            <a:extLst>
              <a:ext uri="{FF2B5EF4-FFF2-40B4-BE49-F238E27FC236}">
                <a16:creationId xmlns:a16="http://schemas.microsoft.com/office/drawing/2014/main" id="{A63A8327-8819-93CA-1F17-4553407B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714B6A-8FFD-E4A0-BEA0-A15967638528}"/>
              </a:ext>
            </a:extLst>
          </p:cNvPr>
          <p:cNvSpPr txBox="1"/>
          <p:nvPr/>
        </p:nvSpPr>
        <p:spPr>
          <a:xfrm>
            <a:off x="789963" y="1704429"/>
            <a:ext cx="50895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电池容量随着充放电次数的数据：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数据量看似比较多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但是我们研究的范围只在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SOH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1 -&gt; 0.8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之内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因此数据量会被砍掉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3/4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7FB8A-13D5-38C5-6391-5CBF864E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21" y="2695711"/>
            <a:ext cx="2827582" cy="10077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44AFBD-C0AB-803A-C252-8EA81D70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698" y="4244292"/>
            <a:ext cx="5384753" cy="11534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DE7FF0-E6A4-6A25-1EC2-0A1DD79C1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461" y="256651"/>
            <a:ext cx="3608308" cy="28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779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2564" y="2094249"/>
            <a:ext cx="5826868" cy="1006429"/>
          </a:xfrm>
        </p:spPr>
        <p:txBody>
          <a:bodyPr wrap="square">
            <a:spAutoFit/>
          </a:bodyPr>
          <a:lstStyle/>
          <a:p>
            <a:r>
              <a:rPr lang="en-US" altLang="zh-CN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THANK YOU!</a:t>
            </a:r>
            <a:endParaRPr lang="zh-CN" altLang="en-US" sz="6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3113721" y="3024478"/>
            <a:ext cx="5964555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marL="571500" indent="-571500" algn="l">
          <a:lnSpc>
            <a:spcPct val="200000"/>
          </a:lnSpc>
          <a:buFont typeface="Arial" panose="020B0604020202020204" pitchFamily="34" charset="0"/>
          <a:buChar char="•"/>
          <a:defRPr sz="2800" b="1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378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Office 主题​​</vt:lpstr>
      <vt:lpstr>2024-2-29</vt:lpstr>
      <vt:lpstr>Model</vt:lpstr>
      <vt:lpstr>Proposed Method</vt:lpstr>
      <vt:lpstr>Model</vt:lpstr>
      <vt:lpstr>Model</vt:lpstr>
      <vt:lpstr>（三次）多项式模型</vt:lpstr>
      <vt:lpstr>容量再生现象</vt:lpstr>
      <vt:lpstr>其他</vt:lpstr>
      <vt:lpstr>THANK YOU!</vt:lpstr>
      <vt:lpstr>现有论文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Haoyu Wang</cp:lastModifiedBy>
  <cp:revision>132</cp:revision>
  <dcterms:created xsi:type="dcterms:W3CDTF">2018-03-09T10:15:00Z</dcterms:created>
  <dcterms:modified xsi:type="dcterms:W3CDTF">2024-02-29T07:06:19Z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