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EA33-9601-5629-9F96-FF5C5D2C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DD8FDF-58DE-EF5F-D21B-EF986593C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26DC0-23B6-276C-3D0F-039F376A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AFC69-00B3-1289-38E3-AD0EFEEB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3D68F-66B5-16CB-11DF-C1C41AF1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6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47972-B677-BAB5-7F21-7E33F24A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16936A-A88D-49E3-D3CE-D1346B35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B9169-D077-B430-DDC3-AB84983C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1F8CF-B780-0E77-44C1-1D2CA31C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51346-279E-29FC-CED2-91D2DEC5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9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729637-3330-3C4E-04AB-103BEBB1A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8D7FF-F68D-077B-5313-D152E5ACD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F9CED-5DDA-FFBD-3A89-2F892120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73D5C-733F-45C0-9425-37EF3745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F37F8-A277-847C-666E-BC82C119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5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A19C1-DDBA-BF55-6C9F-6BD41506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D63E6-7DF8-84F5-7D9C-507C35A0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965D-E1EE-662E-E90E-96543D8F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65326-D623-42C6-D7EC-6C1C3B12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06D9A-0439-6341-B28D-BCAC18B7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4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3BB89-4A89-0A48-8522-A62FD7BE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87011-38F0-BDD5-4724-8505FB20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A0FD1-2B78-53DA-07C4-0D2AEB0A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3F849-E7AB-573B-E03A-0FAE45EC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28019-0BC1-F9F2-9BD6-A06BD449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0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21886-D9BE-5711-51CC-B793A0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68FA5-DCDE-939C-99FD-6B529E09A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8AD70-0E8D-0DFD-E569-8DE7C997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F3858-F998-30FC-E98B-5763FF2B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F9F2B-CF18-6B68-9C5A-033F451F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33F3B7-9233-66C9-FFBE-E0502629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B03B4-0D5F-147E-04D7-DF9340C1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3DDB1-52FC-A730-64DC-68849992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A37E8-4AA0-27A2-A7BD-1B896F6C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253D52-C77E-5688-9D1D-8A25792F1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9C4F4-BF85-6163-CE09-716C81692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DB4519-6E25-D2B4-DE38-9C5EC7B3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58B95-236F-E10B-152E-CB3379FA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3D3600-0BF5-9EE3-B83E-EC324C95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7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3D82E-1214-3197-4CF0-03E95687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F5C21A-AFA6-E2F7-E04D-5706B09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477A91-C69A-8226-D6B9-A70EF805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B1A1F-72E4-6EDA-80EE-E8ECA1DF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5BD65-EF6A-930B-A7CF-B5DF4891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9031E5-ECCD-B9C0-7895-EBDABFBB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E414C-3FFB-183F-7EC0-1CE931FE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6358D-71C2-0605-FBA0-BBF06DB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E88AB-4542-3AB9-8BDD-7D54150C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FF9C91-3A06-0527-EFDF-4DE92B23B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CC5A9-77C4-7EAE-F86F-9CDFD3F6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2C219-505D-5D46-2822-2079FD0D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A80C9-E47F-975B-6308-BFAF2762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5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8CC8E-4DCD-8D20-5437-3B2734B1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392987-B088-73BF-D456-B4FC56D59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BF9AE-CAB5-D691-A4D8-B81BEB893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6E1B6-BB06-9E62-2008-FC1784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5B362-69BC-9C1C-BEE0-1DE0567F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53CE9-2B46-CD44-192A-6211554F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9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917A71-8753-2EA1-4001-07FD03BE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6C609-A102-4573-F97C-47AF3801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F9378-03C3-98BA-B12E-D5B8874B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5033-D1FC-4B73-9413-B73DCDD30C7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B26D1-C768-C07B-8A61-4485CE3F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1E51D-D915-7227-8C93-CBF1ECE06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D4FA-BEB6-4380-B7FD-D2E34A420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5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EFC02-E049-0E67-0C62-34D215739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77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数据库 </a:t>
            </a:r>
            <a:r>
              <a:rPr lang="en-US" altLang="zh-CN" b="1" dirty="0"/>
              <a:t>project2 </a:t>
            </a:r>
            <a:r>
              <a:rPr lang="zh-CN" altLang="en-US" b="1" dirty="0"/>
              <a:t>答辩</a:t>
            </a:r>
            <a:br>
              <a:rPr lang="en-US" altLang="zh-CN" b="1" dirty="0"/>
            </a:br>
            <a:br>
              <a:rPr lang="en-US" altLang="zh-CN" dirty="0"/>
            </a:br>
            <a:r>
              <a:rPr lang="en-US" altLang="zh-CN" dirty="0"/>
              <a:t>SUSTC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B9D31-7CFD-BE3E-8870-CD5669DA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923" y="4882356"/>
            <a:ext cx="2899955" cy="1005364"/>
          </a:xfrm>
        </p:spPr>
        <p:txBody>
          <a:bodyPr/>
          <a:lstStyle/>
          <a:p>
            <a:pPr algn="r"/>
            <a:r>
              <a:rPr lang="en-US" altLang="zh-CN" dirty="0"/>
              <a:t>11911612 </a:t>
            </a:r>
            <a:r>
              <a:rPr lang="zh-CN" altLang="en-US" dirty="0"/>
              <a:t>王浩羽</a:t>
            </a:r>
            <a:endParaRPr lang="en-US" altLang="zh-CN" dirty="0"/>
          </a:p>
          <a:p>
            <a:pPr algn="r"/>
            <a:r>
              <a:rPr lang="en-US" altLang="zh-CN" dirty="0"/>
              <a:t>12112011 </a:t>
            </a:r>
            <a:r>
              <a:rPr lang="zh-CN" altLang="en-US" dirty="0"/>
              <a:t>刘一予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91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DD91C-CE08-9434-6071-F9F4216F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8553B-F126-BCD3-1715-83D4060A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展示包含：</a:t>
            </a:r>
            <a:endParaRPr lang="en-US" altLang="zh-CN" dirty="0"/>
          </a:p>
          <a:p>
            <a:r>
              <a:rPr lang="zh-CN" altLang="en-US" dirty="0"/>
              <a:t>数据库初始化与数据导入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查询信息并展示查询结果</a:t>
            </a:r>
            <a:endParaRPr lang="en-US" altLang="zh-CN" dirty="0"/>
          </a:p>
          <a:p>
            <a:r>
              <a:rPr lang="zh-CN" altLang="en-US" dirty="0"/>
              <a:t>进行（状态转移等）操作并获得提示信息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57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B15B-1791-F5F4-D500-CA6F1424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134" y="432859"/>
            <a:ext cx="3657600" cy="1325563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256EF-48D9-1896-4C9E-E46AAF34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34" y="1893359"/>
            <a:ext cx="4927599" cy="4351338"/>
          </a:xfrm>
        </p:spPr>
        <p:txBody>
          <a:bodyPr/>
          <a:lstStyle/>
          <a:p>
            <a:r>
              <a:rPr lang="zh-CN" altLang="en-US" dirty="0"/>
              <a:t>数据库设计概述</a:t>
            </a:r>
            <a:endParaRPr lang="en-US" altLang="zh-CN" dirty="0"/>
          </a:p>
          <a:p>
            <a:r>
              <a:rPr lang="en-US" altLang="zh-CN" dirty="0"/>
              <a:t>Trigger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项目结构</a:t>
            </a:r>
            <a:endParaRPr lang="en-US" altLang="zh-CN" dirty="0"/>
          </a:p>
          <a:p>
            <a:r>
              <a:rPr lang="zh-CN" altLang="en-US" dirty="0"/>
              <a:t>前后端交互过程</a:t>
            </a:r>
            <a:endParaRPr lang="en-US" altLang="zh-CN" dirty="0"/>
          </a:p>
          <a:p>
            <a:r>
              <a:rPr lang="zh-CN" altLang="en-US" dirty="0"/>
              <a:t>用户操作流程</a:t>
            </a:r>
            <a:endParaRPr lang="en-US" altLang="zh-CN" dirty="0"/>
          </a:p>
          <a:p>
            <a:r>
              <a:rPr lang="zh-CN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279426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A13E04-1B14-A70E-BA83-46EEE52BE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113" y="1419135"/>
            <a:ext cx="10467505" cy="49918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0F06C7-8B35-8163-FE57-1539F0231570}"/>
              </a:ext>
            </a:extLst>
          </p:cNvPr>
          <p:cNvSpPr/>
          <p:nvPr/>
        </p:nvSpPr>
        <p:spPr>
          <a:xfrm>
            <a:off x="4008602" y="5095967"/>
            <a:ext cx="2786743" cy="131499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A9FA65-7215-46BD-45CD-89A29CB2B341}"/>
              </a:ext>
            </a:extLst>
          </p:cNvPr>
          <p:cNvSpPr txBox="1"/>
          <p:nvPr/>
        </p:nvSpPr>
        <p:spPr>
          <a:xfrm>
            <a:off x="960602" y="44703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数据库设计</a:t>
            </a:r>
            <a:endParaRPr lang="en-US" altLang="zh-CN" sz="3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44DC41-832F-BE04-BB7B-8E08FC0E8A2F}"/>
              </a:ext>
            </a:extLst>
          </p:cNvPr>
          <p:cNvSpPr/>
          <p:nvPr/>
        </p:nvSpPr>
        <p:spPr>
          <a:xfrm>
            <a:off x="9342603" y="2403567"/>
            <a:ext cx="1894016" cy="7460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1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809E3D-55EF-FA22-B4A9-8B3027CC1D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55189" r="15624"/>
          <a:stretch/>
        </p:blipFill>
        <p:spPr>
          <a:xfrm>
            <a:off x="516467" y="1667214"/>
            <a:ext cx="11447840" cy="30581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1DEEABB-8EEE-1692-232E-23D19D49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133" y="4868332"/>
            <a:ext cx="9770534" cy="1727200"/>
          </a:xfrm>
        </p:spPr>
        <p:txBody>
          <a:bodyPr/>
          <a:lstStyle/>
          <a:p>
            <a:r>
              <a:rPr lang="zh-CN" altLang="en-US" dirty="0"/>
              <a:t>货物装入集装箱时，表</a:t>
            </a:r>
            <a:r>
              <a:rPr lang="en-US" altLang="zh-CN" dirty="0"/>
              <a:t>sea transportation</a:t>
            </a:r>
            <a:r>
              <a:rPr lang="zh-CN" altLang="en-US" dirty="0"/>
              <a:t>执行</a:t>
            </a:r>
            <a:r>
              <a:rPr lang="en-US" altLang="zh-CN" dirty="0"/>
              <a:t>insert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zh-CN" altLang="en-US" dirty="0"/>
              <a:t>集装箱装入船只时，该表会将船名更新</a:t>
            </a:r>
            <a:endParaRPr lang="en-US" altLang="zh-CN" dirty="0"/>
          </a:p>
          <a:p>
            <a:r>
              <a:rPr lang="zh-CN" altLang="en-US" dirty="0"/>
              <a:t>货物</a:t>
            </a:r>
            <a:r>
              <a:rPr lang="en-US" altLang="zh-CN" dirty="0"/>
              <a:t>A</a:t>
            </a:r>
            <a:r>
              <a:rPr lang="zh-CN" altLang="en-US" dirty="0"/>
              <a:t>卸货（</a:t>
            </a:r>
            <a:r>
              <a:rPr lang="en-US" altLang="zh-CN" dirty="0"/>
              <a:t>unload</a:t>
            </a:r>
            <a:r>
              <a:rPr lang="zh-CN" altLang="en-US" dirty="0"/>
              <a:t>）时，该表会将含有货物</a:t>
            </a:r>
            <a:r>
              <a:rPr lang="en-US" altLang="zh-CN" dirty="0"/>
              <a:t>A</a:t>
            </a:r>
            <a:r>
              <a:rPr lang="zh-CN" altLang="en-US" dirty="0"/>
              <a:t>的条目删除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9F49B2-EC41-D25D-5B2F-6681A0FD10C5}"/>
              </a:ext>
            </a:extLst>
          </p:cNvPr>
          <p:cNvSpPr txBox="1"/>
          <p:nvPr/>
        </p:nvSpPr>
        <p:spPr>
          <a:xfrm>
            <a:off x="905934" y="262468"/>
            <a:ext cx="7162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海运过程：</a:t>
            </a:r>
            <a:endParaRPr lang="en-US" altLang="zh-CN" sz="3200" b="1" dirty="0"/>
          </a:p>
          <a:p>
            <a:r>
              <a:rPr lang="zh-CN" altLang="en-US" sz="2400" dirty="0"/>
              <a:t>包括</a:t>
            </a:r>
            <a:r>
              <a:rPr lang="en-US" altLang="zh-CN" sz="2400" dirty="0"/>
              <a:t>item</a:t>
            </a:r>
            <a:r>
              <a:rPr lang="zh-CN" altLang="en-US" sz="2400" dirty="0"/>
              <a:t>、</a:t>
            </a:r>
            <a:r>
              <a:rPr lang="en-US" altLang="zh-CN" sz="2400" dirty="0"/>
              <a:t>container</a:t>
            </a:r>
            <a:r>
              <a:rPr lang="zh-CN" altLang="en-US" sz="2400" dirty="0"/>
              <a:t>、</a:t>
            </a:r>
            <a:r>
              <a:rPr lang="en-US" altLang="zh-CN" sz="2400" dirty="0"/>
              <a:t>ship</a:t>
            </a:r>
            <a:r>
              <a:rPr lang="zh-CN" altLang="en-US" sz="2400" dirty="0"/>
              <a:t>三个实体进行交互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38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F686F-5953-475C-CBA0-74BBF281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679"/>
            <a:ext cx="10515600" cy="1325563"/>
          </a:xfrm>
        </p:spPr>
        <p:txBody>
          <a:bodyPr/>
          <a:lstStyle/>
          <a:p>
            <a:r>
              <a:rPr lang="en-US" altLang="zh-CN" dirty="0"/>
              <a:t>Trigger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5C94E-AD57-4696-9C99-046B30A5E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01"/>
            <a:ext cx="10515600" cy="4351338"/>
          </a:xfrm>
        </p:spPr>
        <p:txBody>
          <a:bodyPr/>
          <a:lstStyle/>
          <a:p>
            <a:r>
              <a:rPr lang="zh-CN" altLang="en-US" dirty="0"/>
              <a:t>共使用四个触发器，主要用于“海运过程”</a:t>
            </a:r>
            <a:endParaRPr lang="en-US" altLang="zh-CN" dirty="0"/>
          </a:p>
          <a:p>
            <a:r>
              <a:rPr lang="zh-CN" altLang="en-US" dirty="0"/>
              <a:t>设计初衷：对于老师给定的接口中实现的、在海运过程的方法仅对某个（或某部分）对象传参，但是会影响到多个表的状态</a:t>
            </a:r>
            <a:endParaRPr lang="en-US" altLang="zh-CN" dirty="0"/>
          </a:p>
          <a:p>
            <a:r>
              <a:rPr lang="zh-CN" altLang="en-US" dirty="0"/>
              <a:t>海运过程的方法包含：</a:t>
            </a:r>
            <a:r>
              <a:rPr lang="en-US" altLang="zh-CN" dirty="0" err="1"/>
              <a:t>LoadItemToContainer</a:t>
            </a:r>
            <a:r>
              <a:rPr lang="zh-CN" altLang="en-US" dirty="0"/>
              <a:t>，</a:t>
            </a:r>
            <a:r>
              <a:rPr lang="en-US" altLang="zh-CN" dirty="0" err="1"/>
              <a:t>LoadContainerToShip</a:t>
            </a:r>
            <a:r>
              <a:rPr lang="zh-CN" altLang="en-US" dirty="0"/>
              <a:t>，</a:t>
            </a:r>
            <a:r>
              <a:rPr lang="en-US" altLang="zh-CN" dirty="0" err="1"/>
              <a:t>shipSailing</a:t>
            </a:r>
            <a:r>
              <a:rPr lang="zh-CN" altLang="en-US" dirty="0"/>
              <a:t>，</a:t>
            </a:r>
            <a:r>
              <a:rPr lang="en-US" altLang="zh-CN" dirty="0"/>
              <a:t>unload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97C0E-4639-CB92-1A22-1AA68DFB56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55189" r="15624"/>
          <a:stretch/>
        </p:blipFill>
        <p:spPr>
          <a:xfrm>
            <a:off x="1608667" y="4036752"/>
            <a:ext cx="8834712" cy="2360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69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ADB83-A9AA-F075-3BA8-24D047BC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93725"/>
            <a:ext cx="8255000" cy="1279921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 err="1"/>
              <a:t>loadContainerToShip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集装箱装船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6E55D0-7FAC-09CA-0A06-BC984A0E3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55189" r="15624"/>
          <a:stretch/>
        </p:blipFill>
        <p:spPr>
          <a:xfrm>
            <a:off x="287866" y="3766070"/>
            <a:ext cx="9609227" cy="25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A568CB-945C-BE5F-C93E-50913352B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2219697"/>
            <a:ext cx="11328400" cy="1254399"/>
          </a:xfrm>
        </p:spPr>
        <p:txBody>
          <a:bodyPr>
            <a:normAutofit/>
          </a:bodyPr>
          <a:lstStyle/>
          <a:p>
            <a:r>
              <a:rPr lang="zh-CN" altLang="en-US" dirty="0"/>
              <a:t>该方法传入两个参数：</a:t>
            </a:r>
            <a:r>
              <a:rPr lang="en-US" altLang="zh-CN" dirty="0"/>
              <a:t>container code </a:t>
            </a:r>
            <a:r>
              <a:rPr lang="zh-CN" altLang="en-US" dirty="0"/>
              <a:t>以及 </a:t>
            </a:r>
            <a:r>
              <a:rPr lang="en-US" altLang="zh-CN" dirty="0"/>
              <a:t>ship name</a:t>
            </a:r>
          </a:p>
          <a:p>
            <a:r>
              <a:rPr lang="zh-CN" altLang="en-US" dirty="0"/>
              <a:t>需更新的表：</a:t>
            </a:r>
            <a:r>
              <a:rPr lang="en-US" altLang="zh-CN" dirty="0"/>
              <a:t>container(using)</a:t>
            </a:r>
            <a:r>
              <a:rPr lang="zh-CN" altLang="en-US" dirty="0"/>
              <a:t>，</a:t>
            </a:r>
            <a:r>
              <a:rPr lang="en-US" altLang="zh-CN" dirty="0"/>
              <a:t>delivery(state)</a:t>
            </a:r>
            <a:r>
              <a:rPr lang="zh-CN" altLang="en-US" dirty="0"/>
              <a:t>，</a:t>
            </a:r>
            <a:r>
              <a:rPr lang="en-US" altLang="zh-CN" dirty="0"/>
              <a:t>sea transportation(ship)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E07D48-65A7-A56C-1F13-960000FD81B5}"/>
              </a:ext>
            </a:extLst>
          </p:cNvPr>
          <p:cNvSpPr/>
          <p:nvPr/>
        </p:nvSpPr>
        <p:spPr>
          <a:xfrm>
            <a:off x="3598183" y="4467215"/>
            <a:ext cx="1388533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F8E1B2-5188-F6E3-F1AF-0F1A39004A58}"/>
              </a:ext>
            </a:extLst>
          </p:cNvPr>
          <p:cNvSpPr/>
          <p:nvPr/>
        </p:nvSpPr>
        <p:spPr>
          <a:xfrm>
            <a:off x="669020" y="4589981"/>
            <a:ext cx="1388533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8D170B-1177-D4F2-06E8-D78B0428CCC5}"/>
              </a:ext>
            </a:extLst>
          </p:cNvPr>
          <p:cNvSpPr/>
          <p:nvPr/>
        </p:nvSpPr>
        <p:spPr>
          <a:xfrm>
            <a:off x="3598183" y="5639848"/>
            <a:ext cx="1075417" cy="245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17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E197C-19E4-BEB9-C46C-B692E54E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项目结构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DF2F32-F8E8-7615-67C7-1C363822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01" y="2093088"/>
            <a:ext cx="3267531" cy="422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557766-1A2B-F183-0F4D-BF269087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48" y="2817089"/>
            <a:ext cx="5753903" cy="27816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62A1AB2-549C-879F-E19C-9601B392D62B}"/>
              </a:ext>
            </a:extLst>
          </p:cNvPr>
          <p:cNvSpPr/>
          <p:nvPr/>
        </p:nvSpPr>
        <p:spPr>
          <a:xfrm>
            <a:off x="1803250" y="3632200"/>
            <a:ext cx="1388533" cy="2455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1BC8AF-93CA-AB75-85BB-FF63E0CB22D7}"/>
              </a:ext>
            </a:extLst>
          </p:cNvPr>
          <p:cNvSpPr/>
          <p:nvPr/>
        </p:nvSpPr>
        <p:spPr>
          <a:xfrm>
            <a:off x="1803250" y="3877734"/>
            <a:ext cx="1388533" cy="355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EFE452-B7C5-BB5F-D6E7-AA6B39626D09}"/>
              </a:ext>
            </a:extLst>
          </p:cNvPr>
          <p:cNvSpPr/>
          <p:nvPr/>
        </p:nvSpPr>
        <p:spPr>
          <a:xfrm>
            <a:off x="1803250" y="4233333"/>
            <a:ext cx="1388533" cy="2455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F0771A-BC64-31EB-0E12-2353C1E0695B}"/>
              </a:ext>
            </a:extLst>
          </p:cNvPr>
          <p:cNvCxnSpPr/>
          <p:nvPr/>
        </p:nvCxnSpPr>
        <p:spPr>
          <a:xfrm flipV="1">
            <a:off x="2209800" y="5139267"/>
            <a:ext cx="3793067" cy="9059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084F2AF-55CE-3288-8264-A2D263C04C6B}"/>
              </a:ext>
            </a:extLst>
          </p:cNvPr>
          <p:cNvSpPr txBox="1"/>
          <p:nvPr/>
        </p:nvSpPr>
        <p:spPr>
          <a:xfrm>
            <a:off x="8830734" y="5552210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                        DAO</a:t>
            </a:r>
            <a:r>
              <a:rPr lang="zh-CN" altLang="en-US" b="1" dirty="0"/>
              <a:t>层</a:t>
            </a:r>
            <a:endParaRPr lang="en-US" altLang="zh-CN" b="1" dirty="0"/>
          </a:p>
          <a:p>
            <a:r>
              <a:rPr lang="en-US" altLang="zh-CN" b="1" dirty="0"/>
              <a:t>Database Access Object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7947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E2A3B-351B-12EE-806F-B22C9EC6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14" y="559860"/>
            <a:ext cx="10515600" cy="896408"/>
          </a:xfrm>
        </p:spPr>
        <p:txBody>
          <a:bodyPr>
            <a:normAutofit/>
          </a:bodyPr>
          <a:lstStyle/>
          <a:p>
            <a:r>
              <a:rPr lang="zh-CN" altLang="en-US" dirty="0"/>
              <a:t>前后端交互过程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5FA66C-4F3C-51A8-1962-CEB22A210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1456268"/>
            <a:ext cx="6172200" cy="491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FE215E-A7CF-E7F7-F07C-F93DFAEDB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14" y="1999363"/>
            <a:ext cx="326753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28DEC-9837-0DCA-9180-68D5A110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用户操作流程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03CB3A-0754-32A4-E804-571D560D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6956" y="1171151"/>
            <a:ext cx="4630843" cy="4945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4E2FD3-A54A-151F-3077-F4C33747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90688"/>
            <a:ext cx="3728447" cy="47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232</Words>
  <Application>Microsoft Office PowerPoint</Application>
  <PresentationFormat>宽屏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数据库 project2 答辩  SUSTC</vt:lpstr>
      <vt:lpstr>目录</vt:lpstr>
      <vt:lpstr>PowerPoint 演示文稿</vt:lpstr>
      <vt:lpstr>PowerPoint 演示文稿</vt:lpstr>
      <vt:lpstr>Trigger简介</vt:lpstr>
      <vt:lpstr>Eg：loadContainerToShip          集装箱装船</vt:lpstr>
      <vt:lpstr>java项目结构 </vt:lpstr>
      <vt:lpstr>前后端交互过程</vt:lpstr>
      <vt:lpstr>用户操作流程</vt:lpstr>
      <vt:lpstr>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 project2 SUSTC</dc:title>
  <dc:creator>Wang Haoyu</dc:creator>
  <cp:lastModifiedBy>Wang Haoyu</cp:lastModifiedBy>
  <cp:revision>5</cp:revision>
  <dcterms:created xsi:type="dcterms:W3CDTF">2022-12-26T05:52:13Z</dcterms:created>
  <dcterms:modified xsi:type="dcterms:W3CDTF">2022-12-26T07:47:50Z</dcterms:modified>
</cp:coreProperties>
</file>