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95" r:id="rId3"/>
    <p:sldId id="309" r:id="rId4"/>
    <p:sldId id="301" r:id="rId5"/>
    <p:sldId id="307" r:id="rId6"/>
    <p:sldId id="308" r:id="rId7"/>
    <p:sldId id="310" r:id="rId8"/>
    <p:sldId id="311" r:id="rId9"/>
    <p:sldId id="306" r:id="rId10"/>
    <p:sldId id="268" r:id="rId11"/>
    <p:sldId id="30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0D4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92" d="100"/>
          <a:sy n="92" d="100"/>
        </p:scale>
        <p:origin x="79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6950" y="2214251"/>
            <a:ext cx="10198100" cy="590931"/>
          </a:xfr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2024-3-19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6887" y="2993644"/>
            <a:ext cx="8658225" cy="133985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82564" y="2094249"/>
            <a:ext cx="5826868" cy="1006429"/>
          </a:xfrm>
        </p:spPr>
        <p:txBody>
          <a:bodyPr wrap="square">
            <a:spAutoFit/>
          </a:bodyPr>
          <a:lstStyle/>
          <a:p>
            <a:r>
              <a:rPr lang="en-US" altLang="zh-CN" sz="6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THANK YOU!</a:t>
            </a:r>
            <a:endParaRPr lang="zh-CN" altLang="en-US" sz="66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V="1">
            <a:off x="3113721" y="3024478"/>
            <a:ext cx="5964555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Subtitle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774" y="1197969"/>
            <a:ext cx="1616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强调文字</a:t>
            </a:r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31417183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Intro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0598" y="1589855"/>
            <a:ext cx="9024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Two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LeNet5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MyModel1: CNN model, more complex that LeNet5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Three Datasets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MNIST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Fashion-MNIST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CIFAR-10 only (for MyModel1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Encoder and 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MLP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 pairs of hyper-params with experimental ranges of loss device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K: 2; R: 1 -&gt; loss number: 0 ~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K: 4, R: 2 -&gt; loss number: 0 ~ 6</a:t>
            </a:r>
          </a:p>
          <a:p>
            <a:endParaRPr lang="zh-CN" altLang="en-US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MyModel1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6D98710-0470-7C4A-230F-7F7434D7B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179" y="1592924"/>
            <a:ext cx="5418681" cy="11693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7E841E-FFD1-AA14-6A7E-8C82D6BD5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094" y="3317934"/>
            <a:ext cx="6120103" cy="9379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302E705-1BC6-56C7-950B-053812056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183" y="1516968"/>
            <a:ext cx="4859461" cy="294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260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Experimental Results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774" y="1197969"/>
            <a:ext cx="8116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Model: LeNet5</a:t>
            </a: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Dataset: MNIST</a:t>
            </a: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F45836-EC87-4496-091F-E4CE4EB48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714" y="1531918"/>
            <a:ext cx="6186913" cy="16380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39DBAED-7034-A30C-9F3B-E6F7FD3D5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715" y="3429000"/>
            <a:ext cx="6243228" cy="285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894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Experimental Results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774" y="1197969"/>
            <a:ext cx="3936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Model: LeNet5</a:t>
            </a: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Dataset: Fashion-MNIST</a:t>
            </a: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A89B44-85E8-1526-4C59-9F3EAF27E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740" y="1015400"/>
            <a:ext cx="6524278" cy="19368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90DADF-BD68-12EC-CBAF-01DF46A00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740" y="2962227"/>
            <a:ext cx="6524278" cy="29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552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Experimental Results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774" y="1197969"/>
            <a:ext cx="3936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Model: MyModel1</a:t>
            </a: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Dataset: MNIST</a:t>
            </a: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BEF435-E87A-115B-9327-FB8A872A6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964" y="1132494"/>
            <a:ext cx="6906450" cy="20116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6D7685-6191-FBA2-D997-8F90C1E97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964" y="3225140"/>
            <a:ext cx="6906449" cy="290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866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Experimental Results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774" y="1197969"/>
            <a:ext cx="3936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Model: MyModel1</a:t>
            </a: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Dataset: Fashion-MNIST</a:t>
            </a: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777230-69C1-88C8-DC53-B76EAF124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945" y="1287145"/>
            <a:ext cx="6567840" cy="17102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B83DFAE-2C6F-D698-B8F4-BE9C79C95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945" y="3105623"/>
            <a:ext cx="6567840" cy="27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69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Experimental Results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774" y="1197969"/>
            <a:ext cx="3936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Model: MyModel1</a:t>
            </a: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Dataset: CIFAR-10</a:t>
            </a: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DFD022-8E8B-3414-F56D-4134EF04E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734" y="1119553"/>
            <a:ext cx="6229319" cy="18271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004B3-2B3D-04EE-21AC-54F88D386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734" y="3022609"/>
            <a:ext cx="6281229" cy="263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856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Next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92488" y="1619543"/>
            <a:ext cx="844310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先写论文，其他再说；</a:t>
            </a:r>
            <a:endParaRPr lang="en-US" altLang="zh-CN" sz="36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sz="36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2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再摸出来</a:t>
            </a:r>
            <a:r>
              <a:rPr lang="en-US" altLang="zh-CN" sz="2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个模型跑实验，</a:t>
            </a:r>
            <a:r>
              <a:rPr lang="en-US" altLang="zh-CN" sz="2000" b="1" u="sng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ResNet</a:t>
            </a:r>
            <a:r>
              <a:rPr lang="zh-CN" altLang="en-US" sz="2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直接放弃，</a:t>
            </a:r>
            <a:r>
              <a:rPr lang="en-US" altLang="zh-CN" sz="2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Vgg16</a:t>
            </a:r>
            <a:r>
              <a:rPr lang="zh-CN" altLang="en-US" sz="2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可以一试；</a:t>
            </a:r>
            <a:endParaRPr lang="en-US" altLang="zh-CN" sz="20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2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现在都是用</a:t>
            </a:r>
            <a:r>
              <a:rPr lang="en-US" altLang="zh-CN" sz="2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MLP</a:t>
            </a:r>
            <a:r>
              <a:rPr lang="zh-CN" altLang="en-US" sz="2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的编解码器，需要</a:t>
            </a:r>
            <a:r>
              <a:rPr lang="en-US" altLang="zh-CN" sz="2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Conv</a:t>
            </a:r>
            <a:r>
              <a:rPr lang="zh-CN" altLang="en-US" sz="2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结构的编解码器的实验</a:t>
            </a:r>
            <a:endParaRPr lang="en-US" altLang="zh-CN" sz="20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sz="20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2000" b="1" u="sng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考虑额外的结构</a:t>
            </a:r>
            <a:endParaRPr lang="en-US" altLang="zh-CN" sz="20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sz="36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2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问题：</a:t>
            </a:r>
            <a:endParaRPr lang="en-US" altLang="zh-CN" sz="20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自己随便搞的模型怎么写在论文中，需不需要很详细</a:t>
            </a:r>
            <a:endParaRPr lang="en-US" altLang="zh-CN" sz="20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之前写的 </a:t>
            </a:r>
            <a:r>
              <a:rPr lang="en-US" altLang="zh-CN" sz="2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Conv </a:t>
            </a:r>
            <a:r>
              <a:rPr lang="zh-CN" altLang="en-US" sz="2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结构的编解码器实验效果不太好，需要再研究一下</a:t>
            </a:r>
            <a:endParaRPr lang="en-US" altLang="zh-CN" sz="20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04510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marL="571500" indent="-571500" algn="l">
          <a:lnSpc>
            <a:spcPct val="200000"/>
          </a:lnSpc>
          <a:buFont typeface="Arial" panose="020B0604020202020204" pitchFamily="34" charset="0"/>
          <a:buChar char="•"/>
          <a:defRPr sz="2800" b="1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200</Words>
  <Application>Microsoft Office PowerPoint</Application>
  <PresentationFormat>宽屏</PresentationFormat>
  <Paragraphs>58</Paragraphs>
  <Slides>11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Times New Roman</vt:lpstr>
      <vt:lpstr>Office 主题​​</vt:lpstr>
      <vt:lpstr>2024-3-19</vt:lpstr>
      <vt:lpstr>Intro</vt:lpstr>
      <vt:lpstr>MyModel1</vt:lpstr>
      <vt:lpstr>Experimental Results</vt:lpstr>
      <vt:lpstr>Experimental Results</vt:lpstr>
      <vt:lpstr>Experimental Results</vt:lpstr>
      <vt:lpstr>Experimental Results</vt:lpstr>
      <vt:lpstr>Experimental Results</vt:lpstr>
      <vt:lpstr>Next</vt:lpstr>
      <vt:lpstr>THANK YOU!</vt:lpstr>
      <vt:lpstr>Subtitle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Haoyu Wang</cp:lastModifiedBy>
  <cp:revision>133</cp:revision>
  <dcterms:created xsi:type="dcterms:W3CDTF">2018-03-09T10:15:00Z</dcterms:created>
  <dcterms:modified xsi:type="dcterms:W3CDTF">2024-03-19T12:43:58Z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