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8470-CFA6-4358-8175-8E220410AE1C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9679-4772-4C32-ABB0-3AAA6DE38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7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9679-4772-4C32-ABB0-3AAA6DE38B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6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9207-8200-F1F5-4849-E073CA125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971A4-AD8B-FEF4-E35B-744809156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41B94-3A32-FD0D-2F23-3854D6C6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DA4F3-36E8-B7AF-5728-FB4AE6C7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F9074-2F00-C574-CFAA-9360B2F5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8D92-0072-20A3-80BD-497E640F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8902A-D404-0ADF-91A1-6D2A0F878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0C837-67F8-6662-FA2D-6141F04D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2F2C2-DBF4-03D0-6679-9259C743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70069-417B-3878-6532-C32AA53C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5B36F2-AE31-8C53-8D6E-4A650096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82754-D336-8E0F-D995-D94B8B16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6C02D-0AF1-BB6E-5ECE-C4E5C17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A374D-B230-17D1-BB25-99735250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A0ADD-1E7A-894E-A6C1-AB1B3F49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6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7F1E2-8696-27A7-8D5D-8F3A691D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4AA80-982D-3FF0-EF0E-3644AE99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3DD11-80AA-4840-1650-2E680FE9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6E0B9-6DCD-B47E-2E32-313F4AB1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DB317-8110-59BE-D89B-868DE53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21C7-8662-7583-1399-2E367BA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018FF-EF6E-CD10-FBE8-7A2F926A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3DC34-D20D-4F1D-BE31-342288E1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726B-3E57-93BC-C4B9-7C1A085B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4AE31-5A48-62B9-D700-AB34F28C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B19D2-6E3D-714C-9101-AD48CA60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D2E93-A4A9-3162-34C1-E1F024976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007B8-9263-21D0-1513-56C6D6E66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C035B-F913-6D46-42D0-50E3BFE0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5B590-AA60-C90D-8ACD-C4DDB766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89FC2-079D-AC0F-D445-2E94AD0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0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98BF-711D-C507-78C8-F1366A8B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36C65-08F3-4EC7-E1D0-22A5C3EE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A1317-C0EE-BBC9-D6A8-BDB463E9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D0090-EE21-3660-F749-AF391BE8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2A402-C4DB-ACAD-A93A-B9ED4FF0F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B5C0C-9AF0-4CDA-4966-F73450DF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CC8B09-A277-032D-812F-A199E48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B24E58-CCC7-2F96-4CAB-2EFFCDB2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1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767C-6D1D-2DA0-5892-5538B96A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1F84DC-2A6F-7F4C-FE09-B57BB66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97A54-851B-F7CA-AFAB-A486C5D0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AF471-2464-7865-DA4F-708A6853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0E99CF-314C-19A6-9A7E-780AEABB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EE35B-047B-860C-E450-2AE5B418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7A3B8-B4BF-E3E0-966C-E468D828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8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6FED-E963-A551-CC09-ADC37CF2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0E695-724F-200C-DE38-CA3A7413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08C8-F5E1-13B5-9E6D-A2BA843D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5F38-F310-D23B-C61F-0464CB09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FCBD1-EA26-E580-DD0E-EA9DCBCE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6CED5-2691-B163-17EE-B307DD80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32A7-1E07-126B-BF6D-8E3D26F7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8D908-BA38-C92B-44FE-EAF66983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35B260-B3B1-6684-04B2-EDBB0202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3A35E-A993-E529-3DED-E2EE81C4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74B8E-0556-C06A-6893-40F1898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5A785-12C4-2A00-1946-0D4C17A3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9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D51C6-9196-1EF8-B9CB-1448470C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5E3A6-32A1-64ED-BDD1-8F471F0C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0E5B-6AAC-9EAE-B17E-6BC4B877C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5191-5CF2-4C41-85ED-66216FE77167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26845-FA4E-DB4A-0FE1-367415E9B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688A7-7FEE-7891-EB61-32C6D7C10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2C92-B958-4EB0-AFDB-7FCA62D8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F927-B468-FAFC-CAFD-FF671DD5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A93F9-1DBC-1657-B0D3-633D3D8E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分布式学习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分布式学习利用机器学习中的分布式技术，允许多个计算节点协作完成学习或推理任务</a:t>
            </a:r>
            <a:r>
              <a:rPr lang="zh-CN" altLang="en-US" dirty="0">
                <a:solidFill>
                  <a:srgbClr val="3C4043"/>
                </a:solidFill>
                <a:latin typeface="Roboto" panose="02000000000000000000" pitchFamily="2" charset="0"/>
              </a:rPr>
              <a:t>。</a:t>
            </a:r>
            <a:endParaRPr lang="en-US" altLang="zh-CN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zh-CN" altLang="en-US" dirty="0"/>
              <a:t>线性编码计算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当发生错误或数据丢失时，使用额外冗余的信息重建正确的结果。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36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21E-283D-6893-9957-160420B5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Decoders Architecture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6CA68E0-2AB2-99B8-F34E-62DACACE87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注意事项：</a:t>
            </a:r>
            <a:endParaRPr lang="en-US" altLang="zh-CN" dirty="0"/>
          </a:p>
          <a:p>
            <a:pPr lvl="1"/>
            <a:r>
              <a:rPr lang="zh-CN" altLang="en-US" dirty="0"/>
              <a:t>如何表示失败情况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87225CF-AEB1-FBCA-B85F-1963C3639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660" y="3305602"/>
            <a:ext cx="3219450" cy="2657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C15C42-B376-7F28-46B4-7654D50D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60" y="3547390"/>
            <a:ext cx="3703394" cy="14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2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21E-283D-6893-9957-160420B5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Parity Computation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6CA68E0-2AB2-99B8-F34E-62DACACE87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“简单的”加减法：</a:t>
            </a:r>
            <a:endParaRPr lang="en-US" altLang="zh-CN" dirty="0"/>
          </a:p>
          <a:p>
            <a:pPr lvl="1"/>
            <a:r>
              <a:rPr lang="zh-CN" altLang="en-US" dirty="0"/>
              <a:t>可行性如何？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8E04E1-29AB-EA07-8138-5682954E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38" y="3583599"/>
            <a:ext cx="4290646" cy="2045751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56F6550-B9BC-BBF7-4B16-17721590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3626" y="3292726"/>
            <a:ext cx="5662988" cy="26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CFFF1-C43E-A15D-5F72-1657867A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ABDA-CCFA-D31A-97A4-0EA7E8F5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传统的编码计算</a:t>
            </a:r>
            <a:r>
              <a:rPr lang="en-US" altLang="zh-CN" dirty="0"/>
              <a:t>: 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不便用于图像分类，声音识别等</a:t>
            </a:r>
            <a:endParaRPr lang="en-US" altLang="zh-CN" dirty="0"/>
          </a:p>
          <a:p>
            <a:r>
              <a:rPr lang="zh-CN" altLang="en-US" dirty="0"/>
              <a:t>如何在非线性模型中使用编码计算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例如，神经网络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62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CAC0-F900-746F-6321-F989F6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CE354-5503-82A6-33CD-311B86D1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 Model: </a:t>
            </a:r>
          </a:p>
          <a:p>
            <a:r>
              <a:rPr lang="en-US" altLang="zh-CN" dirty="0"/>
              <a:t>Input data:</a:t>
            </a:r>
          </a:p>
          <a:p>
            <a:r>
              <a:rPr lang="en-US" altLang="zh-CN" dirty="0"/>
              <a:t>Compute output:</a:t>
            </a:r>
          </a:p>
          <a:p>
            <a:r>
              <a:rPr lang="en-US" altLang="zh-CN" dirty="0"/>
              <a:t>Parities: </a:t>
            </a:r>
          </a:p>
          <a:p>
            <a:r>
              <a:rPr lang="en-US" altLang="zh-CN" dirty="0"/>
              <a:t>Encoder: </a:t>
            </a:r>
          </a:p>
          <a:p>
            <a:r>
              <a:rPr lang="en-US" altLang="zh-CN" dirty="0"/>
              <a:t>Decoder:</a:t>
            </a:r>
          </a:p>
          <a:p>
            <a:r>
              <a:rPr lang="en-US" altLang="zh-CN" dirty="0"/>
              <a:t>Reconstructed output:</a:t>
            </a:r>
            <a:r>
              <a:rPr lang="zh-CN" altLang="en-US" dirty="0"/>
              <a:t> 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94BF61-ACE5-CB29-A01F-C09555E6D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23" y="2458910"/>
            <a:ext cx="2182965" cy="360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86F180-FB3E-C360-CA0E-D0658149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05" y="1913420"/>
            <a:ext cx="339242" cy="318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22BA46-FEE5-E853-DB48-F1867E163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25" y="2921914"/>
            <a:ext cx="3191660" cy="3604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3683B3-BC75-D413-1968-B5F376E70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980" y="3417341"/>
            <a:ext cx="2028825" cy="381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D936E9-3D8D-F67A-2DCF-0F4C2F0BB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573" y="3914775"/>
            <a:ext cx="285750" cy="400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B16C82-B6DC-650E-D086-4A1C1EE20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405" y="4449762"/>
            <a:ext cx="333375" cy="304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BDA6AE-4E4B-6DF9-6918-7392856537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1425" y="4889256"/>
            <a:ext cx="8477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4F36-65C0-CA7B-8525-830553E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69D6A8-D3F5-3AD6-B2D0-914D63CF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52" y="2174173"/>
            <a:ext cx="6581419" cy="2648620"/>
          </a:xfrm>
        </p:spPr>
      </p:pic>
    </p:spTree>
    <p:extLst>
      <p:ext uri="{BB962C8B-B14F-4D97-AF65-F5344CB8AC3E}">
        <p14:creationId xmlns:p14="http://schemas.microsoft.com/office/powerpoint/2010/main" val="39664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4F36-65C0-CA7B-8525-830553E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BF368-E0A3-5E72-757F-4E1D64E4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在这个模型下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解码器输出不可用函数输出的（近似）重建。 此设置可以从最多 </a:t>
            </a:r>
            <a:r>
              <a:rPr lang="en-US" altLang="zh-CN" dirty="0"/>
              <a:t>r </a:t>
            </a:r>
            <a:r>
              <a:rPr lang="zh-CN" altLang="en-US" dirty="0"/>
              <a:t>个缓慢或失败的计算中恢复。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模型准确度的评估：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E9EA5-460A-6BA8-8CBD-7B46520A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80" y="4194168"/>
            <a:ext cx="3304727" cy="6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4C73-8181-1FD6-BC8E-8E1F5672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Encoders and Decoders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0F4F6C-9C9E-638A-7F83-EF0E14AAF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81" y="2698776"/>
            <a:ext cx="5066681" cy="1987524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A51588CD-6523-0664-93B9-52F40641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07" y="2122487"/>
            <a:ext cx="6366841" cy="27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21E-283D-6893-9957-160420B5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Encoders and Decoders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D08C64-BABE-F761-4E10-2D9F8E315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439" y="2933334"/>
            <a:ext cx="4608514" cy="1996220"/>
          </a:xfrm>
          <a:prstGeom prst="rect">
            <a:avLst/>
          </a:prstGeom>
        </p:spPr>
      </p:pic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6CA68E0-2AB2-99B8-F34E-62DACACE87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前向传播：</a:t>
            </a:r>
            <a:endParaRPr lang="en-US" altLang="zh-CN" dirty="0"/>
          </a:p>
          <a:p>
            <a:pPr lvl="1"/>
            <a:r>
              <a:rPr lang="zh-CN" altLang="en-US" dirty="0"/>
              <a:t>通过ｋ个数据输入，馈送给编码器生成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ｒ</a:t>
            </a:r>
            <a:r>
              <a:rPr lang="zh-CN" altLang="en-US" dirty="0"/>
              <a:t>个</a:t>
            </a:r>
            <a:r>
              <a:rPr lang="en-US" altLang="zh-CN" i="0" dirty="0">
                <a:effectLst/>
                <a:latin typeface="Arial" panose="020B0604020202020204" pitchFamily="34" charset="0"/>
              </a:rPr>
              <a:t>Parity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（ｒ＋ｋ）数据再馈送给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</a:rPr>
              <a:t>，用于生成输出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</a:rPr>
              <a:t>（ｘ）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反向传播：</a:t>
            </a:r>
            <a:endParaRPr lang="en-US" altLang="zh-CN" dirty="0"/>
          </a:p>
          <a:p>
            <a:pPr lvl="1"/>
            <a:r>
              <a:rPr lang="zh-CN" altLang="en-US" dirty="0"/>
              <a:t>选择合适的损失函数：分类或回归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54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21E-283D-6893-9957-160420B5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 Architectures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6CA68E0-2AB2-99B8-F34E-62DACACE87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MLPEncoder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参数量大，导致过拟合</a:t>
            </a:r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8222D5-1A7C-2CF6-9BC8-C6C5BBC26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370" y="3317787"/>
            <a:ext cx="3781283" cy="24030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599D73-AA96-BA37-1AFE-5F7D5867A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118"/>
          <a:stretch/>
        </p:blipFill>
        <p:spPr>
          <a:xfrm>
            <a:off x="7565417" y="2649588"/>
            <a:ext cx="2428508" cy="2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C21E-283D-6893-9957-160420B5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 Architectures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6CA68E0-2AB2-99B8-F34E-62DACACE87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ConvEncoder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使用卷积层代替全连接层</a:t>
            </a:r>
            <a:endParaRPr lang="en-US" altLang="zh-CN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814B808E-18CF-F2C5-61FB-68BF2B75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80" y="3059064"/>
            <a:ext cx="2829658" cy="2301228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498E3E-702A-098E-EF75-22F991B5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45" y="2755095"/>
            <a:ext cx="4592323" cy="2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226</Words>
  <Application>Microsoft Office PowerPoint</Application>
  <PresentationFormat>宽屏</PresentationFormat>
  <Paragraphs>45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Roboto</vt:lpstr>
      <vt:lpstr>Office 主题​​</vt:lpstr>
      <vt:lpstr>Background Information</vt:lpstr>
      <vt:lpstr>Background Information</vt:lpstr>
      <vt:lpstr>Model Architecture</vt:lpstr>
      <vt:lpstr>Model Architecture</vt:lpstr>
      <vt:lpstr>Model Architecture</vt:lpstr>
      <vt:lpstr>Learning Encoders and Decoders</vt:lpstr>
      <vt:lpstr>Learning Encoders and Decoders</vt:lpstr>
      <vt:lpstr>Encoders Architectures</vt:lpstr>
      <vt:lpstr>Encoders Architectures</vt:lpstr>
      <vt:lpstr>Decoders Architecture</vt:lpstr>
      <vt:lpstr>Parity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</dc:creator>
  <cp:lastModifiedBy>XX</cp:lastModifiedBy>
  <cp:revision>9</cp:revision>
  <dcterms:created xsi:type="dcterms:W3CDTF">2023-11-01T14:09:57Z</dcterms:created>
  <dcterms:modified xsi:type="dcterms:W3CDTF">2023-11-01T17:09:45Z</dcterms:modified>
</cp:coreProperties>
</file>