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0" r:id="rId4"/>
    <p:sldId id="273" r:id="rId5"/>
    <p:sldId id="282" r:id="rId6"/>
    <p:sldId id="283" r:id="rId7"/>
    <p:sldId id="268" r:id="rId8"/>
    <p:sldId id="284" r:id="rId9"/>
    <p:sldId id="285" r:id="rId10"/>
    <p:sldId id="286" r:id="rId11"/>
    <p:sldId id="287" r:id="rId12"/>
    <p:sldId id="288" r:id="rId13"/>
    <p:sldId id="289" r:id="rId14"/>
    <p:sldId id="277" r:id="rId15"/>
    <p:sldId id="290" r:id="rId16"/>
    <p:sldId id="291" r:id="rId17"/>
    <p:sldId id="292" r:id="rId18"/>
    <p:sldId id="293" r:id="rId19"/>
    <p:sldId id="294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48"/>
    <a:srgbClr val="6EA049"/>
    <a:srgbClr val="FF9900"/>
    <a:srgbClr val="8A8A8A"/>
    <a:srgbClr val="7CAE57"/>
    <a:srgbClr val="616161"/>
    <a:srgbClr val="5B9BD5"/>
    <a:srgbClr val="78AA53"/>
    <a:srgbClr val="525252"/>
    <a:srgbClr val="5EC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40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216598-DC1B-4453-9CC4-E49F49A55E5E}"/>
              </a:ext>
            </a:extLst>
          </p:cNvPr>
          <p:cNvSpPr txBox="1">
            <a:spLocks/>
          </p:cNvSpPr>
          <p:nvPr/>
        </p:nvSpPr>
        <p:spPr>
          <a:xfrm>
            <a:off x="1915385" y="2044607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第二组</a:t>
            </a:r>
            <a:br>
              <a:rPr lang="en-US" altLang="zh-CN" sz="6600" b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600" b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聊天软件</a:t>
            </a:r>
            <a:r>
              <a:rPr lang="en-US" altLang="zh-CN" sz="6600" b="1" i="1" dirty="0" err="1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BITChat</a:t>
            </a:r>
            <a:br>
              <a:rPr lang="en-US" altLang="zh-CN" sz="6600" b="1" i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600" b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答辩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7E2B5AA5-273E-40F3-A7CE-B399131CB5C8}"/>
              </a:ext>
            </a:extLst>
          </p:cNvPr>
          <p:cNvSpPr txBox="1">
            <a:spLocks/>
          </p:cNvSpPr>
          <p:nvPr/>
        </p:nvSpPr>
        <p:spPr>
          <a:xfrm>
            <a:off x="4739640" y="4450080"/>
            <a:ext cx="2760068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                               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3200" b="1" dirty="0">
                <a:solidFill>
                  <a:srgbClr val="6D9F4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讲解人：？？？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47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altLang="zh-CN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5064" y="1098226"/>
            <a:ext cx="9201873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注册界面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C0DDAB9-D651-41B4-9693-D572E382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96" y="2626049"/>
            <a:ext cx="3952875" cy="313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BF27A-F8DB-4589-ACB7-2A537578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29" y="2577087"/>
            <a:ext cx="3952875" cy="31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3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47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altLang="zh-CN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5064" y="1098226"/>
            <a:ext cx="9201873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好友列表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6812F48-851E-47D8-B563-7CE37383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23" y="1889765"/>
            <a:ext cx="2021271" cy="44872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E47881-1AAD-461B-B66C-AF8619A6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21" y="1889764"/>
            <a:ext cx="2029357" cy="4487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EEFD44-7B27-48AF-A527-11B980E8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36" y="1909761"/>
            <a:ext cx="2009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47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altLang="zh-CN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5064" y="1098226"/>
            <a:ext cx="9201873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聊天界面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3B42FD2-D37D-417B-BDE3-CD08C5D6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94" y="1936841"/>
            <a:ext cx="10476411" cy="42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4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5156" y="3089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5064" y="1098226"/>
            <a:ext cx="9201873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聊天记录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F2B2671-88CA-49C7-AE7B-85D4A455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69" y="1827529"/>
            <a:ext cx="6085736" cy="4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03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79808" y="-1091115"/>
            <a:ext cx="5764192" cy="5764192"/>
            <a:chOff x="3379808" y="550872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550872"/>
              <a:ext cx="5764192" cy="5764192"/>
              <a:chOff x="3414532" y="293707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293707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094188" y="2832803"/>
              <a:ext cx="43354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72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开发过程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6125" y="1828800"/>
            <a:ext cx="5239475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19C2BA-23D4-4BEE-9523-60864794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125" y="2552700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32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QTCreator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编写客户端界面。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由于界面更替时会发生连接断开的问题，需要将非主界面的网络连接方式由直接连接改为与主界面连接，在同学帮助、老师指导下解决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客户端代码整合后，发现接收消息时不同窗口之间无法区分，在老师指导下得知是因为新老窗口共用一个指针导致覆盖，改用列表存储后解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决。</a:t>
            </a:r>
            <a:endParaRPr lang="zh-CN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2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1953514" y="1497260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7C2E567-0FD4-4B90-A0D4-313B22F6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3" y="1913377"/>
            <a:ext cx="9601200" cy="42545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代码设计过程中才意识到离线消息的问题，经小组成员整体讨论后得到解决方案。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文件合并过程中出现接口不同的问题，沟通交流后统一。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分模块编写，先分模块测试，各模块独立运行正常后整合，以减少各模块之间的耦合性。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开发过程中遇到许多知识性问题，在向老师同学请教、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CSDN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等网站上学习后得以解决。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510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54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技术亮点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C254B76-D4A8-44AF-8097-2B82D191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界面简洁大方，各种功能一目了然。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可以接收离线时对方发送的消息并在登录时自动显示。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218147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53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工作总结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内容占位符 3">
            <a:extLst>
              <a:ext uri="{FF2B5EF4-FFF2-40B4-BE49-F238E27FC236}">
                <a16:creationId xmlns:a16="http://schemas.microsoft.com/office/drawing/2014/main" id="{5669424D-7CB8-4ABB-8074-7CCBCBFF7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37444"/>
              </p:ext>
            </p:extLst>
          </p:nvPr>
        </p:nvGraphicFramePr>
        <p:xfrm>
          <a:off x="757030" y="2007349"/>
          <a:ext cx="10677940" cy="4541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3516488736"/>
                    </a:ext>
                  </a:extLst>
                </a:gridCol>
              </a:tblGrid>
              <a:tr h="786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8.26-8.29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9.2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9.3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9.4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学习具体编程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基本功能实现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附加功能实现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分模块测试，部分代码整合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总体代码整合，调试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调整代码，处理</a:t>
                      </a:r>
                      <a:r>
                        <a:rPr lang="en-US" altLang="zh-CN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bug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优化设计，撰写报告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任务分配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u="none" strike="noStrike" dirty="0">
                        <a:effectLst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1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确定设计思路与需求设计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800" b="1" u="none" strike="noStrike" dirty="0">
                        <a:effectLst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80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1952" y="30893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工作总结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4BCEFF-D7D2-4F5C-8A12-3DBB13D6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基本功能基本按时实现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代码整合时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较多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许多细节问题设计时没有想到，代码编写时才意识到，耽误了不少时间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各种附加功能有待完善</a:t>
            </a:r>
          </a:p>
        </p:txBody>
      </p:sp>
    </p:spTree>
    <p:extLst>
      <p:ext uri="{BB962C8B-B14F-4D97-AF65-F5344CB8AC3E}">
        <p14:creationId xmlns:p14="http://schemas.microsoft.com/office/powerpoint/2010/main" val="825523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5079" y="-15020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2692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项目简介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团队简介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9" y="4002857"/>
            <a:ext cx="2398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总体介绍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9" grpId="0"/>
      <p:bldP spid="20" grpId="0"/>
      <p:bldP spid="23" grpId="0"/>
      <p:bldP spid="24" grpId="0"/>
      <p:bldP spid="21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34818" y="2585888"/>
            <a:ext cx="3322363" cy="1015663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zh-CN" altLang="en-US" sz="60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谢谢观看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38499" y="0"/>
            <a:ext cx="6134101" cy="5115732"/>
            <a:chOff x="3619499" y="-1"/>
            <a:chExt cx="4953001" cy="4623364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19499" y="3048955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46815" y="116882"/>
            <a:ext cx="3917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93382" y="1132545"/>
            <a:ext cx="5205236" cy="296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组长：潘雨非</a:t>
            </a:r>
            <a:endParaRPr lang="en-US" altLang="zh-CN" sz="3200" spc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组员：肖庭萱 </a:t>
            </a:r>
            <a:endParaRPr lang="en-US" altLang="zh-CN" sz="3200" spc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</a:t>
            </a:r>
            <a:r>
              <a:rPr lang="zh-CN" altLang="en-US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马浩元 </a:t>
            </a:r>
            <a:endParaRPr lang="en-US" altLang="zh-CN" sz="3200" spc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李斯文 </a:t>
            </a:r>
            <a:endParaRPr lang="en-US" altLang="zh-CN" sz="3200" spc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spc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夏宇祺 </a:t>
            </a: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1953514" y="1497260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3223267" y="377727"/>
              <a:ext cx="5745484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组长：潘雨非（客户端组）</a:t>
              </a:r>
              <a:endParaRPr 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B9607197-A468-4DB5-8DB3-D4A6901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938" y="1489271"/>
            <a:ext cx="9601200" cy="444126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用户注册界面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聊天界面及聊天记录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消息接收及显示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客户端部分代码整合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项目文档、答辩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撰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6125" y="1828800"/>
            <a:ext cx="5239475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2608511" y="376396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组员：肖庭萱（服务器组）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6BC3C75-9A7B-4F31-85ED-9F0CBE5E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171700"/>
            <a:ext cx="9601200" cy="4309904"/>
          </a:xfrm>
        </p:spPr>
        <p:txBody>
          <a:bodyPr>
            <a:normAutofit/>
          </a:bodyPr>
          <a:lstStyle/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登录函数编写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注册函数编写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查询用户函数编写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查询历史记录函数编写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传输字符串函数编写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调试服务器代码</a:t>
            </a:r>
            <a:endParaRPr lang="en-US" altLang="zh-CN" sz="4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2713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1953514" y="1497260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3223268" y="377727"/>
              <a:ext cx="5745484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组员：马浩元（服务器组）</a:t>
              </a:r>
              <a:endParaRPr 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B9607197-A468-4DB5-8DB3-D4A6901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938" y="1489271"/>
            <a:ext cx="9601200" cy="444126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查询好友列表函数编写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消息发送函数编写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处理在线状态存储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调试服务器代码</a:t>
            </a:r>
          </a:p>
        </p:txBody>
      </p:sp>
    </p:spTree>
    <p:extLst>
      <p:ext uri="{BB962C8B-B14F-4D97-AF65-F5344CB8AC3E}">
        <p14:creationId xmlns:p14="http://schemas.microsoft.com/office/powerpoint/2010/main" val="109201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6125" y="1828800"/>
            <a:ext cx="5239475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2608509" y="376396"/>
            <a:ext cx="6974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组员：李斯文（客户端组）</a:t>
            </a:r>
            <a:endParaRPr 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6BC3C75-9A7B-4F31-85ED-9F0CBE5E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171700"/>
            <a:ext cx="9601200" cy="430990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负责好友列表界面</a:t>
            </a:r>
            <a:r>
              <a:rPr lang="en-US" altLang="zh-CN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r>
              <a:rPr lang="en-US" altLang="zh-CN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客户端各界面的合并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与总调试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对消息分发进行处理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界面的优化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与服务器调试时的</a:t>
            </a:r>
            <a:r>
              <a:rPr lang="en-US" altLang="zh-CN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pPr marL="0" indent="0">
              <a:buNone/>
            </a:pPr>
            <a:r>
              <a:rPr lang="zh-CN" altLang="en-US" sz="9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</a:t>
            </a:r>
            <a:endParaRPr lang="en-US" altLang="zh-CN" sz="9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1953514" y="1497260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3224068" y="377727"/>
              <a:ext cx="574388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组员：夏宇祺（客户端组）</a:t>
              </a:r>
              <a:endParaRPr 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B9607197-A468-4DB5-8DB3-D4A6901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938" y="1489271"/>
            <a:ext cx="9601200" cy="444126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负责聊天界面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负责聊天记录界面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结合后台测试界面进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行优化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客户端的合并与调试</a:t>
            </a:r>
            <a:endParaRPr lang="en-US" altLang="zh-CN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75156" y="3089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产品展示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5064" y="1098226"/>
            <a:ext cx="9201873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登陆界面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5DAD0CC-A22A-4B39-8289-0F22F663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4" y="2626049"/>
            <a:ext cx="3924300" cy="313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D85E02-F1EC-44BC-95A9-D318AF387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68" y="2606999"/>
            <a:ext cx="3924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49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469</Words>
  <Application>Microsoft Office PowerPoint</Application>
  <PresentationFormat>宽屏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楷体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雨非 潘</cp:lastModifiedBy>
  <cp:revision>83</cp:revision>
  <dcterms:created xsi:type="dcterms:W3CDTF">2016-02-24T12:07:17Z</dcterms:created>
  <dcterms:modified xsi:type="dcterms:W3CDTF">2019-09-04T12:49:14Z</dcterms:modified>
</cp:coreProperties>
</file>