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6071"/>
  </p:normalViewPr>
  <p:slideViewPr>
    <p:cSldViewPr snapToGrid="0" snapToObjects="1">
      <p:cViewPr varScale="1">
        <p:scale>
          <a:sx n="61" d="100"/>
          <a:sy n="61" d="100"/>
        </p:scale>
        <p:origin x="2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96EAD-5319-324C-9F90-DC805B9A72CC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A40B2-C0C9-944D-86E5-EBBFDFDC0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Linux" TargetMode="External"/><Relationship Id="rId12" Type="http://schemas.openxmlformats.org/officeDocument/2006/relationships/hyperlink" Target="https://en.wikipedia.org/wiki/Apache_HTTP_Server#cite_note-7" TargetMode="External"/><Relationship Id="rId13" Type="http://schemas.openxmlformats.org/officeDocument/2006/relationships/hyperlink" Target="https://en.wikipedia.org/wiki/Operating_system" TargetMode="External"/><Relationship Id="rId14" Type="http://schemas.openxmlformats.org/officeDocument/2006/relationships/hyperlink" Target="https://en.wikipedia.org/wiki/Unix" TargetMode="External"/><Relationship Id="rId15" Type="http://schemas.openxmlformats.org/officeDocument/2006/relationships/hyperlink" Target="https://en.wikipedia.org/wiki/Microsoft_Windows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s://en.wikipedia.org/wiki/Help:IPA_for_English" TargetMode="External"/><Relationship Id="rId4" Type="http://schemas.openxmlformats.org/officeDocument/2006/relationships/hyperlink" Target="https://en.wikipedia.org/wiki/Help:Pronunciation_respelling_key" TargetMode="External"/><Relationship Id="rId5" Type="http://schemas.openxmlformats.org/officeDocument/2006/relationships/hyperlink" Target="https://en.wikipedia.org/wiki/Web_server" TargetMode="External"/><Relationship Id="rId6" Type="http://schemas.openxmlformats.org/officeDocument/2006/relationships/hyperlink" Target="https://en.wikipedia.org/wiki/World_Wide_Web" TargetMode="External"/><Relationship Id="rId7" Type="http://schemas.openxmlformats.org/officeDocument/2006/relationships/hyperlink" Target="https://en.wikipedia.org/wiki/Website" TargetMode="External"/><Relationship Id="rId8" Type="http://schemas.openxmlformats.org/officeDocument/2006/relationships/hyperlink" Target="https://en.wikipedia.org/wiki/Apache_HTTP_Server#cite_note-100millionsites-6" TargetMode="External"/><Relationship Id="rId9" Type="http://schemas.openxmlformats.org/officeDocument/2006/relationships/hyperlink" Target="https://en.wikipedia.org/wiki/Free_and_open-source_software" TargetMode="External"/><Relationship Id="rId10" Type="http://schemas.openxmlformats.org/officeDocument/2006/relationships/hyperlink" Target="https://en.wikipedia.org/wiki/Unix-like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iler" TargetMode="External"/><Relationship Id="rId4" Type="http://schemas.openxmlformats.org/officeDocument/2006/relationships/hyperlink" Target="https://en.wikipedia.org/wiki/Modular_programm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hyperlink" Target="http://www.eschrade.com/page/performance-of-apache-2-4-with-the-event-mpm-compared-to-nginx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HTTP 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usually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elp:IPA for English"/>
              </a:rPr>
              <a:t>/əˈpætʃiː/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Pronunciation respelling key"/>
              </a:rPr>
              <a:t>ə-</a:t>
            </a:r>
            <a:r>
              <a:rPr lang="en-US" sz="1200" b="1" i="1" u="none" strike="noStrike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Pronunciation respelling key"/>
              </a:rPr>
              <a:t>pa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lp:Pronunciation respelling key"/>
              </a:rPr>
              <a:t>-chee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is the world's most used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Web server"/>
              </a:rPr>
              <a:t>web 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software. Development of Apache began in early 1995. Apache played a key role in the initial growth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World Wide Web"/>
              </a:rPr>
              <a:t>World Wide Web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\. In 2009, it became the first web server software to serve more than 100 million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Website"/>
              </a:rPr>
              <a:t>websites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[6]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ree and open-source software"/>
              </a:rPr>
              <a:t>free and open-source software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Most commonly used on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Unix-like"/>
              </a:rPr>
              <a:t>Unix-like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system (usually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Linux"/>
              </a:rPr>
              <a:t>Linux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[7]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software is available for a variety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Operating system"/>
              </a:rPr>
              <a:t>operating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besides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Unix"/>
              </a:rPr>
              <a:t>Unix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including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Microsoft Windows"/>
              </a:rPr>
              <a:t>Microsoft Windows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supports a variety of features, many implemented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iler"/>
              </a:rPr>
              <a:t>compiled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odular programming"/>
              </a:rPr>
              <a:t>modules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extend the core functionality. These can range from server-side programming language support to authentication schemes.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implementing a single architecture, Apache provides a variety of Multi Processing Modules (MPMs), including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They allow Apache to better match the demands of each particular infrastructure.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3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6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has a variety of new</a:t>
            </a:r>
            <a:r>
              <a:rPr lang="en-US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features. </a:t>
            </a:r>
            <a:endParaRPr lang="en-US" sz="16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uses an asynchronous, event-driven architecture to handle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massive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amounts of connections,</a:t>
            </a:r>
            <a:r>
              <a:rPr lang="en-US" sz="16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that it can </a:t>
            </a:r>
            <a:r>
              <a:rPr lang="en-US" sz="16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 at least 10,000 simultaneous client connections on a single server.</a:t>
            </a:r>
          </a:p>
          <a:p>
            <a:endParaRPr lang="en-US" sz="2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4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difference between NGINX and Apache, in terms of the event models, is that </a:t>
            </a:r>
            <a:r>
              <a:rPr lang="en-US" dirty="0" smtClean="0"/>
              <a:t>Apache creates one listener thread which listens for connections and passes them to a worker thread for processing, while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does not set up extra worker processes per connection. In most cases,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Nginx runs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worker process per CPU, maximizing the hardware’s efficiency.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90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For static content, </a:t>
            </a:r>
            <a:r>
              <a:rPr lang="en-US" sz="1200" b="0" i="0" u="non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NGINX is about 2.5 times faster than Apache</a:t>
            </a:r>
            <a:r>
              <a:rPr lang="en-US" sz="1200" b="0" i="0" u="none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kern="1200" baseline="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to serve a lot of static content at high concurrency levels, NGINX can be a real help.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dynamic content,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performance difference is quite slim.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has had dynamic module loading for the longest time, so all Apache modules support this. In the beginning of 2016, NGINX got support for dynamic module loading,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 modules do not yet support dynamic loading.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more, Nginx is better to handle massive concurrent connections.</a:t>
            </a:r>
            <a:endParaRPr lang="en-US" sz="1200" b="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u="non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6A40B2-C0C9-944D-86E5-EBBFDFDC0C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1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cap="none" dirty="0"/>
              <a:t>A</a:t>
            </a:r>
            <a:r>
              <a:rPr lang="en-US" sz="5400" cap="none" dirty="0" smtClean="0"/>
              <a:t>pache vs. Nginx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cap="none" dirty="0" smtClean="0"/>
              <a:t>By </a:t>
            </a:r>
            <a:r>
              <a:rPr lang="en-US" sz="2400" cap="none" dirty="0" err="1" smtClean="0"/>
              <a:t>Haoyuan</a:t>
            </a:r>
            <a:r>
              <a:rPr lang="en-US" sz="2400" cap="none" dirty="0" smtClean="0"/>
              <a:t> </a:t>
            </a:r>
            <a:r>
              <a:rPr lang="en-US" sz="2400" cap="none" dirty="0"/>
              <a:t>X</a:t>
            </a:r>
            <a:r>
              <a:rPr lang="en-US" sz="2400" cap="none" dirty="0" smtClean="0"/>
              <a:t>ia</a:t>
            </a:r>
          </a:p>
          <a:p>
            <a:pPr algn="r"/>
            <a:r>
              <a:rPr lang="en-US" sz="2400" cap="none" dirty="0" smtClean="0"/>
              <a:t>4/20/2017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18709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Apache 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Apache HTTP Server </a:t>
            </a:r>
          </a:p>
          <a:p>
            <a:r>
              <a:rPr lang="en-US" dirty="0" smtClean="0"/>
              <a:t>Originally based on the NCSA </a:t>
            </a:r>
            <a:r>
              <a:rPr lang="en-US" dirty="0" err="1" smtClean="0"/>
              <a:t>HTTPd</a:t>
            </a:r>
            <a:r>
              <a:rPr lang="en-US" dirty="0" smtClean="0"/>
              <a:t> Server </a:t>
            </a:r>
          </a:p>
          <a:p>
            <a:r>
              <a:rPr lang="en-US" dirty="0" smtClean="0"/>
              <a:t>Development of Apache began in early 1995</a:t>
            </a:r>
          </a:p>
          <a:p>
            <a:r>
              <a:rPr lang="en-US" dirty="0" smtClean="0"/>
              <a:t>Became the world’s most used web server software</a:t>
            </a:r>
          </a:p>
          <a:p>
            <a:r>
              <a:rPr lang="en-US" dirty="0"/>
              <a:t>Developed and maintained by an open source community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1" y="998444"/>
            <a:ext cx="2743200" cy="71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5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Features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994884" cy="3541714"/>
          </a:xfrm>
        </p:spPr>
        <p:txBody>
          <a:bodyPr/>
          <a:lstStyle/>
          <a:p>
            <a:r>
              <a:rPr lang="en-US" dirty="0" smtClean="0"/>
              <a:t>Supports features which extend the core functionality</a:t>
            </a:r>
          </a:p>
          <a:p>
            <a:r>
              <a:rPr lang="en-US" dirty="0" smtClean="0"/>
              <a:t>From server-side programming language support to authentication schemes</a:t>
            </a:r>
          </a:p>
          <a:p>
            <a:r>
              <a:rPr lang="en-US" dirty="0" smtClean="0"/>
              <a:t>Provides a variety of multi-processing modules including process model, worker model and event model.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1" y="998444"/>
            <a:ext cx="2743200" cy="7187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57" y="2976735"/>
            <a:ext cx="4734135" cy="20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3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Nginx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Nginx is another</a:t>
            </a:r>
            <a:r>
              <a:rPr lang="en-US" dirty="0"/>
              <a:t> web server, which can also be used as a reverse proxy, load balancer and HTTP cache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free and open source software</a:t>
            </a:r>
          </a:p>
          <a:p>
            <a:r>
              <a:rPr lang="en-US" dirty="0" smtClean="0"/>
              <a:t>Created in 2004, supported by Nginx I</a:t>
            </a:r>
            <a:r>
              <a:rPr lang="en-US" dirty="0"/>
              <a:t>ncorporated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1" y="1067896"/>
            <a:ext cx="2743200" cy="57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3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Features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255338" cy="3541714"/>
          </a:xfrm>
        </p:spPr>
        <p:txBody>
          <a:bodyPr/>
          <a:lstStyle/>
          <a:p>
            <a:r>
              <a:rPr lang="en-US" dirty="0" smtClean="0"/>
              <a:t>Nginx has </a:t>
            </a:r>
            <a:r>
              <a:rPr lang="en-US" dirty="0"/>
              <a:t>a </a:t>
            </a:r>
            <a:r>
              <a:rPr lang="en-US" dirty="0" smtClean="0"/>
              <a:t>variety of new features</a:t>
            </a:r>
          </a:p>
          <a:p>
            <a:r>
              <a:rPr lang="en-US" dirty="0" smtClean="0"/>
              <a:t>Server dynamic HTTP content</a:t>
            </a:r>
          </a:p>
          <a:p>
            <a:r>
              <a:rPr lang="en-US" dirty="0" smtClean="0"/>
              <a:t>Asynchronous event-driven approach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11" y="1067896"/>
            <a:ext cx="2743200" cy="579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31" y="2254367"/>
            <a:ext cx="5364480" cy="35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Request Processing Difference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Nginx was written </a:t>
            </a:r>
            <a:r>
              <a:rPr lang="en-US" dirty="0" smtClean="0"/>
              <a:t>to outperform </a:t>
            </a:r>
            <a:r>
              <a:rPr lang="en-US" dirty="0"/>
              <a:t>the Apache web server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terms of event model, Apache </a:t>
            </a:r>
            <a:r>
              <a:rPr lang="en-US" dirty="0"/>
              <a:t>creates one listener thread </a:t>
            </a:r>
            <a:r>
              <a:rPr lang="en-US" dirty="0" smtClean="0"/>
              <a:t>passes </a:t>
            </a:r>
            <a:r>
              <a:rPr lang="en-US" dirty="0"/>
              <a:t>them to a worker thread for </a:t>
            </a:r>
            <a:r>
              <a:rPr lang="en-US" dirty="0" smtClean="0"/>
              <a:t>processing, while Nginx does not set up extra worker processes per connection in order to maximize the hardware’s efficiency.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4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</a:t>
            </a:r>
            <a:r>
              <a:rPr lang="en-US" cap="none" dirty="0" smtClean="0"/>
              <a:t>erformance </a:t>
            </a:r>
            <a:r>
              <a:rPr lang="en-US" cap="none" dirty="0"/>
              <a:t>C</a:t>
            </a:r>
            <a:r>
              <a:rPr lang="en-US" cap="none" dirty="0" smtClean="0"/>
              <a:t>omparison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content: Nginx </a:t>
            </a:r>
            <a:r>
              <a:rPr lang="en-US" dirty="0"/>
              <a:t>serves static content much faster than </a:t>
            </a:r>
            <a:r>
              <a:rPr lang="en-US" dirty="0" smtClean="0"/>
              <a:t>Apache</a:t>
            </a:r>
          </a:p>
          <a:p>
            <a:r>
              <a:rPr lang="en-US" dirty="0" smtClean="0"/>
              <a:t>Dynamic content: performances of them are very similar</a:t>
            </a:r>
          </a:p>
          <a:p>
            <a:r>
              <a:rPr lang="en-US" dirty="0" smtClean="0"/>
              <a:t>Flexibility: </a:t>
            </a:r>
            <a:r>
              <a:rPr lang="en-US" dirty="0"/>
              <a:t>Apache has had dynamic module </a:t>
            </a:r>
            <a:r>
              <a:rPr lang="en-US" dirty="0" smtClean="0"/>
              <a:t>loading for a long time. For Nginx, most modules do not yet support dynamic loading. </a:t>
            </a:r>
          </a:p>
          <a:p>
            <a:r>
              <a:rPr lang="en-US" dirty="0" smtClean="0"/>
              <a:t>Nginx is better to handle massive concurrent connections.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626223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8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169</TotalTime>
  <Words>379</Words>
  <Application>Microsoft Macintosh PowerPoint</Application>
  <PresentationFormat>Widescreen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Mangal</vt:lpstr>
      <vt:lpstr>Trebuchet MS</vt:lpstr>
      <vt:lpstr>Tw Cen MT</vt:lpstr>
      <vt:lpstr>Arial</vt:lpstr>
      <vt:lpstr>Circuit</vt:lpstr>
      <vt:lpstr>Apache vs. Nginx </vt:lpstr>
      <vt:lpstr>Apache </vt:lpstr>
      <vt:lpstr>Features</vt:lpstr>
      <vt:lpstr>Nginx</vt:lpstr>
      <vt:lpstr>Features</vt:lpstr>
      <vt:lpstr>Request Processing Difference</vt:lpstr>
      <vt:lpstr>Performance Comparison</vt:lpstr>
      <vt:lpstr>Thanks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vs. Nginx </dc:title>
  <dc:creator>HaoYuan Xia</dc:creator>
  <cp:lastModifiedBy>HaoYuan Xia</cp:lastModifiedBy>
  <cp:revision>25</cp:revision>
  <dcterms:created xsi:type="dcterms:W3CDTF">2017-04-20T14:05:09Z</dcterms:created>
  <dcterms:modified xsi:type="dcterms:W3CDTF">2017-04-20T16:56:10Z</dcterms:modified>
</cp:coreProperties>
</file>