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3" r:id="rId3"/>
    <p:sldId id="410" r:id="rId4"/>
    <p:sldId id="411" r:id="rId5"/>
    <p:sldId id="412" r:id="rId6"/>
  </p:sldIdLst>
  <p:sldSz cx="121926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4935"/>
            <a:ext cx="1618774" cy="146367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98880" y="1837690"/>
            <a:ext cx="9799955" cy="164719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2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196340" y="4134485"/>
            <a:ext cx="9799955" cy="10248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50000"/>
              </a:lnSpc>
              <a:buNone/>
              <a:defRPr sz="2400" b="1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等线" panose="02010600030101010101" charset="-122"/>
                <a:ea typeface="等线" panose="0201060003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78635" y="348615"/>
            <a:ext cx="9799955" cy="80264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zh-CN" altLang="en-US" smtClean="0"/>
              <a:t>单击此处编辑母版标题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83" y="6356350"/>
            <a:ext cx="274347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263DB197-84B0-484E-9C0F-88358ECCB79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90" y="1490345"/>
            <a:ext cx="10970070" cy="460057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07760"/>
            <a:ext cx="12212252" cy="6502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14935"/>
            <a:ext cx="1618774" cy="146367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918" y="2484000"/>
            <a:ext cx="9800165" cy="1018800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2424109" y="4168160"/>
            <a:ext cx="7769565" cy="867600"/>
          </a:xfrm>
        </p:spPr>
        <p:txBody>
          <a:bodyPr lIns="90000" tIns="46800" rIns="90000" bIns="46800">
            <a:noAutofit/>
          </a:bodyPr>
          <a:lstStyle>
            <a:lvl1pPr marL="0" indent="0" algn="r" eaLnBrk="1" fontAlgn="auto" latinLnBrk="0" hangingPunct="1">
              <a:lnSpc>
                <a:spcPct val="130000"/>
              </a:lnSpc>
              <a:buNone/>
              <a:defRPr kumimoji="0" lang="zh-CN" altLang="en-US" sz="2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讲者：单击此处编辑文本</a:t>
            </a:r>
            <a:endParaRPr lang="zh-CN" alt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>
          <a:xfrm>
            <a:off x="838283" y="6356350"/>
            <a:ext cx="274347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263DB197-84B0-484E-9C0F-88358ECCB797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4431665" y="6348730"/>
            <a:ext cx="263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GiantPandaCV</a:t>
            </a:r>
            <a:r>
              <a:rPr lang="zh-CN" altLang="en-US" sz="2000">
                <a:solidFill>
                  <a:schemeClr val="bg1"/>
                </a:solidFill>
              </a:rPr>
              <a:t>公众号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340" y="1837690"/>
            <a:ext cx="9799955" cy="2051050"/>
          </a:xfrm>
        </p:spPr>
        <p:txBody>
          <a:bodyPr>
            <a:normAutofit fontScale="90000"/>
          </a:bodyPr>
          <a:p>
            <a:r>
              <a:rPr lang="en-US" altLang="zh-CN"/>
              <a:t>GiantPandaCV</a:t>
            </a:r>
            <a:br>
              <a:rPr lang="en-US" altLang="zh-CN"/>
            </a:br>
            <a:r>
              <a:t>公众号模板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讲者：</a:t>
            </a:r>
            <a:r>
              <a:rPr lang="en-US" altLang="zh-CN"/>
              <a:t>bbuf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3DB197-84B0-484E-9C0F-88358ECCB79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3DB197-84B0-484E-9C0F-88358ECCB79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3DB197-84B0-484E-9C0F-88358ECCB79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仿宋</vt:lpstr>
      <vt:lpstr>新宋体</vt:lpstr>
      <vt:lpstr>Bahnschrift</vt:lpstr>
      <vt:lpstr>微软雅黑 Light</vt:lpstr>
      <vt:lpstr>Arial Black</vt:lpstr>
      <vt:lpstr>Bahnschrift Light</vt:lpstr>
      <vt:lpstr>Cambria Math</vt:lpstr>
      <vt:lpstr>Corbel Light</vt:lpstr>
      <vt:lpstr>Gabriola</vt:lpstr>
      <vt:lpstr>等线 Light</vt:lpstr>
      <vt:lpstr>MS Gothic</vt:lpstr>
      <vt:lpstr>MT Extra</vt:lpstr>
      <vt:lpstr>等线</vt:lpstr>
      <vt:lpstr>黑体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pprp</cp:lastModifiedBy>
  <cp:revision>151</cp:revision>
  <dcterms:created xsi:type="dcterms:W3CDTF">2019-06-19T02:08:00Z</dcterms:created>
  <dcterms:modified xsi:type="dcterms:W3CDTF">2020-10-24T01:47:40Z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