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3" r:id="rId1"/>
  </p:sldMasterIdLst>
  <p:notesMasterIdLst>
    <p:notesMasterId r:id="rId13"/>
  </p:notesMasterIdLst>
  <p:sldIdLst>
    <p:sldId id="346" r:id="rId2"/>
    <p:sldId id="414" r:id="rId3"/>
    <p:sldId id="417" r:id="rId4"/>
    <p:sldId id="418" r:id="rId5"/>
    <p:sldId id="433" r:id="rId6"/>
    <p:sldId id="448" r:id="rId7"/>
    <p:sldId id="419" r:id="rId8"/>
    <p:sldId id="449" r:id="rId9"/>
    <p:sldId id="450" r:id="rId10"/>
    <p:sldId id="452" r:id="rId11"/>
    <p:sldId id="45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CE830C-5935-4B7D-BE59-10667FD0627A}">
          <p14:sldIdLst>
            <p14:sldId id="346"/>
            <p14:sldId id="414"/>
            <p14:sldId id="417"/>
            <p14:sldId id="418"/>
            <p14:sldId id="433"/>
            <p14:sldId id="448"/>
            <p14:sldId id="419"/>
            <p14:sldId id="449"/>
            <p14:sldId id="450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 Q" initials="MQ" lastIdx="1" clrIdx="0">
    <p:extLst>
      <p:ext uri="{19B8F6BF-5375-455C-9EA6-DF929625EA0E}">
        <p15:presenceInfo xmlns:p15="http://schemas.microsoft.com/office/powerpoint/2012/main" userId="363c66e6ca06f5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16745A"/>
    <a:srgbClr val="2A5989"/>
    <a:srgbClr val="1D6FA9"/>
    <a:srgbClr val="1E4B74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14C5-EF78-41AA-BFDC-49C526C4843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958BC-DAA1-49E2-916F-C7C36B4E1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3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shiftGCN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完成基于骨架行为识别任务的论文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9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https://zhuanlan.zhihu.com/p/65377955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Shift: A Zero FLOP, Zero Parameter Alternative to Spatial Convolutions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1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从以下几个方面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依次介绍我的毕设工作。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0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Shift: A Zero FLOP, Zero Parameter Alternative to Spatial Convolutions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0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7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7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Shift: A Zero FLOP, Zero Parameter Alternative to Spatial Convolutions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53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https://zhuanlan.zhihu.com/p/65377955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7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https://zhuanlan.zhihu.com/p/65377955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https://zhuanlan.zhihu.com/p/65377955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58BC-DAA1-49E2-916F-C7C36B4E1F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2379A-2930-4925-9D40-5879E60CF1D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BA8EAF-C0B5-406A-8B33-5A0B948C9751}"/>
              </a:ext>
            </a:extLst>
          </p:cNvPr>
          <p:cNvCxnSpPr/>
          <p:nvPr userDrawn="1"/>
        </p:nvCxnSpPr>
        <p:spPr>
          <a:xfrm>
            <a:off x="3323493" y="3441007"/>
            <a:ext cx="2489981" cy="0"/>
          </a:xfrm>
          <a:prstGeom prst="line">
            <a:avLst/>
          </a:prstGeom>
          <a:ln w="19050">
            <a:solidFill>
              <a:srgbClr val="2A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69B41B-3883-48DC-B9E2-A253260E00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88" y="1651356"/>
            <a:ext cx="1434989" cy="14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5D490-F538-48E0-B04D-7509120531B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734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E75C8-6CB0-FA4C-B5AA-CA7B7909EE53}"/>
              </a:ext>
            </a:extLst>
          </p:cNvPr>
          <p:cNvCxnSpPr>
            <a:cxnSpLocks/>
          </p:cNvCxnSpPr>
          <p:nvPr userDrawn="1"/>
        </p:nvCxnSpPr>
        <p:spPr>
          <a:xfrm>
            <a:off x="1" y="801385"/>
            <a:ext cx="914006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709D1C-A35C-C145-9901-7F9FBBA40AF8}"/>
              </a:ext>
            </a:extLst>
          </p:cNvPr>
          <p:cNvSpPr/>
          <p:nvPr userDrawn="1"/>
        </p:nvSpPr>
        <p:spPr>
          <a:xfrm>
            <a:off x="0" y="2"/>
            <a:ext cx="9144000" cy="775251"/>
          </a:xfrm>
          <a:prstGeom prst="rect">
            <a:avLst/>
          </a:prstGeom>
          <a:solidFill>
            <a:srgbClr val="01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74666"/>
            <a:ext cx="8081184" cy="6559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9E8EE26-6C2B-7A42-8D1A-066C7A8A2A2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535F608-5380-9248-89AF-4608CF5E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1642B-36F2-4622-A802-B7A4230FB2A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16B3D8-936F-40EA-AF64-1BEEC785B51C}"/>
              </a:ext>
            </a:extLst>
          </p:cNvPr>
          <p:cNvSpPr/>
          <p:nvPr userDrawn="1"/>
        </p:nvSpPr>
        <p:spPr>
          <a:xfrm>
            <a:off x="628651" y="478973"/>
            <a:ext cx="122465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C2D3850-AA1D-4DE4-8B97-D3D6594E76D3}"/>
              </a:ext>
            </a:extLst>
          </p:cNvPr>
          <p:cNvSpPr/>
          <p:nvPr userDrawn="1"/>
        </p:nvSpPr>
        <p:spPr>
          <a:xfrm>
            <a:off x="7401967" y="-113145"/>
            <a:ext cx="1845999" cy="816840"/>
          </a:xfrm>
          <a:custGeom>
            <a:avLst/>
            <a:gdLst/>
            <a:ahLst/>
            <a:cxnLst/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图片 11">
            <a:extLst>
              <a:ext uri="{FF2B5EF4-FFF2-40B4-BE49-F238E27FC236}">
                <a16:creationId xmlns:a16="http://schemas.microsoft.com/office/drawing/2014/main" id="{5E03EE95-5CAC-4953-8806-5A98A070B6FE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8249624" y="-78585"/>
            <a:ext cx="729010" cy="747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0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D3D69-5C1B-4CD4-94C8-9493B1FBBEE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88E305-C347-4B45-B885-687767733969}"/>
              </a:ext>
            </a:extLst>
          </p:cNvPr>
          <p:cNvSpPr/>
          <p:nvPr userDrawn="1"/>
        </p:nvSpPr>
        <p:spPr>
          <a:xfrm>
            <a:off x="628650" y="3487966"/>
            <a:ext cx="122465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8654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1F8E2A-63BC-453F-82D3-BBFA2495D2D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817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8FB4EF-0C5B-4A60-92A0-B51116EEEEF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938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D2927-C9F3-44D1-B3C2-9DDCA022442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932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70A056-069C-4818-8B87-D69FF2BAD1B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256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8B1C9-9416-457B-8DE5-33F9738BC92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06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BB4698-0C61-4325-9B59-A2D26F194B2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90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B0DF-9E95-4FF5-9934-3B6869D759F3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8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2FBD7-6F73-46AE-9D54-D25A5F74E43C}"/>
              </a:ext>
            </a:extLst>
          </p:cNvPr>
          <p:cNvSpPr/>
          <p:nvPr/>
        </p:nvSpPr>
        <p:spPr>
          <a:xfrm>
            <a:off x="0" y="2583547"/>
            <a:ext cx="9144000" cy="2474228"/>
          </a:xfrm>
          <a:prstGeom prst="rect">
            <a:avLst/>
          </a:prstGeom>
          <a:solidFill>
            <a:srgbClr val="0D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ABE9B-79C3-40F2-9B62-92C831D1C92C}"/>
              </a:ext>
            </a:extLst>
          </p:cNvPr>
          <p:cNvSpPr txBox="1"/>
          <p:nvPr/>
        </p:nvSpPr>
        <p:spPr>
          <a:xfrm>
            <a:off x="346982" y="3163462"/>
            <a:ext cx="84500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5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SketchGraph</a:t>
            </a:r>
            <a:endParaRPr lang="en-US" altLang="zh-CN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77395-04D3-4AD3-A176-9BE2F116CF12}"/>
              </a:ext>
            </a:extLst>
          </p:cNvPr>
          <p:cNvSpPr txBox="1"/>
          <p:nvPr/>
        </p:nvSpPr>
        <p:spPr>
          <a:xfrm>
            <a:off x="2924987" y="4119052"/>
            <a:ext cx="31568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邱皓月 蔡彦麓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37" y="1255946"/>
            <a:ext cx="3987927" cy="9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969" y="466820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其它特性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3F5928-5711-4274-8DF1-E6C44F4AE09D}"/>
              </a:ext>
            </a:extLst>
          </p:cNvPr>
          <p:cNvSpPr txBox="1"/>
          <p:nvPr/>
        </p:nvSpPr>
        <p:spPr>
          <a:xfrm>
            <a:off x="636710" y="1944051"/>
            <a:ext cx="3982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UI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美观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B2E2D5-EB6A-4806-9524-CC065046A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20" y="1232398"/>
            <a:ext cx="2957233" cy="16880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2C32F9-82F5-489D-B78C-AF171C32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68" y="3361458"/>
            <a:ext cx="3428095" cy="748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314434-1BD4-413D-AFF8-F0ED69AEE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79" y="4379928"/>
            <a:ext cx="3569074" cy="6100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92C197-6895-42B9-8C50-DE9B2D359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421" y="5192667"/>
            <a:ext cx="3495332" cy="12071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602EAE-A1BD-49B6-8709-18AC726A9B54}"/>
              </a:ext>
            </a:extLst>
          </p:cNvPr>
          <p:cNvSpPr txBox="1"/>
          <p:nvPr/>
        </p:nvSpPr>
        <p:spPr>
          <a:xfrm>
            <a:off x="589645" y="3088138"/>
            <a:ext cx="4286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用户友好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拖拽上传文件、选择文本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功能将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自动跳转到文本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设置界面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6F3305-7B6B-41B1-BEAA-9126B8CD5FCF}"/>
              </a:ext>
            </a:extLst>
          </p:cNvPr>
          <p:cNvSpPr txBox="1"/>
          <p:nvPr/>
        </p:nvSpPr>
        <p:spPr>
          <a:xfrm>
            <a:off x="589645" y="4666811"/>
            <a:ext cx="4286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鲁棒性强：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ID唯一性检测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导入文件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类型判断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、命令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参数判断等等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85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17201" y="87406"/>
            <a:ext cx="3510494" cy="6770594"/>
          </a:xfrm>
          <a:prstGeom prst="rect">
            <a:avLst/>
          </a:prstGeom>
          <a:solidFill>
            <a:srgbClr val="0D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54445-99F6-41A4-BB92-77DE17BA2779}"/>
              </a:ext>
            </a:extLst>
          </p:cNvPr>
          <p:cNvSpPr/>
          <p:nvPr/>
        </p:nvSpPr>
        <p:spPr>
          <a:xfrm>
            <a:off x="4672853" y="2791505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6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现场演示</a:t>
            </a:r>
            <a:endParaRPr lang="zh-CN" altLang="en-US" sz="6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1" y="2791505"/>
            <a:ext cx="14287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640256"/>
            <a:ext cx="3987927" cy="9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17200" y="80682"/>
            <a:ext cx="3510494" cy="6858000"/>
          </a:xfrm>
          <a:prstGeom prst="rect">
            <a:avLst/>
          </a:prstGeom>
          <a:solidFill>
            <a:srgbClr val="0D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B582A2-E1BA-428A-9E48-3D475D1DDB23}"/>
              </a:ext>
            </a:extLst>
          </p:cNvPr>
          <p:cNvSpPr txBox="1"/>
          <p:nvPr/>
        </p:nvSpPr>
        <p:spPr>
          <a:xfrm>
            <a:off x="4679366" y="857467"/>
            <a:ext cx="351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4000" b="1" dirty="0">
                <a:solidFill>
                  <a:srgbClr val="0D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0D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2C984D-3E94-4D84-8AB9-B4EB276C630B}"/>
              </a:ext>
            </a:extLst>
          </p:cNvPr>
          <p:cNvGrpSpPr/>
          <p:nvPr/>
        </p:nvGrpSpPr>
        <p:grpSpPr>
          <a:xfrm>
            <a:off x="4945255" y="3617549"/>
            <a:ext cx="2339368" cy="584775"/>
            <a:chOff x="6588037" y="2227220"/>
            <a:chExt cx="1476538" cy="77970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1F2623-C372-4252-ACE2-3AC28EC4490E}"/>
                </a:ext>
              </a:extLst>
            </p:cNvPr>
            <p:cNvGrpSpPr/>
            <p:nvPr/>
          </p:nvGrpSpPr>
          <p:grpSpPr>
            <a:xfrm>
              <a:off x="6588037" y="2227220"/>
              <a:ext cx="1476538" cy="779700"/>
              <a:chOff x="6588037" y="2227220"/>
              <a:chExt cx="1476538" cy="77970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1DE4362-D07F-477E-AC41-341A241EEBA6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3200" b="1" dirty="0">
                    <a:solidFill>
                      <a:srgbClr val="0D45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3200" b="1" dirty="0">
                  <a:solidFill>
                    <a:srgbClr val="0D45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92BE4C-C036-44B3-9CAB-D42BB67D15B3}"/>
                  </a:ext>
                </a:extLst>
              </p:cNvPr>
              <p:cNvSpPr/>
              <p:nvPr/>
            </p:nvSpPr>
            <p:spPr>
              <a:xfrm>
                <a:off x="7170983" y="2309292"/>
                <a:ext cx="89359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特性介绍</a:t>
                </a:r>
                <a:endParaRPr lang="zh-CN" altLang="en-US" sz="2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6B2F5F7-1CF7-4640-A753-0092859B3BE6}"/>
                </a:ext>
              </a:extLst>
            </p:cNvPr>
            <p:cNvCxnSpPr>
              <a:cxnSpLocks/>
            </p:cNvCxnSpPr>
            <p:nvPr/>
          </p:nvCxnSpPr>
          <p:spPr>
            <a:xfrm>
              <a:off x="7077140" y="2372567"/>
              <a:ext cx="0" cy="5211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1" y="2791505"/>
            <a:ext cx="14287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640256"/>
            <a:ext cx="3987927" cy="908685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469A717D-AE73-466D-AB80-4CE4C6298F5A}"/>
              </a:ext>
            </a:extLst>
          </p:cNvPr>
          <p:cNvGrpSpPr/>
          <p:nvPr/>
        </p:nvGrpSpPr>
        <p:grpSpPr>
          <a:xfrm>
            <a:off x="4945249" y="4936742"/>
            <a:ext cx="2339368" cy="584775"/>
            <a:chOff x="6588037" y="2227220"/>
            <a:chExt cx="1476538" cy="7797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FB0DAD0-C652-461F-9826-10539231547B}"/>
                </a:ext>
              </a:extLst>
            </p:cNvPr>
            <p:cNvGrpSpPr/>
            <p:nvPr/>
          </p:nvGrpSpPr>
          <p:grpSpPr>
            <a:xfrm>
              <a:off x="6588037" y="2227220"/>
              <a:ext cx="1476538" cy="779700"/>
              <a:chOff x="6588037" y="2227220"/>
              <a:chExt cx="1476538" cy="77970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33F0F3-4312-4FBC-9B10-9A2EBC19336F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3200" b="1" dirty="0">
                    <a:solidFill>
                      <a:srgbClr val="0D45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3200" b="1" dirty="0">
                  <a:solidFill>
                    <a:srgbClr val="0D45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E67FAF1-4B55-4396-A467-BB17CEBEE778}"/>
                  </a:ext>
                </a:extLst>
              </p:cNvPr>
              <p:cNvSpPr/>
              <p:nvPr/>
            </p:nvSpPr>
            <p:spPr>
              <a:xfrm>
                <a:off x="7170983" y="2309292"/>
                <a:ext cx="89359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现场演示</a:t>
                </a:r>
                <a:endParaRPr lang="zh-CN" altLang="en-US" sz="2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510438B-13C5-4556-B902-F8A7BFCC9EC3}"/>
                </a:ext>
              </a:extLst>
            </p:cNvPr>
            <p:cNvCxnSpPr>
              <a:cxnSpLocks/>
            </p:cNvCxnSpPr>
            <p:nvPr/>
          </p:nvCxnSpPr>
          <p:spPr>
            <a:xfrm>
              <a:off x="7077140" y="2372567"/>
              <a:ext cx="0" cy="5211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4E72771-BC2F-46B8-B64A-05189A1D2BE1}"/>
              </a:ext>
            </a:extLst>
          </p:cNvPr>
          <p:cNvGrpSpPr/>
          <p:nvPr/>
        </p:nvGrpSpPr>
        <p:grpSpPr>
          <a:xfrm>
            <a:off x="4945238" y="2421466"/>
            <a:ext cx="2339367" cy="584775"/>
            <a:chOff x="6588037" y="2227220"/>
            <a:chExt cx="1476539" cy="7797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76DAEFC-5908-4F0C-B4F3-C49B2592B288}"/>
                </a:ext>
              </a:extLst>
            </p:cNvPr>
            <p:cNvGrpSpPr/>
            <p:nvPr/>
          </p:nvGrpSpPr>
          <p:grpSpPr>
            <a:xfrm>
              <a:off x="6588037" y="2227220"/>
              <a:ext cx="1476539" cy="779700"/>
              <a:chOff x="6588037" y="2227220"/>
              <a:chExt cx="1476539" cy="779700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12662-22CF-42AD-8A36-C403B4C4B280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3200" b="1" dirty="0">
                    <a:solidFill>
                      <a:srgbClr val="0D45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3200" b="1" dirty="0">
                  <a:solidFill>
                    <a:srgbClr val="0D45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D98164F-142F-44E1-8894-77DCE1741754}"/>
                  </a:ext>
                </a:extLst>
              </p:cNvPr>
              <p:cNvSpPr/>
              <p:nvPr/>
            </p:nvSpPr>
            <p:spPr>
              <a:xfrm>
                <a:off x="7170983" y="2309292"/>
                <a:ext cx="893593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项目总述</a:t>
                </a:r>
                <a:endParaRPr lang="zh-CN" altLang="en-US" sz="2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6C87E67-84B6-4177-B25D-082D06FA5826}"/>
                </a:ext>
              </a:extLst>
            </p:cNvPr>
            <p:cNvCxnSpPr>
              <a:cxnSpLocks/>
            </p:cNvCxnSpPr>
            <p:nvPr/>
          </p:nvCxnSpPr>
          <p:spPr>
            <a:xfrm>
              <a:off x="7077140" y="2372567"/>
              <a:ext cx="0" cy="5211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8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17201" y="87406"/>
            <a:ext cx="3510494" cy="6770594"/>
          </a:xfrm>
          <a:prstGeom prst="rect">
            <a:avLst/>
          </a:prstGeom>
          <a:solidFill>
            <a:srgbClr val="0D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54445-99F6-41A4-BB92-77DE17BA2779}"/>
              </a:ext>
            </a:extLst>
          </p:cNvPr>
          <p:cNvSpPr/>
          <p:nvPr/>
        </p:nvSpPr>
        <p:spPr>
          <a:xfrm>
            <a:off x="4572000" y="268619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6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项目总述</a:t>
            </a:r>
            <a:endParaRPr lang="zh-CN" altLang="en-US" sz="6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1" y="2791505"/>
            <a:ext cx="14287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640256"/>
            <a:ext cx="3987927" cy="9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5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906" y="500682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原生画图板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6D8E944-52B9-4D72-BF52-BDD13CFE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0" y="3597088"/>
            <a:ext cx="2672943" cy="23103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236144-EB7E-4835-903F-280C01DC6D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 b="2905"/>
          <a:stretch/>
        </p:blipFill>
        <p:spPr>
          <a:xfrm>
            <a:off x="3106093" y="3645317"/>
            <a:ext cx="3036782" cy="221384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966D2F4-79D1-4F65-9886-EB4066D51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66" y="3597088"/>
            <a:ext cx="2147058" cy="226207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9A56E39-995C-4D16-B0FD-D90B6F0B4266}"/>
              </a:ext>
            </a:extLst>
          </p:cNvPr>
          <p:cNvSpPr txBox="1"/>
          <p:nvPr/>
        </p:nvSpPr>
        <p:spPr>
          <a:xfrm>
            <a:off x="788906" y="2182602"/>
            <a:ext cx="458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原生的画图板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不灵活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1920DD-5B1B-4880-9970-A917935CE294}"/>
              </a:ext>
            </a:extLst>
          </p:cNvPr>
          <p:cNvSpPr/>
          <p:nvPr/>
        </p:nvSpPr>
        <p:spPr>
          <a:xfrm>
            <a:off x="4861112" y="4803887"/>
            <a:ext cx="336176" cy="252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CEB657F-C0ED-40BA-9E98-EF60CF721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996" y="5173964"/>
            <a:ext cx="990600" cy="733425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D3E0BD-2FEB-42E4-8290-B1BCADD596F4}"/>
              </a:ext>
            </a:extLst>
          </p:cNvPr>
          <p:cNvCxnSpPr/>
          <p:nvPr/>
        </p:nvCxnSpPr>
        <p:spPr>
          <a:xfrm>
            <a:off x="5197288" y="4929990"/>
            <a:ext cx="403412" cy="233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EDD019-9CFE-4F5E-A2F7-FFB0D1A060C2}"/>
              </a:ext>
            </a:extLst>
          </p:cNvPr>
          <p:cNvSpPr/>
          <p:nvPr/>
        </p:nvSpPr>
        <p:spPr>
          <a:xfrm>
            <a:off x="5130995" y="5182197"/>
            <a:ext cx="826051" cy="72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4161274-F68E-4FD5-A2CD-F4CB6A2317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" b="2389"/>
          <a:stretch/>
        </p:blipFill>
        <p:spPr>
          <a:xfrm>
            <a:off x="1485917" y="2937246"/>
            <a:ext cx="6654042" cy="35474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588" y="507156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SkecthGraph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C4A775-7F70-43A2-9745-417BABB4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0" y="1709300"/>
            <a:ext cx="77051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高度灵活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、同时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便于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精细化作图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E308E5-6917-4730-9498-C0EC42D423B6}"/>
              </a:ext>
            </a:extLst>
          </p:cNvPr>
          <p:cNvSpPr/>
          <p:nvPr/>
        </p:nvSpPr>
        <p:spPr>
          <a:xfrm>
            <a:off x="1485917" y="3200400"/>
            <a:ext cx="1311072" cy="3267635"/>
          </a:xfrm>
          <a:prstGeom prst="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0FF8FE-07CA-441F-BC28-DE2645FE43F9}"/>
              </a:ext>
            </a:extLst>
          </p:cNvPr>
          <p:cNvSpPr/>
          <p:nvPr/>
        </p:nvSpPr>
        <p:spPr>
          <a:xfrm>
            <a:off x="2796989" y="3200400"/>
            <a:ext cx="5342970" cy="32676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29F11F-E41B-4B62-B31F-C34D14E3185C}"/>
              </a:ext>
            </a:extLst>
          </p:cNvPr>
          <p:cNvSpPr txBox="1"/>
          <p:nvPr/>
        </p:nvSpPr>
        <p:spPr>
          <a:xfrm>
            <a:off x="261792" y="4274386"/>
            <a:ext cx="9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</a:rPr>
              <a:t>工具栏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FF77F6-96E0-4B80-B4B3-465F027D077D}"/>
              </a:ext>
            </a:extLst>
          </p:cNvPr>
          <p:cNvSpPr txBox="1"/>
          <p:nvPr/>
        </p:nvSpPr>
        <p:spPr>
          <a:xfrm>
            <a:off x="4855524" y="42743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6745A"/>
                </a:solidFill>
              </a:rPr>
              <a:t>绘图区</a:t>
            </a:r>
          </a:p>
        </p:txBody>
      </p:sp>
    </p:spTree>
    <p:extLst>
      <p:ext uri="{BB962C8B-B14F-4D97-AF65-F5344CB8AC3E}">
        <p14:creationId xmlns:p14="http://schemas.microsoft.com/office/powerpoint/2010/main" val="21371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17201" y="87406"/>
            <a:ext cx="3510494" cy="6770594"/>
          </a:xfrm>
          <a:prstGeom prst="rect">
            <a:avLst/>
          </a:prstGeom>
          <a:solidFill>
            <a:srgbClr val="0D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54445-99F6-41A4-BB92-77DE17BA2779}"/>
              </a:ext>
            </a:extLst>
          </p:cNvPr>
          <p:cNvSpPr/>
          <p:nvPr/>
        </p:nvSpPr>
        <p:spPr>
          <a:xfrm>
            <a:off x="4572000" y="268619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6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特性介绍</a:t>
            </a:r>
            <a:endParaRPr lang="zh-CN" altLang="en-US" sz="6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1" y="2791505"/>
            <a:ext cx="14287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640256"/>
            <a:ext cx="3987927" cy="9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6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969" y="466820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高度灵活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87C0CD-808D-4E31-A9A5-2B99B7A44C55}"/>
              </a:ext>
            </a:extLst>
          </p:cNvPr>
          <p:cNvSpPr/>
          <p:nvPr/>
        </p:nvSpPr>
        <p:spPr>
          <a:xfrm>
            <a:off x="692962" y="1761223"/>
            <a:ext cx="6541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微图层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的理念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D40EC3-D38D-4E31-829F-8CB1D06BB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38" y="3429000"/>
            <a:ext cx="6084794" cy="29489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A51F5D-5F23-49EA-AD88-59EBA5B3C94E}"/>
              </a:ext>
            </a:extLst>
          </p:cNvPr>
          <p:cNvSpPr txBox="1"/>
          <p:nvPr/>
        </p:nvSpPr>
        <p:spPr>
          <a:xfrm>
            <a:off x="1002245" y="2482871"/>
            <a:ext cx="8101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画的每一笔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都作为一个对象、</a:t>
            </a:r>
            <a:r>
              <a:rPr lang="zh-CN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图层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，对于后续的修改非常方便</a:t>
            </a:r>
            <a:endParaRPr lang="zh-CN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4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969" y="466820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25534-5096-4B63-A00C-B3C6D663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51" y="1613647"/>
            <a:ext cx="1944695" cy="49603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3F5928-5711-4274-8DF1-E6C44F4AE09D}"/>
              </a:ext>
            </a:extLst>
          </p:cNvPr>
          <p:cNvSpPr txBox="1"/>
          <p:nvPr/>
        </p:nvSpPr>
        <p:spPr>
          <a:xfrm>
            <a:off x="683775" y="1946283"/>
            <a:ext cx="50269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画笔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、粗细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虚线样式的设置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重做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铅笔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自由绘制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基本图形支持：</a:t>
            </a:r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矩形、圆形、线段、椭圆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导入图片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2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969" y="466820"/>
            <a:ext cx="7886700" cy="994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精细化绘图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0A459-25F8-4832-A205-51E3BC3F04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9" b="6077"/>
          <a:stretch/>
        </p:blipFill>
        <p:spPr>
          <a:xfrm>
            <a:off x="1677520" y="2404116"/>
            <a:ext cx="5788959" cy="39870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98682D-7D8E-456D-AE7C-B0B75017FE88}"/>
              </a:ext>
            </a:extLst>
          </p:cNvPr>
          <p:cNvSpPr txBox="1"/>
          <p:nvPr/>
        </p:nvSpPr>
        <p:spPr>
          <a:xfrm>
            <a:off x="1128442" y="1702730"/>
            <a:ext cx="734992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使用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Open Sans"/>
              </a:rPr>
              <a:t>命令行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进行绘图，便于精细化控制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</TotalTime>
  <Words>292</Words>
  <Application>Microsoft Office PowerPoint</Application>
  <PresentationFormat>全屏显示(4:3)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原生画图板</vt:lpstr>
      <vt:lpstr>SkecthGraph</vt:lpstr>
      <vt:lpstr>PowerPoint 演示文稿</vt:lpstr>
      <vt:lpstr>高度灵活</vt:lpstr>
      <vt:lpstr>功能完善</vt:lpstr>
      <vt:lpstr>精细化绘图</vt:lpstr>
      <vt:lpstr>其它特性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Moon Q</cp:lastModifiedBy>
  <cp:revision>164</cp:revision>
  <dcterms:created xsi:type="dcterms:W3CDTF">2015-03-05T15:31:05Z</dcterms:created>
  <dcterms:modified xsi:type="dcterms:W3CDTF">2020-10-13T05:51:58Z</dcterms:modified>
</cp:coreProperties>
</file>