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Lst>
  <p:sldSz cy="6858000" cx="9144000"/>
  <p:notesSz cx="6858000" cy="9144000"/>
  <p:embeddedFontLst>
    <p:embeddedFont>
      <p:font typeface="Corbel"/>
      <p:regular r:id="rId87"/>
      <p:bold r:id="rId88"/>
      <p:italic r:id="rId89"/>
      <p:boldItalic r:id="rId90"/>
    </p:embeddedFont>
    <p:embeddedFont>
      <p:font typeface="Tahoma"/>
      <p:regular r:id="rId91"/>
      <p:bold r:id="rId92"/>
    </p:embeddedFont>
    <p:embeddedFont>
      <p:font typeface="Noto Sans Symbols"/>
      <p:regular r:id="rId93"/>
      <p:bold r:id="rId9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95" roundtripDataSignature="AMtx7mj03h/488R7xgTpWXHiF+BpZ1pn5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81835D4-8263-4CB6-8760-E03A4910C8BC}">
  <a:tblStyle styleId="{F81835D4-8263-4CB6-8760-E03A4910C8BC}"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67C7A561-FB62-4ADD-9A16-5F440FAF30F5}" styleName="Table_1">
    <a:wholeTbl>
      <a:tcTxStyle b="off" i="off">
        <a:font>
          <a:latin typeface="Tahoma"/>
          <a:ea typeface="Tahoma"/>
          <a:cs typeface="Tahoma"/>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font" Target="fonts/Corbel-bold.fntdata"/><Relationship Id="rId43" Type="http://schemas.openxmlformats.org/officeDocument/2006/relationships/slide" Target="slides/slide37.xml"/><Relationship Id="rId87" Type="http://schemas.openxmlformats.org/officeDocument/2006/relationships/font" Target="fonts/Corbel-regular.fntdata"/><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Corbel-italic.fntdata"/><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95" Type="http://customschemas.google.com/relationships/presentationmetadata" Target="metadata"/><Relationship Id="rId50" Type="http://schemas.openxmlformats.org/officeDocument/2006/relationships/slide" Target="slides/slide44.xml"/><Relationship Id="rId94" Type="http://schemas.openxmlformats.org/officeDocument/2006/relationships/font" Target="fonts/NotoSansSymbols-bold.fntdata"/><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Tahoma-regular.fntdata"/><Relationship Id="rId90" Type="http://schemas.openxmlformats.org/officeDocument/2006/relationships/font" Target="fonts/Corbel-boldItalic.fntdata"/><Relationship Id="rId93" Type="http://schemas.openxmlformats.org/officeDocument/2006/relationships/font" Target="fonts/NotoSansSymbols-regular.fntdata"/><Relationship Id="rId92" Type="http://schemas.openxmlformats.org/officeDocument/2006/relationships/font" Target="fonts/Tahoma-bold.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983d72a5d35cea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983d72a5d35cea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7" name="Google Shape;87;g2983d72a5d35cea0_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79" name="Google Shape;37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0" name="Google Shape;380;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Now the next step, is to take the intermediate key-value pairs and group them by key. </a:t>
            </a:r>
            <a:endParaRPr/>
          </a:p>
          <a:p>
            <a:pPr indent="0" lvl="0" marL="0" rtl="0" algn="l">
              <a:lnSpc>
                <a:spcPct val="100000"/>
              </a:lnSpc>
              <a:spcBef>
                <a:spcPts val="360"/>
              </a:spcBef>
              <a:spcAft>
                <a:spcPts val="0"/>
              </a:spcAft>
              <a:buSzPts val="1400"/>
              <a:buNone/>
            </a:pPr>
            <a:r>
              <a:rPr lang="en-US"/>
              <a:t>All the intermediate key-value pairs that have the same key will be grouped together.</a:t>
            </a:r>
            <a:endParaRPr/>
          </a:p>
          <a:p>
            <a:pPr indent="0" lvl="0" marL="0" rtl="0" algn="l">
              <a:lnSpc>
                <a:spcPct val="100000"/>
              </a:lnSpc>
              <a:spcBef>
                <a:spcPts val="360"/>
              </a:spcBef>
              <a:spcAft>
                <a:spcPts val="0"/>
              </a:spcAft>
              <a:buSzPts val="1400"/>
              <a:buNone/>
            </a:pPr>
            <a:r>
              <a:rPr lang="en-US"/>
              <a:t>So it turns out, there are three values with the first key, two values with the second key.</a:t>
            </a:r>
            <a:endParaRPr/>
          </a:p>
          <a:p>
            <a:pPr indent="0" lvl="0" marL="0" rtl="0" algn="l">
              <a:lnSpc>
                <a:spcPct val="100000"/>
              </a:lnSpc>
              <a:spcBef>
                <a:spcPts val="360"/>
              </a:spcBef>
              <a:spcAft>
                <a:spcPts val="0"/>
              </a:spcAft>
              <a:buSzPts val="1400"/>
              <a:buNone/>
            </a:pPr>
            <a:r>
              <a:rPr lang="en-US"/>
              <a:t>And these are all different values, although I use the same color here.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1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46" name="Google Shape;44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7" name="Google Shape;447;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reducer takes look at a single key-value group as input and produces the output that has the same key.</a:t>
            </a:r>
            <a:endParaRPr/>
          </a:p>
          <a:p>
            <a:pPr indent="0" lvl="0" marL="0" rtl="0" algn="l">
              <a:lnSpc>
                <a:spcPct val="100000"/>
              </a:lnSpc>
              <a:spcBef>
                <a:spcPts val="360"/>
              </a:spcBef>
              <a:spcAft>
                <a:spcPts val="0"/>
              </a:spcAft>
              <a:buSzPts val="1400"/>
              <a:buNone/>
            </a:pPr>
            <a:r>
              <a:rPr lang="en-US"/>
              <a:t>But it combines the values for a given key into a single value. For example, it could add up all the values. Or it could multiple them, Or it could compute the average of them </a:t>
            </a:r>
            <a:endParaRPr/>
          </a:p>
          <a:p>
            <a:pPr indent="0" lvl="0" marL="0" rtl="0" algn="l">
              <a:lnSpc>
                <a:spcPct val="100000"/>
              </a:lnSpc>
              <a:spcBef>
                <a:spcPts val="360"/>
              </a:spcBef>
              <a:spcAft>
                <a:spcPts val="0"/>
              </a:spcAft>
              <a:buSzPts val="1400"/>
              <a:buNone/>
            </a:pPr>
            <a:r>
              <a:rPr lang="en-US"/>
              <a:t>Or even more complicated computations base on your requirement.</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1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523" name="Google Shape;52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4" name="Google Shape;524;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And them the reducer looks at the second key-value group and output a single value for that key </a:t>
            </a:r>
            <a:endParaRPr/>
          </a:p>
          <a:p>
            <a:pPr indent="0" lvl="0" marL="0" rtl="0" algn="l">
              <a:lnSpc>
                <a:spcPct val="100000"/>
              </a:lnSpc>
              <a:spcBef>
                <a:spcPts val="360"/>
              </a:spcBef>
              <a:spcAft>
                <a:spcPts val="0"/>
              </a:spcAft>
              <a:buSzPts val="1400"/>
              <a:buNone/>
            </a:pPr>
            <a:r>
              <a:rPr lang="en-US"/>
              <a:t>and repeat this operation for all the key-value groups.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1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617" name="Google Shape;61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8" name="Google Shape;618;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reducer takes a set of key value groups, the group consists of a key and a set of values for that key.</a:t>
            </a:r>
            <a:endParaRPr/>
          </a:p>
          <a:p>
            <a:pPr indent="0" lvl="0" marL="0" rtl="0" algn="l">
              <a:lnSpc>
                <a:spcPct val="100000"/>
              </a:lnSpc>
              <a:spcBef>
                <a:spcPts val="360"/>
              </a:spcBef>
              <a:spcAft>
                <a:spcPts val="0"/>
              </a:spcAft>
              <a:buSzPts val="1400"/>
              <a:buNone/>
            </a:pPr>
            <a:r>
              <a:rPr lang="en-US"/>
              <a:t>In the output, once again, the key is the same as the input key but the value is obtained by combining the input values in some manner.</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25" name="Google Shape;625;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Map task produces (integer, 1) of the largest value in that chunk as key, value pair</a:t>
            </a:r>
            <a:endParaRPr/>
          </a:p>
          <a:p>
            <a:pPr indent="0" lvl="0" marL="0" rtl="0" algn="l">
              <a:lnSpc>
                <a:spcPct val="100000"/>
              </a:lnSpc>
              <a:spcBef>
                <a:spcPts val="360"/>
              </a:spcBef>
              <a:spcAft>
                <a:spcPts val="0"/>
              </a:spcAft>
              <a:buSzPts val="1400"/>
              <a:buNone/>
            </a:pPr>
            <a:r>
              <a:rPr lang="en-US"/>
              <a:t>Grouping by key just identifies duplicates</a:t>
            </a:r>
            <a:endParaRPr/>
          </a:p>
          <a:p>
            <a:pPr indent="0" lvl="0" marL="0" rtl="0" algn="l">
              <a:lnSpc>
                <a:spcPct val="100000"/>
              </a:lnSpc>
              <a:spcBef>
                <a:spcPts val="360"/>
              </a:spcBef>
              <a:spcAft>
                <a:spcPts val="0"/>
              </a:spcAft>
              <a:buSzPts val="1400"/>
              <a:buNone/>
            </a:pPr>
            <a:r>
              <a:rPr lang="en-US"/>
              <a:t>Single reduce task: produces (integer, integer) of largest value</a:t>
            </a:r>
            <a:endParaRPr/>
          </a:p>
          <a:p>
            <a:pPr indent="0" lvl="0" marL="0" rtl="0" algn="l">
              <a:lnSpc>
                <a:spcPct val="100000"/>
              </a:lnSpc>
              <a:spcBef>
                <a:spcPts val="360"/>
              </a:spcBef>
              <a:spcAft>
                <a:spcPts val="0"/>
              </a:spcAft>
              <a:buSzPts val="1400"/>
              <a:buNone/>
            </a:pPr>
            <a:r>
              <a:rPr lang="en-US"/>
              <a:t>What about multiple reduce tasks? Keys would be sorted, so only look at output from the Reduce stage that has the highest keys</a:t>
            </a:r>
            <a:endParaRPr/>
          </a:p>
        </p:txBody>
      </p:sp>
      <p:sp>
        <p:nvSpPr>
          <p:cNvPr id="626" name="Google Shape;626;p1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33" name="Google Shape;633;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Map task produces (integer, 1) of the largest value in that chunk as key, value pair</a:t>
            </a:r>
            <a:endParaRPr/>
          </a:p>
          <a:p>
            <a:pPr indent="0" lvl="0" marL="0" rtl="0" algn="l">
              <a:lnSpc>
                <a:spcPct val="100000"/>
              </a:lnSpc>
              <a:spcBef>
                <a:spcPts val="360"/>
              </a:spcBef>
              <a:spcAft>
                <a:spcPts val="0"/>
              </a:spcAft>
              <a:buSzPts val="1400"/>
              <a:buNone/>
            </a:pPr>
            <a:r>
              <a:rPr lang="en-US"/>
              <a:t>Grouping by key just identifies duplicates</a:t>
            </a:r>
            <a:endParaRPr/>
          </a:p>
          <a:p>
            <a:pPr indent="0" lvl="0" marL="0" rtl="0" algn="l">
              <a:lnSpc>
                <a:spcPct val="100000"/>
              </a:lnSpc>
              <a:spcBef>
                <a:spcPts val="360"/>
              </a:spcBef>
              <a:spcAft>
                <a:spcPts val="0"/>
              </a:spcAft>
              <a:buSzPts val="1400"/>
              <a:buNone/>
            </a:pPr>
            <a:r>
              <a:rPr lang="en-US"/>
              <a:t>Single reduce task: produces (integer, integer) of largest value</a:t>
            </a:r>
            <a:endParaRPr/>
          </a:p>
          <a:p>
            <a:pPr indent="0" lvl="0" marL="0" rtl="0" algn="l">
              <a:lnSpc>
                <a:spcPct val="100000"/>
              </a:lnSpc>
              <a:spcBef>
                <a:spcPts val="360"/>
              </a:spcBef>
              <a:spcAft>
                <a:spcPts val="0"/>
              </a:spcAft>
              <a:buSzPts val="1400"/>
              <a:buNone/>
            </a:pPr>
            <a:r>
              <a:rPr lang="en-US"/>
              <a:t>What about multiple reduce tasks? Keys would be sorted, so only look at output from the Reduce stage that has the highest keys</a:t>
            </a:r>
            <a:endParaRPr/>
          </a:p>
        </p:txBody>
      </p:sp>
      <p:sp>
        <p:nvSpPr>
          <p:cNvPr id="634" name="Google Shape;634;p1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41" name="Google Shape;641;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Map task produces (integer, 1) of the largest value in that chunk as key, value pair</a:t>
            </a:r>
            <a:endParaRPr/>
          </a:p>
          <a:p>
            <a:pPr indent="0" lvl="0" marL="0" rtl="0" algn="l">
              <a:lnSpc>
                <a:spcPct val="100000"/>
              </a:lnSpc>
              <a:spcBef>
                <a:spcPts val="360"/>
              </a:spcBef>
              <a:spcAft>
                <a:spcPts val="0"/>
              </a:spcAft>
              <a:buSzPts val="1400"/>
              <a:buNone/>
            </a:pPr>
            <a:r>
              <a:rPr lang="en-US"/>
              <a:t>Grouping by key just identifies duplicates</a:t>
            </a:r>
            <a:endParaRPr/>
          </a:p>
          <a:p>
            <a:pPr indent="0" lvl="0" marL="0" rtl="0" algn="l">
              <a:lnSpc>
                <a:spcPct val="100000"/>
              </a:lnSpc>
              <a:spcBef>
                <a:spcPts val="360"/>
              </a:spcBef>
              <a:spcAft>
                <a:spcPts val="0"/>
              </a:spcAft>
              <a:buSzPts val="1400"/>
              <a:buNone/>
            </a:pPr>
            <a:r>
              <a:rPr lang="en-US"/>
              <a:t>Single reduce task: produces (integer, integer) of largest value</a:t>
            </a:r>
            <a:endParaRPr/>
          </a:p>
          <a:p>
            <a:pPr indent="0" lvl="0" marL="0" rtl="0" algn="l">
              <a:lnSpc>
                <a:spcPct val="100000"/>
              </a:lnSpc>
              <a:spcBef>
                <a:spcPts val="360"/>
              </a:spcBef>
              <a:spcAft>
                <a:spcPts val="0"/>
              </a:spcAft>
              <a:buSzPts val="1400"/>
              <a:buNone/>
            </a:pPr>
            <a:r>
              <a:rPr lang="en-US"/>
              <a:t>What about multiple reduce tasks? Keys would be sorted, so only look at output from the Reduce stage that has the highest keys</a:t>
            </a:r>
            <a:endParaRPr/>
          </a:p>
        </p:txBody>
      </p:sp>
      <p:sp>
        <p:nvSpPr>
          <p:cNvPr id="642" name="Google Shape;642;p1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60" name="Google Shape;660;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Map task produces (integer, 1) of the largest value in that chunk as key, value pair</a:t>
            </a:r>
            <a:endParaRPr/>
          </a:p>
          <a:p>
            <a:pPr indent="0" lvl="0" marL="0" rtl="0" algn="l">
              <a:lnSpc>
                <a:spcPct val="100000"/>
              </a:lnSpc>
              <a:spcBef>
                <a:spcPts val="360"/>
              </a:spcBef>
              <a:spcAft>
                <a:spcPts val="0"/>
              </a:spcAft>
              <a:buSzPts val="1400"/>
              <a:buNone/>
            </a:pPr>
            <a:r>
              <a:rPr lang="en-US"/>
              <a:t>Grouping by key just identifies duplicates</a:t>
            </a:r>
            <a:endParaRPr/>
          </a:p>
          <a:p>
            <a:pPr indent="0" lvl="0" marL="0" rtl="0" algn="l">
              <a:lnSpc>
                <a:spcPct val="100000"/>
              </a:lnSpc>
              <a:spcBef>
                <a:spcPts val="360"/>
              </a:spcBef>
              <a:spcAft>
                <a:spcPts val="0"/>
              </a:spcAft>
              <a:buSzPts val="1400"/>
              <a:buNone/>
            </a:pPr>
            <a:r>
              <a:rPr lang="en-US"/>
              <a:t>Single reduce task: produces (integer, integer) of largest value</a:t>
            </a:r>
            <a:endParaRPr/>
          </a:p>
          <a:p>
            <a:pPr indent="0" lvl="0" marL="0" rtl="0" algn="l">
              <a:lnSpc>
                <a:spcPct val="100000"/>
              </a:lnSpc>
              <a:spcBef>
                <a:spcPts val="360"/>
              </a:spcBef>
              <a:spcAft>
                <a:spcPts val="0"/>
              </a:spcAft>
              <a:buSzPts val="1400"/>
              <a:buNone/>
            </a:pPr>
            <a:r>
              <a:rPr lang="en-US"/>
              <a:t>What about multiple reduce tasks? Keys would be sorted, so only look at output from the Reduce stage that has the highest keys</a:t>
            </a:r>
            <a:endParaRPr/>
          </a:p>
        </p:txBody>
      </p:sp>
      <p:sp>
        <p:nvSpPr>
          <p:cNvPr id="661" name="Google Shape;661;p1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77" name="Google Shape;677;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Map task produces (integer, 1) of the largest value in that chunk as key, value pair</a:t>
            </a:r>
            <a:endParaRPr/>
          </a:p>
          <a:p>
            <a:pPr indent="0" lvl="0" marL="0" rtl="0" algn="l">
              <a:lnSpc>
                <a:spcPct val="100000"/>
              </a:lnSpc>
              <a:spcBef>
                <a:spcPts val="360"/>
              </a:spcBef>
              <a:spcAft>
                <a:spcPts val="0"/>
              </a:spcAft>
              <a:buSzPts val="1400"/>
              <a:buNone/>
            </a:pPr>
            <a:r>
              <a:rPr lang="en-US"/>
              <a:t>Grouping by key just identifies duplicates</a:t>
            </a:r>
            <a:endParaRPr/>
          </a:p>
          <a:p>
            <a:pPr indent="0" lvl="0" marL="0" rtl="0" algn="l">
              <a:lnSpc>
                <a:spcPct val="100000"/>
              </a:lnSpc>
              <a:spcBef>
                <a:spcPts val="360"/>
              </a:spcBef>
              <a:spcAft>
                <a:spcPts val="0"/>
              </a:spcAft>
              <a:buSzPts val="1400"/>
              <a:buNone/>
            </a:pPr>
            <a:r>
              <a:rPr lang="en-US"/>
              <a:t>Single reduce task: produces (integer, integer) of largest value</a:t>
            </a:r>
            <a:endParaRPr/>
          </a:p>
          <a:p>
            <a:pPr indent="0" lvl="0" marL="0" rtl="0" algn="l">
              <a:lnSpc>
                <a:spcPct val="100000"/>
              </a:lnSpc>
              <a:spcBef>
                <a:spcPts val="360"/>
              </a:spcBef>
              <a:spcAft>
                <a:spcPts val="0"/>
              </a:spcAft>
              <a:buSzPts val="1400"/>
              <a:buNone/>
            </a:pPr>
            <a:r>
              <a:rPr lang="en-US"/>
              <a:t>What about multiple reduce tasks? Keys would be sorted, so only look at output from the Reduce stage that has the highest keys</a:t>
            </a:r>
            <a:endParaRPr/>
          </a:p>
        </p:txBody>
      </p:sp>
      <p:sp>
        <p:nvSpPr>
          <p:cNvPr id="678" name="Google Shape;678;p1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92" name="Google Shape;692;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Map task produces (integer, 1) of the largest value in that chunk as key, value pair</a:t>
            </a:r>
            <a:endParaRPr/>
          </a:p>
          <a:p>
            <a:pPr indent="0" lvl="0" marL="0" rtl="0" algn="l">
              <a:lnSpc>
                <a:spcPct val="100000"/>
              </a:lnSpc>
              <a:spcBef>
                <a:spcPts val="360"/>
              </a:spcBef>
              <a:spcAft>
                <a:spcPts val="0"/>
              </a:spcAft>
              <a:buSzPts val="1400"/>
              <a:buNone/>
            </a:pPr>
            <a:r>
              <a:rPr lang="en-US"/>
              <a:t>Grouping by key just identifies duplicates</a:t>
            </a:r>
            <a:endParaRPr/>
          </a:p>
          <a:p>
            <a:pPr indent="0" lvl="0" marL="0" rtl="0" algn="l">
              <a:lnSpc>
                <a:spcPct val="100000"/>
              </a:lnSpc>
              <a:spcBef>
                <a:spcPts val="360"/>
              </a:spcBef>
              <a:spcAft>
                <a:spcPts val="0"/>
              </a:spcAft>
              <a:buSzPts val="1400"/>
              <a:buNone/>
            </a:pPr>
            <a:r>
              <a:rPr lang="en-US"/>
              <a:t>Single reduce task: produces (integer, integer) of largest value</a:t>
            </a:r>
            <a:endParaRPr/>
          </a:p>
          <a:p>
            <a:pPr indent="0" lvl="0" marL="0" rtl="0" algn="l">
              <a:lnSpc>
                <a:spcPct val="100000"/>
              </a:lnSpc>
              <a:spcBef>
                <a:spcPts val="360"/>
              </a:spcBef>
              <a:spcAft>
                <a:spcPts val="0"/>
              </a:spcAft>
              <a:buSzPts val="1400"/>
              <a:buNone/>
            </a:pPr>
            <a:r>
              <a:rPr lang="en-US"/>
              <a:t>What about multiple reduce tasks? Keys would be sorted, so only look at output from the Reduce stage that has the highest keys</a:t>
            </a:r>
            <a:endParaRPr/>
          </a:p>
        </p:txBody>
      </p:sp>
      <p:sp>
        <p:nvSpPr>
          <p:cNvPr id="693" name="Google Shape;693;p18: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4" name="Google Shape;94;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last few years, map reduce has been widely used for mining really massive data sets.</a:t>
            </a:r>
            <a:endParaRPr/>
          </a:p>
          <a:p>
            <a:pPr indent="0" lvl="0" marL="0" rtl="0" algn="l">
              <a:lnSpc>
                <a:spcPct val="100000"/>
              </a:lnSpc>
              <a:spcBef>
                <a:spcPts val="360"/>
              </a:spcBef>
              <a:spcAft>
                <a:spcPts val="0"/>
              </a:spcAft>
              <a:buSzPts val="1400"/>
              <a:buNone/>
            </a:pPr>
            <a:r>
              <a:rPr lang="en-US"/>
              <a:t>Why we need Map reduce for processing the large data sets?</a:t>
            </a:r>
            <a:endParaRPr/>
          </a:p>
          <a:p>
            <a:pPr indent="0" lvl="0" marL="0" rtl="0" algn="l">
              <a:lnSpc>
                <a:spcPct val="100000"/>
              </a:lnSpc>
              <a:spcBef>
                <a:spcPts val="360"/>
              </a:spcBef>
              <a:spcAft>
                <a:spcPts val="0"/>
              </a:spcAft>
              <a:buSzPts val="1400"/>
              <a:buNone/>
            </a:pPr>
            <a:r>
              <a:rPr lang="en-US"/>
              <a:t>Start with basics</a:t>
            </a:r>
            <a:endParaRPr/>
          </a:p>
        </p:txBody>
      </p:sp>
      <p:sp>
        <p:nvSpPr>
          <p:cNvPr id="95" name="Google Shape;95;p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00" name="Google Shape;700;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1" name="Google Shape;701;p1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08" name="Google Shape;708;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Map task produces (integer, 1) of the largest value in that chunk as key, value pair</a:t>
            </a:r>
            <a:endParaRPr/>
          </a:p>
          <a:p>
            <a:pPr indent="0" lvl="0" marL="0" rtl="0" algn="l">
              <a:lnSpc>
                <a:spcPct val="100000"/>
              </a:lnSpc>
              <a:spcBef>
                <a:spcPts val="360"/>
              </a:spcBef>
              <a:spcAft>
                <a:spcPts val="0"/>
              </a:spcAft>
              <a:buSzPts val="1400"/>
              <a:buNone/>
            </a:pPr>
            <a:r>
              <a:rPr lang="en-US"/>
              <a:t>Grouping by key just identifies duplicates</a:t>
            </a:r>
            <a:endParaRPr/>
          </a:p>
          <a:p>
            <a:pPr indent="0" lvl="0" marL="0" rtl="0" algn="l">
              <a:lnSpc>
                <a:spcPct val="100000"/>
              </a:lnSpc>
              <a:spcBef>
                <a:spcPts val="360"/>
              </a:spcBef>
              <a:spcAft>
                <a:spcPts val="0"/>
              </a:spcAft>
              <a:buSzPts val="1400"/>
              <a:buNone/>
            </a:pPr>
            <a:r>
              <a:rPr lang="en-US"/>
              <a:t>Single reduce task: produces (integer, integer) of largest value</a:t>
            </a:r>
            <a:endParaRPr/>
          </a:p>
          <a:p>
            <a:pPr indent="0" lvl="0" marL="0" rtl="0" algn="l">
              <a:lnSpc>
                <a:spcPct val="100000"/>
              </a:lnSpc>
              <a:spcBef>
                <a:spcPts val="360"/>
              </a:spcBef>
              <a:spcAft>
                <a:spcPts val="0"/>
              </a:spcAft>
              <a:buSzPts val="1400"/>
              <a:buNone/>
            </a:pPr>
            <a:r>
              <a:rPr lang="en-US"/>
              <a:t>What about multiple reduce tasks? Keys would be sorted, so only look at output from the Reduce stage that has the highest keys</a:t>
            </a:r>
            <a:endParaRPr/>
          </a:p>
        </p:txBody>
      </p:sp>
      <p:sp>
        <p:nvSpPr>
          <p:cNvPr id="709" name="Google Shape;709;p2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16" name="Google Shape;716;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Map task produces (integer, 1) of the largest value in that chunk as key, value pair</a:t>
            </a:r>
            <a:endParaRPr/>
          </a:p>
          <a:p>
            <a:pPr indent="0" lvl="0" marL="0" rtl="0" algn="l">
              <a:lnSpc>
                <a:spcPct val="100000"/>
              </a:lnSpc>
              <a:spcBef>
                <a:spcPts val="360"/>
              </a:spcBef>
              <a:spcAft>
                <a:spcPts val="0"/>
              </a:spcAft>
              <a:buSzPts val="1400"/>
              <a:buNone/>
            </a:pPr>
            <a:r>
              <a:rPr lang="en-US"/>
              <a:t>Grouping by key just identifies duplicates</a:t>
            </a:r>
            <a:endParaRPr/>
          </a:p>
          <a:p>
            <a:pPr indent="0" lvl="0" marL="0" rtl="0" algn="l">
              <a:lnSpc>
                <a:spcPct val="100000"/>
              </a:lnSpc>
              <a:spcBef>
                <a:spcPts val="360"/>
              </a:spcBef>
              <a:spcAft>
                <a:spcPts val="0"/>
              </a:spcAft>
              <a:buSzPts val="1400"/>
              <a:buNone/>
            </a:pPr>
            <a:r>
              <a:rPr lang="en-US"/>
              <a:t>Single reduce task: produces (integer, integer) of largest value</a:t>
            </a:r>
            <a:endParaRPr/>
          </a:p>
          <a:p>
            <a:pPr indent="0" lvl="0" marL="0" rtl="0" algn="l">
              <a:lnSpc>
                <a:spcPct val="100000"/>
              </a:lnSpc>
              <a:spcBef>
                <a:spcPts val="360"/>
              </a:spcBef>
              <a:spcAft>
                <a:spcPts val="0"/>
              </a:spcAft>
              <a:buSzPts val="1400"/>
              <a:buNone/>
            </a:pPr>
            <a:r>
              <a:rPr lang="en-US"/>
              <a:t>What about multiple reduce tasks? Keys would be sorted, so only look at output from the Reduce stage that has the highest keys</a:t>
            </a:r>
            <a:endParaRPr/>
          </a:p>
        </p:txBody>
      </p:sp>
      <p:sp>
        <p:nvSpPr>
          <p:cNvPr id="717" name="Google Shape;717;p2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24" name="Google Shape;724;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5" name="Google Shape;725;p2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32" name="Google Shape;732;p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3" name="Google Shape;733;p2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40" name="Google Shape;740;p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1" name="Google Shape;741;p2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48" name="Google Shape;748;p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9" name="Google Shape;749;p2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756" name="Google Shape;75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67" name="Google Shape;767;p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8" name="Google Shape;768;p2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75" name="Google Shape;77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03" name="Google Shape;10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p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98" name="Google Shape;79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05" name="Google Shape;80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30" name="Google Shape;830;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55" name="Google Shape;855;p3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Map task produces (integer, 1) of the largest value in that chunk as key, value pair</a:t>
            </a:r>
            <a:endParaRPr/>
          </a:p>
          <a:p>
            <a:pPr indent="0" lvl="0" marL="0" rtl="0" algn="l">
              <a:lnSpc>
                <a:spcPct val="100000"/>
              </a:lnSpc>
              <a:spcBef>
                <a:spcPts val="360"/>
              </a:spcBef>
              <a:spcAft>
                <a:spcPts val="0"/>
              </a:spcAft>
              <a:buSzPts val="1400"/>
              <a:buNone/>
            </a:pPr>
            <a:r>
              <a:rPr lang="en-US"/>
              <a:t>Grouping by key just identifies duplicates</a:t>
            </a:r>
            <a:endParaRPr/>
          </a:p>
          <a:p>
            <a:pPr indent="0" lvl="0" marL="0" rtl="0" algn="l">
              <a:lnSpc>
                <a:spcPct val="100000"/>
              </a:lnSpc>
              <a:spcBef>
                <a:spcPts val="360"/>
              </a:spcBef>
              <a:spcAft>
                <a:spcPts val="0"/>
              </a:spcAft>
              <a:buSzPts val="1400"/>
              <a:buNone/>
            </a:pPr>
            <a:r>
              <a:rPr lang="en-US"/>
              <a:t>Single reduce task: produces (integer, integer) of largest value</a:t>
            </a:r>
            <a:endParaRPr/>
          </a:p>
          <a:p>
            <a:pPr indent="0" lvl="0" marL="0" rtl="0" algn="l">
              <a:lnSpc>
                <a:spcPct val="100000"/>
              </a:lnSpc>
              <a:spcBef>
                <a:spcPts val="360"/>
              </a:spcBef>
              <a:spcAft>
                <a:spcPts val="0"/>
              </a:spcAft>
              <a:buSzPts val="1400"/>
              <a:buNone/>
            </a:pPr>
            <a:r>
              <a:rPr lang="en-US"/>
              <a:t>What about multiple reduce tasks? Keys would be sorted, so only look at output from the Reduce stage that has the highest keys</a:t>
            </a:r>
            <a:endParaRPr/>
          </a:p>
        </p:txBody>
      </p:sp>
      <p:sp>
        <p:nvSpPr>
          <p:cNvPr id="856" name="Google Shape;856;p3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63" name="Google Shape;863;p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Map task produces (integer, 1) of the largest value in that chunk as key, value pair</a:t>
            </a:r>
            <a:endParaRPr/>
          </a:p>
          <a:p>
            <a:pPr indent="0" lvl="0" marL="0" rtl="0" algn="l">
              <a:lnSpc>
                <a:spcPct val="100000"/>
              </a:lnSpc>
              <a:spcBef>
                <a:spcPts val="360"/>
              </a:spcBef>
              <a:spcAft>
                <a:spcPts val="0"/>
              </a:spcAft>
              <a:buSzPts val="1400"/>
              <a:buNone/>
            </a:pPr>
            <a:r>
              <a:rPr lang="en-US"/>
              <a:t>Grouping by key just identifies duplicates</a:t>
            </a:r>
            <a:endParaRPr/>
          </a:p>
          <a:p>
            <a:pPr indent="0" lvl="0" marL="0" rtl="0" algn="l">
              <a:lnSpc>
                <a:spcPct val="100000"/>
              </a:lnSpc>
              <a:spcBef>
                <a:spcPts val="360"/>
              </a:spcBef>
              <a:spcAft>
                <a:spcPts val="0"/>
              </a:spcAft>
              <a:buSzPts val="1400"/>
              <a:buNone/>
            </a:pPr>
            <a:r>
              <a:rPr lang="en-US"/>
              <a:t>Single reduce task: produces (integer, integer) of largest value</a:t>
            </a:r>
            <a:endParaRPr/>
          </a:p>
          <a:p>
            <a:pPr indent="0" lvl="0" marL="0" rtl="0" algn="l">
              <a:lnSpc>
                <a:spcPct val="100000"/>
              </a:lnSpc>
              <a:spcBef>
                <a:spcPts val="360"/>
              </a:spcBef>
              <a:spcAft>
                <a:spcPts val="0"/>
              </a:spcAft>
              <a:buSzPts val="1400"/>
              <a:buNone/>
            </a:pPr>
            <a:r>
              <a:rPr lang="en-US"/>
              <a:t>What about multiple reduce tasks? Keys would be sorted, so only look at output from the Reduce stage that has the highest keys</a:t>
            </a:r>
            <a:endParaRPr/>
          </a:p>
        </p:txBody>
      </p:sp>
      <p:sp>
        <p:nvSpPr>
          <p:cNvPr id="864" name="Google Shape;864;p3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71" name="Google Shape;871;p3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Map task produces (integer, 1) of the largest value in that chunk as key, value pair</a:t>
            </a:r>
            <a:endParaRPr/>
          </a:p>
          <a:p>
            <a:pPr indent="0" lvl="0" marL="0" rtl="0" algn="l">
              <a:lnSpc>
                <a:spcPct val="100000"/>
              </a:lnSpc>
              <a:spcBef>
                <a:spcPts val="360"/>
              </a:spcBef>
              <a:spcAft>
                <a:spcPts val="0"/>
              </a:spcAft>
              <a:buSzPts val="1400"/>
              <a:buNone/>
            </a:pPr>
            <a:r>
              <a:rPr lang="en-US"/>
              <a:t>Grouping by key just identifies duplicates</a:t>
            </a:r>
            <a:endParaRPr/>
          </a:p>
          <a:p>
            <a:pPr indent="0" lvl="0" marL="0" rtl="0" algn="l">
              <a:lnSpc>
                <a:spcPct val="100000"/>
              </a:lnSpc>
              <a:spcBef>
                <a:spcPts val="360"/>
              </a:spcBef>
              <a:spcAft>
                <a:spcPts val="0"/>
              </a:spcAft>
              <a:buSzPts val="1400"/>
              <a:buNone/>
            </a:pPr>
            <a:r>
              <a:rPr lang="en-US"/>
              <a:t>Single reduce task: produces (integer, integer) of largest value</a:t>
            </a:r>
            <a:endParaRPr/>
          </a:p>
          <a:p>
            <a:pPr indent="0" lvl="0" marL="0" rtl="0" algn="l">
              <a:lnSpc>
                <a:spcPct val="100000"/>
              </a:lnSpc>
              <a:spcBef>
                <a:spcPts val="360"/>
              </a:spcBef>
              <a:spcAft>
                <a:spcPts val="0"/>
              </a:spcAft>
              <a:buSzPts val="1400"/>
              <a:buNone/>
            </a:pPr>
            <a:r>
              <a:rPr lang="en-US"/>
              <a:t>What about multiple reduce tasks? Keys would be sorted, so only look at output from the Reduce stage that has the highest keys</a:t>
            </a:r>
            <a:endParaRPr/>
          </a:p>
        </p:txBody>
      </p:sp>
      <p:sp>
        <p:nvSpPr>
          <p:cNvPr id="872" name="Google Shape;872;p3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p3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79" name="Google Shape;87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p3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887" name="Google Shape;88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p3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307" name="Google Shape;130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2" name="Shape 1322"/>
        <p:cNvGrpSpPr/>
        <p:nvPr/>
      </p:nvGrpSpPr>
      <p:grpSpPr>
        <a:xfrm>
          <a:off x="0" y="0"/>
          <a:ext cx="0" cy="0"/>
          <a:chOff x="0" y="0"/>
          <a:chExt cx="0" cy="0"/>
        </a:xfrm>
      </p:grpSpPr>
      <p:sp>
        <p:nvSpPr>
          <p:cNvPr id="1323" name="Google Shape;1323;p3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324" name="Google Shape;132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10" name="Google Shape;11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 name="Google Shape;111;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It groups all the same keys together.</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8" name="Shape 1778"/>
        <p:cNvGrpSpPr/>
        <p:nvPr/>
      </p:nvGrpSpPr>
      <p:grpSpPr>
        <a:xfrm>
          <a:off x="0" y="0"/>
          <a:ext cx="0" cy="0"/>
          <a:chOff x="0" y="0"/>
          <a:chExt cx="0" cy="0"/>
        </a:xfrm>
      </p:grpSpPr>
      <p:sp>
        <p:nvSpPr>
          <p:cNvPr id="1779" name="Google Shape;1779;p3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780" name="Google Shape;1780;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9" name="Shape 1839"/>
        <p:cNvGrpSpPr/>
        <p:nvPr/>
      </p:nvGrpSpPr>
      <p:grpSpPr>
        <a:xfrm>
          <a:off x="0" y="0"/>
          <a:ext cx="0" cy="0"/>
          <a:chOff x="0" y="0"/>
          <a:chExt cx="0" cy="0"/>
        </a:xfrm>
      </p:grpSpPr>
      <p:sp>
        <p:nvSpPr>
          <p:cNvPr id="1840" name="Google Shape;1840;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41" name="Google Shape;1841;p4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solidFill>
                  <a:srgbClr val="FF0066"/>
                </a:solidFill>
              </a:rPr>
              <a:t>A Map task can produce several key-value pairs with same key</a:t>
            </a:r>
            <a:endParaRPr/>
          </a:p>
          <a:p>
            <a:pPr indent="0" lvl="0" marL="0" rtl="0" algn="l">
              <a:lnSpc>
                <a:spcPct val="100000"/>
              </a:lnSpc>
              <a:spcBef>
                <a:spcPts val="360"/>
              </a:spcBef>
              <a:spcAft>
                <a:spcPts val="0"/>
              </a:spcAft>
              <a:buSzPts val="1400"/>
              <a:buNone/>
            </a:pPr>
            <a:r>
              <a:t/>
            </a:r>
            <a:endParaRPr/>
          </a:p>
        </p:txBody>
      </p:sp>
      <p:sp>
        <p:nvSpPr>
          <p:cNvPr id="1842" name="Google Shape;1842;p4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8" name="Shape 1848"/>
        <p:cNvGrpSpPr/>
        <p:nvPr/>
      </p:nvGrpSpPr>
      <p:grpSpPr>
        <a:xfrm>
          <a:off x="0" y="0"/>
          <a:ext cx="0" cy="0"/>
          <a:chOff x="0" y="0"/>
          <a:chExt cx="0" cy="0"/>
        </a:xfrm>
      </p:grpSpPr>
      <p:sp>
        <p:nvSpPr>
          <p:cNvPr id="1849" name="Google Shape;1849;p4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850" name="Google Shape;1850;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9" name="Shape 1859"/>
        <p:cNvGrpSpPr/>
        <p:nvPr/>
      </p:nvGrpSpPr>
      <p:grpSpPr>
        <a:xfrm>
          <a:off x="0" y="0"/>
          <a:ext cx="0" cy="0"/>
          <a:chOff x="0" y="0"/>
          <a:chExt cx="0" cy="0"/>
        </a:xfrm>
      </p:grpSpPr>
      <p:sp>
        <p:nvSpPr>
          <p:cNvPr id="1860" name="Google Shape;1860;p4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US"/>
              <a:t>Here is the architecture of how it actually works in a distributed file system.</a:t>
            </a:r>
            <a:endParaRPr/>
          </a:p>
          <a:p>
            <a:pPr indent="0" lvl="0" marL="0" rtl="0" algn="l">
              <a:lnSpc>
                <a:spcPct val="100000"/>
              </a:lnSpc>
              <a:spcBef>
                <a:spcPts val="360"/>
              </a:spcBef>
              <a:spcAft>
                <a:spcPts val="0"/>
              </a:spcAft>
              <a:buSzPts val="1400"/>
              <a:buNone/>
            </a:pPr>
            <a:r>
              <a:rPr lang="en-US"/>
              <a:t>And map and reduce tasks are running parallelly on different nodes.</a:t>
            </a:r>
            <a:endParaRPr/>
          </a:p>
          <a:p>
            <a:pPr indent="0" lvl="0" marL="0" rtl="0" algn="l">
              <a:lnSpc>
                <a:spcPct val="100000"/>
              </a:lnSpc>
              <a:spcBef>
                <a:spcPts val="360"/>
              </a:spcBef>
              <a:spcAft>
                <a:spcPts val="0"/>
              </a:spcAft>
              <a:buSzPts val="1400"/>
              <a:buNone/>
            </a:pPr>
            <a:r>
              <a:rPr lang="en-US"/>
              <a:t>Here are few chunks of file to be on node 1.</a:t>
            </a:r>
            <a:endParaRPr/>
          </a:p>
          <a:p>
            <a:pPr indent="0" lvl="0" marL="0" rtl="0" algn="l">
              <a:lnSpc>
                <a:spcPct val="100000"/>
              </a:lnSpc>
              <a:spcBef>
                <a:spcPts val="360"/>
              </a:spcBef>
              <a:spcAft>
                <a:spcPts val="0"/>
              </a:spcAft>
              <a:buSzPts val="1400"/>
              <a:buNone/>
            </a:pPr>
            <a:r>
              <a:rPr lang="en-US"/>
              <a:t>The hash function would tell the map reduce system which reduce node to send that key value pair to.</a:t>
            </a:r>
            <a:endParaRPr/>
          </a:p>
          <a:p>
            <a:pPr indent="0" lvl="0" marL="0" rtl="0" algn="l">
              <a:lnSpc>
                <a:spcPct val="100000"/>
              </a:lnSpc>
              <a:spcBef>
                <a:spcPts val="360"/>
              </a:spcBef>
              <a:spcAft>
                <a:spcPts val="0"/>
              </a:spcAft>
              <a:buSzPts val="1400"/>
              <a:buNone/>
            </a:pPr>
            <a:r>
              <a:rPr lang="en-US"/>
              <a:t>This ensures that all the pairs with the same key values. whether they are in map task 1, 2, 3. would end up being in the same reduce task.</a:t>
            </a:r>
            <a:endParaRPr/>
          </a:p>
          <a:p>
            <a:pPr indent="0" lvl="0" marL="0" rtl="0" algn="l">
              <a:lnSpc>
                <a:spcPct val="100000"/>
              </a:lnSpc>
              <a:spcBef>
                <a:spcPts val="360"/>
              </a:spcBef>
              <a:spcAft>
                <a:spcPts val="0"/>
              </a:spcAft>
              <a:buSzPts val="1400"/>
              <a:buNone/>
            </a:pPr>
            <a:r>
              <a:rPr lang="en-US"/>
              <a:t>Once the map tasks have completed, the reduce tasks first job is to sort its input and group it together by key.</a:t>
            </a:r>
            <a:endParaRPr/>
          </a:p>
          <a:p>
            <a:pPr indent="0" lvl="0" marL="0" rtl="0" algn="l">
              <a:lnSpc>
                <a:spcPct val="100000"/>
              </a:lnSpc>
              <a:spcBef>
                <a:spcPts val="360"/>
              </a:spcBef>
              <a:spcAft>
                <a:spcPts val="0"/>
              </a:spcAft>
              <a:buSzPts val="1400"/>
              <a:buNone/>
            </a:pPr>
            <a:r>
              <a:t/>
            </a:r>
            <a:endParaRPr/>
          </a:p>
        </p:txBody>
      </p:sp>
      <p:sp>
        <p:nvSpPr>
          <p:cNvPr id="1861" name="Google Shape;1861;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9" name="Shape 1869"/>
        <p:cNvGrpSpPr/>
        <p:nvPr/>
      </p:nvGrpSpPr>
      <p:grpSpPr>
        <a:xfrm>
          <a:off x="0" y="0"/>
          <a:ext cx="0" cy="0"/>
          <a:chOff x="0" y="0"/>
          <a:chExt cx="0" cy="0"/>
        </a:xfrm>
      </p:grpSpPr>
      <p:sp>
        <p:nvSpPr>
          <p:cNvPr id="1870" name="Google Shape;1870;p4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US"/>
              <a:t>Remember that a programmer would need to write Map and Reduce program.</a:t>
            </a:r>
            <a:endParaRPr/>
          </a:p>
          <a:p>
            <a:pPr indent="0" lvl="0" marL="0" rtl="0" algn="l">
              <a:lnSpc>
                <a:spcPct val="100000"/>
              </a:lnSpc>
              <a:spcBef>
                <a:spcPts val="360"/>
              </a:spcBef>
              <a:spcAft>
                <a:spcPts val="0"/>
              </a:spcAft>
              <a:buSzPts val="1400"/>
              <a:buNone/>
            </a:pPr>
            <a:r>
              <a:rPr lang="en-US"/>
              <a:t>The Map-Reduce environment has to take care of a bunch of things. It takes care of partitioning the input data.</a:t>
            </a:r>
            <a:endParaRPr/>
          </a:p>
          <a:p>
            <a:pPr indent="0" lvl="0" marL="0" marR="0" rtl="0" algn="l">
              <a:lnSpc>
                <a:spcPct val="100000"/>
              </a:lnSpc>
              <a:spcBef>
                <a:spcPts val="360"/>
              </a:spcBef>
              <a:spcAft>
                <a:spcPts val="0"/>
              </a:spcAft>
              <a:buClr>
                <a:schemeClr val="dk1"/>
              </a:buClr>
              <a:buSzPts val="1200"/>
              <a:buFont typeface="Calibri"/>
              <a:buNone/>
            </a:pPr>
            <a:r>
              <a:rPr b="1" lang="en-US">
                <a:latin typeface="Calibri"/>
                <a:ea typeface="Calibri"/>
                <a:cs typeface="Calibri"/>
                <a:sym typeface="Calibri"/>
              </a:rPr>
              <a:t>Scheduling </a:t>
            </a:r>
            <a:r>
              <a:rPr lang="en-US">
                <a:latin typeface="Calibri"/>
                <a:ea typeface="Calibri"/>
                <a:cs typeface="Calibri"/>
                <a:sym typeface="Calibri"/>
              </a:rPr>
              <a:t>the program’s execution across a set of nodes to figure out where the map tasks run where the reduce tasks run and so on.</a:t>
            </a:r>
            <a:endParaRPr/>
          </a:p>
          <a:p>
            <a:pPr indent="0" lvl="0" marL="0" marR="0" rtl="0" algn="l">
              <a:lnSpc>
                <a:spcPct val="100000"/>
              </a:lnSpc>
              <a:spcBef>
                <a:spcPts val="360"/>
              </a:spcBef>
              <a:spcAft>
                <a:spcPts val="0"/>
              </a:spcAft>
              <a:buClr>
                <a:schemeClr val="dk1"/>
              </a:buClr>
              <a:buSzPts val="1200"/>
              <a:buFont typeface="Calibri"/>
              <a:buNone/>
            </a:pPr>
            <a:r>
              <a:rPr lang="en-US">
                <a:latin typeface="Calibri"/>
                <a:ea typeface="Calibri"/>
                <a:cs typeface="Calibri"/>
                <a:sym typeface="Calibri"/>
              </a:rPr>
              <a:t>The environment would make sure that the nodes are hidden from the program</a:t>
            </a:r>
            <a:endParaRPr>
              <a:latin typeface="Calibri"/>
              <a:ea typeface="Calibri"/>
              <a:cs typeface="Calibri"/>
              <a:sym typeface="Calibri"/>
            </a:endParaRPr>
          </a:p>
          <a:p>
            <a:pPr indent="0" lvl="0" marL="0" rtl="0" algn="l">
              <a:lnSpc>
                <a:spcPct val="100000"/>
              </a:lnSpc>
              <a:spcBef>
                <a:spcPts val="360"/>
              </a:spcBef>
              <a:spcAft>
                <a:spcPts val="0"/>
              </a:spcAft>
              <a:buSzPts val="1400"/>
              <a:buNone/>
            </a:pPr>
            <a:r>
              <a:t/>
            </a:r>
            <a:endParaRPr/>
          </a:p>
        </p:txBody>
      </p:sp>
      <p:sp>
        <p:nvSpPr>
          <p:cNvPr id="1871" name="Google Shape;1871;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7" name="Shape 1877"/>
        <p:cNvGrpSpPr/>
        <p:nvPr/>
      </p:nvGrpSpPr>
      <p:grpSpPr>
        <a:xfrm>
          <a:off x="0" y="0"/>
          <a:ext cx="0" cy="0"/>
          <a:chOff x="0" y="0"/>
          <a:chExt cx="0" cy="0"/>
        </a:xfrm>
      </p:grpSpPr>
      <p:sp>
        <p:nvSpPr>
          <p:cNvPr id="1878" name="Google Shape;1878;p4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US"/>
              <a:t>Let’s take a look at the data flow</a:t>
            </a:r>
            <a:endParaRPr/>
          </a:p>
          <a:p>
            <a:pPr indent="0" lvl="0" marL="0" rtl="0" algn="l">
              <a:lnSpc>
                <a:spcPct val="100000"/>
              </a:lnSpc>
              <a:spcBef>
                <a:spcPts val="360"/>
              </a:spcBef>
              <a:spcAft>
                <a:spcPts val="0"/>
              </a:spcAft>
              <a:buSzPts val="1400"/>
              <a:buNone/>
            </a:pPr>
            <a:r>
              <a:rPr lang="en-US"/>
              <a:t>It is reasonable to create one Map task for every chunk of the input file(s). Run on the same chunk server.</a:t>
            </a:r>
            <a:endParaRPr/>
          </a:p>
          <a:p>
            <a:pPr indent="0" lvl="0" marL="0" rtl="0" algn="l">
              <a:lnSpc>
                <a:spcPct val="100000"/>
              </a:lnSpc>
              <a:spcBef>
                <a:spcPts val="360"/>
              </a:spcBef>
              <a:spcAft>
                <a:spcPts val="0"/>
              </a:spcAft>
              <a:buSzPts val="1400"/>
              <a:buNone/>
            </a:pPr>
            <a:r>
              <a:rPr lang="en-US"/>
              <a:t>So there is actually no data copy or data moving associated with the map step.</a:t>
            </a:r>
            <a:endParaRPr/>
          </a:p>
          <a:p>
            <a:pPr indent="0" lvl="0" marL="0" rtl="0" algn="l">
              <a:lnSpc>
                <a:spcPct val="100000"/>
              </a:lnSpc>
              <a:spcBef>
                <a:spcPts val="360"/>
              </a:spcBef>
              <a:spcAft>
                <a:spcPts val="0"/>
              </a:spcAft>
              <a:buSzPts val="1400"/>
              <a:buNone/>
            </a:pPr>
            <a:r>
              <a:t/>
            </a:r>
            <a:endParaRPr/>
          </a:p>
        </p:txBody>
      </p:sp>
      <p:sp>
        <p:nvSpPr>
          <p:cNvPr id="1879" name="Google Shape;1879;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4" name="Shape 1884"/>
        <p:cNvGrpSpPr/>
        <p:nvPr/>
      </p:nvGrpSpPr>
      <p:grpSpPr>
        <a:xfrm>
          <a:off x="0" y="0"/>
          <a:ext cx="0" cy="0"/>
          <a:chOff x="0" y="0"/>
          <a:chExt cx="0" cy="0"/>
        </a:xfrm>
      </p:grpSpPr>
      <p:sp>
        <p:nvSpPr>
          <p:cNvPr id="1885" name="Google Shape;1885;p4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US"/>
              <a:t>Master node takes care of all the coordination of a Map-reduce job. The master node keeps a task status with each task.</a:t>
            </a:r>
            <a:endParaRPr/>
          </a:p>
          <a:p>
            <a:pPr indent="0" lvl="0" marL="0" rtl="0" algn="l">
              <a:lnSpc>
                <a:spcPct val="100000"/>
              </a:lnSpc>
              <a:spcBef>
                <a:spcPts val="360"/>
              </a:spcBef>
              <a:spcAft>
                <a:spcPts val="0"/>
              </a:spcAft>
              <a:buSzPts val="1400"/>
              <a:buNone/>
            </a:pPr>
            <a:r>
              <a:rPr lang="en-US"/>
              <a:t>And each task has a status flag, the status flag can either be idle, in-progress or completed.</a:t>
            </a:r>
            <a:endParaRPr/>
          </a:p>
          <a:p>
            <a:pPr indent="0" lvl="0" marL="0" rtl="0" algn="l">
              <a:lnSpc>
                <a:spcPct val="100000"/>
              </a:lnSpc>
              <a:spcBef>
                <a:spcPts val="360"/>
              </a:spcBef>
              <a:spcAft>
                <a:spcPts val="0"/>
              </a:spcAft>
              <a:buSzPts val="1400"/>
              <a:buNone/>
            </a:pPr>
            <a:r>
              <a:rPr lang="en-US"/>
              <a:t>if there is a free node. The master would go through its queue of idle tasks and schedules an idle task on that.</a:t>
            </a:r>
            <a:endParaRPr/>
          </a:p>
          <a:p>
            <a:pPr indent="0" lvl="0" marL="0" rtl="0" algn="l">
              <a:lnSpc>
                <a:spcPct val="100000"/>
              </a:lnSpc>
              <a:spcBef>
                <a:spcPts val="360"/>
              </a:spcBef>
              <a:spcAft>
                <a:spcPts val="0"/>
              </a:spcAft>
              <a:buSzPts val="1400"/>
              <a:buNone/>
            </a:pPr>
            <a:r>
              <a:rPr lang="en-US"/>
              <a:t>There would be one intermediate file created for each of the reducer. So when a map task completes, it stores R intermediate file on its local file system, and let the master know what are those file location and sizes</a:t>
            </a:r>
            <a:endParaRPr/>
          </a:p>
          <a:p>
            <a:pPr indent="0" lvl="0" marL="0" rtl="0" algn="l">
              <a:lnSpc>
                <a:spcPct val="100000"/>
              </a:lnSpc>
              <a:spcBef>
                <a:spcPts val="360"/>
              </a:spcBef>
              <a:spcAft>
                <a:spcPts val="0"/>
              </a:spcAft>
              <a:buSzPts val="1400"/>
              <a:buNone/>
            </a:pPr>
            <a:r>
              <a:rPr lang="en-US"/>
              <a:t>Once the reducers knows that all the mappers are completed, then they copy the intermediate file from each of the map tasks</a:t>
            </a:r>
            <a:endParaRPr/>
          </a:p>
        </p:txBody>
      </p:sp>
      <p:sp>
        <p:nvSpPr>
          <p:cNvPr id="1886" name="Google Shape;1886;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1" name="Shape 1891"/>
        <p:cNvGrpSpPr/>
        <p:nvPr/>
      </p:nvGrpSpPr>
      <p:grpSpPr>
        <a:xfrm>
          <a:off x="0" y="0"/>
          <a:ext cx="0" cy="0"/>
          <a:chOff x="0" y="0"/>
          <a:chExt cx="0" cy="0"/>
        </a:xfrm>
      </p:grpSpPr>
      <p:sp>
        <p:nvSpPr>
          <p:cNvPr id="1892" name="Google Shape;1892;p4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893" name="Google Shape;1893;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2" name="Shape 1902"/>
        <p:cNvGrpSpPr/>
        <p:nvPr/>
      </p:nvGrpSpPr>
      <p:grpSpPr>
        <a:xfrm>
          <a:off x="0" y="0"/>
          <a:ext cx="0" cy="0"/>
          <a:chOff x="0" y="0"/>
          <a:chExt cx="0" cy="0"/>
        </a:xfrm>
      </p:grpSpPr>
      <p:sp>
        <p:nvSpPr>
          <p:cNvPr id="1903" name="Google Shape;1903;p4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US"/>
              <a:t>If a map worker fails, then all the map tasks that scheduled on that map worker may have failed.</a:t>
            </a:r>
            <a:endParaRPr/>
          </a:p>
          <a:p>
            <a:pPr indent="0" lvl="0" marL="0" rtl="0" algn="l">
              <a:lnSpc>
                <a:spcPct val="100000"/>
              </a:lnSpc>
              <a:spcBef>
                <a:spcPts val="360"/>
              </a:spcBef>
              <a:spcAft>
                <a:spcPts val="0"/>
              </a:spcAft>
              <a:buSzPts val="1400"/>
              <a:buNone/>
            </a:pPr>
            <a:r>
              <a:rPr lang="en-US"/>
              <a:t>The tricky thing is that the output of a map task is written to the local file system of the map worker.</a:t>
            </a:r>
            <a:endParaRPr/>
          </a:p>
          <a:p>
            <a:pPr indent="0" lvl="0" marL="0" rtl="0" algn="l">
              <a:lnSpc>
                <a:spcPct val="100000"/>
              </a:lnSpc>
              <a:spcBef>
                <a:spcPts val="360"/>
              </a:spcBef>
              <a:spcAft>
                <a:spcPts val="0"/>
              </a:spcAft>
              <a:buSzPts val="1400"/>
              <a:buNone/>
            </a:pPr>
            <a:r>
              <a:rPr lang="en-US"/>
              <a:t>So if a map worker fails, then all the intermediate output created by all the map tasks are lost.</a:t>
            </a:r>
            <a:endParaRPr/>
          </a:p>
          <a:p>
            <a:pPr indent="0" lvl="0" marL="0" rtl="0" algn="l">
              <a:lnSpc>
                <a:spcPct val="100000"/>
              </a:lnSpc>
              <a:spcBef>
                <a:spcPts val="360"/>
              </a:spcBef>
              <a:spcAft>
                <a:spcPts val="0"/>
              </a:spcAft>
              <a:buSzPts val="1400"/>
              <a:buNone/>
            </a:pPr>
            <a:r>
              <a:rPr lang="en-US"/>
              <a:t>And what master does, is that it resets all the completed or in-process tasks to be idle and reschedule those tasks.</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If a reduce </a:t>
            </a:r>
            <a:endParaRPr/>
          </a:p>
        </p:txBody>
      </p:sp>
      <p:sp>
        <p:nvSpPr>
          <p:cNvPr id="1904" name="Google Shape;1904;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9" name="Shape 1909"/>
        <p:cNvGrpSpPr/>
        <p:nvPr/>
      </p:nvGrpSpPr>
      <p:grpSpPr>
        <a:xfrm>
          <a:off x="0" y="0"/>
          <a:ext cx="0" cy="0"/>
          <a:chOff x="0" y="0"/>
          <a:chExt cx="0" cy="0"/>
        </a:xfrm>
      </p:grpSpPr>
      <p:sp>
        <p:nvSpPr>
          <p:cNvPr id="1910" name="Google Shape;1910;p4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US"/>
              <a:t>If a reduce worker fails, only the in-process tasks are set to idle. the tasks that have already completed don’t need to set to idle. Because the output pf the reduce worker is a final output and it’s written to the distributed file system and not to the local file system of the reduce worker. Since the output is written to the distributed file system. even the reduce worker fails, the output is not lost.</a:t>
            </a:r>
            <a:endParaRPr/>
          </a:p>
          <a:p>
            <a:pPr indent="0" lvl="0" marL="0" rtl="0" algn="l">
              <a:lnSpc>
                <a:spcPct val="100000"/>
              </a:lnSpc>
              <a:spcBef>
                <a:spcPts val="360"/>
              </a:spcBef>
              <a:spcAft>
                <a:spcPts val="0"/>
              </a:spcAft>
              <a:buSzPts val="1400"/>
              <a:buNone/>
            </a:pPr>
            <a:r>
              <a:t/>
            </a:r>
            <a:endParaRPr/>
          </a:p>
        </p:txBody>
      </p:sp>
      <p:sp>
        <p:nvSpPr>
          <p:cNvPr id="1911" name="Google Shape;1911;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18" name="Google Shape;11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 name="Google Shape;119;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Here is another way of looking at it.</a:t>
            </a:r>
            <a:endParaRPr/>
          </a:p>
          <a:p>
            <a:pPr indent="0" lvl="0" marL="0" rtl="0" algn="l">
              <a:lnSpc>
                <a:spcPct val="100000"/>
              </a:lnSpc>
              <a:spcBef>
                <a:spcPts val="360"/>
              </a:spcBef>
              <a:spcAft>
                <a:spcPts val="0"/>
              </a:spcAft>
              <a:buSzPts val="1400"/>
              <a:buNone/>
            </a:pPr>
            <a:r>
              <a:rPr lang="en-US"/>
              <a:t>Start with a bunch of key value pairs.</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6" name="Shape 1916"/>
        <p:cNvGrpSpPr/>
        <p:nvPr/>
      </p:nvGrpSpPr>
      <p:grpSpPr>
        <a:xfrm>
          <a:off x="0" y="0"/>
          <a:ext cx="0" cy="0"/>
          <a:chOff x="0" y="0"/>
          <a:chExt cx="0" cy="0"/>
        </a:xfrm>
      </p:grpSpPr>
      <p:sp>
        <p:nvSpPr>
          <p:cNvPr id="1917" name="Google Shape;1917;p4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US"/>
              <a:t>And client can do something like restarting the mapreduce task.</a:t>
            </a:r>
            <a:endParaRPr/>
          </a:p>
          <a:p>
            <a:pPr indent="0" lvl="0" marL="0" rtl="0" algn="l">
              <a:lnSpc>
                <a:spcPct val="100000"/>
              </a:lnSpc>
              <a:spcBef>
                <a:spcPts val="360"/>
              </a:spcBef>
              <a:spcAft>
                <a:spcPts val="0"/>
              </a:spcAft>
              <a:buSzPts val="1400"/>
              <a:buNone/>
            </a:pPr>
            <a:r>
              <a:rPr lang="en-US"/>
              <a:t>The master is a single node, and therefore, the chance of the master can fail is actually quite uncommon</a:t>
            </a:r>
            <a:endParaRPr/>
          </a:p>
          <a:p>
            <a:pPr indent="0" lvl="0" marL="0" rtl="0" algn="l">
              <a:lnSpc>
                <a:spcPct val="100000"/>
              </a:lnSpc>
              <a:spcBef>
                <a:spcPts val="360"/>
              </a:spcBef>
              <a:spcAft>
                <a:spcPts val="0"/>
              </a:spcAft>
              <a:buSzPts val="1400"/>
              <a:buNone/>
            </a:pPr>
            <a:r>
              <a:rPr lang="en-US"/>
              <a:t>So the problem that you have with is if you have multiple workers running map and reduce tasks. It’s much more likely that one of many workers failed</a:t>
            </a:r>
            <a:endParaRPr/>
          </a:p>
        </p:txBody>
      </p:sp>
      <p:sp>
        <p:nvSpPr>
          <p:cNvPr id="1918" name="Google Shape;1918;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3" name="Shape 1923"/>
        <p:cNvGrpSpPr/>
        <p:nvPr/>
      </p:nvGrpSpPr>
      <p:grpSpPr>
        <a:xfrm>
          <a:off x="0" y="0"/>
          <a:ext cx="0" cy="0"/>
          <a:chOff x="0" y="0"/>
          <a:chExt cx="0" cy="0"/>
        </a:xfrm>
      </p:grpSpPr>
      <p:sp>
        <p:nvSpPr>
          <p:cNvPr id="1924" name="Google Shape;1924;p5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US"/>
              <a:t>Suppose we have M map task and R reduce task, our goal is to determine what is the number for M and R</a:t>
            </a:r>
            <a:endParaRPr/>
          </a:p>
          <a:p>
            <a:pPr indent="0" lvl="0" marL="0" rtl="0" algn="l">
              <a:lnSpc>
                <a:spcPct val="100000"/>
              </a:lnSpc>
              <a:spcBef>
                <a:spcPts val="360"/>
              </a:spcBef>
              <a:spcAft>
                <a:spcPts val="0"/>
              </a:spcAft>
              <a:buSzPts val="1400"/>
              <a:buNone/>
            </a:pPr>
            <a:r>
              <a:rPr lang="en-US"/>
              <a:t>This is part of the input that given to the map reduce system to let it know how many tasks it needs to schedule.</a:t>
            </a:r>
            <a:endParaRPr/>
          </a:p>
        </p:txBody>
      </p:sp>
      <p:sp>
        <p:nvSpPr>
          <p:cNvPr id="1925" name="Google Shape;1925;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0" name="Shape 1930"/>
        <p:cNvGrpSpPr/>
        <p:nvPr/>
      </p:nvGrpSpPr>
      <p:grpSpPr>
        <a:xfrm>
          <a:off x="0" y="0"/>
          <a:ext cx="0" cy="0"/>
          <a:chOff x="0" y="0"/>
          <a:chExt cx="0" cy="0"/>
        </a:xfrm>
      </p:grpSpPr>
      <p:sp>
        <p:nvSpPr>
          <p:cNvPr id="1931" name="Google Shape;1931;p5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US"/>
              <a:t>That means on each node you will have many small map tasks on one node </a:t>
            </a:r>
            <a:endParaRPr/>
          </a:p>
          <a:p>
            <a:pPr indent="0" lvl="0" marL="0" rtl="0" algn="l">
              <a:lnSpc>
                <a:spcPct val="100000"/>
              </a:lnSpc>
              <a:spcBef>
                <a:spcPts val="360"/>
              </a:spcBef>
              <a:spcAft>
                <a:spcPts val="0"/>
              </a:spcAft>
              <a:buSzPts val="1400"/>
              <a:buNone/>
            </a:pPr>
            <a:r>
              <a:rPr lang="en-US"/>
              <a:t>and if that node fails, then those map tasks can then be spread across all the available nodes and so the entire tasks with complete much faster.</a:t>
            </a:r>
            <a:endParaRPr/>
          </a:p>
        </p:txBody>
      </p:sp>
      <p:sp>
        <p:nvSpPr>
          <p:cNvPr id="1932" name="Google Shape;1932;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7" name="Shape 1937"/>
        <p:cNvGrpSpPr/>
        <p:nvPr/>
      </p:nvGrpSpPr>
      <p:grpSpPr>
        <a:xfrm>
          <a:off x="0" y="0"/>
          <a:ext cx="0" cy="0"/>
          <a:chOff x="0" y="0"/>
          <a:chExt cx="0" cy="0"/>
        </a:xfrm>
      </p:grpSpPr>
      <p:sp>
        <p:nvSpPr>
          <p:cNvPr id="1938" name="Google Shape;1938;p5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US"/>
              <a:t>It usually convenient to have the output spread across small number of nodes instead of large number of nodes</a:t>
            </a:r>
            <a:endParaRPr/>
          </a:p>
        </p:txBody>
      </p:sp>
      <p:sp>
        <p:nvSpPr>
          <p:cNvPr id="1939" name="Google Shape;1939;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4" name="Shape 1944"/>
        <p:cNvGrpSpPr/>
        <p:nvPr/>
      </p:nvGrpSpPr>
      <p:grpSpPr>
        <a:xfrm>
          <a:off x="0" y="0"/>
          <a:ext cx="0" cy="0"/>
          <a:chOff x="0" y="0"/>
          <a:chExt cx="0" cy="0"/>
        </a:xfrm>
      </p:grpSpPr>
      <p:sp>
        <p:nvSpPr>
          <p:cNvPr id="1945" name="Google Shape;1945;p5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946" name="Google Shape;1946;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5" name="Shape 1955"/>
        <p:cNvGrpSpPr/>
        <p:nvPr/>
      </p:nvGrpSpPr>
      <p:grpSpPr>
        <a:xfrm>
          <a:off x="0" y="0"/>
          <a:ext cx="0" cy="0"/>
          <a:chOff x="0" y="0"/>
          <a:chExt cx="0" cy="0"/>
        </a:xfrm>
      </p:grpSpPr>
      <p:sp>
        <p:nvSpPr>
          <p:cNvPr id="1956" name="Google Shape;1956;p5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US"/>
              <a:t>Remember that we use a hash function in the intermediate key value pairs to decide which node each key value pair should go</a:t>
            </a:r>
            <a:endParaRPr/>
          </a:p>
          <a:p>
            <a:pPr indent="0" lvl="0" marL="0" rtl="0" algn="l">
              <a:lnSpc>
                <a:spcPct val="100000"/>
              </a:lnSpc>
              <a:spcBef>
                <a:spcPts val="360"/>
              </a:spcBef>
              <a:spcAft>
                <a:spcPts val="0"/>
              </a:spcAft>
              <a:buSzPts val="1400"/>
              <a:buNone/>
            </a:pPr>
            <a:r>
              <a:rPr lang="en-US"/>
              <a:t>Sometimes you want to override this function with a customer function.</a:t>
            </a:r>
            <a:endParaRPr/>
          </a:p>
          <a:p>
            <a:pPr indent="0" lvl="0" marL="0" rtl="0" algn="l">
              <a:lnSpc>
                <a:spcPct val="100000"/>
              </a:lnSpc>
              <a:spcBef>
                <a:spcPts val="360"/>
              </a:spcBef>
              <a:spcAft>
                <a:spcPts val="0"/>
              </a:spcAft>
              <a:buSzPts val="1400"/>
              <a:buNone/>
            </a:pPr>
            <a:r>
              <a:t/>
            </a:r>
            <a:endParaRPr/>
          </a:p>
        </p:txBody>
      </p:sp>
      <p:sp>
        <p:nvSpPr>
          <p:cNvPr id="1957" name="Google Shape;1957;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2" name="Shape 1962"/>
        <p:cNvGrpSpPr/>
        <p:nvPr/>
      </p:nvGrpSpPr>
      <p:grpSpPr>
        <a:xfrm>
          <a:off x="0" y="0"/>
          <a:ext cx="0" cy="0"/>
          <a:chOff x="0" y="0"/>
          <a:chExt cx="0" cy="0"/>
        </a:xfrm>
      </p:grpSpPr>
      <p:sp>
        <p:nvSpPr>
          <p:cNvPr id="1963" name="Google Shape;1963;p5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964" name="Google Shape;1964;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9" name="Shape 1969"/>
        <p:cNvGrpSpPr/>
        <p:nvPr/>
      </p:nvGrpSpPr>
      <p:grpSpPr>
        <a:xfrm>
          <a:off x="0" y="0"/>
          <a:ext cx="0" cy="0"/>
          <a:chOff x="0" y="0"/>
          <a:chExt cx="0" cy="0"/>
        </a:xfrm>
      </p:grpSpPr>
      <p:sp>
        <p:nvSpPr>
          <p:cNvPr id="1970" name="Google Shape;1970;p5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971" name="Google Shape;1971;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2" name="Shape 1982"/>
        <p:cNvGrpSpPr/>
        <p:nvPr/>
      </p:nvGrpSpPr>
      <p:grpSpPr>
        <a:xfrm>
          <a:off x="0" y="0"/>
          <a:ext cx="0" cy="0"/>
          <a:chOff x="0" y="0"/>
          <a:chExt cx="0" cy="0"/>
        </a:xfrm>
      </p:grpSpPr>
      <p:sp>
        <p:nvSpPr>
          <p:cNvPr id="1983" name="Google Shape;1983;p5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984" name="Google Shape;1984;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6" name="Shape 1996"/>
        <p:cNvGrpSpPr/>
        <p:nvPr/>
      </p:nvGrpSpPr>
      <p:grpSpPr>
        <a:xfrm>
          <a:off x="0" y="0"/>
          <a:ext cx="0" cy="0"/>
          <a:chOff x="0" y="0"/>
          <a:chExt cx="0" cy="0"/>
        </a:xfrm>
      </p:grpSpPr>
      <p:sp>
        <p:nvSpPr>
          <p:cNvPr id="1997" name="Google Shape;1997;p5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998" name="Google Shape;1998;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48" name="Google Shape;14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9" name="Google Shape;149;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map step takes the key-value pairs and </a:t>
            </a:r>
            <a:r>
              <a:rPr b="1" lang="en-US"/>
              <a:t>maps them to intermediate key-value pairs.</a:t>
            </a:r>
            <a:endParaRPr/>
          </a:p>
          <a:p>
            <a:pPr indent="0" lvl="0" marL="0" rtl="0" algn="l">
              <a:lnSpc>
                <a:spcPct val="100000"/>
              </a:lnSpc>
              <a:spcBef>
                <a:spcPts val="360"/>
              </a:spcBef>
              <a:spcAft>
                <a:spcPts val="0"/>
              </a:spcAft>
              <a:buSzPts val="1400"/>
              <a:buNone/>
            </a:pPr>
            <a:r>
              <a:rPr b="0" lang="en-US"/>
              <a:t>For example, you run the map for the first key value pair (k, v) and it actually outputs two intermediate key value pairs.</a:t>
            </a:r>
            <a:endParaRPr/>
          </a:p>
          <a:p>
            <a:pPr indent="0" lvl="0" marL="0" rtl="0" algn="l">
              <a:lnSpc>
                <a:spcPct val="100000"/>
              </a:lnSpc>
              <a:spcBef>
                <a:spcPts val="360"/>
              </a:spcBef>
              <a:spcAft>
                <a:spcPts val="0"/>
              </a:spcAft>
              <a:buSzPts val="1400"/>
              <a:buNone/>
            </a:pPr>
            <a:r>
              <a:rPr b="0" lang="en-US"/>
              <a:t>the key in the intermediate key value pairs do not need to have the same key as the input. They could be different keys and they could be multiple of them.</a:t>
            </a:r>
            <a:endParaRPr/>
          </a:p>
          <a:p>
            <a:pPr indent="0" lvl="0" marL="0" rtl="0" algn="l">
              <a:lnSpc>
                <a:spcPct val="100000"/>
              </a:lnSpc>
              <a:spcBef>
                <a:spcPts val="360"/>
              </a:spcBef>
              <a:spcAft>
                <a:spcPts val="0"/>
              </a:spcAft>
              <a:buSzPts val="1400"/>
              <a:buNone/>
            </a:pPr>
            <a:r>
              <a:rPr b="0" lang="en-US"/>
              <a:t>They values could be different as well.</a:t>
            </a:r>
            <a:endParaRPr/>
          </a:p>
          <a:p>
            <a:pPr indent="0" lvl="0" marL="0" rtl="0" algn="l">
              <a:lnSpc>
                <a:spcPct val="100000"/>
              </a:lnSpc>
              <a:spcBef>
                <a:spcPts val="360"/>
              </a:spcBef>
              <a:spcAft>
                <a:spcPts val="0"/>
              </a:spcAft>
              <a:buSzPts val="1400"/>
              <a:buNone/>
            </a:pPr>
            <a:r>
              <a:rPr b="0" lang="en-US"/>
              <a:t>Notice, there could be zero, one or multiple key-value pairs for each key value pairs.</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3" name="Shape 2013"/>
        <p:cNvGrpSpPr/>
        <p:nvPr/>
      </p:nvGrpSpPr>
      <p:grpSpPr>
        <a:xfrm>
          <a:off x="0" y="0"/>
          <a:ext cx="0" cy="0"/>
          <a:chOff x="0" y="0"/>
          <a:chExt cx="0" cy="0"/>
        </a:xfrm>
      </p:grpSpPr>
      <p:sp>
        <p:nvSpPr>
          <p:cNvPr id="2014" name="Google Shape;2014;p5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015" name="Google Shape;2015;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0" name="Shape 2020"/>
        <p:cNvGrpSpPr/>
        <p:nvPr/>
      </p:nvGrpSpPr>
      <p:grpSpPr>
        <a:xfrm>
          <a:off x="0" y="0"/>
          <a:ext cx="0" cy="0"/>
          <a:chOff x="0" y="0"/>
          <a:chExt cx="0" cy="0"/>
        </a:xfrm>
      </p:grpSpPr>
      <p:sp>
        <p:nvSpPr>
          <p:cNvPr id="2021" name="Google Shape;2021;p6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022" name="Google Shape;2022;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7" name="Shape 2027"/>
        <p:cNvGrpSpPr/>
        <p:nvPr/>
      </p:nvGrpSpPr>
      <p:grpSpPr>
        <a:xfrm>
          <a:off x="0" y="0"/>
          <a:ext cx="0" cy="0"/>
          <a:chOff x="0" y="0"/>
          <a:chExt cx="0" cy="0"/>
        </a:xfrm>
      </p:grpSpPr>
      <p:sp>
        <p:nvSpPr>
          <p:cNvPr id="2028" name="Google Shape;2028;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29" name="Google Shape;2029;p6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0" name="Google Shape;2030;p6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0" name="Shape 2050"/>
        <p:cNvGrpSpPr/>
        <p:nvPr/>
      </p:nvGrpSpPr>
      <p:grpSpPr>
        <a:xfrm>
          <a:off x="0" y="0"/>
          <a:ext cx="0" cy="0"/>
          <a:chOff x="0" y="0"/>
          <a:chExt cx="0" cy="0"/>
        </a:xfrm>
      </p:grpSpPr>
      <p:sp>
        <p:nvSpPr>
          <p:cNvPr id="2051" name="Google Shape;2051;p6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For each map, we might take a chunk of elements in the matrix </a:t>
            </a:r>
            <a:endParaRPr/>
          </a:p>
          <a:p>
            <a:pPr indent="0" lvl="0" marL="0" rtl="0" algn="l">
              <a:lnSpc>
                <a:spcPct val="100000"/>
              </a:lnSpc>
              <a:spcBef>
                <a:spcPts val="360"/>
              </a:spcBef>
              <a:spcAft>
                <a:spcPts val="0"/>
              </a:spcAft>
              <a:buSzPts val="1400"/>
              <a:buNone/>
            </a:pPr>
            <a:r>
              <a:rPr lang="en-US"/>
              <a:t>And our goal is to get the element in A and B that would contribute to a certain element in C, and then multiply each pair and then sum up value to get each element in result C</a:t>
            </a:r>
            <a:endParaRPr/>
          </a:p>
        </p:txBody>
      </p:sp>
      <p:sp>
        <p:nvSpPr>
          <p:cNvPr id="2052" name="Google Shape;2052;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9" name="Shape 2119"/>
        <p:cNvGrpSpPr/>
        <p:nvPr/>
      </p:nvGrpSpPr>
      <p:grpSpPr>
        <a:xfrm>
          <a:off x="0" y="0"/>
          <a:ext cx="0" cy="0"/>
          <a:chOff x="0" y="0"/>
          <a:chExt cx="0" cy="0"/>
        </a:xfrm>
      </p:grpSpPr>
      <p:sp>
        <p:nvSpPr>
          <p:cNvPr id="2120" name="Google Shape;2120;p6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order to let the program know which element in A should multiple to which element in B and contribute to which element in C</a:t>
            </a:r>
            <a:endParaRPr/>
          </a:p>
          <a:p>
            <a:pPr indent="0" lvl="0" marL="0" rtl="0" algn="l">
              <a:lnSpc>
                <a:spcPct val="100000"/>
              </a:lnSpc>
              <a:spcBef>
                <a:spcPts val="360"/>
              </a:spcBef>
              <a:spcAft>
                <a:spcPts val="0"/>
              </a:spcAft>
              <a:buSzPts val="1400"/>
              <a:buNone/>
            </a:pPr>
            <a:r>
              <a:rPr lang="en-US"/>
              <a:t>We use the location as the key, and the element value as the value. </a:t>
            </a:r>
            <a:endParaRPr/>
          </a:p>
          <a:p>
            <a:pPr indent="0" lvl="0" marL="0" rtl="0" algn="l">
              <a:lnSpc>
                <a:spcPct val="100000"/>
              </a:lnSpc>
              <a:spcBef>
                <a:spcPts val="360"/>
              </a:spcBef>
              <a:spcAft>
                <a:spcPts val="0"/>
              </a:spcAft>
              <a:buSzPts val="1400"/>
              <a:buNone/>
            </a:pPr>
            <a:r>
              <a:rPr lang="en-US"/>
              <a:t>Here the location is the element location in C. So for element (i,j) in A, emit (i, k) means this element is related to cik computation</a:t>
            </a:r>
            <a:endParaRPr/>
          </a:p>
          <a:p>
            <a:pPr indent="0" lvl="0" marL="0" rtl="0" algn="l">
              <a:lnSpc>
                <a:spcPct val="100000"/>
              </a:lnSpc>
              <a:spcBef>
                <a:spcPts val="360"/>
              </a:spcBef>
              <a:spcAft>
                <a:spcPts val="0"/>
              </a:spcAft>
              <a:buSzPts val="1400"/>
              <a:buNone/>
            </a:pPr>
            <a:r>
              <a:rPr lang="en-US"/>
              <a:t>Then the key value pairs with the same key would go to the same reduce node.</a:t>
            </a:r>
            <a:endParaRPr/>
          </a:p>
          <a:p>
            <a:pPr indent="0" lvl="0" marL="0" rtl="0" algn="l">
              <a:lnSpc>
                <a:spcPct val="100000"/>
              </a:lnSpc>
              <a:spcBef>
                <a:spcPts val="360"/>
              </a:spcBef>
              <a:spcAft>
                <a:spcPts val="0"/>
              </a:spcAft>
              <a:buSzPts val="1400"/>
              <a:buNone/>
            </a:pPr>
            <a:r>
              <a:rPr lang="en-US"/>
              <a:t>Therefore in the reduce step, it will know that elements with the same key should multiple together.</a:t>
            </a:r>
            <a:endParaRPr/>
          </a:p>
          <a:p>
            <a:pPr indent="0" lvl="0" marL="0" rtl="0" algn="l">
              <a:lnSpc>
                <a:spcPct val="100000"/>
              </a:lnSpc>
              <a:spcBef>
                <a:spcPts val="360"/>
              </a:spcBef>
              <a:spcAft>
                <a:spcPts val="0"/>
              </a:spcAft>
              <a:buSzPts val="1400"/>
              <a:buNone/>
            </a:pPr>
            <a:r>
              <a:t/>
            </a:r>
            <a:endParaRPr/>
          </a:p>
        </p:txBody>
      </p:sp>
      <p:sp>
        <p:nvSpPr>
          <p:cNvPr id="2121" name="Google Shape;2121;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8" name="Shape 2188"/>
        <p:cNvGrpSpPr/>
        <p:nvPr/>
      </p:nvGrpSpPr>
      <p:grpSpPr>
        <a:xfrm>
          <a:off x="0" y="0"/>
          <a:ext cx="0" cy="0"/>
          <a:chOff x="0" y="0"/>
          <a:chExt cx="0" cy="0"/>
        </a:xfrm>
      </p:grpSpPr>
      <p:sp>
        <p:nvSpPr>
          <p:cNvPr id="2189" name="Google Shape;2189;p6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However, this kind of key value par</a:t>
            </a:r>
            <a:endParaRPr/>
          </a:p>
          <a:p>
            <a:pPr indent="0" lvl="0" marL="0" rtl="0" algn="l">
              <a:lnSpc>
                <a:spcPct val="100000"/>
              </a:lnSpc>
              <a:spcBef>
                <a:spcPts val="360"/>
              </a:spcBef>
              <a:spcAft>
                <a:spcPts val="0"/>
              </a:spcAft>
              <a:buSzPts val="1400"/>
              <a:buNone/>
            </a:pPr>
            <a:r>
              <a:rPr lang="en-US"/>
              <a:t>When we ship them to reduce node, you lose the information about which matrix it comes from, also what is the original  column or row.</a:t>
            </a:r>
            <a:endParaRPr/>
          </a:p>
          <a:p>
            <a:pPr indent="0" lvl="0" marL="0" rtl="0" algn="l">
              <a:lnSpc>
                <a:spcPct val="100000"/>
              </a:lnSpc>
              <a:spcBef>
                <a:spcPts val="360"/>
              </a:spcBef>
              <a:spcAft>
                <a:spcPts val="0"/>
              </a:spcAft>
              <a:buSzPts val="1400"/>
              <a:buNone/>
            </a:pPr>
            <a:r>
              <a:rPr lang="en-US"/>
              <a:t>you won’t know which pair times which pair</a:t>
            </a:r>
            <a:endParaRPr/>
          </a:p>
        </p:txBody>
      </p:sp>
      <p:sp>
        <p:nvSpPr>
          <p:cNvPr id="2190" name="Google Shape;2190;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0" name="Shape 2210"/>
        <p:cNvGrpSpPr/>
        <p:nvPr/>
      </p:nvGrpSpPr>
      <p:grpSpPr>
        <a:xfrm>
          <a:off x="0" y="0"/>
          <a:ext cx="0" cy="0"/>
          <a:chOff x="0" y="0"/>
          <a:chExt cx="0" cy="0"/>
        </a:xfrm>
      </p:grpSpPr>
      <p:sp>
        <p:nvSpPr>
          <p:cNvPr id="2211" name="Google Shape;2211;p6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So to improve it, in the value part, we not only have the element value, we also include the information about the matrix name and the original location of the element</a:t>
            </a:r>
            <a:endParaRPr/>
          </a:p>
        </p:txBody>
      </p:sp>
      <p:sp>
        <p:nvSpPr>
          <p:cNvPr id="2212" name="Google Shape;2212;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0" name="Shape 2280"/>
        <p:cNvGrpSpPr/>
        <p:nvPr/>
      </p:nvGrpSpPr>
      <p:grpSpPr>
        <a:xfrm>
          <a:off x="0" y="0"/>
          <a:ext cx="0" cy="0"/>
          <a:chOff x="0" y="0"/>
          <a:chExt cx="0" cy="0"/>
        </a:xfrm>
      </p:grpSpPr>
      <p:sp>
        <p:nvSpPr>
          <p:cNvPr id="2281" name="Google Shape;2281;p6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2" name="Google Shape;2282;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2" name="Shape 2302"/>
        <p:cNvGrpSpPr/>
        <p:nvPr/>
      </p:nvGrpSpPr>
      <p:grpSpPr>
        <a:xfrm>
          <a:off x="0" y="0"/>
          <a:ext cx="0" cy="0"/>
          <a:chOff x="0" y="0"/>
          <a:chExt cx="0" cy="0"/>
        </a:xfrm>
      </p:grpSpPr>
      <p:sp>
        <p:nvSpPr>
          <p:cNvPr id="2303" name="Google Shape;2303;p6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US"/>
              <a:t>notice that if a reducer gets some of the elements in a row of A, but not all of them, then the elements of that row are useless; </a:t>
            </a:r>
            <a:endParaRPr/>
          </a:p>
          <a:p>
            <a:pPr indent="0" lvl="0" marL="0" rtl="0" algn="l">
              <a:lnSpc>
                <a:spcPct val="100000"/>
              </a:lnSpc>
              <a:spcBef>
                <a:spcPts val="360"/>
              </a:spcBef>
              <a:spcAft>
                <a:spcPts val="0"/>
              </a:spcAft>
              <a:buSzPts val="1400"/>
              <a:buNone/>
            </a:pPr>
            <a:r>
              <a:rPr lang="en-US"/>
              <a:t>the reducer cannot produce any output in that row. Similarly, if a reducer receives some but not all of a column of B, these inputs are also useless. </a:t>
            </a:r>
            <a:endParaRPr/>
          </a:p>
          <a:p>
            <a:pPr indent="0" lvl="0" marL="0" rtl="0" algn="l">
              <a:lnSpc>
                <a:spcPct val="100000"/>
              </a:lnSpc>
              <a:spcBef>
                <a:spcPts val="360"/>
              </a:spcBef>
              <a:spcAft>
                <a:spcPts val="0"/>
              </a:spcAft>
              <a:buSzPts val="1400"/>
              <a:buNone/>
            </a:pPr>
            <a:r>
              <a:rPr lang="en-US"/>
              <a:t>Thus, we may assume that the best mapping schema will send to each reducer some number of full rows of A and some number of full columns of B. </a:t>
            </a:r>
            <a:endParaRPr/>
          </a:p>
          <a:p>
            <a:pPr indent="0" lvl="0" marL="0" rtl="0" algn="l">
              <a:lnSpc>
                <a:spcPct val="100000"/>
              </a:lnSpc>
              <a:spcBef>
                <a:spcPts val="360"/>
              </a:spcBef>
              <a:spcAft>
                <a:spcPts val="0"/>
              </a:spcAft>
              <a:buSzPts val="1400"/>
              <a:buNone/>
            </a:pPr>
            <a:r>
              <a:rPr lang="en-US"/>
              <a:t>if and only if it has received the entire ith row of A and the entire kth column of B</a:t>
            </a:r>
            <a:endParaRPr/>
          </a:p>
        </p:txBody>
      </p:sp>
      <p:sp>
        <p:nvSpPr>
          <p:cNvPr id="2304" name="Google Shape;2304;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1" name="Shape 2371"/>
        <p:cNvGrpSpPr/>
        <p:nvPr/>
      </p:nvGrpSpPr>
      <p:grpSpPr>
        <a:xfrm>
          <a:off x="0" y="0"/>
          <a:ext cx="0" cy="0"/>
          <a:chOff x="0" y="0"/>
          <a:chExt cx="0" cy="0"/>
        </a:xfrm>
      </p:grpSpPr>
      <p:sp>
        <p:nvSpPr>
          <p:cNvPr id="2372" name="Google Shape;2372;p6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3" name="Google Shape;2373;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90" name="Google Shape;19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1" name="Google Shape;191;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0" name="Shape 2440"/>
        <p:cNvGrpSpPr/>
        <p:nvPr/>
      </p:nvGrpSpPr>
      <p:grpSpPr>
        <a:xfrm>
          <a:off x="0" y="0"/>
          <a:ext cx="0" cy="0"/>
          <a:chOff x="0" y="0"/>
          <a:chExt cx="0" cy="0"/>
        </a:xfrm>
      </p:grpSpPr>
      <p:sp>
        <p:nvSpPr>
          <p:cNvPr id="2441" name="Google Shape;2441;p6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442" name="Google Shape;2442;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2" name="Shape 2462"/>
        <p:cNvGrpSpPr/>
        <p:nvPr/>
      </p:nvGrpSpPr>
      <p:grpSpPr>
        <a:xfrm>
          <a:off x="0" y="0"/>
          <a:ext cx="0" cy="0"/>
          <a:chOff x="0" y="0"/>
          <a:chExt cx="0" cy="0"/>
        </a:xfrm>
      </p:grpSpPr>
      <p:sp>
        <p:nvSpPr>
          <p:cNvPr id="2463" name="Google Shape;2463;p7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4" name="Google Shape;2464;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9" name="Shape 2469"/>
        <p:cNvGrpSpPr/>
        <p:nvPr/>
      </p:nvGrpSpPr>
      <p:grpSpPr>
        <a:xfrm>
          <a:off x="0" y="0"/>
          <a:ext cx="0" cy="0"/>
          <a:chOff x="0" y="0"/>
          <a:chExt cx="0" cy="0"/>
        </a:xfrm>
      </p:grpSpPr>
      <p:sp>
        <p:nvSpPr>
          <p:cNvPr id="2470" name="Google Shape;2470;p7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1" name="Google Shape;2471;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6" name="Shape 2476"/>
        <p:cNvGrpSpPr/>
        <p:nvPr/>
      </p:nvGrpSpPr>
      <p:grpSpPr>
        <a:xfrm>
          <a:off x="0" y="0"/>
          <a:ext cx="0" cy="0"/>
          <a:chOff x="0" y="0"/>
          <a:chExt cx="0" cy="0"/>
        </a:xfrm>
      </p:grpSpPr>
      <p:sp>
        <p:nvSpPr>
          <p:cNvPr id="2477" name="Google Shape;2477;p7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We don’t need to care about if it would be a contribution for which location in C</a:t>
            </a:r>
            <a:endParaRPr/>
          </a:p>
        </p:txBody>
      </p:sp>
      <p:sp>
        <p:nvSpPr>
          <p:cNvPr id="2478" name="Google Shape;2478;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3" name="Shape 2483"/>
        <p:cNvGrpSpPr/>
        <p:nvPr/>
      </p:nvGrpSpPr>
      <p:grpSpPr>
        <a:xfrm>
          <a:off x="0" y="0"/>
          <a:ext cx="0" cy="0"/>
          <a:chOff x="0" y="0"/>
          <a:chExt cx="0" cy="0"/>
        </a:xfrm>
      </p:grpSpPr>
      <p:sp>
        <p:nvSpPr>
          <p:cNvPr id="2484" name="Google Shape;2484;p7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485" name="Google Shape;2485;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0" name="Shape 2490"/>
        <p:cNvGrpSpPr/>
        <p:nvPr/>
      </p:nvGrpSpPr>
      <p:grpSpPr>
        <a:xfrm>
          <a:off x="0" y="0"/>
          <a:ext cx="0" cy="0"/>
          <a:chOff x="0" y="0"/>
          <a:chExt cx="0" cy="0"/>
        </a:xfrm>
      </p:grpSpPr>
      <p:sp>
        <p:nvSpPr>
          <p:cNvPr id="2491" name="Google Shape;2491;p7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492" name="Google Shape;2492;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8" name="Shape 2498"/>
        <p:cNvGrpSpPr/>
        <p:nvPr/>
      </p:nvGrpSpPr>
      <p:grpSpPr>
        <a:xfrm>
          <a:off x="0" y="0"/>
          <a:ext cx="0" cy="0"/>
          <a:chOff x="0" y="0"/>
          <a:chExt cx="0" cy="0"/>
        </a:xfrm>
      </p:grpSpPr>
      <p:sp>
        <p:nvSpPr>
          <p:cNvPr id="2499" name="Google Shape;2499;p7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500" name="Google Shape;2500;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6" name="Shape 2506"/>
        <p:cNvGrpSpPr/>
        <p:nvPr/>
      </p:nvGrpSpPr>
      <p:grpSpPr>
        <a:xfrm>
          <a:off x="0" y="0"/>
          <a:ext cx="0" cy="0"/>
          <a:chOff x="0" y="0"/>
          <a:chExt cx="0" cy="0"/>
        </a:xfrm>
      </p:grpSpPr>
      <p:sp>
        <p:nvSpPr>
          <p:cNvPr id="2507" name="Google Shape;2507;p7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508" name="Google Shape;2508;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4" name="Shape 2514"/>
        <p:cNvGrpSpPr/>
        <p:nvPr/>
      </p:nvGrpSpPr>
      <p:grpSpPr>
        <a:xfrm>
          <a:off x="0" y="0"/>
          <a:ext cx="0" cy="0"/>
          <a:chOff x="0" y="0"/>
          <a:chExt cx="0" cy="0"/>
        </a:xfrm>
      </p:grpSpPr>
      <p:sp>
        <p:nvSpPr>
          <p:cNvPr id="2515" name="Google Shape;2515;p7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516" name="Google Shape;2516;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2" name="Shape 2522"/>
        <p:cNvGrpSpPr/>
        <p:nvPr/>
      </p:nvGrpSpPr>
      <p:grpSpPr>
        <a:xfrm>
          <a:off x="0" y="0"/>
          <a:ext cx="0" cy="0"/>
          <a:chOff x="0" y="0"/>
          <a:chExt cx="0" cy="0"/>
        </a:xfrm>
      </p:grpSpPr>
      <p:sp>
        <p:nvSpPr>
          <p:cNvPr id="2523" name="Google Shape;2523;p7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524" name="Google Shape;2524;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38" name="Google Shape;23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9" name="Google Shape;239;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So we go through the input file, apply the map function on each input record, and create the intermediate key-value pairs.</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0" name="Shape 2530"/>
        <p:cNvGrpSpPr/>
        <p:nvPr/>
      </p:nvGrpSpPr>
      <p:grpSpPr>
        <a:xfrm>
          <a:off x="0" y="0"/>
          <a:ext cx="0" cy="0"/>
          <a:chOff x="0" y="0"/>
          <a:chExt cx="0" cy="0"/>
        </a:xfrm>
      </p:grpSpPr>
      <p:sp>
        <p:nvSpPr>
          <p:cNvPr id="2531" name="Google Shape;2531;p7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532" name="Google Shape;2532;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8: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93" name="Google Shape;29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4" name="Google Shape;294;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So we go through the input file, apply the map function on each input record, and create the intermediate key-value pairs.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8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8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480"/>
              </a:spcBef>
              <a:spcAft>
                <a:spcPts val="0"/>
              </a:spcAft>
              <a:buSzPts val="2400"/>
              <a:buNone/>
              <a:defRPr/>
            </a:lvl1pPr>
            <a:lvl2pPr lvl="1" algn="ctr">
              <a:lnSpc>
                <a:spcPct val="100000"/>
              </a:lnSpc>
              <a:spcBef>
                <a:spcPts val="440"/>
              </a:spcBef>
              <a:spcAft>
                <a:spcPts val="0"/>
              </a:spcAft>
              <a:buSzPts val="2200"/>
              <a:buNone/>
              <a:defRPr/>
            </a:lvl2pPr>
            <a:lvl3pPr lvl="2" algn="ctr">
              <a:lnSpc>
                <a:spcPct val="100000"/>
              </a:lnSpc>
              <a:spcBef>
                <a:spcPts val="400"/>
              </a:spcBef>
              <a:spcAft>
                <a:spcPts val="0"/>
              </a:spcAft>
              <a:buSzPts val="2000"/>
              <a:buFont typeface="Times New Roman"/>
              <a:buNone/>
              <a:defRPr/>
            </a:lvl3pPr>
            <a:lvl4pPr lvl="3" algn="ctr">
              <a:lnSpc>
                <a:spcPct val="100000"/>
              </a:lnSpc>
              <a:spcBef>
                <a:spcPts val="360"/>
              </a:spcBef>
              <a:spcAft>
                <a:spcPts val="0"/>
              </a:spcAft>
              <a:buSzPts val="1800"/>
              <a:buFont typeface="Times New Roman"/>
              <a:buNone/>
              <a:defRPr/>
            </a:lvl4pPr>
            <a:lvl5pPr lvl="4" algn="ctr">
              <a:lnSpc>
                <a:spcPct val="100000"/>
              </a:lnSpc>
              <a:spcBef>
                <a:spcPts val="360"/>
              </a:spcBef>
              <a:spcAft>
                <a:spcPts val="0"/>
              </a:spcAft>
              <a:buSzPts val="1800"/>
              <a:buFont typeface="Times New Roman"/>
              <a:buNone/>
              <a:defRPr/>
            </a:lvl5pPr>
            <a:lvl6pPr lvl="5" algn="ctr">
              <a:lnSpc>
                <a:spcPct val="100000"/>
              </a:lnSpc>
              <a:spcBef>
                <a:spcPts val="400"/>
              </a:spcBef>
              <a:spcAft>
                <a:spcPts val="0"/>
              </a:spcAft>
              <a:buClr>
                <a:schemeClr val="dk1"/>
              </a:buClr>
              <a:buSzPts val="2000"/>
              <a:buFont typeface="Times New Roman"/>
              <a:buNone/>
              <a:defRPr/>
            </a:lvl6pPr>
            <a:lvl7pPr lvl="6" algn="ctr">
              <a:lnSpc>
                <a:spcPct val="100000"/>
              </a:lnSpc>
              <a:spcBef>
                <a:spcPts val="400"/>
              </a:spcBef>
              <a:spcAft>
                <a:spcPts val="0"/>
              </a:spcAft>
              <a:buClr>
                <a:schemeClr val="dk1"/>
              </a:buClr>
              <a:buSzPts val="2000"/>
              <a:buFont typeface="Times New Roman"/>
              <a:buNone/>
              <a:defRPr/>
            </a:lvl7pPr>
            <a:lvl8pPr lvl="7" algn="ctr">
              <a:lnSpc>
                <a:spcPct val="100000"/>
              </a:lnSpc>
              <a:spcBef>
                <a:spcPts val="400"/>
              </a:spcBef>
              <a:spcAft>
                <a:spcPts val="0"/>
              </a:spcAft>
              <a:buClr>
                <a:schemeClr val="dk1"/>
              </a:buClr>
              <a:buSzPts val="2000"/>
              <a:buFont typeface="Times New Roman"/>
              <a:buNone/>
              <a:defRPr/>
            </a:lvl8pPr>
            <a:lvl9pPr lvl="8" algn="ctr">
              <a:lnSpc>
                <a:spcPct val="100000"/>
              </a:lnSpc>
              <a:spcBef>
                <a:spcPts val="400"/>
              </a:spcBef>
              <a:spcAft>
                <a:spcPts val="0"/>
              </a:spcAft>
              <a:buClr>
                <a:schemeClr val="dk1"/>
              </a:buClr>
              <a:buSzPts val="2000"/>
              <a:buFont typeface="Times New Roman"/>
              <a:buNone/>
              <a:defRPr/>
            </a:lvl9pPr>
          </a:lstStyle>
          <a:p/>
        </p:txBody>
      </p:sp>
      <p:sp>
        <p:nvSpPr>
          <p:cNvPr id="18" name="Google Shape;18;p8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8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8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90"/>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 name="Google Shape;74;p90"/>
          <p:cNvSpPr txBox="1"/>
          <p:nvPr>
            <p:ph idx="1" type="body"/>
          </p:nvPr>
        </p:nvSpPr>
        <p:spPr>
          <a:xfrm rot="5400000">
            <a:off x="2247900" y="-114300"/>
            <a:ext cx="4648200" cy="77724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9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9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9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91"/>
          <p:cNvSpPr txBox="1"/>
          <p:nvPr>
            <p:ph type="title"/>
          </p:nvPr>
        </p:nvSpPr>
        <p:spPr>
          <a:xfrm rot="5400000">
            <a:off x="4743450" y="2381250"/>
            <a:ext cx="5486400" cy="1943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91"/>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9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9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9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2"/>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82"/>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Font typeface="Arial"/>
              <a:buChar char="•"/>
              <a:defRPr/>
            </a:lvl1pPr>
            <a:lvl2pPr indent="-368300" lvl="1" marL="914400" algn="l">
              <a:lnSpc>
                <a:spcPct val="100000"/>
              </a:lnSpc>
              <a:spcBef>
                <a:spcPts val="440"/>
              </a:spcBef>
              <a:spcAft>
                <a:spcPts val="0"/>
              </a:spcAft>
              <a:buSzPts val="2200"/>
              <a:buFont typeface="Arial"/>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8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8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83"/>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83"/>
          <p:cNvSpPr txBox="1"/>
          <p:nvPr>
            <p:ph idx="1" type="body"/>
          </p:nvPr>
        </p:nvSpPr>
        <p:spPr>
          <a:xfrm>
            <a:off x="685800" y="1371600"/>
            <a:ext cx="3810000" cy="47244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Font typeface="Arial"/>
              <a:buChar char="•"/>
              <a:defRPr sz="2800"/>
            </a:lvl1pPr>
            <a:lvl2pPr indent="-381000" lvl="1" marL="914400" algn="l">
              <a:lnSpc>
                <a:spcPct val="100000"/>
              </a:lnSpc>
              <a:spcBef>
                <a:spcPts val="480"/>
              </a:spcBef>
              <a:spcAft>
                <a:spcPts val="0"/>
              </a:spcAft>
              <a:buSzPts val="2400"/>
              <a:buFont typeface="Arial"/>
              <a:buChar char="•"/>
              <a:defRPr sz="2400"/>
            </a:lvl2pPr>
            <a:lvl3pPr indent="-355600" lvl="2" marL="1371600" algn="l">
              <a:lnSpc>
                <a:spcPct val="100000"/>
              </a:lnSpc>
              <a:spcBef>
                <a:spcPts val="400"/>
              </a:spcBef>
              <a:spcAft>
                <a:spcPts val="0"/>
              </a:spcAft>
              <a:buSzPts val="2000"/>
              <a:buFont typeface="Times New Roman"/>
              <a:buChar char="•"/>
              <a:defRPr sz="2000"/>
            </a:lvl3pPr>
            <a:lvl4pPr indent="-342900" lvl="3" marL="1828800" algn="l">
              <a:lnSpc>
                <a:spcPct val="100000"/>
              </a:lnSpc>
              <a:spcBef>
                <a:spcPts val="360"/>
              </a:spcBef>
              <a:spcAft>
                <a:spcPts val="0"/>
              </a:spcAft>
              <a:buSzPts val="1800"/>
              <a:buFont typeface="Times New Roman"/>
              <a:buChar char="–"/>
              <a:defRPr sz="1800"/>
            </a:lvl4pPr>
            <a:lvl5pPr indent="-342900" lvl="4" marL="2286000" algn="l">
              <a:lnSpc>
                <a:spcPct val="100000"/>
              </a:lnSpc>
              <a:spcBef>
                <a:spcPts val="360"/>
              </a:spcBef>
              <a:spcAft>
                <a:spcPts val="0"/>
              </a:spcAft>
              <a:buSzPts val="1800"/>
              <a:buFont typeface="Times New Roman"/>
              <a:buChar char="»"/>
              <a:defRPr sz="1800"/>
            </a:lvl5pPr>
            <a:lvl6pPr indent="-342900" lvl="5" marL="2743200" algn="l">
              <a:lnSpc>
                <a:spcPct val="100000"/>
              </a:lnSpc>
              <a:spcBef>
                <a:spcPts val="360"/>
              </a:spcBef>
              <a:spcAft>
                <a:spcPts val="0"/>
              </a:spcAft>
              <a:buClr>
                <a:schemeClr val="dk1"/>
              </a:buClr>
              <a:buSzPts val="1800"/>
              <a:buFont typeface="Times New Roman"/>
              <a:buChar char="»"/>
              <a:defRPr sz="1800"/>
            </a:lvl6pPr>
            <a:lvl7pPr indent="-342900" lvl="6" marL="3200400" algn="l">
              <a:lnSpc>
                <a:spcPct val="100000"/>
              </a:lnSpc>
              <a:spcBef>
                <a:spcPts val="360"/>
              </a:spcBef>
              <a:spcAft>
                <a:spcPts val="0"/>
              </a:spcAft>
              <a:buClr>
                <a:schemeClr val="dk1"/>
              </a:buClr>
              <a:buSzPts val="1800"/>
              <a:buFont typeface="Times New Roman"/>
              <a:buChar char="»"/>
              <a:defRPr sz="1800"/>
            </a:lvl7pPr>
            <a:lvl8pPr indent="-342900" lvl="7" marL="3657600" algn="l">
              <a:lnSpc>
                <a:spcPct val="100000"/>
              </a:lnSpc>
              <a:spcBef>
                <a:spcPts val="360"/>
              </a:spcBef>
              <a:spcAft>
                <a:spcPts val="0"/>
              </a:spcAft>
              <a:buClr>
                <a:schemeClr val="dk1"/>
              </a:buClr>
              <a:buSzPts val="1800"/>
              <a:buFont typeface="Times New Roman"/>
              <a:buChar char="»"/>
              <a:defRPr sz="1800"/>
            </a:lvl8pPr>
            <a:lvl9pPr indent="-342900" lvl="8" marL="4114800" algn="l">
              <a:lnSpc>
                <a:spcPct val="100000"/>
              </a:lnSpc>
              <a:spcBef>
                <a:spcPts val="360"/>
              </a:spcBef>
              <a:spcAft>
                <a:spcPts val="0"/>
              </a:spcAft>
              <a:buClr>
                <a:schemeClr val="dk1"/>
              </a:buClr>
              <a:buSzPts val="1800"/>
              <a:buFont typeface="Times New Roman"/>
              <a:buChar char="»"/>
              <a:defRPr sz="1800"/>
            </a:lvl9pPr>
          </a:lstStyle>
          <a:p/>
        </p:txBody>
      </p:sp>
      <p:sp>
        <p:nvSpPr>
          <p:cNvPr id="30" name="Google Shape;30;p83"/>
          <p:cNvSpPr txBox="1"/>
          <p:nvPr>
            <p:ph idx="2" type="body"/>
          </p:nvPr>
        </p:nvSpPr>
        <p:spPr>
          <a:xfrm>
            <a:off x="4648200" y="1447800"/>
            <a:ext cx="3810000" cy="47244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Font typeface="Arial"/>
              <a:buChar char="•"/>
              <a:defRPr sz="2800"/>
            </a:lvl1pPr>
            <a:lvl2pPr indent="-381000" lvl="1" marL="914400" algn="l">
              <a:lnSpc>
                <a:spcPct val="100000"/>
              </a:lnSpc>
              <a:spcBef>
                <a:spcPts val="480"/>
              </a:spcBef>
              <a:spcAft>
                <a:spcPts val="0"/>
              </a:spcAft>
              <a:buSzPts val="2400"/>
              <a:buFont typeface="Arial"/>
              <a:buChar char="•"/>
              <a:defRPr sz="2400"/>
            </a:lvl2pPr>
            <a:lvl3pPr indent="-355600" lvl="2" marL="1371600" algn="l">
              <a:lnSpc>
                <a:spcPct val="100000"/>
              </a:lnSpc>
              <a:spcBef>
                <a:spcPts val="400"/>
              </a:spcBef>
              <a:spcAft>
                <a:spcPts val="0"/>
              </a:spcAft>
              <a:buSzPts val="2000"/>
              <a:buFont typeface="Times New Roman"/>
              <a:buChar char="•"/>
              <a:defRPr sz="2000"/>
            </a:lvl3pPr>
            <a:lvl4pPr indent="-342900" lvl="3" marL="1828800" algn="l">
              <a:lnSpc>
                <a:spcPct val="100000"/>
              </a:lnSpc>
              <a:spcBef>
                <a:spcPts val="360"/>
              </a:spcBef>
              <a:spcAft>
                <a:spcPts val="0"/>
              </a:spcAft>
              <a:buSzPts val="1800"/>
              <a:buFont typeface="Times New Roman"/>
              <a:buChar char="–"/>
              <a:defRPr sz="1800"/>
            </a:lvl4pPr>
            <a:lvl5pPr indent="-342900" lvl="4" marL="2286000" algn="l">
              <a:lnSpc>
                <a:spcPct val="100000"/>
              </a:lnSpc>
              <a:spcBef>
                <a:spcPts val="360"/>
              </a:spcBef>
              <a:spcAft>
                <a:spcPts val="0"/>
              </a:spcAft>
              <a:buSzPts val="1800"/>
              <a:buFont typeface="Times New Roman"/>
              <a:buChar char="»"/>
              <a:defRPr sz="1800"/>
            </a:lvl5pPr>
            <a:lvl6pPr indent="-342900" lvl="5" marL="2743200" algn="l">
              <a:lnSpc>
                <a:spcPct val="100000"/>
              </a:lnSpc>
              <a:spcBef>
                <a:spcPts val="360"/>
              </a:spcBef>
              <a:spcAft>
                <a:spcPts val="0"/>
              </a:spcAft>
              <a:buClr>
                <a:schemeClr val="dk1"/>
              </a:buClr>
              <a:buSzPts val="1800"/>
              <a:buFont typeface="Times New Roman"/>
              <a:buChar char="»"/>
              <a:defRPr sz="1800"/>
            </a:lvl6pPr>
            <a:lvl7pPr indent="-342900" lvl="6" marL="3200400" algn="l">
              <a:lnSpc>
                <a:spcPct val="100000"/>
              </a:lnSpc>
              <a:spcBef>
                <a:spcPts val="360"/>
              </a:spcBef>
              <a:spcAft>
                <a:spcPts val="0"/>
              </a:spcAft>
              <a:buClr>
                <a:schemeClr val="dk1"/>
              </a:buClr>
              <a:buSzPts val="1800"/>
              <a:buFont typeface="Times New Roman"/>
              <a:buChar char="»"/>
              <a:defRPr sz="1800"/>
            </a:lvl7pPr>
            <a:lvl8pPr indent="-342900" lvl="7" marL="3657600" algn="l">
              <a:lnSpc>
                <a:spcPct val="100000"/>
              </a:lnSpc>
              <a:spcBef>
                <a:spcPts val="360"/>
              </a:spcBef>
              <a:spcAft>
                <a:spcPts val="0"/>
              </a:spcAft>
              <a:buClr>
                <a:schemeClr val="dk1"/>
              </a:buClr>
              <a:buSzPts val="1800"/>
              <a:buFont typeface="Times New Roman"/>
              <a:buChar char="»"/>
              <a:defRPr sz="1800"/>
            </a:lvl8pPr>
            <a:lvl9pPr indent="-342900" lvl="8" marL="4114800" algn="l">
              <a:lnSpc>
                <a:spcPct val="100000"/>
              </a:lnSpc>
              <a:spcBef>
                <a:spcPts val="360"/>
              </a:spcBef>
              <a:spcAft>
                <a:spcPts val="0"/>
              </a:spcAft>
              <a:buClr>
                <a:schemeClr val="dk1"/>
              </a:buClr>
              <a:buSzPts val="1800"/>
              <a:buFont typeface="Times New Roman"/>
              <a:buChar char="»"/>
              <a:defRPr sz="1800"/>
            </a:lvl9pPr>
          </a:lstStyle>
          <a:p/>
        </p:txBody>
      </p:sp>
      <p:sp>
        <p:nvSpPr>
          <p:cNvPr id="31" name="Google Shape;31;p8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8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8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8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8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8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 name="Google Shape;40;p8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2000"/>
              <a:buNone/>
              <a:defRPr sz="2000"/>
            </a:lvl1pPr>
            <a:lvl2pPr indent="-228600" lvl="1" marL="914400" algn="l">
              <a:lnSpc>
                <a:spcPct val="100000"/>
              </a:lnSpc>
              <a:spcBef>
                <a:spcPts val="360"/>
              </a:spcBef>
              <a:spcAft>
                <a:spcPts val="0"/>
              </a:spcAft>
              <a:buSzPts val="1800"/>
              <a:buNone/>
              <a:defRPr sz="1800"/>
            </a:lvl2pPr>
            <a:lvl3pPr indent="-228600" lvl="2" marL="1371600" algn="l">
              <a:lnSpc>
                <a:spcPct val="100000"/>
              </a:lnSpc>
              <a:spcBef>
                <a:spcPts val="320"/>
              </a:spcBef>
              <a:spcAft>
                <a:spcPts val="0"/>
              </a:spcAft>
              <a:buSzPts val="1600"/>
              <a:buFont typeface="Times New Roman"/>
              <a:buNone/>
              <a:defRPr sz="1600"/>
            </a:lvl3pPr>
            <a:lvl4pPr indent="-228600" lvl="3" marL="1828800" algn="l">
              <a:lnSpc>
                <a:spcPct val="100000"/>
              </a:lnSpc>
              <a:spcBef>
                <a:spcPts val="280"/>
              </a:spcBef>
              <a:spcAft>
                <a:spcPts val="0"/>
              </a:spcAft>
              <a:buSzPts val="1400"/>
              <a:buFont typeface="Times New Roman"/>
              <a:buNone/>
              <a:defRPr sz="1400"/>
            </a:lvl4pPr>
            <a:lvl5pPr indent="-228600" lvl="4" marL="2286000" algn="l">
              <a:lnSpc>
                <a:spcPct val="100000"/>
              </a:lnSpc>
              <a:spcBef>
                <a:spcPts val="280"/>
              </a:spcBef>
              <a:spcAft>
                <a:spcPts val="0"/>
              </a:spcAft>
              <a:buSzPts val="1400"/>
              <a:buFont typeface="Times New Roman"/>
              <a:buNone/>
              <a:defRPr sz="1400"/>
            </a:lvl5pPr>
            <a:lvl6pPr indent="-228600" lvl="5" marL="2743200" algn="l">
              <a:lnSpc>
                <a:spcPct val="100000"/>
              </a:lnSpc>
              <a:spcBef>
                <a:spcPts val="280"/>
              </a:spcBef>
              <a:spcAft>
                <a:spcPts val="0"/>
              </a:spcAft>
              <a:buClr>
                <a:schemeClr val="dk1"/>
              </a:buClr>
              <a:buSzPts val="1400"/>
              <a:buFont typeface="Times New Roman"/>
              <a:buNone/>
              <a:defRPr sz="1400"/>
            </a:lvl6pPr>
            <a:lvl7pPr indent="-228600" lvl="6" marL="3200400" algn="l">
              <a:lnSpc>
                <a:spcPct val="100000"/>
              </a:lnSpc>
              <a:spcBef>
                <a:spcPts val="280"/>
              </a:spcBef>
              <a:spcAft>
                <a:spcPts val="0"/>
              </a:spcAft>
              <a:buClr>
                <a:schemeClr val="dk1"/>
              </a:buClr>
              <a:buSzPts val="1400"/>
              <a:buFont typeface="Times New Roman"/>
              <a:buNone/>
              <a:defRPr sz="1400"/>
            </a:lvl7pPr>
            <a:lvl8pPr indent="-228600" lvl="7" marL="3657600" algn="l">
              <a:lnSpc>
                <a:spcPct val="100000"/>
              </a:lnSpc>
              <a:spcBef>
                <a:spcPts val="280"/>
              </a:spcBef>
              <a:spcAft>
                <a:spcPts val="0"/>
              </a:spcAft>
              <a:buClr>
                <a:schemeClr val="dk1"/>
              </a:buClr>
              <a:buSzPts val="1400"/>
              <a:buFont typeface="Times New Roman"/>
              <a:buNone/>
              <a:defRPr sz="1400"/>
            </a:lvl8pPr>
            <a:lvl9pPr indent="-228600" lvl="8" marL="4114800" algn="l">
              <a:lnSpc>
                <a:spcPct val="100000"/>
              </a:lnSpc>
              <a:spcBef>
                <a:spcPts val="280"/>
              </a:spcBef>
              <a:spcAft>
                <a:spcPts val="0"/>
              </a:spcAft>
              <a:buClr>
                <a:schemeClr val="dk1"/>
              </a:buClr>
              <a:buSzPts val="1400"/>
              <a:buFont typeface="Times New Roman"/>
              <a:buNone/>
              <a:defRPr sz="1400"/>
            </a:lvl9pPr>
          </a:lstStyle>
          <a:p/>
        </p:txBody>
      </p:sp>
      <p:sp>
        <p:nvSpPr>
          <p:cNvPr id="41" name="Google Shape;41;p8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6" name="Google Shape;46;p8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Font typeface="Times New Roman"/>
              <a:buNone/>
              <a:defRPr b="1" sz="1800"/>
            </a:lvl3pPr>
            <a:lvl4pPr indent="-228600" lvl="3" marL="1828800" algn="l">
              <a:lnSpc>
                <a:spcPct val="100000"/>
              </a:lnSpc>
              <a:spcBef>
                <a:spcPts val="320"/>
              </a:spcBef>
              <a:spcAft>
                <a:spcPts val="0"/>
              </a:spcAft>
              <a:buSzPts val="1600"/>
              <a:buFont typeface="Times New Roman"/>
              <a:buNone/>
              <a:defRPr b="1" sz="1600"/>
            </a:lvl4pPr>
            <a:lvl5pPr indent="-228600" lvl="4" marL="2286000" algn="l">
              <a:lnSpc>
                <a:spcPct val="100000"/>
              </a:lnSpc>
              <a:spcBef>
                <a:spcPts val="320"/>
              </a:spcBef>
              <a:spcAft>
                <a:spcPts val="0"/>
              </a:spcAft>
              <a:buSzPts val="1600"/>
              <a:buFont typeface="Times New Roman"/>
              <a:buNone/>
              <a:defRPr b="1" sz="1600"/>
            </a:lvl5pPr>
            <a:lvl6pPr indent="-228600" lvl="5" marL="2743200" algn="l">
              <a:lnSpc>
                <a:spcPct val="100000"/>
              </a:lnSpc>
              <a:spcBef>
                <a:spcPts val="320"/>
              </a:spcBef>
              <a:spcAft>
                <a:spcPts val="0"/>
              </a:spcAft>
              <a:buClr>
                <a:schemeClr val="dk1"/>
              </a:buClr>
              <a:buSzPts val="1600"/>
              <a:buFont typeface="Times New Roman"/>
              <a:buNone/>
              <a:defRPr b="1" sz="1600"/>
            </a:lvl6pPr>
            <a:lvl7pPr indent="-228600" lvl="6" marL="3200400" algn="l">
              <a:lnSpc>
                <a:spcPct val="100000"/>
              </a:lnSpc>
              <a:spcBef>
                <a:spcPts val="320"/>
              </a:spcBef>
              <a:spcAft>
                <a:spcPts val="0"/>
              </a:spcAft>
              <a:buClr>
                <a:schemeClr val="dk1"/>
              </a:buClr>
              <a:buSzPts val="1600"/>
              <a:buFont typeface="Times New Roman"/>
              <a:buNone/>
              <a:defRPr b="1" sz="1600"/>
            </a:lvl7pPr>
            <a:lvl8pPr indent="-228600" lvl="7" marL="3657600" algn="l">
              <a:lnSpc>
                <a:spcPct val="100000"/>
              </a:lnSpc>
              <a:spcBef>
                <a:spcPts val="320"/>
              </a:spcBef>
              <a:spcAft>
                <a:spcPts val="0"/>
              </a:spcAft>
              <a:buClr>
                <a:schemeClr val="dk1"/>
              </a:buClr>
              <a:buSzPts val="1600"/>
              <a:buFont typeface="Times New Roman"/>
              <a:buNone/>
              <a:defRPr b="1" sz="1600"/>
            </a:lvl8pPr>
            <a:lvl9pPr indent="-228600" lvl="8" marL="4114800" algn="l">
              <a:lnSpc>
                <a:spcPct val="100000"/>
              </a:lnSpc>
              <a:spcBef>
                <a:spcPts val="320"/>
              </a:spcBef>
              <a:spcAft>
                <a:spcPts val="0"/>
              </a:spcAft>
              <a:buClr>
                <a:schemeClr val="dk1"/>
              </a:buClr>
              <a:buSzPts val="1600"/>
              <a:buFont typeface="Times New Roman"/>
              <a:buNone/>
              <a:defRPr b="1" sz="1600"/>
            </a:lvl9pPr>
          </a:lstStyle>
          <a:p/>
        </p:txBody>
      </p:sp>
      <p:sp>
        <p:nvSpPr>
          <p:cNvPr id="47" name="Google Shape;47;p8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Font typeface="Times New Roman"/>
              <a:buChar char="•"/>
              <a:defRPr sz="1800"/>
            </a:lvl3pPr>
            <a:lvl4pPr indent="-330200" lvl="3" marL="1828800" algn="l">
              <a:lnSpc>
                <a:spcPct val="100000"/>
              </a:lnSpc>
              <a:spcBef>
                <a:spcPts val="320"/>
              </a:spcBef>
              <a:spcAft>
                <a:spcPts val="0"/>
              </a:spcAft>
              <a:buSzPts val="1600"/>
              <a:buFont typeface="Times New Roman"/>
              <a:buChar char="–"/>
              <a:defRPr sz="1600"/>
            </a:lvl4pPr>
            <a:lvl5pPr indent="-330200" lvl="4" marL="2286000" algn="l">
              <a:lnSpc>
                <a:spcPct val="100000"/>
              </a:lnSpc>
              <a:spcBef>
                <a:spcPts val="320"/>
              </a:spcBef>
              <a:spcAft>
                <a:spcPts val="0"/>
              </a:spcAft>
              <a:buSzPts val="1600"/>
              <a:buFont typeface="Times New Roman"/>
              <a:buChar char="»"/>
              <a:defRPr sz="1600"/>
            </a:lvl5pPr>
            <a:lvl6pPr indent="-330200" lvl="5" marL="2743200" algn="l">
              <a:lnSpc>
                <a:spcPct val="100000"/>
              </a:lnSpc>
              <a:spcBef>
                <a:spcPts val="320"/>
              </a:spcBef>
              <a:spcAft>
                <a:spcPts val="0"/>
              </a:spcAft>
              <a:buClr>
                <a:schemeClr val="dk1"/>
              </a:buClr>
              <a:buSzPts val="1600"/>
              <a:buFont typeface="Times New Roman"/>
              <a:buChar char="»"/>
              <a:defRPr sz="1600"/>
            </a:lvl6pPr>
            <a:lvl7pPr indent="-330200" lvl="6" marL="3200400" algn="l">
              <a:lnSpc>
                <a:spcPct val="100000"/>
              </a:lnSpc>
              <a:spcBef>
                <a:spcPts val="320"/>
              </a:spcBef>
              <a:spcAft>
                <a:spcPts val="0"/>
              </a:spcAft>
              <a:buClr>
                <a:schemeClr val="dk1"/>
              </a:buClr>
              <a:buSzPts val="1600"/>
              <a:buFont typeface="Times New Roman"/>
              <a:buChar char="»"/>
              <a:defRPr sz="1600"/>
            </a:lvl7pPr>
            <a:lvl8pPr indent="-330200" lvl="7" marL="3657600" algn="l">
              <a:lnSpc>
                <a:spcPct val="100000"/>
              </a:lnSpc>
              <a:spcBef>
                <a:spcPts val="320"/>
              </a:spcBef>
              <a:spcAft>
                <a:spcPts val="0"/>
              </a:spcAft>
              <a:buClr>
                <a:schemeClr val="dk1"/>
              </a:buClr>
              <a:buSzPts val="1600"/>
              <a:buFont typeface="Times New Roman"/>
              <a:buChar char="»"/>
              <a:defRPr sz="1600"/>
            </a:lvl8pPr>
            <a:lvl9pPr indent="-330200" lvl="8" marL="4114800" algn="l">
              <a:lnSpc>
                <a:spcPct val="100000"/>
              </a:lnSpc>
              <a:spcBef>
                <a:spcPts val="320"/>
              </a:spcBef>
              <a:spcAft>
                <a:spcPts val="0"/>
              </a:spcAft>
              <a:buClr>
                <a:schemeClr val="dk1"/>
              </a:buClr>
              <a:buSzPts val="1600"/>
              <a:buFont typeface="Times New Roman"/>
              <a:buChar char="»"/>
              <a:defRPr sz="1600"/>
            </a:lvl9pPr>
          </a:lstStyle>
          <a:p/>
        </p:txBody>
      </p:sp>
      <p:sp>
        <p:nvSpPr>
          <p:cNvPr id="48" name="Google Shape;48;p8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Font typeface="Times New Roman"/>
              <a:buNone/>
              <a:defRPr b="1" sz="1800"/>
            </a:lvl3pPr>
            <a:lvl4pPr indent="-228600" lvl="3" marL="1828800" algn="l">
              <a:lnSpc>
                <a:spcPct val="100000"/>
              </a:lnSpc>
              <a:spcBef>
                <a:spcPts val="320"/>
              </a:spcBef>
              <a:spcAft>
                <a:spcPts val="0"/>
              </a:spcAft>
              <a:buSzPts val="1600"/>
              <a:buFont typeface="Times New Roman"/>
              <a:buNone/>
              <a:defRPr b="1" sz="1600"/>
            </a:lvl4pPr>
            <a:lvl5pPr indent="-228600" lvl="4" marL="2286000" algn="l">
              <a:lnSpc>
                <a:spcPct val="100000"/>
              </a:lnSpc>
              <a:spcBef>
                <a:spcPts val="320"/>
              </a:spcBef>
              <a:spcAft>
                <a:spcPts val="0"/>
              </a:spcAft>
              <a:buSzPts val="1600"/>
              <a:buFont typeface="Times New Roman"/>
              <a:buNone/>
              <a:defRPr b="1" sz="1600"/>
            </a:lvl5pPr>
            <a:lvl6pPr indent="-228600" lvl="5" marL="2743200" algn="l">
              <a:lnSpc>
                <a:spcPct val="100000"/>
              </a:lnSpc>
              <a:spcBef>
                <a:spcPts val="320"/>
              </a:spcBef>
              <a:spcAft>
                <a:spcPts val="0"/>
              </a:spcAft>
              <a:buClr>
                <a:schemeClr val="dk1"/>
              </a:buClr>
              <a:buSzPts val="1600"/>
              <a:buFont typeface="Times New Roman"/>
              <a:buNone/>
              <a:defRPr b="1" sz="1600"/>
            </a:lvl6pPr>
            <a:lvl7pPr indent="-228600" lvl="6" marL="3200400" algn="l">
              <a:lnSpc>
                <a:spcPct val="100000"/>
              </a:lnSpc>
              <a:spcBef>
                <a:spcPts val="320"/>
              </a:spcBef>
              <a:spcAft>
                <a:spcPts val="0"/>
              </a:spcAft>
              <a:buClr>
                <a:schemeClr val="dk1"/>
              </a:buClr>
              <a:buSzPts val="1600"/>
              <a:buFont typeface="Times New Roman"/>
              <a:buNone/>
              <a:defRPr b="1" sz="1600"/>
            </a:lvl7pPr>
            <a:lvl8pPr indent="-228600" lvl="7" marL="3657600" algn="l">
              <a:lnSpc>
                <a:spcPct val="100000"/>
              </a:lnSpc>
              <a:spcBef>
                <a:spcPts val="320"/>
              </a:spcBef>
              <a:spcAft>
                <a:spcPts val="0"/>
              </a:spcAft>
              <a:buClr>
                <a:schemeClr val="dk1"/>
              </a:buClr>
              <a:buSzPts val="1600"/>
              <a:buFont typeface="Times New Roman"/>
              <a:buNone/>
              <a:defRPr b="1" sz="1600"/>
            </a:lvl8pPr>
            <a:lvl9pPr indent="-228600" lvl="8" marL="4114800" algn="l">
              <a:lnSpc>
                <a:spcPct val="100000"/>
              </a:lnSpc>
              <a:spcBef>
                <a:spcPts val="320"/>
              </a:spcBef>
              <a:spcAft>
                <a:spcPts val="0"/>
              </a:spcAft>
              <a:buClr>
                <a:schemeClr val="dk1"/>
              </a:buClr>
              <a:buSzPts val="1600"/>
              <a:buFont typeface="Times New Roman"/>
              <a:buNone/>
              <a:defRPr b="1" sz="1600"/>
            </a:lvl9pPr>
          </a:lstStyle>
          <a:p/>
        </p:txBody>
      </p:sp>
      <p:sp>
        <p:nvSpPr>
          <p:cNvPr id="49" name="Google Shape;49;p8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Font typeface="Times New Roman"/>
              <a:buChar char="•"/>
              <a:defRPr sz="1800"/>
            </a:lvl3pPr>
            <a:lvl4pPr indent="-330200" lvl="3" marL="1828800" algn="l">
              <a:lnSpc>
                <a:spcPct val="100000"/>
              </a:lnSpc>
              <a:spcBef>
                <a:spcPts val="320"/>
              </a:spcBef>
              <a:spcAft>
                <a:spcPts val="0"/>
              </a:spcAft>
              <a:buSzPts val="1600"/>
              <a:buFont typeface="Times New Roman"/>
              <a:buChar char="–"/>
              <a:defRPr sz="1600"/>
            </a:lvl4pPr>
            <a:lvl5pPr indent="-330200" lvl="4" marL="2286000" algn="l">
              <a:lnSpc>
                <a:spcPct val="100000"/>
              </a:lnSpc>
              <a:spcBef>
                <a:spcPts val="320"/>
              </a:spcBef>
              <a:spcAft>
                <a:spcPts val="0"/>
              </a:spcAft>
              <a:buSzPts val="1600"/>
              <a:buFont typeface="Times New Roman"/>
              <a:buChar char="»"/>
              <a:defRPr sz="1600"/>
            </a:lvl5pPr>
            <a:lvl6pPr indent="-330200" lvl="5" marL="2743200" algn="l">
              <a:lnSpc>
                <a:spcPct val="100000"/>
              </a:lnSpc>
              <a:spcBef>
                <a:spcPts val="320"/>
              </a:spcBef>
              <a:spcAft>
                <a:spcPts val="0"/>
              </a:spcAft>
              <a:buClr>
                <a:schemeClr val="dk1"/>
              </a:buClr>
              <a:buSzPts val="1600"/>
              <a:buFont typeface="Times New Roman"/>
              <a:buChar char="»"/>
              <a:defRPr sz="1600"/>
            </a:lvl6pPr>
            <a:lvl7pPr indent="-330200" lvl="6" marL="3200400" algn="l">
              <a:lnSpc>
                <a:spcPct val="100000"/>
              </a:lnSpc>
              <a:spcBef>
                <a:spcPts val="320"/>
              </a:spcBef>
              <a:spcAft>
                <a:spcPts val="0"/>
              </a:spcAft>
              <a:buClr>
                <a:schemeClr val="dk1"/>
              </a:buClr>
              <a:buSzPts val="1600"/>
              <a:buFont typeface="Times New Roman"/>
              <a:buChar char="»"/>
              <a:defRPr sz="1600"/>
            </a:lvl7pPr>
            <a:lvl8pPr indent="-330200" lvl="7" marL="3657600" algn="l">
              <a:lnSpc>
                <a:spcPct val="100000"/>
              </a:lnSpc>
              <a:spcBef>
                <a:spcPts val="320"/>
              </a:spcBef>
              <a:spcAft>
                <a:spcPts val="0"/>
              </a:spcAft>
              <a:buClr>
                <a:schemeClr val="dk1"/>
              </a:buClr>
              <a:buSzPts val="1600"/>
              <a:buFont typeface="Times New Roman"/>
              <a:buChar char="»"/>
              <a:defRPr sz="1600"/>
            </a:lvl8pPr>
            <a:lvl9pPr indent="-330200" lvl="8" marL="4114800" algn="l">
              <a:lnSpc>
                <a:spcPct val="100000"/>
              </a:lnSpc>
              <a:spcBef>
                <a:spcPts val="320"/>
              </a:spcBef>
              <a:spcAft>
                <a:spcPts val="0"/>
              </a:spcAft>
              <a:buClr>
                <a:schemeClr val="dk1"/>
              </a:buClr>
              <a:buSzPts val="1600"/>
              <a:buFont typeface="Times New Roman"/>
              <a:buChar char="»"/>
              <a:defRPr sz="1600"/>
            </a:lvl9pPr>
          </a:lstStyle>
          <a:p/>
        </p:txBody>
      </p:sp>
      <p:sp>
        <p:nvSpPr>
          <p:cNvPr id="50" name="Google Shape;50;p8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7"/>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8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8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8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Char char="●"/>
              <a:defRPr sz="3200"/>
            </a:lvl1pPr>
            <a:lvl2pPr indent="-406400" lvl="1" marL="914400" algn="l">
              <a:lnSpc>
                <a:spcPct val="100000"/>
              </a:lnSpc>
              <a:spcBef>
                <a:spcPts val="560"/>
              </a:spcBef>
              <a:spcAft>
                <a:spcPts val="0"/>
              </a:spcAft>
              <a:buSzPts val="2800"/>
              <a:buFont typeface="Arial"/>
              <a:buChar char="•"/>
              <a:defRPr sz="2800"/>
            </a:lvl2pPr>
            <a:lvl3pPr indent="-381000" lvl="2" marL="1371600" algn="l">
              <a:lnSpc>
                <a:spcPct val="100000"/>
              </a:lnSpc>
              <a:spcBef>
                <a:spcPts val="480"/>
              </a:spcBef>
              <a:spcAft>
                <a:spcPts val="0"/>
              </a:spcAft>
              <a:buSzPts val="2400"/>
              <a:buFont typeface="Times New Roman"/>
              <a:buChar char="•"/>
              <a:defRPr sz="2400"/>
            </a:lvl3pPr>
            <a:lvl4pPr indent="-355600" lvl="3" marL="1828800" algn="l">
              <a:lnSpc>
                <a:spcPct val="100000"/>
              </a:lnSpc>
              <a:spcBef>
                <a:spcPts val="400"/>
              </a:spcBef>
              <a:spcAft>
                <a:spcPts val="0"/>
              </a:spcAft>
              <a:buSzPts val="2000"/>
              <a:buFont typeface="Times New Roman"/>
              <a:buChar char="–"/>
              <a:defRPr sz="2000"/>
            </a:lvl4pPr>
            <a:lvl5pPr indent="-355600" lvl="4" marL="2286000" algn="l">
              <a:lnSpc>
                <a:spcPct val="100000"/>
              </a:lnSpc>
              <a:spcBef>
                <a:spcPts val="400"/>
              </a:spcBef>
              <a:spcAft>
                <a:spcPts val="0"/>
              </a:spcAft>
              <a:buSzPts val="2000"/>
              <a:buFont typeface="Times New Roman"/>
              <a:buChar char="»"/>
              <a:defRPr sz="2000"/>
            </a:lvl5pPr>
            <a:lvl6pPr indent="-355600" lvl="5" marL="2743200" algn="l">
              <a:lnSpc>
                <a:spcPct val="100000"/>
              </a:lnSpc>
              <a:spcBef>
                <a:spcPts val="400"/>
              </a:spcBef>
              <a:spcAft>
                <a:spcPts val="0"/>
              </a:spcAft>
              <a:buClr>
                <a:schemeClr val="dk1"/>
              </a:buClr>
              <a:buSzPts val="2000"/>
              <a:buFont typeface="Times New Roman"/>
              <a:buChar char="»"/>
              <a:defRPr sz="2000"/>
            </a:lvl6pPr>
            <a:lvl7pPr indent="-355600" lvl="6" marL="3200400" algn="l">
              <a:lnSpc>
                <a:spcPct val="100000"/>
              </a:lnSpc>
              <a:spcBef>
                <a:spcPts val="400"/>
              </a:spcBef>
              <a:spcAft>
                <a:spcPts val="0"/>
              </a:spcAft>
              <a:buClr>
                <a:schemeClr val="dk1"/>
              </a:buClr>
              <a:buSzPts val="2000"/>
              <a:buFont typeface="Times New Roman"/>
              <a:buChar char="»"/>
              <a:defRPr sz="2000"/>
            </a:lvl7pPr>
            <a:lvl8pPr indent="-355600" lvl="7" marL="3657600" algn="l">
              <a:lnSpc>
                <a:spcPct val="100000"/>
              </a:lnSpc>
              <a:spcBef>
                <a:spcPts val="400"/>
              </a:spcBef>
              <a:spcAft>
                <a:spcPts val="0"/>
              </a:spcAft>
              <a:buClr>
                <a:schemeClr val="dk1"/>
              </a:buClr>
              <a:buSzPts val="2000"/>
              <a:buFont typeface="Times New Roman"/>
              <a:buChar char="»"/>
              <a:defRPr sz="2000"/>
            </a:lvl8pPr>
            <a:lvl9pPr indent="-355600" lvl="8" marL="4114800" algn="l">
              <a:lnSpc>
                <a:spcPct val="100000"/>
              </a:lnSpc>
              <a:spcBef>
                <a:spcPts val="400"/>
              </a:spcBef>
              <a:spcAft>
                <a:spcPts val="0"/>
              </a:spcAft>
              <a:buClr>
                <a:schemeClr val="dk1"/>
              </a:buClr>
              <a:buSzPts val="2000"/>
              <a:buFont typeface="Times New Roman"/>
              <a:buChar char="»"/>
              <a:defRPr sz="2000"/>
            </a:lvl9pPr>
          </a:lstStyle>
          <a:p/>
        </p:txBody>
      </p:sp>
      <p:sp>
        <p:nvSpPr>
          <p:cNvPr id="61" name="Google Shape;61;p8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Font typeface="Times New Roman"/>
              <a:buNone/>
              <a:defRPr sz="1000"/>
            </a:lvl3pPr>
            <a:lvl4pPr indent="-228600" lvl="3" marL="1828800" algn="l">
              <a:lnSpc>
                <a:spcPct val="100000"/>
              </a:lnSpc>
              <a:spcBef>
                <a:spcPts val="180"/>
              </a:spcBef>
              <a:spcAft>
                <a:spcPts val="0"/>
              </a:spcAft>
              <a:buSzPts val="900"/>
              <a:buFont typeface="Times New Roman"/>
              <a:buNone/>
              <a:defRPr sz="900"/>
            </a:lvl4pPr>
            <a:lvl5pPr indent="-228600" lvl="4" marL="2286000" algn="l">
              <a:lnSpc>
                <a:spcPct val="100000"/>
              </a:lnSpc>
              <a:spcBef>
                <a:spcPts val="180"/>
              </a:spcBef>
              <a:spcAft>
                <a:spcPts val="0"/>
              </a:spcAft>
              <a:buSzPts val="900"/>
              <a:buFont typeface="Times New Roman"/>
              <a:buNone/>
              <a:defRPr sz="900"/>
            </a:lvl5pPr>
            <a:lvl6pPr indent="-228600" lvl="5" marL="2743200" algn="l">
              <a:lnSpc>
                <a:spcPct val="100000"/>
              </a:lnSpc>
              <a:spcBef>
                <a:spcPts val="180"/>
              </a:spcBef>
              <a:spcAft>
                <a:spcPts val="0"/>
              </a:spcAft>
              <a:buClr>
                <a:schemeClr val="dk1"/>
              </a:buClr>
              <a:buSzPts val="900"/>
              <a:buFont typeface="Times New Roman"/>
              <a:buNone/>
              <a:defRPr sz="900"/>
            </a:lvl6pPr>
            <a:lvl7pPr indent="-228600" lvl="6" marL="3200400" algn="l">
              <a:lnSpc>
                <a:spcPct val="100000"/>
              </a:lnSpc>
              <a:spcBef>
                <a:spcPts val="180"/>
              </a:spcBef>
              <a:spcAft>
                <a:spcPts val="0"/>
              </a:spcAft>
              <a:buClr>
                <a:schemeClr val="dk1"/>
              </a:buClr>
              <a:buSzPts val="900"/>
              <a:buFont typeface="Times New Roman"/>
              <a:buNone/>
              <a:defRPr sz="900"/>
            </a:lvl7pPr>
            <a:lvl8pPr indent="-228600" lvl="7" marL="3657600" algn="l">
              <a:lnSpc>
                <a:spcPct val="100000"/>
              </a:lnSpc>
              <a:spcBef>
                <a:spcPts val="180"/>
              </a:spcBef>
              <a:spcAft>
                <a:spcPts val="0"/>
              </a:spcAft>
              <a:buClr>
                <a:schemeClr val="dk1"/>
              </a:buClr>
              <a:buSzPts val="900"/>
              <a:buFont typeface="Times New Roman"/>
              <a:buNone/>
              <a:defRPr sz="900"/>
            </a:lvl8pPr>
            <a:lvl9pPr indent="-228600" lvl="8" marL="4114800" algn="l">
              <a:lnSpc>
                <a:spcPct val="100000"/>
              </a:lnSpc>
              <a:spcBef>
                <a:spcPts val="180"/>
              </a:spcBef>
              <a:spcAft>
                <a:spcPts val="0"/>
              </a:spcAft>
              <a:buClr>
                <a:schemeClr val="dk1"/>
              </a:buClr>
              <a:buSzPts val="900"/>
              <a:buFont typeface="Times New Roman"/>
              <a:buNone/>
              <a:defRPr sz="900"/>
            </a:lvl9pPr>
          </a:lstStyle>
          <a:p/>
        </p:txBody>
      </p:sp>
      <p:sp>
        <p:nvSpPr>
          <p:cNvPr id="62" name="Google Shape;62;p8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8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7" name="Google Shape;67;p89"/>
          <p:cNvSpPr/>
          <p:nvPr>
            <p:ph idx="2" type="pic"/>
          </p:nvPr>
        </p:nvSpPr>
        <p:spPr>
          <a:xfrm>
            <a:off x="1792288" y="612775"/>
            <a:ext cx="5486400" cy="4114800"/>
          </a:xfrm>
          <a:prstGeom prst="rect">
            <a:avLst/>
          </a:prstGeom>
          <a:noFill/>
          <a:ln>
            <a:noFill/>
          </a:ln>
        </p:spPr>
      </p:sp>
      <p:sp>
        <p:nvSpPr>
          <p:cNvPr id="68" name="Google Shape;68;p8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Font typeface="Times New Roman"/>
              <a:buNone/>
              <a:defRPr sz="1000"/>
            </a:lvl3pPr>
            <a:lvl4pPr indent="-228600" lvl="3" marL="1828800" algn="l">
              <a:lnSpc>
                <a:spcPct val="100000"/>
              </a:lnSpc>
              <a:spcBef>
                <a:spcPts val="180"/>
              </a:spcBef>
              <a:spcAft>
                <a:spcPts val="0"/>
              </a:spcAft>
              <a:buSzPts val="900"/>
              <a:buFont typeface="Times New Roman"/>
              <a:buNone/>
              <a:defRPr sz="900"/>
            </a:lvl4pPr>
            <a:lvl5pPr indent="-228600" lvl="4" marL="2286000" algn="l">
              <a:lnSpc>
                <a:spcPct val="100000"/>
              </a:lnSpc>
              <a:spcBef>
                <a:spcPts val="180"/>
              </a:spcBef>
              <a:spcAft>
                <a:spcPts val="0"/>
              </a:spcAft>
              <a:buSzPts val="900"/>
              <a:buFont typeface="Times New Roman"/>
              <a:buNone/>
              <a:defRPr sz="900"/>
            </a:lvl5pPr>
            <a:lvl6pPr indent="-228600" lvl="5" marL="2743200" algn="l">
              <a:lnSpc>
                <a:spcPct val="100000"/>
              </a:lnSpc>
              <a:spcBef>
                <a:spcPts val="180"/>
              </a:spcBef>
              <a:spcAft>
                <a:spcPts val="0"/>
              </a:spcAft>
              <a:buClr>
                <a:schemeClr val="dk1"/>
              </a:buClr>
              <a:buSzPts val="900"/>
              <a:buFont typeface="Times New Roman"/>
              <a:buNone/>
              <a:defRPr sz="900"/>
            </a:lvl6pPr>
            <a:lvl7pPr indent="-228600" lvl="6" marL="3200400" algn="l">
              <a:lnSpc>
                <a:spcPct val="100000"/>
              </a:lnSpc>
              <a:spcBef>
                <a:spcPts val="180"/>
              </a:spcBef>
              <a:spcAft>
                <a:spcPts val="0"/>
              </a:spcAft>
              <a:buClr>
                <a:schemeClr val="dk1"/>
              </a:buClr>
              <a:buSzPts val="900"/>
              <a:buFont typeface="Times New Roman"/>
              <a:buNone/>
              <a:defRPr sz="900"/>
            </a:lvl7pPr>
            <a:lvl8pPr indent="-228600" lvl="7" marL="3657600" algn="l">
              <a:lnSpc>
                <a:spcPct val="100000"/>
              </a:lnSpc>
              <a:spcBef>
                <a:spcPts val="180"/>
              </a:spcBef>
              <a:spcAft>
                <a:spcPts val="0"/>
              </a:spcAft>
              <a:buClr>
                <a:schemeClr val="dk1"/>
              </a:buClr>
              <a:buSzPts val="900"/>
              <a:buFont typeface="Times New Roman"/>
              <a:buNone/>
              <a:defRPr sz="900"/>
            </a:lvl8pPr>
            <a:lvl9pPr indent="-228600" lvl="8" marL="4114800" algn="l">
              <a:lnSpc>
                <a:spcPct val="100000"/>
              </a:lnSpc>
              <a:spcBef>
                <a:spcPts val="180"/>
              </a:spcBef>
              <a:spcAft>
                <a:spcPts val="0"/>
              </a:spcAft>
              <a:buClr>
                <a:schemeClr val="dk1"/>
              </a:buClr>
              <a:buSzPts val="900"/>
              <a:buFont typeface="Times New Roman"/>
              <a:buNone/>
              <a:defRPr sz="900"/>
            </a:lvl9pPr>
          </a:lstStyle>
          <a:p/>
        </p:txBody>
      </p:sp>
      <p:sp>
        <p:nvSpPr>
          <p:cNvPr id="69" name="Google Shape;69;p8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8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8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0"/>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2800" u="none" cap="none" strike="noStrike">
                <a:solidFill>
                  <a:schemeClr val="dk2"/>
                </a:solidFill>
                <a:latin typeface="Times New Roman"/>
                <a:ea typeface="Times New Roman"/>
                <a:cs typeface="Times New Roman"/>
                <a:sym typeface="Times New Roman"/>
              </a:defRPr>
            </a:lvl1pPr>
            <a:lvl2pPr lvl="1" marR="0" rtl="0" algn="ctr">
              <a:lnSpc>
                <a:spcPct val="100000"/>
              </a:lnSpc>
              <a:spcBef>
                <a:spcPts val="0"/>
              </a:spcBef>
              <a:spcAft>
                <a:spcPts val="0"/>
              </a:spcAft>
              <a:buClr>
                <a:srgbClr val="000000"/>
              </a:buClr>
              <a:buSzPts val="1400"/>
              <a:buFont typeface="Arial"/>
              <a:buNone/>
              <a:defRPr b="0" i="0" sz="2800" u="none" cap="none" strike="noStrike">
                <a:solidFill>
                  <a:schemeClr val="dk2"/>
                </a:solidFill>
                <a:latin typeface="Times New Roman"/>
                <a:ea typeface="Times New Roman"/>
                <a:cs typeface="Times New Roman"/>
                <a:sym typeface="Times New Roman"/>
              </a:defRPr>
            </a:lvl2pPr>
            <a:lvl3pPr lvl="2" marR="0" rtl="0" algn="ctr">
              <a:lnSpc>
                <a:spcPct val="100000"/>
              </a:lnSpc>
              <a:spcBef>
                <a:spcPts val="0"/>
              </a:spcBef>
              <a:spcAft>
                <a:spcPts val="0"/>
              </a:spcAft>
              <a:buClr>
                <a:srgbClr val="000000"/>
              </a:buClr>
              <a:buSzPts val="1400"/>
              <a:buFont typeface="Arial"/>
              <a:buNone/>
              <a:defRPr b="0" i="0" sz="2800" u="none" cap="none" strike="noStrike">
                <a:solidFill>
                  <a:schemeClr val="dk2"/>
                </a:solidFill>
                <a:latin typeface="Times New Roman"/>
                <a:ea typeface="Times New Roman"/>
                <a:cs typeface="Times New Roman"/>
                <a:sym typeface="Times New Roman"/>
              </a:defRPr>
            </a:lvl3pPr>
            <a:lvl4pPr lvl="3" marR="0" rtl="0" algn="ctr">
              <a:lnSpc>
                <a:spcPct val="100000"/>
              </a:lnSpc>
              <a:spcBef>
                <a:spcPts val="0"/>
              </a:spcBef>
              <a:spcAft>
                <a:spcPts val="0"/>
              </a:spcAft>
              <a:buClr>
                <a:srgbClr val="000000"/>
              </a:buClr>
              <a:buSzPts val="1400"/>
              <a:buFont typeface="Arial"/>
              <a:buNone/>
              <a:defRPr b="0" i="0" sz="2800" u="none" cap="none" strike="noStrike">
                <a:solidFill>
                  <a:schemeClr val="dk2"/>
                </a:solidFill>
                <a:latin typeface="Times New Roman"/>
                <a:ea typeface="Times New Roman"/>
                <a:cs typeface="Times New Roman"/>
                <a:sym typeface="Times New Roman"/>
              </a:defRPr>
            </a:lvl4pPr>
            <a:lvl5pPr lvl="4" marR="0" rtl="0" algn="ctr">
              <a:lnSpc>
                <a:spcPct val="100000"/>
              </a:lnSpc>
              <a:spcBef>
                <a:spcPts val="0"/>
              </a:spcBef>
              <a:spcAft>
                <a:spcPts val="0"/>
              </a:spcAft>
              <a:buClr>
                <a:srgbClr val="000000"/>
              </a:buClr>
              <a:buSzPts val="1400"/>
              <a:buFont typeface="Arial"/>
              <a:buNone/>
              <a:defRPr b="0" i="0" sz="2800" u="none" cap="none" strike="noStrike">
                <a:solidFill>
                  <a:schemeClr val="dk2"/>
                </a:solidFill>
                <a:latin typeface="Times New Roman"/>
                <a:ea typeface="Times New Roman"/>
                <a:cs typeface="Times New Roman"/>
                <a:sym typeface="Times New Roman"/>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9pPr>
          </a:lstStyle>
          <a:p/>
        </p:txBody>
      </p:sp>
      <p:sp>
        <p:nvSpPr>
          <p:cNvPr id="11" name="Google Shape;11;p80"/>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chemeClr val="dk2"/>
              </a:buClr>
              <a:buSzPts val="2400"/>
              <a:buFont typeface="Arial"/>
              <a:buChar char="●"/>
              <a:defRPr b="0" i="0" sz="2400" u="none" cap="none" strike="noStrike">
                <a:solidFill>
                  <a:schemeClr val="dk1"/>
                </a:solidFill>
                <a:latin typeface="Times New Roman"/>
                <a:ea typeface="Times New Roman"/>
                <a:cs typeface="Times New Roman"/>
                <a:sym typeface="Times New Roman"/>
              </a:defRPr>
            </a:lvl1pPr>
            <a:lvl2pPr indent="-368300" lvl="1" marL="914400" marR="0" rtl="0" algn="l">
              <a:lnSpc>
                <a:spcPct val="100000"/>
              </a:lnSpc>
              <a:spcBef>
                <a:spcPts val="440"/>
              </a:spcBef>
              <a:spcAft>
                <a:spcPts val="0"/>
              </a:spcAft>
              <a:buClr>
                <a:schemeClr val="dk2"/>
              </a:buClr>
              <a:buSzPts val="2200"/>
              <a:buFont typeface="Noto Sans Symbols"/>
              <a:buChar char="⮚"/>
              <a:defRPr b="0" i="0" sz="2200" u="none" cap="none" strike="noStrike">
                <a:solidFill>
                  <a:schemeClr val="dk1"/>
                </a:solidFill>
                <a:latin typeface="Times New Roman"/>
                <a:ea typeface="Times New Roman"/>
                <a:cs typeface="Times New Roman"/>
                <a:sym typeface="Times New Roman"/>
              </a:defRPr>
            </a:lvl2pPr>
            <a:lvl3pPr indent="-355600" lvl="2" marL="1371600" marR="0" rtl="0" algn="l">
              <a:lnSpc>
                <a:spcPct val="100000"/>
              </a:lnSpc>
              <a:spcBef>
                <a:spcPts val="400"/>
              </a:spcBef>
              <a:spcAft>
                <a:spcPts val="0"/>
              </a:spcAft>
              <a:buClr>
                <a:schemeClr val="dk2"/>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100000"/>
              </a:lnSpc>
              <a:spcBef>
                <a:spcPts val="360"/>
              </a:spcBef>
              <a:spcAft>
                <a:spcPts val="0"/>
              </a:spcAft>
              <a:buClr>
                <a:schemeClr val="dk2"/>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100000"/>
              </a:lnSpc>
              <a:spcBef>
                <a:spcPts val="360"/>
              </a:spcBef>
              <a:spcAft>
                <a:spcPts val="0"/>
              </a:spcAft>
              <a:buClr>
                <a:schemeClr val="dk2"/>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 name="Google Shape;12;p8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9pPr>
          </a:lstStyle>
          <a:p/>
        </p:txBody>
      </p:sp>
      <p:sp>
        <p:nvSpPr>
          <p:cNvPr id="13" name="Google Shape;13;p8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9pPr>
          </a:lstStyle>
          <a:p/>
        </p:txBody>
      </p:sp>
      <p:sp>
        <p:nvSpPr>
          <p:cNvPr id="14" name="Google Shape;14;p8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www.mmds.or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4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4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hyperlink" Target="http://hadoop.apache.org/releases.html"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 Id="rId3" Type="http://schemas.openxmlformats.org/officeDocument/2006/relationships/image" Target="../media/image14.png"/><Relationship Id="rId4" Type="http://schemas.openxmlformats.org/officeDocument/2006/relationships/image" Target="../media/image16.jpg"/></Relationships>
</file>

<file path=ppt/slides/_rels/slide63.xml.rels><?xml version="1.0" encoding="UTF-8" standalone="yes"?><Relationships xmlns="http://schemas.openxmlformats.org/package/2006/relationships"><Relationship Id="rId20" Type="http://schemas.openxmlformats.org/officeDocument/2006/relationships/image" Target="../media/image32.png"/><Relationship Id="rId22" Type="http://schemas.openxmlformats.org/officeDocument/2006/relationships/image" Target="../media/image31.png"/><Relationship Id="rId21" Type="http://schemas.openxmlformats.org/officeDocument/2006/relationships/image" Target="../media/image38.png"/><Relationship Id="rId24" Type="http://schemas.openxmlformats.org/officeDocument/2006/relationships/image" Target="../media/image44.png"/><Relationship Id="rId23" Type="http://schemas.openxmlformats.org/officeDocument/2006/relationships/image" Target="../media/image59.png"/><Relationship Id="rId1" Type="http://schemas.openxmlformats.org/officeDocument/2006/relationships/slideLayout" Target="../slideLayouts/slideLayout4.xml"/><Relationship Id="rId2" Type="http://schemas.openxmlformats.org/officeDocument/2006/relationships/notesSlide" Target="../notesSlides/notesSlide63.xml"/><Relationship Id="rId3" Type="http://schemas.openxmlformats.org/officeDocument/2006/relationships/image" Target="../media/image21.png"/><Relationship Id="rId4" Type="http://schemas.openxmlformats.org/officeDocument/2006/relationships/image" Target="../media/image19.png"/><Relationship Id="rId9" Type="http://schemas.openxmlformats.org/officeDocument/2006/relationships/image" Target="../media/image22.png"/><Relationship Id="rId26" Type="http://schemas.openxmlformats.org/officeDocument/2006/relationships/image" Target="../media/image50.png"/><Relationship Id="rId25" Type="http://schemas.openxmlformats.org/officeDocument/2006/relationships/image" Target="../media/image66.png"/><Relationship Id="rId5" Type="http://schemas.openxmlformats.org/officeDocument/2006/relationships/image" Target="../media/image15.png"/><Relationship Id="rId6" Type="http://schemas.openxmlformats.org/officeDocument/2006/relationships/image" Target="../media/image25.png"/><Relationship Id="rId7" Type="http://schemas.openxmlformats.org/officeDocument/2006/relationships/image" Target="../media/image20.png"/><Relationship Id="rId8" Type="http://schemas.openxmlformats.org/officeDocument/2006/relationships/image" Target="../media/image18.png"/><Relationship Id="rId11" Type="http://schemas.openxmlformats.org/officeDocument/2006/relationships/image" Target="../media/image24.png"/><Relationship Id="rId10" Type="http://schemas.openxmlformats.org/officeDocument/2006/relationships/image" Target="../media/image27.png"/><Relationship Id="rId13" Type="http://schemas.openxmlformats.org/officeDocument/2006/relationships/image" Target="../media/image23.png"/><Relationship Id="rId12" Type="http://schemas.openxmlformats.org/officeDocument/2006/relationships/image" Target="../media/image29.png"/><Relationship Id="rId15" Type="http://schemas.openxmlformats.org/officeDocument/2006/relationships/image" Target="../media/image26.png"/><Relationship Id="rId14" Type="http://schemas.openxmlformats.org/officeDocument/2006/relationships/image" Target="../media/image33.png"/><Relationship Id="rId17" Type="http://schemas.openxmlformats.org/officeDocument/2006/relationships/image" Target="../media/image49.png"/><Relationship Id="rId16" Type="http://schemas.openxmlformats.org/officeDocument/2006/relationships/image" Target="../media/image52.png"/><Relationship Id="rId19" Type="http://schemas.openxmlformats.org/officeDocument/2006/relationships/image" Target="../media/image30.png"/><Relationship Id="rId18" Type="http://schemas.openxmlformats.org/officeDocument/2006/relationships/image" Target="../media/image28.png"/></Relationships>
</file>

<file path=ppt/slides/_rels/slide64.xml.rels><?xml version="1.0" encoding="UTF-8" standalone="yes"?><Relationships xmlns="http://schemas.openxmlformats.org/package/2006/relationships"><Relationship Id="rId20" Type="http://schemas.openxmlformats.org/officeDocument/2006/relationships/image" Target="../media/image32.png"/><Relationship Id="rId22" Type="http://schemas.openxmlformats.org/officeDocument/2006/relationships/image" Target="../media/image31.png"/><Relationship Id="rId21" Type="http://schemas.openxmlformats.org/officeDocument/2006/relationships/image" Target="../media/image38.png"/><Relationship Id="rId24" Type="http://schemas.openxmlformats.org/officeDocument/2006/relationships/image" Target="../media/image44.png"/><Relationship Id="rId23" Type="http://schemas.openxmlformats.org/officeDocument/2006/relationships/image" Target="../media/image59.png"/><Relationship Id="rId1" Type="http://schemas.openxmlformats.org/officeDocument/2006/relationships/slideLayout" Target="../slideLayouts/slideLayout4.xml"/><Relationship Id="rId2" Type="http://schemas.openxmlformats.org/officeDocument/2006/relationships/notesSlide" Target="../notesSlides/notesSlide64.xml"/><Relationship Id="rId3" Type="http://schemas.openxmlformats.org/officeDocument/2006/relationships/image" Target="../media/image21.png"/><Relationship Id="rId4" Type="http://schemas.openxmlformats.org/officeDocument/2006/relationships/image" Target="../media/image19.png"/><Relationship Id="rId9" Type="http://schemas.openxmlformats.org/officeDocument/2006/relationships/image" Target="../media/image22.png"/><Relationship Id="rId26" Type="http://schemas.openxmlformats.org/officeDocument/2006/relationships/image" Target="../media/image50.png"/><Relationship Id="rId25" Type="http://schemas.openxmlformats.org/officeDocument/2006/relationships/image" Target="../media/image66.png"/><Relationship Id="rId5" Type="http://schemas.openxmlformats.org/officeDocument/2006/relationships/image" Target="../media/image15.png"/><Relationship Id="rId6" Type="http://schemas.openxmlformats.org/officeDocument/2006/relationships/image" Target="../media/image25.png"/><Relationship Id="rId7" Type="http://schemas.openxmlformats.org/officeDocument/2006/relationships/image" Target="../media/image20.png"/><Relationship Id="rId8" Type="http://schemas.openxmlformats.org/officeDocument/2006/relationships/image" Target="../media/image18.png"/><Relationship Id="rId11" Type="http://schemas.openxmlformats.org/officeDocument/2006/relationships/image" Target="../media/image24.png"/><Relationship Id="rId10" Type="http://schemas.openxmlformats.org/officeDocument/2006/relationships/image" Target="../media/image27.png"/><Relationship Id="rId13" Type="http://schemas.openxmlformats.org/officeDocument/2006/relationships/image" Target="../media/image23.png"/><Relationship Id="rId12" Type="http://schemas.openxmlformats.org/officeDocument/2006/relationships/image" Target="../media/image29.png"/><Relationship Id="rId15" Type="http://schemas.openxmlformats.org/officeDocument/2006/relationships/image" Target="../media/image26.png"/><Relationship Id="rId14" Type="http://schemas.openxmlformats.org/officeDocument/2006/relationships/image" Target="../media/image33.png"/><Relationship Id="rId17" Type="http://schemas.openxmlformats.org/officeDocument/2006/relationships/image" Target="../media/image49.png"/><Relationship Id="rId16" Type="http://schemas.openxmlformats.org/officeDocument/2006/relationships/image" Target="../media/image52.png"/><Relationship Id="rId19" Type="http://schemas.openxmlformats.org/officeDocument/2006/relationships/image" Target="../media/image30.png"/><Relationship Id="rId18" Type="http://schemas.openxmlformats.org/officeDocument/2006/relationships/image" Target="../media/image2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 Id="rId3" Type="http://schemas.openxmlformats.org/officeDocument/2006/relationships/image" Target="../media/image14.png"/><Relationship Id="rId4" Type="http://schemas.openxmlformats.org/officeDocument/2006/relationships/image" Target="../media/image16.jpg"/></Relationships>
</file>

<file path=ppt/slides/_rels/slide66.xml.rels><?xml version="1.0" encoding="UTF-8" standalone="yes"?><Relationships xmlns="http://schemas.openxmlformats.org/package/2006/relationships"><Relationship Id="rId20" Type="http://schemas.openxmlformats.org/officeDocument/2006/relationships/image" Target="../media/image32.png"/><Relationship Id="rId22" Type="http://schemas.openxmlformats.org/officeDocument/2006/relationships/image" Target="../media/image31.png"/><Relationship Id="rId21" Type="http://schemas.openxmlformats.org/officeDocument/2006/relationships/image" Target="../media/image38.png"/><Relationship Id="rId24" Type="http://schemas.openxmlformats.org/officeDocument/2006/relationships/image" Target="../media/image44.png"/><Relationship Id="rId23" Type="http://schemas.openxmlformats.org/officeDocument/2006/relationships/image" Target="../media/image59.png"/><Relationship Id="rId1" Type="http://schemas.openxmlformats.org/officeDocument/2006/relationships/slideLayout" Target="../slideLayouts/slideLayout4.xml"/><Relationship Id="rId2" Type="http://schemas.openxmlformats.org/officeDocument/2006/relationships/notesSlide" Target="../notesSlides/notesSlide66.xml"/><Relationship Id="rId3" Type="http://schemas.openxmlformats.org/officeDocument/2006/relationships/image" Target="../media/image21.png"/><Relationship Id="rId4" Type="http://schemas.openxmlformats.org/officeDocument/2006/relationships/image" Target="../media/image19.png"/><Relationship Id="rId9" Type="http://schemas.openxmlformats.org/officeDocument/2006/relationships/image" Target="../media/image22.png"/><Relationship Id="rId26" Type="http://schemas.openxmlformats.org/officeDocument/2006/relationships/image" Target="../media/image50.png"/><Relationship Id="rId25" Type="http://schemas.openxmlformats.org/officeDocument/2006/relationships/image" Target="../media/image66.png"/><Relationship Id="rId5" Type="http://schemas.openxmlformats.org/officeDocument/2006/relationships/image" Target="../media/image15.png"/><Relationship Id="rId6" Type="http://schemas.openxmlformats.org/officeDocument/2006/relationships/image" Target="../media/image25.png"/><Relationship Id="rId7" Type="http://schemas.openxmlformats.org/officeDocument/2006/relationships/image" Target="../media/image20.png"/><Relationship Id="rId8" Type="http://schemas.openxmlformats.org/officeDocument/2006/relationships/image" Target="../media/image18.png"/><Relationship Id="rId11" Type="http://schemas.openxmlformats.org/officeDocument/2006/relationships/image" Target="../media/image24.png"/><Relationship Id="rId10" Type="http://schemas.openxmlformats.org/officeDocument/2006/relationships/image" Target="../media/image27.png"/><Relationship Id="rId13" Type="http://schemas.openxmlformats.org/officeDocument/2006/relationships/image" Target="../media/image23.png"/><Relationship Id="rId12" Type="http://schemas.openxmlformats.org/officeDocument/2006/relationships/image" Target="../media/image29.png"/><Relationship Id="rId15" Type="http://schemas.openxmlformats.org/officeDocument/2006/relationships/image" Target="../media/image26.png"/><Relationship Id="rId14" Type="http://schemas.openxmlformats.org/officeDocument/2006/relationships/image" Target="../media/image33.png"/><Relationship Id="rId17" Type="http://schemas.openxmlformats.org/officeDocument/2006/relationships/image" Target="../media/image49.png"/><Relationship Id="rId16" Type="http://schemas.openxmlformats.org/officeDocument/2006/relationships/image" Target="../media/image52.png"/><Relationship Id="rId19" Type="http://schemas.openxmlformats.org/officeDocument/2006/relationships/image" Target="../media/image30.png"/><Relationship Id="rId18" Type="http://schemas.openxmlformats.org/officeDocument/2006/relationships/image" Target="../media/image2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 Id="rId3" Type="http://schemas.openxmlformats.org/officeDocument/2006/relationships/image" Target="../media/image14.png"/><Relationship Id="rId4" Type="http://schemas.openxmlformats.org/officeDocument/2006/relationships/image" Target="../media/image16.jpg"/></Relationships>
</file>

<file path=ppt/slides/_rels/slide68.xml.rels><?xml version="1.0" encoding="UTF-8" standalone="yes"?><Relationships xmlns="http://schemas.openxmlformats.org/package/2006/relationships"><Relationship Id="rId20" Type="http://schemas.openxmlformats.org/officeDocument/2006/relationships/image" Target="../media/image32.png"/><Relationship Id="rId22" Type="http://schemas.openxmlformats.org/officeDocument/2006/relationships/image" Target="../media/image31.png"/><Relationship Id="rId21" Type="http://schemas.openxmlformats.org/officeDocument/2006/relationships/image" Target="../media/image38.png"/><Relationship Id="rId24" Type="http://schemas.openxmlformats.org/officeDocument/2006/relationships/image" Target="../media/image44.png"/><Relationship Id="rId23" Type="http://schemas.openxmlformats.org/officeDocument/2006/relationships/image" Target="../media/image59.png"/><Relationship Id="rId1" Type="http://schemas.openxmlformats.org/officeDocument/2006/relationships/slideLayout" Target="../slideLayouts/slideLayout4.xml"/><Relationship Id="rId2" Type="http://schemas.openxmlformats.org/officeDocument/2006/relationships/notesSlide" Target="../notesSlides/notesSlide68.xml"/><Relationship Id="rId3" Type="http://schemas.openxmlformats.org/officeDocument/2006/relationships/image" Target="../media/image21.png"/><Relationship Id="rId4" Type="http://schemas.openxmlformats.org/officeDocument/2006/relationships/image" Target="../media/image19.png"/><Relationship Id="rId9" Type="http://schemas.openxmlformats.org/officeDocument/2006/relationships/image" Target="../media/image22.png"/><Relationship Id="rId26" Type="http://schemas.openxmlformats.org/officeDocument/2006/relationships/image" Target="../media/image50.png"/><Relationship Id="rId25" Type="http://schemas.openxmlformats.org/officeDocument/2006/relationships/image" Target="../media/image66.png"/><Relationship Id="rId5" Type="http://schemas.openxmlformats.org/officeDocument/2006/relationships/image" Target="../media/image15.png"/><Relationship Id="rId6" Type="http://schemas.openxmlformats.org/officeDocument/2006/relationships/image" Target="../media/image25.png"/><Relationship Id="rId7" Type="http://schemas.openxmlformats.org/officeDocument/2006/relationships/image" Target="../media/image20.png"/><Relationship Id="rId8" Type="http://schemas.openxmlformats.org/officeDocument/2006/relationships/image" Target="../media/image18.png"/><Relationship Id="rId11" Type="http://schemas.openxmlformats.org/officeDocument/2006/relationships/image" Target="../media/image24.png"/><Relationship Id="rId10" Type="http://schemas.openxmlformats.org/officeDocument/2006/relationships/image" Target="../media/image27.png"/><Relationship Id="rId13" Type="http://schemas.openxmlformats.org/officeDocument/2006/relationships/image" Target="../media/image23.png"/><Relationship Id="rId12" Type="http://schemas.openxmlformats.org/officeDocument/2006/relationships/image" Target="../media/image29.png"/><Relationship Id="rId15" Type="http://schemas.openxmlformats.org/officeDocument/2006/relationships/image" Target="../media/image26.png"/><Relationship Id="rId14" Type="http://schemas.openxmlformats.org/officeDocument/2006/relationships/image" Target="../media/image33.png"/><Relationship Id="rId17" Type="http://schemas.openxmlformats.org/officeDocument/2006/relationships/image" Target="../media/image49.png"/><Relationship Id="rId16" Type="http://schemas.openxmlformats.org/officeDocument/2006/relationships/image" Target="../media/image52.png"/><Relationship Id="rId19" Type="http://schemas.openxmlformats.org/officeDocument/2006/relationships/image" Target="../media/image30.png"/><Relationship Id="rId18" Type="http://schemas.openxmlformats.org/officeDocument/2006/relationships/image" Target="../media/image28.png"/></Relationships>
</file>

<file path=ppt/slides/_rels/slide69.xml.rels><?xml version="1.0" encoding="UTF-8" standalone="yes"?><Relationships xmlns="http://schemas.openxmlformats.org/package/2006/relationships"><Relationship Id="rId20" Type="http://schemas.openxmlformats.org/officeDocument/2006/relationships/image" Target="../media/image32.png"/><Relationship Id="rId22" Type="http://schemas.openxmlformats.org/officeDocument/2006/relationships/image" Target="../media/image31.png"/><Relationship Id="rId21" Type="http://schemas.openxmlformats.org/officeDocument/2006/relationships/image" Target="../media/image38.png"/><Relationship Id="rId24" Type="http://schemas.openxmlformats.org/officeDocument/2006/relationships/image" Target="../media/image44.png"/><Relationship Id="rId23" Type="http://schemas.openxmlformats.org/officeDocument/2006/relationships/image" Target="../media/image59.png"/><Relationship Id="rId1" Type="http://schemas.openxmlformats.org/officeDocument/2006/relationships/slideLayout" Target="../slideLayouts/slideLayout4.xml"/><Relationship Id="rId2" Type="http://schemas.openxmlformats.org/officeDocument/2006/relationships/notesSlide" Target="../notesSlides/notesSlide69.xml"/><Relationship Id="rId3" Type="http://schemas.openxmlformats.org/officeDocument/2006/relationships/image" Target="../media/image21.png"/><Relationship Id="rId4" Type="http://schemas.openxmlformats.org/officeDocument/2006/relationships/image" Target="../media/image19.png"/><Relationship Id="rId9" Type="http://schemas.openxmlformats.org/officeDocument/2006/relationships/image" Target="../media/image22.png"/><Relationship Id="rId26" Type="http://schemas.openxmlformats.org/officeDocument/2006/relationships/image" Target="../media/image50.png"/><Relationship Id="rId25" Type="http://schemas.openxmlformats.org/officeDocument/2006/relationships/image" Target="../media/image66.png"/><Relationship Id="rId5" Type="http://schemas.openxmlformats.org/officeDocument/2006/relationships/image" Target="../media/image15.png"/><Relationship Id="rId6" Type="http://schemas.openxmlformats.org/officeDocument/2006/relationships/image" Target="../media/image25.png"/><Relationship Id="rId7" Type="http://schemas.openxmlformats.org/officeDocument/2006/relationships/image" Target="../media/image20.png"/><Relationship Id="rId8" Type="http://schemas.openxmlformats.org/officeDocument/2006/relationships/image" Target="../media/image18.png"/><Relationship Id="rId11" Type="http://schemas.openxmlformats.org/officeDocument/2006/relationships/image" Target="../media/image24.png"/><Relationship Id="rId10" Type="http://schemas.openxmlformats.org/officeDocument/2006/relationships/image" Target="../media/image27.png"/><Relationship Id="rId13" Type="http://schemas.openxmlformats.org/officeDocument/2006/relationships/image" Target="../media/image23.png"/><Relationship Id="rId12" Type="http://schemas.openxmlformats.org/officeDocument/2006/relationships/image" Target="../media/image29.png"/><Relationship Id="rId15" Type="http://schemas.openxmlformats.org/officeDocument/2006/relationships/image" Target="../media/image26.png"/><Relationship Id="rId14" Type="http://schemas.openxmlformats.org/officeDocument/2006/relationships/image" Target="../media/image33.png"/><Relationship Id="rId17" Type="http://schemas.openxmlformats.org/officeDocument/2006/relationships/image" Target="../media/image49.png"/><Relationship Id="rId16" Type="http://schemas.openxmlformats.org/officeDocument/2006/relationships/image" Target="../media/image52.png"/><Relationship Id="rId19" Type="http://schemas.openxmlformats.org/officeDocument/2006/relationships/image" Target="../media/image30.png"/><Relationship Id="rId18"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0.xml"/><Relationship Id="rId3" Type="http://schemas.openxmlformats.org/officeDocument/2006/relationships/image" Target="../media/image14.png"/><Relationship Id="rId4" Type="http://schemas.openxmlformats.org/officeDocument/2006/relationships/image" Target="../media/image16.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2983d72a5d35cea0_0"/>
          <p:cNvSpPr txBox="1"/>
          <p:nvPr>
            <p:ph type="title"/>
          </p:nvPr>
        </p:nvSpPr>
        <p:spPr>
          <a:xfrm>
            <a:off x="685800" y="304800"/>
            <a:ext cx="77724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Quiz Logistics</a:t>
            </a:r>
            <a:endParaRPr/>
          </a:p>
        </p:txBody>
      </p:sp>
      <p:sp>
        <p:nvSpPr>
          <p:cNvPr id="90" name="Google Shape;90;g2983d72a5d35cea0_0"/>
          <p:cNvSpPr txBox="1"/>
          <p:nvPr>
            <p:ph idx="1" type="body"/>
          </p:nvPr>
        </p:nvSpPr>
        <p:spPr>
          <a:xfrm>
            <a:off x="685795" y="1447804"/>
            <a:ext cx="7772400" cy="46482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US"/>
              <a:t>Quiz time: 2:00-2:20pm</a:t>
            </a:r>
            <a:endParaRPr/>
          </a:p>
          <a:p>
            <a:pPr indent="0" lvl="0" marL="0" rtl="0" algn="l">
              <a:spcBef>
                <a:spcPts val="480"/>
              </a:spcBef>
              <a:spcAft>
                <a:spcPts val="0"/>
              </a:spcAft>
              <a:buNone/>
            </a:pPr>
            <a:r>
              <a:t/>
            </a:r>
            <a:endParaRPr/>
          </a:p>
          <a:p>
            <a:pPr indent="0" lvl="0" marL="0" rtl="0" algn="l">
              <a:spcBef>
                <a:spcPts val="480"/>
              </a:spcBef>
              <a:spcAft>
                <a:spcPts val="0"/>
              </a:spcAft>
              <a:buNone/>
            </a:pPr>
            <a:r>
              <a:rPr lang="en-US"/>
              <a:t>In Class: </a:t>
            </a:r>
            <a:endParaRPr/>
          </a:p>
          <a:p>
            <a:pPr indent="0" lvl="0" marL="0" rtl="0" algn="l">
              <a:spcBef>
                <a:spcPts val="480"/>
              </a:spcBef>
              <a:spcAft>
                <a:spcPts val="0"/>
              </a:spcAft>
              <a:buNone/>
            </a:pPr>
            <a:r>
              <a:rPr lang="en-US"/>
              <a:t>	1:50pm arrive, check-in with your USC ID</a:t>
            </a:r>
            <a:endParaRPr/>
          </a:p>
          <a:p>
            <a:pPr indent="0" lvl="0" marL="0" rtl="0" algn="l">
              <a:spcBef>
                <a:spcPts val="480"/>
              </a:spcBef>
              <a:spcAft>
                <a:spcPts val="0"/>
              </a:spcAft>
              <a:buNone/>
            </a:pPr>
            <a:r>
              <a:rPr lang="en-US"/>
              <a:t>Online:</a:t>
            </a:r>
            <a:endParaRPr/>
          </a:p>
          <a:p>
            <a:pPr indent="0" lvl="0" marL="0" rtl="0" algn="l">
              <a:spcBef>
                <a:spcPts val="480"/>
              </a:spcBef>
              <a:spcAft>
                <a:spcPts val="0"/>
              </a:spcAft>
              <a:buNone/>
            </a:pPr>
            <a:r>
              <a:rPr lang="en-US"/>
              <a:t>	1:55pm join WebEx on DEN using your phone and</a:t>
            </a:r>
            <a:endParaRPr/>
          </a:p>
          <a:p>
            <a:pPr indent="0" lvl="0" marL="0" rtl="0" algn="l">
              <a:spcBef>
                <a:spcPts val="480"/>
              </a:spcBef>
              <a:spcAft>
                <a:spcPts val="0"/>
              </a:spcAft>
              <a:buNone/>
            </a:pPr>
            <a:r>
              <a:rPr lang="en-US"/>
              <a:t>	turn on your camera as instructed</a:t>
            </a:r>
            <a:endParaRPr/>
          </a:p>
          <a:p>
            <a:pPr indent="0" lvl="0" marL="0" rtl="0" algn="l">
              <a:spcBef>
                <a:spcPts val="480"/>
              </a:spcBef>
              <a:spcAft>
                <a:spcPts val="0"/>
              </a:spcAft>
              <a:buNone/>
            </a:pPr>
            <a:r>
              <a:t/>
            </a:r>
            <a:endParaRPr/>
          </a:p>
          <a:p>
            <a:pPr indent="0" lvl="0" marL="0" rtl="0" algn="l">
              <a:spcBef>
                <a:spcPts val="480"/>
              </a:spcBef>
              <a:spcAft>
                <a:spcPts val="0"/>
              </a:spcAft>
              <a:buNone/>
            </a:pPr>
            <a:r>
              <a:rPr lang="en-US"/>
              <a:t>2:00pm, use your laptop and go to DEN, </a:t>
            </a:r>
            <a:endParaRPr/>
          </a:p>
          <a:p>
            <a:pPr indent="0" lvl="0" marL="0" rtl="0" algn="l">
              <a:spcBef>
                <a:spcPts val="480"/>
              </a:spcBef>
              <a:spcAft>
                <a:spcPts val="0"/>
              </a:spcAft>
              <a:buNone/>
            </a:pPr>
            <a:r>
              <a:rPr lang="en-US"/>
              <a:t>		myTool-&gt;Quizzes, enter lockdown browser</a:t>
            </a:r>
            <a:endParaRPr/>
          </a:p>
          <a:p>
            <a:pPr indent="0" lvl="0" marL="0" rtl="0" algn="l">
              <a:spcBef>
                <a:spcPts val="480"/>
              </a:spcBef>
              <a:spcAft>
                <a:spcPts val="0"/>
              </a:spcAft>
              <a:buNone/>
            </a:pPr>
            <a:r>
              <a:rPr lang="en-US"/>
              <a:t>		type in password</a:t>
            </a:r>
            <a:endParaRPr/>
          </a:p>
        </p:txBody>
      </p:sp>
      <p:sp>
        <p:nvSpPr>
          <p:cNvPr id="91" name="Google Shape;91;g2983d72a5d35cea0_0"/>
          <p:cNvSpPr txBox="1"/>
          <p:nvPr>
            <p:ph idx="12" type="sldNum"/>
          </p:nvPr>
        </p:nvSpPr>
        <p:spPr>
          <a:xfrm>
            <a:off x="6553200" y="6248400"/>
            <a:ext cx="1905000" cy="4572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9"/>
          <p:cNvSpPr/>
          <p:nvPr/>
        </p:nvSpPr>
        <p:spPr>
          <a:xfrm>
            <a:off x="254680" y="1333787"/>
            <a:ext cx="6146120" cy="5334000"/>
          </a:xfrm>
          <a:prstGeom prst="rect">
            <a:avLst/>
          </a:prstGeom>
          <a:solidFill>
            <a:srgbClr val="F2F2F2"/>
          </a:solidFill>
          <a:ln cap="flat" cmpd="sng" w="95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ahoma"/>
                <a:ea typeface="Tahoma"/>
                <a:cs typeface="Tahoma"/>
                <a:sym typeface="Tahoma"/>
              </a:rPr>
              <a:t>Shuffle/Group by Key Step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
        <p:nvSpPr>
          <p:cNvPr id="383" name="Google Shape;383;p9"/>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3600">
                <a:solidFill>
                  <a:srgbClr val="A01A06"/>
                </a:solidFill>
                <a:latin typeface="Calibri"/>
                <a:ea typeface="Calibri"/>
                <a:cs typeface="Calibri"/>
                <a:sym typeface="Calibri"/>
              </a:rPr>
              <a:t>Map-Reduce: The </a:t>
            </a:r>
            <a:r>
              <a:rPr lang="en-US" sz="3600" u="sng">
                <a:solidFill>
                  <a:srgbClr val="A01A06"/>
                </a:solidFill>
                <a:latin typeface="Calibri"/>
                <a:ea typeface="Calibri"/>
                <a:cs typeface="Calibri"/>
                <a:sym typeface="Calibri"/>
              </a:rPr>
              <a:t>Reduce</a:t>
            </a:r>
            <a:r>
              <a:rPr lang="en-US" sz="3600">
                <a:solidFill>
                  <a:srgbClr val="A01A06"/>
                </a:solidFill>
                <a:latin typeface="Calibri"/>
                <a:ea typeface="Calibri"/>
                <a:cs typeface="Calibri"/>
                <a:sym typeface="Calibri"/>
              </a:rPr>
              <a:t> Step</a:t>
            </a:r>
            <a:endParaRPr b="0" sz="3600">
              <a:solidFill>
                <a:srgbClr val="A01A06"/>
              </a:solidFill>
              <a:latin typeface="Calibri"/>
              <a:ea typeface="Calibri"/>
              <a:cs typeface="Calibri"/>
              <a:sym typeface="Calibri"/>
            </a:endParaRPr>
          </a:p>
        </p:txBody>
      </p:sp>
      <p:grpSp>
        <p:nvGrpSpPr>
          <p:cNvPr id="384" name="Google Shape;384;p9"/>
          <p:cNvGrpSpPr/>
          <p:nvPr/>
        </p:nvGrpSpPr>
        <p:grpSpPr>
          <a:xfrm>
            <a:off x="352555" y="2214622"/>
            <a:ext cx="2989554" cy="3678798"/>
            <a:chOff x="2912576" y="1867136"/>
            <a:chExt cx="2989554" cy="3678798"/>
          </a:xfrm>
        </p:grpSpPr>
        <p:sp>
          <p:nvSpPr>
            <p:cNvPr id="385" name="Google Shape;385;p9"/>
            <p:cNvSpPr/>
            <p:nvPr/>
          </p:nvSpPr>
          <p:spPr>
            <a:xfrm>
              <a:off x="3561030" y="24443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9966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86" name="Google Shape;386;p9"/>
            <p:cNvSpPr/>
            <p:nvPr/>
          </p:nvSpPr>
          <p:spPr>
            <a:xfrm>
              <a:off x="3561030" y="24443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87" name="Google Shape;387;p9"/>
            <p:cNvSpPr/>
            <p:nvPr/>
          </p:nvSpPr>
          <p:spPr>
            <a:xfrm>
              <a:off x="4246830" y="24443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F0AD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88" name="Google Shape;388;p9"/>
            <p:cNvSpPr/>
            <p:nvPr/>
          </p:nvSpPr>
          <p:spPr>
            <a:xfrm>
              <a:off x="4246830" y="24443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89" name="Google Shape;389;p9"/>
            <p:cNvSpPr/>
            <p:nvPr/>
          </p:nvSpPr>
          <p:spPr>
            <a:xfrm>
              <a:off x="3561030" y="31301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CC99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90" name="Google Shape;390;p9"/>
            <p:cNvSpPr/>
            <p:nvPr/>
          </p:nvSpPr>
          <p:spPr>
            <a:xfrm>
              <a:off x="3561030" y="31301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91" name="Google Shape;391;p9"/>
            <p:cNvSpPr/>
            <p:nvPr/>
          </p:nvSpPr>
          <p:spPr>
            <a:xfrm>
              <a:off x="4246830" y="31301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B2A0C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92" name="Google Shape;392;p9"/>
            <p:cNvSpPr/>
            <p:nvPr/>
          </p:nvSpPr>
          <p:spPr>
            <a:xfrm>
              <a:off x="4246830" y="31301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93" name="Google Shape;393;p9"/>
            <p:cNvSpPr txBox="1"/>
            <p:nvPr/>
          </p:nvSpPr>
          <p:spPr>
            <a:xfrm>
              <a:off x="2912576" y="1867136"/>
              <a:ext cx="2989554" cy="276999"/>
            </a:xfrm>
            <a:prstGeom prst="rect">
              <a:avLst/>
            </a:prstGeom>
            <a:noFill/>
            <a:ln>
              <a:noFill/>
            </a:ln>
          </p:spPr>
          <p:txBody>
            <a:bodyPr anchorCtr="0" anchor="t" bIns="0" lIns="0" spcFirstLastPara="1" rIns="0" wrap="square" tIns="0">
              <a:spAutoFit/>
            </a:bodyPr>
            <a:lstStyle/>
            <a:p>
              <a:pPr indent="0" lvl="0" marL="12700" marR="5080" rtl="0" algn="l">
                <a:lnSpc>
                  <a:spcPct val="100000"/>
                </a:lnSpc>
                <a:spcBef>
                  <a:spcPts val="0"/>
                </a:spcBef>
                <a:spcAft>
                  <a:spcPts val="0"/>
                </a:spcAft>
                <a:buClr>
                  <a:srgbClr val="000000"/>
                </a:buClr>
                <a:buSzPts val="1800"/>
                <a:buFont typeface="Arial"/>
                <a:buNone/>
              </a:pPr>
              <a:r>
                <a:rPr b="0" i="0" lang="en-US" sz="1800" u="none" cap="none" strike="noStrike">
                  <a:solidFill>
                    <a:srgbClr val="A01A06"/>
                  </a:solidFill>
                  <a:latin typeface="Tahoma"/>
                  <a:ea typeface="Tahoma"/>
                  <a:cs typeface="Tahoma"/>
                  <a:sym typeface="Tahoma"/>
                </a:rPr>
                <a:t>Intermediate key-value pairs</a:t>
              </a:r>
              <a:endParaRPr b="0" i="0" sz="1800" u="none" cap="none" strike="noStrike">
                <a:solidFill>
                  <a:srgbClr val="A01A06"/>
                </a:solidFill>
                <a:latin typeface="Tahoma"/>
                <a:ea typeface="Tahoma"/>
                <a:cs typeface="Tahoma"/>
                <a:sym typeface="Tahoma"/>
              </a:endParaRPr>
            </a:p>
          </p:txBody>
        </p:sp>
        <p:sp>
          <p:nvSpPr>
            <p:cNvPr id="394" name="Google Shape;394;p9"/>
            <p:cNvSpPr txBox="1"/>
            <p:nvPr/>
          </p:nvSpPr>
          <p:spPr>
            <a:xfrm>
              <a:off x="3833189" y="32698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sp>
          <p:nvSpPr>
            <p:cNvPr id="395" name="Google Shape;395;p9"/>
            <p:cNvSpPr txBox="1"/>
            <p:nvPr/>
          </p:nvSpPr>
          <p:spPr>
            <a:xfrm>
              <a:off x="4676566" y="3251200"/>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396" name="Google Shape;396;p9"/>
            <p:cNvSpPr txBox="1"/>
            <p:nvPr/>
          </p:nvSpPr>
          <p:spPr>
            <a:xfrm>
              <a:off x="3833189" y="25840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sp>
          <p:nvSpPr>
            <p:cNvPr id="397" name="Google Shape;397;p9"/>
            <p:cNvSpPr txBox="1"/>
            <p:nvPr/>
          </p:nvSpPr>
          <p:spPr>
            <a:xfrm>
              <a:off x="4676407" y="2583192"/>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398" name="Google Shape;398;p9"/>
            <p:cNvSpPr/>
            <p:nvPr/>
          </p:nvSpPr>
          <p:spPr>
            <a:xfrm>
              <a:off x="3561030" y="38159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60B5C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99" name="Google Shape;399;p9"/>
            <p:cNvSpPr/>
            <p:nvPr/>
          </p:nvSpPr>
          <p:spPr>
            <a:xfrm>
              <a:off x="3561030" y="38159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00" name="Google Shape;400;p9"/>
            <p:cNvSpPr txBox="1"/>
            <p:nvPr/>
          </p:nvSpPr>
          <p:spPr>
            <a:xfrm>
              <a:off x="3833189" y="39556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sp>
          <p:nvSpPr>
            <p:cNvPr id="401" name="Google Shape;401;p9"/>
            <p:cNvSpPr/>
            <p:nvPr/>
          </p:nvSpPr>
          <p:spPr>
            <a:xfrm>
              <a:off x="4246830" y="38159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D9959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02" name="Google Shape;402;p9"/>
            <p:cNvSpPr/>
            <p:nvPr/>
          </p:nvSpPr>
          <p:spPr>
            <a:xfrm>
              <a:off x="4246830" y="38159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03" name="Google Shape;403;p9"/>
            <p:cNvSpPr txBox="1"/>
            <p:nvPr/>
          </p:nvSpPr>
          <p:spPr>
            <a:xfrm>
              <a:off x="4676566" y="3937000"/>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404" name="Google Shape;404;p9"/>
            <p:cNvSpPr txBox="1"/>
            <p:nvPr/>
          </p:nvSpPr>
          <p:spPr>
            <a:xfrm>
              <a:off x="4136617" y="4456372"/>
              <a:ext cx="293370" cy="330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rbel"/>
                  <a:ea typeface="Corbel"/>
                  <a:cs typeface="Corbel"/>
                  <a:sym typeface="Corbel"/>
                </a:rPr>
                <a:t>…</a:t>
              </a:r>
              <a:endParaRPr b="0" i="0" sz="2400" u="none" cap="none" strike="noStrike">
                <a:solidFill>
                  <a:schemeClr val="dk1"/>
                </a:solidFill>
                <a:latin typeface="Corbel"/>
                <a:ea typeface="Corbel"/>
                <a:cs typeface="Corbel"/>
                <a:sym typeface="Corbel"/>
              </a:endParaRPr>
            </a:p>
          </p:txBody>
        </p:sp>
        <p:sp>
          <p:nvSpPr>
            <p:cNvPr id="405" name="Google Shape;405;p9"/>
            <p:cNvSpPr/>
            <p:nvPr/>
          </p:nvSpPr>
          <p:spPr>
            <a:xfrm>
              <a:off x="3558869" y="501253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FFF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06" name="Google Shape;406;p9"/>
            <p:cNvSpPr/>
            <p:nvPr/>
          </p:nvSpPr>
          <p:spPr>
            <a:xfrm>
              <a:off x="3558869" y="501253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07" name="Google Shape;407;p9"/>
            <p:cNvSpPr txBox="1"/>
            <p:nvPr/>
          </p:nvSpPr>
          <p:spPr>
            <a:xfrm>
              <a:off x="3831028" y="5172735"/>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sp>
          <p:nvSpPr>
            <p:cNvPr id="408" name="Google Shape;408;p9"/>
            <p:cNvSpPr/>
            <p:nvPr/>
          </p:nvSpPr>
          <p:spPr>
            <a:xfrm>
              <a:off x="4244669" y="501253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FABF8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09" name="Google Shape;409;p9"/>
            <p:cNvSpPr/>
            <p:nvPr/>
          </p:nvSpPr>
          <p:spPr>
            <a:xfrm>
              <a:off x="4244669" y="501253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10" name="Google Shape;410;p9"/>
            <p:cNvSpPr txBox="1"/>
            <p:nvPr/>
          </p:nvSpPr>
          <p:spPr>
            <a:xfrm>
              <a:off x="4674405" y="5172735"/>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grpSp>
      <p:sp>
        <p:nvSpPr>
          <p:cNvPr id="411" name="Google Shape;411;p9"/>
          <p:cNvSpPr/>
          <p:nvPr/>
        </p:nvSpPr>
        <p:spPr>
          <a:xfrm>
            <a:off x="2867155" y="4081809"/>
            <a:ext cx="698795" cy="304800"/>
          </a:xfrm>
          <a:custGeom>
            <a:rect b="b" l="l" r="r" t="t"/>
            <a:pathLst>
              <a:path extrusionOk="0" h="304800" w="685800">
                <a:moveTo>
                  <a:pt x="514350" y="0"/>
                </a:moveTo>
                <a:lnTo>
                  <a:pt x="514350" y="76200"/>
                </a:lnTo>
                <a:lnTo>
                  <a:pt x="0" y="76200"/>
                </a:lnTo>
                <a:lnTo>
                  <a:pt x="0" y="228600"/>
                </a:lnTo>
                <a:lnTo>
                  <a:pt x="514350" y="228600"/>
                </a:lnTo>
                <a:lnTo>
                  <a:pt x="514350" y="304800"/>
                </a:lnTo>
                <a:lnTo>
                  <a:pt x="685800" y="152400"/>
                </a:lnTo>
                <a:lnTo>
                  <a:pt x="514350" y="0"/>
                </a:lnTo>
                <a:close/>
              </a:path>
            </a:pathLst>
          </a:custGeom>
          <a:solidFill>
            <a:srgbClr val="FF505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12" name="Google Shape;412;p9"/>
          <p:cNvSpPr txBox="1"/>
          <p:nvPr/>
        </p:nvSpPr>
        <p:spPr>
          <a:xfrm>
            <a:off x="2843585" y="3573109"/>
            <a:ext cx="72236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ahoma"/>
                <a:ea typeface="Tahoma"/>
                <a:cs typeface="Tahoma"/>
                <a:sym typeface="Tahoma"/>
              </a:rPr>
              <a:t>Group by key</a:t>
            </a:r>
            <a:endParaRPr b="0" i="0" sz="1400" u="none" cap="none" strike="noStrike">
              <a:solidFill>
                <a:srgbClr val="000000"/>
              </a:solidFill>
              <a:latin typeface="Arial"/>
              <a:ea typeface="Arial"/>
              <a:cs typeface="Arial"/>
              <a:sym typeface="Arial"/>
            </a:endParaRPr>
          </a:p>
        </p:txBody>
      </p:sp>
      <p:grpSp>
        <p:nvGrpSpPr>
          <p:cNvPr id="413" name="Google Shape;413;p9"/>
          <p:cNvGrpSpPr/>
          <p:nvPr/>
        </p:nvGrpSpPr>
        <p:grpSpPr>
          <a:xfrm>
            <a:off x="3587862" y="2214622"/>
            <a:ext cx="2752901" cy="3704449"/>
            <a:chOff x="4279282" y="2214622"/>
            <a:chExt cx="2752901" cy="3704449"/>
          </a:xfrm>
        </p:grpSpPr>
        <p:sp>
          <p:nvSpPr>
            <p:cNvPr id="414" name="Google Shape;414;p9"/>
            <p:cNvSpPr/>
            <p:nvPr/>
          </p:nvSpPr>
          <p:spPr>
            <a:xfrm>
              <a:off x="4367344" y="5385671"/>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FFF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15" name="Google Shape;415;p9"/>
            <p:cNvSpPr/>
            <p:nvPr/>
          </p:nvSpPr>
          <p:spPr>
            <a:xfrm>
              <a:off x="4367344" y="5385671"/>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16" name="Google Shape;416;p9"/>
            <p:cNvSpPr txBox="1"/>
            <p:nvPr/>
          </p:nvSpPr>
          <p:spPr>
            <a:xfrm>
              <a:off x="4639503" y="5545872"/>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sp>
          <p:nvSpPr>
            <p:cNvPr id="417" name="Google Shape;417;p9"/>
            <p:cNvSpPr/>
            <p:nvPr/>
          </p:nvSpPr>
          <p:spPr>
            <a:xfrm>
              <a:off x="5053144" y="5385671"/>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FABF8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18" name="Google Shape;418;p9"/>
            <p:cNvSpPr/>
            <p:nvPr/>
          </p:nvSpPr>
          <p:spPr>
            <a:xfrm>
              <a:off x="5053144" y="5385671"/>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19" name="Google Shape;419;p9"/>
            <p:cNvSpPr txBox="1"/>
            <p:nvPr/>
          </p:nvSpPr>
          <p:spPr>
            <a:xfrm>
              <a:off x="5405537" y="5545872"/>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420" name="Google Shape;420;p9"/>
            <p:cNvSpPr txBox="1"/>
            <p:nvPr/>
          </p:nvSpPr>
          <p:spPr>
            <a:xfrm>
              <a:off x="5009646" y="4716537"/>
              <a:ext cx="293370" cy="330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rbel"/>
                  <a:ea typeface="Corbel"/>
                  <a:cs typeface="Corbel"/>
                  <a:sym typeface="Corbel"/>
                </a:rPr>
                <a:t>…</a:t>
              </a:r>
              <a:endParaRPr b="0" i="0" sz="2400" u="none" cap="none" strike="noStrike">
                <a:solidFill>
                  <a:schemeClr val="dk1"/>
                </a:solidFill>
                <a:latin typeface="Corbel"/>
                <a:ea typeface="Corbel"/>
                <a:cs typeface="Corbel"/>
                <a:sym typeface="Corbel"/>
              </a:endParaRPr>
            </a:p>
          </p:txBody>
        </p:sp>
        <p:sp>
          <p:nvSpPr>
            <p:cNvPr id="421" name="Google Shape;421;p9"/>
            <p:cNvSpPr/>
            <p:nvPr/>
          </p:nvSpPr>
          <p:spPr>
            <a:xfrm>
              <a:off x="4288983" y="2790978"/>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9966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22" name="Google Shape;422;p9"/>
            <p:cNvSpPr/>
            <p:nvPr/>
          </p:nvSpPr>
          <p:spPr>
            <a:xfrm>
              <a:off x="4288983" y="2790978"/>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23" name="Google Shape;423;p9"/>
            <p:cNvSpPr txBox="1"/>
            <p:nvPr/>
          </p:nvSpPr>
          <p:spPr>
            <a:xfrm>
              <a:off x="4561142" y="2951179"/>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sp>
          <p:nvSpPr>
            <p:cNvPr id="424" name="Google Shape;424;p9"/>
            <p:cNvSpPr/>
            <p:nvPr/>
          </p:nvSpPr>
          <p:spPr>
            <a:xfrm>
              <a:off x="4974783" y="2790978"/>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F0AD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25" name="Google Shape;425;p9"/>
            <p:cNvSpPr/>
            <p:nvPr/>
          </p:nvSpPr>
          <p:spPr>
            <a:xfrm>
              <a:off x="4974783" y="2790978"/>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26" name="Google Shape;426;p9"/>
            <p:cNvSpPr txBox="1"/>
            <p:nvPr/>
          </p:nvSpPr>
          <p:spPr>
            <a:xfrm>
              <a:off x="5327176" y="2951179"/>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427" name="Google Shape;427;p9"/>
            <p:cNvSpPr/>
            <p:nvPr/>
          </p:nvSpPr>
          <p:spPr>
            <a:xfrm>
              <a:off x="4279282" y="3531308"/>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B482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28" name="Google Shape;428;p9"/>
            <p:cNvSpPr/>
            <p:nvPr/>
          </p:nvSpPr>
          <p:spPr>
            <a:xfrm>
              <a:off x="4279282" y="3531308"/>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29" name="Google Shape;429;p9"/>
            <p:cNvSpPr txBox="1"/>
            <p:nvPr/>
          </p:nvSpPr>
          <p:spPr>
            <a:xfrm>
              <a:off x="4551441" y="3691509"/>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sp>
          <p:nvSpPr>
            <p:cNvPr id="430" name="Google Shape;430;p9"/>
            <p:cNvSpPr/>
            <p:nvPr/>
          </p:nvSpPr>
          <p:spPr>
            <a:xfrm>
              <a:off x="4965082" y="3531308"/>
              <a:ext cx="762000" cy="533400"/>
            </a:xfrm>
            <a:custGeom>
              <a:rect b="b" l="l" r="r" t="t"/>
              <a:pathLst>
                <a:path extrusionOk="0" h="533400" w="762000">
                  <a:moveTo>
                    <a:pt x="762000" y="0"/>
                  </a:moveTo>
                  <a:lnTo>
                    <a:pt x="190500" y="0"/>
                  </a:lnTo>
                  <a:lnTo>
                    <a:pt x="0" y="533400"/>
                  </a:lnTo>
                  <a:lnTo>
                    <a:pt x="571500" y="533400"/>
                  </a:lnTo>
                  <a:lnTo>
                    <a:pt x="762000" y="0"/>
                  </a:lnTo>
                  <a:close/>
                </a:path>
              </a:pathLst>
            </a:custGeom>
            <a:solidFill>
              <a:srgbClr val="B2A0C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31" name="Google Shape;431;p9"/>
            <p:cNvSpPr/>
            <p:nvPr/>
          </p:nvSpPr>
          <p:spPr>
            <a:xfrm>
              <a:off x="4965082" y="3531308"/>
              <a:ext cx="762000" cy="533400"/>
            </a:xfrm>
            <a:custGeom>
              <a:rect b="b" l="l" r="r" t="t"/>
              <a:pathLst>
                <a:path extrusionOk="0" h="533400" w="762000">
                  <a:moveTo>
                    <a:pt x="0" y="533400"/>
                  </a:moveTo>
                  <a:lnTo>
                    <a:pt x="190500" y="0"/>
                  </a:lnTo>
                  <a:lnTo>
                    <a:pt x="762000" y="0"/>
                  </a:lnTo>
                  <a:lnTo>
                    <a:pt x="57150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32" name="Google Shape;432;p9"/>
            <p:cNvSpPr txBox="1"/>
            <p:nvPr/>
          </p:nvSpPr>
          <p:spPr>
            <a:xfrm>
              <a:off x="5278803" y="3691509"/>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433" name="Google Shape;433;p9"/>
            <p:cNvSpPr/>
            <p:nvPr/>
          </p:nvSpPr>
          <p:spPr>
            <a:xfrm>
              <a:off x="5498482" y="3531308"/>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B2A0C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34" name="Google Shape;434;p9"/>
            <p:cNvSpPr/>
            <p:nvPr/>
          </p:nvSpPr>
          <p:spPr>
            <a:xfrm>
              <a:off x="5498482" y="3531308"/>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35" name="Google Shape;435;p9"/>
            <p:cNvSpPr txBox="1"/>
            <p:nvPr/>
          </p:nvSpPr>
          <p:spPr>
            <a:xfrm>
              <a:off x="5850875" y="3691509"/>
              <a:ext cx="131445" cy="254000"/>
            </a:xfrm>
            <a:prstGeom prst="rect">
              <a:avLst/>
            </a:prstGeom>
            <a:solidFill>
              <a:srgbClr val="B2A0C7"/>
            </a:solid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436" name="Google Shape;436;p9"/>
            <p:cNvSpPr/>
            <p:nvPr/>
          </p:nvSpPr>
          <p:spPr>
            <a:xfrm>
              <a:off x="5584383" y="2790978"/>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F0AD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37" name="Google Shape;437;p9"/>
            <p:cNvSpPr/>
            <p:nvPr/>
          </p:nvSpPr>
          <p:spPr>
            <a:xfrm>
              <a:off x="5584383" y="2790978"/>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38" name="Google Shape;438;p9"/>
            <p:cNvSpPr txBox="1"/>
            <p:nvPr/>
          </p:nvSpPr>
          <p:spPr>
            <a:xfrm>
              <a:off x="5936776" y="2951179"/>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439" name="Google Shape;439;p9"/>
            <p:cNvSpPr/>
            <p:nvPr/>
          </p:nvSpPr>
          <p:spPr>
            <a:xfrm>
              <a:off x="6193983" y="2790978"/>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F0AD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40" name="Google Shape;440;p9"/>
            <p:cNvSpPr/>
            <p:nvPr/>
          </p:nvSpPr>
          <p:spPr>
            <a:xfrm>
              <a:off x="6193983" y="2790978"/>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41" name="Google Shape;441;p9"/>
            <p:cNvSpPr txBox="1"/>
            <p:nvPr/>
          </p:nvSpPr>
          <p:spPr>
            <a:xfrm>
              <a:off x="6546376" y="2951179"/>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442" name="Google Shape;442;p9"/>
            <p:cNvSpPr txBox="1"/>
            <p:nvPr/>
          </p:nvSpPr>
          <p:spPr>
            <a:xfrm>
              <a:off x="4876800" y="2214622"/>
              <a:ext cx="1876688" cy="276999"/>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rgbClr val="A01A06"/>
                  </a:solidFill>
                  <a:latin typeface="Tahoma"/>
                  <a:ea typeface="Tahoma"/>
                  <a:cs typeface="Tahoma"/>
                  <a:sym typeface="Tahoma"/>
                </a:rPr>
                <a:t>Key-value groups</a:t>
              </a:r>
              <a:endParaRPr b="0" i="0" sz="1400" u="none" cap="none" strike="noStrike">
                <a:solidFill>
                  <a:srgbClr val="000000"/>
                </a:solidFill>
                <a:latin typeface="Arial"/>
                <a:ea typeface="Arial"/>
                <a:cs typeface="Arial"/>
                <a:sym typeface="Arial"/>
              </a:endParaRPr>
            </a:p>
          </p:txBody>
        </p:sp>
      </p:grpSp>
      <p:sp>
        <p:nvSpPr>
          <p:cNvPr id="443" name="Google Shape;443;p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10"/>
          <p:cNvSpPr/>
          <p:nvPr/>
        </p:nvSpPr>
        <p:spPr>
          <a:xfrm>
            <a:off x="254680" y="1333787"/>
            <a:ext cx="6146120" cy="5334000"/>
          </a:xfrm>
          <a:prstGeom prst="rect">
            <a:avLst/>
          </a:prstGeom>
          <a:solidFill>
            <a:srgbClr val="F2F2F2"/>
          </a:solidFill>
          <a:ln cap="flat" cmpd="sng" w="95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ahoma"/>
                <a:ea typeface="Tahoma"/>
                <a:cs typeface="Tahoma"/>
                <a:sym typeface="Tahoma"/>
              </a:rPr>
              <a:t>Shuffle/Group by Key Step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
        <p:nvSpPr>
          <p:cNvPr id="450" name="Google Shape;450;p10"/>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3600">
                <a:solidFill>
                  <a:srgbClr val="A01A06"/>
                </a:solidFill>
                <a:latin typeface="Calibri"/>
                <a:ea typeface="Calibri"/>
                <a:cs typeface="Calibri"/>
                <a:sym typeface="Calibri"/>
              </a:rPr>
              <a:t>Map-Reduce: The </a:t>
            </a:r>
            <a:r>
              <a:rPr lang="en-US" sz="3600" u="sng">
                <a:solidFill>
                  <a:srgbClr val="A01A06"/>
                </a:solidFill>
                <a:latin typeface="Calibri"/>
                <a:ea typeface="Calibri"/>
                <a:cs typeface="Calibri"/>
                <a:sym typeface="Calibri"/>
              </a:rPr>
              <a:t>Reduce</a:t>
            </a:r>
            <a:r>
              <a:rPr lang="en-US" sz="3600">
                <a:solidFill>
                  <a:srgbClr val="A01A06"/>
                </a:solidFill>
                <a:latin typeface="Calibri"/>
                <a:ea typeface="Calibri"/>
                <a:cs typeface="Calibri"/>
                <a:sym typeface="Calibri"/>
              </a:rPr>
              <a:t> Step</a:t>
            </a:r>
            <a:endParaRPr b="0" sz="3600">
              <a:solidFill>
                <a:srgbClr val="A01A06"/>
              </a:solidFill>
              <a:latin typeface="Calibri"/>
              <a:ea typeface="Calibri"/>
              <a:cs typeface="Calibri"/>
              <a:sym typeface="Calibri"/>
            </a:endParaRPr>
          </a:p>
        </p:txBody>
      </p:sp>
      <p:grpSp>
        <p:nvGrpSpPr>
          <p:cNvPr id="451" name="Google Shape;451;p10"/>
          <p:cNvGrpSpPr/>
          <p:nvPr/>
        </p:nvGrpSpPr>
        <p:grpSpPr>
          <a:xfrm>
            <a:off x="352555" y="2214622"/>
            <a:ext cx="2989554" cy="3678798"/>
            <a:chOff x="2912576" y="1867136"/>
            <a:chExt cx="2989554" cy="3678798"/>
          </a:xfrm>
        </p:grpSpPr>
        <p:sp>
          <p:nvSpPr>
            <p:cNvPr id="452" name="Google Shape;452;p10"/>
            <p:cNvSpPr/>
            <p:nvPr/>
          </p:nvSpPr>
          <p:spPr>
            <a:xfrm>
              <a:off x="3561030" y="24443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9966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53" name="Google Shape;453;p10"/>
            <p:cNvSpPr/>
            <p:nvPr/>
          </p:nvSpPr>
          <p:spPr>
            <a:xfrm>
              <a:off x="3561030" y="24443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54" name="Google Shape;454;p10"/>
            <p:cNvSpPr/>
            <p:nvPr/>
          </p:nvSpPr>
          <p:spPr>
            <a:xfrm>
              <a:off x="4246830" y="24443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F0AD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55" name="Google Shape;455;p10"/>
            <p:cNvSpPr/>
            <p:nvPr/>
          </p:nvSpPr>
          <p:spPr>
            <a:xfrm>
              <a:off x="4246830" y="24443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56" name="Google Shape;456;p10"/>
            <p:cNvSpPr/>
            <p:nvPr/>
          </p:nvSpPr>
          <p:spPr>
            <a:xfrm>
              <a:off x="3561030" y="31301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CC99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57" name="Google Shape;457;p10"/>
            <p:cNvSpPr/>
            <p:nvPr/>
          </p:nvSpPr>
          <p:spPr>
            <a:xfrm>
              <a:off x="3561030" y="31301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58" name="Google Shape;458;p10"/>
            <p:cNvSpPr/>
            <p:nvPr/>
          </p:nvSpPr>
          <p:spPr>
            <a:xfrm>
              <a:off x="4246830" y="31301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B2A0C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59" name="Google Shape;459;p10"/>
            <p:cNvSpPr/>
            <p:nvPr/>
          </p:nvSpPr>
          <p:spPr>
            <a:xfrm>
              <a:off x="4246830" y="31301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60" name="Google Shape;460;p10"/>
            <p:cNvSpPr txBox="1"/>
            <p:nvPr/>
          </p:nvSpPr>
          <p:spPr>
            <a:xfrm>
              <a:off x="2912576" y="1867136"/>
              <a:ext cx="2989554" cy="276999"/>
            </a:xfrm>
            <a:prstGeom prst="rect">
              <a:avLst/>
            </a:prstGeom>
            <a:noFill/>
            <a:ln>
              <a:noFill/>
            </a:ln>
          </p:spPr>
          <p:txBody>
            <a:bodyPr anchorCtr="0" anchor="t" bIns="0" lIns="0" spcFirstLastPara="1" rIns="0" wrap="square" tIns="0">
              <a:spAutoFit/>
            </a:bodyPr>
            <a:lstStyle/>
            <a:p>
              <a:pPr indent="0" lvl="0" marL="12700" marR="5080" rtl="0" algn="l">
                <a:lnSpc>
                  <a:spcPct val="100000"/>
                </a:lnSpc>
                <a:spcBef>
                  <a:spcPts val="0"/>
                </a:spcBef>
                <a:spcAft>
                  <a:spcPts val="0"/>
                </a:spcAft>
                <a:buClr>
                  <a:srgbClr val="000000"/>
                </a:buClr>
                <a:buSzPts val="1800"/>
                <a:buFont typeface="Arial"/>
                <a:buNone/>
              </a:pPr>
              <a:r>
                <a:rPr b="0" i="0" lang="en-US" sz="1800" u="none" cap="none" strike="noStrike">
                  <a:solidFill>
                    <a:srgbClr val="A01A06"/>
                  </a:solidFill>
                  <a:latin typeface="Tahoma"/>
                  <a:ea typeface="Tahoma"/>
                  <a:cs typeface="Tahoma"/>
                  <a:sym typeface="Tahoma"/>
                </a:rPr>
                <a:t>Intermediate key-value pairs</a:t>
              </a:r>
              <a:endParaRPr b="0" i="0" sz="1800" u="none" cap="none" strike="noStrike">
                <a:solidFill>
                  <a:srgbClr val="A01A06"/>
                </a:solidFill>
                <a:latin typeface="Tahoma"/>
                <a:ea typeface="Tahoma"/>
                <a:cs typeface="Tahoma"/>
                <a:sym typeface="Tahoma"/>
              </a:endParaRPr>
            </a:p>
          </p:txBody>
        </p:sp>
        <p:sp>
          <p:nvSpPr>
            <p:cNvPr id="461" name="Google Shape;461;p10"/>
            <p:cNvSpPr txBox="1"/>
            <p:nvPr/>
          </p:nvSpPr>
          <p:spPr>
            <a:xfrm>
              <a:off x="3833189" y="32698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sp>
          <p:nvSpPr>
            <p:cNvPr id="462" name="Google Shape;462;p10"/>
            <p:cNvSpPr txBox="1"/>
            <p:nvPr/>
          </p:nvSpPr>
          <p:spPr>
            <a:xfrm>
              <a:off x="4676566" y="3251200"/>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463" name="Google Shape;463;p10"/>
            <p:cNvSpPr txBox="1"/>
            <p:nvPr/>
          </p:nvSpPr>
          <p:spPr>
            <a:xfrm>
              <a:off x="3833189" y="25840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sp>
          <p:nvSpPr>
            <p:cNvPr id="464" name="Google Shape;464;p10"/>
            <p:cNvSpPr txBox="1"/>
            <p:nvPr/>
          </p:nvSpPr>
          <p:spPr>
            <a:xfrm>
              <a:off x="4676407" y="2583192"/>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465" name="Google Shape;465;p10"/>
            <p:cNvSpPr/>
            <p:nvPr/>
          </p:nvSpPr>
          <p:spPr>
            <a:xfrm>
              <a:off x="3561030" y="38159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60B5C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66" name="Google Shape;466;p10"/>
            <p:cNvSpPr/>
            <p:nvPr/>
          </p:nvSpPr>
          <p:spPr>
            <a:xfrm>
              <a:off x="3561030" y="38159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67" name="Google Shape;467;p10"/>
            <p:cNvSpPr txBox="1"/>
            <p:nvPr/>
          </p:nvSpPr>
          <p:spPr>
            <a:xfrm>
              <a:off x="3833189" y="39556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sp>
          <p:nvSpPr>
            <p:cNvPr id="468" name="Google Shape;468;p10"/>
            <p:cNvSpPr/>
            <p:nvPr/>
          </p:nvSpPr>
          <p:spPr>
            <a:xfrm>
              <a:off x="4246830" y="38159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D9959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69" name="Google Shape;469;p10"/>
            <p:cNvSpPr/>
            <p:nvPr/>
          </p:nvSpPr>
          <p:spPr>
            <a:xfrm>
              <a:off x="4246830" y="38159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70" name="Google Shape;470;p10"/>
            <p:cNvSpPr txBox="1"/>
            <p:nvPr/>
          </p:nvSpPr>
          <p:spPr>
            <a:xfrm>
              <a:off x="4676566" y="3937000"/>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471" name="Google Shape;471;p10"/>
            <p:cNvSpPr txBox="1"/>
            <p:nvPr/>
          </p:nvSpPr>
          <p:spPr>
            <a:xfrm>
              <a:off x="4136617" y="4456372"/>
              <a:ext cx="293370" cy="330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rbel"/>
                  <a:ea typeface="Corbel"/>
                  <a:cs typeface="Corbel"/>
                  <a:sym typeface="Corbel"/>
                </a:rPr>
                <a:t>…</a:t>
              </a:r>
              <a:endParaRPr b="0" i="0" sz="2400" u="none" cap="none" strike="noStrike">
                <a:solidFill>
                  <a:schemeClr val="dk1"/>
                </a:solidFill>
                <a:latin typeface="Corbel"/>
                <a:ea typeface="Corbel"/>
                <a:cs typeface="Corbel"/>
                <a:sym typeface="Corbel"/>
              </a:endParaRPr>
            </a:p>
          </p:txBody>
        </p:sp>
        <p:sp>
          <p:nvSpPr>
            <p:cNvPr id="472" name="Google Shape;472;p10"/>
            <p:cNvSpPr/>
            <p:nvPr/>
          </p:nvSpPr>
          <p:spPr>
            <a:xfrm>
              <a:off x="3558869" y="501253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FFF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73" name="Google Shape;473;p10"/>
            <p:cNvSpPr/>
            <p:nvPr/>
          </p:nvSpPr>
          <p:spPr>
            <a:xfrm>
              <a:off x="3558869" y="501253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74" name="Google Shape;474;p10"/>
            <p:cNvSpPr txBox="1"/>
            <p:nvPr/>
          </p:nvSpPr>
          <p:spPr>
            <a:xfrm>
              <a:off x="3831028" y="5172735"/>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sp>
          <p:nvSpPr>
            <p:cNvPr id="475" name="Google Shape;475;p10"/>
            <p:cNvSpPr/>
            <p:nvPr/>
          </p:nvSpPr>
          <p:spPr>
            <a:xfrm>
              <a:off x="4244669" y="501253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FABF8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76" name="Google Shape;476;p10"/>
            <p:cNvSpPr/>
            <p:nvPr/>
          </p:nvSpPr>
          <p:spPr>
            <a:xfrm>
              <a:off x="4244669" y="501253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77" name="Google Shape;477;p10"/>
            <p:cNvSpPr txBox="1"/>
            <p:nvPr/>
          </p:nvSpPr>
          <p:spPr>
            <a:xfrm>
              <a:off x="4674405" y="5172735"/>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grpSp>
      <p:sp>
        <p:nvSpPr>
          <p:cNvPr id="478" name="Google Shape;478;p10"/>
          <p:cNvSpPr/>
          <p:nvPr/>
        </p:nvSpPr>
        <p:spPr>
          <a:xfrm>
            <a:off x="2867155" y="4081809"/>
            <a:ext cx="698795" cy="304800"/>
          </a:xfrm>
          <a:custGeom>
            <a:rect b="b" l="l" r="r" t="t"/>
            <a:pathLst>
              <a:path extrusionOk="0" h="304800" w="685800">
                <a:moveTo>
                  <a:pt x="514350" y="0"/>
                </a:moveTo>
                <a:lnTo>
                  <a:pt x="514350" y="76200"/>
                </a:lnTo>
                <a:lnTo>
                  <a:pt x="0" y="76200"/>
                </a:lnTo>
                <a:lnTo>
                  <a:pt x="0" y="228600"/>
                </a:lnTo>
                <a:lnTo>
                  <a:pt x="514350" y="228600"/>
                </a:lnTo>
                <a:lnTo>
                  <a:pt x="514350" y="304800"/>
                </a:lnTo>
                <a:lnTo>
                  <a:pt x="685800" y="152400"/>
                </a:lnTo>
                <a:lnTo>
                  <a:pt x="514350" y="0"/>
                </a:lnTo>
                <a:close/>
              </a:path>
            </a:pathLst>
          </a:custGeom>
          <a:solidFill>
            <a:srgbClr val="FF505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79" name="Google Shape;479;p10"/>
          <p:cNvSpPr txBox="1"/>
          <p:nvPr/>
        </p:nvSpPr>
        <p:spPr>
          <a:xfrm>
            <a:off x="2843585" y="3573109"/>
            <a:ext cx="72236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ahoma"/>
                <a:ea typeface="Tahoma"/>
                <a:cs typeface="Tahoma"/>
                <a:sym typeface="Tahoma"/>
              </a:rPr>
              <a:t>Group by key</a:t>
            </a:r>
            <a:endParaRPr b="0" i="0" sz="1400" u="none" cap="none" strike="noStrike">
              <a:solidFill>
                <a:srgbClr val="000000"/>
              </a:solidFill>
              <a:latin typeface="Arial"/>
              <a:ea typeface="Arial"/>
              <a:cs typeface="Arial"/>
              <a:sym typeface="Arial"/>
            </a:endParaRPr>
          </a:p>
        </p:txBody>
      </p:sp>
      <p:grpSp>
        <p:nvGrpSpPr>
          <p:cNvPr id="480" name="Google Shape;480;p10"/>
          <p:cNvGrpSpPr/>
          <p:nvPr/>
        </p:nvGrpSpPr>
        <p:grpSpPr>
          <a:xfrm>
            <a:off x="3587862" y="2214622"/>
            <a:ext cx="2752901" cy="3704449"/>
            <a:chOff x="4279282" y="2214622"/>
            <a:chExt cx="2752901" cy="3704449"/>
          </a:xfrm>
        </p:grpSpPr>
        <p:sp>
          <p:nvSpPr>
            <p:cNvPr id="481" name="Google Shape;481;p10"/>
            <p:cNvSpPr/>
            <p:nvPr/>
          </p:nvSpPr>
          <p:spPr>
            <a:xfrm>
              <a:off x="4367344" y="5385671"/>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FFF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82" name="Google Shape;482;p10"/>
            <p:cNvSpPr/>
            <p:nvPr/>
          </p:nvSpPr>
          <p:spPr>
            <a:xfrm>
              <a:off x="4367344" y="5385671"/>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83" name="Google Shape;483;p10"/>
            <p:cNvSpPr txBox="1"/>
            <p:nvPr/>
          </p:nvSpPr>
          <p:spPr>
            <a:xfrm>
              <a:off x="4639503" y="5545872"/>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sp>
          <p:nvSpPr>
            <p:cNvPr id="484" name="Google Shape;484;p10"/>
            <p:cNvSpPr/>
            <p:nvPr/>
          </p:nvSpPr>
          <p:spPr>
            <a:xfrm>
              <a:off x="5053144" y="5385671"/>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FABF8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85" name="Google Shape;485;p10"/>
            <p:cNvSpPr/>
            <p:nvPr/>
          </p:nvSpPr>
          <p:spPr>
            <a:xfrm>
              <a:off x="5053144" y="5385671"/>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86" name="Google Shape;486;p10"/>
            <p:cNvSpPr txBox="1"/>
            <p:nvPr/>
          </p:nvSpPr>
          <p:spPr>
            <a:xfrm>
              <a:off x="5405537" y="5545872"/>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487" name="Google Shape;487;p10"/>
            <p:cNvSpPr txBox="1"/>
            <p:nvPr/>
          </p:nvSpPr>
          <p:spPr>
            <a:xfrm>
              <a:off x="5009646" y="4716537"/>
              <a:ext cx="293370" cy="330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rbel"/>
                  <a:ea typeface="Corbel"/>
                  <a:cs typeface="Corbel"/>
                  <a:sym typeface="Corbel"/>
                </a:rPr>
                <a:t>…</a:t>
              </a:r>
              <a:endParaRPr b="0" i="0" sz="2400" u="none" cap="none" strike="noStrike">
                <a:solidFill>
                  <a:schemeClr val="dk1"/>
                </a:solidFill>
                <a:latin typeface="Corbel"/>
                <a:ea typeface="Corbel"/>
                <a:cs typeface="Corbel"/>
                <a:sym typeface="Corbel"/>
              </a:endParaRPr>
            </a:p>
          </p:txBody>
        </p:sp>
        <p:sp>
          <p:nvSpPr>
            <p:cNvPr id="488" name="Google Shape;488;p10"/>
            <p:cNvSpPr/>
            <p:nvPr/>
          </p:nvSpPr>
          <p:spPr>
            <a:xfrm>
              <a:off x="4288983" y="2790978"/>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9966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89" name="Google Shape;489;p10"/>
            <p:cNvSpPr/>
            <p:nvPr/>
          </p:nvSpPr>
          <p:spPr>
            <a:xfrm>
              <a:off x="4288983" y="2790978"/>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90" name="Google Shape;490;p10"/>
            <p:cNvSpPr txBox="1"/>
            <p:nvPr/>
          </p:nvSpPr>
          <p:spPr>
            <a:xfrm>
              <a:off x="4561142" y="2951179"/>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sp>
          <p:nvSpPr>
            <p:cNvPr id="491" name="Google Shape;491;p10"/>
            <p:cNvSpPr/>
            <p:nvPr/>
          </p:nvSpPr>
          <p:spPr>
            <a:xfrm>
              <a:off x="4974783" y="2790978"/>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F0AD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92" name="Google Shape;492;p10"/>
            <p:cNvSpPr/>
            <p:nvPr/>
          </p:nvSpPr>
          <p:spPr>
            <a:xfrm>
              <a:off x="4974783" y="2790978"/>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93" name="Google Shape;493;p10"/>
            <p:cNvSpPr txBox="1"/>
            <p:nvPr/>
          </p:nvSpPr>
          <p:spPr>
            <a:xfrm>
              <a:off x="5327176" y="2951179"/>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494" name="Google Shape;494;p10"/>
            <p:cNvSpPr/>
            <p:nvPr/>
          </p:nvSpPr>
          <p:spPr>
            <a:xfrm>
              <a:off x="4279282" y="3531308"/>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B482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95" name="Google Shape;495;p10"/>
            <p:cNvSpPr/>
            <p:nvPr/>
          </p:nvSpPr>
          <p:spPr>
            <a:xfrm>
              <a:off x="4279282" y="3531308"/>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96" name="Google Shape;496;p10"/>
            <p:cNvSpPr txBox="1"/>
            <p:nvPr/>
          </p:nvSpPr>
          <p:spPr>
            <a:xfrm>
              <a:off x="4551441" y="3691509"/>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sp>
          <p:nvSpPr>
            <p:cNvPr id="497" name="Google Shape;497;p10"/>
            <p:cNvSpPr/>
            <p:nvPr/>
          </p:nvSpPr>
          <p:spPr>
            <a:xfrm>
              <a:off x="4965082" y="3531308"/>
              <a:ext cx="762000" cy="533400"/>
            </a:xfrm>
            <a:custGeom>
              <a:rect b="b" l="l" r="r" t="t"/>
              <a:pathLst>
                <a:path extrusionOk="0" h="533400" w="762000">
                  <a:moveTo>
                    <a:pt x="762000" y="0"/>
                  </a:moveTo>
                  <a:lnTo>
                    <a:pt x="190500" y="0"/>
                  </a:lnTo>
                  <a:lnTo>
                    <a:pt x="0" y="533400"/>
                  </a:lnTo>
                  <a:lnTo>
                    <a:pt x="571500" y="533400"/>
                  </a:lnTo>
                  <a:lnTo>
                    <a:pt x="762000" y="0"/>
                  </a:lnTo>
                  <a:close/>
                </a:path>
              </a:pathLst>
            </a:custGeom>
            <a:solidFill>
              <a:srgbClr val="B2A0C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98" name="Google Shape;498;p10"/>
            <p:cNvSpPr/>
            <p:nvPr/>
          </p:nvSpPr>
          <p:spPr>
            <a:xfrm>
              <a:off x="4965082" y="3531308"/>
              <a:ext cx="762000" cy="533400"/>
            </a:xfrm>
            <a:custGeom>
              <a:rect b="b" l="l" r="r" t="t"/>
              <a:pathLst>
                <a:path extrusionOk="0" h="533400" w="762000">
                  <a:moveTo>
                    <a:pt x="0" y="533400"/>
                  </a:moveTo>
                  <a:lnTo>
                    <a:pt x="190500" y="0"/>
                  </a:lnTo>
                  <a:lnTo>
                    <a:pt x="762000" y="0"/>
                  </a:lnTo>
                  <a:lnTo>
                    <a:pt x="57150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99" name="Google Shape;499;p10"/>
            <p:cNvSpPr txBox="1"/>
            <p:nvPr/>
          </p:nvSpPr>
          <p:spPr>
            <a:xfrm>
              <a:off x="5278803" y="3691509"/>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500" name="Google Shape;500;p10"/>
            <p:cNvSpPr/>
            <p:nvPr/>
          </p:nvSpPr>
          <p:spPr>
            <a:xfrm>
              <a:off x="5498482" y="3531308"/>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B2A0C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01" name="Google Shape;501;p10"/>
            <p:cNvSpPr/>
            <p:nvPr/>
          </p:nvSpPr>
          <p:spPr>
            <a:xfrm>
              <a:off x="5498482" y="3531308"/>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02" name="Google Shape;502;p10"/>
            <p:cNvSpPr txBox="1"/>
            <p:nvPr/>
          </p:nvSpPr>
          <p:spPr>
            <a:xfrm>
              <a:off x="5850875" y="3691509"/>
              <a:ext cx="131445" cy="254000"/>
            </a:xfrm>
            <a:prstGeom prst="rect">
              <a:avLst/>
            </a:prstGeom>
            <a:solidFill>
              <a:srgbClr val="B2A0C7"/>
            </a:solid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503" name="Google Shape;503;p10"/>
            <p:cNvSpPr/>
            <p:nvPr/>
          </p:nvSpPr>
          <p:spPr>
            <a:xfrm>
              <a:off x="5584383" y="2790978"/>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F0AD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04" name="Google Shape;504;p10"/>
            <p:cNvSpPr/>
            <p:nvPr/>
          </p:nvSpPr>
          <p:spPr>
            <a:xfrm>
              <a:off x="5584383" y="2790978"/>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05" name="Google Shape;505;p10"/>
            <p:cNvSpPr txBox="1"/>
            <p:nvPr/>
          </p:nvSpPr>
          <p:spPr>
            <a:xfrm>
              <a:off x="5936776" y="2951179"/>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506" name="Google Shape;506;p10"/>
            <p:cNvSpPr/>
            <p:nvPr/>
          </p:nvSpPr>
          <p:spPr>
            <a:xfrm>
              <a:off x="6193983" y="2790978"/>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F0AD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07" name="Google Shape;507;p10"/>
            <p:cNvSpPr/>
            <p:nvPr/>
          </p:nvSpPr>
          <p:spPr>
            <a:xfrm>
              <a:off x="6193983" y="2790978"/>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08" name="Google Shape;508;p10"/>
            <p:cNvSpPr txBox="1"/>
            <p:nvPr/>
          </p:nvSpPr>
          <p:spPr>
            <a:xfrm>
              <a:off x="6546376" y="2951179"/>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509" name="Google Shape;509;p10"/>
            <p:cNvSpPr txBox="1"/>
            <p:nvPr/>
          </p:nvSpPr>
          <p:spPr>
            <a:xfrm>
              <a:off x="4876800" y="2214622"/>
              <a:ext cx="1876688" cy="276999"/>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rgbClr val="A01A06"/>
                  </a:solidFill>
                  <a:latin typeface="Tahoma"/>
                  <a:ea typeface="Tahoma"/>
                  <a:cs typeface="Tahoma"/>
                  <a:sym typeface="Tahoma"/>
                </a:rPr>
                <a:t>Key-value groups</a:t>
              </a:r>
              <a:endParaRPr b="0" i="0" sz="1400" u="none" cap="none" strike="noStrike">
                <a:solidFill>
                  <a:srgbClr val="000000"/>
                </a:solidFill>
                <a:latin typeface="Arial"/>
                <a:ea typeface="Arial"/>
                <a:cs typeface="Arial"/>
                <a:sym typeface="Arial"/>
              </a:endParaRPr>
            </a:p>
          </p:txBody>
        </p:sp>
      </p:grpSp>
      <p:grpSp>
        <p:nvGrpSpPr>
          <p:cNvPr id="510" name="Google Shape;510;p10"/>
          <p:cNvGrpSpPr/>
          <p:nvPr/>
        </p:nvGrpSpPr>
        <p:grpSpPr>
          <a:xfrm>
            <a:off x="6404895" y="2676678"/>
            <a:ext cx="2203160" cy="647707"/>
            <a:chOff x="6404895" y="2676678"/>
            <a:chExt cx="2203160" cy="647707"/>
          </a:xfrm>
        </p:grpSpPr>
        <p:sp>
          <p:nvSpPr>
            <p:cNvPr id="511" name="Google Shape;511;p10"/>
            <p:cNvSpPr/>
            <p:nvPr/>
          </p:nvSpPr>
          <p:spPr>
            <a:xfrm>
              <a:off x="6404895" y="2955448"/>
              <a:ext cx="790319" cy="329184"/>
            </a:xfrm>
            <a:custGeom>
              <a:rect b="b" l="l" r="r" t="t"/>
              <a:pathLst>
                <a:path extrusionOk="0" h="228600" w="990600">
                  <a:moveTo>
                    <a:pt x="742950" y="0"/>
                  </a:moveTo>
                  <a:lnTo>
                    <a:pt x="742950" y="57150"/>
                  </a:lnTo>
                  <a:lnTo>
                    <a:pt x="0" y="57150"/>
                  </a:lnTo>
                  <a:lnTo>
                    <a:pt x="0" y="171450"/>
                  </a:lnTo>
                  <a:lnTo>
                    <a:pt x="742950" y="171450"/>
                  </a:lnTo>
                  <a:lnTo>
                    <a:pt x="742950" y="228600"/>
                  </a:lnTo>
                  <a:lnTo>
                    <a:pt x="990600" y="114300"/>
                  </a:lnTo>
                  <a:lnTo>
                    <a:pt x="742950" y="0"/>
                  </a:lnTo>
                  <a:close/>
                </a:path>
              </a:pathLst>
            </a:custGeom>
            <a:solidFill>
              <a:srgbClr val="FF505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12" name="Google Shape;512;p10"/>
            <p:cNvSpPr txBox="1"/>
            <p:nvPr/>
          </p:nvSpPr>
          <p:spPr>
            <a:xfrm>
              <a:off x="6442053" y="2676678"/>
              <a:ext cx="69151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rbel"/>
                  <a:ea typeface="Corbel"/>
                  <a:cs typeface="Corbel"/>
                  <a:sym typeface="Corbel"/>
                </a:rPr>
                <a:t>reduce</a:t>
              </a:r>
              <a:endParaRPr b="0" i="0" sz="1800" u="none" cap="none" strike="noStrike">
                <a:solidFill>
                  <a:schemeClr val="dk1"/>
                </a:solidFill>
                <a:latin typeface="Corbel"/>
                <a:ea typeface="Corbel"/>
                <a:cs typeface="Corbel"/>
                <a:sym typeface="Corbel"/>
              </a:endParaRPr>
            </a:p>
          </p:txBody>
        </p:sp>
        <p:sp>
          <p:nvSpPr>
            <p:cNvPr id="513" name="Google Shape;513;p10"/>
            <p:cNvSpPr/>
            <p:nvPr/>
          </p:nvSpPr>
          <p:spPr>
            <a:xfrm>
              <a:off x="7312655" y="2790985"/>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9966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14" name="Google Shape;514;p10"/>
            <p:cNvSpPr/>
            <p:nvPr/>
          </p:nvSpPr>
          <p:spPr>
            <a:xfrm>
              <a:off x="7312655" y="2790985"/>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15" name="Google Shape;515;p10"/>
            <p:cNvSpPr txBox="1"/>
            <p:nvPr/>
          </p:nvSpPr>
          <p:spPr>
            <a:xfrm>
              <a:off x="7584814" y="2951186"/>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sp>
          <p:nvSpPr>
            <p:cNvPr id="516" name="Google Shape;516;p10"/>
            <p:cNvSpPr/>
            <p:nvPr/>
          </p:nvSpPr>
          <p:spPr>
            <a:xfrm>
              <a:off x="8074655" y="2790978"/>
              <a:ext cx="533400" cy="533400"/>
            </a:xfrm>
            <a:custGeom>
              <a:rect b="b" l="l" r="r" t="t"/>
              <a:pathLst>
                <a:path extrusionOk="0" h="533400" w="533400">
                  <a:moveTo>
                    <a:pt x="377177" y="0"/>
                  </a:moveTo>
                  <a:lnTo>
                    <a:pt x="156222" y="0"/>
                  </a:lnTo>
                  <a:lnTo>
                    <a:pt x="0" y="156222"/>
                  </a:lnTo>
                  <a:lnTo>
                    <a:pt x="0" y="377189"/>
                  </a:lnTo>
                  <a:lnTo>
                    <a:pt x="156222" y="533399"/>
                  </a:lnTo>
                  <a:lnTo>
                    <a:pt x="377177" y="533399"/>
                  </a:lnTo>
                  <a:lnTo>
                    <a:pt x="533400" y="377189"/>
                  </a:lnTo>
                  <a:lnTo>
                    <a:pt x="533400" y="156222"/>
                  </a:lnTo>
                  <a:lnTo>
                    <a:pt x="377177" y="0"/>
                  </a:lnTo>
                  <a:close/>
                </a:path>
              </a:pathLst>
            </a:custGeom>
            <a:solidFill>
              <a:srgbClr val="F0AD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17" name="Google Shape;517;p10"/>
            <p:cNvSpPr/>
            <p:nvPr/>
          </p:nvSpPr>
          <p:spPr>
            <a:xfrm>
              <a:off x="8074655" y="2790978"/>
              <a:ext cx="533400" cy="533400"/>
            </a:xfrm>
            <a:custGeom>
              <a:rect b="b" l="l" r="r" t="t"/>
              <a:pathLst>
                <a:path extrusionOk="0" h="533400" w="533400">
                  <a:moveTo>
                    <a:pt x="0" y="156222"/>
                  </a:moveTo>
                  <a:lnTo>
                    <a:pt x="156222" y="0"/>
                  </a:lnTo>
                  <a:lnTo>
                    <a:pt x="377177" y="0"/>
                  </a:lnTo>
                  <a:lnTo>
                    <a:pt x="533400" y="156222"/>
                  </a:lnTo>
                  <a:lnTo>
                    <a:pt x="533400" y="377189"/>
                  </a:lnTo>
                  <a:lnTo>
                    <a:pt x="377177" y="533399"/>
                  </a:lnTo>
                  <a:lnTo>
                    <a:pt x="156222" y="533399"/>
                  </a:lnTo>
                  <a:lnTo>
                    <a:pt x="0" y="377189"/>
                  </a:lnTo>
                  <a:lnTo>
                    <a:pt x="0" y="156222"/>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18" name="Google Shape;518;p10"/>
            <p:cNvSpPr txBox="1"/>
            <p:nvPr/>
          </p:nvSpPr>
          <p:spPr>
            <a:xfrm>
              <a:off x="8305614" y="2930427"/>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grpSp>
      <p:sp>
        <p:nvSpPr>
          <p:cNvPr id="519" name="Google Shape;519;p10"/>
          <p:cNvSpPr/>
          <p:nvPr/>
        </p:nvSpPr>
        <p:spPr>
          <a:xfrm>
            <a:off x="6629400" y="2167256"/>
            <a:ext cx="25146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A01A06"/>
                </a:solidFill>
                <a:latin typeface="Tahoma"/>
                <a:ea typeface="Tahoma"/>
                <a:cs typeface="Tahoma"/>
                <a:sym typeface="Tahoma"/>
              </a:rPr>
              <a:t>Output key-value pairs</a:t>
            </a:r>
            <a:endParaRPr b="0" i="0" sz="1400" u="none" cap="none" strike="noStrike">
              <a:solidFill>
                <a:srgbClr val="000000"/>
              </a:solidFill>
              <a:latin typeface="Arial"/>
              <a:ea typeface="Arial"/>
              <a:cs typeface="Arial"/>
              <a:sym typeface="Arial"/>
            </a:endParaRPr>
          </a:p>
        </p:txBody>
      </p:sp>
      <p:sp>
        <p:nvSpPr>
          <p:cNvPr id="520" name="Google Shape;520;p1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11"/>
          <p:cNvSpPr/>
          <p:nvPr/>
        </p:nvSpPr>
        <p:spPr>
          <a:xfrm>
            <a:off x="254680" y="1333787"/>
            <a:ext cx="6146120" cy="5334000"/>
          </a:xfrm>
          <a:prstGeom prst="rect">
            <a:avLst/>
          </a:prstGeom>
          <a:solidFill>
            <a:srgbClr val="F2F2F2"/>
          </a:solidFill>
          <a:ln cap="flat" cmpd="sng" w="95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ahoma"/>
              <a:ea typeface="Tahoma"/>
              <a:cs typeface="Tahoma"/>
              <a:sym typeface="Tahoma"/>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ahoma"/>
                <a:ea typeface="Tahoma"/>
                <a:cs typeface="Tahoma"/>
                <a:sym typeface="Tahoma"/>
              </a:rPr>
              <a:t>Shuffle/Group by Key Step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
        <p:nvSpPr>
          <p:cNvPr id="527" name="Google Shape;527;p11"/>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3600">
                <a:solidFill>
                  <a:srgbClr val="A01A06"/>
                </a:solidFill>
                <a:latin typeface="Calibri"/>
                <a:ea typeface="Calibri"/>
                <a:cs typeface="Calibri"/>
                <a:sym typeface="Calibri"/>
              </a:rPr>
              <a:t>Map-Reduce: The </a:t>
            </a:r>
            <a:r>
              <a:rPr lang="en-US" sz="3600" u="sng">
                <a:solidFill>
                  <a:srgbClr val="A01A06"/>
                </a:solidFill>
                <a:latin typeface="Calibri"/>
                <a:ea typeface="Calibri"/>
                <a:cs typeface="Calibri"/>
                <a:sym typeface="Calibri"/>
              </a:rPr>
              <a:t>Reduce</a:t>
            </a:r>
            <a:r>
              <a:rPr lang="en-US" sz="3600">
                <a:solidFill>
                  <a:srgbClr val="A01A06"/>
                </a:solidFill>
                <a:latin typeface="Calibri"/>
                <a:ea typeface="Calibri"/>
                <a:cs typeface="Calibri"/>
                <a:sym typeface="Calibri"/>
              </a:rPr>
              <a:t> Step</a:t>
            </a:r>
            <a:endParaRPr b="0" sz="3600">
              <a:solidFill>
                <a:srgbClr val="A01A06"/>
              </a:solidFill>
              <a:latin typeface="Calibri"/>
              <a:ea typeface="Calibri"/>
              <a:cs typeface="Calibri"/>
              <a:sym typeface="Calibri"/>
            </a:endParaRPr>
          </a:p>
        </p:txBody>
      </p:sp>
      <p:grpSp>
        <p:nvGrpSpPr>
          <p:cNvPr id="528" name="Google Shape;528;p11"/>
          <p:cNvGrpSpPr/>
          <p:nvPr/>
        </p:nvGrpSpPr>
        <p:grpSpPr>
          <a:xfrm>
            <a:off x="352555" y="2214622"/>
            <a:ext cx="2989554" cy="3678798"/>
            <a:chOff x="2912576" y="1867136"/>
            <a:chExt cx="2989554" cy="3678798"/>
          </a:xfrm>
        </p:grpSpPr>
        <p:sp>
          <p:nvSpPr>
            <p:cNvPr id="529" name="Google Shape;529;p11"/>
            <p:cNvSpPr/>
            <p:nvPr/>
          </p:nvSpPr>
          <p:spPr>
            <a:xfrm>
              <a:off x="3561030" y="24443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9966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30" name="Google Shape;530;p11"/>
            <p:cNvSpPr/>
            <p:nvPr/>
          </p:nvSpPr>
          <p:spPr>
            <a:xfrm>
              <a:off x="3561030" y="24443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31" name="Google Shape;531;p11"/>
            <p:cNvSpPr/>
            <p:nvPr/>
          </p:nvSpPr>
          <p:spPr>
            <a:xfrm>
              <a:off x="4246830" y="24443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F0AD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32" name="Google Shape;532;p11"/>
            <p:cNvSpPr/>
            <p:nvPr/>
          </p:nvSpPr>
          <p:spPr>
            <a:xfrm>
              <a:off x="4246830" y="24443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33" name="Google Shape;533;p11"/>
            <p:cNvSpPr/>
            <p:nvPr/>
          </p:nvSpPr>
          <p:spPr>
            <a:xfrm>
              <a:off x="3561030" y="31301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CC99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34" name="Google Shape;534;p11"/>
            <p:cNvSpPr/>
            <p:nvPr/>
          </p:nvSpPr>
          <p:spPr>
            <a:xfrm>
              <a:off x="3561030" y="31301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35" name="Google Shape;535;p11"/>
            <p:cNvSpPr/>
            <p:nvPr/>
          </p:nvSpPr>
          <p:spPr>
            <a:xfrm>
              <a:off x="4246830" y="31301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B2A0C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36" name="Google Shape;536;p11"/>
            <p:cNvSpPr/>
            <p:nvPr/>
          </p:nvSpPr>
          <p:spPr>
            <a:xfrm>
              <a:off x="4246830" y="31301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37" name="Google Shape;537;p11"/>
            <p:cNvSpPr txBox="1"/>
            <p:nvPr/>
          </p:nvSpPr>
          <p:spPr>
            <a:xfrm>
              <a:off x="2912576" y="1867136"/>
              <a:ext cx="2989554" cy="276999"/>
            </a:xfrm>
            <a:prstGeom prst="rect">
              <a:avLst/>
            </a:prstGeom>
            <a:noFill/>
            <a:ln>
              <a:noFill/>
            </a:ln>
          </p:spPr>
          <p:txBody>
            <a:bodyPr anchorCtr="0" anchor="t" bIns="0" lIns="0" spcFirstLastPara="1" rIns="0" wrap="square" tIns="0">
              <a:spAutoFit/>
            </a:bodyPr>
            <a:lstStyle/>
            <a:p>
              <a:pPr indent="0" lvl="0" marL="12700" marR="5080" rtl="0" algn="l">
                <a:lnSpc>
                  <a:spcPct val="100000"/>
                </a:lnSpc>
                <a:spcBef>
                  <a:spcPts val="0"/>
                </a:spcBef>
                <a:spcAft>
                  <a:spcPts val="0"/>
                </a:spcAft>
                <a:buClr>
                  <a:srgbClr val="000000"/>
                </a:buClr>
                <a:buSzPts val="1800"/>
                <a:buFont typeface="Arial"/>
                <a:buNone/>
              </a:pPr>
              <a:r>
                <a:rPr b="0" i="0" lang="en-US" sz="1800" u="none" cap="none" strike="noStrike">
                  <a:solidFill>
                    <a:srgbClr val="A01A06"/>
                  </a:solidFill>
                  <a:latin typeface="Tahoma"/>
                  <a:ea typeface="Tahoma"/>
                  <a:cs typeface="Tahoma"/>
                  <a:sym typeface="Tahoma"/>
                </a:rPr>
                <a:t>Intermediate key-value pairs</a:t>
              </a:r>
              <a:endParaRPr b="0" i="0" sz="1800" u="none" cap="none" strike="noStrike">
                <a:solidFill>
                  <a:srgbClr val="A01A06"/>
                </a:solidFill>
                <a:latin typeface="Tahoma"/>
                <a:ea typeface="Tahoma"/>
                <a:cs typeface="Tahoma"/>
                <a:sym typeface="Tahoma"/>
              </a:endParaRPr>
            </a:p>
          </p:txBody>
        </p:sp>
        <p:sp>
          <p:nvSpPr>
            <p:cNvPr id="538" name="Google Shape;538;p11"/>
            <p:cNvSpPr txBox="1"/>
            <p:nvPr/>
          </p:nvSpPr>
          <p:spPr>
            <a:xfrm>
              <a:off x="3833189" y="32698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sp>
          <p:nvSpPr>
            <p:cNvPr id="539" name="Google Shape;539;p11"/>
            <p:cNvSpPr txBox="1"/>
            <p:nvPr/>
          </p:nvSpPr>
          <p:spPr>
            <a:xfrm>
              <a:off x="4676566" y="3251200"/>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540" name="Google Shape;540;p11"/>
            <p:cNvSpPr txBox="1"/>
            <p:nvPr/>
          </p:nvSpPr>
          <p:spPr>
            <a:xfrm>
              <a:off x="3833189" y="25840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sp>
          <p:nvSpPr>
            <p:cNvPr id="541" name="Google Shape;541;p11"/>
            <p:cNvSpPr txBox="1"/>
            <p:nvPr/>
          </p:nvSpPr>
          <p:spPr>
            <a:xfrm>
              <a:off x="4676407" y="2583192"/>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542" name="Google Shape;542;p11"/>
            <p:cNvSpPr/>
            <p:nvPr/>
          </p:nvSpPr>
          <p:spPr>
            <a:xfrm>
              <a:off x="3561030" y="38159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60B5C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43" name="Google Shape;543;p11"/>
            <p:cNvSpPr/>
            <p:nvPr/>
          </p:nvSpPr>
          <p:spPr>
            <a:xfrm>
              <a:off x="3561030" y="38159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44" name="Google Shape;544;p11"/>
            <p:cNvSpPr txBox="1"/>
            <p:nvPr/>
          </p:nvSpPr>
          <p:spPr>
            <a:xfrm>
              <a:off x="3833189" y="39556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sp>
          <p:nvSpPr>
            <p:cNvPr id="545" name="Google Shape;545;p11"/>
            <p:cNvSpPr/>
            <p:nvPr/>
          </p:nvSpPr>
          <p:spPr>
            <a:xfrm>
              <a:off x="4246830" y="38159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D9959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46" name="Google Shape;546;p11"/>
            <p:cNvSpPr/>
            <p:nvPr/>
          </p:nvSpPr>
          <p:spPr>
            <a:xfrm>
              <a:off x="4246830" y="38159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47" name="Google Shape;547;p11"/>
            <p:cNvSpPr txBox="1"/>
            <p:nvPr/>
          </p:nvSpPr>
          <p:spPr>
            <a:xfrm>
              <a:off x="4676566" y="3937000"/>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548" name="Google Shape;548;p11"/>
            <p:cNvSpPr txBox="1"/>
            <p:nvPr/>
          </p:nvSpPr>
          <p:spPr>
            <a:xfrm>
              <a:off x="4136617" y="4456372"/>
              <a:ext cx="293370" cy="330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rbel"/>
                  <a:ea typeface="Corbel"/>
                  <a:cs typeface="Corbel"/>
                  <a:sym typeface="Corbel"/>
                </a:rPr>
                <a:t>…</a:t>
              </a:r>
              <a:endParaRPr b="0" i="0" sz="2400" u="none" cap="none" strike="noStrike">
                <a:solidFill>
                  <a:schemeClr val="dk1"/>
                </a:solidFill>
                <a:latin typeface="Corbel"/>
                <a:ea typeface="Corbel"/>
                <a:cs typeface="Corbel"/>
                <a:sym typeface="Corbel"/>
              </a:endParaRPr>
            </a:p>
          </p:txBody>
        </p:sp>
        <p:sp>
          <p:nvSpPr>
            <p:cNvPr id="549" name="Google Shape;549;p11"/>
            <p:cNvSpPr/>
            <p:nvPr/>
          </p:nvSpPr>
          <p:spPr>
            <a:xfrm>
              <a:off x="3558869" y="501253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FFF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50" name="Google Shape;550;p11"/>
            <p:cNvSpPr/>
            <p:nvPr/>
          </p:nvSpPr>
          <p:spPr>
            <a:xfrm>
              <a:off x="3558869" y="501253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51" name="Google Shape;551;p11"/>
            <p:cNvSpPr txBox="1"/>
            <p:nvPr/>
          </p:nvSpPr>
          <p:spPr>
            <a:xfrm>
              <a:off x="3831028" y="5172735"/>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sp>
          <p:nvSpPr>
            <p:cNvPr id="552" name="Google Shape;552;p11"/>
            <p:cNvSpPr/>
            <p:nvPr/>
          </p:nvSpPr>
          <p:spPr>
            <a:xfrm>
              <a:off x="4244669" y="501253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FABF8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53" name="Google Shape;553;p11"/>
            <p:cNvSpPr/>
            <p:nvPr/>
          </p:nvSpPr>
          <p:spPr>
            <a:xfrm>
              <a:off x="4244669" y="501253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54" name="Google Shape;554;p11"/>
            <p:cNvSpPr txBox="1"/>
            <p:nvPr/>
          </p:nvSpPr>
          <p:spPr>
            <a:xfrm>
              <a:off x="4674405" y="5172735"/>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grpSp>
      <p:sp>
        <p:nvSpPr>
          <p:cNvPr id="555" name="Google Shape;555;p11"/>
          <p:cNvSpPr/>
          <p:nvPr/>
        </p:nvSpPr>
        <p:spPr>
          <a:xfrm>
            <a:off x="2867155" y="4081809"/>
            <a:ext cx="698795" cy="304800"/>
          </a:xfrm>
          <a:custGeom>
            <a:rect b="b" l="l" r="r" t="t"/>
            <a:pathLst>
              <a:path extrusionOk="0" h="304800" w="685800">
                <a:moveTo>
                  <a:pt x="514350" y="0"/>
                </a:moveTo>
                <a:lnTo>
                  <a:pt x="514350" y="76200"/>
                </a:lnTo>
                <a:lnTo>
                  <a:pt x="0" y="76200"/>
                </a:lnTo>
                <a:lnTo>
                  <a:pt x="0" y="228600"/>
                </a:lnTo>
                <a:lnTo>
                  <a:pt x="514350" y="228600"/>
                </a:lnTo>
                <a:lnTo>
                  <a:pt x="514350" y="304800"/>
                </a:lnTo>
                <a:lnTo>
                  <a:pt x="685800" y="152400"/>
                </a:lnTo>
                <a:lnTo>
                  <a:pt x="514350" y="0"/>
                </a:lnTo>
                <a:close/>
              </a:path>
            </a:pathLst>
          </a:custGeom>
          <a:solidFill>
            <a:srgbClr val="FF505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56" name="Google Shape;556;p11"/>
          <p:cNvSpPr txBox="1"/>
          <p:nvPr/>
        </p:nvSpPr>
        <p:spPr>
          <a:xfrm>
            <a:off x="2843585" y="3573109"/>
            <a:ext cx="72236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ahoma"/>
                <a:ea typeface="Tahoma"/>
                <a:cs typeface="Tahoma"/>
                <a:sym typeface="Tahoma"/>
              </a:rPr>
              <a:t>Group by key</a:t>
            </a:r>
            <a:endParaRPr b="0" i="0" sz="1400" u="none" cap="none" strike="noStrike">
              <a:solidFill>
                <a:srgbClr val="000000"/>
              </a:solidFill>
              <a:latin typeface="Arial"/>
              <a:ea typeface="Arial"/>
              <a:cs typeface="Arial"/>
              <a:sym typeface="Arial"/>
            </a:endParaRPr>
          </a:p>
        </p:txBody>
      </p:sp>
      <p:grpSp>
        <p:nvGrpSpPr>
          <p:cNvPr id="557" name="Google Shape;557;p11"/>
          <p:cNvGrpSpPr/>
          <p:nvPr/>
        </p:nvGrpSpPr>
        <p:grpSpPr>
          <a:xfrm>
            <a:off x="3587862" y="2214622"/>
            <a:ext cx="2752901" cy="3704449"/>
            <a:chOff x="4279282" y="2214622"/>
            <a:chExt cx="2752901" cy="3704449"/>
          </a:xfrm>
        </p:grpSpPr>
        <p:sp>
          <p:nvSpPr>
            <p:cNvPr id="558" name="Google Shape;558;p11"/>
            <p:cNvSpPr/>
            <p:nvPr/>
          </p:nvSpPr>
          <p:spPr>
            <a:xfrm>
              <a:off x="4367344" y="5385671"/>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FFF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59" name="Google Shape;559;p11"/>
            <p:cNvSpPr/>
            <p:nvPr/>
          </p:nvSpPr>
          <p:spPr>
            <a:xfrm>
              <a:off x="4367344" y="5385671"/>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60" name="Google Shape;560;p11"/>
            <p:cNvSpPr txBox="1"/>
            <p:nvPr/>
          </p:nvSpPr>
          <p:spPr>
            <a:xfrm>
              <a:off x="4639503" y="5545872"/>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sp>
          <p:nvSpPr>
            <p:cNvPr id="561" name="Google Shape;561;p11"/>
            <p:cNvSpPr/>
            <p:nvPr/>
          </p:nvSpPr>
          <p:spPr>
            <a:xfrm>
              <a:off x="5053144" y="5385671"/>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FABF8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62" name="Google Shape;562;p11"/>
            <p:cNvSpPr/>
            <p:nvPr/>
          </p:nvSpPr>
          <p:spPr>
            <a:xfrm>
              <a:off x="5053144" y="5385671"/>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63" name="Google Shape;563;p11"/>
            <p:cNvSpPr txBox="1"/>
            <p:nvPr/>
          </p:nvSpPr>
          <p:spPr>
            <a:xfrm>
              <a:off x="5405537" y="5545872"/>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564" name="Google Shape;564;p11"/>
            <p:cNvSpPr txBox="1"/>
            <p:nvPr/>
          </p:nvSpPr>
          <p:spPr>
            <a:xfrm>
              <a:off x="5009646" y="4716537"/>
              <a:ext cx="293370" cy="330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rbel"/>
                  <a:ea typeface="Corbel"/>
                  <a:cs typeface="Corbel"/>
                  <a:sym typeface="Corbel"/>
                </a:rPr>
                <a:t>…</a:t>
              </a:r>
              <a:endParaRPr b="0" i="0" sz="2400" u="none" cap="none" strike="noStrike">
                <a:solidFill>
                  <a:schemeClr val="dk1"/>
                </a:solidFill>
                <a:latin typeface="Corbel"/>
                <a:ea typeface="Corbel"/>
                <a:cs typeface="Corbel"/>
                <a:sym typeface="Corbel"/>
              </a:endParaRPr>
            </a:p>
          </p:txBody>
        </p:sp>
        <p:sp>
          <p:nvSpPr>
            <p:cNvPr id="565" name="Google Shape;565;p11"/>
            <p:cNvSpPr/>
            <p:nvPr/>
          </p:nvSpPr>
          <p:spPr>
            <a:xfrm>
              <a:off x="4288983" y="2790978"/>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9966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66" name="Google Shape;566;p11"/>
            <p:cNvSpPr/>
            <p:nvPr/>
          </p:nvSpPr>
          <p:spPr>
            <a:xfrm>
              <a:off x="4288983" y="2790978"/>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67" name="Google Shape;567;p11"/>
            <p:cNvSpPr txBox="1"/>
            <p:nvPr/>
          </p:nvSpPr>
          <p:spPr>
            <a:xfrm>
              <a:off x="4561142" y="2951179"/>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sp>
          <p:nvSpPr>
            <p:cNvPr id="568" name="Google Shape;568;p11"/>
            <p:cNvSpPr/>
            <p:nvPr/>
          </p:nvSpPr>
          <p:spPr>
            <a:xfrm>
              <a:off x="4974783" y="2790978"/>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F0AD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69" name="Google Shape;569;p11"/>
            <p:cNvSpPr/>
            <p:nvPr/>
          </p:nvSpPr>
          <p:spPr>
            <a:xfrm>
              <a:off x="4974783" y="2790978"/>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70" name="Google Shape;570;p11"/>
            <p:cNvSpPr txBox="1"/>
            <p:nvPr/>
          </p:nvSpPr>
          <p:spPr>
            <a:xfrm>
              <a:off x="5327176" y="2951179"/>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571" name="Google Shape;571;p11"/>
            <p:cNvSpPr/>
            <p:nvPr/>
          </p:nvSpPr>
          <p:spPr>
            <a:xfrm>
              <a:off x="4279282" y="3531308"/>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B482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72" name="Google Shape;572;p11"/>
            <p:cNvSpPr/>
            <p:nvPr/>
          </p:nvSpPr>
          <p:spPr>
            <a:xfrm>
              <a:off x="4279282" y="3531308"/>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73" name="Google Shape;573;p11"/>
            <p:cNvSpPr txBox="1"/>
            <p:nvPr/>
          </p:nvSpPr>
          <p:spPr>
            <a:xfrm>
              <a:off x="4551441" y="3691509"/>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sp>
          <p:nvSpPr>
            <p:cNvPr id="574" name="Google Shape;574;p11"/>
            <p:cNvSpPr/>
            <p:nvPr/>
          </p:nvSpPr>
          <p:spPr>
            <a:xfrm>
              <a:off x="4965082" y="3531308"/>
              <a:ext cx="762000" cy="533400"/>
            </a:xfrm>
            <a:custGeom>
              <a:rect b="b" l="l" r="r" t="t"/>
              <a:pathLst>
                <a:path extrusionOk="0" h="533400" w="762000">
                  <a:moveTo>
                    <a:pt x="762000" y="0"/>
                  </a:moveTo>
                  <a:lnTo>
                    <a:pt x="190500" y="0"/>
                  </a:lnTo>
                  <a:lnTo>
                    <a:pt x="0" y="533400"/>
                  </a:lnTo>
                  <a:lnTo>
                    <a:pt x="571500" y="533400"/>
                  </a:lnTo>
                  <a:lnTo>
                    <a:pt x="762000" y="0"/>
                  </a:lnTo>
                  <a:close/>
                </a:path>
              </a:pathLst>
            </a:custGeom>
            <a:solidFill>
              <a:srgbClr val="B2A0C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75" name="Google Shape;575;p11"/>
            <p:cNvSpPr/>
            <p:nvPr/>
          </p:nvSpPr>
          <p:spPr>
            <a:xfrm>
              <a:off x="4965082" y="3531308"/>
              <a:ext cx="762000" cy="533400"/>
            </a:xfrm>
            <a:custGeom>
              <a:rect b="b" l="l" r="r" t="t"/>
              <a:pathLst>
                <a:path extrusionOk="0" h="533400" w="762000">
                  <a:moveTo>
                    <a:pt x="0" y="533400"/>
                  </a:moveTo>
                  <a:lnTo>
                    <a:pt x="190500" y="0"/>
                  </a:lnTo>
                  <a:lnTo>
                    <a:pt x="762000" y="0"/>
                  </a:lnTo>
                  <a:lnTo>
                    <a:pt x="57150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76" name="Google Shape;576;p11"/>
            <p:cNvSpPr txBox="1"/>
            <p:nvPr/>
          </p:nvSpPr>
          <p:spPr>
            <a:xfrm>
              <a:off x="5278803" y="3691509"/>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577" name="Google Shape;577;p11"/>
            <p:cNvSpPr/>
            <p:nvPr/>
          </p:nvSpPr>
          <p:spPr>
            <a:xfrm>
              <a:off x="5498482" y="3531308"/>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B2A0C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78" name="Google Shape;578;p11"/>
            <p:cNvSpPr/>
            <p:nvPr/>
          </p:nvSpPr>
          <p:spPr>
            <a:xfrm>
              <a:off x="5498482" y="3531308"/>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79" name="Google Shape;579;p11"/>
            <p:cNvSpPr txBox="1"/>
            <p:nvPr/>
          </p:nvSpPr>
          <p:spPr>
            <a:xfrm>
              <a:off x="5850875" y="3691509"/>
              <a:ext cx="131445" cy="254000"/>
            </a:xfrm>
            <a:prstGeom prst="rect">
              <a:avLst/>
            </a:prstGeom>
            <a:solidFill>
              <a:srgbClr val="B2A0C7"/>
            </a:solid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580" name="Google Shape;580;p11"/>
            <p:cNvSpPr/>
            <p:nvPr/>
          </p:nvSpPr>
          <p:spPr>
            <a:xfrm>
              <a:off x="5584383" y="2790978"/>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F0AD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81" name="Google Shape;581;p11"/>
            <p:cNvSpPr/>
            <p:nvPr/>
          </p:nvSpPr>
          <p:spPr>
            <a:xfrm>
              <a:off x="5584383" y="2790978"/>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82" name="Google Shape;582;p11"/>
            <p:cNvSpPr txBox="1"/>
            <p:nvPr/>
          </p:nvSpPr>
          <p:spPr>
            <a:xfrm>
              <a:off x="5936776" y="2951179"/>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583" name="Google Shape;583;p11"/>
            <p:cNvSpPr/>
            <p:nvPr/>
          </p:nvSpPr>
          <p:spPr>
            <a:xfrm>
              <a:off x="6193983" y="2790978"/>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F0AD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84" name="Google Shape;584;p11"/>
            <p:cNvSpPr/>
            <p:nvPr/>
          </p:nvSpPr>
          <p:spPr>
            <a:xfrm>
              <a:off x="6193983" y="2790978"/>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85" name="Google Shape;585;p11"/>
            <p:cNvSpPr txBox="1"/>
            <p:nvPr/>
          </p:nvSpPr>
          <p:spPr>
            <a:xfrm>
              <a:off x="6546376" y="2951179"/>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586" name="Google Shape;586;p11"/>
            <p:cNvSpPr txBox="1"/>
            <p:nvPr/>
          </p:nvSpPr>
          <p:spPr>
            <a:xfrm>
              <a:off x="4876800" y="2214622"/>
              <a:ext cx="1876688" cy="276999"/>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rgbClr val="A01A06"/>
                  </a:solidFill>
                  <a:latin typeface="Tahoma"/>
                  <a:ea typeface="Tahoma"/>
                  <a:cs typeface="Tahoma"/>
                  <a:sym typeface="Tahoma"/>
                </a:rPr>
                <a:t>Key-value groups</a:t>
              </a:r>
              <a:endParaRPr b="0" i="0" sz="1400" u="none" cap="none" strike="noStrike">
                <a:solidFill>
                  <a:srgbClr val="000000"/>
                </a:solidFill>
                <a:latin typeface="Arial"/>
                <a:ea typeface="Arial"/>
                <a:cs typeface="Arial"/>
                <a:sym typeface="Arial"/>
              </a:endParaRPr>
            </a:p>
          </p:txBody>
        </p:sp>
      </p:grpSp>
      <p:grpSp>
        <p:nvGrpSpPr>
          <p:cNvPr id="587" name="Google Shape;587;p11"/>
          <p:cNvGrpSpPr/>
          <p:nvPr/>
        </p:nvGrpSpPr>
        <p:grpSpPr>
          <a:xfrm>
            <a:off x="6404895" y="2167256"/>
            <a:ext cx="2739105" cy="3751821"/>
            <a:chOff x="6404895" y="2167256"/>
            <a:chExt cx="2739105" cy="3751821"/>
          </a:xfrm>
        </p:grpSpPr>
        <p:grpSp>
          <p:nvGrpSpPr>
            <p:cNvPr id="588" name="Google Shape;588;p11"/>
            <p:cNvGrpSpPr/>
            <p:nvPr/>
          </p:nvGrpSpPr>
          <p:grpSpPr>
            <a:xfrm>
              <a:off x="6404895" y="2676678"/>
              <a:ext cx="2203160" cy="647707"/>
              <a:chOff x="6404895" y="2676678"/>
              <a:chExt cx="2203160" cy="647707"/>
            </a:xfrm>
          </p:grpSpPr>
          <p:sp>
            <p:nvSpPr>
              <p:cNvPr id="589" name="Google Shape;589;p11"/>
              <p:cNvSpPr/>
              <p:nvPr/>
            </p:nvSpPr>
            <p:spPr>
              <a:xfrm>
                <a:off x="6404895" y="2955448"/>
                <a:ext cx="790319" cy="329184"/>
              </a:xfrm>
              <a:custGeom>
                <a:rect b="b" l="l" r="r" t="t"/>
                <a:pathLst>
                  <a:path extrusionOk="0" h="228600" w="990600">
                    <a:moveTo>
                      <a:pt x="742950" y="0"/>
                    </a:moveTo>
                    <a:lnTo>
                      <a:pt x="742950" y="57150"/>
                    </a:lnTo>
                    <a:lnTo>
                      <a:pt x="0" y="57150"/>
                    </a:lnTo>
                    <a:lnTo>
                      <a:pt x="0" y="171450"/>
                    </a:lnTo>
                    <a:lnTo>
                      <a:pt x="742950" y="171450"/>
                    </a:lnTo>
                    <a:lnTo>
                      <a:pt x="742950" y="228600"/>
                    </a:lnTo>
                    <a:lnTo>
                      <a:pt x="990600" y="114300"/>
                    </a:lnTo>
                    <a:lnTo>
                      <a:pt x="742950" y="0"/>
                    </a:lnTo>
                    <a:close/>
                  </a:path>
                </a:pathLst>
              </a:custGeom>
              <a:solidFill>
                <a:srgbClr val="FF505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90" name="Google Shape;590;p11"/>
              <p:cNvSpPr txBox="1"/>
              <p:nvPr/>
            </p:nvSpPr>
            <p:spPr>
              <a:xfrm>
                <a:off x="6442053" y="2676678"/>
                <a:ext cx="69151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rbel"/>
                    <a:ea typeface="Corbel"/>
                    <a:cs typeface="Corbel"/>
                    <a:sym typeface="Corbel"/>
                  </a:rPr>
                  <a:t>reduce</a:t>
                </a:r>
                <a:endParaRPr b="0" i="0" sz="1800" u="none" cap="none" strike="noStrike">
                  <a:solidFill>
                    <a:schemeClr val="dk1"/>
                  </a:solidFill>
                  <a:latin typeface="Corbel"/>
                  <a:ea typeface="Corbel"/>
                  <a:cs typeface="Corbel"/>
                  <a:sym typeface="Corbel"/>
                </a:endParaRPr>
              </a:p>
            </p:txBody>
          </p:sp>
          <p:sp>
            <p:nvSpPr>
              <p:cNvPr id="591" name="Google Shape;591;p11"/>
              <p:cNvSpPr/>
              <p:nvPr/>
            </p:nvSpPr>
            <p:spPr>
              <a:xfrm>
                <a:off x="7312655" y="2790985"/>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9966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92" name="Google Shape;592;p11"/>
              <p:cNvSpPr/>
              <p:nvPr/>
            </p:nvSpPr>
            <p:spPr>
              <a:xfrm>
                <a:off x="7312655" y="2790985"/>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93" name="Google Shape;593;p11"/>
              <p:cNvSpPr txBox="1"/>
              <p:nvPr/>
            </p:nvSpPr>
            <p:spPr>
              <a:xfrm>
                <a:off x="7584814" y="2951186"/>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sp>
            <p:nvSpPr>
              <p:cNvPr id="594" name="Google Shape;594;p11"/>
              <p:cNvSpPr/>
              <p:nvPr/>
            </p:nvSpPr>
            <p:spPr>
              <a:xfrm>
                <a:off x="8074655" y="2790978"/>
                <a:ext cx="533400" cy="533400"/>
              </a:xfrm>
              <a:custGeom>
                <a:rect b="b" l="l" r="r" t="t"/>
                <a:pathLst>
                  <a:path extrusionOk="0" h="533400" w="533400">
                    <a:moveTo>
                      <a:pt x="377177" y="0"/>
                    </a:moveTo>
                    <a:lnTo>
                      <a:pt x="156222" y="0"/>
                    </a:lnTo>
                    <a:lnTo>
                      <a:pt x="0" y="156222"/>
                    </a:lnTo>
                    <a:lnTo>
                      <a:pt x="0" y="377189"/>
                    </a:lnTo>
                    <a:lnTo>
                      <a:pt x="156222" y="533399"/>
                    </a:lnTo>
                    <a:lnTo>
                      <a:pt x="377177" y="533399"/>
                    </a:lnTo>
                    <a:lnTo>
                      <a:pt x="533400" y="377189"/>
                    </a:lnTo>
                    <a:lnTo>
                      <a:pt x="533400" y="156222"/>
                    </a:lnTo>
                    <a:lnTo>
                      <a:pt x="377177" y="0"/>
                    </a:lnTo>
                    <a:close/>
                  </a:path>
                </a:pathLst>
              </a:custGeom>
              <a:solidFill>
                <a:srgbClr val="F0AD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95" name="Google Shape;595;p11"/>
              <p:cNvSpPr/>
              <p:nvPr/>
            </p:nvSpPr>
            <p:spPr>
              <a:xfrm>
                <a:off x="8074655" y="2790978"/>
                <a:ext cx="533400" cy="533400"/>
              </a:xfrm>
              <a:custGeom>
                <a:rect b="b" l="l" r="r" t="t"/>
                <a:pathLst>
                  <a:path extrusionOk="0" h="533400" w="533400">
                    <a:moveTo>
                      <a:pt x="0" y="156222"/>
                    </a:moveTo>
                    <a:lnTo>
                      <a:pt x="156222" y="0"/>
                    </a:lnTo>
                    <a:lnTo>
                      <a:pt x="377177" y="0"/>
                    </a:lnTo>
                    <a:lnTo>
                      <a:pt x="533400" y="156222"/>
                    </a:lnTo>
                    <a:lnTo>
                      <a:pt x="533400" y="377189"/>
                    </a:lnTo>
                    <a:lnTo>
                      <a:pt x="377177" y="533399"/>
                    </a:lnTo>
                    <a:lnTo>
                      <a:pt x="156222" y="533399"/>
                    </a:lnTo>
                    <a:lnTo>
                      <a:pt x="0" y="377189"/>
                    </a:lnTo>
                    <a:lnTo>
                      <a:pt x="0" y="156222"/>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96" name="Google Shape;596;p11"/>
              <p:cNvSpPr txBox="1"/>
              <p:nvPr/>
            </p:nvSpPr>
            <p:spPr>
              <a:xfrm>
                <a:off x="8305614" y="2930427"/>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grpSp>
        <p:sp>
          <p:nvSpPr>
            <p:cNvPr id="597" name="Google Shape;597;p11"/>
            <p:cNvSpPr/>
            <p:nvPr/>
          </p:nvSpPr>
          <p:spPr>
            <a:xfrm>
              <a:off x="6629400" y="2167256"/>
              <a:ext cx="25146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A01A06"/>
                  </a:solidFill>
                  <a:latin typeface="Tahoma"/>
                  <a:ea typeface="Tahoma"/>
                  <a:cs typeface="Tahoma"/>
                  <a:sym typeface="Tahoma"/>
                </a:rPr>
                <a:t>Output key-value pairs</a:t>
              </a:r>
              <a:endParaRPr b="0" i="0" sz="1400" u="none" cap="none" strike="noStrike">
                <a:solidFill>
                  <a:srgbClr val="000000"/>
                </a:solidFill>
                <a:latin typeface="Arial"/>
                <a:ea typeface="Arial"/>
                <a:cs typeface="Arial"/>
                <a:sym typeface="Arial"/>
              </a:endParaRPr>
            </a:p>
          </p:txBody>
        </p:sp>
        <p:sp>
          <p:nvSpPr>
            <p:cNvPr id="598" name="Google Shape;598;p11"/>
            <p:cNvSpPr/>
            <p:nvPr/>
          </p:nvSpPr>
          <p:spPr>
            <a:xfrm>
              <a:off x="7330472" y="5385677"/>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FFF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99" name="Google Shape;599;p11"/>
            <p:cNvSpPr/>
            <p:nvPr/>
          </p:nvSpPr>
          <p:spPr>
            <a:xfrm>
              <a:off x="7330472" y="5385677"/>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600" name="Google Shape;600;p11"/>
            <p:cNvSpPr txBox="1"/>
            <p:nvPr/>
          </p:nvSpPr>
          <p:spPr>
            <a:xfrm>
              <a:off x="7602631" y="5545878"/>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sp>
          <p:nvSpPr>
            <p:cNvPr id="601" name="Google Shape;601;p11"/>
            <p:cNvSpPr/>
            <p:nvPr/>
          </p:nvSpPr>
          <p:spPr>
            <a:xfrm>
              <a:off x="8092472" y="5385671"/>
              <a:ext cx="533400" cy="533400"/>
            </a:xfrm>
            <a:custGeom>
              <a:rect b="b" l="l" r="r" t="t"/>
              <a:pathLst>
                <a:path extrusionOk="0" h="533400" w="533400">
                  <a:moveTo>
                    <a:pt x="377177" y="0"/>
                  </a:moveTo>
                  <a:lnTo>
                    <a:pt x="156222" y="0"/>
                  </a:lnTo>
                  <a:lnTo>
                    <a:pt x="0" y="156222"/>
                  </a:lnTo>
                  <a:lnTo>
                    <a:pt x="0" y="377190"/>
                  </a:lnTo>
                  <a:lnTo>
                    <a:pt x="156222" y="533400"/>
                  </a:lnTo>
                  <a:lnTo>
                    <a:pt x="377177" y="533400"/>
                  </a:lnTo>
                  <a:lnTo>
                    <a:pt x="533400" y="377190"/>
                  </a:lnTo>
                  <a:lnTo>
                    <a:pt x="533400" y="156222"/>
                  </a:lnTo>
                  <a:lnTo>
                    <a:pt x="377177" y="0"/>
                  </a:lnTo>
                  <a:close/>
                </a:path>
              </a:pathLst>
            </a:custGeom>
            <a:solidFill>
              <a:srgbClr val="FABF8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602" name="Google Shape;602;p11"/>
            <p:cNvSpPr/>
            <p:nvPr/>
          </p:nvSpPr>
          <p:spPr>
            <a:xfrm>
              <a:off x="8092472" y="5385671"/>
              <a:ext cx="533400" cy="533400"/>
            </a:xfrm>
            <a:custGeom>
              <a:rect b="b" l="l" r="r" t="t"/>
              <a:pathLst>
                <a:path extrusionOk="0" h="533400" w="533400">
                  <a:moveTo>
                    <a:pt x="0" y="156222"/>
                  </a:moveTo>
                  <a:lnTo>
                    <a:pt x="156222" y="0"/>
                  </a:lnTo>
                  <a:lnTo>
                    <a:pt x="377177" y="0"/>
                  </a:lnTo>
                  <a:lnTo>
                    <a:pt x="533400" y="156222"/>
                  </a:lnTo>
                  <a:lnTo>
                    <a:pt x="533400" y="377190"/>
                  </a:lnTo>
                  <a:lnTo>
                    <a:pt x="377177" y="533400"/>
                  </a:lnTo>
                  <a:lnTo>
                    <a:pt x="156222" y="533400"/>
                  </a:lnTo>
                  <a:lnTo>
                    <a:pt x="0" y="377190"/>
                  </a:lnTo>
                  <a:lnTo>
                    <a:pt x="0" y="156222"/>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603" name="Google Shape;603;p11"/>
            <p:cNvSpPr txBox="1"/>
            <p:nvPr/>
          </p:nvSpPr>
          <p:spPr>
            <a:xfrm>
              <a:off x="8305800" y="5537200"/>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604" name="Google Shape;604;p11"/>
            <p:cNvSpPr txBox="1"/>
            <p:nvPr/>
          </p:nvSpPr>
          <p:spPr>
            <a:xfrm>
              <a:off x="7917447" y="4716537"/>
              <a:ext cx="293370" cy="330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rbel"/>
                  <a:ea typeface="Corbel"/>
                  <a:cs typeface="Corbel"/>
                  <a:sym typeface="Corbel"/>
                </a:rPr>
                <a:t>…</a:t>
              </a:r>
              <a:endParaRPr b="0" i="0" sz="2400" u="none" cap="none" strike="noStrike">
                <a:solidFill>
                  <a:schemeClr val="dk1"/>
                </a:solidFill>
                <a:latin typeface="Corbel"/>
                <a:ea typeface="Corbel"/>
                <a:cs typeface="Corbel"/>
                <a:sym typeface="Corbel"/>
              </a:endParaRPr>
            </a:p>
          </p:txBody>
        </p:sp>
        <p:grpSp>
          <p:nvGrpSpPr>
            <p:cNvPr id="605" name="Google Shape;605;p11"/>
            <p:cNvGrpSpPr/>
            <p:nvPr/>
          </p:nvGrpSpPr>
          <p:grpSpPr>
            <a:xfrm>
              <a:off x="6422712" y="3369610"/>
              <a:ext cx="2203160" cy="647707"/>
              <a:chOff x="6404895" y="2676678"/>
              <a:chExt cx="2203160" cy="647707"/>
            </a:xfrm>
          </p:grpSpPr>
          <p:sp>
            <p:nvSpPr>
              <p:cNvPr id="606" name="Google Shape;606;p11"/>
              <p:cNvSpPr/>
              <p:nvPr/>
            </p:nvSpPr>
            <p:spPr>
              <a:xfrm>
                <a:off x="6404895" y="2955448"/>
                <a:ext cx="790319" cy="329184"/>
              </a:xfrm>
              <a:custGeom>
                <a:rect b="b" l="l" r="r" t="t"/>
                <a:pathLst>
                  <a:path extrusionOk="0" h="228600" w="990600">
                    <a:moveTo>
                      <a:pt x="742950" y="0"/>
                    </a:moveTo>
                    <a:lnTo>
                      <a:pt x="742950" y="57150"/>
                    </a:lnTo>
                    <a:lnTo>
                      <a:pt x="0" y="57150"/>
                    </a:lnTo>
                    <a:lnTo>
                      <a:pt x="0" y="171450"/>
                    </a:lnTo>
                    <a:lnTo>
                      <a:pt x="742950" y="171450"/>
                    </a:lnTo>
                    <a:lnTo>
                      <a:pt x="742950" y="228600"/>
                    </a:lnTo>
                    <a:lnTo>
                      <a:pt x="990600" y="114300"/>
                    </a:lnTo>
                    <a:lnTo>
                      <a:pt x="742950" y="0"/>
                    </a:lnTo>
                    <a:close/>
                  </a:path>
                </a:pathLst>
              </a:custGeom>
              <a:solidFill>
                <a:srgbClr val="FF505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607" name="Google Shape;607;p11"/>
              <p:cNvSpPr txBox="1"/>
              <p:nvPr/>
            </p:nvSpPr>
            <p:spPr>
              <a:xfrm>
                <a:off x="6442053" y="2676678"/>
                <a:ext cx="69151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rbel"/>
                    <a:ea typeface="Corbel"/>
                    <a:cs typeface="Corbel"/>
                    <a:sym typeface="Corbel"/>
                  </a:rPr>
                  <a:t>reduce</a:t>
                </a:r>
                <a:endParaRPr b="0" i="0" sz="1800" u="none" cap="none" strike="noStrike">
                  <a:solidFill>
                    <a:schemeClr val="dk1"/>
                  </a:solidFill>
                  <a:latin typeface="Corbel"/>
                  <a:ea typeface="Corbel"/>
                  <a:cs typeface="Corbel"/>
                  <a:sym typeface="Corbel"/>
                </a:endParaRPr>
              </a:p>
            </p:txBody>
          </p:sp>
          <p:sp>
            <p:nvSpPr>
              <p:cNvPr id="608" name="Google Shape;608;p11"/>
              <p:cNvSpPr/>
              <p:nvPr/>
            </p:nvSpPr>
            <p:spPr>
              <a:xfrm>
                <a:off x="7312655" y="2790985"/>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B18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609" name="Google Shape;609;p11"/>
              <p:cNvSpPr/>
              <p:nvPr/>
            </p:nvSpPr>
            <p:spPr>
              <a:xfrm>
                <a:off x="7312655" y="2790985"/>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610" name="Google Shape;610;p11"/>
              <p:cNvSpPr txBox="1"/>
              <p:nvPr/>
            </p:nvSpPr>
            <p:spPr>
              <a:xfrm>
                <a:off x="7584814" y="2951186"/>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sp>
            <p:nvSpPr>
              <p:cNvPr id="611" name="Google Shape;611;p11"/>
              <p:cNvSpPr/>
              <p:nvPr/>
            </p:nvSpPr>
            <p:spPr>
              <a:xfrm>
                <a:off x="8074655" y="2790978"/>
                <a:ext cx="533400" cy="533400"/>
              </a:xfrm>
              <a:custGeom>
                <a:rect b="b" l="l" r="r" t="t"/>
                <a:pathLst>
                  <a:path extrusionOk="0" h="533400" w="533400">
                    <a:moveTo>
                      <a:pt x="377177" y="0"/>
                    </a:moveTo>
                    <a:lnTo>
                      <a:pt x="156222" y="0"/>
                    </a:lnTo>
                    <a:lnTo>
                      <a:pt x="0" y="156222"/>
                    </a:lnTo>
                    <a:lnTo>
                      <a:pt x="0" y="377189"/>
                    </a:lnTo>
                    <a:lnTo>
                      <a:pt x="156222" y="533399"/>
                    </a:lnTo>
                    <a:lnTo>
                      <a:pt x="377177" y="533399"/>
                    </a:lnTo>
                    <a:lnTo>
                      <a:pt x="533400" y="377189"/>
                    </a:lnTo>
                    <a:lnTo>
                      <a:pt x="533400" y="156222"/>
                    </a:lnTo>
                    <a:lnTo>
                      <a:pt x="377177" y="0"/>
                    </a:lnTo>
                    <a:close/>
                  </a:path>
                </a:pathLst>
              </a:custGeom>
              <a:solidFill>
                <a:srgbClr val="B2A0C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612" name="Google Shape;612;p11"/>
              <p:cNvSpPr/>
              <p:nvPr/>
            </p:nvSpPr>
            <p:spPr>
              <a:xfrm>
                <a:off x="8074655" y="2790978"/>
                <a:ext cx="533400" cy="533400"/>
              </a:xfrm>
              <a:custGeom>
                <a:rect b="b" l="l" r="r" t="t"/>
                <a:pathLst>
                  <a:path extrusionOk="0" h="533400" w="533400">
                    <a:moveTo>
                      <a:pt x="0" y="156222"/>
                    </a:moveTo>
                    <a:lnTo>
                      <a:pt x="156222" y="0"/>
                    </a:lnTo>
                    <a:lnTo>
                      <a:pt x="377177" y="0"/>
                    </a:lnTo>
                    <a:lnTo>
                      <a:pt x="533400" y="156222"/>
                    </a:lnTo>
                    <a:lnTo>
                      <a:pt x="533400" y="377189"/>
                    </a:lnTo>
                    <a:lnTo>
                      <a:pt x="377177" y="533399"/>
                    </a:lnTo>
                    <a:lnTo>
                      <a:pt x="156222" y="533399"/>
                    </a:lnTo>
                    <a:lnTo>
                      <a:pt x="0" y="377189"/>
                    </a:lnTo>
                    <a:lnTo>
                      <a:pt x="0" y="156222"/>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613" name="Google Shape;613;p11"/>
              <p:cNvSpPr txBox="1"/>
              <p:nvPr/>
            </p:nvSpPr>
            <p:spPr>
              <a:xfrm>
                <a:off x="8287983" y="2930427"/>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grpSp>
      </p:grpSp>
      <p:sp>
        <p:nvSpPr>
          <p:cNvPr id="614" name="Google Shape;614;p1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12"/>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3600">
                <a:solidFill>
                  <a:srgbClr val="A01A06"/>
                </a:solidFill>
                <a:latin typeface="Calibri"/>
                <a:ea typeface="Calibri"/>
                <a:cs typeface="Calibri"/>
                <a:sym typeface="Calibri"/>
              </a:rPr>
              <a:t>More Formally…</a:t>
            </a:r>
            <a:endParaRPr b="0" sz="3600">
              <a:solidFill>
                <a:srgbClr val="A01A06"/>
              </a:solidFill>
              <a:latin typeface="Calibri"/>
              <a:ea typeface="Calibri"/>
              <a:cs typeface="Calibri"/>
              <a:sym typeface="Calibri"/>
            </a:endParaRPr>
          </a:p>
        </p:txBody>
      </p:sp>
      <p:sp>
        <p:nvSpPr>
          <p:cNvPr id="621" name="Google Shape;621;p12"/>
          <p:cNvSpPr txBox="1"/>
          <p:nvPr/>
        </p:nvSpPr>
        <p:spPr>
          <a:xfrm>
            <a:off x="438149" y="1600200"/>
            <a:ext cx="8553451" cy="4970591"/>
          </a:xfrm>
          <a:prstGeom prst="rect">
            <a:avLst/>
          </a:prstGeom>
          <a:noFill/>
          <a:ln>
            <a:noFill/>
          </a:ln>
        </p:spPr>
        <p:txBody>
          <a:bodyPr anchorCtr="0" anchor="t" bIns="45700" lIns="91425" spcFirstLastPara="1" rIns="91425" wrap="square" tIns="45700">
            <a:spAutoFit/>
          </a:bodyPr>
          <a:lstStyle/>
          <a:p>
            <a:pPr indent="-342900" lvl="0" marL="35560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Tahoma"/>
                <a:ea typeface="Tahoma"/>
                <a:cs typeface="Tahoma"/>
                <a:sym typeface="Tahoma"/>
              </a:rPr>
              <a:t>Input: </a:t>
            </a:r>
            <a:r>
              <a:rPr b="0" i="0" lang="en-US" sz="2000" u="none" cap="none" strike="noStrike">
                <a:solidFill>
                  <a:schemeClr val="dk1"/>
                </a:solidFill>
                <a:latin typeface="Tahoma"/>
                <a:ea typeface="Tahoma"/>
                <a:cs typeface="Tahoma"/>
                <a:sym typeface="Tahoma"/>
              </a:rPr>
              <a:t>a set of key-value pairs</a:t>
            </a:r>
            <a:endParaRPr b="0" i="0" sz="2000" u="none" cap="none" strike="noStrike">
              <a:solidFill>
                <a:schemeClr val="dk1"/>
              </a:solidFill>
              <a:latin typeface="Tahoma"/>
              <a:ea typeface="Tahoma"/>
              <a:cs typeface="Tahoma"/>
              <a:sym typeface="Tahoma"/>
            </a:endParaRPr>
          </a:p>
          <a:p>
            <a:pPr indent="-342900" lvl="0" marL="355600" marR="0" rtl="0" algn="l">
              <a:lnSpc>
                <a:spcPct val="100000"/>
              </a:lnSpc>
              <a:spcBef>
                <a:spcPts val="6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Programmer need to specify two methods:</a:t>
            </a:r>
            <a:endParaRPr b="0" i="0" sz="2400" u="none" cap="none" strike="noStrike">
              <a:solidFill>
                <a:schemeClr val="dk1"/>
              </a:solidFill>
              <a:latin typeface="Tahoma"/>
              <a:ea typeface="Tahoma"/>
              <a:cs typeface="Tahoma"/>
              <a:sym typeface="Tahoma"/>
            </a:endParaRPr>
          </a:p>
          <a:p>
            <a:pPr indent="-342900" lvl="1" marL="812800" marR="0" rtl="0" algn="l">
              <a:lnSpc>
                <a:spcPct val="100000"/>
              </a:lnSpc>
              <a:spcBef>
                <a:spcPts val="600"/>
              </a:spcBef>
              <a:spcAft>
                <a:spcPts val="0"/>
              </a:spcAft>
              <a:buClr>
                <a:schemeClr val="dk1"/>
              </a:buClr>
              <a:buSzPts val="1800"/>
              <a:buFont typeface="Arial"/>
              <a:buChar char="•"/>
            </a:pPr>
            <a:r>
              <a:rPr b="1" i="0" lang="en-US" sz="1800" u="none" cap="none" strike="noStrike">
                <a:solidFill>
                  <a:srgbClr val="C00000"/>
                </a:solidFill>
                <a:latin typeface="Tahoma"/>
                <a:ea typeface="Tahoma"/>
                <a:cs typeface="Tahoma"/>
                <a:sym typeface="Tahoma"/>
              </a:rPr>
              <a:t>Map(k, v) </a:t>
            </a:r>
            <a:r>
              <a:rPr b="0" i="0" lang="en-US" sz="1800" u="none" cap="none" strike="noStrike">
                <a:solidFill>
                  <a:schemeClr val="dk1"/>
                </a:solidFill>
                <a:latin typeface="Tahoma"/>
                <a:ea typeface="Tahoma"/>
                <a:cs typeface="Tahoma"/>
                <a:sym typeface="Tahoma"/>
              </a:rPr>
              <a:t>→ &lt;k’, v’&gt;*</a:t>
            </a:r>
            <a:endParaRPr b="0" i="0" sz="1800" u="none" cap="none" strike="noStrike">
              <a:solidFill>
                <a:schemeClr val="dk1"/>
              </a:solidFill>
              <a:latin typeface="Tahoma"/>
              <a:ea typeface="Tahoma"/>
              <a:cs typeface="Tahoma"/>
              <a:sym typeface="Tahoma"/>
            </a:endParaRPr>
          </a:p>
          <a:p>
            <a:pPr indent="-342900" lvl="2" marL="1270000" marR="0" rtl="0" algn="l">
              <a:lnSpc>
                <a:spcPct val="100000"/>
              </a:lnSpc>
              <a:spcBef>
                <a:spcPts val="600"/>
              </a:spcBef>
              <a:spcAft>
                <a:spcPts val="0"/>
              </a:spcAft>
              <a:buClr>
                <a:schemeClr val="dk1"/>
              </a:buClr>
              <a:buSzPts val="1800"/>
              <a:buFont typeface="Arial"/>
              <a:buChar char="•"/>
            </a:pPr>
            <a:r>
              <a:rPr b="0" i="0" lang="en-US" sz="1800" u="none" cap="none" strike="noStrike">
                <a:solidFill>
                  <a:schemeClr val="dk1"/>
                </a:solidFill>
                <a:latin typeface="Tahoma"/>
                <a:ea typeface="Tahoma"/>
                <a:cs typeface="Tahoma"/>
                <a:sym typeface="Tahoma"/>
              </a:rPr>
              <a:t>Takes a key-value pair and outputs </a:t>
            </a:r>
            <a:r>
              <a:rPr b="0" i="0" lang="en-US" sz="1800" u="sng" cap="none" strike="noStrike">
                <a:solidFill>
                  <a:schemeClr val="dk1"/>
                </a:solidFill>
                <a:latin typeface="Tahoma"/>
                <a:ea typeface="Tahoma"/>
                <a:cs typeface="Tahoma"/>
                <a:sym typeface="Tahoma"/>
              </a:rPr>
              <a:t>a set of key-value pairs</a:t>
            </a:r>
            <a:endParaRPr b="0" i="0" sz="1400" u="none" cap="none" strike="noStrike">
              <a:solidFill>
                <a:srgbClr val="000000"/>
              </a:solidFill>
              <a:latin typeface="Arial"/>
              <a:ea typeface="Arial"/>
              <a:cs typeface="Arial"/>
              <a:sym typeface="Arial"/>
            </a:endParaRPr>
          </a:p>
          <a:p>
            <a:pPr indent="0" lvl="2" marL="927100" marR="0" rtl="0" algn="l">
              <a:lnSpc>
                <a:spcPct val="100000"/>
              </a:lnSpc>
              <a:spcBef>
                <a:spcPts val="60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      E.g., Input: (k,v): k is the filename, v is the file</a:t>
            </a:r>
            <a:endParaRPr b="0" i="0" sz="1400" u="none" cap="none" strike="noStrike">
              <a:solidFill>
                <a:srgbClr val="000000"/>
              </a:solidFill>
              <a:latin typeface="Arial"/>
              <a:ea typeface="Arial"/>
              <a:cs typeface="Arial"/>
              <a:sym typeface="Arial"/>
            </a:endParaRPr>
          </a:p>
          <a:p>
            <a:pPr indent="0" lvl="2" marL="927100" marR="0" rtl="0" algn="l">
              <a:lnSpc>
                <a:spcPct val="100000"/>
              </a:lnSpc>
              <a:spcBef>
                <a:spcPts val="60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             Output: &lt;k’,v’&gt;*: k’ is the filename, v’ is a single line in the file </a:t>
            </a:r>
            <a:endParaRPr b="0" i="0" sz="1400" u="none" cap="none" strike="noStrike">
              <a:solidFill>
                <a:srgbClr val="000000"/>
              </a:solidFill>
              <a:latin typeface="Arial"/>
              <a:ea typeface="Arial"/>
              <a:cs typeface="Arial"/>
              <a:sym typeface="Arial"/>
            </a:endParaRPr>
          </a:p>
          <a:p>
            <a:pPr indent="0" lvl="2" marL="927100" marR="0" rtl="0" algn="l">
              <a:lnSpc>
                <a:spcPct val="100000"/>
              </a:lnSpc>
              <a:spcBef>
                <a:spcPts val="60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      E.g., Input: (k,v): k is the filename, v is a single line in the file</a:t>
            </a:r>
            <a:endParaRPr b="0" i="0" sz="1400" u="none" cap="none" strike="noStrike">
              <a:solidFill>
                <a:srgbClr val="000000"/>
              </a:solidFill>
              <a:latin typeface="Arial"/>
              <a:ea typeface="Arial"/>
              <a:cs typeface="Arial"/>
              <a:sym typeface="Arial"/>
            </a:endParaRPr>
          </a:p>
          <a:p>
            <a:pPr indent="0" lvl="2" marL="927100" marR="0" rtl="0" algn="l">
              <a:lnSpc>
                <a:spcPct val="100000"/>
              </a:lnSpc>
              <a:spcBef>
                <a:spcPts val="60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             Output: &lt;k’,v’&gt;*: k’ is a word, v’ is the count of that word </a:t>
            </a:r>
            <a:endParaRPr b="0" i="0" sz="1600" u="none" cap="none" strike="noStrike">
              <a:solidFill>
                <a:schemeClr val="dk1"/>
              </a:solidFill>
              <a:latin typeface="Tahoma"/>
              <a:ea typeface="Tahoma"/>
              <a:cs typeface="Tahoma"/>
              <a:sym typeface="Tahoma"/>
            </a:endParaRPr>
          </a:p>
          <a:p>
            <a:pPr indent="-285750" lvl="2" marL="1212850" marR="0" rtl="0" algn="l">
              <a:lnSpc>
                <a:spcPct val="100000"/>
              </a:lnSpc>
              <a:spcBef>
                <a:spcPts val="600"/>
              </a:spcBef>
              <a:spcAft>
                <a:spcPts val="0"/>
              </a:spcAft>
              <a:buClr>
                <a:schemeClr val="dk1"/>
              </a:buClr>
              <a:buSzPts val="1800"/>
              <a:buFont typeface="Arial"/>
              <a:buChar char="•"/>
            </a:pPr>
            <a:r>
              <a:rPr b="0" i="0" lang="en-US" sz="1800" u="none" cap="none" strike="noStrike">
                <a:solidFill>
                  <a:schemeClr val="dk1"/>
                </a:solidFill>
                <a:latin typeface="Tahoma"/>
                <a:ea typeface="Tahoma"/>
                <a:cs typeface="Tahoma"/>
                <a:sym typeface="Tahoma"/>
              </a:rPr>
              <a:t> There is one Map call for every (k, v) pair</a:t>
            </a:r>
            <a:endParaRPr b="0" i="0" sz="1400" u="none" cap="none" strike="noStrike">
              <a:solidFill>
                <a:srgbClr val="000000"/>
              </a:solidFill>
              <a:latin typeface="Arial"/>
              <a:ea typeface="Arial"/>
              <a:cs typeface="Arial"/>
              <a:sym typeface="Arial"/>
            </a:endParaRPr>
          </a:p>
          <a:p>
            <a:pPr indent="-171450" lvl="1" marL="755650" marR="0" rtl="0" algn="l">
              <a:lnSpc>
                <a:spcPct val="100000"/>
              </a:lnSpc>
              <a:spcBef>
                <a:spcPts val="600"/>
              </a:spcBef>
              <a:spcAft>
                <a:spcPts val="0"/>
              </a:spcAft>
              <a:buClr>
                <a:schemeClr val="dk1"/>
              </a:buClr>
              <a:buSzPts val="1800"/>
              <a:buFont typeface="Arial"/>
              <a:buNone/>
            </a:pPr>
            <a:r>
              <a:t/>
            </a:r>
            <a:endParaRPr b="0" i="0" sz="1800" u="none" cap="none" strike="noStrike">
              <a:solidFill>
                <a:srgbClr val="C00000"/>
              </a:solidFill>
              <a:latin typeface="Tahoma"/>
              <a:ea typeface="Tahoma"/>
              <a:cs typeface="Tahoma"/>
              <a:sym typeface="Tahoma"/>
            </a:endParaRPr>
          </a:p>
          <a:p>
            <a:pPr indent="-285750" lvl="1" marL="755650" marR="0" rtl="0" algn="l">
              <a:lnSpc>
                <a:spcPct val="100000"/>
              </a:lnSpc>
              <a:spcBef>
                <a:spcPts val="600"/>
              </a:spcBef>
              <a:spcAft>
                <a:spcPts val="0"/>
              </a:spcAft>
              <a:buClr>
                <a:schemeClr val="dk1"/>
              </a:buClr>
              <a:buSzPts val="2000"/>
              <a:buFont typeface="Arial"/>
              <a:buChar char="•"/>
            </a:pPr>
            <a:r>
              <a:rPr b="1" i="0" lang="en-US" sz="2000" u="none" cap="none" strike="noStrike">
                <a:solidFill>
                  <a:srgbClr val="C00000"/>
                </a:solidFill>
                <a:latin typeface="Tahoma"/>
                <a:ea typeface="Tahoma"/>
                <a:cs typeface="Tahoma"/>
                <a:sym typeface="Tahoma"/>
              </a:rPr>
              <a:t>Reduce(k’, &lt;v’&gt;*) </a:t>
            </a:r>
            <a:r>
              <a:rPr b="0" i="0" lang="en-US" sz="2000" u="none" cap="none" strike="noStrike">
                <a:solidFill>
                  <a:schemeClr val="dk1"/>
                </a:solidFill>
                <a:latin typeface="Tahoma"/>
                <a:ea typeface="Tahoma"/>
                <a:cs typeface="Tahoma"/>
                <a:sym typeface="Tahoma"/>
              </a:rPr>
              <a:t>→ &lt;k’, v’’&gt;*</a:t>
            </a:r>
            <a:endParaRPr b="0" i="0" sz="2000" u="none" cap="none" strike="noStrike">
              <a:solidFill>
                <a:schemeClr val="dk1"/>
              </a:solidFill>
              <a:latin typeface="Tahoma"/>
              <a:ea typeface="Tahoma"/>
              <a:cs typeface="Tahoma"/>
              <a:sym typeface="Tahoma"/>
            </a:endParaRPr>
          </a:p>
          <a:p>
            <a:pPr indent="-285750" lvl="2" marL="1212850" marR="0" rtl="0" algn="l">
              <a:lnSpc>
                <a:spcPct val="100000"/>
              </a:lnSpc>
              <a:spcBef>
                <a:spcPts val="600"/>
              </a:spcBef>
              <a:spcAft>
                <a:spcPts val="0"/>
              </a:spcAft>
              <a:buClr>
                <a:schemeClr val="dk1"/>
              </a:buClr>
              <a:buSzPts val="1800"/>
              <a:buFont typeface="Arial"/>
              <a:buChar char="•"/>
            </a:pPr>
            <a:r>
              <a:rPr b="1" i="0" lang="en-US" sz="1800" u="none" cap="none" strike="noStrike">
                <a:solidFill>
                  <a:schemeClr val="dk1"/>
                </a:solidFill>
                <a:latin typeface="Tahoma"/>
                <a:ea typeface="Tahoma"/>
                <a:cs typeface="Tahoma"/>
                <a:sym typeface="Tahoma"/>
              </a:rPr>
              <a:t>All values v’ with same key k’ are reduced together</a:t>
            </a:r>
            <a:endParaRPr b="0" i="0" sz="1400" u="none" cap="none" strike="noStrike">
              <a:solidFill>
                <a:srgbClr val="000000"/>
              </a:solidFill>
              <a:latin typeface="Arial"/>
              <a:ea typeface="Arial"/>
              <a:cs typeface="Arial"/>
              <a:sym typeface="Arial"/>
            </a:endParaRPr>
          </a:p>
          <a:p>
            <a:pPr indent="-285750" lvl="2" marL="1212850" marR="0" rtl="0" algn="l">
              <a:lnSpc>
                <a:spcPct val="100000"/>
              </a:lnSpc>
              <a:spcBef>
                <a:spcPts val="600"/>
              </a:spcBef>
              <a:spcAft>
                <a:spcPts val="0"/>
              </a:spcAft>
              <a:buClr>
                <a:schemeClr val="dk1"/>
              </a:buClr>
              <a:buSzPts val="1800"/>
              <a:buFont typeface="Arial"/>
              <a:buChar char="•"/>
            </a:pPr>
            <a:r>
              <a:rPr b="0" i="0" lang="en-US" sz="1800" u="none" cap="none" strike="noStrike">
                <a:solidFill>
                  <a:schemeClr val="dk1"/>
                </a:solidFill>
                <a:latin typeface="Tahoma"/>
                <a:ea typeface="Tahoma"/>
                <a:cs typeface="Tahoma"/>
                <a:sym typeface="Tahoma"/>
              </a:rPr>
              <a:t>There is one Reduce function call per unique key k’</a:t>
            </a:r>
            <a:endParaRPr b="0" i="0" sz="1800" u="none" cap="none" strike="noStrike">
              <a:solidFill>
                <a:schemeClr val="dk1"/>
              </a:solidFill>
              <a:latin typeface="Tahoma"/>
              <a:ea typeface="Tahoma"/>
              <a:cs typeface="Tahoma"/>
              <a:sym typeface="Tahoma"/>
            </a:endParaRPr>
          </a:p>
          <a:p>
            <a:pPr indent="0" lvl="1" marL="457200" marR="0" rtl="0" algn="l">
              <a:lnSpc>
                <a:spcPct val="100000"/>
              </a:lnSpc>
              <a:spcBef>
                <a:spcPts val="600"/>
              </a:spcBef>
              <a:spcAft>
                <a:spcPts val="0"/>
              </a:spcAft>
              <a:buClr>
                <a:srgbClr val="000000"/>
              </a:buClr>
              <a:buSzPts val="2000"/>
              <a:buFont typeface="Arial"/>
              <a:buNone/>
            </a:pPr>
            <a:r>
              <a:t/>
            </a:r>
            <a:endParaRPr b="0" i="0" sz="2000" u="none" cap="none" strike="noStrike">
              <a:solidFill>
                <a:schemeClr val="dk1"/>
              </a:solidFill>
              <a:latin typeface="Tahoma"/>
              <a:ea typeface="Tahoma"/>
              <a:cs typeface="Tahoma"/>
              <a:sym typeface="Tahoma"/>
            </a:endParaRPr>
          </a:p>
        </p:txBody>
      </p:sp>
      <p:sp>
        <p:nvSpPr>
          <p:cNvPr id="622" name="Google Shape;622;p1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1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629" name="Google Shape;629;p13"/>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Map-Reduce Examples (in Part I)</a:t>
            </a:r>
            <a:endParaRPr b="0" i="0" sz="1400" u="none" cap="none" strike="noStrike">
              <a:solidFill>
                <a:srgbClr val="000000"/>
              </a:solidFill>
              <a:latin typeface="Arial"/>
              <a:ea typeface="Arial"/>
              <a:cs typeface="Arial"/>
              <a:sym typeface="Arial"/>
            </a:endParaRPr>
          </a:p>
        </p:txBody>
      </p:sp>
      <p:sp>
        <p:nvSpPr>
          <p:cNvPr id="630" name="Google Shape;630;p13"/>
          <p:cNvSpPr txBox="1"/>
          <p:nvPr/>
        </p:nvSpPr>
        <p:spPr>
          <a:xfrm>
            <a:off x="685800" y="1752600"/>
            <a:ext cx="7772400" cy="47244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chemeClr val="dk1"/>
              </a:buClr>
              <a:buSzPts val="2000"/>
              <a:buFont typeface="Tahoma"/>
              <a:buAutoNum type="arabicPeriod"/>
            </a:pPr>
            <a:r>
              <a:rPr b="0" i="0" lang="en-US" sz="2000" u="none" cap="none" strike="noStrike">
                <a:solidFill>
                  <a:schemeClr val="dk1"/>
                </a:solidFill>
                <a:latin typeface="Calibri"/>
                <a:ea typeface="Calibri"/>
                <a:cs typeface="Calibri"/>
                <a:sym typeface="Calibri"/>
              </a:rPr>
              <a:t>Word count: a huge file =&gt; (word, count)</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1800"/>
              </a:spcBef>
              <a:spcAft>
                <a:spcPts val="0"/>
              </a:spcAft>
              <a:buClr>
                <a:schemeClr val="dk1"/>
              </a:buClr>
              <a:buSzPts val="2000"/>
              <a:buFont typeface="Tahoma"/>
              <a:buAutoNum type="arabicPeriod"/>
            </a:pPr>
            <a:r>
              <a:rPr b="0" i="0" lang="en-US" sz="2000" u="none" cap="none" strike="noStrike">
                <a:solidFill>
                  <a:schemeClr val="dk1"/>
                </a:solidFill>
                <a:latin typeface="Calibri"/>
                <a:ea typeface="Calibri"/>
                <a:cs typeface="Calibri"/>
                <a:sym typeface="Calibri"/>
              </a:rPr>
              <a:t>Inverted Index: (ID, content)* =&gt; (content, List[IDs])</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1800"/>
              </a:spcBef>
              <a:spcAft>
                <a:spcPts val="0"/>
              </a:spcAft>
              <a:buClr>
                <a:schemeClr val="dk1"/>
              </a:buClr>
              <a:buSzPts val="2000"/>
              <a:buFont typeface="Tahoma"/>
              <a:buAutoNum type="arabicPeriod"/>
            </a:pPr>
            <a:r>
              <a:rPr b="0" i="0" lang="en-US" sz="2000" u="none" cap="none" strike="noStrike">
                <a:solidFill>
                  <a:schemeClr val="dk1"/>
                </a:solidFill>
                <a:latin typeface="Calibri"/>
                <a:ea typeface="Calibri"/>
                <a:cs typeface="Calibri"/>
                <a:sym typeface="Calibri"/>
              </a:rPr>
              <a:t>Count friends: Pair of friends (X, Y)* =&gt; (X, Nx), (Y, Ny), …</a:t>
            </a:r>
            <a:endParaRPr b="0" i="0" sz="2000" u="none" cap="none" strike="noStrike">
              <a:solidFill>
                <a:schemeClr val="dk1"/>
              </a:solidFill>
              <a:latin typeface="Calibri"/>
              <a:ea typeface="Calibri"/>
              <a:cs typeface="Calibri"/>
              <a:sym typeface="Calibri"/>
            </a:endParaRPr>
          </a:p>
          <a:p>
            <a:pPr indent="-457200" lvl="0" marL="457200" marR="0" rtl="0" algn="l">
              <a:lnSpc>
                <a:spcPct val="100000"/>
              </a:lnSpc>
              <a:spcBef>
                <a:spcPts val="1800"/>
              </a:spcBef>
              <a:spcAft>
                <a:spcPts val="0"/>
              </a:spcAft>
              <a:buClr>
                <a:schemeClr val="dk1"/>
              </a:buClr>
              <a:buSzPts val="2000"/>
              <a:buFont typeface="Tahoma"/>
              <a:buAutoNum type="arabicPeriod"/>
            </a:pPr>
            <a:r>
              <a:rPr b="0" i="0" lang="en-US" sz="2000" u="none" cap="none" strike="noStrike">
                <a:solidFill>
                  <a:schemeClr val="dk1"/>
                </a:solidFill>
                <a:latin typeface="Calibri"/>
                <a:ea typeface="Calibri"/>
                <a:cs typeface="Calibri"/>
                <a:sym typeface="Calibri"/>
              </a:rPr>
              <a:t>A huge file of integers =&gt; Unique integers divisible by 7</a:t>
            </a:r>
            <a:endParaRPr b="0" i="0" sz="1400" u="none" cap="none" strike="noStrike">
              <a:solidFill>
                <a:srgbClr val="000000"/>
              </a:solidFill>
              <a:latin typeface="Arial"/>
              <a:ea typeface="Arial"/>
              <a:cs typeface="Arial"/>
              <a:sym typeface="Arial"/>
            </a:endParaRPr>
          </a:p>
          <a:p>
            <a:pPr indent="-330200" lvl="0" marL="457200" marR="0" rtl="0" algn="l">
              <a:lnSpc>
                <a:spcPct val="100000"/>
              </a:lnSpc>
              <a:spcBef>
                <a:spcPts val="1800"/>
              </a:spcBef>
              <a:spcAft>
                <a:spcPts val="0"/>
              </a:spcAft>
              <a:buClr>
                <a:schemeClr val="dk1"/>
              </a:buClr>
              <a:buSzPts val="2000"/>
              <a:buFont typeface="Tahoma"/>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1800"/>
              </a:spcBef>
              <a:spcAft>
                <a:spcPts val="0"/>
              </a:spcAft>
              <a:buClr>
                <a:schemeClr val="dk1"/>
              </a:buClr>
              <a:buSzPts val="2000"/>
              <a:buFont typeface="Arial"/>
              <a:buNone/>
            </a:pPr>
            <a:r>
              <a:rPr b="1" i="0" lang="en-US" sz="2000" u="sng" cap="none" strike="noStrike">
                <a:solidFill>
                  <a:schemeClr val="dk1"/>
                </a:solidFill>
                <a:latin typeface="Calibri"/>
                <a:ea typeface="Calibri"/>
                <a:cs typeface="Calibri"/>
                <a:sym typeface="Calibri"/>
              </a:rPr>
              <a:t>Challenges</a:t>
            </a:r>
            <a:r>
              <a:rPr b="0" i="0" lang="en-US" sz="2000" u="none" cap="none" strike="noStrike">
                <a:solidFill>
                  <a:schemeClr val="dk1"/>
                </a:solidFill>
                <a:latin typeface="Calibri"/>
                <a:ea typeface="Calibri"/>
                <a:cs typeface="Calibri"/>
                <a:sym typeface="Calibri"/>
              </a:rPr>
              <a:t>: What should the Map do? What should the Reduce 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chemeClr val="dk1"/>
              </a:buClr>
              <a:buSzPts val="2000"/>
              <a:buFont typeface="Arial"/>
              <a:buNone/>
            </a:pPr>
            <a:r>
              <a:rPr b="1" i="0" lang="en-US" sz="2000" u="sng" cap="none" strike="noStrike">
                <a:solidFill>
                  <a:schemeClr val="dk1"/>
                </a:solidFill>
                <a:latin typeface="Calibri"/>
                <a:ea typeface="Calibri"/>
                <a:cs typeface="Calibri"/>
                <a:sym typeface="Calibri"/>
              </a:rPr>
              <a:t>Criteria</a:t>
            </a:r>
            <a:r>
              <a:rPr b="0" i="0" lang="en-US" sz="2000" u="none" cap="none" strike="noStrike">
                <a:solidFill>
                  <a:schemeClr val="dk1"/>
                </a:solidFill>
                <a:latin typeface="Calibri"/>
                <a:ea typeface="Calibri"/>
                <a:cs typeface="Calibri"/>
                <a:sym typeface="Calibri"/>
              </a:rPr>
              <a:t>: the overall work and traffic must be as efficient as possible!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the speed is the ultimate judger!  </a:t>
            </a:r>
            <a:endParaRPr b="0" i="0" sz="1400" u="none" cap="none" strike="noStrike">
              <a:solidFill>
                <a:srgbClr val="000000"/>
              </a:solidFill>
              <a:latin typeface="Arial"/>
              <a:ea typeface="Arial"/>
              <a:cs typeface="Arial"/>
              <a:sym typeface="Arial"/>
            </a:endParaRPr>
          </a:p>
          <a:p>
            <a:pPr indent="-220472" lvl="0" marL="347472" marR="0" rtl="0" algn="l">
              <a:lnSpc>
                <a:spcPct val="100000"/>
              </a:lnSpc>
              <a:spcBef>
                <a:spcPts val="18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220472" lvl="0" marL="347472" marR="0" rtl="0" algn="l">
              <a:lnSpc>
                <a:spcPct val="100000"/>
              </a:lnSpc>
              <a:spcBef>
                <a:spcPts val="18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220472" lvl="0" marL="347472" marR="0" rtl="0" algn="l">
              <a:lnSpc>
                <a:spcPct val="100000"/>
              </a:lnSpc>
              <a:spcBef>
                <a:spcPts val="18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220472" lvl="0" marL="347472" marR="0" rtl="0" algn="l">
              <a:lnSpc>
                <a:spcPct val="100000"/>
              </a:lnSpc>
              <a:spcBef>
                <a:spcPts val="18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1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637" name="Google Shape;637;p14"/>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Map-Reduce example B1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A01A06"/>
                </a:solidFill>
                <a:latin typeface="Calibri"/>
                <a:ea typeface="Calibri"/>
                <a:cs typeface="Calibri"/>
                <a:sym typeface="Calibri"/>
              </a:rPr>
              <a:t>Find largest integer (Exercise 2.3.1 in book)</a:t>
            </a:r>
            <a:endParaRPr b="0" i="0" sz="1400" u="none" cap="none" strike="noStrike">
              <a:solidFill>
                <a:srgbClr val="000000"/>
              </a:solidFill>
              <a:latin typeface="Arial"/>
              <a:ea typeface="Arial"/>
              <a:cs typeface="Arial"/>
              <a:sym typeface="Arial"/>
            </a:endParaRPr>
          </a:p>
        </p:txBody>
      </p:sp>
      <p:sp>
        <p:nvSpPr>
          <p:cNvPr id="638" name="Google Shape;638;p14"/>
          <p:cNvSpPr txBox="1"/>
          <p:nvPr/>
        </p:nvSpPr>
        <p:spPr>
          <a:xfrm>
            <a:off x="685800" y="1752600"/>
            <a:ext cx="7772400" cy="4724400"/>
          </a:xfrm>
          <a:prstGeom prst="rect">
            <a:avLst/>
          </a:prstGeom>
          <a:noFill/>
          <a:ln>
            <a:noFill/>
          </a:ln>
        </p:spPr>
        <p:txBody>
          <a:bodyPr anchorCtr="0" anchor="t" bIns="45700" lIns="91425" spcFirstLastPara="1" rIns="91425" wrap="square" tIns="45700">
            <a:noAutofit/>
          </a:bodyPr>
          <a:lstStyle/>
          <a:p>
            <a:pPr indent="-347472" lvl="0" marL="347472"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Design MapReduce algorithms to take a very large file of integers and produce </a:t>
            </a:r>
            <a:r>
              <a:rPr b="1" i="0" lang="en-US" sz="2000" u="none" cap="none" strike="noStrike">
                <a:solidFill>
                  <a:srgbClr val="A01A06"/>
                </a:solidFill>
                <a:latin typeface="Calibri"/>
                <a:ea typeface="Calibri"/>
                <a:cs typeface="Calibri"/>
                <a:sym typeface="Calibri"/>
              </a:rPr>
              <a:t>the largest integer </a:t>
            </a:r>
            <a:r>
              <a:rPr b="0" i="0" lang="en-US" sz="2000" u="none" cap="none" strike="noStrike">
                <a:solidFill>
                  <a:schemeClr val="dk1"/>
                </a:solidFill>
                <a:latin typeface="Calibri"/>
                <a:ea typeface="Calibri"/>
                <a:cs typeface="Calibri"/>
                <a:sym typeface="Calibri"/>
              </a:rPr>
              <a:t>as output</a:t>
            </a:r>
            <a:endParaRPr b="0" i="0" sz="1400" u="none" cap="none" strike="noStrike">
              <a:solidFill>
                <a:srgbClr val="000000"/>
              </a:solidFill>
              <a:latin typeface="Arial"/>
              <a:ea typeface="Arial"/>
              <a:cs typeface="Arial"/>
              <a:sym typeface="Arial"/>
            </a:endParaRPr>
          </a:p>
          <a:p>
            <a:pPr indent="-347472" lvl="0" marL="347472" marR="0" rtl="0" algn="l">
              <a:lnSpc>
                <a:spcPct val="100000"/>
              </a:lnSpc>
              <a:spcBef>
                <a:spcPts val="18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The large file of integers cannot fit in the memory of node</a:t>
            </a:r>
            <a:endParaRPr b="0" i="0" sz="1400" u="none" cap="none" strike="noStrike">
              <a:solidFill>
                <a:srgbClr val="000000"/>
              </a:solidFill>
              <a:latin typeface="Arial"/>
              <a:ea typeface="Arial"/>
              <a:cs typeface="Arial"/>
              <a:sym typeface="Arial"/>
            </a:endParaRPr>
          </a:p>
          <a:p>
            <a:pPr indent="-220472" lvl="0" marL="347472" marR="0" rtl="0" algn="l">
              <a:lnSpc>
                <a:spcPct val="100000"/>
              </a:lnSpc>
              <a:spcBef>
                <a:spcPts val="1800"/>
              </a:spcBef>
              <a:spcAft>
                <a:spcPts val="0"/>
              </a:spcAft>
              <a:buClr>
                <a:schemeClr val="dk1"/>
              </a:buClr>
              <a:buSzPts val="2000"/>
              <a:buFont typeface="Arial"/>
              <a:buNone/>
            </a:pPr>
            <a:r>
              <a:t/>
            </a:r>
            <a:endParaRPr b="1" i="0" sz="2000" u="none" cap="none" strike="noStrike">
              <a:solidFill>
                <a:srgbClr val="A01A06"/>
              </a:solidFill>
              <a:latin typeface="Calibri"/>
              <a:ea typeface="Calibri"/>
              <a:cs typeface="Calibri"/>
              <a:sym typeface="Calibri"/>
            </a:endParaRPr>
          </a:p>
          <a:p>
            <a:pPr indent="-347472" lvl="0" marL="347472" marR="0" rtl="0" algn="l">
              <a:lnSpc>
                <a:spcPct val="100000"/>
              </a:lnSpc>
              <a:spcBef>
                <a:spcPts val="1800"/>
              </a:spcBef>
              <a:spcAft>
                <a:spcPts val="0"/>
              </a:spcAft>
              <a:buClr>
                <a:schemeClr val="dk1"/>
              </a:buClr>
              <a:buSzPts val="2000"/>
              <a:buFont typeface="Arial"/>
              <a:buNone/>
            </a:pPr>
            <a:r>
              <a:rPr b="1" i="0" lang="en-US" sz="2000" u="none" cap="none" strike="noStrike">
                <a:solidFill>
                  <a:srgbClr val="A01A06"/>
                </a:solidFill>
                <a:latin typeface="Calibri"/>
                <a:ea typeface="Calibri"/>
                <a:cs typeface="Calibri"/>
                <a:sym typeface="Calibri"/>
              </a:rPr>
              <a:t>Map task:</a:t>
            </a:r>
            <a:endParaRPr b="0" i="0" sz="1400" u="none" cap="none" strike="noStrike">
              <a:solidFill>
                <a:srgbClr val="000000"/>
              </a:solidFill>
              <a:latin typeface="Arial"/>
              <a:ea typeface="Arial"/>
              <a:cs typeface="Arial"/>
              <a:sym typeface="Arial"/>
            </a:endParaRPr>
          </a:p>
          <a:p>
            <a:pPr indent="-347472" lvl="0" marL="347472" marR="0" rtl="0" algn="l">
              <a:lnSpc>
                <a:spcPct val="100000"/>
              </a:lnSpc>
              <a:spcBef>
                <a:spcPts val="18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Each Map task gets a chunk of the file of integers and processes it …</a:t>
            </a:r>
            <a:endParaRPr b="0" i="0" sz="1400" u="none" cap="none" strike="noStrike">
              <a:solidFill>
                <a:srgbClr val="000000"/>
              </a:solidFill>
              <a:latin typeface="Arial"/>
              <a:ea typeface="Arial"/>
              <a:cs typeface="Arial"/>
              <a:sym typeface="Arial"/>
            </a:endParaRPr>
          </a:p>
          <a:p>
            <a:pPr indent="-347472" lvl="0" marL="347472" marR="0" rtl="0" algn="l">
              <a:lnSpc>
                <a:spcPct val="100000"/>
              </a:lnSpc>
              <a:spcBef>
                <a:spcPts val="1800"/>
              </a:spcBef>
              <a:spcAft>
                <a:spcPts val="0"/>
              </a:spcAft>
              <a:buClr>
                <a:schemeClr val="dk1"/>
              </a:buClr>
              <a:buSzPts val="2000"/>
              <a:buFont typeface="Arial"/>
              <a:buNone/>
            </a:pPr>
            <a:r>
              <a:rPr b="1" i="0" lang="en-US" sz="2000" u="none" cap="none" strike="noStrike">
                <a:solidFill>
                  <a:srgbClr val="A01A06"/>
                </a:solidFill>
                <a:latin typeface="Calibri"/>
                <a:ea typeface="Calibri"/>
                <a:cs typeface="Calibri"/>
                <a:sym typeface="Calibri"/>
              </a:rPr>
              <a:t>Reduce task:</a:t>
            </a:r>
            <a:endParaRPr b="0" i="0" sz="1400" u="none" cap="none" strike="noStrike">
              <a:solidFill>
                <a:srgbClr val="000000"/>
              </a:solidFill>
              <a:latin typeface="Arial"/>
              <a:ea typeface="Arial"/>
              <a:cs typeface="Arial"/>
              <a:sym typeface="Arial"/>
            </a:endParaRPr>
          </a:p>
          <a:p>
            <a:pPr indent="-347472" lvl="0" marL="347472" marR="0" rtl="0" algn="l">
              <a:lnSpc>
                <a:spcPct val="100000"/>
              </a:lnSpc>
              <a:spcBef>
                <a:spcPts val="18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220472" lvl="0" marL="347472" marR="0" rtl="0" algn="l">
              <a:lnSpc>
                <a:spcPct val="100000"/>
              </a:lnSpc>
              <a:spcBef>
                <a:spcPts val="18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15"/>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Map-Reduce example B1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A01A06"/>
                </a:solidFill>
                <a:latin typeface="Calibri"/>
                <a:ea typeface="Calibri"/>
                <a:cs typeface="Calibri"/>
                <a:sym typeface="Calibri"/>
              </a:rPr>
              <a:t>Find largest integer (Exercise 2.3.1 in book)</a:t>
            </a:r>
            <a:endParaRPr b="0" i="0" sz="1400" u="none" cap="none" strike="noStrike">
              <a:solidFill>
                <a:srgbClr val="000000"/>
              </a:solidFill>
              <a:latin typeface="Arial"/>
              <a:ea typeface="Arial"/>
              <a:cs typeface="Arial"/>
              <a:sym typeface="Arial"/>
            </a:endParaRPr>
          </a:p>
        </p:txBody>
      </p:sp>
      <p:sp>
        <p:nvSpPr>
          <p:cNvPr id="645" name="Google Shape;645;p15"/>
          <p:cNvSpPr txBox="1"/>
          <p:nvPr/>
        </p:nvSpPr>
        <p:spPr>
          <a:xfrm>
            <a:off x="685800" y="1752600"/>
            <a:ext cx="7772400" cy="4724400"/>
          </a:xfrm>
          <a:prstGeom prst="rect">
            <a:avLst/>
          </a:prstGeom>
          <a:noFill/>
          <a:ln>
            <a:noFill/>
          </a:ln>
        </p:spPr>
        <p:txBody>
          <a:bodyPr anchorCtr="0" anchor="t" bIns="45700" lIns="91425" spcFirstLastPara="1" rIns="91425" wrap="square" tIns="45700">
            <a:noAutofit/>
          </a:bodyPr>
          <a:lstStyle/>
          <a:p>
            <a:pPr indent="-347472" lvl="0" marL="347472"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Design MapReduce algorithms to take a very large file of integers and produce </a:t>
            </a:r>
            <a:r>
              <a:rPr b="1" i="0" lang="en-US" sz="2000" u="none" cap="none" strike="noStrike">
                <a:solidFill>
                  <a:srgbClr val="A01A06"/>
                </a:solidFill>
                <a:latin typeface="Calibri"/>
                <a:ea typeface="Calibri"/>
                <a:cs typeface="Calibri"/>
                <a:sym typeface="Calibri"/>
              </a:rPr>
              <a:t>the largest integer </a:t>
            </a:r>
            <a:r>
              <a:rPr b="0" i="0" lang="en-US" sz="2000" u="none" cap="none" strike="noStrike">
                <a:solidFill>
                  <a:schemeClr val="dk1"/>
                </a:solidFill>
                <a:latin typeface="Calibri"/>
                <a:ea typeface="Calibri"/>
                <a:cs typeface="Calibri"/>
                <a:sym typeface="Calibri"/>
              </a:rPr>
              <a:t>as output</a:t>
            </a:r>
            <a:endParaRPr b="0" i="0" sz="1400" u="none" cap="none" strike="noStrike">
              <a:solidFill>
                <a:srgbClr val="000000"/>
              </a:solidFill>
              <a:latin typeface="Arial"/>
              <a:ea typeface="Arial"/>
              <a:cs typeface="Arial"/>
              <a:sym typeface="Arial"/>
            </a:endParaRPr>
          </a:p>
          <a:p>
            <a:pPr indent="-347472" lvl="0" marL="347472" marR="0" rtl="0" algn="l">
              <a:lnSpc>
                <a:spcPct val="100000"/>
              </a:lnSpc>
              <a:spcBef>
                <a:spcPts val="18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The large file of integers cannot fit in the memory of node</a:t>
            </a:r>
            <a:endParaRPr b="0" i="0" sz="1400" u="none" cap="none" strike="noStrike">
              <a:solidFill>
                <a:srgbClr val="000000"/>
              </a:solidFill>
              <a:latin typeface="Arial"/>
              <a:ea typeface="Arial"/>
              <a:cs typeface="Arial"/>
              <a:sym typeface="Arial"/>
            </a:endParaRPr>
          </a:p>
          <a:p>
            <a:pPr indent="-220472" lvl="0" marL="347472" marR="0" rtl="0" algn="l">
              <a:lnSpc>
                <a:spcPct val="100000"/>
              </a:lnSpc>
              <a:spcBef>
                <a:spcPts val="1800"/>
              </a:spcBef>
              <a:spcAft>
                <a:spcPts val="0"/>
              </a:spcAft>
              <a:buClr>
                <a:schemeClr val="dk1"/>
              </a:buClr>
              <a:buSzPts val="2000"/>
              <a:buFont typeface="Arial"/>
              <a:buNone/>
            </a:pPr>
            <a:r>
              <a:t/>
            </a:r>
            <a:endParaRPr b="1" i="0" sz="2000" u="none" cap="none" strike="noStrike">
              <a:solidFill>
                <a:srgbClr val="A01A06"/>
              </a:solidFill>
              <a:latin typeface="Calibri"/>
              <a:ea typeface="Calibri"/>
              <a:cs typeface="Calibri"/>
              <a:sym typeface="Calibri"/>
            </a:endParaRPr>
          </a:p>
          <a:p>
            <a:pPr indent="-347472" lvl="0" marL="347472" marR="0" rtl="0" algn="l">
              <a:lnSpc>
                <a:spcPct val="100000"/>
              </a:lnSpc>
              <a:spcBef>
                <a:spcPts val="1800"/>
              </a:spcBef>
              <a:spcAft>
                <a:spcPts val="0"/>
              </a:spcAft>
              <a:buClr>
                <a:schemeClr val="dk1"/>
              </a:buClr>
              <a:buSzPts val="2000"/>
              <a:buFont typeface="Arial"/>
              <a:buNone/>
            </a:pPr>
            <a:r>
              <a:rPr b="1" i="0" lang="en-US" sz="2000" u="none" cap="none" strike="noStrike">
                <a:solidFill>
                  <a:srgbClr val="A01A06"/>
                </a:solidFill>
                <a:latin typeface="Calibri"/>
                <a:ea typeface="Calibri"/>
                <a:cs typeface="Calibri"/>
                <a:sym typeface="Calibri"/>
              </a:rPr>
              <a:t>Map task:</a:t>
            </a:r>
            <a:endParaRPr b="0" i="0" sz="1400" u="none" cap="none" strike="noStrike">
              <a:solidFill>
                <a:srgbClr val="000000"/>
              </a:solidFill>
              <a:latin typeface="Arial"/>
              <a:ea typeface="Arial"/>
              <a:cs typeface="Arial"/>
              <a:sym typeface="Arial"/>
            </a:endParaRPr>
          </a:p>
          <a:p>
            <a:pPr indent="-347472" lvl="0" marL="347472" marR="0" rtl="0" algn="l">
              <a:lnSpc>
                <a:spcPct val="100000"/>
              </a:lnSpc>
              <a:spcBef>
                <a:spcPts val="18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Map task produces </a:t>
            </a:r>
            <a:r>
              <a:rPr b="1" i="0" lang="en-US" sz="2000" u="none" cap="none" strike="noStrike">
                <a:solidFill>
                  <a:schemeClr val="dk1"/>
                </a:solidFill>
                <a:latin typeface="Calibri"/>
                <a:ea typeface="Calibri"/>
                <a:cs typeface="Calibri"/>
                <a:sym typeface="Calibri"/>
              </a:rPr>
              <a:t>(1, largest-integer)</a:t>
            </a:r>
            <a:r>
              <a:rPr b="0" i="0" lang="en-US" sz="2000" u="none" cap="none" strike="noStrike">
                <a:solidFill>
                  <a:schemeClr val="dk1"/>
                </a:solidFill>
                <a:latin typeface="Calibri"/>
                <a:ea typeface="Calibri"/>
                <a:cs typeface="Calibri"/>
                <a:sym typeface="Calibri"/>
              </a:rPr>
              <a:t> of the largest value in the local chunk given as (key, value) pairs</a:t>
            </a:r>
            <a:endParaRPr b="0" i="0" sz="1400" u="none" cap="none" strike="noStrike">
              <a:solidFill>
                <a:srgbClr val="000000"/>
              </a:solidFill>
              <a:latin typeface="Arial"/>
              <a:ea typeface="Arial"/>
              <a:cs typeface="Arial"/>
              <a:sym typeface="Arial"/>
            </a:endParaRPr>
          </a:p>
          <a:p>
            <a:pPr indent="-347472" lvl="0" marL="347472" marR="0" rtl="0" algn="l">
              <a:lnSpc>
                <a:spcPct val="100000"/>
              </a:lnSpc>
              <a:spcBef>
                <a:spcPts val="18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a:t>
            </a:r>
            <a:endParaRPr b="0" i="0" sz="2000" u="none" cap="none" strike="noStrike">
              <a:solidFill>
                <a:schemeClr val="dk1"/>
              </a:solidFill>
              <a:latin typeface="Calibri"/>
              <a:ea typeface="Calibri"/>
              <a:cs typeface="Calibri"/>
              <a:sym typeface="Calibri"/>
            </a:endParaRPr>
          </a:p>
        </p:txBody>
      </p:sp>
      <p:grpSp>
        <p:nvGrpSpPr>
          <p:cNvPr id="646" name="Google Shape;646;p15"/>
          <p:cNvGrpSpPr/>
          <p:nvPr/>
        </p:nvGrpSpPr>
        <p:grpSpPr>
          <a:xfrm>
            <a:off x="4322094" y="5074560"/>
            <a:ext cx="717917" cy="1516740"/>
            <a:chOff x="2319753" y="3180508"/>
            <a:chExt cx="717917" cy="2222432"/>
          </a:xfrm>
        </p:grpSpPr>
        <p:sp>
          <p:nvSpPr>
            <p:cNvPr id="647" name="Google Shape;647;p15"/>
            <p:cNvSpPr/>
            <p:nvPr/>
          </p:nvSpPr>
          <p:spPr>
            <a:xfrm>
              <a:off x="2319753" y="3180508"/>
              <a:ext cx="717917" cy="222243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648" name="Google Shape;648;p15"/>
            <p:cNvSpPr/>
            <p:nvPr/>
          </p:nvSpPr>
          <p:spPr>
            <a:xfrm>
              <a:off x="2366355" y="3229043"/>
              <a:ext cx="623455" cy="2084854"/>
            </a:xfrm>
            <a:custGeom>
              <a:rect b="b" l="l" r="r" t="t"/>
              <a:pathLst>
                <a:path extrusionOk="0" h="2362835" w="685800">
                  <a:moveTo>
                    <a:pt x="342900" y="0"/>
                  </a:moveTo>
                  <a:lnTo>
                    <a:pt x="342900" y="189635"/>
                  </a:lnTo>
                  <a:lnTo>
                    <a:pt x="0" y="189635"/>
                  </a:lnTo>
                  <a:lnTo>
                    <a:pt x="0" y="2173133"/>
                  </a:lnTo>
                  <a:lnTo>
                    <a:pt x="342900" y="2173133"/>
                  </a:lnTo>
                  <a:lnTo>
                    <a:pt x="342900" y="2362770"/>
                  </a:lnTo>
                  <a:lnTo>
                    <a:pt x="685800" y="1181385"/>
                  </a:lnTo>
                  <a:lnTo>
                    <a:pt x="34290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649" name="Google Shape;649;p15"/>
            <p:cNvSpPr/>
            <p:nvPr/>
          </p:nvSpPr>
          <p:spPr>
            <a:xfrm>
              <a:off x="2366354" y="3229043"/>
              <a:ext cx="623455" cy="2084854"/>
            </a:xfrm>
            <a:custGeom>
              <a:rect b="b" l="l" r="r" t="t"/>
              <a:pathLst>
                <a:path extrusionOk="0" h="2362835" w="685800">
                  <a:moveTo>
                    <a:pt x="0" y="189636"/>
                  </a:moveTo>
                  <a:lnTo>
                    <a:pt x="342899" y="189636"/>
                  </a:lnTo>
                  <a:lnTo>
                    <a:pt x="342899" y="0"/>
                  </a:lnTo>
                  <a:lnTo>
                    <a:pt x="685799" y="1181385"/>
                  </a:lnTo>
                  <a:lnTo>
                    <a:pt x="342899" y="2362770"/>
                  </a:lnTo>
                  <a:lnTo>
                    <a:pt x="342899" y="2173134"/>
                  </a:lnTo>
                  <a:lnTo>
                    <a:pt x="0" y="2173134"/>
                  </a:lnTo>
                  <a:lnTo>
                    <a:pt x="0" y="189636"/>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650" name="Google Shape;650;p15"/>
            <p:cNvSpPr txBox="1"/>
            <p:nvPr/>
          </p:nvSpPr>
          <p:spPr>
            <a:xfrm>
              <a:off x="2437936" y="4151303"/>
              <a:ext cx="473940" cy="246221"/>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MAP</a:t>
              </a:r>
              <a:endParaRPr b="0" i="0" sz="1600" u="none" cap="none" strike="noStrike">
                <a:solidFill>
                  <a:schemeClr val="dk1"/>
                </a:solidFill>
                <a:latin typeface="Arial"/>
                <a:ea typeface="Arial"/>
                <a:cs typeface="Arial"/>
                <a:sym typeface="Arial"/>
              </a:endParaRPr>
            </a:p>
          </p:txBody>
        </p:sp>
      </p:grpSp>
      <p:sp>
        <p:nvSpPr>
          <p:cNvPr id="651" name="Google Shape;651;p15"/>
          <p:cNvSpPr txBox="1"/>
          <p:nvPr/>
        </p:nvSpPr>
        <p:spPr>
          <a:xfrm>
            <a:off x="1534811" y="5201192"/>
            <a:ext cx="266700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(10, 1, 9, 3, 4, 5, 6, 7) </a:t>
            </a:r>
            <a:endParaRPr b="0" i="0" sz="2400" u="none" cap="none" strike="noStrike">
              <a:solidFill>
                <a:schemeClr val="dk1"/>
              </a:solidFill>
              <a:latin typeface="Calibri"/>
              <a:ea typeface="Calibri"/>
              <a:cs typeface="Calibri"/>
              <a:sym typeface="Calibri"/>
            </a:endParaRPr>
          </a:p>
        </p:txBody>
      </p:sp>
      <p:sp>
        <p:nvSpPr>
          <p:cNvPr id="652" name="Google Shape;652;p15"/>
          <p:cNvSpPr txBox="1"/>
          <p:nvPr/>
        </p:nvSpPr>
        <p:spPr>
          <a:xfrm>
            <a:off x="1219200" y="5600941"/>
            <a:ext cx="305881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(6, 7, 19, 43, 54, 25, 61, 17) </a:t>
            </a:r>
            <a:endParaRPr b="0" i="0" sz="2400" u="none" cap="none" strike="noStrike">
              <a:solidFill>
                <a:schemeClr val="dk1"/>
              </a:solidFill>
              <a:latin typeface="Calibri"/>
              <a:ea typeface="Calibri"/>
              <a:cs typeface="Calibri"/>
              <a:sym typeface="Calibri"/>
            </a:endParaRPr>
          </a:p>
        </p:txBody>
      </p:sp>
      <p:sp>
        <p:nvSpPr>
          <p:cNvPr id="653" name="Google Shape;653;p15"/>
          <p:cNvSpPr txBox="1"/>
          <p:nvPr/>
        </p:nvSpPr>
        <p:spPr>
          <a:xfrm>
            <a:off x="1382411" y="6000690"/>
            <a:ext cx="284102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(0, 15, 9, 43, 4, 15, 46, 7) </a:t>
            </a:r>
            <a:endParaRPr b="0" i="0" sz="2400" u="none" cap="none" strike="noStrike">
              <a:solidFill>
                <a:schemeClr val="dk1"/>
              </a:solidFill>
              <a:latin typeface="Calibri"/>
              <a:ea typeface="Calibri"/>
              <a:cs typeface="Calibri"/>
              <a:sym typeface="Calibri"/>
            </a:endParaRPr>
          </a:p>
        </p:txBody>
      </p:sp>
      <p:sp>
        <p:nvSpPr>
          <p:cNvPr id="654" name="Google Shape;654;p15"/>
          <p:cNvSpPr txBox="1"/>
          <p:nvPr/>
        </p:nvSpPr>
        <p:spPr>
          <a:xfrm>
            <a:off x="5121086" y="5184594"/>
            <a:ext cx="112731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(1, 10) </a:t>
            </a:r>
            <a:endParaRPr b="0" i="0" sz="2400" u="none" cap="none" strike="noStrike">
              <a:solidFill>
                <a:schemeClr val="dk1"/>
              </a:solidFill>
              <a:latin typeface="Calibri"/>
              <a:ea typeface="Calibri"/>
              <a:cs typeface="Calibri"/>
              <a:sym typeface="Calibri"/>
            </a:endParaRPr>
          </a:p>
        </p:txBody>
      </p:sp>
      <p:sp>
        <p:nvSpPr>
          <p:cNvPr id="655" name="Google Shape;655;p15"/>
          <p:cNvSpPr txBox="1"/>
          <p:nvPr/>
        </p:nvSpPr>
        <p:spPr>
          <a:xfrm>
            <a:off x="5121086" y="5584343"/>
            <a:ext cx="98572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(1, 61) </a:t>
            </a:r>
            <a:endParaRPr b="0" i="0" sz="2400" u="none" cap="none" strike="noStrike">
              <a:solidFill>
                <a:schemeClr val="dk1"/>
              </a:solidFill>
              <a:latin typeface="Calibri"/>
              <a:ea typeface="Calibri"/>
              <a:cs typeface="Calibri"/>
              <a:sym typeface="Calibri"/>
            </a:endParaRPr>
          </a:p>
        </p:txBody>
      </p:sp>
      <p:sp>
        <p:nvSpPr>
          <p:cNvPr id="656" name="Google Shape;656;p15"/>
          <p:cNvSpPr txBox="1"/>
          <p:nvPr/>
        </p:nvSpPr>
        <p:spPr>
          <a:xfrm>
            <a:off x="5121086" y="5984092"/>
            <a:ext cx="105111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(1, 46) </a:t>
            </a:r>
            <a:endParaRPr b="0" i="0" sz="2400" u="none" cap="none" strike="noStrike">
              <a:solidFill>
                <a:schemeClr val="dk1"/>
              </a:solidFill>
              <a:latin typeface="Calibri"/>
              <a:ea typeface="Calibri"/>
              <a:cs typeface="Calibri"/>
              <a:sym typeface="Calibri"/>
            </a:endParaRPr>
          </a:p>
        </p:txBody>
      </p:sp>
      <p:sp>
        <p:nvSpPr>
          <p:cNvPr id="657" name="Google Shape;657;p1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16"/>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Map-Reduce example B1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A01A06"/>
                </a:solidFill>
                <a:latin typeface="Calibri"/>
                <a:ea typeface="Calibri"/>
                <a:cs typeface="Calibri"/>
                <a:sym typeface="Calibri"/>
              </a:rPr>
              <a:t>Find largest integer (Exercise 2.3.1 in book)</a:t>
            </a:r>
            <a:endParaRPr b="0" i="0" sz="1400" u="none" cap="none" strike="noStrike">
              <a:solidFill>
                <a:srgbClr val="000000"/>
              </a:solidFill>
              <a:latin typeface="Arial"/>
              <a:ea typeface="Arial"/>
              <a:cs typeface="Arial"/>
              <a:sym typeface="Arial"/>
            </a:endParaRPr>
          </a:p>
        </p:txBody>
      </p:sp>
      <p:sp>
        <p:nvSpPr>
          <p:cNvPr id="664" name="Google Shape;664;p16"/>
          <p:cNvSpPr txBox="1"/>
          <p:nvPr/>
        </p:nvSpPr>
        <p:spPr>
          <a:xfrm>
            <a:off x="685800" y="1752600"/>
            <a:ext cx="7772400" cy="4724400"/>
          </a:xfrm>
          <a:prstGeom prst="rect">
            <a:avLst/>
          </a:prstGeom>
          <a:noFill/>
          <a:ln>
            <a:noFill/>
          </a:ln>
        </p:spPr>
        <p:txBody>
          <a:bodyPr anchorCtr="0" anchor="t" bIns="45700" lIns="91425" spcFirstLastPara="1" rIns="91425" wrap="square" tIns="45700">
            <a:noAutofit/>
          </a:bodyPr>
          <a:lstStyle/>
          <a:p>
            <a:pPr indent="-347472" lvl="0" marL="347472"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Design MapReduce algorithms to take a very large file of integers and produce </a:t>
            </a:r>
            <a:r>
              <a:rPr b="1" i="0" lang="en-US" sz="2000" u="none" cap="none" strike="noStrike">
                <a:solidFill>
                  <a:srgbClr val="A01A06"/>
                </a:solidFill>
                <a:latin typeface="Calibri"/>
                <a:ea typeface="Calibri"/>
                <a:cs typeface="Calibri"/>
                <a:sym typeface="Calibri"/>
              </a:rPr>
              <a:t>the largest integer </a:t>
            </a:r>
            <a:r>
              <a:rPr b="0" i="0" lang="en-US" sz="2000" u="none" cap="none" strike="noStrike">
                <a:solidFill>
                  <a:schemeClr val="dk1"/>
                </a:solidFill>
                <a:latin typeface="Calibri"/>
                <a:ea typeface="Calibri"/>
                <a:cs typeface="Calibri"/>
                <a:sym typeface="Calibri"/>
              </a:rPr>
              <a:t>as output</a:t>
            </a:r>
            <a:endParaRPr b="0" i="0" sz="1400" u="none" cap="none" strike="noStrike">
              <a:solidFill>
                <a:srgbClr val="000000"/>
              </a:solidFill>
              <a:latin typeface="Arial"/>
              <a:ea typeface="Arial"/>
              <a:cs typeface="Arial"/>
              <a:sym typeface="Arial"/>
            </a:endParaRPr>
          </a:p>
          <a:p>
            <a:pPr indent="-347472" lvl="0" marL="347472" marR="0" rtl="0" algn="l">
              <a:lnSpc>
                <a:spcPct val="100000"/>
              </a:lnSpc>
              <a:spcBef>
                <a:spcPts val="18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The large file of integers cannot fit in the memory of node</a:t>
            </a:r>
            <a:endParaRPr b="0" i="0" sz="1400" u="none" cap="none" strike="noStrike">
              <a:solidFill>
                <a:srgbClr val="000000"/>
              </a:solidFill>
              <a:latin typeface="Arial"/>
              <a:ea typeface="Arial"/>
              <a:cs typeface="Arial"/>
              <a:sym typeface="Arial"/>
            </a:endParaRPr>
          </a:p>
          <a:p>
            <a:pPr indent="-220472" lvl="0" marL="347472" marR="0" rtl="0" algn="l">
              <a:lnSpc>
                <a:spcPct val="100000"/>
              </a:lnSpc>
              <a:spcBef>
                <a:spcPts val="1800"/>
              </a:spcBef>
              <a:spcAft>
                <a:spcPts val="0"/>
              </a:spcAft>
              <a:buClr>
                <a:schemeClr val="dk1"/>
              </a:buClr>
              <a:buSzPts val="2000"/>
              <a:buFont typeface="Arial"/>
              <a:buNone/>
            </a:pPr>
            <a:r>
              <a:t/>
            </a:r>
            <a:endParaRPr b="1" i="0" sz="2000" u="none" cap="none" strike="noStrike">
              <a:solidFill>
                <a:srgbClr val="A01A06"/>
              </a:solidFill>
              <a:latin typeface="Calibri"/>
              <a:ea typeface="Calibri"/>
              <a:cs typeface="Calibri"/>
              <a:sym typeface="Calibri"/>
            </a:endParaRPr>
          </a:p>
          <a:p>
            <a:pPr indent="-347472" lvl="0" marL="347472" marR="0" rtl="0" algn="l">
              <a:lnSpc>
                <a:spcPct val="100000"/>
              </a:lnSpc>
              <a:spcBef>
                <a:spcPts val="1800"/>
              </a:spcBef>
              <a:spcAft>
                <a:spcPts val="0"/>
              </a:spcAft>
              <a:buClr>
                <a:schemeClr val="dk1"/>
              </a:buClr>
              <a:buSzPts val="2000"/>
              <a:buFont typeface="Arial"/>
              <a:buNone/>
            </a:pPr>
            <a:r>
              <a:rPr b="1" i="0" lang="en-US" sz="2000" u="none" cap="none" strike="noStrike">
                <a:solidFill>
                  <a:srgbClr val="A01A06"/>
                </a:solidFill>
                <a:latin typeface="Calibri"/>
                <a:ea typeface="Calibri"/>
                <a:cs typeface="Calibri"/>
                <a:sym typeface="Calibri"/>
              </a:rPr>
              <a:t>Group by key:</a:t>
            </a:r>
            <a:endParaRPr b="0" i="0" sz="1400" u="none" cap="none" strike="noStrike">
              <a:solidFill>
                <a:srgbClr val="000000"/>
              </a:solidFill>
              <a:latin typeface="Arial"/>
              <a:ea typeface="Arial"/>
              <a:cs typeface="Arial"/>
              <a:sym typeface="Arial"/>
            </a:endParaRPr>
          </a:p>
          <a:p>
            <a:pPr indent="-347472" lvl="0" marL="347472" marR="0" rtl="0" algn="l">
              <a:lnSpc>
                <a:spcPct val="100000"/>
              </a:lnSpc>
              <a:spcBef>
                <a:spcPts val="18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347472" lvl="0" marL="347472" marR="0" rtl="0" algn="l">
              <a:lnSpc>
                <a:spcPct val="100000"/>
              </a:lnSpc>
              <a:spcBef>
                <a:spcPts val="18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a:t>
            </a:r>
            <a:endParaRPr b="0" i="0" sz="2000" u="none" cap="none" strike="noStrike">
              <a:solidFill>
                <a:schemeClr val="dk1"/>
              </a:solidFill>
              <a:latin typeface="Calibri"/>
              <a:ea typeface="Calibri"/>
              <a:cs typeface="Calibri"/>
              <a:sym typeface="Calibri"/>
            </a:endParaRPr>
          </a:p>
        </p:txBody>
      </p:sp>
      <p:sp>
        <p:nvSpPr>
          <p:cNvPr id="665" name="Google Shape;665;p16"/>
          <p:cNvSpPr txBox="1"/>
          <p:nvPr/>
        </p:nvSpPr>
        <p:spPr>
          <a:xfrm>
            <a:off x="2892236" y="4546376"/>
            <a:ext cx="112731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(1, 10) </a:t>
            </a:r>
            <a:endParaRPr b="0" i="0" sz="2400" u="none" cap="none" strike="noStrike">
              <a:solidFill>
                <a:schemeClr val="dk1"/>
              </a:solidFill>
              <a:latin typeface="Calibri"/>
              <a:ea typeface="Calibri"/>
              <a:cs typeface="Calibri"/>
              <a:sym typeface="Calibri"/>
            </a:endParaRPr>
          </a:p>
        </p:txBody>
      </p:sp>
      <p:sp>
        <p:nvSpPr>
          <p:cNvPr id="666" name="Google Shape;666;p16"/>
          <p:cNvSpPr txBox="1"/>
          <p:nvPr/>
        </p:nvSpPr>
        <p:spPr>
          <a:xfrm>
            <a:off x="2892236" y="4946125"/>
            <a:ext cx="98572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(1, 61) </a:t>
            </a:r>
            <a:endParaRPr b="0" i="0" sz="2400" u="none" cap="none" strike="noStrike">
              <a:solidFill>
                <a:schemeClr val="dk1"/>
              </a:solidFill>
              <a:latin typeface="Calibri"/>
              <a:ea typeface="Calibri"/>
              <a:cs typeface="Calibri"/>
              <a:sym typeface="Calibri"/>
            </a:endParaRPr>
          </a:p>
        </p:txBody>
      </p:sp>
      <p:sp>
        <p:nvSpPr>
          <p:cNvPr id="667" name="Google Shape;667;p16"/>
          <p:cNvSpPr txBox="1"/>
          <p:nvPr/>
        </p:nvSpPr>
        <p:spPr>
          <a:xfrm>
            <a:off x="2892236" y="5345874"/>
            <a:ext cx="105111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(1, 46) </a:t>
            </a:r>
            <a:endParaRPr b="0" i="0" sz="2400" u="none" cap="none" strike="noStrike">
              <a:solidFill>
                <a:schemeClr val="dk1"/>
              </a:solidFill>
              <a:latin typeface="Calibri"/>
              <a:ea typeface="Calibri"/>
              <a:cs typeface="Calibri"/>
              <a:sym typeface="Calibri"/>
            </a:endParaRPr>
          </a:p>
        </p:txBody>
      </p:sp>
      <p:grpSp>
        <p:nvGrpSpPr>
          <p:cNvPr id="668" name="Google Shape;668;p16"/>
          <p:cNvGrpSpPr/>
          <p:nvPr/>
        </p:nvGrpSpPr>
        <p:grpSpPr>
          <a:xfrm>
            <a:off x="3962400" y="4419600"/>
            <a:ext cx="1306211" cy="1486355"/>
            <a:chOff x="3938355" y="3187146"/>
            <a:chExt cx="1311143" cy="2196761"/>
          </a:xfrm>
        </p:grpSpPr>
        <p:sp>
          <p:nvSpPr>
            <p:cNvPr id="669" name="Google Shape;669;p16"/>
            <p:cNvSpPr/>
            <p:nvPr/>
          </p:nvSpPr>
          <p:spPr>
            <a:xfrm>
              <a:off x="3938355" y="3187146"/>
              <a:ext cx="1311143" cy="219676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670" name="Google Shape;670;p16"/>
            <p:cNvSpPr/>
            <p:nvPr/>
          </p:nvSpPr>
          <p:spPr>
            <a:xfrm>
              <a:off x="3982724" y="3222405"/>
              <a:ext cx="1220355" cy="2084854"/>
            </a:xfrm>
            <a:custGeom>
              <a:rect b="b" l="l" r="r" t="t"/>
              <a:pathLst>
                <a:path extrusionOk="0" h="2362835" w="1342389">
                  <a:moveTo>
                    <a:pt x="671094" y="0"/>
                  </a:moveTo>
                  <a:lnTo>
                    <a:pt x="671094" y="189636"/>
                  </a:lnTo>
                  <a:lnTo>
                    <a:pt x="0" y="189636"/>
                  </a:lnTo>
                  <a:lnTo>
                    <a:pt x="0" y="2173135"/>
                  </a:lnTo>
                  <a:lnTo>
                    <a:pt x="671094" y="2173135"/>
                  </a:lnTo>
                  <a:lnTo>
                    <a:pt x="671094" y="2362771"/>
                  </a:lnTo>
                  <a:lnTo>
                    <a:pt x="1342188" y="1181385"/>
                  </a:lnTo>
                  <a:lnTo>
                    <a:pt x="671094"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671" name="Google Shape;671;p16"/>
            <p:cNvSpPr/>
            <p:nvPr/>
          </p:nvSpPr>
          <p:spPr>
            <a:xfrm>
              <a:off x="3982724" y="3222405"/>
              <a:ext cx="1220355" cy="2084854"/>
            </a:xfrm>
            <a:custGeom>
              <a:rect b="b" l="l" r="r" t="t"/>
              <a:pathLst>
                <a:path extrusionOk="0" h="2362835" w="1342389">
                  <a:moveTo>
                    <a:pt x="0" y="189636"/>
                  </a:moveTo>
                  <a:lnTo>
                    <a:pt x="671094" y="189636"/>
                  </a:lnTo>
                  <a:lnTo>
                    <a:pt x="671094" y="0"/>
                  </a:lnTo>
                  <a:lnTo>
                    <a:pt x="1342188" y="1181385"/>
                  </a:lnTo>
                  <a:lnTo>
                    <a:pt x="671094" y="2362770"/>
                  </a:lnTo>
                  <a:lnTo>
                    <a:pt x="671094" y="2173134"/>
                  </a:lnTo>
                  <a:lnTo>
                    <a:pt x="0" y="2173134"/>
                  </a:lnTo>
                  <a:lnTo>
                    <a:pt x="0" y="189636"/>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672" name="Google Shape;672;p16"/>
            <p:cNvSpPr txBox="1"/>
            <p:nvPr/>
          </p:nvSpPr>
          <p:spPr>
            <a:xfrm>
              <a:off x="4071289" y="3897092"/>
              <a:ext cx="782780" cy="727807"/>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GROUP BY KEY </a:t>
              </a:r>
              <a:endParaRPr b="0" i="0" sz="1600" u="none" cap="none" strike="noStrike">
                <a:solidFill>
                  <a:schemeClr val="dk1"/>
                </a:solidFill>
                <a:latin typeface="Arial"/>
                <a:ea typeface="Arial"/>
                <a:cs typeface="Arial"/>
                <a:sym typeface="Arial"/>
              </a:endParaRPr>
            </a:p>
          </p:txBody>
        </p:sp>
      </p:grpSp>
      <p:sp>
        <p:nvSpPr>
          <p:cNvPr id="673" name="Google Shape;673;p16"/>
          <p:cNvSpPr txBox="1"/>
          <p:nvPr/>
        </p:nvSpPr>
        <p:spPr>
          <a:xfrm>
            <a:off x="5353050" y="4933817"/>
            <a:ext cx="198725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(1, (10, 61, 46)) </a:t>
            </a:r>
            <a:endParaRPr b="0" i="0" sz="2400" u="none" cap="none" strike="noStrike">
              <a:solidFill>
                <a:schemeClr val="dk1"/>
              </a:solidFill>
              <a:latin typeface="Calibri"/>
              <a:ea typeface="Calibri"/>
              <a:cs typeface="Calibri"/>
              <a:sym typeface="Calibri"/>
            </a:endParaRPr>
          </a:p>
        </p:txBody>
      </p:sp>
      <p:sp>
        <p:nvSpPr>
          <p:cNvPr id="674" name="Google Shape;674;p1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17"/>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Map-Reduce example B1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A01A06"/>
                </a:solidFill>
                <a:latin typeface="Calibri"/>
                <a:ea typeface="Calibri"/>
                <a:cs typeface="Calibri"/>
                <a:sym typeface="Calibri"/>
              </a:rPr>
              <a:t>Find largest integer (Exercise 2.3.1 in book)</a:t>
            </a:r>
            <a:endParaRPr b="0" i="0" sz="1400" u="none" cap="none" strike="noStrike">
              <a:solidFill>
                <a:srgbClr val="000000"/>
              </a:solidFill>
              <a:latin typeface="Arial"/>
              <a:ea typeface="Arial"/>
              <a:cs typeface="Arial"/>
              <a:sym typeface="Arial"/>
            </a:endParaRPr>
          </a:p>
        </p:txBody>
      </p:sp>
      <p:sp>
        <p:nvSpPr>
          <p:cNvPr id="681" name="Google Shape;681;p17"/>
          <p:cNvSpPr txBox="1"/>
          <p:nvPr/>
        </p:nvSpPr>
        <p:spPr>
          <a:xfrm>
            <a:off x="685800" y="1752600"/>
            <a:ext cx="7772400" cy="4724400"/>
          </a:xfrm>
          <a:prstGeom prst="rect">
            <a:avLst/>
          </a:prstGeom>
          <a:noFill/>
          <a:ln>
            <a:noFill/>
          </a:ln>
        </p:spPr>
        <p:txBody>
          <a:bodyPr anchorCtr="0" anchor="t" bIns="45700" lIns="91425" spcFirstLastPara="1" rIns="91425" wrap="square" tIns="45700">
            <a:noAutofit/>
          </a:bodyPr>
          <a:lstStyle/>
          <a:p>
            <a:pPr indent="-347472" lvl="0" marL="347472"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Design MapReduce algorithms to take a very large file of integers and produce </a:t>
            </a:r>
            <a:r>
              <a:rPr b="1" i="0" lang="en-US" sz="2000" u="none" cap="none" strike="noStrike">
                <a:solidFill>
                  <a:srgbClr val="A01A06"/>
                </a:solidFill>
                <a:latin typeface="Calibri"/>
                <a:ea typeface="Calibri"/>
                <a:cs typeface="Calibri"/>
                <a:sym typeface="Calibri"/>
              </a:rPr>
              <a:t>the largest integer </a:t>
            </a:r>
            <a:r>
              <a:rPr b="0" i="0" lang="en-US" sz="2000" u="none" cap="none" strike="noStrike">
                <a:solidFill>
                  <a:schemeClr val="dk1"/>
                </a:solidFill>
                <a:latin typeface="Calibri"/>
                <a:ea typeface="Calibri"/>
                <a:cs typeface="Calibri"/>
                <a:sym typeface="Calibri"/>
              </a:rPr>
              <a:t>as output</a:t>
            </a:r>
            <a:endParaRPr b="0" i="0" sz="1400" u="none" cap="none" strike="noStrike">
              <a:solidFill>
                <a:srgbClr val="000000"/>
              </a:solidFill>
              <a:latin typeface="Arial"/>
              <a:ea typeface="Arial"/>
              <a:cs typeface="Arial"/>
              <a:sym typeface="Arial"/>
            </a:endParaRPr>
          </a:p>
          <a:p>
            <a:pPr indent="-347472" lvl="0" marL="347472" marR="0" rtl="0" algn="l">
              <a:lnSpc>
                <a:spcPct val="100000"/>
              </a:lnSpc>
              <a:spcBef>
                <a:spcPts val="18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The large file of integers cannot fit in the memory of node</a:t>
            </a:r>
            <a:endParaRPr b="0" i="0" sz="1400" u="none" cap="none" strike="noStrike">
              <a:solidFill>
                <a:srgbClr val="000000"/>
              </a:solidFill>
              <a:latin typeface="Arial"/>
              <a:ea typeface="Arial"/>
              <a:cs typeface="Arial"/>
              <a:sym typeface="Arial"/>
            </a:endParaRPr>
          </a:p>
          <a:p>
            <a:pPr indent="-220472" lvl="0" marL="347472" marR="0" rtl="0" algn="l">
              <a:lnSpc>
                <a:spcPct val="100000"/>
              </a:lnSpc>
              <a:spcBef>
                <a:spcPts val="1800"/>
              </a:spcBef>
              <a:spcAft>
                <a:spcPts val="0"/>
              </a:spcAft>
              <a:buClr>
                <a:schemeClr val="dk1"/>
              </a:buClr>
              <a:buSzPts val="2000"/>
              <a:buFont typeface="Arial"/>
              <a:buNone/>
            </a:pPr>
            <a:r>
              <a:t/>
            </a:r>
            <a:endParaRPr b="1" i="0" sz="2000" u="none" cap="none" strike="noStrike">
              <a:solidFill>
                <a:srgbClr val="A01A06"/>
              </a:solidFill>
              <a:latin typeface="Calibri"/>
              <a:ea typeface="Calibri"/>
              <a:cs typeface="Calibri"/>
              <a:sym typeface="Calibri"/>
            </a:endParaRPr>
          </a:p>
          <a:p>
            <a:pPr indent="-347472" lvl="0" marL="347472" marR="0" rtl="0" algn="l">
              <a:lnSpc>
                <a:spcPct val="100000"/>
              </a:lnSpc>
              <a:spcBef>
                <a:spcPts val="1800"/>
              </a:spcBef>
              <a:spcAft>
                <a:spcPts val="0"/>
              </a:spcAft>
              <a:buClr>
                <a:schemeClr val="dk1"/>
              </a:buClr>
              <a:buSzPts val="2000"/>
              <a:buFont typeface="Arial"/>
              <a:buNone/>
            </a:pPr>
            <a:r>
              <a:rPr b="1" i="0" lang="en-US" sz="2000" u="none" cap="none" strike="noStrike">
                <a:solidFill>
                  <a:srgbClr val="A01A06"/>
                </a:solidFill>
                <a:latin typeface="Calibri"/>
                <a:ea typeface="Calibri"/>
                <a:cs typeface="Calibri"/>
                <a:sym typeface="Calibri"/>
              </a:rPr>
              <a:t>Reduce task:</a:t>
            </a:r>
            <a:endParaRPr b="0" i="0" sz="1400" u="none" cap="none" strike="noStrike">
              <a:solidFill>
                <a:srgbClr val="000000"/>
              </a:solidFill>
              <a:latin typeface="Arial"/>
              <a:ea typeface="Arial"/>
              <a:cs typeface="Arial"/>
              <a:sym typeface="Arial"/>
            </a:endParaRPr>
          </a:p>
          <a:p>
            <a:pPr indent="-347472" lvl="0" marL="347472" marR="0" rtl="0" algn="l">
              <a:lnSpc>
                <a:spcPct val="100000"/>
              </a:lnSpc>
              <a:spcBef>
                <a:spcPts val="18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Single Reduce task is needed to pick the largest integer</a:t>
            </a:r>
            <a:endParaRPr b="0" i="0" sz="1400" u="none" cap="none" strike="noStrike">
              <a:solidFill>
                <a:srgbClr val="000000"/>
              </a:solidFill>
              <a:latin typeface="Arial"/>
              <a:ea typeface="Arial"/>
              <a:cs typeface="Arial"/>
              <a:sym typeface="Arial"/>
            </a:endParaRPr>
          </a:p>
          <a:p>
            <a:pPr indent="-347472" lvl="0" marL="347472" marR="0" rtl="0" algn="l">
              <a:lnSpc>
                <a:spcPct val="100000"/>
              </a:lnSpc>
              <a:spcBef>
                <a:spcPts val="18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a:t>
            </a:r>
            <a:endParaRPr b="0" i="0" sz="2000" u="none" cap="none" strike="noStrike">
              <a:solidFill>
                <a:schemeClr val="dk1"/>
              </a:solidFill>
              <a:latin typeface="Calibri"/>
              <a:ea typeface="Calibri"/>
              <a:cs typeface="Calibri"/>
              <a:sym typeface="Calibri"/>
            </a:endParaRPr>
          </a:p>
        </p:txBody>
      </p:sp>
      <p:sp>
        <p:nvSpPr>
          <p:cNvPr id="682" name="Google Shape;682;p17"/>
          <p:cNvSpPr txBox="1"/>
          <p:nvPr/>
        </p:nvSpPr>
        <p:spPr>
          <a:xfrm>
            <a:off x="2057400" y="5375673"/>
            <a:ext cx="198725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(1, (10, 61, 46)) </a:t>
            </a:r>
            <a:endParaRPr b="0" i="0" sz="2400" u="none" cap="none" strike="noStrike">
              <a:solidFill>
                <a:schemeClr val="dk1"/>
              </a:solidFill>
              <a:latin typeface="Calibri"/>
              <a:ea typeface="Calibri"/>
              <a:cs typeface="Calibri"/>
              <a:sym typeface="Calibri"/>
            </a:endParaRPr>
          </a:p>
        </p:txBody>
      </p:sp>
      <p:grpSp>
        <p:nvGrpSpPr>
          <p:cNvPr id="683" name="Google Shape;683;p17"/>
          <p:cNvGrpSpPr/>
          <p:nvPr/>
        </p:nvGrpSpPr>
        <p:grpSpPr>
          <a:xfrm>
            <a:off x="3962400" y="4911327"/>
            <a:ext cx="1137332" cy="1489473"/>
            <a:chOff x="6673999" y="3183480"/>
            <a:chExt cx="1137332" cy="2204095"/>
          </a:xfrm>
        </p:grpSpPr>
        <p:sp>
          <p:nvSpPr>
            <p:cNvPr id="684" name="Google Shape;684;p17"/>
            <p:cNvSpPr/>
            <p:nvPr/>
          </p:nvSpPr>
          <p:spPr>
            <a:xfrm>
              <a:off x="6673999" y="3183480"/>
              <a:ext cx="1137332" cy="220409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685" name="Google Shape;685;p17"/>
            <p:cNvSpPr/>
            <p:nvPr/>
          </p:nvSpPr>
          <p:spPr>
            <a:xfrm>
              <a:off x="6721123" y="3222405"/>
              <a:ext cx="1044864" cy="2084854"/>
            </a:xfrm>
            <a:custGeom>
              <a:rect b="b" l="l" r="r" t="t"/>
              <a:pathLst>
                <a:path extrusionOk="0" h="2362835" w="1149350">
                  <a:moveTo>
                    <a:pt x="574675" y="0"/>
                  </a:moveTo>
                  <a:lnTo>
                    <a:pt x="574675" y="189636"/>
                  </a:lnTo>
                  <a:lnTo>
                    <a:pt x="0" y="189636"/>
                  </a:lnTo>
                  <a:lnTo>
                    <a:pt x="0" y="2173135"/>
                  </a:lnTo>
                  <a:lnTo>
                    <a:pt x="574675" y="2173135"/>
                  </a:lnTo>
                  <a:lnTo>
                    <a:pt x="574675" y="2362771"/>
                  </a:lnTo>
                  <a:lnTo>
                    <a:pt x="1149350" y="1181385"/>
                  </a:lnTo>
                  <a:lnTo>
                    <a:pt x="574675"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686" name="Google Shape;686;p17"/>
            <p:cNvSpPr/>
            <p:nvPr/>
          </p:nvSpPr>
          <p:spPr>
            <a:xfrm>
              <a:off x="6721123" y="3222405"/>
              <a:ext cx="1044864" cy="2084854"/>
            </a:xfrm>
            <a:custGeom>
              <a:rect b="b" l="l" r="r" t="t"/>
              <a:pathLst>
                <a:path extrusionOk="0" h="2362835" w="1149350">
                  <a:moveTo>
                    <a:pt x="0" y="189636"/>
                  </a:moveTo>
                  <a:lnTo>
                    <a:pt x="574674" y="189636"/>
                  </a:lnTo>
                  <a:lnTo>
                    <a:pt x="574674" y="0"/>
                  </a:lnTo>
                  <a:lnTo>
                    <a:pt x="1149349" y="1181385"/>
                  </a:lnTo>
                  <a:lnTo>
                    <a:pt x="574674" y="2362770"/>
                  </a:lnTo>
                  <a:lnTo>
                    <a:pt x="574674" y="2173134"/>
                  </a:lnTo>
                  <a:lnTo>
                    <a:pt x="0" y="2173134"/>
                  </a:lnTo>
                  <a:lnTo>
                    <a:pt x="0" y="189636"/>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687" name="Google Shape;687;p17"/>
            <p:cNvSpPr txBox="1"/>
            <p:nvPr/>
          </p:nvSpPr>
          <p:spPr>
            <a:xfrm>
              <a:off x="6792103" y="4034463"/>
              <a:ext cx="901123" cy="246221"/>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REDUCE</a:t>
              </a:r>
              <a:endParaRPr b="0" i="0" sz="1600" u="none" cap="none" strike="noStrike">
                <a:solidFill>
                  <a:schemeClr val="dk1"/>
                </a:solidFill>
                <a:latin typeface="Arial"/>
                <a:ea typeface="Arial"/>
                <a:cs typeface="Arial"/>
                <a:sym typeface="Arial"/>
              </a:endParaRPr>
            </a:p>
          </p:txBody>
        </p:sp>
      </p:grpSp>
      <p:sp>
        <p:nvSpPr>
          <p:cNvPr id="688" name="Google Shape;688;p17"/>
          <p:cNvSpPr txBox="1"/>
          <p:nvPr/>
        </p:nvSpPr>
        <p:spPr>
          <a:xfrm>
            <a:off x="5257800" y="5361687"/>
            <a:ext cx="198725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(1, 61) =&gt; 61</a:t>
            </a:r>
            <a:endParaRPr b="0" i="0" sz="2400" u="none" cap="none" strike="noStrike">
              <a:solidFill>
                <a:schemeClr val="dk1"/>
              </a:solidFill>
              <a:latin typeface="Calibri"/>
              <a:ea typeface="Calibri"/>
              <a:cs typeface="Calibri"/>
              <a:sym typeface="Calibri"/>
            </a:endParaRPr>
          </a:p>
        </p:txBody>
      </p:sp>
      <p:sp>
        <p:nvSpPr>
          <p:cNvPr id="689" name="Google Shape;689;p1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18"/>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Map-Reduce example B2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A01A06"/>
                </a:solidFill>
                <a:latin typeface="Calibri"/>
                <a:ea typeface="Calibri"/>
                <a:cs typeface="Calibri"/>
                <a:sym typeface="Calibri"/>
              </a:rPr>
              <a:t>Get unique integers (Exercise 2.3.1 in book)</a:t>
            </a:r>
            <a:endParaRPr b="0" i="0" sz="1400" u="none" cap="none" strike="noStrike">
              <a:solidFill>
                <a:srgbClr val="000000"/>
              </a:solidFill>
              <a:latin typeface="Arial"/>
              <a:ea typeface="Arial"/>
              <a:cs typeface="Arial"/>
              <a:sym typeface="Arial"/>
            </a:endParaRPr>
          </a:p>
        </p:txBody>
      </p:sp>
      <p:sp>
        <p:nvSpPr>
          <p:cNvPr id="696" name="Google Shape;696;p18"/>
          <p:cNvSpPr txBox="1"/>
          <p:nvPr/>
        </p:nvSpPr>
        <p:spPr>
          <a:xfrm>
            <a:off x="685800" y="1752600"/>
            <a:ext cx="7772400" cy="4724400"/>
          </a:xfrm>
          <a:prstGeom prst="rect">
            <a:avLst/>
          </a:prstGeom>
          <a:noFill/>
          <a:ln>
            <a:noFill/>
          </a:ln>
        </p:spPr>
        <p:txBody>
          <a:bodyPr anchorCtr="0" anchor="t" bIns="45700" lIns="91425" spcFirstLastPara="1" rIns="91425" wrap="square" tIns="45700">
            <a:noAutofit/>
          </a:bodyPr>
          <a:lstStyle/>
          <a:p>
            <a:pPr indent="-347472" lvl="0" marL="347472"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Design MapReduce algorithms to take a very large file of integers and produce </a:t>
            </a:r>
            <a:r>
              <a:rPr b="1" i="0" lang="en-US" sz="2000" u="none" cap="none" strike="noStrike">
                <a:solidFill>
                  <a:srgbClr val="A01A06"/>
                </a:solidFill>
                <a:latin typeface="Calibri"/>
                <a:ea typeface="Calibri"/>
                <a:cs typeface="Calibri"/>
                <a:sym typeface="Calibri"/>
              </a:rPr>
              <a:t>a set of unique integers </a:t>
            </a:r>
            <a:r>
              <a:rPr b="0" i="0" lang="en-US" sz="2000" u="none" cap="none" strike="noStrike">
                <a:solidFill>
                  <a:schemeClr val="dk1"/>
                </a:solidFill>
                <a:latin typeface="Calibri"/>
                <a:ea typeface="Calibri"/>
                <a:cs typeface="Calibri"/>
                <a:sym typeface="Calibri"/>
              </a:rPr>
              <a:t>as output</a:t>
            </a:r>
            <a:endParaRPr b="0" i="0" sz="1400" u="none" cap="none" strike="noStrike">
              <a:solidFill>
                <a:srgbClr val="000000"/>
              </a:solidFill>
              <a:latin typeface="Arial"/>
              <a:ea typeface="Arial"/>
              <a:cs typeface="Arial"/>
              <a:sym typeface="Arial"/>
            </a:endParaRPr>
          </a:p>
          <a:p>
            <a:pPr indent="-347472" lvl="0" marL="347472" marR="0" rtl="0" algn="l">
              <a:lnSpc>
                <a:spcPct val="100000"/>
              </a:lnSpc>
              <a:spcBef>
                <a:spcPts val="18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The large file of integers cannot fit in the memory of node</a:t>
            </a:r>
            <a:endParaRPr b="0" i="0" sz="1400" u="none" cap="none" strike="noStrike">
              <a:solidFill>
                <a:srgbClr val="000000"/>
              </a:solidFill>
              <a:latin typeface="Arial"/>
              <a:ea typeface="Arial"/>
              <a:cs typeface="Arial"/>
              <a:sym typeface="Arial"/>
            </a:endParaRPr>
          </a:p>
          <a:p>
            <a:pPr indent="-220472" lvl="0" marL="347472" marR="0" rtl="0" algn="l">
              <a:lnSpc>
                <a:spcPct val="100000"/>
              </a:lnSpc>
              <a:spcBef>
                <a:spcPts val="1800"/>
              </a:spcBef>
              <a:spcAft>
                <a:spcPts val="0"/>
              </a:spcAft>
              <a:buClr>
                <a:schemeClr val="dk1"/>
              </a:buClr>
              <a:buSzPts val="2000"/>
              <a:buFont typeface="Arial"/>
              <a:buNone/>
            </a:pPr>
            <a:r>
              <a:t/>
            </a:r>
            <a:endParaRPr b="1" i="0" sz="2000" u="none" cap="none" strike="noStrike">
              <a:solidFill>
                <a:srgbClr val="A01A06"/>
              </a:solidFill>
              <a:latin typeface="Calibri"/>
              <a:ea typeface="Calibri"/>
              <a:cs typeface="Calibri"/>
              <a:sym typeface="Calibri"/>
            </a:endParaRPr>
          </a:p>
          <a:p>
            <a:pPr indent="-347472" lvl="0" marL="347472" marR="0" rtl="0" algn="l">
              <a:lnSpc>
                <a:spcPct val="100000"/>
              </a:lnSpc>
              <a:spcBef>
                <a:spcPts val="1800"/>
              </a:spcBef>
              <a:spcAft>
                <a:spcPts val="0"/>
              </a:spcAft>
              <a:buClr>
                <a:schemeClr val="dk1"/>
              </a:buClr>
              <a:buSzPts val="2000"/>
              <a:buFont typeface="Arial"/>
              <a:buNone/>
            </a:pPr>
            <a:r>
              <a:rPr b="1" i="0" lang="en-US" sz="2000" u="none" cap="none" strike="noStrike">
                <a:solidFill>
                  <a:srgbClr val="A01A06"/>
                </a:solidFill>
                <a:latin typeface="Calibri"/>
                <a:ea typeface="Calibri"/>
                <a:cs typeface="Calibri"/>
                <a:sym typeface="Calibri"/>
              </a:rPr>
              <a:t>Map task:</a:t>
            </a:r>
            <a:endParaRPr b="0" i="0" sz="1400" u="none" cap="none" strike="noStrike">
              <a:solidFill>
                <a:srgbClr val="000000"/>
              </a:solidFill>
              <a:latin typeface="Arial"/>
              <a:ea typeface="Arial"/>
              <a:cs typeface="Arial"/>
              <a:sym typeface="Arial"/>
            </a:endParaRPr>
          </a:p>
          <a:p>
            <a:pPr indent="-347472" lvl="0" marL="347472" marR="0" rtl="0" algn="l">
              <a:lnSpc>
                <a:spcPct val="100000"/>
              </a:lnSpc>
              <a:spcBef>
                <a:spcPts val="18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Each Map task gets a chunk of the file of integers and processes it …</a:t>
            </a:r>
            <a:endParaRPr b="0" i="0" sz="1400" u="none" cap="none" strike="noStrike">
              <a:solidFill>
                <a:srgbClr val="000000"/>
              </a:solidFill>
              <a:latin typeface="Arial"/>
              <a:ea typeface="Arial"/>
              <a:cs typeface="Arial"/>
              <a:sym typeface="Arial"/>
            </a:endParaRPr>
          </a:p>
          <a:p>
            <a:pPr indent="-347472" lvl="0" marL="347472" marR="0" rtl="0" algn="l">
              <a:lnSpc>
                <a:spcPct val="100000"/>
              </a:lnSpc>
              <a:spcBef>
                <a:spcPts val="1800"/>
              </a:spcBef>
              <a:spcAft>
                <a:spcPts val="0"/>
              </a:spcAft>
              <a:buClr>
                <a:schemeClr val="dk1"/>
              </a:buClr>
              <a:buSzPts val="2000"/>
              <a:buFont typeface="Arial"/>
              <a:buNone/>
            </a:pPr>
            <a:r>
              <a:rPr b="1" i="0" lang="en-US" sz="2000" u="none" cap="none" strike="noStrike">
                <a:solidFill>
                  <a:srgbClr val="A01A06"/>
                </a:solidFill>
                <a:latin typeface="Calibri"/>
                <a:ea typeface="Calibri"/>
                <a:cs typeface="Calibri"/>
                <a:sym typeface="Calibri"/>
              </a:rPr>
              <a:t>Reduce task:</a:t>
            </a:r>
            <a:endParaRPr b="0" i="0" sz="1400" u="none" cap="none" strike="noStrike">
              <a:solidFill>
                <a:srgbClr val="000000"/>
              </a:solidFill>
              <a:latin typeface="Arial"/>
              <a:ea typeface="Arial"/>
              <a:cs typeface="Arial"/>
              <a:sym typeface="Arial"/>
            </a:endParaRPr>
          </a:p>
          <a:p>
            <a:pPr indent="-347472" lvl="0" marL="347472" marR="0" rtl="0" algn="l">
              <a:lnSpc>
                <a:spcPct val="100000"/>
              </a:lnSpc>
              <a:spcBef>
                <a:spcPts val="18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
        <p:nvSpPr>
          <p:cNvPr id="697" name="Google Shape;697;p1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txBox="1"/>
          <p:nvPr>
            <p:ph type="ctrTitle"/>
          </p:nvPr>
        </p:nvSpPr>
        <p:spPr>
          <a:xfrm>
            <a:off x="1143000" y="1752600"/>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6600">
                <a:solidFill>
                  <a:srgbClr val="A01A06"/>
                </a:solidFill>
                <a:latin typeface="Calibri"/>
                <a:ea typeface="Calibri"/>
                <a:cs typeface="Calibri"/>
                <a:sym typeface="Calibri"/>
              </a:rPr>
              <a:t>Map-Reduce</a:t>
            </a:r>
            <a:r>
              <a:rPr lang="en-US" sz="4400">
                <a:solidFill>
                  <a:srgbClr val="A01A06"/>
                </a:solidFill>
                <a:latin typeface="Calibri"/>
                <a:ea typeface="Calibri"/>
                <a:cs typeface="Calibri"/>
                <a:sym typeface="Calibri"/>
              </a:rPr>
              <a:t> </a:t>
            </a:r>
            <a:r>
              <a:rPr lang="en-US">
                <a:solidFill>
                  <a:srgbClr val="A01A06"/>
                </a:solidFill>
                <a:latin typeface="Calibri"/>
                <a:ea typeface="Calibri"/>
                <a:cs typeface="Calibri"/>
                <a:sym typeface="Calibri"/>
              </a:rPr>
              <a:t>(Part II)</a:t>
            </a:r>
            <a:endParaRPr sz="2000">
              <a:solidFill>
                <a:srgbClr val="A01A06"/>
              </a:solidFill>
              <a:latin typeface="Calibri"/>
              <a:ea typeface="Calibri"/>
              <a:cs typeface="Calibri"/>
              <a:sym typeface="Calibri"/>
            </a:endParaRPr>
          </a:p>
        </p:txBody>
      </p:sp>
      <p:sp>
        <p:nvSpPr>
          <p:cNvPr id="98" name="Google Shape;98;p1"/>
          <p:cNvSpPr txBox="1"/>
          <p:nvPr>
            <p:ph idx="1" type="subTitle"/>
          </p:nvPr>
        </p:nvSpPr>
        <p:spPr>
          <a:xfrm>
            <a:off x="1319061" y="6019800"/>
            <a:ext cx="6477000" cy="838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800"/>
              <a:buNone/>
            </a:pPr>
            <a:r>
              <a:rPr lang="en-US" sz="1800">
                <a:solidFill>
                  <a:srgbClr val="7F7F7F"/>
                </a:solidFill>
                <a:latin typeface="Calibri"/>
                <a:ea typeface="Calibri"/>
                <a:cs typeface="Calibri"/>
                <a:sym typeface="Calibri"/>
              </a:rPr>
              <a:t>Thanks for source slides and material to: J. Leskovec, A. Rajaraman, J. Ullman: Mining of Massive Datasets (</a:t>
            </a:r>
            <a:r>
              <a:rPr lang="en-US" sz="1800" u="sng">
                <a:solidFill>
                  <a:srgbClr val="7F7F7F"/>
                </a:solidFill>
                <a:latin typeface="Calibri"/>
                <a:ea typeface="Calibri"/>
                <a:cs typeface="Calibri"/>
                <a:sym typeface="Calibri"/>
                <a:hlinkClick r:id="rId3">
                  <a:extLst>
                    <a:ext uri="{A12FA001-AC4F-418D-AE19-62706E023703}">
                      <ahyp:hlinkClr val="tx"/>
                    </a:ext>
                  </a:extLst>
                </a:hlinkClick>
              </a:rPr>
              <a:t>http://www.mmds.org</a:t>
            </a:r>
            <a:r>
              <a:rPr lang="en-US" sz="1800">
                <a:solidFill>
                  <a:srgbClr val="7F7F7F"/>
                </a:solidFill>
                <a:latin typeface="Calibri"/>
                <a:ea typeface="Calibri"/>
                <a:cs typeface="Calibri"/>
                <a:sym typeface="Calibri"/>
              </a:rPr>
              <a:t>)</a:t>
            </a:r>
            <a:endParaRPr/>
          </a:p>
        </p:txBody>
      </p:sp>
      <p:sp>
        <p:nvSpPr>
          <p:cNvPr id="99" name="Google Shape;99;p1"/>
          <p:cNvSpPr txBox="1"/>
          <p:nvPr/>
        </p:nvSpPr>
        <p:spPr>
          <a:xfrm>
            <a:off x="-7088" y="3416606"/>
            <a:ext cx="9129299" cy="1778411"/>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Calibri"/>
                <a:ea typeface="Calibri"/>
                <a:cs typeface="Calibri"/>
                <a:sym typeface="Calibri"/>
              </a:rPr>
              <a:t>Professor Wei-Min Shen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Calibri"/>
                <a:ea typeface="Calibri"/>
                <a:cs typeface="Calibri"/>
                <a:sym typeface="Calibri"/>
              </a:rPr>
              <a:t>University of Southern California</a:t>
            </a:r>
            <a:endParaRPr b="0" i="0" sz="2400" u="none" cap="none" strike="noStrike">
              <a:solidFill>
                <a:srgbClr val="000000"/>
              </a:solidFill>
              <a:latin typeface="Calibri"/>
              <a:ea typeface="Calibri"/>
              <a:cs typeface="Calibri"/>
              <a:sym typeface="Calibri"/>
            </a:endParaRPr>
          </a:p>
        </p:txBody>
      </p:sp>
      <p:sp>
        <p:nvSpPr>
          <p:cNvPr id="100" name="Google Shape;100;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19"/>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Map-Reduce example B2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A01A06"/>
                </a:solidFill>
                <a:latin typeface="Calibri"/>
                <a:ea typeface="Calibri"/>
                <a:cs typeface="Calibri"/>
                <a:sym typeface="Calibri"/>
              </a:rPr>
              <a:t>Get unique integers (Exercise 2.3.1 in book)</a:t>
            </a:r>
            <a:endParaRPr b="0" i="0" sz="1400" u="none" cap="none" strike="noStrike">
              <a:solidFill>
                <a:srgbClr val="000000"/>
              </a:solidFill>
              <a:latin typeface="Arial"/>
              <a:ea typeface="Arial"/>
              <a:cs typeface="Arial"/>
              <a:sym typeface="Arial"/>
            </a:endParaRPr>
          </a:p>
        </p:txBody>
      </p:sp>
      <p:sp>
        <p:nvSpPr>
          <p:cNvPr id="704" name="Google Shape;704;p19"/>
          <p:cNvSpPr txBox="1"/>
          <p:nvPr/>
        </p:nvSpPr>
        <p:spPr>
          <a:xfrm>
            <a:off x="685800" y="1752600"/>
            <a:ext cx="7772400" cy="4724400"/>
          </a:xfrm>
          <a:prstGeom prst="rect">
            <a:avLst/>
          </a:prstGeom>
          <a:noFill/>
          <a:ln>
            <a:noFill/>
          </a:ln>
        </p:spPr>
        <p:txBody>
          <a:bodyPr anchorCtr="0" anchor="t" bIns="45700" lIns="91425" spcFirstLastPara="1" rIns="91425" wrap="square" tIns="45700">
            <a:noAutofit/>
          </a:bodyPr>
          <a:lstStyle/>
          <a:p>
            <a:pPr indent="-347472" lvl="0" marL="347472"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Design MapReduce algorithms to take a very large file of integers and produce </a:t>
            </a:r>
            <a:r>
              <a:rPr b="1" i="0" lang="en-US" sz="2000" u="none" cap="none" strike="noStrike">
                <a:solidFill>
                  <a:srgbClr val="A01A06"/>
                </a:solidFill>
                <a:latin typeface="Calibri"/>
                <a:ea typeface="Calibri"/>
                <a:cs typeface="Calibri"/>
                <a:sym typeface="Calibri"/>
              </a:rPr>
              <a:t>a set of unique integers </a:t>
            </a:r>
            <a:r>
              <a:rPr b="0" i="0" lang="en-US" sz="2000" u="none" cap="none" strike="noStrike">
                <a:solidFill>
                  <a:schemeClr val="dk1"/>
                </a:solidFill>
                <a:latin typeface="Calibri"/>
                <a:ea typeface="Calibri"/>
                <a:cs typeface="Calibri"/>
                <a:sym typeface="Calibri"/>
              </a:rPr>
              <a:t>as output</a:t>
            </a:r>
            <a:endParaRPr b="0" i="0" sz="1400" u="none" cap="none" strike="noStrike">
              <a:solidFill>
                <a:srgbClr val="000000"/>
              </a:solidFill>
              <a:latin typeface="Arial"/>
              <a:ea typeface="Arial"/>
              <a:cs typeface="Arial"/>
              <a:sym typeface="Arial"/>
            </a:endParaRPr>
          </a:p>
          <a:p>
            <a:pPr indent="-347472" lvl="0" marL="347472" marR="0" rtl="0" algn="l">
              <a:lnSpc>
                <a:spcPct val="100000"/>
              </a:lnSpc>
              <a:spcBef>
                <a:spcPts val="18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The large file of integers cannot fit in the memory of node</a:t>
            </a:r>
            <a:endParaRPr b="0" i="0" sz="1400" u="none" cap="none" strike="noStrike">
              <a:solidFill>
                <a:srgbClr val="000000"/>
              </a:solidFill>
              <a:latin typeface="Arial"/>
              <a:ea typeface="Arial"/>
              <a:cs typeface="Arial"/>
              <a:sym typeface="Arial"/>
            </a:endParaRPr>
          </a:p>
          <a:p>
            <a:pPr indent="-220472" lvl="0" marL="347472" marR="0" rtl="0" algn="l">
              <a:lnSpc>
                <a:spcPct val="100000"/>
              </a:lnSpc>
              <a:spcBef>
                <a:spcPts val="1800"/>
              </a:spcBef>
              <a:spcAft>
                <a:spcPts val="0"/>
              </a:spcAft>
              <a:buClr>
                <a:schemeClr val="dk1"/>
              </a:buClr>
              <a:buSzPts val="2000"/>
              <a:buFont typeface="Arial"/>
              <a:buNone/>
            </a:pPr>
            <a:r>
              <a:t/>
            </a:r>
            <a:endParaRPr b="1" i="0" sz="2000" u="none" cap="none" strike="noStrike">
              <a:solidFill>
                <a:srgbClr val="A01A06"/>
              </a:solidFill>
              <a:latin typeface="Calibri"/>
              <a:ea typeface="Calibri"/>
              <a:cs typeface="Calibri"/>
              <a:sym typeface="Calibri"/>
            </a:endParaRPr>
          </a:p>
          <a:p>
            <a:pPr indent="-347472" lvl="0" marL="347472" marR="0" rtl="0" algn="l">
              <a:lnSpc>
                <a:spcPct val="100000"/>
              </a:lnSpc>
              <a:spcBef>
                <a:spcPts val="1800"/>
              </a:spcBef>
              <a:spcAft>
                <a:spcPts val="0"/>
              </a:spcAft>
              <a:buClr>
                <a:schemeClr val="dk1"/>
              </a:buClr>
              <a:buSzPts val="2000"/>
              <a:buFont typeface="Arial"/>
              <a:buNone/>
            </a:pPr>
            <a:r>
              <a:rPr b="1" i="0" lang="en-US" sz="2000" u="none" cap="none" strike="noStrike">
                <a:solidFill>
                  <a:srgbClr val="A01A06"/>
                </a:solidFill>
                <a:latin typeface="Calibri"/>
                <a:ea typeface="Calibri"/>
                <a:cs typeface="Calibri"/>
                <a:sym typeface="Calibri"/>
              </a:rPr>
              <a:t>Map task:</a:t>
            </a:r>
            <a:endParaRPr b="0" i="0" sz="1400" u="none" cap="none" strike="noStrike">
              <a:solidFill>
                <a:srgbClr val="000000"/>
              </a:solidFill>
              <a:latin typeface="Arial"/>
              <a:ea typeface="Arial"/>
              <a:cs typeface="Arial"/>
              <a:sym typeface="Arial"/>
            </a:endParaRPr>
          </a:p>
          <a:p>
            <a:pPr indent="-347472" lvl="0" marL="347472" marR="0" rtl="0" algn="l">
              <a:lnSpc>
                <a:spcPct val="100000"/>
              </a:lnSpc>
              <a:spcBef>
                <a:spcPts val="18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a:t>
            </a:r>
            <a:r>
              <a:rPr b="1" i="0" lang="en-US" sz="2000" u="none" cap="none" strike="noStrike">
                <a:solidFill>
                  <a:schemeClr val="dk1"/>
                </a:solidFill>
                <a:latin typeface="Calibri"/>
                <a:ea typeface="Calibri"/>
                <a:cs typeface="Calibri"/>
                <a:sym typeface="Calibri"/>
              </a:rPr>
              <a:t>Emit (integer, 1) </a:t>
            </a:r>
            <a:r>
              <a:rPr b="0" i="0" lang="en-US" sz="2000" u="none" cap="none" strike="noStrike">
                <a:solidFill>
                  <a:schemeClr val="dk1"/>
                </a:solidFill>
                <a:latin typeface="Calibri"/>
                <a:ea typeface="Calibri"/>
                <a:cs typeface="Calibri"/>
                <a:sym typeface="Calibri"/>
              </a:rPr>
              <a:t>once only for each unique integer for each chunk</a:t>
            </a:r>
            <a:endParaRPr b="0" i="0" sz="1400" u="none" cap="none" strike="noStrike">
              <a:solidFill>
                <a:srgbClr val="000000"/>
              </a:solidFill>
              <a:latin typeface="Arial"/>
              <a:ea typeface="Arial"/>
              <a:cs typeface="Arial"/>
              <a:sym typeface="Arial"/>
            </a:endParaRPr>
          </a:p>
          <a:p>
            <a:pPr indent="-347472" lvl="0" marL="347472" marR="0" rtl="0" algn="l">
              <a:lnSpc>
                <a:spcPct val="100000"/>
              </a:lnSpc>
              <a:spcBef>
                <a:spcPts val="18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e.g., maintain an array or a map to track whether have seen/emitted that integer before</a:t>
            </a:r>
            <a:endParaRPr b="0" i="0" sz="2400" u="none" cap="none" strike="noStrike">
              <a:solidFill>
                <a:schemeClr val="dk1"/>
              </a:solidFill>
              <a:latin typeface="Calibri"/>
              <a:ea typeface="Calibri"/>
              <a:cs typeface="Calibri"/>
              <a:sym typeface="Calibri"/>
            </a:endParaRPr>
          </a:p>
        </p:txBody>
      </p:sp>
      <p:sp>
        <p:nvSpPr>
          <p:cNvPr id="705" name="Google Shape;705;p1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20"/>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Map-Reduce example B2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A01A06"/>
                </a:solidFill>
                <a:latin typeface="Calibri"/>
                <a:ea typeface="Calibri"/>
                <a:cs typeface="Calibri"/>
                <a:sym typeface="Calibri"/>
              </a:rPr>
              <a:t>Get unique integers (Exercise 2.3.1 in book)</a:t>
            </a:r>
            <a:endParaRPr b="0" i="0" sz="1400" u="none" cap="none" strike="noStrike">
              <a:solidFill>
                <a:srgbClr val="000000"/>
              </a:solidFill>
              <a:latin typeface="Arial"/>
              <a:ea typeface="Arial"/>
              <a:cs typeface="Arial"/>
              <a:sym typeface="Arial"/>
            </a:endParaRPr>
          </a:p>
        </p:txBody>
      </p:sp>
      <p:sp>
        <p:nvSpPr>
          <p:cNvPr id="712" name="Google Shape;712;p20"/>
          <p:cNvSpPr txBox="1"/>
          <p:nvPr/>
        </p:nvSpPr>
        <p:spPr>
          <a:xfrm>
            <a:off x="685800" y="1752600"/>
            <a:ext cx="7772400" cy="4724400"/>
          </a:xfrm>
          <a:prstGeom prst="rect">
            <a:avLst/>
          </a:prstGeom>
          <a:noFill/>
          <a:ln>
            <a:noFill/>
          </a:ln>
        </p:spPr>
        <p:txBody>
          <a:bodyPr anchorCtr="0" anchor="t" bIns="45700" lIns="91425" spcFirstLastPara="1" rIns="91425" wrap="square" tIns="45700">
            <a:noAutofit/>
          </a:bodyPr>
          <a:lstStyle/>
          <a:p>
            <a:pPr indent="-347472" lvl="0" marL="347472"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Design MapReduce algorithms to take a very large file of integers and produce </a:t>
            </a:r>
            <a:r>
              <a:rPr b="1" i="0" lang="en-US" sz="2000" u="none" cap="none" strike="noStrike">
                <a:solidFill>
                  <a:srgbClr val="A01A06"/>
                </a:solidFill>
                <a:latin typeface="Calibri"/>
                <a:ea typeface="Calibri"/>
                <a:cs typeface="Calibri"/>
                <a:sym typeface="Calibri"/>
              </a:rPr>
              <a:t>a set of unique integers </a:t>
            </a:r>
            <a:r>
              <a:rPr b="0" i="0" lang="en-US" sz="2000" u="none" cap="none" strike="noStrike">
                <a:solidFill>
                  <a:schemeClr val="dk1"/>
                </a:solidFill>
                <a:latin typeface="Calibri"/>
                <a:ea typeface="Calibri"/>
                <a:cs typeface="Calibri"/>
                <a:sym typeface="Calibri"/>
              </a:rPr>
              <a:t>as output</a:t>
            </a:r>
            <a:endParaRPr b="0" i="0" sz="1400" u="none" cap="none" strike="noStrike">
              <a:solidFill>
                <a:srgbClr val="000000"/>
              </a:solidFill>
              <a:latin typeface="Arial"/>
              <a:ea typeface="Arial"/>
              <a:cs typeface="Arial"/>
              <a:sym typeface="Arial"/>
            </a:endParaRPr>
          </a:p>
          <a:p>
            <a:pPr indent="-347472" lvl="0" marL="347472" marR="0" rtl="0" algn="l">
              <a:lnSpc>
                <a:spcPct val="100000"/>
              </a:lnSpc>
              <a:spcBef>
                <a:spcPts val="18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The large file of integers cannot fit in the memory of node</a:t>
            </a:r>
            <a:endParaRPr b="0" i="0" sz="1400" u="none" cap="none" strike="noStrike">
              <a:solidFill>
                <a:srgbClr val="000000"/>
              </a:solidFill>
              <a:latin typeface="Arial"/>
              <a:ea typeface="Arial"/>
              <a:cs typeface="Arial"/>
              <a:sym typeface="Arial"/>
            </a:endParaRPr>
          </a:p>
          <a:p>
            <a:pPr indent="-220472" lvl="0" marL="347472" marR="0" rtl="0" algn="l">
              <a:lnSpc>
                <a:spcPct val="100000"/>
              </a:lnSpc>
              <a:spcBef>
                <a:spcPts val="1800"/>
              </a:spcBef>
              <a:spcAft>
                <a:spcPts val="0"/>
              </a:spcAft>
              <a:buClr>
                <a:schemeClr val="dk1"/>
              </a:buClr>
              <a:buSzPts val="2000"/>
              <a:buFont typeface="Arial"/>
              <a:buNone/>
            </a:pPr>
            <a:r>
              <a:t/>
            </a:r>
            <a:endParaRPr b="1" i="0" sz="2000" u="none" cap="none" strike="noStrike">
              <a:solidFill>
                <a:srgbClr val="A01A06"/>
              </a:solidFill>
              <a:latin typeface="Calibri"/>
              <a:ea typeface="Calibri"/>
              <a:cs typeface="Calibri"/>
              <a:sym typeface="Calibri"/>
            </a:endParaRPr>
          </a:p>
          <a:p>
            <a:pPr indent="-347472" lvl="0" marL="347472" marR="0" rtl="0" algn="l">
              <a:lnSpc>
                <a:spcPct val="100000"/>
              </a:lnSpc>
              <a:spcBef>
                <a:spcPts val="1800"/>
              </a:spcBef>
              <a:spcAft>
                <a:spcPts val="0"/>
              </a:spcAft>
              <a:buClr>
                <a:schemeClr val="dk1"/>
              </a:buClr>
              <a:buSzPts val="2000"/>
              <a:buFont typeface="Arial"/>
              <a:buNone/>
            </a:pPr>
            <a:r>
              <a:rPr b="1" i="0" lang="en-US" sz="2000" u="none" cap="none" strike="noStrike">
                <a:solidFill>
                  <a:srgbClr val="A01A06"/>
                </a:solidFill>
                <a:latin typeface="Calibri"/>
                <a:ea typeface="Calibri"/>
                <a:cs typeface="Calibri"/>
                <a:sym typeface="Calibri"/>
              </a:rPr>
              <a:t>Shuffle step: </a:t>
            </a:r>
            <a:r>
              <a:rPr b="0" i="0" lang="en-US" sz="20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347472" lvl="0" marL="347472" marR="0" rtl="0" algn="l">
              <a:lnSpc>
                <a:spcPct val="100000"/>
              </a:lnSpc>
              <a:spcBef>
                <a:spcPts val="18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Shuffle step will group together all values for the same integer: (integer, (1, 1, 1, 1, …))</a:t>
            </a:r>
            <a:endParaRPr b="0" i="0" sz="1400" u="none" cap="none" strike="noStrike">
              <a:solidFill>
                <a:srgbClr val="000000"/>
              </a:solidFill>
              <a:latin typeface="Arial"/>
              <a:ea typeface="Arial"/>
              <a:cs typeface="Arial"/>
              <a:sym typeface="Arial"/>
            </a:endParaRPr>
          </a:p>
          <a:p>
            <a:pPr indent="-347472" lvl="0" marL="347472" marR="0" rtl="0" algn="l">
              <a:lnSpc>
                <a:spcPct val="100000"/>
              </a:lnSpc>
              <a:spcBef>
                <a:spcPts val="18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Same integer might </a:t>
            </a:r>
            <a:r>
              <a:rPr b="1" i="0" lang="en-US" sz="2000" u="none" cap="none" strike="noStrike">
                <a:solidFill>
                  <a:schemeClr val="dk1"/>
                </a:solidFill>
                <a:latin typeface="Calibri"/>
                <a:ea typeface="Calibri"/>
                <a:cs typeface="Calibri"/>
                <a:sym typeface="Calibri"/>
              </a:rPr>
              <a:t>appear in multiple chunks </a:t>
            </a:r>
            <a:r>
              <a:rPr b="0" i="0" lang="en-US" sz="2000" u="none" cap="none" strike="noStrike">
                <a:solidFill>
                  <a:schemeClr val="dk1"/>
                </a:solidFill>
                <a:latin typeface="Calibri"/>
                <a:ea typeface="Calibri"/>
                <a:cs typeface="Calibri"/>
                <a:sym typeface="Calibri"/>
              </a:rPr>
              <a:t>from Map tasks and </a:t>
            </a:r>
            <a:r>
              <a:rPr b="1" i="0" lang="en-US" sz="2000" u="none" cap="none" strike="noStrike">
                <a:solidFill>
                  <a:schemeClr val="dk1"/>
                </a:solidFill>
                <a:latin typeface="Calibri"/>
                <a:ea typeface="Calibri"/>
                <a:cs typeface="Calibri"/>
                <a:sym typeface="Calibri"/>
              </a:rPr>
              <a:t>each integer key </a:t>
            </a:r>
            <a:r>
              <a:rPr b="0" i="0" lang="en-US" sz="2000" u="none" cap="none" strike="noStrike">
                <a:solidFill>
                  <a:schemeClr val="dk1"/>
                </a:solidFill>
                <a:latin typeface="Calibri"/>
                <a:ea typeface="Calibri"/>
                <a:cs typeface="Calibri"/>
                <a:sym typeface="Calibri"/>
              </a:rPr>
              <a:t>will only go to one Reduce task</a:t>
            </a:r>
            <a:endParaRPr b="0" i="0" sz="1400" u="none" cap="none" strike="noStrike">
              <a:solidFill>
                <a:srgbClr val="000000"/>
              </a:solidFill>
              <a:latin typeface="Arial"/>
              <a:ea typeface="Arial"/>
              <a:cs typeface="Arial"/>
              <a:sym typeface="Arial"/>
            </a:endParaRPr>
          </a:p>
        </p:txBody>
      </p:sp>
      <p:sp>
        <p:nvSpPr>
          <p:cNvPr id="713" name="Google Shape;713;p2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21"/>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Map-Reduce example B2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A01A06"/>
                </a:solidFill>
                <a:latin typeface="Calibri"/>
                <a:ea typeface="Calibri"/>
                <a:cs typeface="Calibri"/>
                <a:sym typeface="Calibri"/>
              </a:rPr>
              <a:t>Get unique integers (Exercise 2.3.1 in book)</a:t>
            </a:r>
            <a:endParaRPr b="0" i="0" sz="1400" u="none" cap="none" strike="noStrike">
              <a:solidFill>
                <a:srgbClr val="000000"/>
              </a:solidFill>
              <a:latin typeface="Arial"/>
              <a:ea typeface="Arial"/>
              <a:cs typeface="Arial"/>
              <a:sym typeface="Arial"/>
            </a:endParaRPr>
          </a:p>
        </p:txBody>
      </p:sp>
      <p:sp>
        <p:nvSpPr>
          <p:cNvPr id="720" name="Google Shape;720;p21"/>
          <p:cNvSpPr txBox="1"/>
          <p:nvPr/>
        </p:nvSpPr>
        <p:spPr>
          <a:xfrm>
            <a:off x="685800" y="1752600"/>
            <a:ext cx="7772400" cy="4724400"/>
          </a:xfrm>
          <a:prstGeom prst="rect">
            <a:avLst/>
          </a:prstGeom>
          <a:noFill/>
          <a:ln>
            <a:noFill/>
          </a:ln>
        </p:spPr>
        <p:txBody>
          <a:bodyPr anchorCtr="0" anchor="t" bIns="45700" lIns="91425" spcFirstLastPara="1" rIns="91425" wrap="square" tIns="45700">
            <a:noAutofit/>
          </a:bodyPr>
          <a:lstStyle/>
          <a:p>
            <a:pPr indent="-347472" lvl="0" marL="347472"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Design MapReduce algorithms to take a very large file of integers and produce </a:t>
            </a:r>
            <a:r>
              <a:rPr b="1" i="0" lang="en-US" sz="2000" u="none" cap="none" strike="noStrike">
                <a:solidFill>
                  <a:srgbClr val="A01A06"/>
                </a:solidFill>
                <a:latin typeface="Calibri"/>
                <a:ea typeface="Calibri"/>
                <a:cs typeface="Calibri"/>
                <a:sym typeface="Calibri"/>
              </a:rPr>
              <a:t>a set of unique integers </a:t>
            </a:r>
            <a:r>
              <a:rPr b="0" i="0" lang="en-US" sz="2000" u="none" cap="none" strike="noStrike">
                <a:solidFill>
                  <a:schemeClr val="dk1"/>
                </a:solidFill>
                <a:latin typeface="Calibri"/>
                <a:ea typeface="Calibri"/>
                <a:cs typeface="Calibri"/>
                <a:sym typeface="Calibri"/>
              </a:rPr>
              <a:t>as output</a:t>
            </a:r>
            <a:endParaRPr b="0" i="0" sz="1400" u="none" cap="none" strike="noStrike">
              <a:solidFill>
                <a:srgbClr val="000000"/>
              </a:solidFill>
              <a:latin typeface="Arial"/>
              <a:ea typeface="Arial"/>
              <a:cs typeface="Arial"/>
              <a:sym typeface="Arial"/>
            </a:endParaRPr>
          </a:p>
          <a:p>
            <a:pPr indent="-347472" lvl="0" marL="347472" marR="0" rtl="0" algn="l">
              <a:lnSpc>
                <a:spcPct val="100000"/>
              </a:lnSpc>
              <a:spcBef>
                <a:spcPts val="18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The large file of integers cannot fit in the memory of node</a:t>
            </a:r>
            <a:endParaRPr b="0" i="0" sz="1400" u="none" cap="none" strike="noStrike">
              <a:solidFill>
                <a:srgbClr val="000000"/>
              </a:solidFill>
              <a:latin typeface="Arial"/>
              <a:ea typeface="Arial"/>
              <a:cs typeface="Arial"/>
              <a:sym typeface="Arial"/>
            </a:endParaRPr>
          </a:p>
          <a:p>
            <a:pPr indent="-220472" lvl="0" marL="347472" marR="0" rtl="0" algn="l">
              <a:lnSpc>
                <a:spcPct val="100000"/>
              </a:lnSpc>
              <a:spcBef>
                <a:spcPts val="1800"/>
              </a:spcBef>
              <a:spcAft>
                <a:spcPts val="0"/>
              </a:spcAft>
              <a:buClr>
                <a:schemeClr val="dk1"/>
              </a:buClr>
              <a:buSzPts val="2000"/>
              <a:buFont typeface="Arial"/>
              <a:buNone/>
            </a:pPr>
            <a:r>
              <a:t/>
            </a:r>
            <a:endParaRPr b="1" i="0" sz="2000" u="none" cap="none" strike="noStrike">
              <a:solidFill>
                <a:srgbClr val="A01A06"/>
              </a:solidFill>
              <a:latin typeface="Calibri"/>
              <a:ea typeface="Calibri"/>
              <a:cs typeface="Calibri"/>
              <a:sym typeface="Calibri"/>
            </a:endParaRPr>
          </a:p>
          <a:p>
            <a:pPr indent="-347472" lvl="0" marL="347472" marR="0" rtl="0" algn="l">
              <a:lnSpc>
                <a:spcPct val="100000"/>
              </a:lnSpc>
              <a:spcBef>
                <a:spcPts val="1800"/>
              </a:spcBef>
              <a:spcAft>
                <a:spcPts val="0"/>
              </a:spcAft>
              <a:buClr>
                <a:schemeClr val="dk1"/>
              </a:buClr>
              <a:buSzPts val="2000"/>
              <a:buFont typeface="Arial"/>
              <a:buNone/>
            </a:pPr>
            <a:r>
              <a:rPr b="1" i="0" lang="en-US" sz="2000" u="none" cap="none" strike="noStrike">
                <a:solidFill>
                  <a:srgbClr val="A01A06"/>
                </a:solidFill>
                <a:latin typeface="Calibri"/>
                <a:ea typeface="Calibri"/>
                <a:cs typeface="Calibri"/>
                <a:sym typeface="Calibri"/>
              </a:rPr>
              <a:t>Reduce task:</a:t>
            </a:r>
            <a:endParaRPr b="0" i="0" sz="2000" u="none" cap="none" strike="noStrike">
              <a:solidFill>
                <a:schemeClr val="dk1"/>
              </a:solidFill>
              <a:latin typeface="Calibri"/>
              <a:ea typeface="Calibri"/>
              <a:cs typeface="Calibri"/>
              <a:sym typeface="Calibri"/>
            </a:endParaRPr>
          </a:p>
          <a:p>
            <a:pPr indent="-347472" lvl="0" marL="347472" marR="0" rtl="0" algn="l">
              <a:lnSpc>
                <a:spcPct val="100000"/>
              </a:lnSpc>
              <a:spcBef>
                <a:spcPts val="18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Each Reduce task eliminates duplicates (also ignore list of 1’s) for each integer key and emit (integer)</a:t>
            </a:r>
            <a:endParaRPr b="0" i="0" sz="1400" u="none" cap="none" strike="noStrike">
              <a:solidFill>
                <a:srgbClr val="000000"/>
              </a:solidFill>
              <a:latin typeface="Arial"/>
              <a:ea typeface="Arial"/>
              <a:cs typeface="Arial"/>
              <a:sym typeface="Arial"/>
            </a:endParaRPr>
          </a:p>
          <a:p>
            <a:pPr indent="-347472" lvl="0" marL="347472" marR="0" rtl="0" algn="l">
              <a:lnSpc>
                <a:spcPct val="100000"/>
              </a:lnSpc>
              <a:spcBef>
                <a:spcPts val="18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Combine the output from multiple reduce tasks (not required to be in any order)</a:t>
            </a:r>
            <a:endParaRPr b="0" i="0" sz="1400" u="none" cap="none" strike="noStrike">
              <a:solidFill>
                <a:srgbClr val="000000"/>
              </a:solidFill>
              <a:latin typeface="Arial"/>
              <a:ea typeface="Arial"/>
              <a:cs typeface="Arial"/>
              <a:sym typeface="Arial"/>
            </a:endParaRPr>
          </a:p>
        </p:txBody>
      </p:sp>
      <p:sp>
        <p:nvSpPr>
          <p:cNvPr id="721" name="Google Shape;721;p2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22"/>
          <p:cNvSpPr txBox="1"/>
          <p:nvPr/>
        </p:nvSpPr>
        <p:spPr>
          <a:xfrm>
            <a:off x="838200" y="457200"/>
            <a:ext cx="80010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Map-Reduce example B3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A01A06"/>
                </a:solidFill>
                <a:latin typeface="Calibri"/>
                <a:ea typeface="Calibri"/>
                <a:cs typeface="Calibri"/>
                <a:sym typeface="Calibri"/>
              </a:rPr>
              <a:t>Count the number of unique integers (Exercise 2.3.1 in book)</a:t>
            </a:r>
            <a:endParaRPr b="0" i="0" sz="1400" u="none" cap="none" strike="noStrike">
              <a:solidFill>
                <a:srgbClr val="000000"/>
              </a:solidFill>
              <a:latin typeface="Arial"/>
              <a:ea typeface="Arial"/>
              <a:cs typeface="Arial"/>
              <a:sym typeface="Arial"/>
            </a:endParaRPr>
          </a:p>
        </p:txBody>
      </p:sp>
      <p:sp>
        <p:nvSpPr>
          <p:cNvPr id="728" name="Google Shape;728;p22"/>
          <p:cNvSpPr txBox="1"/>
          <p:nvPr/>
        </p:nvSpPr>
        <p:spPr>
          <a:xfrm>
            <a:off x="685800" y="1752600"/>
            <a:ext cx="7772400" cy="4724400"/>
          </a:xfrm>
          <a:prstGeom prst="rect">
            <a:avLst/>
          </a:prstGeom>
          <a:noFill/>
          <a:ln>
            <a:noFill/>
          </a:ln>
        </p:spPr>
        <p:txBody>
          <a:bodyPr anchorCtr="0" anchor="t" bIns="45700" lIns="91425" spcFirstLastPara="1" rIns="91425" wrap="square" tIns="45700">
            <a:noAutofit/>
          </a:bodyPr>
          <a:lstStyle/>
          <a:p>
            <a:pPr indent="-347472" lvl="0" marL="347472"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Design MapReduce algorithms to take a very large file of integers and produce </a:t>
            </a:r>
            <a:r>
              <a:rPr b="1" i="0" lang="en-US" sz="2000" u="none" cap="none" strike="noStrike">
                <a:solidFill>
                  <a:srgbClr val="A01A06"/>
                </a:solidFill>
                <a:latin typeface="Calibri"/>
                <a:ea typeface="Calibri"/>
                <a:cs typeface="Calibri"/>
                <a:sym typeface="Calibri"/>
              </a:rPr>
              <a:t>the count of the number of distinct integers </a:t>
            </a:r>
            <a:r>
              <a:rPr b="0" i="0" lang="en-US" sz="2000" u="none" cap="none" strike="noStrike">
                <a:solidFill>
                  <a:schemeClr val="dk1"/>
                </a:solidFill>
                <a:latin typeface="Calibri"/>
                <a:ea typeface="Calibri"/>
                <a:cs typeface="Calibri"/>
                <a:sym typeface="Calibri"/>
              </a:rPr>
              <a:t>as output</a:t>
            </a:r>
            <a:endParaRPr b="0" i="0" sz="1400" u="none" cap="none" strike="noStrike">
              <a:solidFill>
                <a:srgbClr val="000000"/>
              </a:solidFill>
              <a:latin typeface="Arial"/>
              <a:ea typeface="Arial"/>
              <a:cs typeface="Arial"/>
              <a:sym typeface="Arial"/>
            </a:endParaRPr>
          </a:p>
          <a:p>
            <a:pPr indent="-347472" lvl="0" marL="347472" marR="0" rtl="0" algn="l">
              <a:lnSpc>
                <a:spcPct val="100000"/>
              </a:lnSpc>
              <a:spcBef>
                <a:spcPts val="18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The large file of integers cannot fit in the memory of node</a:t>
            </a:r>
            <a:endParaRPr b="0" i="0" sz="1400" u="none" cap="none" strike="noStrike">
              <a:solidFill>
                <a:srgbClr val="000000"/>
              </a:solidFill>
              <a:latin typeface="Arial"/>
              <a:ea typeface="Arial"/>
              <a:cs typeface="Arial"/>
              <a:sym typeface="Arial"/>
            </a:endParaRPr>
          </a:p>
          <a:p>
            <a:pPr indent="-220472" lvl="0" marL="347472" marR="0" rtl="0" algn="l">
              <a:lnSpc>
                <a:spcPct val="100000"/>
              </a:lnSpc>
              <a:spcBef>
                <a:spcPts val="1800"/>
              </a:spcBef>
              <a:spcAft>
                <a:spcPts val="0"/>
              </a:spcAft>
              <a:buClr>
                <a:schemeClr val="dk1"/>
              </a:buClr>
              <a:buSzPts val="2000"/>
              <a:buFont typeface="Arial"/>
              <a:buNone/>
            </a:pPr>
            <a:r>
              <a:t/>
            </a:r>
            <a:endParaRPr b="1" i="0" sz="2000" u="none" cap="none" strike="noStrike">
              <a:solidFill>
                <a:srgbClr val="A01A06"/>
              </a:solidFill>
              <a:latin typeface="Calibri"/>
              <a:ea typeface="Calibri"/>
              <a:cs typeface="Calibri"/>
              <a:sym typeface="Calibri"/>
            </a:endParaRPr>
          </a:p>
          <a:p>
            <a:pPr indent="-347472" lvl="0" marL="347472" marR="0" rtl="0" algn="l">
              <a:lnSpc>
                <a:spcPct val="100000"/>
              </a:lnSpc>
              <a:spcBef>
                <a:spcPts val="1800"/>
              </a:spcBef>
              <a:spcAft>
                <a:spcPts val="0"/>
              </a:spcAft>
              <a:buClr>
                <a:schemeClr val="dk1"/>
              </a:buClr>
              <a:buSzPts val="2000"/>
              <a:buFont typeface="Arial"/>
              <a:buNone/>
            </a:pPr>
            <a:r>
              <a:rPr b="1" i="0" lang="en-US" sz="2000" u="none" cap="none" strike="noStrike">
                <a:solidFill>
                  <a:srgbClr val="A01A06"/>
                </a:solidFill>
                <a:latin typeface="Calibri"/>
                <a:ea typeface="Calibri"/>
                <a:cs typeface="Calibri"/>
                <a:sym typeface="Calibri"/>
              </a:rPr>
              <a:t>Map task:</a:t>
            </a:r>
            <a:endParaRPr b="0" i="0" sz="1400" u="none" cap="none" strike="noStrike">
              <a:solidFill>
                <a:srgbClr val="000000"/>
              </a:solidFill>
              <a:latin typeface="Arial"/>
              <a:ea typeface="Arial"/>
              <a:cs typeface="Arial"/>
              <a:sym typeface="Arial"/>
            </a:endParaRPr>
          </a:p>
          <a:p>
            <a:pPr indent="-347472" lvl="0" marL="347472" marR="0" rtl="0" algn="l">
              <a:lnSpc>
                <a:spcPct val="100000"/>
              </a:lnSpc>
              <a:spcBef>
                <a:spcPts val="18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Each Map task gets a chunk of the file of integers and processes it …</a:t>
            </a:r>
            <a:endParaRPr b="0" i="0" sz="1400" u="none" cap="none" strike="noStrike">
              <a:solidFill>
                <a:srgbClr val="000000"/>
              </a:solidFill>
              <a:latin typeface="Arial"/>
              <a:ea typeface="Arial"/>
              <a:cs typeface="Arial"/>
              <a:sym typeface="Arial"/>
            </a:endParaRPr>
          </a:p>
          <a:p>
            <a:pPr indent="-347472" lvl="0" marL="347472" marR="0" rtl="0" algn="l">
              <a:lnSpc>
                <a:spcPct val="100000"/>
              </a:lnSpc>
              <a:spcBef>
                <a:spcPts val="1800"/>
              </a:spcBef>
              <a:spcAft>
                <a:spcPts val="0"/>
              </a:spcAft>
              <a:buClr>
                <a:schemeClr val="dk1"/>
              </a:buClr>
              <a:buSzPts val="2000"/>
              <a:buFont typeface="Arial"/>
              <a:buNone/>
            </a:pPr>
            <a:r>
              <a:rPr b="1" i="0" lang="en-US" sz="2000" u="none" cap="none" strike="noStrike">
                <a:solidFill>
                  <a:srgbClr val="A01A06"/>
                </a:solidFill>
                <a:latin typeface="Calibri"/>
                <a:ea typeface="Calibri"/>
                <a:cs typeface="Calibri"/>
                <a:sym typeface="Calibri"/>
              </a:rPr>
              <a:t>Reduce task:</a:t>
            </a:r>
            <a:endParaRPr b="0" i="0" sz="1400" u="none" cap="none" strike="noStrike">
              <a:solidFill>
                <a:srgbClr val="000000"/>
              </a:solidFill>
              <a:latin typeface="Arial"/>
              <a:ea typeface="Arial"/>
              <a:cs typeface="Arial"/>
              <a:sym typeface="Arial"/>
            </a:endParaRPr>
          </a:p>
          <a:p>
            <a:pPr indent="-347472" lvl="0" marL="347472" marR="0" rtl="0" algn="l">
              <a:lnSpc>
                <a:spcPct val="100000"/>
              </a:lnSpc>
              <a:spcBef>
                <a:spcPts val="18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
        <p:nvSpPr>
          <p:cNvPr id="729" name="Google Shape;729;p2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23"/>
          <p:cNvSpPr txBox="1"/>
          <p:nvPr/>
        </p:nvSpPr>
        <p:spPr>
          <a:xfrm>
            <a:off x="838200" y="457200"/>
            <a:ext cx="80010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Map-Reduce example B3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A01A06"/>
                </a:solidFill>
                <a:latin typeface="Calibri"/>
                <a:ea typeface="Calibri"/>
                <a:cs typeface="Calibri"/>
                <a:sym typeface="Calibri"/>
              </a:rPr>
              <a:t>Count the number of unique integers (Exercise 2.3.1 in book)</a:t>
            </a:r>
            <a:endParaRPr b="0" i="0" sz="1400" u="none" cap="none" strike="noStrike">
              <a:solidFill>
                <a:srgbClr val="000000"/>
              </a:solidFill>
              <a:latin typeface="Arial"/>
              <a:ea typeface="Arial"/>
              <a:cs typeface="Arial"/>
              <a:sym typeface="Arial"/>
            </a:endParaRPr>
          </a:p>
        </p:txBody>
      </p:sp>
      <p:sp>
        <p:nvSpPr>
          <p:cNvPr id="736" name="Google Shape;736;p23"/>
          <p:cNvSpPr txBox="1"/>
          <p:nvPr/>
        </p:nvSpPr>
        <p:spPr>
          <a:xfrm>
            <a:off x="685800" y="1752600"/>
            <a:ext cx="7772400" cy="472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Two stages needed</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1800"/>
              </a:spcBef>
              <a:spcAft>
                <a:spcPts val="0"/>
              </a:spcAft>
              <a:buClr>
                <a:schemeClr val="dk1"/>
              </a:buClr>
              <a:buSzPts val="2400"/>
              <a:buFont typeface="Arial"/>
              <a:buChar char="•"/>
            </a:pPr>
            <a:r>
              <a:rPr b="0" i="0" lang="en-US" sz="2400" u="sng" cap="none" strike="noStrike">
                <a:solidFill>
                  <a:srgbClr val="A01A06"/>
                </a:solidFill>
                <a:latin typeface="Calibri"/>
                <a:ea typeface="Calibri"/>
                <a:cs typeface="Calibri"/>
                <a:sym typeface="Calibri"/>
              </a:rPr>
              <a:t>First phase</a:t>
            </a:r>
            <a:r>
              <a:rPr b="0" i="0" lang="en-US" sz="2400" u="none" cap="none" strike="noStrike">
                <a:solidFill>
                  <a:srgbClr val="A01A06"/>
                </a:solidFill>
                <a:latin typeface="Calibri"/>
                <a:ea typeface="Calibri"/>
                <a:cs typeface="Calibri"/>
                <a:sym typeface="Calibri"/>
              </a:rPr>
              <a:t>: eliminate duplicates in large input file</a:t>
            </a:r>
            <a:endParaRPr b="0" i="0" sz="1400" u="none" cap="none" strike="noStrike">
              <a:solidFill>
                <a:srgbClr val="000000"/>
              </a:solidFill>
              <a:latin typeface="Arial"/>
              <a:ea typeface="Arial"/>
              <a:cs typeface="Arial"/>
              <a:sym typeface="Arial"/>
            </a:endParaRPr>
          </a:p>
          <a:p>
            <a:pPr indent="-228600" lvl="2" marL="1143000" marR="0" rtl="0" algn="l">
              <a:lnSpc>
                <a:spcPct val="100000"/>
              </a:lnSpc>
              <a:spcBef>
                <a:spcPts val="18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Map task 1: just emit (integer, 1) for unique integers</a:t>
            </a:r>
            <a:endParaRPr b="0" i="0" sz="1400" u="none" cap="none" strike="noStrike">
              <a:solidFill>
                <a:srgbClr val="000000"/>
              </a:solidFill>
              <a:latin typeface="Arial"/>
              <a:ea typeface="Arial"/>
              <a:cs typeface="Arial"/>
              <a:sym typeface="Arial"/>
            </a:endParaRPr>
          </a:p>
          <a:p>
            <a:pPr indent="-347472" lvl="2" marL="1147572" marR="0" rtl="0" algn="l">
              <a:lnSpc>
                <a:spcPct val="100000"/>
              </a:lnSpc>
              <a:spcBef>
                <a:spcPts val="1800"/>
              </a:spcBef>
              <a:spcAft>
                <a:spcPts val="0"/>
              </a:spcAft>
              <a:buClr>
                <a:schemeClr val="dk1"/>
              </a:buClr>
              <a:buSzPts val="1600"/>
              <a:buFont typeface="Calibri"/>
              <a:buNone/>
            </a:pPr>
            <a:r>
              <a:rPr b="1" i="0" lang="en-US" sz="1600" u="none" cap="none" strike="noStrike">
                <a:solidFill>
                  <a:schemeClr val="dk1"/>
                </a:solidFill>
                <a:latin typeface="Calibri"/>
                <a:ea typeface="Calibri"/>
                <a:cs typeface="Calibri"/>
                <a:sym typeface="Calibri"/>
              </a:rPr>
              <a:t>	</a:t>
            </a:r>
            <a:r>
              <a:rPr b="0" i="0" lang="en-US" sz="1600" u="none" cap="none" strike="noStrike">
                <a:solidFill>
                  <a:srgbClr val="3366FF"/>
                </a:solidFill>
                <a:latin typeface="Calibri"/>
                <a:ea typeface="Calibri"/>
                <a:cs typeface="Calibri"/>
                <a:sym typeface="Calibri"/>
              </a:rPr>
              <a:t>e.g., Mapper 1 (chunk1, (7, 7, 8, 8, …)) =&gt; (7, 1), (8,1), …</a:t>
            </a:r>
            <a:endParaRPr b="0" i="0" sz="1400" u="none" cap="none" strike="noStrike">
              <a:solidFill>
                <a:srgbClr val="000000"/>
              </a:solidFill>
              <a:latin typeface="Arial"/>
              <a:ea typeface="Arial"/>
              <a:cs typeface="Arial"/>
              <a:sym typeface="Arial"/>
            </a:endParaRPr>
          </a:p>
          <a:p>
            <a:pPr indent="-347472" lvl="2" marL="1147572" marR="0" rtl="0" algn="l">
              <a:lnSpc>
                <a:spcPct val="100000"/>
              </a:lnSpc>
              <a:spcBef>
                <a:spcPts val="1800"/>
              </a:spcBef>
              <a:spcAft>
                <a:spcPts val="0"/>
              </a:spcAft>
              <a:buClr>
                <a:schemeClr val="dk1"/>
              </a:buClr>
              <a:buSzPts val="1600"/>
              <a:buFont typeface="Calibri"/>
              <a:buNone/>
            </a:pPr>
            <a:r>
              <a:rPr b="0" i="0" lang="en-US" sz="1600" u="none" cap="none" strike="noStrike">
                <a:solidFill>
                  <a:srgbClr val="3366FF"/>
                </a:solidFill>
                <a:latin typeface="Calibri"/>
                <a:ea typeface="Calibri"/>
                <a:cs typeface="Calibri"/>
                <a:sym typeface="Calibri"/>
              </a:rPr>
              <a:t>	         Mapper 2 (chunk1, (7, 7, 9, …)) =&gt; (7, 1), (9,1), …</a:t>
            </a:r>
            <a:endParaRPr b="0" i="0" sz="1400" u="none" cap="none" strike="noStrike">
              <a:solidFill>
                <a:srgbClr val="000000"/>
              </a:solidFill>
              <a:latin typeface="Arial"/>
              <a:ea typeface="Arial"/>
              <a:cs typeface="Arial"/>
              <a:sym typeface="Arial"/>
            </a:endParaRPr>
          </a:p>
          <a:p>
            <a:pPr indent="-228600" lvl="2" marL="1143000" marR="0" rtl="0" algn="l">
              <a:lnSpc>
                <a:spcPct val="100000"/>
              </a:lnSpc>
              <a:spcBef>
                <a:spcPts val="18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Reduce task 1: Eliminates duplicates (across chunks)</a:t>
            </a:r>
            <a:endParaRPr b="0" i="0" sz="1600" u="none" cap="none" strike="noStrike">
              <a:solidFill>
                <a:schemeClr val="dk1"/>
              </a:solidFill>
              <a:latin typeface="Calibri"/>
              <a:ea typeface="Calibri"/>
              <a:cs typeface="Calibri"/>
              <a:sym typeface="Calibri"/>
            </a:endParaRPr>
          </a:p>
          <a:p>
            <a:pPr indent="-347472" lvl="0" marL="347472" marR="0" rtl="0" algn="l">
              <a:lnSpc>
                <a:spcPct val="100000"/>
              </a:lnSpc>
              <a:spcBef>
                <a:spcPts val="1800"/>
              </a:spcBef>
              <a:spcAft>
                <a:spcPts val="0"/>
              </a:spcAft>
              <a:buClr>
                <a:schemeClr val="dk1"/>
              </a:buClr>
              <a:buSzPts val="2400"/>
              <a:buFont typeface="Arial"/>
              <a:buNone/>
            </a:pPr>
            <a:r>
              <a:rPr b="1" i="0" lang="en-US" sz="2400" u="none" cap="none" strike="noStrike">
                <a:solidFill>
                  <a:schemeClr val="dk1"/>
                </a:solidFill>
                <a:latin typeface="Calibri"/>
                <a:ea typeface="Calibri"/>
                <a:cs typeface="Calibri"/>
                <a:sym typeface="Calibri"/>
              </a:rPr>
              <a:t>		   </a:t>
            </a:r>
            <a:r>
              <a:rPr b="0" i="0" lang="en-US" sz="1600" u="none" cap="none" strike="noStrike">
                <a:solidFill>
                  <a:srgbClr val="3366FF"/>
                </a:solidFill>
                <a:latin typeface="Calibri"/>
                <a:ea typeface="Calibri"/>
                <a:cs typeface="Calibri"/>
                <a:sym typeface="Calibri"/>
              </a:rPr>
              <a:t>e.g., (7, (1, 1)) =&gt; (7, 1) or just 7</a:t>
            </a:r>
            <a:endParaRPr b="0" i="0" sz="1400" u="none" cap="none" strike="noStrike">
              <a:solidFill>
                <a:srgbClr val="000000"/>
              </a:solidFill>
              <a:latin typeface="Arial"/>
              <a:ea typeface="Arial"/>
              <a:cs typeface="Arial"/>
              <a:sym typeface="Arial"/>
            </a:endParaRPr>
          </a:p>
          <a:p>
            <a:pPr indent="-347472" lvl="0" marL="347472" marR="0" rtl="0" algn="l">
              <a:lnSpc>
                <a:spcPct val="100000"/>
              </a:lnSpc>
              <a:spcBef>
                <a:spcPts val="1800"/>
              </a:spcBef>
              <a:spcAft>
                <a:spcPts val="0"/>
              </a:spcAft>
              <a:buClr>
                <a:schemeClr val="dk1"/>
              </a:buClr>
              <a:buSzPts val="1600"/>
              <a:buFont typeface="Arial"/>
              <a:buNone/>
            </a:pPr>
            <a:r>
              <a:rPr b="0" i="0" lang="en-US" sz="1600" u="none" cap="none" strike="noStrike">
                <a:solidFill>
                  <a:srgbClr val="3366FF"/>
                </a:solidFill>
                <a:latin typeface="Calibri"/>
                <a:ea typeface="Calibri"/>
                <a:cs typeface="Calibri"/>
                <a:sym typeface="Calibri"/>
              </a:rPr>
              <a:t>		             (8, (1)) =&gt; (8, 1) or just 8</a:t>
            </a:r>
            <a:endParaRPr b="0" i="0" sz="1400" u="none" cap="none" strike="noStrike">
              <a:solidFill>
                <a:srgbClr val="000000"/>
              </a:solidFill>
              <a:latin typeface="Arial"/>
              <a:ea typeface="Arial"/>
              <a:cs typeface="Arial"/>
              <a:sym typeface="Arial"/>
            </a:endParaRPr>
          </a:p>
          <a:p>
            <a:pPr indent="-347472" lvl="0" marL="347472" marR="0" rtl="0" algn="l">
              <a:lnSpc>
                <a:spcPct val="100000"/>
              </a:lnSpc>
              <a:spcBef>
                <a:spcPts val="1800"/>
              </a:spcBef>
              <a:spcAft>
                <a:spcPts val="0"/>
              </a:spcAft>
              <a:buClr>
                <a:schemeClr val="dk1"/>
              </a:buClr>
              <a:buSzPts val="1600"/>
              <a:buFont typeface="Arial"/>
              <a:buNone/>
            </a:pPr>
            <a:r>
              <a:t/>
            </a:r>
            <a:endParaRPr b="0" i="0" sz="1600" u="none" cap="none" strike="noStrike">
              <a:solidFill>
                <a:srgbClr val="3366FF"/>
              </a:solidFill>
              <a:latin typeface="Calibri"/>
              <a:ea typeface="Calibri"/>
              <a:cs typeface="Calibri"/>
              <a:sym typeface="Calibri"/>
            </a:endParaRPr>
          </a:p>
          <a:p>
            <a:pPr indent="-347472" lvl="0" marL="347472" marR="0" rtl="0" algn="l">
              <a:lnSpc>
                <a:spcPct val="100000"/>
              </a:lnSpc>
              <a:spcBef>
                <a:spcPts val="18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737" name="Google Shape;737;p2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24"/>
          <p:cNvSpPr txBox="1"/>
          <p:nvPr/>
        </p:nvSpPr>
        <p:spPr>
          <a:xfrm>
            <a:off x="838200" y="457200"/>
            <a:ext cx="80010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Map-Reduce example B3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A01A06"/>
                </a:solidFill>
                <a:latin typeface="Calibri"/>
                <a:ea typeface="Calibri"/>
                <a:cs typeface="Calibri"/>
                <a:sym typeface="Calibri"/>
              </a:rPr>
              <a:t>Count the number of unique integers (Exercise 2.3.1 in book)</a:t>
            </a:r>
            <a:endParaRPr b="0" i="0" sz="1400" u="none" cap="none" strike="noStrike">
              <a:solidFill>
                <a:srgbClr val="000000"/>
              </a:solidFill>
              <a:latin typeface="Arial"/>
              <a:ea typeface="Arial"/>
              <a:cs typeface="Arial"/>
              <a:sym typeface="Arial"/>
            </a:endParaRPr>
          </a:p>
        </p:txBody>
      </p:sp>
      <p:sp>
        <p:nvSpPr>
          <p:cNvPr id="744" name="Google Shape;744;p24"/>
          <p:cNvSpPr txBox="1"/>
          <p:nvPr/>
        </p:nvSpPr>
        <p:spPr>
          <a:xfrm>
            <a:off x="685800" y="1752600"/>
            <a:ext cx="7772400" cy="472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Two stages needed</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1800"/>
              </a:spcBef>
              <a:spcAft>
                <a:spcPts val="0"/>
              </a:spcAft>
              <a:buClr>
                <a:schemeClr val="dk1"/>
              </a:buClr>
              <a:buSzPts val="2400"/>
              <a:buFont typeface="Arial"/>
              <a:buChar char="•"/>
            </a:pPr>
            <a:r>
              <a:rPr b="0" i="0" lang="en-US" sz="2400" u="sng" cap="none" strike="noStrike">
                <a:solidFill>
                  <a:srgbClr val="A01A06"/>
                </a:solidFill>
                <a:latin typeface="Calibri"/>
                <a:ea typeface="Calibri"/>
                <a:cs typeface="Calibri"/>
                <a:sym typeface="Calibri"/>
              </a:rPr>
              <a:t>Second phase</a:t>
            </a:r>
            <a:r>
              <a:rPr b="0" i="0" lang="en-US" sz="2400" u="none" cap="none" strike="noStrike">
                <a:solidFill>
                  <a:srgbClr val="A01A06"/>
                </a:solidFill>
                <a:latin typeface="Calibri"/>
                <a:ea typeface="Calibri"/>
                <a:cs typeface="Calibri"/>
                <a:sym typeface="Calibri"/>
              </a:rPr>
              <a:t>: count unique numbers </a:t>
            </a:r>
            <a:endParaRPr b="0" i="0" sz="1400" u="none" cap="none" strike="noStrike">
              <a:solidFill>
                <a:srgbClr val="000000"/>
              </a:solidFill>
              <a:latin typeface="Arial"/>
              <a:ea typeface="Arial"/>
              <a:cs typeface="Arial"/>
              <a:sym typeface="Arial"/>
            </a:endParaRPr>
          </a:p>
          <a:p>
            <a:pPr indent="-228600" lvl="2" marL="1143000" marR="0" rtl="0" algn="l">
              <a:lnSpc>
                <a:spcPct val="100000"/>
              </a:lnSpc>
              <a:spcBef>
                <a:spcPts val="18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Map task 2: each map task gets some unique integers from the previous Reduce phase as the input and output the key-value pair like </a:t>
            </a:r>
            <a:r>
              <a:rPr b="1" i="0" lang="en-US" sz="2000" u="none" cap="none" strike="noStrike">
                <a:solidFill>
                  <a:srgbClr val="3366FF"/>
                </a:solidFill>
                <a:latin typeface="Calibri"/>
                <a:ea typeface="Calibri"/>
                <a:cs typeface="Calibri"/>
                <a:sym typeface="Calibri"/>
              </a:rPr>
              <a:t>(some key, count) </a:t>
            </a:r>
            <a:r>
              <a:rPr b="0" i="0" lang="en-US" sz="2000" u="none" cap="none" strike="noStrike">
                <a:solidFill>
                  <a:schemeClr val="dk1"/>
                </a:solidFill>
                <a:latin typeface="Calibri"/>
                <a:ea typeface="Calibri"/>
                <a:cs typeface="Calibri"/>
                <a:sym typeface="Calibri"/>
              </a:rPr>
              <a:t>(e.g., let key be 1)</a:t>
            </a:r>
            <a:endParaRPr b="0" i="0" sz="1400" u="none" cap="none" strike="noStrike">
              <a:solidFill>
                <a:srgbClr val="000000"/>
              </a:solidFill>
              <a:latin typeface="Arial"/>
              <a:ea typeface="Arial"/>
              <a:cs typeface="Arial"/>
              <a:sym typeface="Arial"/>
            </a:endParaRPr>
          </a:p>
          <a:p>
            <a:pPr indent="-347472" lvl="2" marL="1147572" marR="0" rtl="0" algn="l">
              <a:lnSpc>
                <a:spcPct val="100000"/>
              </a:lnSpc>
              <a:spcBef>
                <a:spcPts val="1800"/>
              </a:spcBef>
              <a:spcAft>
                <a:spcPts val="0"/>
              </a:spcAft>
              <a:buClr>
                <a:schemeClr val="dk1"/>
              </a:buClr>
              <a:buSzPts val="1600"/>
              <a:buFont typeface="Calibri"/>
              <a:buNone/>
            </a:pPr>
            <a:r>
              <a:rPr b="1" i="0" lang="en-US" sz="1600" u="none" cap="none" strike="noStrike">
                <a:solidFill>
                  <a:schemeClr val="dk1"/>
                </a:solidFill>
                <a:latin typeface="Calibri"/>
                <a:ea typeface="Calibri"/>
                <a:cs typeface="Calibri"/>
                <a:sym typeface="Calibri"/>
              </a:rPr>
              <a:t>	</a:t>
            </a:r>
            <a:r>
              <a:rPr b="0" i="0" lang="en-US" sz="1600" u="none" cap="none" strike="noStrike">
                <a:solidFill>
                  <a:srgbClr val="3366FF"/>
                </a:solidFill>
                <a:latin typeface="Calibri"/>
                <a:ea typeface="Calibri"/>
                <a:cs typeface="Calibri"/>
                <a:sym typeface="Calibri"/>
              </a:rPr>
              <a:t>e.g., (7, 8, 9, 12, 13) =&gt; (1, 5)    </a:t>
            </a:r>
            <a:endParaRPr b="1" i="0" sz="1600" u="none" cap="none" strike="noStrike">
              <a:solidFill>
                <a:srgbClr val="3366FF"/>
              </a:solidFill>
              <a:latin typeface="Calibri"/>
              <a:ea typeface="Calibri"/>
              <a:cs typeface="Calibri"/>
              <a:sym typeface="Calibri"/>
            </a:endParaRPr>
          </a:p>
          <a:p>
            <a:pPr indent="-228600" lvl="2" marL="1143000" marR="0" rtl="0" algn="l">
              <a:lnSpc>
                <a:spcPct val="100000"/>
              </a:lnSpc>
              <a:spcBef>
                <a:spcPts val="18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Reduce task 2: A single Reducer, sums all counts from map tasks and produces overall count </a:t>
            </a:r>
            <a:endParaRPr b="0" i="0" sz="2400" u="none" cap="none" strike="noStrike">
              <a:solidFill>
                <a:schemeClr val="dk1"/>
              </a:solidFill>
              <a:latin typeface="Calibri"/>
              <a:ea typeface="Calibri"/>
              <a:cs typeface="Calibri"/>
              <a:sym typeface="Calibri"/>
            </a:endParaRPr>
          </a:p>
        </p:txBody>
      </p:sp>
      <p:sp>
        <p:nvSpPr>
          <p:cNvPr id="745" name="Google Shape;745;p2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25"/>
          <p:cNvSpPr txBox="1"/>
          <p:nvPr/>
        </p:nvSpPr>
        <p:spPr>
          <a:xfrm>
            <a:off x="838200" y="457200"/>
            <a:ext cx="80010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Combiners: (“helpers” of map) </a:t>
            </a:r>
            <a:endParaRPr b="0" i="0" sz="1400" u="none" cap="none" strike="noStrike">
              <a:solidFill>
                <a:srgbClr val="000000"/>
              </a:solidFill>
              <a:latin typeface="Arial"/>
              <a:ea typeface="Arial"/>
              <a:cs typeface="Arial"/>
              <a:sym typeface="Arial"/>
            </a:endParaRPr>
          </a:p>
        </p:txBody>
      </p:sp>
      <p:sp>
        <p:nvSpPr>
          <p:cNvPr id="752" name="Google Shape;752;p25"/>
          <p:cNvSpPr txBox="1"/>
          <p:nvPr/>
        </p:nvSpPr>
        <p:spPr>
          <a:xfrm>
            <a:off x="838200" y="1587374"/>
            <a:ext cx="7391400" cy="472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Often a Map task will produce many pairs of the form (k, v</a:t>
            </a:r>
            <a:r>
              <a:rPr b="0" baseline="-25000" i="0" lang="en-US" sz="2400" u="none" cap="none" strike="noStrike">
                <a:solidFill>
                  <a:schemeClr val="dk1"/>
                </a:solidFill>
                <a:latin typeface="Calibri"/>
                <a:ea typeface="Calibri"/>
                <a:cs typeface="Calibri"/>
                <a:sym typeface="Calibri"/>
              </a:rPr>
              <a:t>1</a:t>
            </a:r>
            <a:r>
              <a:rPr b="0" i="0" lang="en-US" sz="2400" u="none" cap="none" strike="noStrike">
                <a:solidFill>
                  <a:schemeClr val="dk1"/>
                </a:solidFill>
                <a:latin typeface="Calibri"/>
                <a:ea typeface="Calibri"/>
                <a:cs typeface="Calibri"/>
                <a:sym typeface="Calibri"/>
              </a:rPr>
              <a:t>), (k, v</a:t>
            </a:r>
            <a:r>
              <a:rPr b="0" baseline="-25000" i="0" lang="en-US" sz="2400" u="none" cap="none" strike="noStrike">
                <a:solidFill>
                  <a:schemeClr val="dk1"/>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for </a:t>
            </a:r>
            <a:r>
              <a:rPr b="0" i="0" lang="en-US" sz="2400" u="none" cap="none" strike="noStrike">
                <a:solidFill>
                  <a:srgbClr val="A01A06"/>
                </a:solidFill>
                <a:latin typeface="Calibri"/>
                <a:ea typeface="Calibri"/>
                <a:cs typeface="Calibri"/>
                <a:sym typeface="Calibri"/>
              </a:rPr>
              <a:t>the same key k</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18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e.g., popular words “the” would appear thousands of times in the word count example, </a:t>
            </a:r>
            <a:r>
              <a:rPr b="0" i="0" lang="en-US" sz="2000" u="none" cap="none" strike="noStrike">
                <a:solidFill>
                  <a:srgbClr val="A01A06"/>
                </a:solidFill>
                <a:latin typeface="Calibri"/>
                <a:ea typeface="Calibri"/>
                <a:cs typeface="Calibri"/>
                <a:sym typeface="Calibri"/>
              </a:rPr>
              <a:t>generate thousands of (“the”, 1) tuples in each mapper, and ship to reducers</a:t>
            </a:r>
            <a:endParaRPr b="0" i="0" sz="2000" u="none" cap="none" strike="noStrike">
              <a:solidFill>
                <a:schemeClr val="dk1"/>
              </a:solidFill>
              <a:latin typeface="Calibri"/>
              <a:ea typeface="Calibri"/>
              <a:cs typeface="Calibri"/>
              <a:sym typeface="Calibri"/>
            </a:endParaRPr>
          </a:p>
          <a:p>
            <a:pPr indent="-285750" lvl="1" marL="742950" marR="0" rtl="0" algn="l">
              <a:lnSpc>
                <a:spcPct val="100000"/>
              </a:lnSpc>
              <a:spcBef>
                <a:spcPts val="18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Instead of producing many pairs (“the”, 1), (“the”, 1), … can sum the n occurrences of “the” (each word) and </a:t>
            </a:r>
            <a:r>
              <a:rPr b="1" i="0" lang="en-US" sz="2000" u="none" cap="none" strike="noStrike">
                <a:solidFill>
                  <a:srgbClr val="A01A06"/>
                </a:solidFill>
                <a:latin typeface="Calibri"/>
                <a:ea typeface="Calibri"/>
                <a:cs typeface="Calibri"/>
                <a:sym typeface="Calibri"/>
              </a:rPr>
              <a:t>emit (w, n) in Map task before shipping to reducers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18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Now each node </a:t>
            </a:r>
            <a:r>
              <a:rPr b="1" i="0" lang="en-US" sz="2000" u="none" cap="none" strike="noStrike">
                <a:solidFill>
                  <a:srgbClr val="A01A06"/>
                </a:solidFill>
                <a:latin typeface="Calibri"/>
                <a:ea typeface="Calibri"/>
                <a:cs typeface="Calibri"/>
                <a:sym typeface="Calibri"/>
              </a:rPr>
              <a:t>only sends a single value </a:t>
            </a:r>
            <a:r>
              <a:rPr b="0" i="0" lang="en-US" sz="2000" u="none" cap="none" strike="noStrike">
                <a:solidFill>
                  <a:schemeClr val="dk1"/>
                </a:solidFill>
                <a:latin typeface="Calibri"/>
                <a:ea typeface="Calibri"/>
                <a:cs typeface="Calibri"/>
                <a:sym typeface="Calibri"/>
              </a:rPr>
              <a:t>for each word</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800"/>
              </a:spcBef>
              <a:spcAft>
                <a:spcPts val="0"/>
              </a:spcAft>
              <a:buClr>
                <a:schemeClr val="dk1"/>
              </a:buClr>
              <a:buSzPts val="2400"/>
              <a:buFont typeface="Arial"/>
              <a:buChar char="•"/>
            </a:pPr>
            <a:r>
              <a:rPr b="0" i="0" lang="en-US" sz="2400" u="none" cap="none" strike="noStrike">
                <a:solidFill>
                  <a:srgbClr val="A01A06"/>
                </a:solidFill>
                <a:latin typeface="Calibri"/>
                <a:ea typeface="Calibri"/>
                <a:cs typeface="Calibri"/>
                <a:sym typeface="Calibri"/>
              </a:rPr>
              <a:t>Can save network time by </a:t>
            </a:r>
            <a:r>
              <a:rPr b="1" i="0" lang="en-US" sz="2400" u="none" cap="none" strike="noStrike">
                <a:solidFill>
                  <a:srgbClr val="A01A06"/>
                </a:solidFill>
                <a:latin typeface="Calibri"/>
                <a:ea typeface="Calibri"/>
                <a:cs typeface="Calibri"/>
                <a:sym typeface="Calibri"/>
              </a:rPr>
              <a:t>pre-aggregating values in the mapper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chemeClr val="dk1"/>
              </a:buClr>
              <a:buSzPts val="2400"/>
              <a:buFont typeface="Arial"/>
              <a:buNone/>
            </a:pPr>
            <a:r>
              <a:t/>
            </a:r>
            <a:endParaRPr b="1" i="0" sz="2400" u="none" cap="none" strike="noStrike">
              <a:solidFill>
                <a:srgbClr val="A01A06"/>
              </a:solidFill>
              <a:latin typeface="Calibri"/>
              <a:ea typeface="Calibri"/>
              <a:cs typeface="Calibri"/>
              <a:sym typeface="Calibri"/>
            </a:endParaRPr>
          </a:p>
          <a:p>
            <a:pPr indent="-190500" lvl="0" marL="342900" marR="0" rtl="0" algn="l">
              <a:lnSpc>
                <a:spcPct val="100000"/>
              </a:lnSpc>
              <a:spcBef>
                <a:spcPts val="18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58750" lvl="1" marL="742950" marR="0" rtl="0" algn="l">
              <a:lnSpc>
                <a:spcPct val="100000"/>
              </a:lnSpc>
              <a:spcBef>
                <a:spcPts val="18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753" name="Google Shape;753;p2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26"/>
          <p:cNvSpPr txBox="1"/>
          <p:nvPr/>
        </p:nvSpPr>
        <p:spPr>
          <a:xfrm>
            <a:off x="618236" y="1445005"/>
            <a:ext cx="7600950" cy="738664"/>
          </a:xfrm>
          <a:prstGeom prst="rect">
            <a:avLst/>
          </a:prstGeom>
          <a:noFill/>
          <a:ln>
            <a:noFill/>
          </a:ln>
        </p:spPr>
        <p:txBody>
          <a:bodyPr anchorCtr="0" anchor="t" bIns="0" lIns="0" spcFirstLastPara="1" rIns="0" wrap="square" tIns="0">
            <a:spAutoFit/>
          </a:bodyPr>
          <a:lstStyle/>
          <a:p>
            <a:pPr indent="-350520" lvl="0" marL="350520" marR="5080" rtl="0" algn="l">
              <a:lnSpc>
                <a:spcPct val="100000"/>
              </a:lnSpc>
              <a:spcBef>
                <a:spcPts val="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Combiner </a:t>
            </a:r>
            <a:r>
              <a:rPr b="0" i="0" lang="en-US" sz="2400" u="none" cap="none" strike="noStrike">
                <a:solidFill>
                  <a:schemeClr val="dk1"/>
                </a:solidFill>
                <a:latin typeface="Calibri"/>
                <a:ea typeface="Calibri"/>
                <a:cs typeface="Calibri"/>
                <a:sym typeface="Calibri"/>
              </a:rPr>
              <a:t>combines the values of all keys of a single mapper (single node)</a:t>
            </a:r>
            <a:endParaRPr b="0" i="0" sz="2400" u="none" cap="none" strike="noStrike">
              <a:solidFill>
                <a:schemeClr val="dk1"/>
              </a:solidFill>
              <a:latin typeface="Calibri"/>
              <a:ea typeface="Calibri"/>
              <a:cs typeface="Calibri"/>
              <a:sym typeface="Calibri"/>
            </a:endParaRPr>
          </a:p>
        </p:txBody>
      </p:sp>
      <p:sp>
        <p:nvSpPr>
          <p:cNvPr id="759" name="Google Shape;759;p26"/>
          <p:cNvSpPr txBox="1"/>
          <p:nvPr/>
        </p:nvSpPr>
        <p:spPr>
          <a:xfrm>
            <a:off x="618236" y="5515531"/>
            <a:ext cx="7827645" cy="400110"/>
          </a:xfrm>
          <a:prstGeom prst="rect">
            <a:avLst/>
          </a:prstGeom>
          <a:noFill/>
          <a:ln>
            <a:noFill/>
          </a:ln>
        </p:spPr>
        <p:txBody>
          <a:bodyPr anchorCtr="0" anchor="t" bIns="0" lIns="0" spcFirstLastPara="1" rIns="0" wrap="square" tIns="0">
            <a:spAutoFit/>
          </a:bodyPr>
          <a:lstStyle/>
          <a:p>
            <a:pPr indent="0" lvl="0" marL="12700" marR="0" rtl="0" algn="ctr">
              <a:lnSpc>
                <a:spcPct val="100000"/>
              </a:lnSpc>
              <a:spcBef>
                <a:spcPts val="0"/>
              </a:spcBef>
              <a:spcAft>
                <a:spcPts val="0"/>
              </a:spcAft>
              <a:buClr>
                <a:srgbClr val="000000"/>
              </a:buClr>
              <a:buSzPts val="2600"/>
              <a:buFont typeface="Arial"/>
              <a:buNone/>
            </a:pPr>
            <a:r>
              <a:rPr b="0" i="0" lang="en-US" sz="2600" u="none" cap="none" strike="noStrike">
                <a:solidFill>
                  <a:schemeClr val="dk1"/>
                </a:solidFill>
                <a:latin typeface="Calibri"/>
                <a:ea typeface="Calibri"/>
                <a:cs typeface="Calibri"/>
                <a:sym typeface="Calibri"/>
              </a:rPr>
              <a:t>Much less data needs to be copied and shuffled!</a:t>
            </a:r>
            <a:endParaRPr b="0" i="0" sz="1400" u="none" cap="none" strike="noStrike">
              <a:solidFill>
                <a:srgbClr val="000000"/>
              </a:solidFill>
              <a:latin typeface="Arial"/>
              <a:ea typeface="Arial"/>
              <a:cs typeface="Arial"/>
              <a:sym typeface="Arial"/>
            </a:endParaRPr>
          </a:p>
        </p:txBody>
      </p:sp>
      <p:sp>
        <p:nvSpPr>
          <p:cNvPr id="760" name="Google Shape;760;p26"/>
          <p:cNvSpPr/>
          <p:nvPr/>
        </p:nvSpPr>
        <p:spPr>
          <a:xfrm>
            <a:off x="997013" y="2571571"/>
            <a:ext cx="6553197" cy="252637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761" name="Google Shape;761;p26"/>
          <p:cNvSpPr/>
          <p:nvPr/>
        </p:nvSpPr>
        <p:spPr>
          <a:xfrm>
            <a:off x="990600" y="2565145"/>
            <a:ext cx="3581400" cy="1263650"/>
          </a:xfrm>
          <a:custGeom>
            <a:rect b="b" l="l" r="r" t="t"/>
            <a:pathLst>
              <a:path extrusionOk="0" h="1263650" w="3581400">
                <a:moveTo>
                  <a:pt x="0" y="0"/>
                </a:moveTo>
                <a:lnTo>
                  <a:pt x="3581400" y="0"/>
                </a:lnTo>
                <a:lnTo>
                  <a:pt x="3581400" y="1263192"/>
                </a:lnTo>
                <a:lnTo>
                  <a:pt x="0" y="1263192"/>
                </a:lnTo>
                <a:lnTo>
                  <a:pt x="0" y="0"/>
                </a:lnTo>
                <a:close/>
              </a:path>
            </a:pathLst>
          </a:custGeom>
          <a:noFill/>
          <a:ln cap="flat" cmpd="sng" w="38100">
            <a:solidFill>
              <a:srgbClr val="008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762" name="Google Shape;762;p26"/>
          <p:cNvSpPr/>
          <p:nvPr/>
        </p:nvSpPr>
        <p:spPr>
          <a:xfrm>
            <a:off x="990600" y="3816565"/>
            <a:ext cx="3581400" cy="1263650"/>
          </a:xfrm>
          <a:custGeom>
            <a:rect b="b" l="l" r="r" t="t"/>
            <a:pathLst>
              <a:path extrusionOk="0" h="1263650" w="3581400">
                <a:moveTo>
                  <a:pt x="0" y="0"/>
                </a:moveTo>
                <a:lnTo>
                  <a:pt x="3581400" y="0"/>
                </a:lnTo>
                <a:lnTo>
                  <a:pt x="3581400" y="1263192"/>
                </a:lnTo>
                <a:lnTo>
                  <a:pt x="0" y="1263192"/>
                </a:lnTo>
                <a:lnTo>
                  <a:pt x="0" y="0"/>
                </a:lnTo>
                <a:close/>
              </a:path>
            </a:pathLst>
          </a:custGeom>
          <a:noFill/>
          <a:ln cap="flat" cmpd="sng" w="38100">
            <a:solidFill>
              <a:srgbClr val="008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763" name="Google Shape;763;p26"/>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Refinement: Combiners</a:t>
            </a:r>
            <a:endParaRPr b="0" i="0" sz="1400" u="none" cap="none" strike="noStrike">
              <a:solidFill>
                <a:srgbClr val="000000"/>
              </a:solidFill>
              <a:latin typeface="Arial"/>
              <a:ea typeface="Arial"/>
              <a:cs typeface="Arial"/>
              <a:sym typeface="Arial"/>
            </a:endParaRPr>
          </a:p>
        </p:txBody>
      </p:sp>
      <p:sp>
        <p:nvSpPr>
          <p:cNvPr id="764" name="Google Shape;764;p2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27"/>
          <p:cNvSpPr txBox="1"/>
          <p:nvPr/>
        </p:nvSpPr>
        <p:spPr>
          <a:xfrm>
            <a:off x="838200" y="457200"/>
            <a:ext cx="80010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Combiners (“pre”-reducers)</a:t>
            </a:r>
            <a:endParaRPr b="0" i="0" sz="1400" u="none" cap="none" strike="noStrike">
              <a:solidFill>
                <a:srgbClr val="000000"/>
              </a:solidFill>
              <a:latin typeface="Arial"/>
              <a:ea typeface="Arial"/>
              <a:cs typeface="Arial"/>
              <a:sym typeface="Arial"/>
            </a:endParaRPr>
          </a:p>
        </p:txBody>
      </p:sp>
      <p:sp>
        <p:nvSpPr>
          <p:cNvPr id="771" name="Google Shape;771;p27"/>
          <p:cNvSpPr txBox="1"/>
          <p:nvPr/>
        </p:nvSpPr>
        <p:spPr>
          <a:xfrm>
            <a:off x="685800" y="1587374"/>
            <a:ext cx="8001000" cy="5194426"/>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Combiners run </a:t>
            </a:r>
            <a:r>
              <a:rPr b="0" i="0" lang="en-US" sz="2400" u="none" cap="none" strike="noStrike">
                <a:solidFill>
                  <a:srgbClr val="A01A06"/>
                </a:solidFill>
                <a:latin typeface="Calibri"/>
                <a:ea typeface="Calibri"/>
                <a:cs typeface="Calibri"/>
                <a:sym typeface="Calibri"/>
              </a:rPr>
              <a:t>after the Mappers </a:t>
            </a:r>
            <a:r>
              <a:rPr b="0" i="0" lang="en-US" sz="2400" u="none" cap="none" strike="noStrike">
                <a:solidFill>
                  <a:schemeClr val="dk1"/>
                </a:solidFill>
                <a:latin typeface="Calibri"/>
                <a:ea typeface="Calibri"/>
                <a:cs typeface="Calibri"/>
                <a:sym typeface="Calibri"/>
              </a:rPr>
              <a:t>and </a:t>
            </a:r>
            <a:r>
              <a:rPr b="0" i="0" lang="en-US" sz="2400" u="none" cap="none" strike="noStrike">
                <a:solidFill>
                  <a:srgbClr val="A01A06"/>
                </a:solidFill>
                <a:latin typeface="Calibri"/>
                <a:ea typeface="Calibri"/>
                <a:cs typeface="Calibri"/>
                <a:sym typeface="Calibri"/>
              </a:rPr>
              <a:t>before the Reducers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8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Combiner receives all data emitted by the Mapper as input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8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output of the Combiners is then sent to the Reducers</a:t>
            </a:r>
            <a:endParaRPr b="0" i="0" sz="2400" u="none" cap="none" strike="noStrike">
              <a:solidFill>
                <a:srgbClr val="A01A06"/>
              </a:solidFill>
              <a:latin typeface="Calibri"/>
              <a:ea typeface="Calibri"/>
              <a:cs typeface="Calibri"/>
              <a:sym typeface="Calibri"/>
            </a:endParaRPr>
          </a:p>
          <a:p>
            <a:pPr indent="-342900" lvl="0" marL="342900" marR="0" rtl="0" algn="l">
              <a:lnSpc>
                <a:spcPct val="100000"/>
              </a:lnSpc>
              <a:spcBef>
                <a:spcPts val="18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Usage of the Combiner is </a:t>
            </a:r>
            <a:r>
              <a:rPr b="0" i="0" lang="en-US" sz="2400" u="none" cap="none" strike="noStrike">
                <a:solidFill>
                  <a:srgbClr val="A01A06"/>
                </a:solidFill>
                <a:latin typeface="Calibri"/>
                <a:ea typeface="Calibri"/>
                <a:cs typeface="Calibri"/>
                <a:sym typeface="Calibri"/>
              </a:rPr>
              <a:t>optional </a:t>
            </a:r>
            <a:r>
              <a:rPr b="1" i="0" lang="en-US" sz="2400" u="none" cap="none" strike="noStrike">
                <a:solidFill>
                  <a:srgbClr val="A01A06"/>
                </a:solidFill>
                <a:latin typeface="Calibri"/>
                <a:ea typeface="Calibri"/>
                <a:cs typeface="Calibri"/>
                <a:sym typeface="Calibri"/>
              </a:rPr>
              <a:t>(When to use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8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Located at map: If combiner is suitable for the job, </a:t>
            </a:r>
            <a:r>
              <a:rPr b="0" i="0" lang="en-US" sz="2400" u="none" cap="none" strike="noStrike">
                <a:solidFill>
                  <a:srgbClr val="A01A06"/>
                </a:solidFill>
                <a:latin typeface="Calibri"/>
                <a:ea typeface="Calibri"/>
                <a:cs typeface="Calibri"/>
                <a:sym typeface="Calibri"/>
              </a:rPr>
              <a:t>the instances of the Combiner are run on every node that has run map tasks (Why?)</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8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Perform as reducer: The Combiner is </a:t>
            </a:r>
            <a:r>
              <a:rPr b="1" i="0" lang="en-US" sz="2400" u="none" cap="none" strike="noStrike">
                <a:solidFill>
                  <a:srgbClr val="A01A06"/>
                </a:solidFill>
                <a:latin typeface="Calibri"/>
                <a:ea typeface="Calibri"/>
                <a:cs typeface="Calibri"/>
                <a:sym typeface="Calibri"/>
              </a:rPr>
              <a:t>a "mini-reduce" process </a:t>
            </a:r>
            <a:r>
              <a:rPr b="0" i="0" lang="en-US" sz="2400" u="none" cap="none" strike="noStrike">
                <a:solidFill>
                  <a:srgbClr val="A01A06"/>
                </a:solidFill>
                <a:latin typeface="Calibri"/>
                <a:ea typeface="Calibri"/>
                <a:cs typeface="Calibri"/>
                <a:sym typeface="Calibri"/>
              </a:rPr>
              <a:t>(usually the same as the reduce function)</a:t>
            </a:r>
            <a:endParaRPr b="0" i="0" sz="2400" u="none" cap="none" strike="noStrike">
              <a:solidFill>
                <a:schemeClr val="dk1"/>
              </a:solidFill>
              <a:latin typeface="Calibri"/>
              <a:ea typeface="Calibri"/>
              <a:cs typeface="Calibri"/>
              <a:sym typeface="Calibri"/>
            </a:endParaRPr>
          </a:p>
        </p:txBody>
      </p:sp>
      <p:sp>
        <p:nvSpPr>
          <p:cNvPr id="772" name="Google Shape;772;p2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28"/>
          <p:cNvSpPr txBox="1"/>
          <p:nvPr>
            <p:ph idx="2" type="body"/>
          </p:nvPr>
        </p:nvSpPr>
        <p:spPr>
          <a:xfrm>
            <a:off x="685800" y="1219200"/>
            <a:ext cx="77724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Char char="•"/>
            </a:pPr>
            <a:r>
              <a:rPr lang="en-US" sz="2400">
                <a:latin typeface="Calibri"/>
                <a:ea typeface="Calibri"/>
                <a:cs typeface="Calibri"/>
                <a:sym typeface="Calibri"/>
              </a:rPr>
              <a:t>If a Reduce function is both </a:t>
            </a:r>
            <a:r>
              <a:rPr b="1" lang="en-US" sz="2400">
                <a:solidFill>
                  <a:srgbClr val="A01A06"/>
                </a:solidFill>
                <a:latin typeface="Calibri"/>
                <a:ea typeface="Calibri"/>
                <a:cs typeface="Calibri"/>
                <a:sym typeface="Calibri"/>
              </a:rPr>
              <a:t>commutative</a:t>
            </a:r>
            <a:r>
              <a:rPr lang="en-US" sz="2400">
                <a:latin typeface="Calibri"/>
                <a:ea typeface="Calibri"/>
                <a:cs typeface="Calibri"/>
                <a:sym typeface="Calibri"/>
              </a:rPr>
              <a:t> and </a:t>
            </a:r>
            <a:r>
              <a:rPr b="1" lang="en-US" sz="2400">
                <a:solidFill>
                  <a:srgbClr val="A01A06"/>
                </a:solidFill>
                <a:latin typeface="Calibri"/>
                <a:ea typeface="Calibri"/>
                <a:cs typeface="Calibri"/>
                <a:sym typeface="Calibri"/>
              </a:rPr>
              <a:t>associative</a:t>
            </a:r>
            <a:r>
              <a:rPr lang="en-US" sz="2400">
                <a:latin typeface="Calibri"/>
                <a:ea typeface="Calibri"/>
                <a:cs typeface="Calibri"/>
                <a:sym typeface="Calibri"/>
              </a:rPr>
              <a:t>, then it can be used as a Combiner</a:t>
            </a:r>
            <a:endParaRPr sz="2000">
              <a:latin typeface="Calibri"/>
              <a:ea typeface="Calibri"/>
              <a:cs typeface="Calibri"/>
              <a:sym typeface="Calibri"/>
            </a:endParaRPr>
          </a:p>
          <a:p>
            <a:pPr indent="-285750" lvl="1" marL="742950" rtl="0" algn="l">
              <a:lnSpc>
                <a:spcPct val="100000"/>
              </a:lnSpc>
              <a:spcBef>
                <a:spcPts val="400"/>
              </a:spcBef>
              <a:spcAft>
                <a:spcPts val="0"/>
              </a:spcAft>
              <a:buClr>
                <a:schemeClr val="dk1"/>
              </a:buClr>
              <a:buSzPts val="2000"/>
              <a:buChar char="•"/>
            </a:pPr>
            <a:r>
              <a:rPr lang="en-US" sz="2000">
                <a:latin typeface="Calibri"/>
                <a:ea typeface="Calibri"/>
                <a:cs typeface="Calibri"/>
                <a:sym typeface="Calibri"/>
              </a:rPr>
              <a:t>e.g., </a:t>
            </a:r>
            <a:r>
              <a:rPr lang="en-US" sz="2000">
                <a:solidFill>
                  <a:srgbClr val="3366FF"/>
                </a:solidFill>
                <a:latin typeface="Calibri"/>
                <a:ea typeface="Calibri"/>
                <a:cs typeface="Calibri"/>
                <a:sym typeface="Calibri"/>
              </a:rPr>
              <a:t>sum (add up all the input values)</a:t>
            </a:r>
            <a:endParaRPr/>
          </a:p>
          <a:p>
            <a:pPr indent="0" lvl="1" marL="457200" rtl="0" algn="l">
              <a:lnSpc>
                <a:spcPct val="100000"/>
              </a:lnSpc>
              <a:spcBef>
                <a:spcPts val="400"/>
              </a:spcBef>
              <a:spcAft>
                <a:spcPts val="0"/>
              </a:spcAft>
              <a:buClr>
                <a:schemeClr val="dk1"/>
              </a:buClr>
              <a:buSzPts val="2000"/>
              <a:buNone/>
            </a:pPr>
            <a:r>
              <a:rPr lang="en-US" sz="2000">
                <a:latin typeface="Calibri"/>
                <a:ea typeface="Calibri"/>
                <a:cs typeface="Calibri"/>
                <a:sym typeface="Calibri"/>
              </a:rPr>
              <a:t>     Commutative: a + b = b + a</a:t>
            </a:r>
            <a:endParaRPr/>
          </a:p>
          <a:p>
            <a:pPr indent="0" lvl="1" marL="457200" rtl="0" algn="l">
              <a:lnSpc>
                <a:spcPct val="100000"/>
              </a:lnSpc>
              <a:spcBef>
                <a:spcPts val="400"/>
              </a:spcBef>
              <a:spcAft>
                <a:spcPts val="0"/>
              </a:spcAft>
              <a:buClr>
                <a:schemeClr val="dk1"/>
              </a:buClr>
              <a:buSzPts val="2000"/>
              <a:buNone/>
            </a:pPr>
            <a:r>
              <a:rPr lang="en-US" sz="2000">
                <a:latin typeface="Calibri"/>
                <a:ea typeface="Calibri"/>
                <a:cs typeface="Calibri"/>
                <a:sym typeface="Calibri"/>
              </a:rPr>
              <a:t>     Associative: (a + b) + c = a + (b + c)</a:t>
            </a:r>
            <a:endParaRPr/>
          </a:p>
          <a:p>
            <a:pPr indent="0" lvl="1" marL="457200" rtl="0" algn="l">
              <a:lnSpc>
                <a:spcPct val="100000"/>
              </a:lnSpc>
              <a:spcBef>
                <a:spcPts val="400"/>
              </a:spcBef>
              <a:spcAft>
                <a:spcPts val="0"/>
              </a:spcAft>
              <a:buClr>
                <a:schemeClr val="dk1"/>
              </a:buClr>
              <a:buSzPts val="2000"/>
              <a:buNone/>
            </a:pPr>
            <a:r>
              <a:t/>
            </a:r>
            <a:endParaRPr sz="2000">
              <a:latin typeface="Calibri"/>
              <a:ea typeface="Calibri"/>
              <a:cs typeface="Calibri"/>
              <a:sym typeface="Calibri"/>
            </a:endParaRPr>
          </a:p>
        </p:txBody>
      </p:sp>
      <p:sp>
        <p:nvSpPr>
          <p:cNvPr id="778" name="Google Shape;778;p28"/>
          <p:cNvSpPr txBox="1"/>
          <p:nvPr/>
        </p:nvSpPr>
        <p:spPr>
          <a:xfrm>
            <a:off x="838200" y="457200"/>
            <a:ext cx="80010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Combiners (when is suitable?)</a:t>
            </a:r>
            <a:endParaRPr b="0" i="0" sz="1400" u="none" cap="none" strike="noStrike">
              <a:solidFill>
                <a:srgbClr val="000000"/>
              </a:solidFill>
              <a:latin typeface="Arial"/>
              <a:ea typeface="Arial"/>
              <a:cs typeface="Arial"/>
              <a:sym typeface="Arial"/>
            </a:endParaRPr>
          </a:p>
        </p:txBody>
      </p:sp>
      <p:graphicFrame>
        <p:nvGraphicFramePr>
          <p:cNvPr id="779" name="Google Shape;779;p28"/>
          <p:cNvGraphicFramePr/>
          <p:nvPr/>
        </p:nvGraphicFramePr>
        <p:xfrm>
          <a:off x="1066800" y="3395980"/>
          <a:ext cx="3000000" cy="3000000"/>
        </p:xfrm>
        <a:graphic>
          <a:graphicData uri="http://schemas.openxmlformats.org/drawingml/2006/table">
            <a:tbl>
              <a:tblPr bandRow="1" firstRow="1">
                <a:noFill/>
                <a:tableStyleId>{F81835D4-8263-4CB6-8760-E03A4910C8BC}</a:tableStyleId>
              </a:tblPr>
              <a:tblGrid>
                <a:gridCol w="539750"/>
                <a:gridCol w="539750"/>
                <a:gridCol w="539750"/>
                <a:gridCol w="539750"/>
                <a:gridCol w="539750"/>
                <a:gridCol w="539750"/>
                <a:gridCol w="539750"/>
                <a:gridCol w="539750"/>
                <a:gridCol w="539750"/>
                <a:gridCol w="539750"/>
                <a:gridCol w="539750"/>
                <a:gridCol w="539750"/>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cxnSp>
        <p:nvCxnSpPr>
          <p:cNvPr id="780" name="Google Shape;780;p28"/>
          <p:cNvCxnSpPr/>
          <p:nvPr/>
        </p:nvCxnSpPr>
        <p:spPr>
          <a:xfrm>
            <a:off x="4305300" y="3200400"/>
            <a:ext cx="0" cy="685800"/>
          </a:xfrm>
          <a:prstGeom prst="straightConnector1">
            <a:avLst/>
          </a:prstGeom>
          <a:solidFill>
            <a:schemeClr val="accent1"/>
          </a:solidFill>
          <a:ln cap="flat" cmpd="sng" w="57150">
            <a:solidFill>
              <a:schemeClr val="dk1"/>
            </a:solidFill>
            <a:prstDash val="solid"/>
            <a:round/>
            <a:headEnd len="sm" w="sm" type="none"/>
            <a:tailEnd len="sm" w="sm" type="none"/>
          </a:ln>
        </p:spPr>
      </p:cxnSp>
      <p:grpSp>
        <p:nvGrpSpPr>
          <p:cNvPr id="781" name="Google Shape;781;p28"/>
          <p:cNvGrpSpPr/>
          <p:nvPr/>
        </p:nvGrpSpPr>
        <p:grpSpPr>
          <a:xfrm>
            <a:off x="1066800" y="3761162"/>
            <a:ext cx="6477000" cy="2573186"/>
            <a:chOff x="1066800" y="3761162"/>
            <a:chExt cx="6477000" cy="2573186"/>
          </a:xfrm>
        </p:grpSpPr>
        <p:grpSp>
          <p:nvGrpSpPr>
            <p:cNvPr id="782" name="Google Shape;782;p28"/>
            <p:cNvGrpSpPr/>
            <p:nvPr/>
          </p:nvGrpSpPr>
          <p:grpSpPr>
            <a:xfrm>
              <a:off x="2743200" y="5029612"/>
              <a:ext cx="3238500" cy="1304736"/>
              <a:chOff x="1066800" y="3766820"/>
              <a:chExt cx="3238500" cy="1304736"/>
            </a:xfrm>
          </p:grpSpPr>
          <p:cxnSp>
            <p:nvCxnSpPr>
              <p:cNvPr id="783" name="Google Shape;783;p28"/>
              <p:cNvCxnSpPr/>
              <p:nvPr/>
            </p:nvCxnSpPr>
            <p:spPr>
              <a:xfrm>
                <a:off x="1066800" y="3766820"/>
                <a:ext cx="1600200" cy="110998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784" name="Google Shape;784;p28"/>
              <p:cNvCxnSpPr/>
              <p:nvPr/>
            </p:nvCxnSpPr>
            <p:spPr>
              <a:xfrm flipH="1">
                <a:off x="2819400" y="3766820"/>
                <a:ext cx="1485900" cy="110998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785" name="Google Shape;785;p28"/>
              <p:cNvSpPr/>
              <p:nvPr/>
            </p:nvSpPr>
            <p:spPr>
              <a:xfrm>
                <a:off x="2534468" y="4682043"/>
                <a:ext cx="417464" cy="389513"/>
              </a:xfrm>
              <a:prstGeom prst="ellipse">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ahoma"/>
                    <a:ea typeface="Tahoma"/>
                    <a:cs typeface="Tahoma"/>
                    <a:sym typeface="Tahoma"/>
                  </a:rPr>
                  <a:t>+</a:t>
                </a:r>
                <a:endParaRPr b="0" i="0" sz="2400" u="none" cap="none" strike="noStrike">
                  <a:solidFill>
                    <a:schemeClr val="dk1"/>
                  </a:solidFill>
                  <a:latin typeface="Tahoma"/>
                  <a:ea typeface="Tahoma"/>
                  <a:cs typeface="Tahoma"/>
                  <a:sym typeface="Tahoma"/>
                </a:endParaRPr>
              </a:p>
            </p:txBody>
          </p:sp>
        </p:grpSp>
        <p:grpSp>
          <p:nvGrpSpPr>
            <p:cNvPr id="786" name="Google Shape;786;p28"/>
            <p:cNvGrpSpPr/>
            <p:nvPr/>
          </p:nvGrpSpPr>
          <p:grpSpPr>
            <a:xfrm>
              <a:off x="1066800" y="3766820"/>
              <a:ext cx="3238500" cy="1304736"/>
              <a:chOff x="1066800" y="3766820"/>
              <a:chExt cx="3238500" cy="1304736"/>
            </a:xfrm>
          </p:grpSpPr>
          <p:cxnSp>
            <p:nvCxnSpPr>
              <p:cNvPr id="787" name="Google Shape;787;p28"/>
              <p:cNvCxnSpPr/>
              <p:nvPr/>
            </p:nvCxnSpPr>
            <p:spPr>
              <a:xfrm>
                <a:off x="1066800" y="3766820"/>
                <a:ext cx="1600200" cy="110998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788" name="Google Shape;788;p28"/>
              <p:cNvCxnSpPr/>
              <p:nvPr/>
            </p:nvCxnSpPr>
            <p:spPr>
              <a:xfrm flipH="1">
                <a:off x="2819400" y="3766820"/>
                <a:ext cx="1485900" cy="111000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789" name="Google Shape;789;p28"/>
              <p:cNvSpPr/>
              <p:nvPr/>
            </p:nvSpPr>
            <p:spPr>
              <a:xfrm>
                <a:off x="2534468" y="4682043"/>
                <a:ext cx="417464" cy="389513"/>
              </a:xfrm>
              <a:prstGeom prst="ellipse">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ahoma"/>
                    <a:ea typeface="Tahoma"/>
                    <a:cs typeface="Tahoma"/>
                    <a:sym typeface="Tahoma"/>
                  </a:rPr>
                  <a:t>+</a:t>
                </a:r>
                <a:endParaRPr b="0" i="0" sz="2400" u="none" cap="none" strike="noStrike">
                  <a:solidFill>
                    <a:schemeClr val="dk1"/>
                  </a:solidFill>
                  <a:latin typeface="Tahoma"/>
                  <a:ea typeface="Tahoma"/>
                  <a:cs typeface="Tahoma"/>
                  <a:sym typeface="Tahoma"/>
                </a:endParaRPr>
              </a:p>
            </p:txBody>
          </p:sp>
        </p:grpSp>
        <p:grpSp>
          <p:nvGrpSpPr>
            <p:cNvPr id="790" name="Google Shape;790;p28"/>
            <p:cNvGrpSpPr/>
            <p:nvPr/>
          </p:nvGrpSpPr>
          <p:grpSpPr>
            <a:xfrm>
              <a:off x="4305300" y="3761162"/>
              <a:ext cx="3238500" cy="1304736"/>
              <a:chOff x="1066800" y="3766820"/>
              <a:chExt cx="3238500" cy="1304736"/>
            </a:xfrm>
          </p:grpSpPr>
          <p:cxnSp>
            <p:nvCxnSpPr>
              <p:cNvPr id="791" name="Google Shape;791;p28"/>
              <p:cNvCxnSpPr/>
              <p:nvPr/>
            </p:nvCxnSpPr>
            <p:spPr>
              <a:xfrm>
                <a:off x="1066800" y="3766820"/>
                <a:ext cx="1600200" cy="110998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792" name="Google Shape;792;p28"/>
              <p:cNvCxnSpPr/>
              <p:nvPr/>
            </p:nvCxnSpPr>
            <p:spPr>
              <a:xfrm flipH="1">
                <a:off x="2819400" y="3766820"/>
                <a:ext cx="1485900" cy="110998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793" name="Google Shape;793;p28"/>
              <p:cNvSpPr/>
              <p:nvPr/>
            </p:nvSpPr>
            <p:spPr>
              <a:xfrm>
                <a:off x="2534468" y="4682043"/>
                <a:ext cx="417464" cy="389513"/>
              </a:xfrm>
              <a:prstGeom prst="ellipse">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ahoma"/>
                    <a:ea typeface="Tahoma"/>
                    <a:cs typeface="Tahoma"/>
                    <a:sym typeface="Tahoma"/>
                  </a:rPr>
                  <a:t>+</a:t>
                </a:r>
                <a:endParaRPr b="0" i="0" sz="2400" u="none" cap="none" strike="noStrike">
                  <a:solidFill>
                    <a:schemeClr val="dk1"/>
                  </a:solidFill>
                  <a:latin typeface="Tahoma"/>
                  <a:ea typeface="Tahoma"/>
                  <a:cs typeface="Tahoma"/>
                  <a:sym typeface="Tahoma"/>
                </a:endParaRPr>
              </a:p>
            </p:txBody>
          </p:sp>
        </p:grpSp>
      </p:grpSp>
      <p:sp>
        <p:nvSpPr>
          <p:cNvPr id="794" name="Google Shape;794;p28"/>
          <p:cNvSpPr txBox="1"/>
          <p:nvPr/>
        </p:nvSpPr>
        <p:spPr>
          <a:xfrm>
            <a:off x="4953000" y="5922475"/>
            <a:ext cx="4044025"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Would output the same result after adding the intermediate sum</a:t>
            </a:r>
            <a:endParaRPr b="0" i="0" sz="1400" u="none" cap="none" strike="noStrike">
              <a:solidFill>
                <a:srgbClr val="000000"/>
              </a:solidFill>
              <a:latin typeface="Arial"/>
              <a:ea typeface="Arial"/>
              <a:cs typeface="Arial"/>
              <a:sym typeface="Arial"/>
            </a:endParaRPr>
          </a:p>
        </p:txBody>
      </p:sp>
      <p:sp>
        <p:nvSpPr>
          <p:cNvPr id="795" name="Google Shape;795;p2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4400">
                <a:latin typeface="Calibri"/>
                <a:ea typeface="Calibri"/>
                <a:cs typeface="Calibri"/>
                <a:sym typeface="Calibri"/>
              </a:rPr>
              <a:t>OUTLINE</a:t>
            </a:r>
            <a:endParaRPr>
              <a:latin typeface="Calibri"/>
              <a:ea typeface="Calibri"/>
              <a:cs typeface="Calibri"/>
              <a:sym typeface="Calibri"/>
            </a:endParaRPr>
          </a:p>
        </p:txBody>
      </p:sp>
      <p:sp>
        <p:nvSpPr>
          <p:cNvPr id="106" name="Google Shape;106;p2"/>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200"/>
              <a:buFont typeface="Arial"/>
              <a:buChar char="•"/>
            </a:pPr>
            <a:r>
              <a:rPr lang="en-US" sz="3200">
                <a:latin typeface="Calibri"/>
                <a:ea typeface="Calibri"/>
                <a:cs typeface="Calibri"/>
                <a:sym typeface="Calibri"/>
              </a:rPr>
              <a:t>Map-Reducer (Part II)</a:t>
            </a:r>
            <a:endParaRPr/>
          </a:p>
          <a:p>
            <a:pPr indent="-342900" lvl="0" marL="342900" rtl="0" algn="l">
              <a:lnSpc>
                <a:spcPct val="100000"/>
              </a:lnSpc>
              <a:spcBef>
                <a:spcPts val="640"/>
              </a:spcBef>
              <a:spcAft>
                <a:spcPts val="0"/>
              </a:spcAft>
              <a:buSzPts val="3200"/>
              <a:buFont typeface="Arial"/>
              <a:buChar char="•"/>
            </a:pPr>
            <a:r>
              <a:rPr lang="en-US" sz="3200">
                <a:latin typeface="Calibri"/>
                <a:ea typeface="Calibri"/>
                <a:cs typeface="Calibri"/>
                <a:sym typeface="Calibri"/>
              </a:rPr>
              <a:t>Spark and Scala (Introduction)</a:t>
            </a:r>
            <a:endParaRPr sz="3200">
              <a:latin typeface="Calibri"/>
              <a:ea typeface="Calibri"/>
              <a:cs typeface="Calibri"/>
              <a:sym typeface="Calibri"/>
            </a:endParaRPr>
          </a:p>
          <a:p>
            <a:pPr indent="-342900" lvl="0" marL="342900" rtl="0" algn="l">
              <a:lnSpc>
                <a:spcPct val="100000"/>
              </a:lnSpc>
              <a:spcBef>
                <a:spcPts val="640"/>
              </a:spcBef>
              <a:spcAft>
                <a:spcPts val="0"/>
              </a:spcAft>
              <a:buSzPts val="3200"/>
              <a:buFont typeface="Calibri"/>
              <a:buChar char="•"/>
            </a:pPr>
            <a:r>
              <a:rPr lang="en-US" sz="3200">
                <a:latin typeface="Calibri"/>
                <a:ea typeface="Calibri"/>
                <a:cs typeface="Calibri"/>
                <a:sym typeface="Calibri"/>
              </a:rPr>
              <a:t>Quizzes and Homeworks</a:t>
            </a:r>
            <a:endParaRPr sz="3200">
              <a:latin typeface="Calibri"/>
              <a:ea typeface="Calibri"/>
              <a:cs typeface="Calibri"/>
              <a:sym typeface="Calibri"/>
            </a:endParaRPr>
          </a:p>
        </p:txBody>
      </p:sp>
      <p:sp>
        <p:nvSpPr>
          <p:cNvPr id="107" name="Google Shape;107;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29"/>
          <p:cNvSpPr txBox="1"/>
          <p:nvPr>
            <p:ph idx="2" type="body"/>
          </p:nvPr>
        </p:nvSpPr>
        <p:spPr>
          <a:xfrm>
            <a:off x="685800" y="1219200"/>
            <a:ext cx="7772400" cy="5410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Char char="•"/>
            </a:pPr>
            <a:r>
              <a:rPr lang="en-US" sz="2400">
                <a:latin typeface="Calibri"/>
                <a:ea typeface="Calibri"/>
                <a:cs typeface="Calibri"/>
                <a:sym typeface="Calibri"/>
              </a:rPr>
              <a:t>If a Reduce function is both </a:t>
            </a:r>
            <a:r>
              <a:rPr b="1" lang="en-US" sz="2400">
                <a:solidFill>
                  <a:srgbClr val="A01A06"/>
                </a:solidFill>
                <a:latin typeface="Calibri"/>
                <a:ea typeface="Calibri"/>
                <a:cs typeface="Calibri"/>
                <a:sym typeface="Calibri"/>
              </a:rPr>
              <a:t>commutative</a:t>
            </a:r>
            <a:r>
              <a:rPr lang="en-US" sz="2400">
                <a:latin typeface="Calibri"/>
                <a:ea typeface="Calibri"/>
                <a:cs typeface="Calibri"/>
                <a:sym typeface="Calibri"/>
              </a:rPr>
              <a:t> and </a:t>
            </a:r>
            <a:r>
              <a:rPr b="1" lang="en-US" sz="2400">
                <a:solidFill>
                  <a:srgbClr val="A01A06"/>
                </a:solidFill>
                <a:latin typeface="Calibri"/>
                <a:ea typeface="Calibri"/>
                <a:cs typeface="Calibri"/>
                <a:sym typeface="Calibri"/>
              </a:rPr>
              <a:t>associative</a:t>
            </a:r>
            <a:r>
              <a:rPr lang="en-US" sz="2400">
                <a:latin typeface="Calibri"/>
                <a:ea typeface="Calibri"/>
                <a:cs typeface="Calibri"/>
                <a:sym typeface="Calibri"/>
              </a:rPr>
              <a:t>, then it can be used as a Combiner</a:t>
            </a:r>
            <a:endParaRPr sz="2000">
              <a:latin typeface="Calibri"/>
              <a:ea typeface="Calibri"/>
              <a:cs typeface="Calibri"/>
              <a:sym typeface="Calibri"/>
            </a:endParaRPr>
          </a:p>
          <a:p>
            <a:pPr indent="-285750" lvl="1" marL="742950" rtl="0" algn="l">
              <a:lnSpc>
                <a:spcPct val="100000"/>
              </a:lnSpc>
              <a:spcBef>
                <a:spcPts val="400"/>
              </a:spcBef>
              <a:spcAft>
                <a:spcPts val="0"/>
              </a:spcAft>
              <a:buClr>
                <a:schemeClr val="dk1"/>
              </a:buClr>
              <a:buSzPts val="2000"/>
              <a:buChar char="•"/>
            </a:pPr>
            <a:r>
              <a:rPr lang="en-US" sz="2000">
                <a:latin typeface="Calibri"/>
                <a:ea typeface="Calibri"/>
                <a:cs typeface="Calibri"/>
                <a:sym typeface="Calibri"/>
              </a:rPr>
              <a:t>e.g., </a:t>
            </a:r>
            <a:r>
              <a:rPr lang="en-US" sz="2000">
                <a:solidFill>
                  <a:srgbClr val="3366FF"/>
                </a:solidFill>
                <a:latin typeface="Calibri"/>
                <a:ea typeface="Calibri"/>
                <a:cs typeface="Calibri"/>
                <a:sym typeface="Calibri"/>
              </a:rPr>
              <a:t>Sum (add up all the input values)</a:t>
            </a:r>
            <a:endParaRPr/>
          </a:p>
          <a:p>
            <a:pPr indent="0" lvl="1" marL="457200" rtl="0" algn="l">
              <a:lnSpc>
                <a:spcPct val="100000"/>
              </a:lnSpc>
              <a:spcBef>
                <a:spcPts val="400"/>
              </a:spcBef>
              <a:spcAft>
                <a:spcPts val="0"/>
              </a:spcAft>
              <a:buClr>
                <a:schemeClr val="dk1"/>
              </a:buClr>
              <a:buSzPts val="2000"/>
              <a:buNone/>
            </a:pPr>
            <a:r>
              <a:rPr lang="en-US" sz="2000">
                <a:latin typeface="Calibri"/>
                <a:ea typeface="Calibri"/>
                <a:cs typeface="Calibri"/>
                <a:sym typeface="Calibri"/>
              </a:rPr>
              <a:t>     Commutative: a + b = b + a</a:t>
            </a:r>
            <a:endParaRPr/>
          </a:p>
          <a:p>
            <a:pPr indent="0" lvl="1" marL="457200" rtl="0" algn="l">
              <a:lnSpc>
                <a:spcPct val="100000"/>
              </a:lnSpc>
              <a:spcBef>
                <a:spcPts val="400"/>
              </a:spcBef>
              <a:spcAft>
                <a:spcPts val="0"/>
              </a:spcAft>
              <a:buClr>
                <a:schemeClr val="dk1"/>
              </a:buClr>
              <a:buSzPts val="2000"/>
              <a:buNone/>
            </a:pPr>
            <a:r>
              <a:rPr lang="en-US" sz="2000">
                <a:latin typeface="Calibri"/>
                <a:ea typeface="Calibri"/>
                <a:cs typeface="Calibri"/>
                <a:sym typeface="Calibri"/>
              </a:rPr>
              <a:t>     Associative: (a + b) + c = a + (b + c)</a:t>
            </a:r>
            <a:endParaRPr/>
          </a:p>
          <a:p>
            <a:pPr indent="0" lvl="1" marL="457200" rtl="0" algn="l">
              <a:lnSpc>
                <a:spcPct val="100000"/>
              </a:lnSpc>
              <a:spcBef>
                <a:spcPts val="400"/>
              </a:spcBef>
              <a:spcAft>
                <a:spcPts val="0"/>
              </a:spcAft>
              <a:buClr>
                <a:schemeClr val="dk1"/>
              </a:buClr>
              <a:buSzPts val="2000"/>
              <a:buNone/>
            </a:pPr>
            <a:r>
              <a:t/>
            </a:r>
            <a:endParaRPr sz="2000">
              <a:solidFill>
                <a:srgbClr val="00B050"/>
              </a:solidFill>
              <a:latin typeface="Calibri"/>
              <a:ea typeface="Calibri"/>
              <a:cs typeface="Calibri"/>
              <a:sym typeface="Calibri"/>
            </a:endParaRPr>
          </a:p>
          <a:p>
            <a:pPr indent="-342900" lvl="0" marL="342900" rtl="0" algn="l">
              <a:lnSpc>
                <a:spcPct val="100000"/>
              </a:lnSpc>
              <a:spcBef>
                <a:spcPts val="480"/>
              </a:spcBef>
              <a:spcAft>
                <a:spcPts val="0"/>
              </a:spcAft>
              <a:buClr>
                <a:schemeClr val="dk1"/>
              </a:buClr>
              <a:buSzPts val="2400"/>
              <a:buChar char="•"/>
            </a:pPr>
            <a:r>
              <a:rPr lang="en-US" sz="2400">
                <a:latin typeface="Calibri"/>
                <a:ea typeface="Calibri"/>
                <a:cs typeface="Calibri"/>
                <a:sym typeface="Calibri"/>
              </a:rPr>
              <a:t>If the Reducer cannot be used directly as a Combiner because of commutativity or associativity</a:t>
            </a:r>
            <a:endParaRPr/>
          </a:p>
          <a:p>
            <a:pPr indent="-285750" lvl="1" marL="742950" rtl="0" algn="l">
              <a:lnSpc>
                <a:spcPct val="100000"/>
              </a:lnSpc>
              <a:spcBef>
                <a:spcPts val="400"/>
              </a:spcBef>
              <a:spcAft>
                <a:spcPts val="0"/>
              </a:spcAft>
              <a:buClr>
                <a:schemeClr val="dk1"/>
              </a:buClr>
              <a:buSzPts val="2000"/>
              <a:buChar char="•"/>
            </a:pPr>
            <a:r>
              <a:rPr lang="en-US" sz="2000" u="sng">
                <a:latin typeface="Calibri"/>
                <a:ea typeface="Calibri"/>
                <a:cs typeface="Calibri"/>
                <a:sym typeface="Calibri"/>
              </a:rPr>
              <a:t>You may still be able to write a third class to use as a Combiner</a:t>
            </a:r>
            <a:endParaRPr/>
          </a:p>
          <a:p>
            <a:pPr indent="-285750" lvl="1" marL="742950" rtl="0" algn="l">
              <a:lnSpc>
                <a:spcPct val="100000"/>
              </a:lnSpc>
              <a:spcBef>
                <a:spcPts val="400"/>
              </a:spcBef>
              <a:spcAft>
                <a:spcPts val="0"/>
              </a:spcAft>
              <a:buClr>
                <a:schemeClr val="dk1"/>
              </a:buClr>
              <a:buSzPts val="2000"/>
              <a:buChar char="•"/>
            </a:pPr>
            <a:r>
              <a:rPr lang="en-US" sz="2000">
                <a:latin typeface="Calibri"/>
                <a:ea typeface="Calibri"/>
                <a:cs typeface="Calibri"/>
                <a:sym typeface="Calibri"/>
              </a:rPr>
              <a:t>e.g., </a:t>
            </a:r>
            <a:r>
              <a:rPr lang="en-US" sz="2000">
                <a:solidFill>
                  <a:srgbClr val="3366FF"/>
                </a:solidFill>
                <a:latin typeface="Calibri"/>
                <a:ea typeface="Calibri"/>
                <a:cs typeface="Calibri"/>
                <a:sym typeface="Calibri"/>
              </a:rPr>
              <a:t>Average</a:t>
            </a:r>
            <a:endParaRPr/>
          </a:p>
          <a:p>
            <a:pPr indent="0" lvl="1" marL="457200" rtl="0" algn="l">
              <a:lnSpc>
                <a:spcPct val="100000"/>
              </a:lnSpc>
              <a:spcBef>
                <a:spcPts val="320"/>
              </a:spcBef>
              <a:spcAft>
                <a:spcPts val="0"/>
              </a:spcAft>
              <a:buClr>
                <a:schemeClr val="dk1"/>
              </a:buClr>
              <a:buSzPts val="1600"/>
              <a:buNone/>
            </a:pPr>
            <a:r>
              <a:t/>
            </a:r>
            <a:endParaRPr sz="1600">
              <a:latin typeface="Calibri"/>
              <a:ea typeface="Calibri"/>
              <a:cs typeface="Calibri"/>
              <a:sym typeface="Calibri"/>
            </a:endParaRPr>
          </a:p>
          <a:p>
            <a:pPr indent="-190500" lvl="0" marL="342900" rtl="0" algn="l">
              <a:lnSpc>
                <a:spcPct val="100000"/>
              </a:lnSpc>
              <a:spcBef>
                <a:spcPts val="480"/>
              </a:spcBef>
              <a:spcAft>
                <a:spcPts val="0"/>
              </a:spcAft>
              <a:buClr>
                <a:schemeClr val="dk1"/>
              </a:buClr>
              <a:buSzPts val="2400"/>
              <a:buNone/>
            </a:pPr>
            <a:r>
              <a:t/>
            </a:r>
            <a:endParaRPr sz="2400">
              <a:solidFill>
                <a:srgbClr val="00B050"/>
              </a:solidFill>
              <a:latin typeface="Calibri"/>
              <a:ea typeface="Calibri"/>
              <a:cs typeface="Calibri"/>
              <a:sym typeface="Calibri"/>
            </a:endParaRPr>
          </a:p>
        </p:txBody>
      </p:sp>
      <p:sp>
        <p:nvSpPr>
          <p:cNvPr id="801" name="Google Shape;801;p29"/>
          <p:cNvSpPr txBox="1"/>
          <p:nvPr/>
        </p:nvSpPr>
        <p:spPr>
          <a:xfrm>
            <a:off x="838200" y="457200"/>
            <a:ext cx="80010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Combiners (when is suitable?)</a:t>
            </a:r>
            <a:endParaRPr b="0" i="0" sz="1400" u="none" cap="none" strike="noStrike">
              <a:solidFill>
                <a:srgbClr val="000000"/>
              </a:solidFill>
              <a:latin typeface="Arial"/>
              <a:ea typeface="Arial"/>
              <a:cs typeface="Arial"/>
              <a:sym typeface="Arial"/>
            </a:endParaRPr>
          </a:p>
        </p:txBody>
      </p:sp>
      <p:sp>
        <p:nvSpPr>
          <p:cNvPr id="802" name="Google Shape;802;p2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30"/>
          <p:cNvSpPr txBox="1"/>
          <p:nvPr>
            <p:ph idx="2" type="body"/>
          </p:nvPr>
        </p:nvSpPr>
        <p:spPr>
          <a:xfrm>
            <a:off x="685800" y="1219200"/>
            <a:ext cx="7772400" cy="5410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Char char="•"/>
            </a:pPr>
            <a:r>
              <a:rPr lang="en-US" sz="2400">
                <a:latin typeface="Calibri"/>
                <a:ea typeface="Calibri"/>
                <a:cs typeface="Calibri"/>
                <a:sym typeface="Calibri"/>
              </a:rPr>
              <a:t>If the Reducer cannot be used directly as a Combiner because of commutativity or associativity</a:t>
            </a:r>
            <a:endParaRPr/>
          </a:p>
          <a:p>
            <a:pPr indent="-285750" lvl="1" marL="742950" rtl="0" algn="l">
              <a:lnSpc>
                <a:spcPct val="100000"/>
              </a:lnSpc>
              <a:spcBef>
                <a:spcPts val="400"/>
              </a:spcBef>
              <a:spcAft>
                <a:spcPts val="0"/>
              </a:spcAft>
              <a:buClr>
                <a:schemeClr val="dk1"/>
              </a:buClr>
              <a:buSzPts val="2000"/>
              <a:buChar char="•"/>
            </a:pPr>
            <a:r>
              <a:rPr lang="en-US" sz="2000" u="sng">
                <a:latin typeface="Calibri"/>
                <a:ea typeface="Calibri"/>
                <a:cs typeface="Calibri"/>
                <a:sym typeface="Calibri"/>
              </a:rPr>
              <a:t>You may still be able to write a third class to use as a Combiner</a:t>
            </a:r>
            <a:endParaRPr/>
          </a:p>
          <a:p>
            <a:pPr indent="-285750" lvl="1" marL="742950" rtl="0" algn="l">
              <a:lnSpc>
                <a:spcPct val="100000"/>
              </a:lnSpc>
              <a:spcBef>
                <a:spcPts val="400"/>
              </a:spcBef>
              <a:spcAft>
                <a:spcPts val="0"/>
              </a:spcAft>
              <a:buClr>
                <a:schemeClr val="dk1"/>
              </a:buClr>
              <a:buSzPts val="2000"/>
              <a:buChar char="•"/>
            </a:pPr>
            <a:r>
              <a:rPr lang="en-US" sz="2000">
                <a:latin typeface="Calibri"/>
                <a:ea typeface="Calibri"/>
                <a:cs typeface="Calibri"/>
                <a:sym typeface="Calibri"/>
              </a:rPr>
              <a:t>e.g., </a:t>
            </a:r>
            <a:r>
              <a:rPr lang="en-US" sz="2000">
                <a:solidFill>
                  <a:srgbClr val="3366FF"/>
                </a:solidFill>
                <a:latin typeface="Calibri"/>
                <a:ea typeface="Calibri"/>
                <a:cs typeface="Calibri"/>
                <a:sym typeface="Calibri"/>
              </a:rPr>
              <a:t>Average  (itself is not commutative and associative)</a:t>
            </a:r>
            <a:endParaRPr/>
          </a:p>
          <a:p>
            <a:pPr indent="-184150" lvl="1" marL="742950" rtl="0" algn="l">
              <a:lnSpc>
                <a:spcPct val="100000"/>
              </a:lnSpc>
              <a:spcBef>
                <a:spcPts val="320"/>
              </a:spcBef>
              <a:spcAft>
                <a:spcPts val="0"/>
              </a:spcAft>
              <a:buClr>
                <a:schemeClr val="dk1"/>
              </a:buClr>
              <a:buSzPts val="1600"/>
              <a:buNone/>
            </a:pPr>
            <a:r>
              <a:t/>
            </a:r>
            <a:endParaRPr sz="1600">
              <a:latin typeface="Calibri"/>
              <a:ea typeface="Calibri"/>
              <a:cs typeface="Calibri"/>
              <a:sym typeface="Calibri"/>
            </a:endParaRPr>
          </a:p>
        </p:txBody>
      </p:sp>
      <p:sp>
        <p:nvSpPr>
          <p:cNvPr id="808" name="Google Shape;808;p30"/>
          <p:cNvSpPr txBox="1"/>
          <p:nvPr/>
        </p:nvSpPr>
        <p:spPr>
          <a:xfrm>
            <a:off x="838200" y="457200"/>
            <a:ext cx="80010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Combiners</a:t>
            </a:r>
            <a:endParaRPr b="0" i="0" sz="1400" u="none" cap="none" strike="noStrike">
              <a:solidFill>
                <a:srgbClr val="000000"/>
              </a:solidFill>
              <a:latin typeface="Arial"/>
              <a:ea typeface="Arial"/>
              <a:cs typeface="Arial"/>
              <a:sym typeface="Arial"/>
            </a:endParaRPr>
          </a:p>
        </p:txBody>
      </p:sp>
      <p:graphicFrame>
        <p:nvGraphicFramePr>
          <p:cNvPr id="809" name="Google Shape;809;p30"/>
          <p:cNvGraphicFramePr/>
          <p:nvPr/>
        </p:nvGraphicFramePr>
        <p:xfrm>
          <a:off x="1066800" y="3167380"/>
          <a:ext cx="3000000" cy="3000000"/>
        </p:xfrm>
        <a:graphic>
          <a:graphicData uri="http://schemas.openxmlformats.org/drawingml/2006/table">
            <a:tbl>
              <a:tblPr bandRow="1" firstRow="1">
                <a:noFill/>
                <a:tableStyleId>{F81835D4-8263-4CB6-8760-E03A4910C8BC}</a:tableStyleId>
              </a:tblPr>
              <a:tblGrid>
                <a:gridCol w="539750"/>
                <a:gridCol w="539750"/>
                <a:gridCol w="539750"/>
                <a:gridCol w="539750"/>
                <a:gridCol w="539750"/>
                <a:gridCol w="539750"/>
                <a:gridCol w="539750"/>
                <a:gridCol w="539750"/>
                <a:gridCol w="539750"/>
                <a:gridCol w="539750"/>
                <a:gridCol w="539750"/>
                <a:gridCol w="539750"/>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cxnSp>
        <p:nvCxnSpPr>
          <p:cNvPr id="810" name="Google Shape;810;p30"/>
          <p:cNvCxnSpPr/>
          <p:nvPr/>
        </p:nvCxnSpPr>
        <p:spPr>
          <a:xfrm>
            <a:off x="4305300" y="2971800"/>
            <a:ext cx="0" cy="685800"/>
          </a:xfrm>
          <a:prstGeom prst="straightConnector1">
            <a:avLst/>
          </a:prstGeom>
          <a:solidFill>
            <a:schemeClr val="accent1"/>
          </a:solidFill>
          <a:ln cap="flat" cmpd="sng" w="57150">
            <a:solidFill>
              <a:schemeClr val="dk1"/>
            </a:solidFill>
            <a:prstDash val="solid"/>
            <a:round/>
            <a:headEnd len="sm" w="sm" type="none"/>
            <a:tailEnd len="sm" w="sm" type="none"/>
          </a:ln>
        </p:spPr>
      </p:cxnSp>
      <p:grpSp>
        <p:nvGrpSpPr>
          <p:cNvPr id="811" name="Google Shape;811;p30"/>
          <p:cNvGrpSpPr/>
          <p:nvPr/>
        </p:nvGrpSpPr>
        <p:grpSpPr>
          <a:xfrm>
            <a:off x="1066800" y="3313014"/>
            <a:ext cx="6477000" cy="2796128"/>
            <a:chOff x="1066800" y="3532562"/>
            <a:chExt cx="6477000" cy="2796128"/>
          </a:xfrm>
        </p:grpSpPr>
        <p:grpSp>
          <p:nvGrpSpPr>
            <p:cNvPr id="812" name="Google Shape;812;p30"/>
            <p:cNvGrpSpPr/>
            <p:nvPr/>
          </p:nvGrpSpPr>
          <p:grpSpPr>
            <a:xfrm>
              <a:off x="2743200" y="5023954"/>
              <a:ext cx="3238500" cy="1304736"/>
              <a:chOff x="1066800" y="3766820"/>
              <a:chExt cx="3238500" cy="1304736"/>
            </a:xfrm>
          </p:grpSpPr>
          <p:cxnSp>
            <p:nvCxnSpPr>
              <p:cNvPr id="813" name="Google Shape;813;p30"/>
              <p:cNvCxnSpPr/>
              <p:nvPr/>
            </p:nvCxnSpPr>
            <p:spPr>
              <a:xfrm>
                <a:off x="1066800" y="3766820"/>
                <a:ext cx="1600200" cy="110998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814" name="Google Shape;814;p30"/>
              <p:cNvCxnSpPr/>
              <p:nvPr/>
            </p:nvCxnSpPr>
            <p:spPr>
              <a:xfrm flipH="1">
                <a:off x="2819400" y="3766820"/>
                <a:ext cx="1485900" cy="110998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815" name="Google Shape;815;p30"/>
              <p:cNvSpPr/>
              <p:nvPr/>
            </p:nvSpPr>
            <p:spPr>
              <a:xfrm>
                <a:off x="2534468" y="4682043"/>
                <a:ext cx="394923" cy="389513"/>
              </a:xfrm>
              <a:prstGeom prst="ellipse">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ahoma"/>
                    <a:ea typeface="Tahoma"/>
                    <a:cs typeface="Tahoma"/>
                    <a:sym typeface="Tahoma"/>
                  </a:rPr>
                  <a:t>  </a:t>
                </a:r>
                <a:endParaRPr b="0" i="0" sz="2400" u="none" cap="none" strike="noStrike">
                  <a:solidFill>
                    <a:schemeClr val="dk1"/>
                  </a:solidFill>
                  <a:latin typeface="Tahoma"/>
                  <a:ea typeface="Tahoma"/>
                  <a:cs typeface="Tahoma"/>
                  <a:sym typeface="Tahoma"/>
                </a:endParaRPr>
              </a:p>
            </p:txBody>
          </p:sp>
        </p:grpSp>
        <p:grpSp>
          <p:nvGrpSpPr>
            <p:cNvPr id="816" name="Google Shape;816;p30"/>
            <p:cNvGrpSpPr/>
            <p:nvPr/>
          </p:nvGrpSpPr>
          <p:grpSpPr>
            <a:xfrm>
              <a:off x="1066800" y="3532562"/>
              <a:ext cx="3238500" cy="1533336"/>
              <a:chOff x="1066800" y="3538220"/>
              <a:chExt cx="3238500" cy="1533336"/>
            </a:xfrm>
          </p:grpSpPr>
          <p:cxnSp>
            <p:nvCxnSpPr>
              <p:cNvPr id="817" name="Google Shape;817;p30"/>
              <p:cNvCxnSpPr/>
              <p:nvPr/>
            </p:nvCxnSpPr>
            <p:spPr>
              <a:xfrm>
                <a:off x="1066800" y="3766820"/>
                <a:ext cx="1600200" cy="110998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818" name="Google Shape;818;p30"/>
              <p:cNvCxnSpPr/>
              <p:nvPr/>
            </p:nvCxnSpPr>
            <p:spPr>
              <a:xfrm flipH="1">
                <a:off x="2819400" y="3538220"/>
                <a:ext cx="1485900" cy="111000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819" name="Google Shape;819;p30"/>
              <p:cNvSpPr/>
              <p:nvPr/>
            </p:nvSpPr>
            <p:spPr>
              <a:xfrm>
                <a:off x="2534468" y="4682043"/>
                <a:ext cx="394923" cy="389513"/>
              </a:xfrm>
              <a:prstGeom prst="ellipse">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ahoma"/>
                    <a:ea typeface="Tahoma"/>
                    <a:cs typeface="Tahoma"/>
                    <a:sym typeface="Tahoma"/>
                  </a:rPr>
                  <a:t>  </a:t>
                </a:r>
                <a:endParaRPr b="0" i="0" sz="2400" u="none" cap="none" strike="noStrike">
                  <a:solidFill>
                    <a:schemeClr val="dk1"/>
                  </a:solidFill>
                  <a:latin typeface="Tahoma"/>
                  <a:ea typeface="Tahoma"/>
                  <a:cs typeface="Tahoma"/>
                  <a:sym typeface="Tahoma"/>
                </a:endParaRPr>
              </a:p>
            </p:txBody>
          </p:sp>
        </p:grpSp>
        <p:grpSp>
          <p:nvGrpSpPr>
            <p:cNvPr id="820" name="Google Shape;820;p30"/>
            <p:cNvGrpSpPr/>
            <p:nvPr/>
          </p:nvGrpSpPr>
          <p:grpSpPr>
            <a:xfrm>
              <a:off x="4305300" y="3755504"/>
              <a:ext cx="3238500" cy="1304736"/>
              <a:chOff x="1066800" y="3766820"/>
              <a:chExt cx="3238500" cy="1304736"/>
            </a:xfrm>
          </p:grpSpPr>
          <p:cxnSp>
            <p:nvCxnSpPr>
              <p:cNvPr id="821" name="Google Shape;821;p30"/>
              <p:cNvCxnSpPr/>
              <p:nvPr/>
            </p:nvCxnSpPr>
            <p:spPr>
              <a:xfrm>
                <a:off x="1066800" y="3766820"/>
                <a:ext cx="1600200" cy="110998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822" name="Google Shape;822;p30"/>
              <p:cNvCxnSpPr/>
              <p:nvPr/>
            </p:nvCxnSpPr>
            <p:spPr>
              <a:xfrm flipH="1">
                <a:off x="2819400" y="3766820"/>
                <a:ext cx="1485900" cy="110998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823" name="Google Shape;823;p30"/>
              <p:cNvSpPr/>
              <p:nvPr/>
            </p:nvSpPr>
            <p:spPr>
              <a:xfrm>
                <a:off x="2534468" y="4682043"/>
                <a:ext cx="394923" cy="389513"/>
              </a:xfrm>
              <a:prstGeom prst="ellipse">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ahoma"/>
                    <a:ea typeface="Tahoma"/>
                    <a:cs typeface="Tahoma"/>
                    <a:sym typeface="Tahoma"/>
                  </a:rPr>
                  <a:t>  </a:t>
                </a:r>
                <a:endParaRPr b="0" i="0" sz="2400" u="none" cap="none" strike="noStrike">
                  <a:solidFill>
                    <a:schemeClr val="dk1"/>
                  </a:solidFill>
                  <a:latin typeface="Tahoma"/>
                  <a:ea typeface="Tahoma"/>
                  <a:cs typeface="Tahoma"/>
                  <a:sym typeface="Tahoma"/>
                </a:endParaRPr>
              </a:p>
            </p:txBody>
          </p:sp>
        </p:grpSp>
      </p:grpSp>
      <p:sp>
        <p:nvSpPr>
          <p:cNvPr id="824" name="Google Shape;824;p30"/>
          <p:cNvSpPr txBox="1"/>
          <p:nvPr/>
        </p:nvSpPr>
        <p:spPr>
          <a:xfrm>
            <a:off x="2409557" y="5074036"/>
            <a:ext cx="72327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A01A06"/>
                </a:solidFill>
                <a:latin typeface="Tahoma"/>
                <a:ea typeface="Tahoma"/>
                <a:cs typeface="Tahoma"/>
                <a:sym typeface="Tahoma"/>
              </a:rPr>
              <a:t>(? ?)</a:t>
            </a:r>
            <a:endParaRPr b="0" i="0" sz="1400" u="none" cap="none" strike="noStrike">
              <a:solidFill>
                <a:srgbClr val="000000"/>
              </a:solidFill>
              <a:latin typeface="Arial"/>
              <a:ea typeface="Arial"/>
              <a:cs typeface="Arial"/>
              <a:sym typeface="Arial"/>
            </a:endParaRPr>
          </a:p>
        </p:txBody>
      </p:sp>
      <p:sp>
        <p:nvSpPr>
          <p:cNvPr id="825" name="Google Shape;825;p30"/>
          <p:cNvSpPr txBox="1"/>
          <p:nvPr/>
        </p:nvSpPr>
        <p:spPr>
          <a:xfrm>
            <a:off x="3197553" y="6090032"/>
            <a:ext cx="241123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A01A06"/>
                </a:solidFill>
                <a:latin typeface="Tahoma"/>
                <a:ea typeface="Tahoma"/>
                <a:cs typeface="Tahoma"/>
                <a:sym typeface="Tahoma"/>
              </a:rPr>
              <a:t>Average = ? ? ? ?</a:t>
            </a:r>
            <a:endParaRPr b="0" i="0" sz="1400" u="none" cap="none" strike="noStrike">
              <a:solidFill>
                <a:srgbClr val="000000"/>
              </a:solidFill>
              <a:latin typeface="Arial"/>
              <a:ea typeface="Arial"/>
              <a:cs typeface="Arial"/>
              <a:sym typeface="Arial"/>
            </a:endParaRPr>
          </a:p>
        </p:txBody>
      </p:sp>
      <p:sp>
        <p:nvSpPr>
          <p:cNvPr id="826" name="Google Shape;826;p3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827" name="Google Shape;827;p30"/>
          <p:cNvSpPr txBox="1"/>
          <p:nvPr/>
        </p:nvSpPr>
        <p:spPr>
          <a:xfrm>
            <a:off x="5608791" y="5037040"/>
            <a:ext cx="72327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A01A06"/>
                </a:solidFill>
                <a:latin typeface="Tahoma"/>
                <a:ea typeface="Tahoma"/>
                <a:cs typeface="Tahoma"/>
                <a:sym typeface="Tahoma"/>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31"/>
          <p:cNvSpPr txBox="1"/>
          <p:nvPr>
            <p:ph idx="2" type="body"/>
          </p:nvPr>
        </p:nvSpPr>
        <p:spPr>
          <a:xfrm>
            <a:off x="685800" y="1219200"/>
            <a:ext cx="7772400" cy="5410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Char char="•"/>
            </a:pPr>
            <a:r>
              <a:rPr lang="en-US" sz="2400">
                <a:latin typeface="Calibri"/>
                <a:ea typeface="Calibri"/>
                <a:cs typeface="Calibri"/>
                <a:sym typeface="Calibri"/>
              </a:rPr>
              <a:t>If the Reducer cannot be used directly as a Combiner because of commutativity or associativity</a:t>
            </a:r>
            <a:endParaRPr/>
          </a:p>
          <a:p>
            <a:pPr indent="-285750" lvl="1" marL="742950" rtl="0" algn="l">
              <a:lnSpc>
                <a:spcPct val="100000"/>
              </a:lnSpc>
              <a:spcBef>
                <a:spcPts val="400"/>
              </a:spcBef>
              <a:spcAft>
                <a:spcPts val="0"/>
              </a:spcAft>
              <a:buClr>
                <a:schemeClr val="dk1"/>
              </a:buClr>
              <a:buSzPts val="2000"/>
              <a:buChar char="•"/>
            </a:pPr>
            <a:r>
              <a:rPr lang="en-US" sz="2000" u="sng">
                <a:latin typeface="Calibri"/>
                <a:ea typeface="Calibri"/>
                <a:cs typeface="Calibri"/>
                <a:sym typeface="Calibri"/>
              </a:rPr>
              <a:t>You may still be able to write a third class to use as a Combiner</a:t>
            </a:r>
            <a:endParaRPr/>
          </a:p>
          <a:p>
            <a:pPr indent="-285750" lvl="1" marL="742950" rtl="0" algn="l">
              <a:lnSpc>
                <a:spcPct val="100000"/>
              </a:lnSpc>
              <a:spcBef>
                <a:spcPts val="400"/>
              </a:spcBef>
              <a:spcAft>
                <a:spcPts val="0"/>
              </a:spcAft>
              <a:buClr>
                <a:schemeClr val="dk1"/>
              </a:buClr>
              <a:buSzPts val="2000"/>
              <a:buChar char="•"/>
            </a:pPr>
            <a:r>
              <a:rPr lang="en-US" sz="2000">
                <a:latin typeface="Calibri"/>
                <a:ea typeface="Calibri"/>
                <a:cs typeface="Calibri"/>
                <a:sym typeface="Calibri"/>
              </a:rPr>
              <a:t>e.g., </a:t>
            </a:r>
            <a:r>
              <a:rPr lang="en-US" sz="2000">
                <a:solidFill>
                  <a:srgbClr val="3366FF"/>
                </a:solidFill>
                <a:latin typeface="Calibri"/>
                <a:ea typeface="Calibri"/>
                <a:cs typeface="Calibri"/>
                <a:sym typeface="Calibri"/>
              </a:rPr>
              <a:t>Average  (itself is not commutative and associative)</a:t>
            </a:r>
            <a:endParaRPr/>
          </a:p>
          <a:p>
            <a:pPr indent="0" lvl="1" marL="457200" rtl="0" algn="l">
              <a:lnSpc>
                <a:spcPct val="100000"/>
              </a:lnSpc>
              <a:spcBef>
                <a:spcPts val="320"/>
              </a:spcBef>
              <a:spcAft>
                <a:spcPts val="0"/>
              </a:spcAft>
              <a:buClr>
                <a:schemeClr val="dk1"/>
              </a:buClr>
              <a:buSzPts val="1600"/>
              <a:buNone/>
            </a:pPr>
            <a:r>
              <a:t/>
            </a:r>
            <a:endParaRPr sz="1600">
              <a:latin typeface="Calibri"/>
              <a:ea typeface="Calibri"/>
              <a:cs typeface="Calibri"/>
              <a:sym typeface="Calibri"/>
            </a:endParaRPr>
          </a:p>
          <a:p>
            <a:pPr indent="-190500" lvl="0" marL="342900" rtl="0" algn="l">
              <a:lnSpc>
                <a:spcPct val="100000"/>
              </a:lnSpc>
              <a:spcBef>
                <a:spcPts val="480"/>
              </a:spcBef>
              <a:spcAft>
                <a:spcPts val="0"/>
              </a:spcAft>
              <a:buClr>
                <a:schemeClr val="dk1"/>
              </a:buClr>
              <a:buSzPts val="2400"/>
              <a:buNone/>
            </a:pPr>
            <a:r>
              <a:t/>
            </a:r>
            <a:endParaRPr sz="2400">
              <a:solidFill>
                <a:srgbClr val="00B050"/>
              </a:solidFill>
              <a:latin typeface="Calibri"/>
              <a:ea typeface="Calibri"/>
              <a:cs typeface="Calibri"/>
              <a:sym typeface="Calibri"/>
            </a:endParaRPr>
          </a:p>
        </p:txBody>
      </p:sp>
      <p:sp>
        <p:nvSpPr>
          <p:cNvPr id="833" name="Google Shape;833;p31"/>
          <p:cNvSpPr txBox="1"/>
          <p:nvPr/>
        </p:nvSpPr>
        <p:spPr>
          <a:xfrm>
            <a:off x="838200" y="457200"/>
            <a:ext cx="80010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Combiners</a:t>
            </a:r>
            <a:endParaRPr b="0" i="0" sz="1400" u="none" cap="none" strike="noStrike">
              <a:solidFill>
                <a:srgbClr val="000000"/>
              </a:solidFill>
              <a:latin typeface="Arial"/>
              <a:ea typeface="Arial"/>
              <a:cs typeface="Arial"/>
              <a:sym typeface="Arial"/>
            </a:endParaRPr>
          </a:p>
        </p:txBody>
      </p:sp>
      <p:graphicFrame>
        <p:nvGraphicFramePr>
          <p:cNvPr id="834" name="Google Shape;834;p31"/>
          <p:cNvGraphicFramePr/>
          <p:nvPr/>
        </p:nvGraphicFramePr>
        <p:xfrm>
          <a:off x="1066800" y="3038520"/>
          <a:ext cx="3000000" cy="3000000"/>
        </p:xfrm>
        <a:graphic>
          <a:graphicData uri="http://schemas.openxmlformats.org/drawingml/2006/table">
            <a:tbl>
              <a:tblPr bandRow="1" firstRow="1">
                <a:noFill/>
                <a:tableStyleId>{F81835D4-8263-4CB6-8760-E03A4910C8BC}</a:tableStyleId>
              </a:tblPr>
              <a:tblGrid>
                <a:gridCol w="539750"/>
                <a:gridCol w="539750"/>
                <a:gridCol w="539750"/>
                <a:gridCol w="539750"/>
                <a:gridCol w="539750"/>
                <a:gridCol w="539750"/>
                <a:gridCol w="539750"/>
                <a:gridCol w="539750"/>
                <a:gridCol w="539750"/>
                <a:gridCol w="539750"/>
                <a:gridCol w="539750"/>
                <a:gridCol w="539750"/>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pSp>
        <p:nvGrpSpPr>
          <p:cNvPr id="835" name="Google Shape;835;p31"/>
          <p:cNvGrpSpPr/>
          <p:nvPr/>
        </p:nvGrpSpPr>
        <p:grpSpPr>
          <a:xfrm>
            <a:off x="1066800" y="2895600"/>
            <a:ext cx="6477000" cy="3505200"/>
            <a:chOff x="1066800" y="2895600"/>
            <a:chExt cx="6477000" cy="3505200"/>
          </a:xfrm>
        </p:grpSpPr>
        <p:cxnSp>
          <p:nvCxnSpPr>
            <p:cNvPr id="836" name="Google Shape;836;p31"/>
            <p:cNvCxnSpPr/>
            <p:nvPr/>
          </p:nvCxnSpPr>
          <p:spPr>
            <a:xfrm>
              <a:off x="4305300" y="2895600"/>
              <a:ext cx="0" cy="685800"/>
            </a:xfrm>
            <a:prstGeom prst="straightConnector1">
              <a:avLst/>
            </a:prstGeom>
            <a:solidFill>
              <a:schemeClr val="accent1"/>
            </a:solidFill>
            <a:ln cap="flat" cmpd="sng" w="57150">
              <a:solidFill>
                <a:schemeClr val="dk1"/>
              </a:solidFill>
              <a:prstDash val="solid"/>
              <a:round/>
              <a:headEnd len="sm" w="sm" type="none"/>
              <a:tailEnd len="sm" w="sm" type="none"/>
            </a:ln>
          </p:spPr>
        </p:cxnSp>
        <p:grpSp>
          <p:nvGrpSpPr>
            <p:cNvPr id="837" name="Google Shape;837;p31"/>
            <p:cNvGrpSpPr/>
            <p:nvPr/>
          </p:nvGrpSpPr>
          <p:grpSpPr>
            <a:xfrm>
              <a:off x="2743200" y="4682854"/>
              <a:ext cx="3238500" cy="1304736"/>
              <a:chOff x="2743200" y="4682854"/>
              <a:chExt cx="3238500" cy="1304736"/>
            </a:xfrm>
          </p:grpSpPr>
          <p:cxnSp>
            <p:nvCxnSpPr>
              <p:cNvPr id="838" name="Google Shape;838;p31"/>
              <p:cNvCxnSpPr/>
              <p:nvPr/>
            </p:nvCxnSpPr>
            <p:spPr>
              <a:xfrm>
                <a:off x="2743200" y="4682854"/>
                <a:ext cx="1600200" cy="110998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839" name="Google Shape;839;p31"/>
              <p:cNvCxnSpPr/>
              <p:nvPr/>
            </p:nvCxnSpPr>
            <p:spPr>
              <a:xfrm flipH="1">
                <a:off x="4495800" y="4682854"/>
                <a:ext cx="1485900" cy="110998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840" name="Google Shape;840;p31"/>
              <p:cNvSpPr/>
              <p:nvPr/>
            </p:nvSpPr>
            <p:spPr>
              <a:xfrm>
                <a:off x="4210868" y="5598077"/>
                <a:ext cx="394923" cy="389513"/>
              </a:xfrm>
              <a:prstGeom prst="ellipse">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ahoma"/>
                    <a:ea typeface="Tahoma"/>
                    <a:cs typeface="Tahoma"/>
                    <a:sym typeface="Tahoma"/>
                  </a:rPr>
                  <a:t>  </a:t>
                </a:r>
                <a:endParaRPr b="0" i="0" sz="2400" u="none" cap="none" strike="noStrike">
                  <a:solidFill>
                    <a:schemeClr val="dk1"/>
                  </a:solidFill>
                  <a:latin typeface="Tahoma"/>
                  <a:ea typeface="Tahoma"/>
                  <a:cs typeface="Tahoma"/>
                  <a:sym typeface="Tahoma"/>
                </a:endParaRPr>
              </a:p>
            </p:txBody>
          </p:sp>
        </p:grpSp>
        <p:grpSp>
          <p:nvGrpSpPr>
            <p:cNvPr id="841" name="Google Shape;841;p31"/>
            <p:cNvGrpSpPr/>
            <p:nvPr/>
          </p:nvGrpSpPr>
          <p:grpSpPr>
            <a:xfrm>
              <a:off x="1066800" y="3420062"/>
              <a:ext cx="3238500" cy="1304736"/>
              <a:chOff x="1066800" y="3420062"/>
              <a:chExt cx="3238500" cy="1304736"/>
            </a:xfrm>
          </p:grpSpPr>
          <p:cxnSp>
            <p:nvCxnSpPr>
              <p:cNvPr id="842" name="Google Shape;842;p31"/>
              <p:cNvCxnSpPr/>
              <p:nvPr/>
            </p:nvCxnSpPr>
            <p:spPr>
              <a:xfrm>
                <a:off x="1066800" y="3420062"/>
                <a:ext cx="1600200" cy="110998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843" name="Google Shape;843;p31"/>
              <p:cNvCxnSpPr/>
              <p:nvPr/>
            </p:nvCxnSpPr>
            <p:spPr>
              <a:xfrm flipH="1">
                <a:off x="2819400" y="3429000"/>
                <a:ext cx="1485900" cy="110998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844" name="Google Shape;844;p31"/>
              <p:cNvSpPr/>
              <p:nvPr/>
            </p:nvSpPr>
            <p:spPr>
              <a:xfrm>
                <a:off x="2534468" y="4335285"/>
                <a:ext cx="394923" cy="389513"/>
              </a:xfrm>
              <a:prstGeom prst="ellipse">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ahoma"/>
                    <a:ea typeface="Tahoma"/>
                    <a:cs typeface="Tahoma"/>
                    <a:sym typeface="Tahoma"/>
                  </a:rPr>
                  <a:t>  </a:t>
                </a:r>
                <a:endParaRPr b="0" i="0" sz="2400" u="none" cap="none" strike="noStrike">
                  <a:solidFill>
                    <a:schemeClr val="dk1"/>
                  </a:solidFill>
                  <a:latin typeface="Tahoma"/>
                  <a:ea typeface="Tahoma"/>
                  <a:cs typeface="Tahoma"/>
                  <a:sym typeface="Tahoma"/>
                </a:endParaRPr>
              </a:p>
            </p:txBody>
          </p:sp>
        </p:grpSp>
        <p:grpSp>
          <p:nvGrpSpPr>
            <p:cNvPr id="845" name="Google Shape;845;p31"/>
            <p:cNvGrpSpPr/>
            <p:nvPr/>
          </p:nvGrpSpPr>
          <p:grpSpPr>
            <a:xfrm>
              <a:off x="4305300" y="3414404"/>
              <a:ext cx="3238500" cy="1304736"/>
              <a:chOff x="4305300" y="3414404"/>
              <a:chExt cx="3238500" cy="1304736"/>
            </a:xfrm>
          </p:grpSpPr>
          <p:cxnSp>
            <p:nvCxnSpPr>
              <p:cNvPr id="846" name="Google Shape;846;p31"/>
              <p:cNvCxnSpPr/>
              <p:nvPr/>
            </p:nvCxnSpPr>
            <p:spPr>
              <a:xfrm>
                <a:off x="4305300" y="3414404"/>
                <a:ext cx="1600200" cy="1109980"/>
              </a:xfrm>
              <a:prstGeom prst="straightConnector1">
                <a:avLst/>
              </a:prstGeom>
              <a:solidFill>
                <a:schemeClr val="accent1"/>
              </a:solidFill>
              <a:ln cap="flat" cmpd="sng" w="9525">
                <a:solidFill>
                  <a:schemeClr val="dk1"/>
                </a:solidFill>
                <a:prstDash val="solid"/>
                <a:round/>
                <a:headEnd len="sm" w="sm" type="none"/>
                <a:tailEnd len="sm" w="sm" type="none"/>
              </a:ln>
            </p:spPr>
          </p:cxnSp>
          <p:cxnSp>
            <p:nvCxnSpPr>
              <p:cNvPr id="847" name="Google Shape;847;p31"/>
              <p:cNvCxnSpPr/>
              <p:nvPr/>
            </p:nvCxnSpPr>
            <p:spPr>
              <a:xfrm flipH="1">
                <a:off x="6057900" y="3414404"/>
                <a:ext cx="1485900" cy="1109980"/>
              </a:xfrm>
              <a:prstGeom prst="straightConnector1">
                <a:avLst/>
              </a:prstGeom>
              <a:solidFill>
                <a:schemeClr val="accent1"/>
              </a:solidFill>
              <a:ln cap="flat" cmpd="sng" w="9525">
                <a:solidFill>
                  <a:schemeClr val="dk1"/>
                </a:solidFill>
                <a:prstDash val="solid"/>
                <a:round/>
                <a:headEnd len="sm" w="sm" type="none"/>
                <a:tailEnd len="sm" w="sm" type="none"/>
              </a:ln>
            </p:spPr>
          </p:cxnSp>
          <p:sp>
            <p:nvSpPr>
              <p:cNvPr id="848" name="Google Shape;848;p31"/>
              <p:cNvSpPr/>
              <p:nvPr/>
            </p:nvSpPr>
            <p:spPr>
              <a:xfrm>
                <a:off x="5772968" y="4329627"/>
                <a:ext cx="394923" cy="389513"/>
              </a:xfrm>
              <a:prstGeom prst="ellipse">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ahoma"/>
                    <a:ea typeface="Tahoma"/>
                    <a:cs typeface="Tahoma"/>
                    <a:sym typeface="Tahoma"/>
                  </a:rPr>
                  <a:t>  </a:t>
                </a:r>
                <a:endParaRPr b="0" i="0" sz="2400" u="none" cap="none" strike="noStrike">
                  <a:solidFill>
                    <a:schemeClr val="dk1"/>
                  </a:solidFill>
                  <a:latin typeface="Tahoma"/>
                  <a:ea typeface="Tahoma"/>
                  <a:cs typeface="Tahoma"/>
                  <a:sym typeface="Tahoma"/>
                </a:endParaRPr>
              </a:p>
            </p:txBody>
          </p:sp>
        </p:grpSp>
        <p:sp>
          <p:nvSpPr>
            <p:cNvPr id="849" name="Google Shape;849;p31"/>
            <p:cNvSpPr txBox="1"/>
            <p:nvPr/>
          </p:nvSpPr>
          <p:spPr>
            <a:xfrm>
              <a:off x="1895001" y="4703035"/>
              <a:ext cx="196880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A01A06"/>
                  </a:solidFill>
                  <a:latin typeface="Tahoma"/>
                  <a:ea typeface="Tahoma"/>
                  <a:cs typeface="Tahoma"/>
                  <a:sym typeface="Tahoma"/>
                </a:rPr>
                <a:t>(count1, sum1)</a:t>
              </a:r>
              <a:endParaRPr b="0" i="0" sz="1400" u="none" cap="none" strike="noStrike">
                <a:solidFill>
                  <a:srgbClr val="000000"/>
                </a:solidFill>
                <a:latin typeface="Arial"/>
                <a:ea typeface="Arial"/>
                <a:cs typeface="Arial"/>
                <a:sym typeface="Arial"/>
              </a:endParaRPr>
            </a:p>
          </p:txBody>
        </p:sp>
        <p:sp>
          <p:nvSpPr>
            <p:cNvPr id="850" name="Google Shape;850;p31"/>
            <p:cNvSpPr txBox="1"/>
            <p:nvPr/>
          </p:nvSpPr>
          <p:spPr>
            <a:xfrm>
              <a:off x="5144772" y="4701989"/>
              <a:ext cx="196880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A01A06"/>
                  </a:solidFill>
                  <a:latin typeface="Tahoma"/>
                  <a:ea typeface="Tahoma"/>
                  <a:cs typeface="Tahoma"/>
                  <a:sym typeface="Tahoma"/>
                </a:rPr>
                <a:t>(count2, sum2)</a:t>
              </a:r>
              <a:endParaRPr b="0" i="0" sz="1400" u="none" cap="none" strike="noStrike">
                <a:solidFill>
                  <a:srgbClr val="000000"/>
                </a:solidFill>
                <a:latin typeface="Arial"/>
                <a:ea typeface="Arial"/>
                <a:cs typeface="Arial"/>
                <a:sym typeface="Arial"/>
              </a:endParaRPr>
            </a:p>
          </p:txBody>
        </p:sp>
        <p:sp>
          <p:nvSpPr>
            <p:cNvPr id="851" name="Google Shape;851;p31"/>
            <p:cNvSpPr txBox="1"/>
            <p:nvPr/>
          </p:nvSpPr>
          <p:spPr>
            <a:xfrm>
              <a:off x="1167261" y="6000690"/>
              <a:ext cx="627607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A01A06"/>
                  </a:solidFill>
                  <a:latin typeface="Tahoma"/>
                  <a:ea typeface="Tahoma"/>
                  <a:cs typeface="Tahoma"/>
                  <a:sym typeface="Tahoma"/>
                </a:rPr>
                <a:t>Average = (sum1 + sum2) / (count1 + count2)</a:t>
              </a:r>
              <a:endParaRPr b="0" i="0" sz="1400" u="none" cap="none" strike="noStrike">
                <a:solidFill>
                  <a:srgbClr val="000000"/>
                </a:solidFill>
                <a:latin typeface="Arial"/>
                <a:ea typeface="Arial"/>
                <a:cs typeface="Arial"/>
                <a:sym typeface="Arial"/>
              </a:endParaRPr>
            </a:p>
          </p:txBody>
        </p:sp>
      </p:grpSp>
      <p:sp>
        <p:nvSpPr>
          <p:cNvPr id="852" name="Google Shape;852;p3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32"/>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Map-Reduce Example (with combiner)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A01A06"/>
                </a:solidFill>
                <a:latin typeface="Calibri"/>
                <a:ea typeface="Calibri"/>
                <a:cs typeface="Calibri"/>
                <a:sym typeface="Calibri"/>
              </a:rPr>
              <a:t>Compute average (Exercise 2.3.1 in book)</a:t>
            </a:r>
            <a:endParaRPr b="0" i="0" sz="1400" u="none" cap="none" strike="noStrike">
              <a:solidFill>
                <a:srgbClr val="000000"/>
              </a:solidFill>
              <a:latin typeface="Arial"/>
              <a:ea typeface="Arial"/>
              <a:cs typeface="Arial"/>
              <a:sym typeface="Arial"/>
            </a:endParaRPr>
          </a:p>
        </p:txBody>
      </p:sp>
      <p:sp>
        <p:nvSpPr>
          <p:cNvPr id="859" name="Google Shape;859;p32"/>
          <p:cNvSpPr txBox="1"/>
          <p:nvPr/>
        </p:nvSpPr>
        <p:spPr>
          <a:xfrm>
            <a:off x="685800" y="1752600"/>
            <a:ext cx="7772400" cy="4724400"/>
          </a:xfrm>
          <a:prstGeom prst="rect">
            <a:avLst/>
          </a:prstGeom>
          <a:noFill/>
          <a:ln>
            <a:noFill/>
          </a:ln>
        </p:spPr>
        <p:txBody>
          <a:bodyPr anchorCtr="0" anchor="t" bIns="45700" lIns="91425" spcFirstLastPara="1" rIns="91425" wrap="square" tIns="45700">
            <a:noAutofit/>
          </a:bodyPr>
          <a:lstStyle/>
          <a:p>
            <a:pPr indent="-347472" lvl="0" marL="347472"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Design MapReduce algorithms to take a very large file of integers and produce </a:t>
            </a:r>
            <a:r>
              <a:rPr b="1" i="0" lang="en-US" sz="2000" u="none" cap="none" strike="noStrike">
                <a:solidFill>
                  <a:srgbClr val="A01A06"/>
                </a:solidFill>
                <a:latin typeface="Calibri"/>
                <a:ea typeface="Calibri"/>
                <a:cs typeface="Calibri"/>
                <a:sym typeface="Calibri"/>
              </a:rPr>
              <a:t>the average of all the integers </a:t>
            </a:r>
            <a:r>
              <a:rPr b="0" i="0" lang="en-US" sz="2000" u="none" cap="none" strike="noStrike">
                <a:solidFill>
                  <a:schemeClr val="dk1"/>
                </a:solidFill>
                <a:latin typeface="Calibri"/>
                <a:ea typeface="Calibri"/>
                <a:cs typeface="Calibri"/>
                <a:sym typeface="Calibri"/>
              </a:rPr>
              <a:t>as output</a:t>
            </a:r>
            <a:endParaRPr b="0" i="0" sz="1400" u="none" cap="none" strike="noStrike">
              <a:solidFill>
                <a:srgbClr val="000000"/>
              </a:solidFill>
              <a:latin typeface="Arial"/>
              <a:ea typeface="Arial"/>
              <a:cs typeface="Arial"/>
              <a:sym typeface="Arial"/>
            </a:endParaRPr>
          </a:p>
          <a:p>
            <a:pPr indent="-347472" lvl="0" marL="347472" marR="0" rtl="0" algn="l">
              <a:lnSpc>
                <a:spcPct val="100000"/>
              </a:lnSpc>
              <a:spcBef>
                <a:spcPts val="18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The large file of integers cannot fit in the memory of node</a:t>
            </a:r>
            <a:endParaRPr b="0" i="0" sz="1400" u="none" cap="none" strike="noStrike">
              <a:solidFill>
                <a:srgbClr val="000000"/>
              </a:solidFill>
              <a:latin typeface="Arial"/>
              <a:ea typeface="Arial"/>
              <a:cs typeface="Arial"/>
              <a:sym typeface="Arial"/>
            </a:endParaRPr>
          </a:p>
          <a:p>
            <a:pPr indent="-220472" lvl="0" marL="347472" marR="0" rtl="0" algn="l">
              <a:lnSpc>
                <a:spcPct val="100000"/>
              </a:lnSpc>
              <a:spcBef>
                <a:spcPts val="1800"/>
              </a:spcBef>
              <a:spcAft>
                <a:spcPts val="0"/>
              </a:spcAft>
              <a:buClr>
                <a:schemeClr val="dk1"/>
              </a:buClr>
              <a:buSzPts val="2000"/>
              <a:buFont typeface="Arial"/>
              <a:buNone/>
            </a:pPr>
            <a:r>
              <a:t/>
            </a:r>
            <a:endParaRPr b="1" i="0" sz="2000" u="none" cap="none" strike="noStrike">
              <a:solidFill>
                <a:srgbClr val="A01A06"/>
              </a:solidFill>
              <a:latin typeface="Calibri"/>
              <a:ea typeface="Calibri"/>
              <a:cs typeface="Calibri"/>
              <a:sym typeface="Calibri"/>
            </a:endParaRPr>
          </a:p>
          <a:p>
            <a:pPr indent="-347472" lvl="0" marL="347472" marR="0" rtl="0" algn="l">
              <a:lnSpc>
                <a:spcPct val="100000"/>
              </a:lnSpc>
              <a:spcBef>
                <a:spcPts val="1800"/>
              </a:spcBef>
              <a:spcAft>
                <a:spcPts val="0"/>
              </a:spcAft>
              <a:buClr>
                <a:schemeClr val="dk1"/>
              </a:buClr>
              <a:buSzPts val="2000"/>
              <a:buFont typeface="Arial"/>
              <a:buNone/>
            </a:pPr>
            <a:r>
              <a:rPr b="1" i="0" lang="en-US" sz="2000" u="none" cap="none" strike="noStrike">
                <a:solidFill>
                  <a:srgbClr val="A01A06"/>
                </a:solidFill>
                <a:latin typeface="Calibri"/>
                <a:ea typeface="Calibri"/>
                <a:cs typeface="Calibri"/>
                <a:sym typeface="Calibri"/>
              </a:rPr>
              <a:t>Map task:</a:t>
            </a:r>
            <a:endParaRPr b="0" i="0" sz="1400" u="none" cap="none" strike="noStrike">
              <a:solidFill>
                <a:srgbClr val="000000"/>
              </a:solidFill>
              <a:latin typeface="Arial"/>
              <a:ea typeface="Arial"/>
              <a:cs typeface="Arial"/>
              <a:sym typeface="Arial"/>
            </a:endParaRPr>
          </a:p>
          <a:p>
            <a:pPr indent="-347472" lvl="0" marL="347472" marR="0" rtl="0" algn="l">
              <a:lnSpc>
                <a:spcPct val="100000"/>
              </a:lnSpc>
              <a:spcBef>
                <a:spcPts val="18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Each Map task gets a chunk of the file of integers and processes it …</a:t>
            </a:r>
            <a:endParaRPr b="0" i="0" sz="1400" u="none" cap="none" strike="noStrike">
              <a:solidFill>
                <a:srgbClr val="000000"/>
              </a:solidFill>
              <a:latin typeface="Arial"/>
              <a:ea typeface="Arial"/>
              <a:cs typeface="Arial"/>
              <a:sym typeface="Arial"/>
            </a:endParaRPr>
          </a:p>
          <a:p>
            <a:pPr indent="-347472" lvl="0" marL="347472" marR="0" rtl="0" algn="l">
              <a:lnSpc>
                <a:spcPct val="100000"/>
              </a:lnSpc>
              <a:spcBef>
                <a:spcPts val="1800"/>
              </a:spcBef>
              <a:spcAft>
                <a:spcPts val="0"/>
              </a:spcAft>
              <a:buClr>
                <a:schemeClr val="dk1"/>
              </a:buClr>
              <a:buSzPts val="2000"/>
              <a:buFont typeface="Arial"/>
              <a:buNone/>
            </a:pPr>
            <a:r>
              <a:rPr b="1" i="0" lang="en-US" sz="2000" u="none" cap="none" strike="noStrike">
                <a:solidFill>
                  <a:srgbClr val="A01A06"/>
                </a:solidFill>
                <a:latin typeface="Calibri"/>
                <a:ea typeface="Calibri"/>
                <a:cs typeface="Calibri"/>
                <a:sym typeface="Calibri"/>
              </a:rPr>
              <a:t>Reduce task:</a:t>
            </a:r>
            <a:endParaRPr b="0" i="0" sz="1400" u="none" cap="none" strike="noStrike">
              <a:solidFill>
                <a:srgbClr val="000000"/>
              </a:solidFill>
              <a:latin typeface="Arial"/>
              <a:ea typeface="Arial"/>
              <a:cs typeface="Arial"/>
              <a:sym typeface="Arial"/>
            </a:endParaRPr>
          </a:p>
          <a:p>
            <a:pPr indent="-347472" lvl="0" marL="347472" marR="0" rtl="0" algn="l">
              <a:lnSpc>
                <a:spcPct val="100000"/>
              </a:lnSpc>
              <a:spcBef>
                <a:spcPts val="18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
        <p:nvSpPr>
          <p:cNvPr id="860" name="Google Shape;860;p3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33"/>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Map-Reduce example (with combiner)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A01A06"/>
                </a:solidFill>
                <a:latin typeface="Calibri"/>
                <a:ea typeface="Calibri"/>
                <a:cs typeface="Calibri"/>
                <a:sym typeface="Calibri"/>
              </a:rPr>
              <a:t>Compute average (Exercise 2.3.1 in book)</a:t>
            </a:r>
            <a:endParaRPr b="0" i="0" sz="1400" u="none" cap="none" strike="noStrike">
              <a:solidFill>
                <a:srgbClr val="000000"/>
              </a:solidFill>
              <a:latin typeface="Arial"/>
              <a:ea typeface="Arial"/>
              <a:cs typeface="Arial"/>
              <a:sym typeface="Arial"/>
            </a:endParaRPr>
          </a:p>
        </p:txBody>
      </p:sp>
      <p:sp>
        <p:nvSpPr>
          <p:cNvPr id="867" name="Google Shape;867;p33"/>
          <p:cNvSpPr txBox="1"/>
          <p:nvPr/>
        </p:nvSpPr>
        <p:spPr>
          <a:xfrm>
            <a:off x="685800" y="1752600"/>
            <a:ext cx="7772400" cy="4724400"/>
          </a:xfrm>
          <a:prstGeom prst="rect">
            <a:avLst/>
          </a:prstGeom>
          <a:noFill/>
          <a:ln>
            <a:noFill/>
          </a:ln>
        </p:spPr>
        <p:txBody>
          <a:bodyPr anchorCtr="0" anchor="t" bIns="45700" lIns="91425" spcFirstLastPara="1" rIns="91425" wrap="square" tIns="45700">
            <a:noAutofit/>
          </a:bodyPr>
          <a:lstStyle/>
          <a:p>
            <a:pPr indent="-347472" lvl="0" marL="347472"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Design MapReduce algorithms to take a very large file of integers and produce </a:t>
            </a:r>
            <a:r>
              <a:rPr b="1" i="0" lang="en-US" sz="2000" u="none" cap="none" strike="noStrike">
                <a:solidFill>
                  <a:srgbClr val="A01A06"/>
                </a:solidFill>
                <a:latin typeface="Calibri"/>
                <a:ea typeface="Calibri"/>
                <a:cs typeface="Calibri"/>
                <a:sym typeface="Calibri"/>
              </a:rPr>
              <a:t>the average of all the integers </a:t>
            </a:r>
            <a:r>
              <a:rPr b="0" i="0" lang="en-US" sz="2000" u="none" cap="none" strike="noStrike">
                <a:solidFill>
                  <a:schemeClr val="dk1"/>
                </a:solidFill>
                <a:latin typeface="Calibri"/>
                <a:ea typeface="Calibri"/>
                <a:cs typeface="Calibri"/>
                <a:sym typeface="Calibri"/>
              </a:rPr>
              <a:t>as output</a:t>
            </a:r>
            <a:endParaRPr b="0" i="0" sz="1400" u="none" cap="none" strike="noStrike">
              <a:solidFill>
                <a:srgbClr val="000000"/>
              </a:solidFill>
              <a:latin typeface="Arial"/>
              <a:ea typeface="Arial"/>
              <a:cs typeface="Arial"/>
              <a:sym typeface="Arial"/>
            </a:endParaRPr>
          </a:p>
          <a:p>
            <a:pPr indent="-347472" lvl="0" marL="347472" marR="0" rtl="0" algn="l">
              <a:lnSpc>
                <a:spcPct val="100000"/>
              </a:lnSpc>
              <a:spcBef>
                <a:spcPts val="18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The large file of integers cannot fit in the memory of node</a:t>
            </a:r>
            <a:endParaRPr b="0" i="0" sz="1400" u="none" cap="none" strike="noStrike">
              <a:solidFill>
                <a:srgbClr val="000000"/>
              </a:solidFill>
              <a:latin typeface="Arial"/>
              <a:ea typeface="Arial"/>
              <a:cs typeface="Arial"/>
              <a:sym typeface="Arial"/>
            </a:endParaRPr>
          </a:p>
          <a:p>
            <a:pPr indent="-220472" lvl="0" marL="347472" marR="0" rtl="0" algn="l">
              <a:lnSpc>
                <a:spcPct val="100000"/>
              </a:lnSpc>
              <a:spcBef>
                <a:spcPts val="1800"/>
              </a:spcBef>
              <a:spcAft>
                <a:spcPts val="0"/>
              </a:spcAft>
              <a:buClr>
                <a:schemeClr val="dk1"/>
              </a:buClr>
              <a:buSzPts val="2000"/>
              <a:buFont typeface="Arial"/>
              <a:buNone/>
            </a:pPr>
            <a:r>
              <a:t/>
            </a:r>
            <a:endParaRPr b="1" i="0" sz="2000" u="none" cap="none" strike="noStrike">
              <a:solidFill>
                <a:srgbClr val="A01A06"/>
              </a:solidFill>
              <a:latin typeface="Calibri"/>
              <a:ea typeface="Calibri"/>
              <a:cs typeface="Calibri"/>
              <a:sym typeface="Calibri"/>
            </a:endParaRPr>
          </a:p>
          <a:p>
            <a:pPr indent="-347472" lvl="0" marL="347472" marR="0" rtl="0" algn="l">
              <a:lnSpc>
                <a:spcPct val="100000"/>
              </a:lnSpc>
              <a:spcBef>
                <a:spcPts val="1800"/>
              </a:spcBef>
              <a:spcAft>
                <a:spcPts val="0"/>
              </a:spcAft>
              <a:buClr>
                <a:schemeClr val="dk1"/>
              </a:buClr>
              <a:buSzPts val="2000"/>
              <a:buFont typeface="Arial"/>
              <a:buNone/>
            </a:pPr>
            <a:r>
              <a:rPr b="1" i="0" lang="en-US" sz="2000" u="none" cap="none" strike="noStrike">
                <a:solidFill>
                  <a:srgbClr val="A01A06"/>
                </a:solidFill>
                <a:latin typeface="Calibri"/>
                <a:ea typeface="Calibri"/>
                <a:cs typeface="Calibri"/>
                <a:sym typeface="Calibri"/>
              </a:rPr>
              <a:t>Map task:</a:t>
            </a:r>
            <a:endParaRPr b="0" i="0" sz="1400" u="none" cap="none" strike="noStrike">
              <a:solidFill>
                <a:srgbClr val="000000"/>
              </a:solidFill>
              <a:latin typeface="Arial"/>
              <a:ea typeface="Arial"/>
              <a:cs typeface="Arial"/>
              <a:sym typeface="Arial"/>
            </a:endParaRPr>
          </a:p>
          <a:p>
            <a:pPr indent="-347472" lvl="0" marL="347472" marR="0" rtl="0" algn="l">
              <a:lnSpc>
                <a:spcPct val="100000"/>
              </a:lnSpc>
              <a:spcBef>
                <a:spcPts val="18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Map task produces </a:t>
            </a:r>
            <a:r>
              <a:rPr b="1" i="0" lang="en-US" sz="2000" u="none" cap="none" strike="noStrike">
                <a:solidFill>
                  <a:schemeClr val="dk1"/>
                </a:solidFill>
                <a:latin typeface="Calibri"/>
                <a:ea typeface="Calibri"/>
                <a:cs typeface="Calibri"/>
                <a:sym typeface="Calibri"/>
              </a:rPr>
              <a:t>(key, (number of integers, sum of integers)) </a:t>
            </a:r>
            <a:r>
              <a:rPr b="0" i="0" lang="en-US" sz="2000" u="none" cap="none" strike="noStrike">
                <a:solidFill>
                  <a:schemeClr val="dk1"/>
                </a:solidFill>
                <a:latin typeface="Calibri"/>
                <a:ea typeface="Calibri"/>
                <a:cs typeface="Calibri"/>
                <a:sym typeface="Calibri"/>
              </a:rPr>
              <a:t>for each chunk as output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 Key could be set to the same value for all mappers, e.g.,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 Value is the (number, sum) tuple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347472" lvl="0" marL="347472" marR="0" rtl="0" algn="l">
              <a:lnSpc>
                <a:spcPct val="100000"/>
              </a:lnSpc>
              <a:spcBef>
                <a:spcPts val="18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868" name="Google Shape;868;p3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34"/>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Map-Reduce example (with combiner)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A01A06"/>
                </a:solidFill>
                <a:latin typeface="Calibri"/>
                <a:ea typeface="Calibri"/>
                <a:cs typeface="Calibri"/>
                <a:sym typeface="Calibri"/>
              </a:rPr>
              <a:t>Compute average (Exercise 2.3.1 in book)</a:t>
            </a:r>
            <a:endParaRPr b="0" i="0" sz="1400" u="none" cap="none" strike="noStrike">
              <a:solidFill>
                <a:srgbClr val="000000"/>
              </a:solidFill>
              <a:latin typeface="Arial"/>
              <a:ea typeface="Arial"/>
              <a:cs typeface="Arial"/>
              <a:sym typeface="Arial"/>
            </a:endParaRPr>
          </a:p>
        </p:txBody>
      </p:sp>
      <p:sp>
        <p:nvSpPr>
          <p:cNvPr id="875" name="Google Shape;875;p34"/>
          <p:cNvSpPr txBox="1"/>
          <p:nvPr/>
        </p:nvSpPr>
        <p:spPr>
          <a:xfrm>
            <a:off x="685800" y="1752600"/>
            <a:ext cx="7772400" cy="4724400"/>
          </a:xfrm>
          <a:prstGeom prst="rect">
            <a:avLst/>
          </a:prstGeom>
          <a:noFill/>
          <a:ln>
            <a:noFill/>
          </a:ln>
        </p:spPr>
        <p:txBody>
          <a:bodyPr anchorCtr="0" anchor="t" bIns="45700" lIns="91425" spcFirstLastPara="1" rIns="91425" wrap="square" tIns="45700">
            <a:noAutofit/>
          </a:bodyPr>
          <a:lstStyle/>
          <a:p>
            <a:pPr indent="-347472" lvl="0" marL="347472"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Design MapReduce algorithms to take a very large file of integers and produce </a:t>
            </a:r>
            <a:r>
              <a:rPr b="1" i="0" lang="en-US" sz="2000" u="none" cap="none" strike="noStrike">
                <a:solidFill>
                  <a:srgbClr val="A01A06"/>
                </a:solidFill>
                <a:latin typeface="Calibri"/>
                <a:ea typeface="Calibri"/>
                <a:cs typeface="Calibri"/>
                <a:sym typeface="Calibri"/>
              </a:rPr>
              <a:t>the average of all the integers </a:t>
            </a:r>
            <a:r>
              <a:rPr b="0" i="0" lang="en-US" sz="2000" u="none" cap="none" strike="noStrike">
                <a:solidFill>
                  <a:schemeClr val="dk1"/>
                </a:solidFill>
                <a:latin typeface="Calibri"/>
                <a:ea typeface="Calibri"/>
                <a:cs typeface="Calibri"/>
                <a:sym typeface="Calibri"/>
              </a:rPr>
              <a:t>as output</a:t>
            </a:r>
            <a:endParaRPr b="0" i="0" sz="1400" u="none" cap="none" strike="noStrike">
              <a:solidFill>
                <a:srgbClr val="000000"/>
              </a:solidFill>
              <a:latin typeface="Arial"/>
              <a:ea typeface="Arial"/>
              <a:cs typeface="Arial"/>
              <a:sym typeface="Arial"/>
            </a:endParaRPr>
          </a:p>
          <a:p>
            <a:pPr indent="-347472" lvl="0" marL="347472" marR="0" rtl="0" algn="l">
              <a:lnSpc>
                <a:spcPct val="100000"/>
              </a:lnSpc>
              <a:spcBef>
                <a:spcPts val="18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The large file of integers cannot fit in the memory of node</a:t>
            </a:r>
            <a:endParaRPr b="0" i="0" sz="1400" u="none" cap="none" strike="noStrike">
              <a:solidFill>
                <a:srgbClr val="000000"/>
              </a:solidFill>
              <a:latin typeface="Arial"/>
              <a:ea typeface="Arial"/>
              <a:cs typeface="Arial"/>
              <a:sym typeface="Arial"/>
            </a:endParaRPr>
          </a:p>
          <a:p>
            <a:pPr indent="-220472" lvl="0" marL="347472" marR="0" rtl="0" algn="l">
              <a:lnSpc>
                <a:spcPct val="100000"/>
              </a:lnSpc>
              <a:spcBef>
                <a:spcPts val="1800"/>
              </a:spcBef>
              <a:spcAft>
                <a:spcPts val="0"/>
              </a:spcAft>
              <a:buClr>
                <a:schemeClr val="dk1"/>
              </a:buClr>
              <a:buSzPts val="2000"/>
              <a:buFont typeface="Arial"/>
              <a:buNone/>
            </a:pPr>
            <a:r>
              <a:t/>
            </a:r>
            <a:endParaRPr b="1" i="0" sz="2000" u="none" cap="none" strike="noStrike">
              <a:solidFill>
                <a:srgbClr val="A01A06"/>
              </a:solidFill>
              <a:latin typeface="Calibri"/>
              <a:ea typeface="Calibri"/>
              <a:cs typeface="Calibri"/>
              <a:sym typeface="Calibri"/>
            </a:endParaRPr>
          </a:p>
          <a:p>
            <a:pPr indent="-347472" lvl="0" marL="347472" marR="0" rtl="0" algn="l">
              <a:lnSpc>
                <a:spcPct val="100000"/>
              </a:lnSpc>
              <a:spcBef>
                <a:spcPts val="1800"/>
              </a:spcBef>
              <a:spcAft>
                <a:spcPts val="0"/>
              </a:spcAft>
              <a:buClr>
                <a:schemeClr val="dk1"/>
              </a:buClr>
              <a:buSzPts val="2000"/>
              <a:buFont typeface="Arial"/>
              <a:buNone/>
            </a:pPr>
            <a:r>
              <a:rPr b="1" i="0" lang="en-US" sz="2000" u="none" cap="none" strike="noStrike">
                <a:solidFill>
                  <a:srgbClr val="A01A06"/>
                </a:solidFill>
                <a:latin typeface="Calibri"/>
                <a:ea typeface="Calibri"/>
                <a:cs typeface="Calibri"/>
                <a:sym typeface="Calibri"/>
              </a:rPr>
              <a:t>Reduce task:</a:t>
            </a:r>
            <a:endParaRPr b="0" i="0" sz="1400" u="none" cap="none" strike="noStrike">
              <a:solidFill>
                <a:srgbClr val="000000"/>
              </a:solidFill>
              <a:latin typeface="Arial"/>
              <a:ea typeface="Arial"/>
              <a:cs typeface="Arial"/>
              <a:sym typeface="Arial"/>
            </a:endParaRPr>
          </a:p>
          <a:p>
            <a:pPr indent="-347472" lvl="0" marL="347472" marR="0" rtl="0" algn="l">
              <a:lnSpc>
                <a:spcPct val="100000"/>
              </a:lnSpc>
              <a:spcBef>
                <a:spcPts val="18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A single Reduce task </a:t>
            </a:r>
            <a:r>
              <a:rPr b="1" i="0" lang="en-US" sz="2000" u="none" cap="none" strike="noStrike">
                <a:solidFill>
                  <a:schemeClr val="dk1"/>
                </a:solidFill>
                <a:latin typeface="Calibri"/>
                <a:ea typeface="Calibri"/>
                <a:cs typeface="Calibri"/>
                <a:sym typeface="Calibri"/>
              </a:rPr>
              <a:t>sums all the sums of integers </a:t>
            </a:r>
            <a:r>
              <a:rPr b="0" i="0" lang="en-US" sz="2000" u="none" cap="none" strike="noStrike">
                <a:solidFill>
                  <a:schemeClr val="dk1"/>
                </a:solidFill>
                <a:latin typeface="Calibri"/>
                <a:ea typeface="Calibri"/>
                <a:cs typeface="Calibri"/>
                <a:sym typeface="Calibri"/>
              </a:rPr>
              <a:t>and </a:t>
            </a:r>
            <a:r>
              <a:rPr b="1" i="0" lang="en-US" sz="2000" u="none" cap="none" strike="noStrike">
                <a:solidFill>
                  <a:schemeClr val="dk1"/>
                </a:solidFill>
                <a:latin typeface="Calibri"/>
                <a:ea typeface="Calibri"/>
                <a:cs typeface="Calibri"/>
                <a:sym typeface="Calibri"/>
              </a:rPr>
              <a:t>sums number of integers</a:t>
            </a:r>
            <a:r>
              <a:rPr b="0" i="0" lang="en-US" sz="2000" u="none" cap="none" strike="noStrike">
                <a:solidFill>
                  <a:schemeClr val="dk1"/>
                </a:solidFill>
                <a:latin typeface="Calibri"/>
                <a:ea typeface="Calibri"/>
                <a:cs typeface="Calibri"/>
                <a:sym typeface="Calibri"/>
              </a:rPr>
              <a:t>, calculate average; emit (average, 1)</a:t>
            </a:r>
            <a:endParaRPr b="0" i="0" sz="1400" u="none" cap="none" strike="noStrike">
              <a:solidFill>
                <a:srgbClr val="000000"/>
              </a:solidFill>
              <a:latin typeface="Arial"/>
              <a:ea typeface="Arial"/>
              <a:cs typeface="Arial"/>
              <a:sym typeface="Arial"/>
            </a:endParaRPr>
          </a:p>
          <a:p>
            <a:pPr indent="-347472" lvl="0" marL="347472" marR="0" rtl="0" algn="l">
              <a:lnSpc>
                <a:spcPct val="100000"/>
              </a:lnSpc>
              <a:spcBef>
                <a:spcPts val="18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Since each Map task summarizes a large chunk of data by </a:t>
            </a:r>
            <a:r>
              <a:rPr b="1" i="0" lang="en-US" sz="2000" u="none" cap="none" strike="noStrike">
                <a:solidFill>
                  <a:schemeClr val="dk1"/>
                </a:solidFill>
                <a:latin typeface="Calibri"/>
                <a:ea typeface="Calibri"/>
                <a:cs typeface="Calibri"/>
                <a:sym typeface="Calibri"/>
              </a:rPr>
              <a:t>a single (key, (number, sum)) key-value pair</a:t>
            </a:r>
            <a:r>
              <a:rPr b="0" i="0" lang="en-US" sz="2000" u="none" cap="none" strike="noStrike">
                <a:solidFill>
                  <a:schemeClr val="dk1"/>
                </a:solidFill>
                <a:latin typeface="Calibri"/>
                <a:ea typeface="Calibri"/>
                <a:cs typeface="Calibri"/>
                <a:sym typeface="Calibri"/>
              </a:rPr>
              <a:t>, this should be able to use </a:t>
            </a:r>
            <a:r>
              <a:rPr b="1" i="0" lang="en-US" sz="2000" u="none" cap="none" strike="noStrike">
                <a:solidFill>
                  <a:schemeClr val="dk1"/>
                </a:solidFill>
                <a:latin typeface="Calibri"/>
                <a:ea typeface="Calibri"/>
                <a:cs typeface="Calibri"/>
                <a:sym typeface="Calibri"/>
              </a:rPr>
              <a:t>a single Reducer</a:t>
            </a:r>
            <a:r>
              <a:rPr b="0" i="0" lang="en-US" sz="2000" u="none" cap="none" strike="noStrike">
                <a:solidFill>
                  <a:schemeClr val="dk1"/>
                </a:solidFill>
                <a:latin typeface="Calibri"/>
                <a:ea typeface="Calibri"/>
                <a:cs typeface="Calibri"/>
                <a:sym typeface="Calibri"/>
              </a:rPr>
              <a:t> even with thousands of Map tasks</a:t>
            </a:r>
            <a:endParaRPr b="0" i="0" sz="1400" u="none" cap="none" strike="noStrike">
              <a:solidFill>
                <a:srgbClr val="000000"/>
              </a:solidFill>
              <a:latin typeface="Arial"/>
              <a:ea typeface="Arial"/>
              <a:cs typeface="Arial"/>
              <a:sym typeface="Arial"/>
            </a:endParaRPr>
          </a:p>
          <a:p>
            <a:pPr indent="-347472" lvl="0" marL="347472" marR="0" rtl="0" algn="l">
              <a:lnSpc>
                <a:spcPct val="100000"/>
              </a:lnSpc>
              <a:spcBef>
                <a:spcPts val="18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18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347472" lvl="0" marL="347472" marR="0" rtl="0" algn="l">
              <a:lnSpc>
                <a:spcPct val="100000"/>
              </a:lnSpc>
              <a:spcBef>
                <a:spcPts val="18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876" name="Google Shape;876;p3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35"/>
          <p:cNvSpPr txBox="1"/>
          <p:nvPr/>
        </p:nvSpPr>
        <p:spPr>
          <a:xfrm>
            <a:off x="1453571" y="2697931"/>
            <a:ext cx="6236855" cy="3809633"/>
          </a:xfrm>
          <a:prstGeom prst="rect">
            <a:avLst/>
          </a:prstGeom>
          <a:noFill/>
          <a:ln>
            <a:noFill/>
          </a:ln>
        </p:spPr>
        <p:txBody>
          <a:bodyPr anchorCtr="0" anchor="t" bIns="0" lIns="0" spcFirstLastPara="1" rIns="0" wrap="square" tIns="0">
            <a:spAutoFit/>
          </a:bodyPr>
          <a:lstStyle/>
          <a:p>
            <a:pPr indent="0" lvl="0" marL="1491295" marR="0" rtl="0" algn="l">
              <a:lnSpc>
                <a:spcPct val="119187"/>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Abridged Declaration of Independence</a:t>
            </a:r>
            <a:endParaRPr b="0" i="0" sz="1600" u="none" cap="none" strike="noStrike">
              <a:solidFill>
                <a:schemeClr val="dk1"/>
              </a:solidFill>
              <a:latin typeface="Times New Roman"/>
              <a:ea typeface="Times New Roman"/>
              <a:cs typeface="Times New Roman"/>
              <a:sym typeface="Times New Roman"/>
            </a:endParaRPr>
          </a:p>
          <a:p>
            <a:pPr indent="0" lvl="0" marL="11397" marR="0" rtl="0" algn="l">
              <a:lnSpc>
                <a:spcPct val="112545"/>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A Declaration By the Representatives of the United States of America, in General Congress Assembled.</a:t>
            </a:r>
            <a:endParaRPr b="0" i="0" sz="1100" u="none" cap="none" strike="noStrike">
              <a:solidFill>
                <a:schemeClr val="dk1"/>
              </a:solidFill>
              <a:latin typeface="Times New Roman"/>
              <a:ea typeface="Times New Roman"/>
              <a:cs typeface="Times New Roman"/>
              <a:sym typeface="Times New Roman"/>
            </a:endParaRPr>
          </a:p>
          <a:p>
            <a:pPr indent="0" lvl="0" marL="11397" marR="37040" rtl="0" algn="l">
              <a:lnSpc>
                <a:spcPct val="95600"/>
              </a:lnSpc>
              <a:spcBef>
                <a:spcPts val="36"/>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When in the course of human events it becomes necessary for a people to advance from that subordination in which they have hitherto remained, and to assume among powers of the earth the equal and independent station to which the laws of nature and of nature's god entitle them, a decent respect to the opinions of mankind  requires that they should declare the causes which impel them to the change.</a:t>
            </a:r>
            <a:endParaRPr b="0" i="0" sz="1100" u="none" cap="none" strike="noStrike">
              <a:solidFill>
                <a:schemeClr val="dk1"/>
              </a:solidFill>
              <a:latin typeface="Times New Roman"/>
              <a:ea typeface="Times New Roman"/>
              <a:cs typeface="Times New Roman"/>
              <a:sym typeface="Times New Roman"/>
            </a:endParaRPr>
          </a:p>
          <a:p>
            <a:pPr indent="0" lvl="0" marL="11397" marR="4559" rtl="0" algn="l">
              <a:lnSpc>
                <a:spcPct val="95900"/>
              </a:lnSpc>
              <a:spcBef>
                <a:spcPts val="9"/>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We hold these truths to be self-evident; that all men are created equal and independent; that from that equal creation they derive rights inherent and inalienable, among which are the preservation of life, and liberty, and the pursuit of happiness; that to secure these ends, governments are instituted among men, deriving their just     power from the consent of the governed; that whenever any form of government shall become destructive of these ends, it is the right of the people to alter or to abolish it, and to institute new government, laying it's foundation on such principles and organizing it's power in such form, as to them shall seem most likely to effect their safety and happiness. Prudence indeed will dictate that governments long established should not be  changed for light and transient causes: and accordingly all experience hath shewn that mankind are more disposed to suffer while evils are sufferable, than to right themselves by abolishing the forms to which they are accustomed. But when a long train of abuses and usurpations, begun at a distinguished period, and pursuing invariably the same object, evinces a design to reduce them to arbitrary power, it is their right, it is their duty, to throw off such government and to provide new guards for future security. Such has been the patient sufferings   of the colonies; and such is now the necessity which constrains them to expunge their former systems of government. the history of his present majesty is a history of unremitting injuries and usurpations, among which no one fact stands single or solitary to contradict the uniform tenor of the rest, all of which have in direct object the establishment of an absolute tyranny over these states. To prove this, let facts be submitted to a candid  world, for the truth of which we pledge a faith yet unsullied by falsehood</a:t>
            </a:r>
            <a:endParaRPr b="0" i="0" sz="1100" u="none" cap="none" strike="noStrike">
              <a:solidFill>
                <a:schemeClr val="dk1"/>
              </a:solidFill>
              <a:latin typeface="Times New Roman"/>
              <a:ea typeface="Times New Roman"/>
              <a:cs typeface="Times New Roman"/>
              <a:sym typeface="Times New Roman"/>
            </a:endParaRPr>
          </a:p>
        </p:txBody>
      </p:sp>
      <p:sp>
        <p:nvSpPr>
          <p:cNvPr id="882" name="Google Shape;882;p35"/>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Map-Reduce Example (with combiner)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A01A06"/>
                </a:solidFill>
                <a:latin typeface="Calibri"/>
                <a:ea typeface="Calibri"/>
                <a:cs typeface="Calibri"/>
                <a:sym typeface="Calibri"/>
              </a:rPr>
              <a:t>Word length histogram</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rgbClr val="A01A06"/>
              </a:solidFill>
              <a:latin typeface="Calibri"/>
              <a:ea typeface="Calibri"/>
              <a:cs typeface="Calibri"/>
              <a:sym typeface="Calibri"/>
            </a:endParaRPr>
          </a:p>
        </p:txBody>
      </p:sp>
      <p:sp>
        <p:nvSpPr>
          <p:cNvPr id="883" name="Google Shape;883;p35"/>
          <p:cNvSpPr txBox="1"/>
          <p:nvPr/>
        </p:nvSpPr>
        <p:spPr>
          <a:xfrm>
            <a:off x="1104899" y="1694026"/>
            <a:ext cx="6934200"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ahoma"/>
                <a:ea typeface="Tahoma"/>
                <a:cs typeface="Tahoma"/>
                <a:sym typeface="Tahoma"/>
              </a:rPr>
              <a:t>Goal: How many “big” (10+ letters), “medium” (5-9 letters), “small” (2-4 letters), and “tiny” (1 letter) words are used? </a:t>
            </a:r>
            <a:endParaRPr b="0" i="0" sz="1400" u="none" cap="none" strike="noStrike">
              <a:solidFill>
                <a:srgbClr val="000000"/>
              </a:solidFill>
              <a:latin typeface="Arial"/>
              <a:ea typeface="Arial"/>
              <a:cs typeface="Arial"/>
              <a:sym typeface="Arial"/>
            </a:endParaRPr>
          </a:p>
        </p:txBody>
      </p:sp>
      <p:sp>
        <p:nvSpPr>
          <p:cNvPr id="884" name="Google Shape;884;p3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grpSp>
        <p:nvGrpSpPr>
          <p:cNvPr id="889" name="Google Shape;889;p36"/>
          <p:cNvGrpSpPr/>
          <p:nvPr/>
        </p:nvGrpSpPr>
        <p:grpSpPr>
          <a:xfrm>
            <a:off x="3657600" y="1752600"/>
            <a:ext cx="5038436" cy="4894556"/>
            <a:chOff x="3648364" y="2162718"/>
            <a:chExt cx="5038436" cy="4894556"/>
          </a:xfrm>
        </p:grpSpPr>
        <p:sp>
          <p:nvSpPr>
            <p:cNvPr id="890" name="Google Shape;890;p36"/>
            <p:cNvSpPr txBox="1"/>
            <p:nvPr/>
          </p:nvSpPr>
          <p:spPr>
            <a:xfrm>
              <a:off x="4531831" y="2162718"/>
              <a:ext cx="3277177" cy="246221"/>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Abridged Declaration of Independence</a:t>
              </a:r>
              <a:endParaRPr b="0" i="0" sz="1600" u="none" cap="none" strike="noStrike">
                <a:solidFill>
                  <a:schemeClr val="dk1"/>
                </a:solidFill>
                <a:latin typeface="Times New Roman"/>
                <a:ea typeface="Times New Roman"/>
                <a:cs typeface="Times New Roman"/>
                <a:sym typeface="Times New Roman"/>
              </a:endParaRPr>
            </a:p>
          </p:txBody>
        </p:sp>
        <p:sp>
          <p:nvSpPr>
            <p:cNvPr id="891" name="Google Shape;891;p36"/>
            <p:cNvSpPr/>
            <p:nvPr/>
          </p:nvSpPr>
          <p:spPr>
            <a:xfrm>
              <a:off x="3659910" y="2502574"/>
              <a:ext cx="99868" cy="156322"/>
            </a:xfrm>
            <a:custGeom>
              <a:rect b="b" l="l" r="r" t="t"/>
              <a:pathLst>
                <a:path extrusionOk="0" h="177164" w="109854">
                  <a:moveTo>
                    <a:pt x="0" y="176809"/>
                  </a:moveTo>
                  <a:lnTo>
                    <a:pt x="109759" y="176809"/>
                  </a:lnTo>
                  <a:lnTo>
                    <a:pt x="109759" y="0"/>
                  </a:lnTo>
                  <a:lnTo>
                    <a:pt x="0" y="0"/>
                  </a:lnTo>
                  <a:lnTo>
                    <a:pt x="0" y="176809"/>
                  </a:lnTo>
                  <a:close/>
                </a:path>
              </a:pathLst>
            </a:custGeom>
            <a:solidFill>
              <a:srgbClr val="FF40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892" name="Google Shape;892;p36"/>
            <p:cNvSpPr/>
            <p:nvPr/>
          </p:nvSpPr>
          <p:spPr>
            <a:xfrm>
              <a:off x="3795723" y="2502574"/>
              <a:ext cx="645968" cy="156322"/>
            </a:xfrm>
            <a:custGeom>
              <a:rect b="b" l="l" r="r" t="t"/>
              <a:pathLst>
                <a:path extrusionOk="0" h="177164" w="710564">
                  <a:moveTo>
                    <a:pt x="0" y="176809"/>
                  </a:moveTo>
                  <a:lnTo>
                    <a:pt x="710389" y="176809"/>
                  </a:lnTo>
                  <a:lnTo>
                    <a:pt x="710389"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893" name="Google Shape;893;p36"/>
            <p:cNvSpPr/>
            <p:nvPr/>
          </p:nvSpPr>
          <p:spPr>
            <a:xfrm>
              <a:off x="4477564" y="2502574"/>
              <a:ext cx="161059" cy="156322"/>
            </a:xfrm>
            <a:custGeom>
              <a:rect b="b" l="l" r="r" t="t"/>
              <a:pathLst>
                <a:path extrusionOk="0" h="177164" w="177164">
                  <a:moveTo>
                    <a:pt x="0" y="176809"/>
                  </a:moveTo>
                  <a:lnTo>
                    <a:pt x="176835" y="176809"/>
                  </a:lnTo>
                  <a:lnTo>
                    <a:pt x="176835"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894" name="Google Shape;894;p36"/>
            <p:cNvSpPr/>
            <p:nvPr/>
          </p:nvSpPr>
          <p:spPr>
            <a:xfrm>
              <a:off x="4674355" y="2502574"/>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895" name="Google Shape;895;p36"/>
            <p:cNvSpPr/>
            <p:nvPr/>
          </p:nvSpPr>
          <p:spPr>
            <a:xfrm>
              <a:off x="4879461" y="2502574"/>
              <a:ext cx="873414" cy="156322"/>
            </a:xfrm>
            <a:custGeom>
              <a:rect b="b" l="l" r="r" t="t"/>
              <a:pathLst>
                <a:path extrusionOk="0" h="177164" w="960754">
                  <a:moveTo>
                    <a:pt x="0" y="176809"/>
                  </a:moveTo>
                  <a:lnTo>
                    <a:pt x="960397" y="176809"/>
                  </a:lnTo>
                  <a:lnTo>
                    <a:pt x="960397"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896" name="Google Shape;896;p36"/>
            <p:cNvSpPr/>
            <p:nvPr/>
          </p:nvSpPr>
          <p:spPr>
            <a:xfrm>
              <a:off x="5788582" y="2502574"/>
              <a:ext cx="116609" cy="156322"/>
            </a:xfrm>
            <a:custGeom>
              <a:rect b="b" l="l" r="r" t="t"/>
              <a:pathLst>
                <a:path extrusionOk="0" h="177164" w="128270">
                  <a:moveTo>
                    <a:pt x="0" y="176809"/>
                  </a:moveTo>
                  <a:lnTo>
                    <a:pt x="128053" y="176809"/>
                  </a:lnTo>
                  <a:lnTo>
                    <a:pt x="12805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897" name="Google Shape;897;p36"/>
            <p:cNvSpPr/>
            <p:nvPr/>
          </p:nvSpPr>
          <p:spPr>
            <a:xfrm>
              <a:off x="5941027" y="2502574"/>
              <a:ext cx="166832" cy="156322"/>
            </a:xfrm>
            <a:custGeom>
              <a:rect b="b" l="l" r="r" t="t"/>
              <a:pathLst>
                <a:path extrusionOk="0" h="177164" w="183515">
                  <a:moveTo>
                    <a:pt x="0" y="176809"/>
                  </a:moveTo>
                  <a:lnTo>
                    <a:pt x="182933" y="176809"/>
                  </a:lnTo>
                  <a:lnTo>
                    <a:pt x="18293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898" name="Google Shape;898;p36"/>
            <p:cNvSpPr/>
            <p:nvPr/>
          </p:nvSpPr>
          <p:spPr>
            <a:xfrm>
              <a:off x="6143361" y="2502574"/>
              <a:ext cx="374650" cy="156322"/>
            </a:xfrm>
            <a:custGeom>
              <a:rect b="b" l="l" r="r" t="t"/>
              <a:pathLst>
                <a:path extrusionOk="0" h="177164" w="412115">
                  <a:moveTo>
                    <a:pt x="0" y="176809"/>
                  </a:moveTo>
                  <a:lnTo>
                    <a:pt x="411598" y="176809"/>
                  </a:lnTo>
                  <a:lnTo>
                    <a:pt x="41159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899" name="Google Shape;899;p36"/>
            <p:cNvSpPr/>
            <p:nvPr/>
          </p:nvSpPr>
          <p:spPr>
            <a:xfrm>
              <a:off x="6553575" y="2502574"/>
              <a:ext cx="330200" cy="156322"/>
            </a:xfrm>
            <a:custGeom>
              <a:rect b="b" l="l" r="r" t="t"/>
              <a:pathLst>
                <a:path extrusionOk="0" h="177164" w="363220">
                  <a:moveTo>
                    <a:pt x="0" y="176809"/>
                  </a:moveTo>
                  <a:lnTo>
                    <a:pt x="362817" y="176809"/>
                  </a:lnTo>
                  <a:lnTo>
                    <a:pt x="362817"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00" name="Google Shape;900;p36"/>
            <p:cNvSpPr/>
            <p:nvPr/>
          </p:nvSpPr>
          <p:spPr>
            <a:xfrm>
              <a:off x="6919441" y="2502574"/>
              <a:ext cx="116609" cy="156322"/>
            </a:xfrm>
            <a:custGeom>
              <a:rect b="b" l="l" r="r" t="t"/>
              <a:pathLst>
                <a:path extrusionOk="0" h="177164" w="128270">
                  <a:moveTo>
                    <a:pt x="0" y="176809"/>
                  </a:moveTo>
                  <a:lnTo>
                    <a:pt x="128053" y="176809"/>
                  </a:lnTo>
                  <a:lnTo>
                    <a:pt x="12805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01" name="Google Shape;901;p36"/>
            <p:cNvSpPr/>
            <p:nvPr/>
          </p:nvSpPr>
          <p:spPr>
            <a:xfrm>
              <a:off x="7071886" y="2502574"/>
              <a:ext cx="474518" cy="156322"/>
            </a:xfrm>
            <a:custGeom>
              <a:rect b="b" l="l" r="r" t="t"/>
              <a:pathLst>
                <a:path extrusionOk="0" h="177164" w="521970">
                  <a:moveTo>
                    <a:pt x="0" y="176809"/>
                  </a:moveTo>
                  <a:lnTo>
                    <a:pt x="521358" y="176809"/>
                  </a:lnTo>
                  <a:lnTo>
                    <a:pt x="52135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02" name="Google Shape;902;p36"/>
            <p:cNvSpPr/>
            <p:nvPr/>
          </p:nvSpPr>
          <p:spPr>
            <a:xfrm>
              <a:off x="7617913" y="2502574"/>
              <a:ext cx="105641" cy="156322"/>
            </a:xfrm>
            <a:custGeom>
              <a:rect b="b" l="l" r="r" t="t"/>
              <a:pathLst>
                <a:path extrusionOk="0" h="177164" w="116204">
                  <a:moveTo>
                    <a:pt x="0" y="176809"/>
                  </a:moveTo>
                  <a:lnTo>
                    <a:pt x="115857" y="176809"/>
                  </a:lnTo>
                  <a:lnTo>
                    <a:pt x="11585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03" name="Google Shape;903;p36"/>
            <p:cNvSpPr/>
            <p:nvPr/>
          </p:nvSpPr>
          <p:spPr>
            <a:xfrm>
              <a:off x="7759270" y="2502574"/>
              <a:ext cx="438150" cy="156322"/>
            </a:xfrm>
            <a:custGeom>
              <a:rect b="b" l="l" r="r" t="t"/>
              <a:pathLst>
                <a:path extrusionOk="0" h="177164" w="481965">
                  <a:moveTo>
                    <a:pt x="0" y="176809"/>
                  </a:moveTo>
                  <a:lnTo>
                    <a:pt x="481723" y="176809"/>
                  </a:lnTo>
                  <a:lnTo>
                    <a:pt x="48172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04" name="Google Shape;904;p36"/>
            <p:cNvSpPr/>
            <p:nvPr/>
          </p:nvSpPr>
          <p:spPr>
            <a:xfrm>
              <a:off x="3659910" y="2658581"/>
              <a:ext cx="513195" cy="153521"/>
            </a:xfrm>
            <a:custGeom>
              <a:rect b="b" l="l" r="r" t="t"/>
              <a:pathLst>
                <a:path extrusionOk="0" h="173989" w="564514">
                  <a:moveTo>
                    <a:pt x="0" y="173761"/>
                  </a:moveTo>
                  <a:lnTo>
                    <a:pt x="564043" y="173761"/>
                  </a:lnTo>
                  <a:lnTo>
                    <a:pt x="564043"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05" name="Google Shape;905;p36"/>
            <p:cNvSpPr/>
            <p:nvPr/>
          </p:nvSpPr>
          <p:spPr>
            <a:xfrm>
              <a:off x="4208706" y="2658581"/>
              <a:ext cx="615373" cy="153521"/>
            </a:xfrm>
            <a:custGeom>
              <a:rect b="b" l="l" r="r" t="t"/>
              <a:pathLst>
                <a:path extrusionOk="0" h="173989" w="676910">
                  <a:moveTo>
                    <a:pt x="0" y="173761"/>
                  </a:moveTo>
                  <a:lnTo>
                    <a:pt x="676851" y="173761"/>
                  </a:lnTo>
                  <a:lnTo>
                    <a:pt x="676851"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06" name="Google Shape;906;p36"/>
            <p:cNvSpPr/>
            <p:nvPr/>
          </p:nvSpPr>
          <p:spPr>
            <a:xfrm>
              <a:off x="3659909" y="2811901"/>
              <a:ext cx="330200" cy="156322"/>
            </a:xfrm>
            <a:custGeom>
              <a:rect b="b" l="l" r="r" t="t"/>
              <a:pathLst>
                <a:path extrusionOk="0" h="177164" w="363220">
                  <a:moveTo>
                    <a:pt x="0" y="176809"/>
                  </a:moveTo>
                  <a:lnTo>
                    <a:pt x="362817" y="176809"/>
                  </a:lnTo>
                  <a:lnTo>
                    <a:pt x="36281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07" name="Google Shape;907;p36"/>
            <p:cNvSpPr/>
            <p:nvPr/>
          </p:nvSpPr>
          <p:spPr>
            <a:xfrm>
              <a:off x="4025774" y="2811901"/>
              <a:ext cx="108527" cy="156322"/>
            </a:xfrm>
            <a:custGeom>
              <a:rect b="b" l="l" r="r" t="t"/>
              <a:pathLst>
                <a:path extrusionOk="0" h="177164" w="119379">
                  <a:moveTo>
                    <a:pt x="0" y="176809"/>
                  </a:moveTo>
                  <a:lnTo>
                    <a:pt x="118906" y="176809"/>
                  </a:lnTo>
                  <a:lnTo>
                    <a:pt x="11890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08" name="Google Shape;908;p36"/>
            <p:cNvSpPr/>
            <p:nvPr/>
          </p:nvSpPr>
          <p:spPr>
            <a:xfrm>
              <a:off x="4169904" y="2811901"/>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09" name="Google Shape;909;p36"/>
            <p:cNvSpPr/>
            <p:nvPr/>
          </p:nvSpPr>
          <p:spPr>
            <a:xfrm>
              <a:off x="4375011" y="2811901"/>
              <a:ext cx="360795" cy="156322"/>
            </a:xfrm>
            <a:custGeom>
              <a:rect b="b" l="l" r="r" t="t"/>
              <a:pathLst>
                <a:path extrusionOk="0" h="177164" w="396875">
                  <a:moveTo>
                    <a:pt x="0" y="176809"/>
                  </a:moveTo>
                  <a:lnTo>
                    <a:pt x="396354" y="176809"/>
                  </a:lnTo>
                  <a:lnTo>
                    <a:pt x="39635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10" name="Google Shape;910;p36"/>
            <p:cNvSpPr/>
            <p:nvPr/>
          </p:nvSpPr>
          <p:spPr>
            <a:xfrm>
              <a:off x="4771364" y="2811901"/>
              <a:ext cx="113723" cy="156322"/>
            </a:xfrm>
            <a:custGeom>
              <a:rect b="b" l="l" r="r" t="t"/>
              <a:pathLst>
                <a:path extrusionOk="0" h="177164" w="125095">
                  <a:moveTo>
                    <a:pt x="0" y="176809"/>
                  </a:moveTo>
                  <a:lnTo>
                    <a:pt x="125004" y="176809"/>
                  </a:lnTo>
                  <a:lnTo>
                    <a:pt x="12500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11" name="Google Shape;911;p36"/>
            <p:cNvSpPr/>
            <p:nvPr/>
          </p:nvSpPr>
          <p:spPr>
            <a:xfrm>
              <a:off x="4921038" y="2811901"/>
              <a:ext cx="376959" cy="156322"/>
            </a:xfrm>
            <a:custGeom>
              <a:rect b="b" l="l" r="r" t="t"/>
              <a:pathLst>
                <a:path extrusionOk="0" h="177164" w="414654">
                  <a:moveTo>
                    <a:pt x="0" y="176809"/>
                  </a:moveTo>
                  <a:lnTo>
                    <a:pt x="414648" y="176809"/>
                  </a:lnTo>
                  <a:lnTo>
                    <a:pt x="41464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12" name="Google Shape;912;p36"/>
            <p:cNvSpPr/>
            <p:nvPr/>
          </p:nvSpPr>
          <p:spPr>
            <a:xfrm>
              <a:off x="5334022" y="2811901"/>
              <a:ext cx="352136" cy="156322"/>
            </a:xfrm>
            <a:custGeom>
              <a:rect b="b" l="l" r="r" t="t"/>
              <a:pathLst>
                <a:path extrusionOk="0" h="177164" w="387350">
                  <a:moveTo>
                    <a:pt x="0" y="176809"/>
                  </a:moveTo>
                  <a:lnTo>
                    <a:pt x="387208" y="176809"/>
                  </a:lnTo>
                  <a:lnTo>
                    <a:pt x="38720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13" name="Google Shape;913;p36"/>
            <p:cNvSpPr/>
            <p:nvPr/>
          </p:nvSpPr>
          <p:spPr>
            <a:xfrm>
              <a:off x="5722062" y="2811901"/>
              <a:ext cx="75045" cy="156322"/>
            </a:xfrm>
            <a:custGeom>
              <a:rect b="b" l="l" r="r" t="t"/>
              <a:pathLst>
                <a:path extrusionOk="0" h="177164" w="82550">
                  <a:moveTo>
                    <a:pt x="0" y="176809"/>
                  </a:moveTo>
                  <a:lnTo>
                    <a:pt x="82319" y="176809"/>
                  </a:lnTo>
                  <a:lnTo>
                    <a:pt x="82319"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14" name="Google Shape;914;p36"/>
            <p:cNvSpPr/>
            <p:nvPr/>
          </p:nvSpPr>
          <p:spPr>
            <a:xfrm>
              <a:off x="5832929" y="2811901"/>
              <a:ext cx="482600" cy="156322"/>
            </a:xfrm>
            <a:custGeom>
              <a:rect b="b" l="l" r="r" t="t"/>
              <a:pathLst>
                <a:path extrusionOk="0" h="177164" w="530859">
                  <a:moveTo>
                    <a:pt x="0" y="176809"/>
                  </a:moveTo>
                  <a:lnTo>
                    <a:pt x="530505" y="176809"/>
                  </a:lnTo>
                  <a:lnTo>
                    <a:pt x="530505"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15" name="Google Shape;915;p36"/>
            <p:cNvSpPr/>
            <p:nvPr/>
          </p:nvSpPr>
          <p:spPr>
            <a:xfrm>
              <a:off x="6351240" y="2811901"/>
              <a:ext cx="535132" cy="156322"/>
            </a:xfrm>
            <a:custGeom>
              <a:rect b="b" l="l" r="r" t="t"/>
              <a:pathLst>
                <a:path extrusionOk="0" h="177164" w="588645">
                  <a:moveTo>
                    <a:pt x="0" y="176809"/>
                  </a:moveTo>
                  <a:lnTo>
                    <a:pt x="588434" y="176809"/>
                  </a:lnTo>
                  <a:lnTo>
                    <a:pt x="58843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16" name="Google Shape;916;p36"/>
            <p:cNvSpPr/>
            <p:nvPr/>
          </p:nvSpPr>
          <p:spPr>
            <a:xfrm>
              <a:off x="6922212" y="2811901"/>
              <a:ext cx="163945" cy="156322"/>
            </a:xfrm>
            <a:custGeom>
              <a:rect b="b" l="l" r="r" t="t"/>
              <a:pathLst>
                <a:path extrusionOk="0" h="177164" w="180340">
                  <a:moveTo>
                    <a:pt x="0" y="176809"/>
                  </a:moveTo>
                  <a:lnTo>
                    <a:pt x="179884" y="176809"/>
                  </a:lnTo>
                  <a:lnTo>
                    <a:pt x="17988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17" name="Google Shape;917;p36"/>
            <p:cNvSpPr/>
            <p:nvPr/>
          </p:nvSpPr>
          <p:spPr>
            <a:xfrm>
              <a:off x="7121775" y="2811901"/>
              <a:ext cx="61191" cy="156322"/>
            </a:xfrm>
            <a:custGeom>
              <a:rect b="b" l="l" r="r" t="t"/>
              <a:pathLst>
                <a:path extrusionOk="0" h="177164" w="67309">
                  <a:moveTo>
                    <a:pt x="0" y="176809"/>
                  </a:moveTo>
                  <a:lnTo>
                    <a:pt x="67075" y="176809"/>
                  </a:lnTo>
                  <a:lnTo>
                    <a:pt x="67075" y="0"/>
                  </a:lnTo>
                  <a:lnTo>
                    <a:pt x="0" y="0"/>
                  </a:lnTo>
                  <a:lnTo>
                    <a:pt x="0" y="176809"/>
                  </a:lnTo>
                  <a:close/>
                </a:path>
              </a:pathLst>
            </a:custGeom>
            <a:solidFill>
              <a:srgbClr val="FF40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18" name="Google Shape;918;p36"/>
            <p:cNvSpPr/>
            <p:nvPr/>
          </p:nvSpPr>
          <p:spPr>
            <a:xfrm>
              <a:off x="7218785" y="2811901"/>
              <a:ext cx="368877" cy="156322"/>
            </a:xfrm>
            <a:custGeom>
              <a:rect b="b" l="l" r="r" t="t"/>
              <a:pathLst>
                <a:path extrusionOk="0" h="177164" w="405765">
                  <a:moveTo>
                    <a:pt x="0" y="176809"/>
                  </a:moveTo>
                  <a:lnTo>
                    <a:pt x="405501" y="176809"/>
                  </a:lnTo>
                  <a:lnTo>
                    <a:pt x="405501"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19" name="Google Shape;919;p36"/>
            <p:cNvSpPr/>
            <p:nvPr/>
          </p:nvSpPr>
          <p:spPr>
            <a:xfrm>
              <a:off x="7623456" y="2811901"/>
              <a:ext cx="105641" cy="156322"/>
            </a:xfrm>
            <a:custGeom>
              <a:rect b="b" l="l" r="r" t="t"/>
              <a:pathLst>
                <a:path extrusionOk="0" h="177164" w="116204">
                  <a:moveTo>
                    <a:pt x="0" y="176809"/>
                  </a:moveTo>
                  <a:lnTo>
                    <a:pt x="115857" y="176809"/>
                  </a:lnTo>
                  <a:lnTo>
                    <a:pt x="11585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20" name="Google Shape;920;p36"/>
            <p:cNvSpPr/>
            <p:nvPr/>
          </p:nvSpPr>
          <p:spPr>
            <a:xfrm>
              <a:off x="7764812" y="2811901"/>
              <a:ext cx="452005" cy="156322"/>
            </a:xfrm>
            <a:custGeom>
              <a:rect b="b" l="l" r="r" t="t"/>
              <a:pathLst>
                <a:path extrusionOk="0" h="177164" w="497204">
                  <a:moveTo>
                    <a:pt x="0" y="176809"/>
                  </a:moveTo>
                  <a:lnTo>
                    <a:pt x="496967" y="176809"/>
                  </a:lnTo>
                  <a:lnTo>
                    <a:pt x="496967"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21" name="Google Shape;921;p36"/>
            <p:cNvSpPr/>
            <p:nvPr/>
          </p:nvSpPr>
          <p:spPr>
            <a:xfrm>
              <a:off x="8252633" y="2811901"/>
              <a:ext cx="269009" cy="156322"/>
            </a:xfrm>
            <a:custGeom>
              <a:rect b="b" l="l" r="r" t="t"/>
              <a:pathLst>
                <a:path extrusionOk="0" h="177164" w="295909">
                  <a:moveTo>
                    <a:pt x="0" y="176809"/>
                  </a:moveTo>
                  <a:lnTo>
                    <a:pt x="295741" y="176809"/>
                  </a:lnTo>
                  <a:lnTo>
                    <a:pt x="29574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22" name="Google Shape;922;p36"/>
            <p:cNvSpPr txBox="1"/>
            <p:nvPr/>
          </p:nvSpPr>
          <p:spPr>
            <a:xfrm>
              <a:off x="3648364" y="2506878"/>
              <a:ext cx="4962236" cy="475643"/>
            </a:xfrm>
            <a:prstGeom prst="rect">
              <a:avLst/>
            </a:prstGeom>
            <a:noFill/>
            <a:ln>
              <a:noFill/>
            </a:ln>
          </p:spPr>
          <p:txBody>
            <a:bodyPr anchorCtr="0" anchor="t" bIns="0" lIns="0" spcFirstLastPara="1" rIns="0" wrap="square" tIns="0">
              <a:spAutoFit/>
            </a:bodyPr>
            <a:lstStyle/>
            <a:p>
              <a:pPr indent="0" lvl="0" marL="11397" marR="329943" rtl="0" algn="l">
                <a:lnSpc>
                  <a:spcPct val="113363"/>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A Declaration By the Representatives of the United States of America, in General Congress Assembled.</a:t>
              </a:r>
              <a:endParaRPr b="0" i="0" sz="1100" u="none" cap="none" strike="noStrike">
                <a:solidFill>
                  <a:schemeClr val="dk1"/>
                </a:solidFill>
                <a:latin typeface="Times New Roman"/>
                <a:ea typeface="Times New Roman"/>
                <a:cs typeface="Times New Roman"/>
                <a:sym typeface="Times New Roman"/>
              </a:endParaRPr>
            </a:p>
            <a:p>
              <a:pPr indent="0" lvl="0" marL="11397" marR="0" rtl="0" algn="l">
                <a:lnSpc>
                  <a:spcPct val="108545"/>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When in the course of human events it becomes necessary for a people to advance from</a:t>
              </a:r>
              <a:endParaRPr b="0" i="0" sz="1100" u="none" cap="none" strike="noStrike">
                <a:solidFill>
                  <a:schemeClr val="dk1"/>
                </a:solidFill>
                <a:latin typeface="Times New Roman"/>
                <a:ea typeface="Times New Roman"/>
                <a:cs typeface="Times New Roman"/>
                <a:sym typeface="Times New Roman"/>
              </a:endParaRPr>
            </a:p>
          </p:txBody>
        </p:sp>
        <p:sp>
          <p:nvSpPr>
            <p:cNvPr id="923" name="Google Shape;923;p36"/>
            <p:cNvSpPr/>
            <p:nvPr/>
          </p:nvSpPr>
          <p:spPr>
            <a:xfrm>
              <a:off x="3659910" y="2967909"/>
              <a:ext cx="208395" cy="153521"/>
            </a:xfrm>
            <a:custGeom>
              <a:rect b="b" l="l" r="r" t="t"/>
              <a:pathLst>
                <a:path extrusionOk="0" h="173989" w="229235">
                  <a:moveTo>
                    <a:pt x="0" y="173761"/>
                  </a:moveTo>
                  <a:lnTo>
                    <a:pt x="228666" y="173761"/>
                  </a:lnTo>
                  <a:lnTo>
                    <a:pt x="22866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24" name="Google Shape;924;p36"/>
            <p:cNvSpPr/>
            <p:nvPr/>
          </p:nvSpPr>
          <p:spPr>
            <a:xfrm>
              <a:off x="3903820" y="2967909"/>
              <a:ext cx="762577" cy="153521"/>
            </a:xfrm>
            <a:custGeom>
              <a:rect b="b" l="l" r="r" t="t"/>
              <a:pathLst>
                <a:path extrusionOk="0" h="173989" w="838835">
                  <a:moveTo>
                    <a:pt x="0" y="173761"/>
                  </a:moveTo>
                  <a:lnTo>
                    <a:pt x="838442" y="173761"/>
                  </a:lnTo>
                  <a:lnTo>
                    <a:pt x="838442"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25" name="Google Shape;925;p36"/>
            <p:cNvSpPr/>
            <p:nvPr/>
          </p:nvSpPr>
          <p:spPr>
            <a:xfrm>
              <a:off x="4702072" y="2967909"/>
              <a:ext cx="105641" cy="153521"/>
            </a:xfrm>
            <a:custGeom>
              <a:rect b="b" l="l" r="r" t="t"/>
              <a:pathLst>
                <a:path extrusionOk="0" h="173989" w="116204">
                  <a:moveTo>
                    <a:pt x="0" y="173761"/>
                  </a:moveTo>
                  <a:lnTo>
                    <a:pt x="115857" y="173761"/>
                  </a:lnTo>
                  <a:lnTo>
                    <a:pt x="11585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26" name="Google Shape;926;p36"/>
            <p:cNvSpPr/>
            <p:nvPr/>
          </p:nvSpPr>
          <p:spPr>
            <a:xfrm>
              <a:off x="4843429" y="2967909"/>
              <a:ext cx="338282" cy="153521"/>
            </a:xfrm>
            <a:custGeom>
              <a:rect b="b" l="l" r="r" t="t"/>
              <a:pathLst>
                <a:path extrusionOk="0" h="173989" w="372110">
                  <a:moveTo>
                    <a:pt x="0" y="173761"/>
                  </a:moveTo>
                  <a:lnTo>
                    <a:pt x="371963" y="173761"/>
                  </a:lnTo>
                  <a:lnTo>
                    <a:pt x="371963"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27" name="Google Shape;927;p36"/>
            <p:cNvSpPr/>
            <p:nvPr/>
          </p:nvSpPr>
          <p:spPr>
            <a:xfrm>
              <a:off x="5217610" y="2967909"/>
              <a:ext cx="238414" cy="153521"/>
            </a:xfrm>
            <a:custGeom>
              <a:rect b="b" l="l" r="r" t="t"/>
              <a:pathLst>
                <a:path extrusionOk="0" h="173989" w="262254">
                  <a:moveTo>
                    <a:pt x="0" y="173761"/>
                  </a:moveTo>
                  <a:lnTo>
                    <a:pt x="262203" y="173761"/>
                  </a:lnTo>
                  <a:lnTo>
                    <a:pt x="26220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28" name="Google Shape;928;p36"/>
            <p:cNvSpPr/>
            <p:nvPr/>
          </p:nvSpPr>
          <p:spPr>
            <a:xfrm>
              <a:off x="5492010" y="2967909"/>
              <a:ext cx="258041" cy="153521"/>
            </a:xfrm>
            <a:custGeom>
              <a:rect b="b" l="l" r="r" t="t"/>
              <a:pathLst>
                <a:path extrusionOk="0" h="173989" w="283845">
                  <a:moveTo>
                    <a:pt x="0" y="173761"/>
                  </a:moveTo>
                  <a:lnTo>
                    <a:pt x="283545" y="173761"/>
                  </a:lnTo>
                  <a:lnTo>
                    <a:pt x="283545"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29" name="Google Shape;929;p36"/>
            <p:cNvSpPr/>
            <p:nvPr/>
          </p:nvSpPr>
          <p:spPr>
            <a:xfrm>
              <a:off x="5785811" y="2967909"/>
              <a:ext cx="430068" cy="153521"/>
            </a:xfrm>
            <a:custGeom>
              <a:rect b="b" l="l" r="r" t="t"/>
              <a:pathLst>
                <a:path extrusionOk="0" h="173989" w="473075">
                  <a:moveTo>
                    <a:pt x="0" y="173761"/>
                  </a:moveTo>
                  <a:lnTo>
                    <a:pt x="472576" y="173761"/>
                  </a:lnTo>
                  <a:lnTo>
                    <a:pt x="472576"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30" name="Google Shape;930;p36"/>
            <p:cNvSpPr/>
            <p:nvPr/>
          </p:nvSpPr>
          <p:spPr>
            <a:xfrm>
              <a:off x="6251459" y="2967909"/>
              <a:ext cx="513195" cy="153521"/>
            </a:xfrm>
            <a:custGeom>
              <a:rect b="b" l="l" r="r" t="t"/>
              <a:pathLst>
                <a:path extrusionOk="0" h="173989" w="564515">
                  <a:moveTo>
                    <a:pt x="0" y="173761"/>
                  </a:moveTo>
                  <a:lnTo>
                    <a:pt x="564043" y="173761"/>
                  </a:lnTo>
                  <a:lnTo>
                    <a:pt x="564043"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31" name="Google Shape;931;p36"/>
            <p:cNvSpPr/>
            <p:nvPr/>
          </p:nvSpPr>
          <p:spPr>
            <a:xfrm>
              <a:off x="6836290" y="2967909"/>
              <a:ext cx="199736" cy="153521"/>
            </a:xfrm>
            <a:custGeom>
              <a:rect b="b" l="l" r="r" t="t"/>
              <a:pathLst>
                <a:path extrusionOk="0" h="173989" w="219709">
                  <a:moveTo>
                    <a:pt x="0" y="173761"/>
                  </a:moveTo>
                  <a:lnTo>
                    <a:pt x="219519" y="173761"/>
                  </a:lnTo>
                  <a:lnTo>
                    <a:pt x="2195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32" name="Google Shape;932;p36"/>
            <p:cNvSpPr/>
            <p:nvPr/>
          </p:nvSpPr>
          <p:spPr>
            <a:xfrm>
              <a:off x="7071886" y="2967909"/>
              <a:ext cx="105641" cy="153521"/>
            </a:xfrm>
            <a:custGeom>
              <a:rect b="b" l="l" r="r" t="t"/>
              <a:pathLst>
                <a:path extrusionOk="0" h="173989" w="116204">
                  <a:moveTo>
                    <a:pt x="0" y="173761"/>
                  </a:moveTo>
                  <a:lnTo>
                    <a:pt x="115857" y="173761"/>
                  </a:lnTo>
                  <a:lnTo>
                    <a:pt x="11585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33" name="Google Shape;933;p36"/>
            <p:cNvSpPr/>
            <p:nvPr/>
          </p:nvSpPr>
          <p:spPr>
            <a:xfrm>
              <a:off x="7213242" y="2967909"/>
              <a:ext cx="404667" cy="153521"/>
            </a:xfrm>
            <a:custGeom>
              <a:rect b="b" l="l" r="r" t="t"/>
              <a:pathLst>
                <a:path extrusionOk="0" h="173989" w="445134">
                  <a:moveTo>
                    <a:pt x="0" y="173761"/>
                  </a:moveTo>
                  <a:lnTo>
                    <a:pt x="445136" y="173761"/>
                  </a:lnTo>
                  <a:lnTo>
                    <a:pt x="445136"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34" name="Google Shape;934;p36"/>
            <p:cNvSpPr/>
            <p:nvPr/>
          </p:nvSpPr>
          <p:spPr>
            <a:xfrm>
              <a:off x="7653945" y="2967909"/>
              <a:ext cx="376959" cy="153521"/>
            </a:xfrm>
            <a:custGeom>
              <a:rect b="b" l="l" r="r" t="t"/>
              <a:pathLst>
                <a:path extrusionOk="0" h="173989" w="414654">
                  <a:moveTo>
                    <a:pt x="0" y="173761"/>
                  </a:moveTo>
                  <a:lnTo>
                    <a:pt x="414647" y="173761"/>
                  </a:lnTo>
                  <a:lnTo>
                    <a:pt x="414647"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35" name="Google Shape;935;p36"/>
            <p:cNvSpPr/>
            <p:nvPr/>
          </p:nvSpPr>
          <p:spPr>
            <a:xfrm>
              <a:off x="8066928" y="2967909"/>
              <a:ext cx="399473" cy="153521"/>
            </a:xfrm>
            <a:custGeom>
              <a:rect b="b" l="l" r="r" t="t"/>
              <a:pathLst>
                <a:path extrusionOk="0" h="173989" w="439420">
                  <a:moveTo>
                    <a:pt x="0" y="173761"/>
                  </a:moveTo>
                  <a:lnTo>
                    <a:pt x="439039" y="173761"/>
                  </a:lnTo>
                  <a:lnTo>
                    <a:pt x="439039"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36" name="Google Shape;936;p36"/>
            <p:cNvSpPr/>
            <p:nvPr/>
          </p:nvSpPr>
          <p:spPr>
            <a:xfrm>
              <a:off x="8502087" y="2967909"/>
              <a:ext cx="116609" cy="153521"/>
            </a:xfrm>
            <a:custGeom>
              <a:rect b="b" l="l" r="r" t="t"/>
              <a:pathLst>
                <a:path extrusionOk="0" h="173989" w="128270">
                  <a:moveTo>
                    <a:pt x="0" y="173761"/>
                  </a:moveTo>
                  <a:lnTo>
                    <a:pt x="128052" y="173761"/>
                  </a:lnTo>
                  <a:lnTo>
                    <a:pt x="128052"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37" name="Google Shape;937;p36"/>
            <p:cNvSpPr txBox="1"/>
            <p:nvPr/>
          </p:nvSpPr>
          <p:spPr>
            <a:xfrm>
              <a:off x="3648364" y="2972213"/>
              <a:ext cx="4980709" cy="338554"/>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that subordination in which they have hitherto remained, and to assume among powers of</a:t>
              </a:r>
              <a:endParaRPr b="0" i="0" sz="1400" u="none" cap="none" strike="noStrike">
                <a:solidFill>
                  <a:srgbClr val="000000"/>
                </a:solidFill>
                <a:latin typeface="Arial"/>
                <a:ea typeface="Arial"/>
                <a:cs typeface="Arial"/>
                <a:sym typeface="Arial"/>
              </a:endParaRPr>
            </a:p>
          </p:txBody>
        </p:sp>
        <p:sp>
          <p:nvSpPr>
            <p:cNvPr id="938" name="Google Shape;938;p36"/>
            <p:cNvSpPr/>
            <p:nvPr/>
          </p:nvSpPr>
          <p:spPr>
            <a:xfrm>
              <a:off x="3659910" y="3121228"/>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39" name="Google Shape;939;p36"/>
            <p:cNvSpPr/>
            <p:nvPr/>
          </p:nvSpPr>
          <p:spPr>
            <a:xfrm>
              <a:off x="3865015" y="3121228"/>
              <a:ext cx="277668" cy="156322"/>
            </a:xfrm>
            <a:custGeom>
              <a:rect b="b" l="l" r="r" t="t"/>
              <a:pathLst>
                <a:path extrusionOk="0" h="177164" w="305435">
                  <a:moveTo>
                    <a:pt x="0" y="176809"/>
                  </a:moveTo>
                  <a:lnTo>
                    <a:pt x="304888" y="176809"/>
                  </a:lnTo>
                  <a:lnTo>
                    <a:pt x="30488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40" name="Google Shape;940;p36"/>
            <p:cNvSpPr/>
            <p:nvPr/>
          </p:nvSpPr>
          <p:spPr>
            <a:xfrm>
              <a:off x="4178219" y="3121228"/>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41" name="Google Shape;941;p36"/>
            <p:cNvSpPr/>
            <p:nvPr/>
          </p:nvSpPr>
          <p:spPr>
            <a:xfrm>
              <a:off x="4383326" y="3121228"/>
              <a:ext cx="296718" cy="156322"/>
            </a:xfrm>
            <a:custGeom>
              <a:rect b="b" l="l" r="r" t="t"/>
              <a:pathLst>
                <a:path extrusionOk="0" h="177164" w="326389">
                  <a:moveTo>
                    <a:pt x="0" y="176809"/>
                  </a:moveTo>
                  <a:lnTo>
                    <a:pt x="326230" y="176809"/>
                  </a:lnTo>
                  <a:lnTo>
                    <a:pt x="326230"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42" name="Google Shape;942;p36"/>
            <p:cNvSpPr/>
            <p:nvPr/>
          </p:nvSpPr>
          <p:spPr>
            <a:xfrm>
              <a:off x="4715930" y="3121228"/>
              <a:ext cx="199736" cy="156322"/>
            </a:xfrm>
            <a:custGeom>
              <a:rect b="b" l="l" r="r" t="t"/>
              <a:pathLst>
                <a:path extrusionOk="0" h="177164" w="219710">
                  <a:moveTo>
                    <a:pt x="0" y="176809"/>
                  </a:moveTo>
                  <a:lnTo>
                    <a:pt x="219519" y="176809"/>
                  </a:lnTo>
                  <a:lnTo>
                    <a:pt x="219519"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43" name="Google Shape;943;p36"/>
            <p:cNvSpPr/>
            <p:nvPr/>
          </p:nvSpPr>
          <p:spPr>
            <a:xfrm>
              <a:off x="4951525" y="3121228"/>
              <a:ext cx="676564" cy="156322"/>
            </a:xfrm>
            <a:custGeom>
              <a:rect b="b" l="l" r="r" t="t"/>
              <a:pathLst>
                <a:path extrusionOk="0" h="177164" w="744220">
                  <a:moveTo>
                    <a:pt x="0" y="176809"/>
                  </a:moveTo>
                  <a:lnTo>
                    <a:pt x="743927" y="176809"/>
                  </a:lnTo>
                  <a:lnTo>
                    <a:pt x="743927"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44" name="Google Shape;944;p36"/>
            <p:cNvSpPr/>
            <p:nvPr/>
          </p:nvSpPr>
          <p:spPr>
            <a:xfrm>
              <a:off x="5663856" y="3121228"/>
              <a:ext cx="368877" cy="156322"/>
            </a:xfrm>
            <a:custGeom>
              <a:rect b="b" l="l" r="r" t="t"/>
              <a:pathLst>
                <a:path extrusionOk="0" h="177164" w="405765">
                  <a:moveTo>
                    <a:pt x="0" y="176809"/>
                  </a:moveTo>
                  <a:lnTo>
                    <a:pt x="405501" y="176809"/>
                  </a:lnTo>
                  <a:lnTo>
                    <a:pt x="405501"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45" name="Google Shape;945;p36"/>
            <p:cNvSpPr/>
            <p:nvPr/>
          </p:nvSpPr>
          <p:spPr>
            <a:xfrm>
              <a:off x="6068527" y="3121228"/>
              <a:ext cx="105641" cy="156322"/>
            </a:xfrm>
            <a:custGeom>
              <a:rect b="b" l="l" r="r" t="t"/>
              <a:pathLst>
                <a:path extrusionOk="0" h="177164" w="116204">
                  <a:moveTo>
                    <a:pt x="0" y="176809"/>
                  </a:moveTo>
                  <a:lnTo>
                    <a:pt x="115857" y="176809"/>
                  </a:lnTo>
                  <a:lnTo>
                    <a:pt x="11585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46" name="Google Shape;946;p36"/>
            <p:cNvSpPr/>
            <p:nvPr/>
          </p:nvSpPr>
          <p:spPr>
            <a:xfrm>
              <a:off x="6209883" y="3121228"/>
              <a:ext cx="335395" cy="156322"/>
            </a:xfrm>
            <a:custGeom>
              <a:rect b="b" l="l" r="r" t="t"/>
              <a:pathLst>
                <a:path extrusionOk="0" h="177164" w="368934">
                  <a:moveTo>
                    <a:pt x="0" y="176809"/>
                  </a:moveTo>
                  <a:lnTo>
                    <a:pt x="368914" y="176809"/>
                  </a:lnTo>
                  <a:lnTo>
                    <a:pt x="36891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47" name="Google Shape;947;p36"/>
            <p:cNvSpPr/>
            <p:nvPr/>
          </p:nvSpPr>
          <p:spPr>
            <a:xfrm>
              <a:off x="6581292" y="3121228"/>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48" name="Google Shape;948;p36"/>
            <p:cNvSpPr/>
            <p:nvPr/>
          </p:nvSpPr>
          <p:spPr>
            <a:xfrm>
              <a:off x="6786399" y="3121228"/>
              <a:ext cx="252268" cy="156322"/>
            </a:xfrm>
            <a:custGeom>
              <a:rect b="b" l="l" r="r" t="t"/>
              <a:pathLst>
                <a:path extrusionOk="0" h="177164" w="277495">
                  <a:moveTo>
                    <a:pt x="0" y="176809"/>
                  </a:moveTo>
                  <a:lnTo>
                    <a:pt x="277448" y="176809"/>
                  </a:lnTo>
                  <a:lnTo>
                    <a:pt x="277448"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49" name="Google Shape;949;p36"/>
            <p:cNvSpPr/>
            <p:nvPr/>
          </p:nvSpPr>
          <p:spPr>
            <a:xfrm>
              <a:off x="7074658" y="3121228"/>
              <a:ext cx="113723" cy="156322"/>
            </a:xfrm>
            <a:custGeom>
              <a:rect b="b" l="l" r="r" t="t"/>
              <a:pathLst>
                <a:path extrusionOk="0" h="177164" w="125095">
                  <a:moveTo>
                    <a:pt x="0" y="176809"/>
                  </a:moveTo>
                  <a:lnTo>
                    <a:pt x="125004" y="176809"/>
                  </a:lnTo>
                  <a:lnTo>
                    <a:pt x="12500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50" name="Google Shape;950;p36"/>
            <p:cNvSpPr/>
            <p:nvPr/>
          </p:nvSpPr>
          <p:spPr>
            <a:xfrm>
              <a:off x="7224330" y="3121228"/>
              <a:ext cx="346941" cy="156322"/>
            </a:xfrm>
            <a:custGeom>
              <a:rect b="b" l="l" r="r" t="t"/>
              <a:pathLst>
                <a:path extrusionOk="0" h="177164" w="381634">
                  <a:moveTo>
                    <a:pt x="0" y="176809"/>
                  </a:moveTo>
                  <a:lnTo>
                    <a:pt x="381110" y="176809"/>
                  </a:lnTo>
                  <a:lnTo>
                    <a:pt x="381110"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51" name="Google Shape;951;p36"/>
            <p:cNvSpPr/>
            <p:nvPr/>
          </p:nvSpPr>
          <p:spPr>
            <a:xfrm>
              <a:off x="7606825" y="3121228"/>
              <a:ext cx="196850" cy="156322"/>
            </a:xfrm>
            <a:custGeom>
              <a:rect b="b" l="l" r="r" t="t"/>
              <a:pathLst>
                <a:path extrusionOk="0" h="177164" w="216534">
                  <a:moveTo>
                    <a:pt x="0" y="176809"/>
                  </a:moveTo>
                  <a:lnTo>
                    <a:pt x="216470" y="176809"/>
                  </a:lnTo>
                  <a:lnTo>
                    <a:pt x="216470"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52" name="Google Shape;952;p36"/>
            <p:cNvSpPr/>
            <p:nvPr/>
          </p:nvSpPr>
          <p:spPr>
            <a:xfrm>
              <a:off x="7839648" y="3121228"/>
              <a:ext cx="116609" cy="156322"/>
            </a:xfrm>
            <a:custGeom>
              <a:rect b="b" l="l" r="r" t="t"/>
              <a:pathLst>
                <a:path extrusionOk="0" h="177164" w="128270">
                  <a:moveTo>
                    <a:pt x="0" y="176809"/>
                  </a:moveTo>
                  <a:lnTo>
                    <a:pt x="128053" y="176809"/>
                  </a:lnTo>
                  <a:lnTo>
                    <a:pt x="12805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53" name="Google Shape;953;p36"/>
            <p:cNvSpPr/>
            <p:nvPr/>
          </p:nvSpPr>
          <p:spPr>
            <a:xfrm>
              <a:off x="7992093" y="3121228"/>
              <a:ext cx="421409" cy="156322"/>
            </a:xfrm>
            <a:custGeom>
              <a:rect b="b" l="l" r="r" t="t"/>
              <a:pathLst>
                <a:path extrusionOk="0" h="177164" w="463550">
                  <a:moveTo>
                    <a:pt x="0" y="176809"/>
                  </a:moveTo>
                  <a:lnTo>
                    <a:pt x="463429" y="176809"/>
                  </a:lnTo>
                  <a:lnTo>
                    <a:pt x="463429"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54" name="Google Shape;954;p36"/>
            <p:cNvSpPr txBox="1"/>
            <p:nvPr/>
          </p:nvSpPr>
          <p:spPr>
            <a:xfrm>
              <a:off x="3648364" y="3125532"/>
              <a:ext cx="4962236" cy="169277"/>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the earth the equal and independent station to which the laws of nature and of nature's</a:t>
              </a:r>
              <a:endParaRPr b="0" i="0" sz="1400" u="none" cap="none" strike="noStrike">
                <a:solidFill>
                  <a:srgbClr val="000000"/>
                </a:solidFill>
                <a:latin typeface="Arial"/>
                <a:ea typeface="Arial"/>
                <a:cs typeface="Arial"/>
                <a:sym typeface="Arial"/>
              </a:endParaRPr>
            </a:p>
          </p:txBody>
        </p:sp>
        <p:sp>
          <p:nvSpPr>
            <p:cNvPr id="955" name="Google Shape;955;p36"/>
            <p:cNvSpPr/>
            <p:nvPr/>
          </p:nvSpPr>
          <p:spPr>
            <a:xfrm>
              <a:off x="3659910" y="3277236"/>
              <a:ext cx="208395" cy="153521"/>
            </a:xfrm>
            <a:custGeom>
              <a:rect b="b" l="l" r="r" t="t"/>
              <a:pathLst>
                <a:path extrusionOk="0" h="173989" w="229235">
                  <a:moveTo>
                    <a:pt x="0" y="173761"/>
                  </a:moveTo>
                  <a:lnTo>
                    <a:pt x="228666" y="173761"/>
                  </a:lnTo>
                  <a:lnTo>
                    <a:pt x="22866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56" name="Google Shape;956;p36"/>
            <p:cNvSpPr/>
            <p:nvPr/>
          </p:nvSpPr>
          <p:spPr>
            <a:xfrm>
              <a:off x="3903819" y="3277236"/>
              <a:ext cx="346941" cy="153521"/>
            </a:xfrm>
            <a:custGeom>
              <a:rect b="b" l="l" r="r" t="t"/>
              <a:pathLst>
                <a:path extrusionOk="0" h="173989" w="381635">
                  <a:moveTo>
                    <a:pt x="0" y="173761"/>
                  </a:moveTo>
                  <a:lnTo>
                    <a:pt x="381110" y="173761"/>
                  </a:lnTo>
                  <a:lnTo>
                    <a:pt x="381110"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57" name="Google Shape;957;p36"/>
            <p:cNvSpPr/>
            <p:nvPr/>
          </p:nvSpPr>
          <p:spPr>
            <a:xfrm>
              <a:off x="4286315" y="3277236"/>
              <a:ext cx="274782" cy="153521"/>
            </a:xfrm>
            <a:custGeom>
              <a:rect b="b" l="l" r="r" t="t"/>
              <a:pathLst>
                <a:path extrusionOk="0" h="173989" w="302260">
                  <a:moveTo>
                    <a:pt x="0" y="173761"/>
                  </a:moveTo>
                  <a:lnTo>
                    <a:pt x="301839" y="173761"/>
                  </a:lnTo>
                  <a:lnTo>
                    <a:pt x="30183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58" name="Google Shape;958;p36"/>
            <p:cNvSpPr/>
            <p:nvPr/>
          </p:nvSpPr>
          <p:spPr>
            <a:xfrm>
              <a:off x="4632778" y="3277236"/>
              <a:ext cx="61191" cy="153521"/>
            </a:xfrm>
            <a:custGeom>
              <a:rect b="b" l="l" r="r" t="t"/>
              <a:pathLst>
                <a:path extrusionOk="0" h="173989" w="67310">
                  <a:moveTo>
                    <a:pt x="0" y="173761"/>
                  </a:moveTo>
                  <a:lnTo>
                    <a:pt x="67075" y="173761"/>
                  </a:lnTo>
                  <a:lnTo>
                    <a:pt x="67075" y="0"/>
                  </a:lnTo>
                  <a:lnTo>
                    <a:pt x="0" y="0"/>
                  </a:lnTo>
                  <a:lnTo>
                    <a:pt x="0" y="173761"/>
                  </a:lnTo>
                  <a:close/>
                </a:path>
              </a:pathLst>
            </a:custGeom>
            <a:solidFill>
              <a:srgbClr val="FF40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59" name="Google Shape;959;p36"/>
            <p:cNvSpPr/>
            <p:nvPr/>
          </p:nvSpPr>
          <p:spPr>
            <a:xfrm>
              <a:off x="4729790" y="3277236"/>
              <a:ext cx="360795" cy="153521"/>
            </a:xfrm>
            <a:custGeom>
              <a:rect b="b" l="l" r="r" t="t"/>
              <a:pathLst>
                <a:path extrusionOk="0" h="173989" w="396875">
                  <a:moveTo>
                    <a:pt x="0" y="173761"/>
                  </a:moveTo>
                  <a:lnTo>
                    <a:pt x="396354" y="173761"/>
                  </a:lnTo>
                  <a:lnTo>
                    <a:pt x="396354"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60" name="Google Shape;960;p36"/>
            <p:cNvSpPr/>
            <p:nvPr/>
          </p:nvSpPr>
          <p:spPr>
            <a:xfrm>
              <a:off x="5123373" y="3277236"/>
              <a:ext cx="390814" cy="153521"/>
            </a:xfrm>
            <a:custGeom>
              <a:rect b="b" l="l" r="r" t="t"/>
              <a:pathLst>
                <a:path extrusionOk="0" h="173989" w="429895">
                  <a:moveTo>
                    <a:pt x="0" y="173761"/>
                  </a:moveTo>
                  <a:lnTo>
                    <a:pt x="429892" y="173761"/>
                  </a:lnTo>
                  <a:lnTo>
                    <a:pt x="429892"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61" name="Google Shape;961;p36"/>
            <p:cNvSpPr/>
            <p:nvPr/>
          </p:nvSpPr>
          <p:spPr>
            <a:xfrm>
              <a:off x="5550215" y="3277236"/>
              <a:ext cx="108527" cy="153521"/>
            </a:xfrm>
            <a:custGeom>
              <a:rect b="b" l="l" r="r" t="t"/>
              <a:pathLst>
                <a:path extrusionOk="0" h="173989" w="119379">
                  <a:moveTo>
                    <a:pt x="0" y="173761"/>
                  </a:moveTo>
                  <a:lnTo>
                    <a:pt x="118906" y="173761"/>
                  </a:lnTo>
                  <a:lnTo>
                    <a:pt x="11890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62" name="Google Shape;962;p36"/>
            <p:cNvSpPr/>
            <p:nvPr/>
          </p:nvSpPr>
          <p:spPr>
            <a:xfrm>
              <a:off x="5694345" y="3277236"/>
              <a:ext cx="169141" cy="153521"/>
            </a:xfrm>
            <a:custGeom>
              <a:rect b="b" l="l" r="r" t="t"/>
              <a:pathLst>
                <a:path extrusionOk="0" h="173989" w="186054">
                  <a:moveTo>
                    <a:pt x="0" y="173761"/>
                  </a:moveTo>
                  <a:lnTo>
                    <a:pt x="185981" y="173761"/>
                  </a:lnTo>
                  <a:lnTo>
                    <a:pt x="185981"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63" name="Google Shape;963;p36"/>
            <p:cNvSpPr/>
            <p:nvPr/>
          </p:nvSpPr>
          <p:spPr>
            <a:xfrm>
              <a:off x="5899451" y="3277236"/>
              <a:ext cx="474518" cy="153521"/>
            </a:xfrm>
            <a:custGeom>
              <a:rect b="b" l="l" r="r" t="t"/>
              <a:pathLst>
                <a:path extrusionOk="0" h="173989" w="521970">
                  <a:moveTo>
                    <a:pt x="0" y="173761"/>
                  </a:moveTo>
                  <a:lnTo>
                    <a:pt x="521358" y="173761"/>
                  </a:lnTo>
                  <a:lnTo>
                    <a:pt x="521358"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64" name="Google Shape;964;p36"/>
            <p:cNvSpPr/>
            <p:nvPr/>
          </p:nvSpPr>
          <p:spPr>
            <a:xfrm>
              <a:off x="6409447" y="3277236"/>
              <a:ext cx="113723" cy="153521"/>
            </a:xfrm>
            <a:custGeom>
              <a:rect b="b" l="l" r="r" t="t"/>
              <a:pathLst>
                <a:path extrusionOk="0" h="173989" w="125095">
                  <a:moveTo>
                    <a:pt x="0" y="173761"/>
                  </a:moveTo>
                  <a:lnTo>
                    <a:pt x="125004" y="173761"/>
                  </a:lnTo>
                  <a:lnTo>
                    <a:pt x="125004"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65" name="Google Shape;965;p36"/>
            <p:cNvSpPr/>
            <p:nvPr/>
          </p:nvSpPr>
          <p:spPr>
            <a:xfrm>
              <a:off x="6559119" y="3277236"/>
              <a:ext cx="485486" cy="153521"/>
            </a:xfrm>
            <a:custGeom>
              <a:rect b="b" l="l" r="r" t="t"/>
              <a:pathLst>
                <a:path extrusionOk="0" h="173989" w="534034">
                  <a:moveTo>
                    <a:pt x="0" y="173761"/>
                  </a:moveTo>
                  <a:lnTo>
                    <a:pt x="533554" y="173761"/>
                  </a:lnTo>
                  <a:lnTo>
                    <a:pt x="533554"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66" name="Google Shape;966;p36"/>
            <p:cNvSpPr/>
            <p:nvPr/>
          </p:nvSpPr>
          <p:spPr>
            <a:xfrm>
              <a:off x="7077428" y="3277236"/>
              <a:ext cx="446809" cy="153521"/>
            </a:xfrm>
            <a:custGeom>
              <a:rect b="b" l="l" r="r" t="t"/>
              <a:pathLst>
                <a:path extrusionOk="0" h="173989" w="491490">
                  <a:moveTo>
                    <a:pt x="0" y="173761"/>
                  </a:moveTo>
                  <a:lnTo>
                    <a:pt x="490870" y="173761"/>
                  </a:lnTo>
                  <a:lnTo>
                    <a:pt x="490870"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67" name="Google Shape;967;p36"/>
            <p:cNvSpPr/>
            <p:nvPr/>
          </p:nvSpPr>
          <p:spPr>
            <a:xfrm>
              <a:off x="7559706" y="3277236"/>
              <a:ext cx="208395" cy="153521"/>
            </a:xfrm>
            <a:custGeom>
              <a:rect b="b" l="l" r="r" t="t"/>
              <a:pathLst>
                <a:path extrusionOk="0" h="173989" w="229234">
                  <a:moveTo>
                    <a:pt x="0" y="173761"/>
                  </a:moveTo>
                  <a:lnTo>
                    <a:pt x="228666" y="173761"/>
                  </a:lnTo>
                  <a:lnTo>
                    <a:pt x="22866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68" name="Google Shape;968;p36"/>
            <p:cNvSpPr/>
            <p:nvPr/>
          </p:nvSpPr>
          <p:spPr>
            <a:xfrm>
              <a:off x="7800846" y="3277236"/>
              <a:ext cx="238414" cy="153521"/>
            </a:xfrm>
            <a:custGeom>
              <a:rect b="b" l="l" r="r" t="t"/>
              <a:pathLst>
                <a:path extrusionOk="0" h="173989" w="262254">
                  <a:moveTo>
                    <a:pt x="0" y="173761"/>
                  </a:moveTo>
                  <a:lnTo>
                    <a:pt x="262203" y="173761"/>
                  </a:lnTo>
                  <a:lnTo>
                    <a:pt x="26220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69" name="Google Shape;969;p36"/>
            <p:cNvSpPr/>
            <p:nvPr/>
          </p:nvSpPr>
          <p:spPr>
            <a:xfrm>
              <a:off x="8075244" y="3277236"/>
              <a:ext cx="368877" cy="153521"/>
            </a:xfrm>
            <a:custGeom>
              <a:rect b="b" l="l" r="r" t="t"/>
              <a:pathLst>
                <a:path extrusionOk="0" h="173989" w="405765">
                  <a:moveTo>
                    <a:pt x="0" y="173761"/>
                  </a:moveTo>
                  <a:lnTo>
                    <a:pt x="405501" y="173761"/>
                  </a:lnTo>
                  <a:lnTo>
                    <a:pt x="405501"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70" name="Google Shape;970;p36"/>
            <p:cNvSpPr txBox="1"/>
            <p:nvPr/>
          </p:nvSpPr>
          <p:spPr>
            <a:xfrm>
              <a:off x="3648364" y="3281541"/>
              <a:ext cx="4962236" cy="169277"/>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god entitle them, a decent respect to the opinions of mankind requires that they should</a:t>
              </a:r>
              <a:endParaRPr b="0" i="0" sz="1100" u="none" cap="none" strike="noStrike">
                <a:solidFill>
                  <a:schemeClr val="dk1"/>
                </a:solidFill>
                <a:latin typeface="Times New Roman"/>
                <a:ea typeface="Times New Roman"/>
                <a:cs typeface="Times New Roman"/>
                <a:sym typeface="Times New Roman"/>
              </a:endParaRPr>
            </a:p>
          </p:txBody>
        </p:sp>
        <p:sp>
          <p:nvSpPr>
            <p:cNvPr id="971" name="Google Shape;971;p36"/>
            <p:cNvSpPr/>
            <p:nvPr/>
          </p:nvSpPr>
          <p:spPr>
            <a:xfrm>
              <a:off x="3659909" y="3430555"/>
              <a:ext cx="399473" cy="156322"/>
            </a:xfrm>
            <a:custGeom>
              <a:rect b="b" l="l" r="r" t="t"/>
              <a:pathLst>
                <a:path extrusionOk="0" h="177164" w="439420">
                  <a:moveTo>
                    <a:pt x="0" y="176809"/>
                  </a:moveTo>
                  <a:lnTo>
                    <a:pt x="439038" y="176809"/>
                  </a:lnTo>
                  <a:lnTo>
                    <a:pt x="43903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72" name="Google Shape;972;p36"/>
            <p:cNvSpPr/>
            <p:nvPr/>
          </p:nvSpPr>
          <p:spPr>
            <a:xfrm>
              <a:off x="4095068" y="3430555"/>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73" name="Google Shape;973;p36"/>
            <p:cNvSpPr/>
            <p:nvPr/>
          </p:nvSpPr>
          <p:spPr>
            <a:xfrm>
              <a:off x="4300174" y="3430555"/>
              <a:ext cx="357909" cy="156322"/>
            </a:xfrm>
            <a:custGeom>
              <a:rect b="b" l="l" r="r" t="t"/>
              <a:pathLst>
                <a:path extrusionOk="0" h="177164" w="393700">
                  <a:moveTo>
                    <a:pt x="0" y="176809"/>
                  </a:moveTo>
                  <a:lnTo>
                    <a:pt x="393305" y="176809"/>
                  </a:lnTo>
                  <a:lnTo>
                    <a:pt x="393305"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74" name="Google Shape;974;p36"/>
            <p:cNvSpPr/>
            <p:nvPr/>
          </p:nvSpPr>
          <p:spPr>
            <a:xfrm>
              <a:off x="4693756" y="3430555"/>
              <a:ext cx="338282" cy="156322"/>
            </a:xfrm>
            <a:custGeom>
              <a:rect b="b" l="l" r="r" t="t"/>
              <a:pathLst>
                <a:path extrusionOk="0" h="177164" w="372110">
                  <a:moveTo>
                    <a:pt x="0" y="176809"/>
                  </a:moveTo>
                  <a:lnTo>
                    <a:pt x="371963" y="176809"/>
                  </a:lnTo>
                  <a:lnTo>
                    <a:pt x="37196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75" name="Google Shape;975;p36"/>
            <p:cNvSpPr/>
            <p:nvPr/>
          </p:nvSpPr>
          <p:spPr>
            <a:xfrm>
              <a:off x="5067938" y="3430555"/>
              <a:ext cx="316345" cy="156322"/>
            </a:xfrm>
            <a:custGeom>
              <a:rect b="b" l="l" r="r" t="t"/>
              <a:pathLst>
                <a:path extrusionOk="0" h="177164" w="347979">
                  <a:moveTo>
                    <a:pt x="0" y="176809"/>
                  </a:moveTo>
                  <a:lnTo>
                    <a:pt x="347572" y="176809"/>
                  </a:lnTo>
                  <a:lnTo>
                    <a:pt x="347572"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76" name="Google Shape;976;p36"/>
            <p:cNvSpPr/>
            <p:nvPr/>
          </p:nvSpPr>
          <p:spPr>
            <a:xfrm>
              <a:off x="5419945" y="3430555"/>
              <a:ext cx="277668" cy="156322"/>
            </a:xfrm>
            <a:custGeom>
              <a:rect b="b" l="l" r="r" t="t"/>
              <a:pathLst>
                <a:path extrusionOk="0" h="177164" w="305435">
                  <a:moveTo>
                    <a:pt x="0" y="176809"/>
                  </a:moveTo>
                  <a:lnTo>
                    <a:pt x="304888" y="176809"/>
                  </a:lnTo>
                  <a:lnTo>
                    <a:pt x="304888"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77" name="Google Shape;977;p36"/>
            <p:cNvSpPr/>
            <p:nvPr/>
          </p:nvSpPr>
          <p:spPr>
            <a:xfrm>
              <a:off x="5733149" y="3430555"/>
              <a:ext cx="105641" cy="156322"/>
            </a:xfrm>
            <a:custGeom>
              <a:rect b="b" l="l" r="r" t="t"/>
              <a:pathLst>
                <a:path extrusionOk="0" h="177164" w="116204">
                  <a:moveTo>
                    <a:pt x="0" y="176809"/>
                  </a:moveTo>
                  <a:lnTo>
                    <a:pt x="115857" y="176809"/>
                  </a:lnTo>
                  <a:lnTo>
                    <a:pt x="11585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78" name="Google Shape;978;p36"/>
            <p:cNvSpPr/>
            <p:nvPr/>
          </p:nvSpPr>
          <p:spPr>
            <a:xfrm>
              <a:off x="5874506" y="3430555"/>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79" name="Google Shape;979;p36"/>
            <p:cNvSpPr/>
            <p:nvPr/>
          </p:nvSpPr>
          <p:spPr>
            <a:xfrm>
              <a:off x="6079612" y="3430555"/>
              <a:ext cx="388505" cy="156322"/>
            </a:xfrm>
            <a:custGeom>
              <a:rect b="b" l="l" r="r" t="t"/>
              <a:pathLst>
                <a:path extrusionOk="0" h="177164" w="427354">
                  <a:moveTo>
                    <a:pt x="0" y="176809"/>
                  </a:moveTo>
                  <a:lnTo>
                    <a:pt x="426843" y="176809"/>
                  </a:lnTo>
                  <a:lnTo>
                    <a:pt x="42684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80" name="Google Shape;980;p36"/>
            <p:cNvSpPr txBox="1"/>
            <p:nvPr/>
          </p:nvSpPr>
          <p:spPr>
            <a:xfrm>
              <a:off x="3648364" y="3434859"/>
              <a:ext cx="2865582" cy="338554"/>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declare the causes which impel them to the change.</a:t>
              </a:r>
              <a:endParaRPr b="0" i="0" sz="1400" u="none" cap="none" strike="noStrike">
                <a:solidFill>
                  <a:srgbClr val="000000"/>
                </a:solidFill>
                <a:latin typeface="Arial"/>
                <a:ea typeface="Arial"/>
                <a:cs typeface="Arial"/>
                <a:sym typeface="Arial"/>
              </a:endParaRPr>
            </a:p>
          </p:txBody>
        </p:sp>
        <p:sp>
          <p:nvSpPr>
            <p:cNvPr id="981" name="Google Shape;981;p36"/>
            <p:cNvSpPr/>
            <p:nvPr/>
          </p:nvSpPr>
          <p:spPr>
            <a:xfrm>
              <a:off x="3659909" y="3586563"/>
              <a:ext cx="191655" cy="153521"/>
            </a:xfrm>
            <a:custGeom>
              <a:rect b="b" l="l" r="r" t="t"/>
              <a:pathLst>
                <a:path extrusionOk="0" h="173989" w="210820">
                  <a:moveTo>
                    <a:pt x="0" y="173761"/>
                  </a:moveTo>
                  <a:lnTo>
                    <a:pt x="210372" y="173761"/>
                  </a:lnTo>
                  <a:lnTo>
                    <a:pt x="210372"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82" name="Google Shape;982;p36"/>
            <p:cNvSpPr/>
            <p:nvPr/>
          </p:nvSpPr>
          <p:spPr>
            <a:xfrm>
              <a:off x="3887189" y="3586563"/>
              <a:ext cx="247073" cy="153521"/>
            </a:xfrm>
            <a:custGeom>
              <a:rect b="b" l="l" r="r" t="t"/>
              <a:pathLst>
                <a:path extrusionOk="0" h="173989" w="271779">
                  <a:moveTo>
                    <a:pt x="0" y="173761"/>
                  </a:moveTo>
                  <a:lnTo>
                    <a:pt x="271350" y="173761"/>
                  </a:lnTo>
                  <a:lnTo>
                    <a:pt x="271350"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83" name="Google Shape;983;p36"/>
            <p:cNvSpPr/>
            <p:nvPr/>
          </p:nvSpPr>
          <p:spPr>
            <a:xfrm>
              <a:off x="4169903" y="3586563"/>
              <a:ext cx="282864" cy="153521"/>
            </a:xfrm>
            <a:custGeom>
              <a:rect b="b" l="l" r="r" t="t"/>
              <a:pathLst>
                <a:path extrusionOk="0" h="173989" w="311150">
                  <a:moveTo>
                    <a:pt x="0" y="173761"/>
                  </a:moveTo>
                  <a:lnTo>
                    <a:pt x="310986" y="173761"/>
                  </a:lnTo>
                  <a:lnTo>
                    <a:pt x="310986"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84" name="Google Shape;984;p36"/>
            <p:cNvSpPr/>
            <p:nvPr/>
          </p:nvSpPr>
          <p:spPr>
            <a:xfrm>
              <a:off x="4488649" y="3586563"/>
              <a:ext cx="316345" cy="153521"/>
            </a:xfrm>
            <a:custGeom>
              <a:rect b="b" l="l" r="r" t="t"/>
              <a:pathLst>
                <a:path extrusionOk="0" h="173989" w="347979">
                  <a:moveTo>
                    <a:pt x="0" y="173761"/>
                  </a:moveTo>
                  <a:lnTo>
                    <a:pt x="347572" y="173761"/>
                  </a:lnTo>
                  <a:lnTo>
                    <a:pt x="347572"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85" name="Google Shape;985;p36"/>
            <p:cNvSpPr/>
            <p:nvPr/>
          </p:nvSpPr>
          <p:spPr>
            <a:xfrm>
              <a:off x="4840658" y="3586563"/>
              <a:ext cx="105641" cy="153521"/>
            </a:xfrm>
            <a:custGeom>
              <a:rect b="b" l="l" r="r" t="t"/>
              <a:pathLst>
                <a:path extrusionOk="0" h="173989" w="116204">
                  <a:moveTo>
                    <a:pt x="0" y="173761"/>
                  </a:moveTo>
                  <a:lnTo>
                    <a:pt x="115857" y="173761"/>
                  </a:lnTo>
                  <a:lnTo>
                    <a:pt x="11585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86" name="Google Shape;986;p36"/>
            <p:cNvSpPr/>
            <p:nvPr/>
          </p:nvSpPr>
          <p:spPr>
            <a:xfrm>
              <a:off x="4982014" y="3586563"/>
              <a:ext cx="130464" cy="153521"/>
            </a:xfrm>
            <a:custGeom>
              <a:rect b="b" l="l" r="r" t="t"/>
              <a:pathLst>
                <a:path extrusionOk="0" h="173989" w="143510">
                  <a:moveTo>
                    <a:pt x="0" y="173761"/>
                  </a:moveTo>
                  <a:lnTo>
                    <a:pt x="143297" y="173761"/>
                  </a:lnTo>
                  <a:lnTo>
                    <a:pt x="14329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87" name="Google Shape;987;p36"/>
            <p:cNvSpPr/>
            <p:nvPr/>
          </p:nvSpPr>
          <p:spPr>
            <a:xfrm>
              <a:off x="5148317" y="3586563"/>
              <a:ext cx="654627" cy="153521"/>
            </a:xfrm>
            <a:custGeom>
              <a:rect b="b" l="l" r="r" t="t"/>
              <a:pathLst>
                <a:path extrusionOk="0" h="173989" w="720089">
                  <a:moveTo>
                    <a:pt x="0" y="173761"/>
                  </a:moveTo>
                  <a:lnTo>
                    <a:pt x="719536" y="173761"/>
                  </a:lnTo>
                  <a:lnTo>
                    <a:pt x="719536"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88" name="Google Shape;988;p36"/>
            <p:cNvSpPr/>
            <p:nvPr/>
          </p:nvSpPr>
          <p:spPr>
            <a:xfrm>
              <a:off x="5874506" y="3586563"/>
              <a:ext cx="208395" cy="153521"/>
            </a:xfrm>
            <a:custGeom>
              <a:rect b="b" l="l" r="r" t="t"/>
              <a:pathLst>
                <a:path extrusionOk="0" h="173989" w="229234">
                  <a:moveTo>
                    <a:pt x="0" y="173761"/>
                  </a:moveTo>
                  <a:lnTo>
                    <a:pt x="228666" y="173761"/>
                  </a:lnTo>
                  <a:lnTo>
                    <a:pt x="22866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89" name="Google Shape;989;p36"/>
            <p:cNvSpPr/>
            <p:nvPr/>
          </p:nvSpPr>
          <p:spPr>
            <a:xfrm>
              <a:off x="6118417" y="3586563"/>
              <a:ext cx="136236" cy="153521"/>
            </a:xfrm>
            <a:custGeom>
              <a:rect b="b" l="l" r="r" t="t"/>
              <a:pathLst>
                <a:path extrusionOk="0" h="173989" w="149859">
                  <a:moveTo>
                    <a:pt x="0" y="173761"/>
                  </a:moveTo>
                  <a:lnTo>
                    <a:pt x="149395" y="173761"/>
                  </a:lnTo>
                  <a:lnTo>
                    <a:pt x="149395"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90" name="Google Shape;990;p36"/>
            <p:cNvSpPr/>
            <p:nvPr/>
          </p:nvSpPr>
          <p:spPr>
            <a:xfrm>
              <a:off x="6290263" y="3586563"/>
              <a:ext cx="236105" cy="153521"/>
            </a:xfrm>
            <a:custGeom>
              <a:rect b="b" l="l" r="r" t="t"/>
              <a:pathLst>
                <a:path extrusionOk="0" h="173989" w="259715">
                  <a:moveTo>
                    <a:pt x="0" y="173761"/>
                  </a:moveTo>
                  <a:lnTo>
                    <a:pt x="259154" y="173761"/>
                  </a:lnTo>
                  <a:lnTo>
                    <a:pt x="259154"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91" name="Google Shape;991;p36"/>
            <p:cNvSpPr/>
            <p:nvPr/>
          </p:nvSpPr>
          <p:spPr>
            <a:xfrm>
              <a:off x="6561890" y="3586563"/>
              <a:ext cx="169141" cy="153521"/>
            </a:xfrm>
            <a:custGeom>
              <a:rect b="b" l="l" r="r" t="t"/>
              <a:pathLst>
                <a:path extrusionOk="0" h="173989" w="186054">
                  <a:moveTo>
                    <a:pt x="0" y="173761"/>
                  </a:moveTo>
                  <a:lnTo>
                    <a:pt x="185981" y="173761"/>
                  </a:lnTo>
                  <a:lnTo>
                    <a:pt x="185981"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92" name="Google Shape;992;p36"/>
            <p:cNvSpPr/>
            <p:nvPr/>
          </p:nvSpPr>
          <p:spPr>
            <a:xfrm>
              <a:off x="6766997" y="3586563"/>
              <a:ext cx="399473" cy="153521"/>
            </a:xfrm>
            <a:custGeom>
              <a:rect b="b" l="l" r="r" t="t"/>
              <a:pathLst>
                <a:path extrusionOk="0" h="173989" w="439420">
                  <a:moveTo>
                    <a:pt x="0" y="173761"/>
                  </a:moveTo>
                  <a:lnTo>
                    <a:pt x="439039" y="173761"/>
                  </a:lnTo>
                  <a:lnTo>
                    <a:pt x="439039"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93" name="Google Shape;993;p36"/>
            <p:cNvSpPr/>
            <p:nvPr/>
          </p:nvSpPr>
          <p:spPr>
            <a:xfrm>
              <a:off x="7202156" y="3586563"/>
              <a:ext cx="299605" cy="153521"/>
            </a:xfrm>
            <a:custGeom>
              <a:rect b="b" l="l" r="r" t="t"/>
              <a:pathLst>
                <a:path extrusionOk="0" h="173989" w="329565">
                  <a:moveTo>
                    <a:pt x="0" y="173761"/>
                  </a:moveTo>
                  <a:lnTo>
                    <a:pt x="329278" y="173761"/>
                  </a:lnTo>
                  <a:lnTo>
                    <a:pt x="329278"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94" name="Google Shape;994;p36"/>
            <p:cNvSpPr/>
            <p:nvPr/>
          </p:nvSpPr>
          <p:spPr>
            <a:xfrm>
              <a:off x="7537532" y="3586563"/>
              <a:ext cx="196850" cy="153521"/>
            </a:xfrm>
            <a:custGeom>
              <a:rect b="b" l="l" r="r" t="t"/>
              <a:pathLst>
                <a:path extrusionOk="0" h="173989" w="216534">
                  <a:moveTo>
                    <a:pt x="0" y="173761"/>
                  </a:moveTo>
                  <a:lnTo>
                    <a:pt x="216470" y="173761"/>
                  </a:lnTo>
                  <a:lnTo>
                    <a:pt x="216470"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95" name="Google Shape;995;p36"/>
            <p:cNvSpPr/>
            <p:nvPr/>
          </p:nvSpPr>
          <p:spPr>
            <a:xfrm>
              <a:off x="7770354" y="3586563"/>
              <a:ext cx="676564" cy="153521"/>
            </a:xfrm>
            <a:custGeom>
              <a:rect b="b" l="l" r="r" t="t"/>
              <a:pathLst>
                <a:path extrusionOk="0" h="173989" w="744220">
                  <a:moveTo>
                    <a:pt x="0" y="173761"/>
                  </a:moveTo>
                  <a:lnTo>
                    <a:pt x="743927" y="173761"/>
                  </a:lnTo>
                  <a:lnTo>
                    <a:pt x="743927"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96" name="Google Shape;996;p36"/>
            <p:cNvSpPr txBox="1"/>
            <p:nvPr/>
          </p:nvSpPr>
          <p:spPr>
            <a:xfrm>
              <a:off x="3648364" y="3590868"/>
              <a:ext cx="5038436" cy="169277"/>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We hold these truths to be self-evident; that all men are created equal and independent;</a:t>
              </a:r>
              <a:endParaRPr b="0" i="0" sz="1100" u="none" cap="none" strike="noStrike">
                <a:solidFill>
                  <a:schemeClr val="dk1"/>
                </a:solidFill>
                <a:latin typeface="Times New Roman"/>
                <a:ea typeface="Times New Roman"/>
                <a:cs typeface="Times New Roman"/>
                <a:sym typeface="Times New Roman"/>
              </a:endParaRPr>
            </a:p>
          </p:txBody>
        </p:sp>
        <p:sp>
          <p:nvSpPr>
            <p:cNvPr id="997" name="Google Shape;997;p36"/>
            <p:cNvSpPr/>
            <p:nvPr/>
          </p:nvSpPr>
          <p:spPr>
            <a:xfrm>
              <a:off x="3659910" y="3739883"/>
              <a:ext cx="208395" cy="156322"/>
            </a:xfrm>
            <a:custGeom>
              <a:rect b="b" l="l" r="r" t="t"/>
              <a:pathLst>
                <a:path extrusionOk="0" h="177164" w="229235">
                  <a:moveTo>
                    <a:pt x="0" y="176809"/>
                  </a:moveTo>
                  <a:lnTo>
                    <a:pt x="228666" y="176809"/>
                  </a:lnTo>
                  <a:lnTo>
                    <a:pt x="22866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98" name="Google Shape;998;p36"/>
            <p:cNvSpPr/>
            <p:nvPr/>
          </p:nvSpPr>
          <p:spPr>
            <a:xfrm>
              <a:off x="3903819" y="3739883"/>
              <a:ext cx="269009" cy="156322"/>
            </a:xfrm>
            <a:custGeom>
              <a:rect b="b" l="l" r="r" t="t"/>
              <a:pathLst>
                <a:path extrusionOk="0" h="177164" w="295910">
                  <a:moveTo>
                    <a:pt x="0" y="176809"/>
                  </a:moveTo>
                  <a:lnTo>
                    <a:pt x="295741" y="176809"/>
                  </a:lnTo>
                  <a:lnTo>
                    <a:pt x="29574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999" name="Google Shape;999;p36"/>
            <p:cNvSpPr/>
            <p:nvPr/>
          </p:nvSpPr>
          <p:spPr>
            <a:xfrm>
              <a:off x="4208707" y="3739883"/>
              <a:ext cx="208395" cy="156322"/>
            </a:xfrm>
            <a:custGeom>
              <a:rect b="b" l="l" r="r" t="t"/>
              <a:pathLst>
                <a:path extrusionOk="0" h="177164" w="229235">
                  <a:moveTo>
                    <a:pt x="0" y="176809"/>
                  </a:moveTo>
                  <a:lnTo>
                    <a:pt x="228666" y="176809"/>
                  </a:lnTo>
                  <a:lnTo>
                    <a:pt x="22866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00" name="Google Shape;1000;p36"/>
            <p:cNvSpPr/>
            <p:nvPr/>
          </p:nvSpPr>
          <p:spPr>
            <a:xfrm>
              <a:off x="4452618" y="3739883"/>
              <a:ext cx="296718" cy="156322"/>
            </a:xfrm>
            <a:custGeom>
              <a:rect b="b" l="l" r="r" t="t"/>
              <a:pathLst>
                <a:path extrusionOk="0" h="177164" w="326389">
                  <a:moveTo>
                    <a:pt x="0" y="176809"/>
                  </a:moveTo>
                  <a:lnTo>
                    <a:pt x="326230" y="176809"/>
                  </a:lnTo>
                  <a:lnTo>
                    <a:pt x="326230"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01" name="Google Shape;1001;p36"/>
            <p:cNvSpPr/>
            <p:nvPr/>
          </p:nvSpPr>
          <p:spPr>
            <a:xfrm>
              <a:off x="4785224" y="3739883"/>
              <a:ext cx="446809" cy="156322"/>
            </a:xfrm>
            <a:custGeom>
              <a:rect b="b" l="l" r="r" t="t"/>
              <a:pathLst>
                <a:path extrusionOk="0" h="177164" w="491489">
                  <a:moveTo>
                    <a:pt x="0" y="176809"/>
                  </a:moveTo>
                  <a:lnTo>
                    <a:pt x="490870" y="176809"/>
                  </a:lnTo>
                  <a:lnTo>
                    <a:pt x="490870"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02" name="Google Shape;1002;p36"/>
            <p:cNvSpPr/>
            <p:nvPr/>
          </p:nvSpPr>
          <p:spPr>
            <a:xfrm>
              <a:off x="5267501" y="3739883"/>
              <a:ext cx="236105" cy="156322"/>
            </a:xfrm>
            <a:custGeom>
              <a:rect b="b" l="l" r="r" t="t"/>
              <a:pathLst>
                <a:path extrusionOk="0" h="177164" w="259714">
                  <a:moveTo>
                    <a:pt x="0" y="176809"/>
                  </a:moveTo>
                  <a:lnTo>
                    <a:pt x="259154" y="176809"/>
                  </a:lnTo>
                  <a:lnTo>
                    <a:pt x="25915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03" name="Google Shape;1003;p36"/>
            <p:cNvSpPr/>
            <p:nvPr/>
          </p:nvSpPr>
          <p:spPr>
            <a:xfrm>
              <a:off x="5539130" y="3739883"/>
              <a:ext cx="346941" cy="156322"/>
            </a:xfrm>
            <a:custGeom>
              <a:rect b="b" l="l" r="r" t="t"/>
              <a:pathLst>
                <a:path extrusionOk="0" h="177164" w="381635">
                  <a:moveTo>
                    <a:pt x="0" y="176809"/>
                  </a:moveTo>
                  <a:lnTo>
                    <a:pt x="381110" y="176809"/>
                  </a:lnTo>
                  <a:lnTo>
                    <a:pt x="381110"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04" name="Google Shape;1004;p36"/>
            <p:cNvSpPr/>
            <p:nvPr/>
          </p:nvSpPr>
          <p:spPr>
            <a:xfrm>
              <a:off x="5918854" y="3739883"/>
              <a:ext cx="316345" cy="156322"/>
            </a:xfrm>
            <a:custGeom>
              <a:rect b="b" l="l" r="r" t="t"/>
              <a:pathLst>
                <a:path extrusionOk="0" h="177164" w="347979">
                  <a:moveTo>
                    <a:pt x="0" y="176809"/>
                  </a:moveTo>
                  <a:lnTo>
                    <a:pt x="347572" y="176809"/>
                  </a:lnTo>
                  <a:lnTo>
                    <a:pt x="347572"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05" name="Google Shape;1005;p36"/>
            <p:cNvSpPr/>
            <p:nvPr/>
          </p:nvSpPr>
          <p:spPr>
            <a:xfrm>
              <a:off x="6270860" y="3739883"/>
              <a:ext cx="452005" cy="156322"/>
            </a:xfrm>
            <a:custGeom>
              <a:rect b="b" l="l" r="r" t="t"/>
              <a:pathLst>
                <a:path extrusionOk="0" h="177164" w="497204">
                  <a:moveTo>
                    <a:pt x="0" y="176809"/>
                  </a:moveTo>
                  <a:lnTo>
                    <a:pt x="496967" y="176809"/>
                  </a:lnTo>
                  <a:lnTo>
                    <a:pt x="496967"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06" name="Google Shape;1006;p36"/>
            <p:cNvSpPr/>
            <p:nvPr/>
          </p:nvSpPr>
          <p:spPr>
            <a:xfrm>
              <a:off x="6758681" y="3739883"/>
              <a:ext cx="199736" cy="156322"/>
            </a:xfrm>
            <a:custGeom>
              <a:rect b="b" l="l" r="r" t="t"/>
              <a:pathLst>
                <a:path extrusionOk="0" h="177164" w="219709">
                  <a:moveTo>
                    <a:pt x="0" y="176809"/>
                  </a:moveTo>
                  <a:lnTo>
                    <a:pt x="219519" y="176809"/>
                  </a:lnTo>
                  <a:lnTo>
                    <a:pt x="219519"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07" name="Google Shape;1007;p36"/>
            <p:cNvSpPr/>
            <p:nvPr/>
          </p:nvSpPr>
          <p:spPr>
            <a:xfrm>
              <a:off x="6994276" y="3739883"/>
              <a:ext cx="607291" cy="156322"/>
            </a:xfrm>
            <a:custGeom>
              <a:rect b="b" l="l" r="r" t="t"/>
              <a:pathLst>
                <a:path extrusionOk="0" h="177164" w="668020">
                  <a:moveTo>
                    <a:pt x="0" y="176809"/>
                  </a:moveTo>
                  <a:lnTo>
                    <a:pt x="667705" y="176809"/>
                  </a:lnTo>
                  <a:lnTo>
                    <a:pt x="667705"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08" name="Google Shape;1008;p36"/>
            <p:cNvSpPr/>
            <p:nvPr/>
          </p:nvSpPr>
          <p:spPr>
            <a:xfrm>
              <a:off x="7670575" y="3739883"/>
              <a:ext cx="376959" cy="156322"/>
            </a:xfrm>
            <a:custGeom>
              <a:rect b="b" l="l" r="r" t="t"/>
              <a:pathLst>
                <a:path extrusionOk="0" h="177164" w="414654">
                  <a:moveTo>
                    <a:pt x="0" y="176809"/>
                  </a:moveTo>
                  <a:lnTo>
                    <a:pt x="414647" y="176809"/>
                  </a:lnTo>
                  <a:lnTo>
                    <a:pt x="414647"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09" name="Google Shape;1009;p36"/>
            <p:cNvSpPr/>
            <p:nvPr/>
          </p:nvSpPr>
          <p:spPr>
            <a:xfrm>
              <a:off x="8083559" y="3739883"/>
              <a:ext cx="338282" cy="156322"/>
            </a:xfrm>
            <a:custGeom>
              <a:rect b="b" l="l" r="r" t="t"/>
              <a:pathLst>
                <a:path extrusionOk="0" h="177164" w="372109">
                  <a:moveTo>
                    <a:pt x="0" y="176809"/>
                  </a:moveTo>
                  <a:lnTo>
                    <a:pt x="371963" y="176809"/>
                  </a:lnTo>
                  <a:lnTo>
                    <a:pt x="37196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10" name="Google Shape;1010;p36"/>
            <p:cNvSpPr/>
            <p:nvPr/>
          </p:nvSpPr>
          <p:spPr>
            <a:xfrm>
              <a:off x="8457740" y="3739883"/>
              <a:ext cx="166832" cy="156322"/>
            </a:xfrm>
            <a:custGeom>
              <a:rect b="b" l="l" r="r" t="t"/>
              <a:pathLst>
                <a:path extrusionOk="0" h="177164" w="183515">
                  <a:moveTo>
                    <a:pt x="0" y="176809"/>
                  </a:moveTo>
                  <a:lnTo>
                    <a:pt x="182932" y="176809"/>
                  </a:lnTo>
                  <a:lnTo>
                    <a:pt x="182932"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11" name="Google Shape;1011;p36"/>
            <p:cNvSpPr txBox="1"/>
            <p:nvPr/>
          </p:nvSpPr>
          <p:spPr>
            <a:xfrm>
              <a:off x="3648364" y="3744187"/>
              <a:ext cx="4986482" cy="338554"/>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that from that equal creation they derive rights inherent and inalienable, among which are</a:t>
              </a:r>
              <a:endParaRPr b="0" i="0" sz="1100" u="none" cap="none" strike="noStrike">
                <a:solidFill>
                  <a:schemeClr val="dk1"/>
                </a:solidFill>
                <a:latin typeface="Times New Roman"/>
                <a:ea typeface="Times New Roman"/>
                <a:cs typeface="Times New Roman"/>
                <a:sym typeface="Times New Roman"/>
              </a:endParaRPr>
            </a:p>
          </p:txBody>
        </p:sp>
        <p:sp>
          <p:nvSpPr>
            <p:cNvPr id="1012" name="Google Shape;1012;p36"/>
            <p:cNvSpPr/>
            <p:nvPr/>
          </p:nvSpPr>
          <p:spPr>
            <a:xfrm>
              <a:off x="3659910" y="3895890"/>
              <a:ext cx="169141" cy="153521"/>
            </a:xfrm>
            <a:custGeom>
              <a:rect b="b" l="l" r="r" t="t"/>
              <a:pathLst>
                <a:path extrusionOk="0" h="173989" w="186054">
                  <a:moveTo>
                    <a:pt x="0" y="173761"/>
                  </a:moveTo>
                  <a:lnTo>
                    <a:pt x="185981" y="173761"/>
                  </a:lnTo>
                  <a:lnTo>
                    <a:pt x="185981"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13" name="Google Shape;1013;p36"/>
            <p:cNvSpPr/>
            <p:nvPr/>
          </p:nvSpPr>
          <p:spPr>
            <a:xfrm>
              <a:off x="3865015" y="3895890"/>
              <a:ext cx="684645" cy="153521"/>
            </a:xfrm>
            <a:custGeom>
              <a:rect b="b" l="l" r="r" t="t"/>
              <a:pathLst>
                <a:path extrusionOk="0" h="173989" w="753110">
                  <a:moveTo>
                    <a:pt x="0" y="173761"/>
                  </a:moveTo>
                  <a:lnTo>
                    <a:pt x="753073" y="173761"/>
                  </a:lnTo>
                  <a:lnTo>
                    <a:pt x="753073"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14" name="Google Shape;1014;p36"/>
            <p:cNvSpPr/>
            <p:nvPr/>
          </p:nvSpPr>
          <p:spPr>
            <a:xfrm>
              <a:off x="4585660" y="3895890"/>
              <a:ext cx="113723" cy="153521"/>
            </a:xfrm>
            <a:custGeom>
              <a:rect b="b" l="l" r="r" t="t"/>
              <a:pathLst>
                <a:path extrusionOk="0" h="173989" w="125095">
                  <a:moveTo>
                    <a:pt x="0" y="173761"/>
                  </a:moveTo>
                  <a:lnTo>
                    <a:pt x="125004" y="173761"/>
                  </a:lnTo>
                  <a:lnTo>
                    <a:pt x="125004"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15" name="Google Shape;1015;p36"/>
            <p:cNvSpPr/>
            <p:nvPr/>
          </p:nvSpPr>
          <p:spPr>
            <a:xfrm>
              <a:off x="4735333" y="3895890"/>
              <a:ext cx="182995" cy="153521"/>
            </a:xfrm>
            <a:custGeom>
              <a:rect b="b" l="l" r="r" t="t"/>
              <a:pathLst>
                <a:path extrusionOk="0" h="173989" w="201295">
                  <a:moveTo>
                    <a:pt x="0" y="173761"/>
                  </a:moveTo>
                  <a:lnTo>
                    <a:pt x="201226" y="173761"/>
                  </a:lnTo>
                  <a:lnTo>
                    <a:pt x="20122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16" name="Google Shape;1016;p36"/>
            <p:cNvSpPr/>
            <p:nvPr/>
          </p:nvSpPr>
          <p:spPr>
            <a:xfrm>
              <a:off x="4990329" y="3895890"/>
              <a:ext cx="199736" cy="153521"/>
            </a:xfrm>
            <a:custGeom>
              <a:rect b="b" l="l" r="r" t="t"/>
              <a:pathLst>
                <a:path extrusionOk="0" h="173989" w="219710">
                  <a:moveTo>
                    <a:pt x="0" y="173761"/>
                  </a:moveTo>
                  <a:lnTo>
                    <a:pt x="219519" y="173761"/>
                  </a:lnTo>
                  <a:lnTo>
                    <a:pt x="2195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17" name="Google Shape;1017;p36"/>
            <p:cNvSpPr/>
            <p:nvPr/>
          </p:nvSpPr>
          <p:spPr>
            <a:xfrm>
              <a:off x="5225925" y="3895890"/>
              <a:ext cx="360795" cy="153521"/>
            </a:xfrm>
            <a:custGeom>
              <a:rect b="b" l="l" r="r" t="t"/>
              <a:pathLst>
                <a:path extrusionOk="0" h="173989" w="396875">
                  <a:moveTo>
                    <a:pt x="0" y="173761"/>
                  </a:moveTo>
                  <a:lnTo>
                    <a:pt x="396354" y="173761"/>
                  </a:lnTo>
                  <a:lnTo>
                    <a:pt x="396354"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18" name="Google Shape;1018;p36"/>
            <p:cNvSpPr/>
            <p:nvPr/>
          </p:nvSpPr>
          <p:spPr>
            <a:xfrm>
              <a:off x="5655541" y="3895890"/>
              <a:ext cx="199736" cy="153521"/>
            </a:xfrm>
            <a:custGeom>
              <a:rect b="b" l="l" r="r" t="t"/>
              <a:pathLst>
                <a:path extrusionOk="0" h="173989" w="219710">
                  <a:moveTo>
                    <a:pt x="0" y="173761"/>
                  </a:moveTo>
                  <a:lnTo>
                    <a:pt x="219519" y="173761"/>
                  </a:lnTo>
                  <a:lnTo>
                    <a:pt x="2195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19" name="Google Shape;1019;p36"/>
            <p:cNvSpPr/>
            <p:nvPr/>
          </p:nvSpPr>
          <p:spPr>
            <a:xfrm>
              <a:off x="5891136" y="3895890"/>
              <a:ext cx="166832" cy="153521"/>
            </a:xfrm>
            <a:custGeom>
              <a:rect b="b" l="l" r="r" t="t"/>
              <a:pathLst>
                <a:path extrusionOk="0" h="173989" w="183515">
                  <a:moveTo>
                    <a:pt x="0" y="173761"/>
                  </a:moveTo>
                  <a:lnTo>
                    <a:pt x="182932" y="173761"/>
                  </a:lnTo>
                  <a:lnTo>
                    <a:pt x="182932"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20" name="Google Shape;1020;p36"/>
            <p:cNvSpPr/>
            <p:nvPr/>
          </p:nvSpPr>
          <p:spPr>
            <a:xfrm>
              <a:off x="6093470" y="3895890"/>
              <a:ext cx="382732" cy="153521"/>
            </a:xfrm>
            <a:custGeom>
              <a:rect b="b" l="l" r="r" t="t"/>
              <a:pathLst>
                <a:path extrusionOk="0" h="173989" w="421004">
                  <a:moveTo>
                    <a:pt x="0" y="173761"/>
                  </a:moveTo>
                  <a:lnTo>
                    <a:pt x="420745" y="173761"/>
                  </a:lnTo>
                  <a:lnTo>
                    <a:pt x="420745"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21" name="Google Shape;1021;p36"/>
            <p:cNvSpPr/>
            <p:nvPr/>
          </p:nvSpPr>
          <p:spPr>
            <a:xfrm>
              <a:off x="6511998" y="3895890"/>
              <a:ext cx="116609" cy="153521"/>
            </a:xfrm>
            <a:custGeom>
              <a:rect b="b" l="l" r="r" t="t"/>
              <a:pathLst>
                <a:path extrusionOk="0" h="173989" w="128270">
                  <a:moveTo>
                    <a:pt x="0" y="173761"/>
                  </a:moveTo>
                  <a:lnTo>
                    <a:pt x="128053" y="173761"/>
                  </a:lnTo>
                  <a:lnTo>
                    <a:pt x="12805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22" name="Google Shape;1022;p36"/>
            <p:cNvSpPr/>
            <p:nvPr/>
          </p:nvSpPr>
          <p:spPr>
            <a:xfrm>
              <a:off x="6664444" y="3895890"/>
              <a:ext cx="543791" cy="153521"/>
            </a:xfrm>
            <a:custGeom>
              <a:rect b="b" l="l" r="r" t="t"/>
              <a:pathLst>
                <a:path extrusionOk="0" h="173989" w="598170">
                  <a:moveTo>
                    <a:pt x="0" y="173761"/>
                  </a:moveTo>
                  <a:lnTo>
                    <a:pt x="597580" y="173761"/>
                  </a:lnTo>
                  <a:lnTo>
                    <a:pt x="597580"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23" name="Google Shape;1023;p36"/>
            <p:cNvSpPr/>
            <p:nvPr/>
          </p:nvSpPr>
          <p:spPr>
            <a:xfrm>
              <a:off x="7282536" y="3895890"/>
              <a:ext cx="208395" cy="153521"/>
            </a:xfrm>
            <a:custGeom>
              <a:rect b="b" l="l" r="r" t="t"/>
              <a:pathLst>
                <a:path extrusionOk="0" h="173989" w="229234">
                  <a:moveTo>
                    <a:pt x="0" y="173761"/>
                  </a:moveTo>
                  <a:lnTo>
                    <a:pt x="228666" y="173761"/>
                  </a:lnTo>
                  <a:lnTo>
                    <a:pt x="22866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24" name="Google Shape;1024;p36"/>
            <p:cNvSpPr/>
            <p:nvPr/>
          </p:nvSpPr>
          <p:spPr>
            <a:xfrm>
              <a:off x="7526446" y="3895890"/>
              <a:ext cx="105641" cy="153521"/>
            </a:xfrm>
            <a:custGeom>
              <a:rect b="b" l="l" r="r" t="t"/>
              <a:pathLst>
                <a:path extrusionOk="0" h="173989" w="116204">
                  <a:moveTo>
                    <a:pt x="0" y="173761"/>
                  </a:moveTo>
                  <a:lnTo>
                    <a:pt x="115857" y="173761"/>
                  </a:lnTo>
                  <a:lnTo>
                    <a:pt x="11585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25" name="Google Shape;1025;p36"/>
            <p:cNvSpPr/>
            <p:nvPr/>
          </p:nvSpPr>
          <p:spPr>
            <a:xfrm>
              <a:off x="7667802" y="3895890"/>
              <a:ext cx="352136" cy="153521"/>
            </a:xfrm>
            <a:custGeom>
              <a:rect b="b" l="l" r="r" t="t"/>
              <a:pathLst>
                <a:path extrusionOk="0" h="173989" w="387350">
                  <a:moveTo>
                    <a:pt x="0" y="173761"/>
                  </a:moveTo>
                  <a:lnTo>
                    <a:pt x="387208" y="173761"/>
                  </a:lnTo>
                  <a:lnTo>
                    <a:pt x="387208"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26" name="Google Shape;1026;p36"/>
            <p:cNvSpPr/>
            <p:nvPr/>
          </p:nvSpPr>
          <p:spPr>
            <a:xfrm>
              <a:off x="8055842" y="3895890"/>
              <a:ext cx="282864" cy="153521"/>
            </a:xfrm>
            <a:custGeom>
              <a:rect b="b" l="l" r="r" t="t"/>
              <a:pathLst>
                <a:path extrusionOk="0" h="173989" w="311150">
                  <a:moveTo>
                    <a:pt x="0" y="173761"/>
                  </a:moveTo>
                  <a:lnTo>
                    <a:pt x="310986" y="173761"/>
                  </a:lnTo>
                  <a:lnTo>
                    <a:pt x="310986"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27" name="Google Shape;1027;p36"/>
            <p:cNvSpPr txBox="1"/>
            <p:nvPr/>
          </p:nvSpPr>
          <p:spPr>
            <a:xfrm>
              <a:off x="3648364" y="3900195"/>
              <a:ext cx="4701309" cy="338554"/>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the preservation of life, and liberty, and the pursuit of happiness; that to secure these</a:t>
              </a:r>
              <a:endParaRPr b="0" i="0" sz="1100" u="none" cap="none" strike="noStrike">
                <a:solidFill>
                  <a:schemeClr val="dk1"/>
                </a:solidFill>
                <a:latin typeface="Times New Roman"/>
                <a:ea typeface="Times New Roman"/>
                <a:cs typeface="Times New Roman"/>
                <a:sym typeface="Times New Roman"/>
              </a:endParaRPr>
            </a:p>
          </p:txBody>
        </p:sp>
        <p:sp>
          <p:nvSpPr>
            <p:cNvPr id="1028" name="Google Shape;1028;p36"/>
            <p:cNvSpPr/>
            <p:nvPr/>
          </p:nvSpPr>
          <p:spPr>
            <a:xfrm>
              <a:off x="3659910" y="4049209"/>
              <a:ext cx="252268" cy="156322"/>
            </a:xfrm>
            <a:custGeom>
              <a:rect b="b" l="l" r="r" t="t"/>
              <a:pathLst>
                <a:path extrusionOk="0" h="177164" w="277495">
                  <a:moveTo>
                    <a:pt x="0" y="176809"/>
                  </a:moveTo>
                  <a:lnTo>
                    <a:pt x="277448" y="176809"/>
                  </a:lnTo>
                  <a:lnTo>
                    <a:pt x="277448"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29" name="Google Shape;1029;p36"/>
            <p:cNvSpPr/>
            <p:nvPr/>
          </p:nvSpPr>
          <p:spPr>
            <a:xfrm>
              <a:off x="3984199" y="4049209"/>
              <a:ext cx="715241" cy="156322"/>
            </a:xfrm>
            <a:custGeom>
              <a:rect b="b" l="l" r="r" t="t"/>
              <a:pathLst>
                <a:path extrusionOk="0" h="177164" w="786764">
                  <a:moveTo>
                    <a:pt x="0" y="176809"/>
                  </a:moveTo>
                  <a:lnTo>
                    <a:pt x="786611" y="176809"/>
                  </a:lnTo>
                  <a:lnTo>
                    <a:pt x="786611"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30" name="Google Shape;1030;p36"/>
            <p:cNvSpPr/>
            <p:nvPr/>
          </p:nvSpPr>
          <p:spPr>
            <a:xfrm>
              <a:off x="4735332" y="4049209"/>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31" name="Google Shape;1031;p36"/>
            <p:cNvSpPr/>
            <p:nvPr/>
          </p:nvSpPr>
          <p:spPr>
            <a:xfrm>
              <a:off x="4940439" y="4049209"/>
              <a:ext cx="513195" cy="156322"/>
            </a:xfrm>
            <a:custGeom>
              <a:rect b="b" l="l" r="r" t="t"/>
              <a:pathLst>
                <a:path extrusionOk="0" h="177164" w="564514">
                  <a:moveTo>
                    <a:pt x="0" y="176809"/>
                  </a:moveTo>
                  <a:lnTo>
                    <a:pt x="564043" y="176809"/>
                  </a:lnTo>
                  <a:lnTo>
                    <a:pt x="564043"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32" name="Google Shape;1032;p36"/>
            <p:cNvSpPr/>
            <p:nvPr/>
          </p:nvSpPr>
          <p:spPr>
            <a:xfrm>
              <a:off x="5489238" y="4049209"/>
              <a:ext cx="376959" cy="156322"/>
            </a:xfrm>
            <a:custGeom>
              <a:rect b="b" l="l" r="r" t="t"/>
              <a:pathLst>
                <a:path extrusionOk="0" h="177164" w="414654">
                  <a:moveTo>
                    <a:pt x="0" y="176809"/>
                  </a:moveTo>
                  <a:lnTo>
                    <a:pt x="414648" y="176809"/>
                  </a:lnTo>
                  <a:lnTo>
                    <a:pt x="41464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33" name="Google Shape;1033;p36"/>
            <p:cNvSpPr/>
            <p:nvPr/>
          </p:nvSpPr>
          <p:spPr>
            <a:xfrm>
              <a:off x="5902223" y="4049209"/>
              <a:ext cx="238414" cy="156322"/>
            </a:xfrm>
            <a:custGeom>
              <a:rect b="b" l="l" r="r" t="t"/>
              <a:pathLst>
                <a:path extrusionOk="0" h="177164" w="262254">
                  <a:moveTo>
                    <a:pt x="0" y="176809"/>
                  </a:moveTo>
                  <a:lnTo>
                    <a:pt x="262203" y="176809"/>
                  </a:lnTo>
                  <a:lnTo>
                    <a:pt x="26220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34" name="Google Shape;1034;p36"/>
            <p:cNvSpPr/>
            <p:nvPr/>
          </p:nvSpPr>
          <p:spPr>
            <a:xfrm>
              <a:off x="6209883" y="4049209"/>
              <a:ext cx="460664" cy="156322"/>
            </a:xfrm>
            <a:custGeom>
              <a:rect b="b" l="l" r="r" t="t"/>
              <a:pathLst>
                <a:path extrusionOk="0" h="177164" w="506729">
                  <a:moveTo>
                    <a:pt x="0" y="176809"/>
                  </a:moveTo>
                  <a:lnTo>
                    <a:pt x="506114" y="176809"/>
                  </a:lnTo>
                  <a:lnTo>
                    <a:pt x="50611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35" name="Google Shape;1035;p36"/>
            <p:cNvSpPr/>
            <p:nvPr/>
          </p:nvSpPr>
          <p:spPr>
            <a:xfrm>
              <a:off x="6706020" y="4049209"/>
              <a:ext cx="252268" cy="156322"/>
            </a:xfrm>
            <a:custGeom>
              <a:rect b="b" l="l" r="r" t="t"/>
              <a:pathLst>
                <a:path extrusionOk="0" h="177164" w="277495">
                  <a:moveTo>
                    <a:pt x="0" y="176809"/>
                  </a:moveTo>
                  <a:lnTo>
                    <a:pt x="277448" y="176809"/>
                  </a:lnTo>
                  <a:lnTo>
                    <a:pt x="27744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36" name="Google Shape;1036;p36"/>
            <p:cNvSpPr/>
            <p:nvPr/>
          </p:nvSpPr>
          <p:spPr>
            <a:xfrm>
              <a:off x="6994277" y="4049209"/>
              <a:ext cx="199736" cy="156322"/>
            </a:xfrm>
            <a:custGeom>
              <a:rect b="b" l="l" r="r" t="t"/>
              <a:pathLst>
                <a:path extrusionOk="0" h="177164" w="219709">
                  <a:moveTo>
                    <a:pt x="0" y="176809"/>
                  </a:moveTo>
                  <a:lnTo>
                    <a:pt x="219519" y="176809"/>
                  </a:lnTo>
                  <a:lnTo>
                    <a:pt x="219519"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37" name="Google Shape;1037;p36"/>
            <p:cNvSpPr/>
            <p:nvPr/>
          </p:nvSpPr>
          <p:spPr>
            <a:xfrm>
              <a:off x="7229872" y="4049209"/>
              <a:ext cx="346941" cy="156322"/>
            </a:xfrm>
            <a:custGeom>
              <a:rect b="b" l="l" r="r" t="t"/>
              <a:pathLst>
                <a:path extrusionOk="0" h="177164" w="381634">
                  <a:moveTo>
                    <a:pt x="0" y="176809"/>
                  </a:moveTo>
                  <a:lnTo>
                    <a:pt x="381110" y="176809"/>
                  </a:lnTo>
                  <a:lnTo>
                    <a:pt x="381110"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38" name="Google Shape;1038;p36"/>
            <p:cNvSpPr/>
            <p:nvPr/>
          </p:nvSpPr>
          <p:spPr>
            <a:xfrm>
              <a:off x="7609596" y="4049209"/>
              <a:ext cx="269009" cy="156322"/>
            </a:xfrm>
            <a:custGeom>
              <a:rect b="b" l="l" r="r" t="t"/>
              <a:pathLst>
                <a:path extrusionOk="0" h="177164" w="295909">
                  <a:moveTo>
                    <a:pt x="0" y="176809"/>
                  </a:moveTo>
                  <a:lnTo>
                    <a:pt x="295741" y="176809"/>
                  </a:lnTo>
                  <a:lnTo>
                    <a:pt x="29574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39" name="Google Shape;1039;p36"/>
            <p:cNvSpPr/>
            <p:nvPr/>
          </p:nvSpPr>
          <p:spPr>
            <a:xfrm>
              <a:off x="7914485" y="4049209"/>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40" name="Google Shape;1040;p36"/>
            <p:cNvSpPr/>
            <p:nvPr/>
          </p:nvSpPr>
          <p:spPr>
            <a:xfrm>
              <a:off x="8119591" y="4049209"/>
              <a:ext cx="421409" cy="156322"/>
            </a:xfrm>
            <a:custGeom>
              <a:rect b="b" l="l" r="r" t="t"/>
              <a:pathLst>
                <a:path extrusionOk="0" h="177164" w="463550">
                  <a:moveTo>
                    <a:pt x="0" y="176809"/>
                  </a:moveTo>
                  <a:lnTo>
                    <a:pt x="463429" y="176809"/>
                  </a:lnTo>
                  <a:lnTo>
                    <a:pt x="463429"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41" name="Google Shape;1041;p36"/>
            <p:cNvSpPr txBox="1"/>
            <p:nvPr/>
          </p:nvSpPr>
          <p:spPr>
            <a:xfrm>
              <a:off x="3648364" y="4053514"/>
              <a:ext cx="4903932" cy="338554"/>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ends, governments are instituted among men, deriving their just power from the consent</a:t>
              </a:r>
              <a:endParaRPr b="0" i="0" sz="1100" u="none" cap="none" strike="noStrike">
                <a:solidFill>
                  <a:schemeClr val="dk1"/>
                </a:solidFill>
                <a:latin typeface="Times New Roman"/>
                <a:ea typeface="Times New Roman"/>
                <a:cs typeface="Times New Roman"/>
                <a:sym typeface="Times New Roman"/>
              </a:endParaRPr>
            </a:p>
          </p:txBody>
        </p:sp>
        <p:sp>
          <p:nvSpPr>
            <p:cNvPr id="1042" name="Google Shape;1042;p36"/>
            <p:cNvSpPr/>
            <p:nvPr/>
          </p:nvSpPr>
          <p:spPr>
            <a:xfrm>
              <a:off x="3659909" y="4205217"/>
              <a:ext cx="116609" cy="153521"/>
            </a:xfrm>
            <a:custGeom>
              <a:rect b="b" l="l" r="r" t="t"/>
              <a:pathLst>
                <a:path extrusionOk="0" h="173989" w="128270">
                  <a:moveTo>
                    <a:pt x="0" y="173761"/>
                  </a:moveTo>
                  <a:lnTo>
                    <a:pt x="128053" y="173761"/>
                  </a:lnTo>
                  <a:lnTo>
                    <a:pt x="12805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43" name="Google Shape;1043;p36"/>
            <p:cNvSpPr/>
            <p:nvPr/>
          </p:nvSpPr>
          <p:spPr>
            <a:xfrm>
              <a:off x="3812353" y="4205217"/>
              <a:ext cx="169141" cy="153521"/>
            </a:xfrm>
            <a:custGeom>
              <a:rect b="b" l="l" r="r" t="t"/>
              <a:pathLst>
                <a:path extrusionOk="0" h="173989" w="186054">
                  <a:moveTo>
                    <a:pt x="0" y="173761"/>
                  </a:moveTo>
                  <a:lnTo>
                    <a:pt x="185981" y="173761"/>
                  </a:lnTo>
                  <a:lnTo>
                    <a:pt x="185981"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44" name="Google Shape;1044;p36"/>
            <p:cNvSpPr/>
            <p:nvPr/>
          </p:nvSpPr>
          <p:spPr>
            <a:xfrm>
              <a:off x="4017459" y="4205217"/>
              <a:ext cx="516082" cy="153521"/>
            </a:xfrm>
            <a:custGeom>
              <a:rect b="b" l="l" r="r" t="t"/>
              <a:pathLst>
                <a:path extrusionOk="0" h="173989" w="567689">
                  <a:moveTo>
                    <a:pt x="0" y="173761"/>
                  </a:moveTo>
                  <a:lnTo>
                    <a:pt x="567092" y="173761"/>
                  </a:lnTo>
                  <a:lnTo>
                    <a:pt x="567092"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45" name="Google Shape;1045;p36"/>
            <p:cNvSpPr/>
            <p:nvPr/>
          </p:nvSpPr>
          <p:spPr>
            <a:xfrm>
              <a:off x="4605062" y="4205217"/>
              <a:ext cx="208395" cy="153521"/>
            </a:xfrm>
            <a:custGeom>
              <a:rect b="b" l="l" r="r" t="t"/>
              <a:pathLst>
                <a:path extrusionOk="0" h="173989" w="229235">
                  <a:moveTo>
                    <a:pt x="0" y="173761"/>
                  </a:moveTo>
                  <a:lnTo>
                    <a:pt x="228666" y="173761"/>
                  </a:lnTo>
                  <a:lnTo>
                    <a:pt x="22866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46" name="Google Shape;1046;p36"/>
            <p:cNvSpPr/>
            <p:nvPr/>
          </p:nvSpPr>
          <p:spPr>
            <a:xfrm>
              <a:off x="4848973" y="4205217"/>
              <a:ext cx="535132" cy="153521"/>
            </a:xfrm>
            <a:custGeom>
              <a:rect b="b" l="l" r="r" t="t"/>
              <a:pathLst>
                <a:path extrusionOk="0" h="173989" w="588645">
                  <a:moveTo>
                    <a:pt x="0" y="173761"/>
                  </a:moveTo>
                  <a:lnTo>
                    <a:pt x="588434" y="173761"/>
                  </a:lnTo>
                  <a:lnTo>
                    <a:pt x="588434"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47" name="Google Shape;1047;p36"/>
            <p:cNvSpPr/>
            <p:nvPr/>
          </p:nvSpPr>
          <p:spPr>
            <a:xfrm>
              <a:off x="5419945" y="4205217"/>
              <a:ext cx="199736" cy="153521"/>
            </a:xfrm>
            <a:custGeom>
              <a:rect b="b" l="l" r="r" t="t"/>
              <a:pathLst>
                <a:path extrusionOk="0" h="173989" w="219710">
                  <a:moveTo>
                    <a:pt x="0" y="173761"/>
                  </a:moveTo>
                  <a:lnTo>
                    <a:pt x="219519" y="173761"/>
                  </a:lnTo>
                  <a:lnTo>
                    <a:pt x="2195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48" name="Google Shape;1048;p36"/>
            <p:cNvSpPr/>
            <p:nvPr/>
          </p:nvSpPr>
          <p:spPr>
            <a:xfrm>
              <a:off x="5655541" y="4205217"/>
              <a:ext cx="269009" cy="153521"/>
            </a:xfrm>
            <a:custGeom>
              <a:rect b="b" l="l" r="r" t="t"/>
              <a:pathLst>
                <a:path extrusionOk="0" h="173989" w="295909">
                  <a:moveTo>
                    <a:pt x="0" y="173761"/>
                  </a:moveTo>
                  <a:lnTo>
                    <a:pt x="295741" y="173761"/>
                  </a:lnTo>
                  <a:lnTo>
                    <a:pt x="295741"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49" name="Google Shape;1049;p36"/>
            <p:cNvSpPr/>
            <p:nvPr/>
          </p:nvSpPr>
          <p:spPr>
            <a:xfrm>
              <a:off x="5960429" y="4205217"/>
              <a:ext cx="113723" cy="153521"/>
            </a:xfrm>
            <a:custGeom>
              <a:rect b="b" l="l" r="r" t="t"/>
              <a:pathLst>
                <a:path extrusionOk="0" h="173989" w="125095">
                  <a:moveTo>
                    <a:pt x="0" y="173761"/>
                  </a:moveTo>
                  <a:lnTo>
                    <a:pt x="125004" y="173761"/>
                  </a:lnTo>
                  <a:lnTo>
                    <a:pt x="125004"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50" name="Google Shape;1050;p36"/>
            <p:cNvSpPr/>
            <p:nvPr/>
          </p:nvSpPr>
          <p:spPr>
            <a:xfrm>
              <a:off x="6110101" y="4205217"/>
              <a:ext cx="659823" cy="153521"/>
            </a:xfrm>
            <a:custGeom>
              <a:rect b="b" l="l" r="r" t="t"/>
              <a:pathLst>
                <a:path extrusionOk="0" h="173989" w="725804">
                  <a:moveTo>
                    <a:pt x="0" y="173761"/>
                  </a:moveTo>
                  <a:lnTo>
                    <a:pt x="725634" y="173761"/>
                  </a:lnTo>
                  <a:lnTo>
                    <a:pt x="725634"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51" name="Google Shape;1051;p36"/>
            <p:cNvSpPr/>
            <p:nvPr/>
          </p:nvSpPr>
          <p:spPr>
            <a:xfrm>
              <a:off x="6805801" y="4205217"/>
              <a:ext cx="260927" cy="153521"/>
            </a:xfrm>
            <a:custGeom>
              <a:rect b="b" l="l" r="r" t="t"/>
              <a:pathLst>
                <a:path extrusionOk="0" h="173989" w="287020">
                  <a:moveTo>
                    <a:pt x="0" y="173761"/>
                  </a:moveTo>
                  <a:lnTo>
                    <a:pt x="286594" y="173761"/>
                  </a:lnTo>
                  <a:lnTo>
                    <a:pt x="286594"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52" name="Google Shape;1052;p36"/>
            <p:cNvSpPr/>
            <p:nvPr/>
          </p:nvSpPr>
          <p:spPr>
            <a:xfrm>
              <a:off x="7102375" y="4205217"/>
              <a:ext cx="430068" cy="153521"/>
            </a:xfrm>
            <a:custGeom>
              <a:rect b="b" l="l" r="r" t="t"/>
              <a:pathLst>
                <a:path extrusionOk="0" h="173989" w="473075">
                  <a:moveTo>
                    <a:pt x="0" y="173761"/>
                  </a:moveTo>
                  <a:lnTo>
                    <a:pt x="472576" y="173761"/>
                  </a:lnTo>
                  <a:lnTo>
                    <a:pt x="472576"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53" name="Google Shape;1053;p36"/>
            <p:cNvSpPr/>
            <p:nvPr/>
          </p:nvSpPr>
          <p:spPr>
            <a:xfrm>
              <a:off x="7568021" y="4205217"/>
              <a:ext cx="607291" cy="153521"/>
            </a:xfrm>
            <a:custGeom>
              <a:rect b="b" l="l" r="r" t="t"/>
              <a:pathLst>
                <a:path extrusionOk="0" h="173989" w="668020">
                  <a:moveTo>
                    <a:pt x="0" y="173761"/>
                  </a:moveTo>
                  <a:lnTo>
                    <a:pt x="667705" y="173761"/>
                  </a:lnTo>
                  <a:lnTo>
                    <a:pt x="667705"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54" name="Google Shape;1054;p36"/>
            <p:cNvSpPr/>
            <p:nvPr/>
          </p:nvSpPr>
          <p:spPr>
            <a:xfrm>
              <a:off x="8211058" y="4205217"/>
              <a:ext cx="113723" cy="153521"/>
            </a:xfrm>
            <a:custGeom>
              <a:rect b="b" l="l" r="r" t="t"/>
              <a:pathLst>
                <a:path extrusionOk="0" h="173989" w="125095">
                  <a:moveTo>
                    <a:pt x="0" y="173761"/>
                  </a:moveTo>
                  <a:lnTo>
                    <a:pt x="125004" y="173761"/>
                  </a:lnTo>
                  <a:lnTo>
                    <a:pt x="125004"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55" name="Google Shape;1055;p36"/>
            <p:cNvSpPr/>
            <p:nvPr/>
          </p:nvSpPr>
          <p:spPr>
            <a:xfrm>
              <a:off x="8360730" y="4205217"/>
              <a:ext cx="282864" cy="153521"/>
            </a:xfrm>
            <a:custGeom>
              <a:rect b="b" l="l" r="r" t="t"/>
              <a:pathLst>
                <a:path extrusionOk="0" h="173989" w="311150">
                  <a:moveTo>
                    <a:pt x="0" y="173761"/>
                  </a:moveTo>
                  <a:lnTo>
                    <a:pt x="310986" y="173761"/>
                  </a:lnTo>
                  <a:lnTo>
                    <a:pt x="310986"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56" name="Google Shape;1056;p36"/>
            <p:cNvSpPr txBox="1"/>
            <p:nvPr/>
          </p:nvSpPr>
          <p:spPr>
            <a:xfrm>
              <a:off x="3648364" y="4209523"/>
              <a:ext cx="5008995" cy="338554"/>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of the governed; that whenever any form of government shall become destructive of these</a:t>
              </a:r>
              <a:endParaRPr b="0" i="0" sz="1100" u="none" cap="none" strike="noStrike">
                <a:solidFill>
                  <a:schemeClr val="dk1"/>
                </a:solidFill>
                <a:latin typeface="Times New Roman"/>
                <a:ea typeface="Times New Roman"/>
                <a:cs typeface="Times New Roman"/>
                <a:sym typeface="Times New Roman"/>
              </a:endParaRPr>
            </a:p>
          </p:txBody>
        </p:sp>
        <p:sp>
          <p:nvSpPr>
            <p:cNvPr id="1057" name="Google Shape;1057;p36"/>
            <p:cNvSpPr/>
            <p:nvPr/>
          </p:nvSpPr>
          <p:spPr>
            <a:xfrm>
              <a:off x="3659910" y="4358536"/>
              <a:ext cx="252268" cy="156322"/>
            </a:xfrm>
            <a:custGeom>
              <a:rect b="b" l="l" r="r" t="t"/>
              <a:pathLst>
                <a:path extrusionOk="0" h="177164" w="277495">
                  <a:moveTo>
                    <a:pt x="0" y="176809"/>
                  </a:moveTo>
                  <a:lnTo>
                    <a:pt x="277448" y="176809"/>
                  </a:lnTo>
                  <a:lnTo>
                    <a:pt x="277448"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58" name="Google Shape;1058;p36"/>
            <p:cNvSpPr/>
            <p:nvPr/>
          </p:nvSpPr>
          <p:spPr>
            <a:xfrm>
              <a:off x="3984199" y="4358536"/>
              <a:ext cx="77932" cy="156322"/>
            </a:xfrm>
            <a:custGeom>
              <a:rect b="b" l="l" r="r" t="t"/>
              <a:pathLst>
                <a:path extrusionOk="0" h="177164" w="85725">
                  <a:moveTo>
                    <a:pt x="0" y="176809"/>
                  </a:moveTo>
                  <a:lnTo>
                    <a:pt x="85368" y="176809"/>
                  </a:lnTo>
                  <a:lnTo>
                    <a:pt x="85368"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59" name="Google Shape;1059;p36"/>
            <p:cNvSpPr/>
            <p:nvPr/>
          </p:nvSpPr>
          <p:spPr>
            <a:xfrm>
              <a:off x="4097839" y="4358536"/>
              <a:ext cx="91786" cy="156322"/>
            </a:xfrm>
            <a:custGeom>
              <a:rect b="b" l="l" r="r" t="t"/>
              <a:pathLst>
                <a:path extrusionOk="0" h="177164" w="100964">
                  <a:moveTo>
                    <a:pt x="0" y="176809"/>
                  </a:moveTo>
                  <a:lnTo>
                    <a:pt x="100613" y="176809"/>
                  </a:lnTo>
                  <a:lnTo>
                    <a:pt x="10061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60" name="Google Shape;1060;p36"/>
            <p:cNvSpPr/>
            <p:nvPr/>
          </p:nvSpPr>
          <p:spPr>
            <a:xfrm>
              <a:off x="4225339" y="4358536"/>
              <a:ext cx="166832" cy="156322"/>
            </a:xfrm>
            <a:custGeom>
              <a:rect b="b" l="l" r="r" t="t"/>
              <a:pathLst>
                <a:path extrusionOk="0" h="177164" w="183514">
                  <a:moveTo>
                    <a:pt x="0" y="176809"/>
                  </a:moveTo>
                  <a:lnTo>
                    <a:pt x="182932" y="176809"/>
                  </a:lnTo>
                  <a:lnTo>
                    <a:pt x="182932"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61" name="Google Shape;1061;p36"/>
            <p:cNvSpPr/>
            <p:nvPr/>
          </p:nvSpPr>
          <p:spPr>
            <a:xfrm>
              <a:off x="4427672" y="4358536"/>
              <a:ext cx="260927" cy="156322"/>
            </a:xfrm>
            <a:custGeom>
              <a:rect b="b" l="l" r="r" t="t"/>
              <a:pathLst>
                <a:path extrusionOk="0" h="177164" w="287020">
                  <a:moveTo>
                    <a:pt x="0" y="176809"/>
                  </a:moveTo>
                  <a:lnTo>
                    <a:pt x="286595" y="176809"/>
                  </a:lnTo>
                  <a:lnTo>
                    <a:pt x="286595"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62" name="Google Shape;1062;p36"/>
            <p:cNvSpPr/>
            <p:nvPr/>
          </p:nvSpPr>
          <p:spPr>
            <a:xfrm>
              <a:off x="4724246" y="4358536"/>
              <a:ext cx="113723" cy="156322"/>
            </a:xfrm>
            <a:custGeom>
              <a:rect b="b" l="l" r="r" t="t"/>
              <a:pathLst>
                <a:path extrusionOk="0" h="177164" w="125095">
                  <a:moveTo>
                    <a:pt x="0" y="176809"/>
                  </a:moveTo>
                  <a:lnTo>
                    <a:pt x="125004" y="176809"/>
                  </a:lnTo>
                  <a:lnTo>
                    <a:pt x="12500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63" name="Google Shape;1063;p36"/>
            <p:cNvSpPr/>
            <p:nvPr/>
          </p:nvSpPr>
          <p:spPr>
            <a:xfrm>
              <a:off x="4873918" y="4358536"/>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64" name="Google Shape;1064;p36"/>
            <p:cNvSpPr/>
            <p:nvPr/>
          </p:nvSpPr>
          <p:spPr>
            <a:xfrm>
              <a:off x="5079024" y="4358536"/>
              <a:ext cx="368877" cy="156322"/>
            </a:xfrm>
            <a:custGeom>
              <a:rect b="b" l="l" r="r" t="t"/>
              <a:pathLst>
                <a:path extrusionOk="0" h="177164" w="405764">
                  <a:moveTo>
                    <a:pt x="0" y="176809"/>
                  </a:moveTo>
                  <a:lnTo>
                    <a:pt x="405501" y="176809"/>
                  </a:lnTo>
                  <a:lnTo>
                    <a:pt x="405501"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65" name="Google Shape;1065;p36"/>
            <p:cNvSpPr/>
            <p:nvPr/>
          </p:nvSpPr>
          <p:spPr>
            <a:xfrm>
              <a:off x="5483695" y="4358536"/>
              <a:ext cx="105641" cy="156322"/>
            </a:xfrm>
            <a:custGeom>
              <a:rect b="b" l="l" r="r" t="t"/>
              <a:pathLst>
                <a:path extrusionOk="0" h="177164" w="116204">
                  <a:moveTo>
                    <a:pt x="0" y="176809"/>
                  </a:moveTo>
                  <a:lnTo>
                    <a:pt x="115857" y="176809"/>
                  </a:lnTo>
                  <a:lnTo>
                    <a:pt x="11585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66" name="Google Shape;1066;p36"/>
            <p:cNvSpPr/>
            <p:nvPr/>
          </p:nvSpPr>
          <p:spPr>
            <a:xfrm>
              <a:off x="5625052" y="4358536"/>
              <a:ext cx="244186" cy="156322"/>
            </a:xfrm>
            <a:custGeom>
              <a:rect b="b" l="l" r="r" t="t"/>
              <a:pathLst>
                <a:path extrusionOk="0" h="177164" w="268604">
                  <a:moveTo>
                    <a:pt x="0" y="176809"/>
                  </a:moveTo>
                  <a:lnTo>
                    <a:pt x="268301" y="176809"/>
                  </a:lnTo>
                  <a:lnTo>
                    <a:pt x="268301"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67" name="Google Shape;1067;p36"/>
            <p:cNvSpPr/>
            <p:nvPr/>
          </p:nvSpPr>
          <p:spPr>
            <a:xfrm>
              <a:off x="5904994" y="4358536"/>
              <a:ext cx="116609" cy="156322"/>
            </a:xfrm>
            <a:custGeom>
              <a:rect b="b" l="l" r="r" t="t"/>
              <a:pathLst>
                <a:path extrusionOk="0" h="177164" w="128270">
                  <a:moveTo>
                    <a:pt x="0" y="176809"/>
                  </a:moveTo>
                  <a:lnTo>
                    <a:pt x="128053" y="176809"/>
                  </a:lnTo>
                  <a:lnTo>
                    <a:pt x="12805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68" name="Google Shape;1068;p36"/>
            <p:cNvSpPr/>
            <p:nvPr/>
          </p:nvSpPr>
          <p:spPr>
            <a:xfrm>
              <a:off x="6054667" y="4358536"/>
              <a:ext cx="108527" cy="156322"/>
            </a:xfrm>
            <a:custGeom>
              <a:rect b="b" l="l" r="r" t="t"/>
              <a:pathLst>
                <a:path extrusionOk="0" h="177164" w="119379">
                  <a:moveTo>
                    <a:pt x="0" y="176809"/>
                  </a:moveTo>
                  <a:lnTo>
                    <a:pt x="118906" y="176809"/>
                  </a:lnTo>
                  <a:lnTo>
                    <a:pt x="11890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69" name="Google Shape;1069;p36"/>
            <p:cNvSpPr/>
            <p:nvPr/>
          </p:nvSpPr>
          <p:spPr>
            <a:xfrm>
              <a:off x="6198797" y="4358536"/>
              <a:ext cx="396586" cy="156322"/>
            </a:xfrm>
            <a:custGeom>
              <a:rect b="b" l="l" r="r" t="t"/>
              <a:pathLst>
                <a:path extrusionOk="0" h="177164" w="436245">
                  <a:moveTo>
                    <a:pt x="0" y="176809"/>
                  </a:moveTo>
                  <a:lnTo>
                    <a:pt x="435989" y="176809"/>
                  </a:lnTo>
                  <a:lnTo>
                    <a:pt x="435989"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70" name="Google Shape;1070;p36"/>
            <p:cNvSpPr/>
            <p:nvPr/>
          </p:nvSpPr>
          <p:spPr>
            <a:xfrm>
              <a:off x="6631182" y="4358536"/>
              <a:ext cx="113723" cy="156322"/>
            </a:xfrm>
            <a:custGeom>
              <a:rect b="b" l="l" r="r" t="t"/>
              <a:pathLst>
                <a:path extrusionOk="0" h="177164" w="125095">
                  <a:moveTo>
                    <a:pt x="0" y="176809"/>
                  </a:moveTo>
                  <a:lnTo>
                    <a:pt x="125004" y="176809"/>
                  </a:lnTo>
                  <a:lnTo>
                    <a:pt x="12500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71" name="Google Shape;1071;p36"/>
            <p:cNvSpPr/>
            <p:nvPr/>
          </p:nvSpPr>
          <p:spPr>
            <a:xfrm>
              <a:off x="6780855" y="4358536"/>
              <a:ext cx="196850" cy="156322"/>
            </a:xfrm>
            <a:custGeom>
              <a:rect b="b" l="l" r="r" t="t"/>
              <a:pathLst>
                <a:path extrusionOk="0" h="177164" w="216534">
                  <a:moveTo>
                    <a:pt x="0" y="176809"/>
                  </a:moveTo>
                  <a:lnTo>
                    <a:pt x="216470" y="176809"/>
                  </a:lnTo>
                  <a:lnTo>
                    <a:pt x="216470"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72" name="Google Shape;1072;p36"/>
            <p:cNvSpPr/>
            <p:nvPr/>
          </p:nvSpPr>
          <p:spPr>
            <a:xfrm>
              <a:off x="7013678" y="4358536"/>
              <a:ext cx="108527" cy="156322"/>
            </a:xfrm>
            <a:custGeom>
              <a:rect b="b" l="l" r="r" t="t"/>
              <a:pathLst>
                <a:path extrusionOk="0" h="177164" w="119379">
                  <a:moveTo>
                    <a:pt x="0" y="176809"/>
                  </a:moveTo>
                  <a:lnTo>
                    <a:pt x="118906" y="176809"/>
                  </a:lnTo>
                  <a:lnTo>
                    <a:pt x="11890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73" name="Google Shape;1073;p36"/>
            <p:cNvSpPr/>
            <p:nvPr/>
          </p:nvSpPr>
          <p:spPr>
            <a:xfrm>
              <a:off x="7157809" y="4358536"/>
              <a:ext cx="443923" cy="156322"/>
            </a:xfrm>
            <a:custGeom>
              <a:rect b="b" l="l" r="r" t="t"/>
              <a:pathLst>
                <a:path extrusionOk="0" h="177164" w="488315">
                  <a:moveTo>
                    <a:pt x="0" y="176809"/>
                  </a:moveTo>
                  <a:lnTo>
                    <a:pt x="487821" y="176809"/>
                  </a:lnTo>
                  <a:lnTo>
                    <a:pt x="487821"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74" name="Google Shape;1074;p36"/>
            <p:cNvSpPr/>
            <p:nvPr/>
          </p:nvSpPr>
          <p:spPr>
            <a:xfrm>
              <a:off x="7637313" y="4358536"/>
              <a:ext cx="230332" cy="156322"/>
            </a:xfrm>
            <a:custGeom>
              <a:rect b="b" l="l" r="r" t="t"/>
              <a:pathLst>
                <a:path extrusionOk="0" h="177164" w="253365">
                  <a:moveTo>
                    <a:pt x="0" y="176809"/>
                  </a:moveTo>
                  <a:lnTo>
                    <a:pt x="253057" y="176809"/>
                  </a:lnTo>
                  <a:lnTo>
                    <a:pt x="25305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75" name="Google Shape;1075;p36"/>
            <p:cNvSpPr/>
            <p:nvPr/>
          </p:nvSpPr>
          <p:spPr>
            <a:xfrm>
              <a:off x="7903399" y="4358536"/>
              <a:ext cx="659823" cy="156322"/>
            </a:xfrm>
            <a:custGeom>
              <a:rect b="b" l="l" r="r" t="t"/>
              <a:pathLst>
                <a:path extrusionOk="0" h="177164" w="725804">
                  <a:moveTo>
                    <a:pt x="0" y="176809"/>
                  </a:moveTo>
                  <a:lnTo>
                    <a:pt x="725633" y="176809"/>
                  </a:lnTo>
                  <a:lnTo>
                    <a:pt x="725633"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76" name="Google Shape;1076;p36"/>
            <p:cNvSpPr txBox="1"/>
            <p:nvPr/>
          </p:nvSpPr>
          <p:spPr>
            <a:xfrm>
              <a:off x="3648364" y="4362841"/>
              <a:ext cx="4961082" cy="338554"/>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ends, it is the right of the people to alter or to abolish it, and to institute new government,</a:t>
              </a:r>
              <a:endParaRPr b="0" i="0" sz="1100" u="none" cap="none" strike="noStrike">
                <a:solidFill>
                  <a:schemeClr val="dk1"/>
                </a:solidFill>
                <a:latin typeface="Times New Roman"/>
                <a:ea typeface="Times New Roman"/>
                <a:cs typeface="Times New Roman"/>
                <a:sym typeface="Times New Roman"/>
              </a:endParaRPr>
            </a:p>
          </p:txBody>
        </p:sp>
        <p:sp>
          <p:nvSpPr>
            <p:cNvPr id="1077" name="Google Shape;1077;p36"/>
            <p:cNvSpPr/>
            <p:nvPr/>
          </p:nvSpPr>
          <p:spPr>
            <a:xfrm>
              <a:off x="3659910" y="4514545"/>
              <a:ext cx="346941" cy="153521"/>
            </a:xfrm>
            <a:custGeom>
              <a:rect b="b" l="l" r="r" t="t"/>
              <a:pathLst>
                <a:path extrusionOk="0" h="173989" w="381635">
                  <a:moveTo>
                    <a:pt x="0" y="173761"/>
                  </a:moveTo>
                  <a:lnTo>
                    <a:pt x="381110" y="173761"/>
                  </a:lnTo>
                  <a:lnTo>
                    <a:pt x="381110"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78" name="Google Shape;1078;p36"/>
            <p:cNvSpPr/>
            <p:nvPr/>
          </p:nvSpPr>
          <p:spPr>
            <a:xfrm>
              <a:off x="4042404" y="4514545"/>
              <a:ext cx="155286" cy="153521"/>
            </a:xfrm>
            <a:custGeom>
              <a:rect b="b" l="l" r="r" t="t"/>
              <a:pathLst>
                <a:path extrusionOk="0" h="173989" w="170814">
                  <a:moveTo>
                    <a:pt x="0" y="173761"/>
                  </a:moveTo>
                  <a:lnTo>
                    <a:pt x="170737" y="173761"/>
                  </a:lnTo>
                  <a:lnTo>
                    <a:pt x="17073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79" name="Google Shape;1079;p36"/>
            <p:cNvSpPr/>
            <p:nvPr/>
          </p:nvSpPr>
          <p:spPr>
            <a:xfrm>
              <a:off x="4233652" y="4514545"/>
              <a:ext cx="599209" cy="153521"/>
            </a:xfrm>
            <a:custGeom>
              <a:rect b="b" l="l" r="r" t="t"/>
              <a:pathLst>
                <a:path extrusionOk="0" h="173989" w="659129">
                  <a:moveTo>
                    <a:pt x="0" y="173761"/>
                  </a:moveTo>
                  <a:lnTo>
                    <a:pt x="658558" y="173761"/>
                  </a:lnTo>
                  <a:lnTo>
                    <a:pt x="658558"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80" name="Google Shape;1080;p36"/>
            <p:cNvSpPr/>
            <p:nvPr/>
          </p:nvSpPr>
          <p:spPr>
            <a:xfrm>
              <a:off x="4868375" y="4514545"/>
              <a:ext cx="139123" cy="153521"/>
            </a:xfrm>
            <a:custGeom>
              <a:rect b="b" l="l" r="r" t="t"/>
              <a:pathLst>
                <a:path extrusionOk="0" h="173989" w="153035">
                  <a:moveTo>
                    <a:pt x="0" y="173761"/>
                  </a:moveTo>
                  <a:lnTo>
                    <a:pt x="152444" y="173761"/>
                  </a:lnTo>
                  <a:lnTo>
                    <a:pt x="152444"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81" name="Google Shape;1081;p36"/>
            <p:cNvSpPr/>
            <p:nvPr/>
          </p:nvSpPr>
          <p:spPr>
            <a:xfrm>
              <a:off x="5042992" y="4514545"/>
              <a:ext cx="252268" cy="153521"/>
            </a:xfrm>
            <a:custGeom>
              <a:rect b="b" l="l" r="r" t="t"/>
              <a:pathLst>
                <a:path extrusionOk="0" h="173989" w="277495">
                  <a:moveTo>
                    <a:pt x="0" y="173761"/>
                  </a:moveTo>
                  <a:lnTo>
                    <a:pt x="277448" y="173761"/>
                  </a:lnTo>
                  <a:lnTo>
                    <a:pt x="277448"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82" name="Google Shape;1082;p36"/>
            <p:cNvSpPr/>
            <p:nvPr/>
          </p:nvSpPr>
          <p:spPr>
            <a:xfrm>
              <a:off x="5331251" y="4514545"/>
              <a:ext cx="543791" cy="153521"/>
            </a:xfrm>
            <a:custGeom>
              <a:rect b="b" l="l" r="r" t="t"/>
              <a:pathLst>
                <a:path extrusionOk="0" h="173989" w="598170">
                  <a:moveTo>
                    <a:pt x="0" y="173761"/>
                  </a:moveTo>
                  <a:lnTo>
                    <a:pt x="597580" y="173761"/>
                  </a:lnTo>
                  <a:lnTo>
                    <a:pt x="597580"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83" name="Google Shape;1083;p36"/>
            <p:cNvSpPr/>
            <p:nvPr/>
          </p:nvSpPr>
          <p:spPr>
            <a:xfrm>
              <a:off x="5910538" y="4514545"/>
              <a:ext cx="199736" cy="153521"/>
            </a:xfrm>
            <a:custGeom>
              <a:rect b="b" l="l" r="r" t="t"/>
              <a:pathLst>
                <a:path extrusionOk="0" h="173989" w="219709">
                  <a:moveTo>
                    <a:pt x="0" y="173761"/>
                  </a:moveTo>
                  <a:lnTo>
                    <a:pt x="219519" y="173761"/>
                  </a:lnTo>
                  <a:lnTo>
                    <a:pt x="2195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84" name="Google Shape;1084;p36"/>
            <p:cNvSpPr/>
            <p:nvPr/>
          </p:nvSpPr>
          <p:spPr>
            <a:xfrm>
              <a:off x="6146134" y="4514545"/>
              <a:ext cx="590550" cy="153521"/>
            </a:xfrm>
            <a:custGeom>
              <a:rect b="b" l="l" r="r" t="t"/>
              <a:pathLst>
                <a:path extrusionOk="0" h="173989" w="649604">
                  <a:moveTo>
                    <a:pt x="0" y="173761"/>
                  </a:moveTo>
                  <a:lnTo>
                    <a:pt x="649411" y="173761"/>
                  </a:lnTo>
                  <a:lnTo>
                    <a:pt x="649411"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85" name="Google Shape;1085;p36"/>
            <p:cNvSpPr/>
            <p:nvPr/>
          </p:nvSpPr>
          <p:spPr>
            <a:xfrm>
              <a:off x="6772541" y="4514545"/>
              <a:ext cx="155286" cy="153521"/>
            </a:xfrm>
            <a:custGeom>
              <a:rect b="b" l="l" r="r" t="t"/>
              <a:pathLst>
                <a:path extrusionOk="0" h="173989" w="170815">
                  <a:moveTo>
                    <a:pt x="0" y="173761"/>
                  </a:moveTo>
                  <a:lnTo>
                    <a:pt x="170737" y="173761"/>
                  </a:lnTo>
                  <a:lnTo>
                    <a:pt x="17073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86" name="Google Shape;1086;p36"/>
            <p:cNvSpPr/>
            <p:nvPr/>
          </p:nvSpPr>
          <p:spPr>
            <a:xfrm>
              <a:off x="6963789" y="4514545"/>
              <a:ext cx="346941" cy="153521"/>
            </a:xfrm>
            <a:custGeom>
              <a:rect b="b" l="l" r="r" t="t"/>
              <a:pathLst>
                <a:path extrusionOk="0" h="173989" w="381634">
                  <a:moveTo>
                    <a:pt x="0" y="173761"/>
                  </a:moveTo>
                  <a:lnTo>
                    <a:pt x="381110" y="173761"/>
                  </a:lnTo>
                  <a:lnTo>
                    <a:pt x="381110"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87" name="Google Shape;1087;p36"/>
            <p:cNvSpPr/>
            <p:nvPr/>
          </p:nvSpPr>
          <p:spPr>
            <a:xfrm>
              <a:off x="7346285" y="4514545"/>
              <a:ext cx="105641" cy="153521"/>
            </a:xfrm>
            <a:custGeom>
              <a:rect b="b" l="l" r="r" t="t"/>
              <a:pathLst>
                <a:path extrusionOk="0" h="173989" w="116204">
                  <a:moveTo>
                    <a:pt x="0" y="173761"/>
                  </a:moveTo>
                  <a:lnTo>
                    <a:pt x="115857" y="173761"/>
                  </a:lnTo>
                  <a:lnTo>
                    <a:pt x="11585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88" name="Google Shape;1088;p36"/>
            <p:cNvSpPr/>
            <p:nvPr/>
          </p:nvSpPr>
          <p:spPr>
            <a:xfrm>
              <a:off x="7487641" y="4514545"/>
              <a:ext cx="252268" cy="153521"/>
            </a:xfrm>
            <a:custGeom>
              <a:rect b="b" l="l" r="r" t="t"/>
              <a:pathLst>
                <a:path extrusionOk="0" h="173989" w="277495">
                  <a:moveTo>
                    <a:pt x="0" y="173761"/>
                  </a:moveTo>
                  <a:lnTo>
                    <a:pt x="277448" y="173761"/>
                  </a:lnTo>
                  <a:lnTo>
                    <a:pt x="277448"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89" name="Google Shape;1089;p36"/>
            <p:cNvSpPr/>
            <p:nvPr/>
          </p:nvSpPr>
          <p:spPr>
            <a:xfrm>
              <a:off x="7775899" y="4514545"/>
              <a:ext cx="302491" cy="153521"/>
            </a:xfrm>
            <a:custGeom>
              <a:rect b="b" l="l" r="r" t="t"/>
              <a:pathLst>
                <a:path extrusionOk="0" h="173989" w="332740">
                  <a:moveTo>
                    <a:pt x="0" y="173761"/>
                  </a:moveTo>
                  <a:lnTo>
                    <a:pt x="332328" y="173761"/>
                  </a:lnTo>
                  <a:lnTo>
                    <a:pt x="332328"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90" name="Google Shape;1090;p36"/>
            <p:cNvSpPr/>
            <p:nvPr/>
          </p:nvSpPr>
          <p:spPr>
            <a:xfrm>
              <a:off x="8114049" y="4514545"/>
              <a:ext cx="113723" cy="153521"/>
            </a:xfrm>
            <a:custGeom>
              <a:rect b="b" l="l" r="r" t="t"/>
              <a:pathLst>
                <a:path extrusionOk="0" h="173989" w="125095">
                  <a:moveTo>
                    <a:pt x="0" y="173761"/>
                  </a:moveTo>
                  <a:lnTo>
                    <a:pt x="125004" y="173761"/>
                  </a:lnTo>
                  <a:lnTo>
                    <a:pt x="125004"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91" name="Google Shape;1091;p36"/>
            <p:cNvSpPr/>
            <p:nvPr/>
          </p:nvSpPr>
          <p:spPr>
            <a:xfrm>
              <a:off x="8263720" y="4514545"/>
              <a:ext cx="108527" cy="153521"/>
            </a:xfrm>
            <a:custGeom>
              <a:rect b="b" l="l" r="r" t="t"/>
              <a:pathLst>
                <a:path extrusionOk="0" h="173989" w="119379">
                  <a:moveTo>
                    <a:pt x="0" y="173761"/>
                  </a:moveTo>
                  <a:lnTo>
                    <a:pt x="118906" y="173761"/>
                  </a:lnTo>
                  <a:lnTo>
                    <a:pt x="11890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92" name="Google Shape;1092;p36"/>
            <p:cNvSpPr txBox="1"/>
            <p:nvPr/>
          </p:nvSpPr>
          <p:spPr>
            <a:xfrm>
              <a:off x="3648364" y="4518850"/>
              <a:ext cx="4733059" cy="338554"/>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laying it's foundation on such principles and organizing it's power in such form, as to</a:t>
              </a:r>
              <a:endParaRPr b="0" i="0" sz="1100" u="none" cap="none" strike="noStrike">
                <a:solidFill>
                  <a:schemeClr val="dk1"/>
                </a:solidFill>
                <a:latin typeface="Times New Roman"/>
                <a:ea typeface="Times New Roman"/>
                <a:cs typeface="Times New Roman"/>
                <a:sym typeface="Times New Roman"/>
              </a:endParaRPr>
            </a:p>
          </p:txBody>
        </p:sp>
        <p:sp>
          <p:nvSpPr>
            <p:cNvPr id="1093" name="Google Shape;1093;p36"/>
            <p:cNvSpPr/>
            <p:nvPr/>
          </p:nvSpPr>
          <p:spPr>
            <a:xfrm>
              <a:off x="3659910" y="4667864"/>
              <a:ext cx="277668" cy="156322"/>
            </a:xfrm>
            <a:custGeom>
              <a:rect b="b" l="l" r="r" t="t"/>
              <a:pathLst>
                <a:path extrusionOk="0" h="177164" w="305435">
                  <a:moveTo>
                    <a:pt x="0" y="176809"/>
                  </a:moveTo>
                  <a:lnTo>
                    <a:pt x="304888" y="176809"/>
                  </a:lnTo>
                  <a:lnTo>
                    <a:pt x="304888"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94" name="Google Shape;1094;p36"/>
            <p:cNvSpPr/>
            <p:nvPr/>
          </p:nvSpPr>
          <p:spPr>
            <a:xfrm>
              <a:off x="3973112" y="4667864"/>
              <a:ext cx="260927" cy="156322"/>
            </a:xfrm>
            <a:custGeom>
              <a:rect b="b" l="l" r="r" t="t"/>
              <a:pathLst>
                <a:path extrusionOk="0" h="177164" w="287020">
                  <a:moveTo>
                    <a:pt x="0" y="176809"/>
                  </a:moveTo>
                  <a:lnTo>
                    <a:pt x="286594" y="176809"/>
                  </a:lnTo>
                  <a:lnTo>
                    <a:pt x="28659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95" name="Google Shape;1095;p36"/>
            <p:cNvSpPr/>
            <p:nvPr/>
          </p:nvSpPr>
          <p:spPr>
            <a:xfrm>
              <a:off x="4269683" y="4667864"/>
              <a:ext cx="282864" cy="156322"/>
            </a:xfrm>
            <a:custGeom>
              <a:rect b="b" l="l" r="r" t="t"/>
              <a:pathLst>
                <a:path extrusionOk="0" h="177164" w="311150">
                  <a:moveTo>
                    <a:pt x="0" y="176809"/>
                  </a:moveTo>
                  <a:lnTo>
                    <a:pt x="310986" y="176809"/>
                  </a:lnTo>
                  <a:lnTo>
                    <a:pt x="31098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96" name="Google Shape;1096;p36"/>
            <p:cNvSpPr/>
            <p:nvPr/>
          </p:nvSpPr>
          <p:spPr>
            <a:xfrm>
              <a:off x="4588431" y="4667864"/>
              <a:ext cx="269009" cy="156322"/>
            </a:xfrm>
            <a:custGeom>
              <a:rect b="b" l="l" r="r" t="t"/>
              <a:pathLst>
                <a:path extrusionOk="0" h="177164" w="295910">
                  <a:moveTo>
                    <a:pt x="0" y="176809"/>
                  </a:moveTo>
                  <a:lnTo>
                    <a:pt x="295741" y="176809"/>
                  </a:lnTo>
                  <a:lnTo>
                    <a:pt x="29574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97" name="Google Shape;1097;p36"/>
            <p:cNvSpPr/>
            <p:nvPr/>
          </p:nvSpPr>
          <p:spPr>
            <a:xfrm>
              <a:off x="4893320" y="4667864"/>
              <a:ext cx="316345" cy="156322"/>
            </a:xfrm>
            <a:custGeom>
              <a:rect b="b" l="l" r="r" t="t"/>
              <a:pathLst>
                <a:path extrusionOk="0" h="177164" w="347979">
                  <a:moveTo>
                    <a:pt x="0" y="176809"/>
                  </a:moveTo>
                  <a:lnTo>
                    <a:pt x="347572" y="176809"/>
                  </a:lnTo>
                  <a:lnTo>
                    <a:pt x="347572"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98" name="Google Shape;1098;p36"/>
            <p:cNvSpPr/>
            <p:nvPr/>
          </p:nvSpPr>
          <p:spPr>
            <a:xfrm>
              <a:off x="5245328" y="4667864"/>
              <a:ext cx="105641" cy="156322"/>
            </a:xfrm>
            <a:custGeom>
              <a:rect b="b" l="l" r="r" t="t"/>
              <a:pathLst>
                <a:path extrusionOk="0" h="177164" w="116204">
                  <a:moveTo>
                    <a:pt x="0" y="176809"/>
                  </a:moveTo>
                  <a:lnTo>
                    <a:pt x="115857" y="176809"/>
                  </a:lnTo>
                  <a:lnTo>
                    <a:pt x="11585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099" name="Google Shape;1099;p36"/>
            <p:cNvSpPr/>
            <p:nvPr/>
          </p:nvSpPr>
          <p:spPr>
            <a:xfrm>
              <a:off x="5386685" y="4667864"/>
              <a:ext cx="313459" cy="156322"/>
            </a:xfrm>
            <a:custGeom>
              <a:rect b="b" l="l" r="r" t="t"/>
              <a:pathLst>
                <a:path extrusionOk="0" h="177164" w="344804">
                  <a:moveTo>
                    <a:pt x="0" y="176809"/>
                  </a:moveTo>
                  <a:lnTo>
                    <a:pt x="344523" y="176809"/>
                  </a:lnTo>
                  <a:lnTo>
                    <a:pt x="34452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100" name="Google Shape;1100;p36"/>
            <p:cNvSpPr/>
            <p:nvPr/>
          </p:nvSpPr>
          <p:spPr>
            <a:xfrm>
              <a:off x="5735921" y="4667864"/>
              <a:ext cx="252268" cy="156322"/>
            </a:xfrm>
            <a:custGeom>
              <a:rect b="b" l="l" r="r" t="t"/>
              <a:pathLst>
                <a:path extrusionOk="0" h="177164" w="277495">
                  <a:moveTo>
                    <a:pt x="0" y="176809"/>
                  </a:moveTo>
                  <a:lnTo>
                    <a:pt x="277448" y="176809"/>
                  </a:lnTo>
                  <a:lnTo>
                    <a:pt x="27744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101" name="Google Shape;1101;p36"/>
            <p:cNvSpPr/>
            <p:nvPr/>
          </p:nvSpPr>
          <p:spPr>
            <a:xfrm>
              <a:off x="6024177" y="4667864"/>
              <a:ext cx="330200" cy="156322"/>
            </a:xfrm>
            <a:custGeom>
              <a:rect b="b" l="l" r="r" t="t"/>
              <a:pathLst>
                <a:path extrusionOk="0" h="177164" w="363220">
                  <a:moveTo>
                    <a:pt x="0" y="176809"/>
                  </a:moveTo>
                  <a:lnTo>
                    <a:pt x="362817" y="176809"/>
                  </a:lnTo>
                  <a:lnTo>
                    <a:pt x="362817"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102" name="Google Shape;1102;p36"/>
            <p:cNvSpPr/>
            <p:nvPr/>
          </p:nvSpPr>
          <p:spPr>
            <a:xfrm>
              <a:off x="6390044" y="4667864"/>
              <a:ext cx="199736" cy="156322"/>
            </a:xfrm>
            <a:custGeom>
              <a:rect b="b" l="l" r="r" t="t"/>
              <a:pathLst>
                <a:path extrusionOk="0" h="177164" w="219709">
                  <a:moveTo>
                    <a:pt x="0" y="176809"/>
                  </a:moveTo>
                  <a:lnTo>
                    <a:pt x="219519" y="176809"/>
                  </a:lnTo>
                  <a:lnTo>
                    <a:pt x="219519"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103" name="Google Shape;1103;p36"/>
            <p:cNvSpPr/>
            <p:nvPr/>
          </p:nvSpPr>
          <p:spPr>
            <a:xfrm>
              <a:off x="6625639" y="4667864"/>
              <a:ext cx="543791" cy="156322"/>
            </a:xfrm>
            <a:custGeom>
              <a:rect b="b" l="l" r="r" t="t"/>
              <a:pathLst>
                <a:path extrusionOk="0" h="177164" w="598170">
                  <a:moveTo>
                    <a:pt x="0" y="176809"/>
                  </a:moveTo>
                  <a:lnTo>
                    <a:pt x="597580" y="176809"/>
                  </a:lnTo>
                  <a:lnTo>
                    <a:pt x="597580"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104" name="Google Shape;1104;p36"/>
            <p:cNvSpPr/>
            <p:nvPr/>
          </p:nvSpPr>
          <p:spPr>
            <a:xfrm>
              <a:off x="7240958" y="4667864"/>
              <a:ext cx="516082" cy="156322"/>
            </a:xfrm>
            <a:custGeom>
              <a:rect b="b" l="l" r="r" t="t"/>
              <a:pathLst>
                <a:path extrusionOk="0" h="177164" w="567690">
                  <a:moveTo>
                    <a:pt x="0" y="176809"/>
                  </a:moveTo>
                  <a:lnTo>
                    <a:pt x="567092" y="176809"/>
                  </a:lnTo>
                  <a:lnTo>
                    <a:pt x="567092"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105" name="Google Shape;1105;p36"/>
            <p:cNvSpPr/>
            <p:nvPr/>
          </p:nvSpPr>
          <p:spPr>
            <a:xfrm>
              <a:off x="7792530" y="4667864"/>
              <a:ext cx="368877" cy="156322"/>
            </a:xfrm>
            <a:custGeom>
              <a:rect b="b" l="l" r="r" t="t"/>
              <a:pathLst>
                <a:path extrusionOk="0" h="177164" w="405765">
                  <a:moveTo>
                    <a:pt x="0" y="176809"/>
                  </a:moveTo>
                  <a:lnTo>
                    <a:pt x="405501" y="176809"/>
                  </a:lnTo>
                  <a:lnTo>
                    <a:pt x="405501"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106" name="Google Shape;1106;p36"/>
            <p:cNvSpPr/>
            <p:nvPr/>
          </p:nvSpPr>
          <p:spPr>
            <a:xfrm>
              <a:off x="8197200" y="4667864"/>
              <a:ext cx="213591" cy="156322"/>
            </a:xfrm>
            <a:custGeom>
              <a:rect b="b" l="l" r="r" t="t"/>
              <a:pathLst>
                <a:path extrusionOk="0" h="177164" w="234950">
                  <a:moveTo>
                    <a:pt x="0" y="176809"/>
                  </a:moveTo>
                  <a:lnTo>
                    <a:pt x="234763" y="176809"/>
                  </a:lnTo>
                  <a:lnTo>
                    <a:pt x="23476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ahoma"/>
                <a:ea typeface="Tahoma"/>
                <a:cs typeface="Tahoma"/>
                <a:sym typeface="Tahoma"/>
              </a:endParaRPr>
            </a:p>
          </p:txBody>
        </p:sp>
        <p:sp>
          <p:nvSpPr>
            <p:cNvPr id="1107" name="Google Shape;1107;p36"/>
            <p:cNvSpPr/>
            <p:nvPr/>
          </p:nvSpPr>
          <p:spPr>
            <a:xfrm>
              <a:off x="3659910" y="4977191"/>
              <a:ext cx="368877" cy="156322"/>
            </a:xfrm>
            <a:custGeom>
              <a:rect b="b" l="l" r="r" t="t"/>
              <a:pathLst>
                <a:path extrusionOk="0" h="177164" w="405764">
                  <a:moveTo>
                    <a:pt x="0" y="176809"/>
                  </a:moveTo>
                  <a:lnTo>
                    <a:pt x="405501" y="176809"/>
                  </a:lnTo>
                  <a:lnTo>
                    <a:pt x="405501"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08" name="Google Shape;1108;p36"/>
            <p:cNvSpPr/>
            <p:nvPr/>
          </p:nvSpPr>
          <p:spPr>
            <a:xfrm>
              <a:off x="4064579" y="4977191"/>
              <a:ext cx="208395" cy="156322"/>
            </a:xfrm>
            <a:custGeom>
              <a:rect b="b" l="l" r="r" t="t"/>
              <a:pathLst>
                <a:path extrusionOk="0" h="177164" w="229235">
                  <a:moveTo>
                    <a:pt x="0" y="176809"/>
                  </a:moveTo>
                  <a:lnTo>
                    <a:pt x="228666" y="176809"/>
                  </a:lnTo>
                  <a:lnTo>
                    <a:pt x="22866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09" name="Google Shape;1109;p36"/>
            <p:cNvSpPr/>
            <p:nvPr/>
          </p:nvSpPr>
          <p:spPr>
            <a:xfrm>
              <a:off x="4308489" y="4977191"/>
              <a:ext cx="715241" cy="156322"/>
            </a:xfrm>
            <a:custGeom>
              <a:rect b="b" l="l" r="r" t="t"/>
              <a:pathLst>
                <a:path extrusionOk="0" h="177164" w="786764">
                  <a:moveTo>
                    <a:pt x="0" y="176809"/>
                  </a:moveTo>
                  <a:lnTo>
                    <a:pt x="786611" y="176809"/>
                  </a:lnTo>
                  <a:lnTo>
                    <a:pt x="786611"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10" name="Google Shape;1110;p36"/>
            <p:cNvSpPr/>
            <p:nvPr/>
          </p:nvSpPr>
          <p:spPr>
            <a:xfrm>
              <a:off x="5059622" y="4977191"/>
              <a:ext cx="244186" cy="156322"/>
            </a:xfrm>
            <a:custGeom>
              <a:rect b="b" l="l" r="r" t="t"/>
              <a:pathLst>
                <a:path extrusionOk="0" h="177164" w="268604">
                  <a:moveTo>
                    <a:pt x="0" y="176809"/>
                  </a:moveTo>
                  <a:lnTo>
                    <a:pt x="268301" y="176809"/>
                  </a:lnTo>
                  <a:lnTo>
                    <a:pt x="26830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11" name="Google Shape;1111;p36"/>
            <p:cNvSpPr/>
            <p:nvPr/>
          </p:nvSpPr>
          <p:spPr>
            <a:xfrm>
              <a:off x="5339565" y="4977191"/>
              <a:ext cx="613064" cy="156322"/>
            </a:xfrm>
            <a:custGeom>
              <a:rect b="b" l="l" r="r" t="t"/>
              <a:pathLst>
                <a:path extrusionOk="0" h="177164" w="674370">
                  <a:moveTo>
                    <a:pt x="0" y="176809"/>
                  </a:moveTo>
                  <a:lnTo>
                    <a:pt x="673802" y="176809"/>
                  </a:lnTo>
                  <a:lnTo>
                    <a:pt x="673802"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12" name="Google Shape;1112;p36"/>
            <p:cNvSpPr/>
            <p:nvPr/>
          </p:nvSpPr>
          <p:spPr>
            <a:xfrm>
              <a:off x="5988146" y="4977191"/>
              <a:ext cx="368877" cy="156322"/>
            </a:xfrm>
            <a:custGeom>
              <a:rect b="b" l="l" r="r" t="t"/>
              <a:pathLst>
                <a:path extrusionOk="0" h="177164" w="405765">
                  <a:moveTo>
                    <a:pt x="0" y="176809"/>
                  </a:moveTo>
                  <a:lnTo>
                    <a:pt x="405501" y="176809"/>
                  </a:lnTo>
                  <a:lnTo>
                    <a:pt x="405501"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13" name="Google Shape;1113;p36"/>
            <p:cNvSpPr/>
            <p:nvPr/>
          </p:nvSpPr>
          <p:spPr>
            <a:xfrm>
              <a:off x="6392815" y="4977191"/>
              <a:ext cx="177800" cy="156322"/>
            </a:xfrm>
            <a:custGeom>
              <a:rect b="b" l="l" r="r" t="t"/>
              <a:pathLst>
                <a:path extrusionOk="0" h="177164" w="195579">
                  <a:moveTo>
                    <a:pt x="0" y="176809"/>
                  </a:moveTo>
                  <a:lnTo>
                    <a:pt x="195128" y="176809"/>
                  </a:lnTo>
                  <a:lnTo>
                    <a:pt x="195128"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14" name="Google Shape;1114;p36"/>
            <p:cNvSpPr/>
            <p:nvPr/>
          </p:nvSpPr>
          <p:spPr>
            <a:xfrm>
              <a:off x="6606237" y="4977191"/>
              <a:ext cx="130464" cy="156322"/>
            </a:xfrm>
            <a:custGeom>
              <a:rect b="b" l="l" r="r" t="t"/>
              <a:pathLst>
                <a:path extrusionOk="0" h="177164" w="143509">
                  <a:moveTo>
                    <a:pt x="0" y="176809"/>
                  </a:moveTo>
                  <a:lnTo>
                    <a:pt x="143297" y="176809"/>
                  </a:lnTo>
                  <a:lnTo>
                    <a:pt x="14329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15" name="Google Shape;1115;p36"/>
            <p:cNvSpPr/>
            <p:nvPr/>
          </p:nvSpPr>
          <p:spPr>
            <a:xfrm>
              <a:off x="6772540" y="4977191"/>
              <a:ext cx="460664" cy="156322"/>
            </a:xfrm>
            <a:custGeom>
              <a:rect b="b" l="l" r="r" t="t"/>
              <a:pathLst>
                <a:path extrusionOk="0" h="177164" w="506729">
                  <a:moveTo>
                    <a:pt x="0" y="176809"/>
                  </a:moveTo>
                  <a:lnTo>
                    <a:pt x="506114" y="176809"/>
                  </a:lnTo>
                  <a:lnTo>
                    <a:pt x="50611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16" name="Google Shape;1116;p36"/>
            <p:cNvSpPr/>
            <p:nvPr/>
          </p:nvSpPr>
          <p:spPr>
            <a:xfrm>
              <a:off x="7268676" y="4977191"/>
              <a:ext cx="161059" cy="156322"/>
            </a:xfrm>
            <a:custGeom>
              <a:rect b="b" l="l" r="r" t="t"/>
              <a:pathLst>
                <a:path extrusionOk="0" h="177164" w="177165">
                  <a:moveTo>
                    <a:pt x="0" y="176809"/>
                  </a:moveTo>
                  <a:lnTo>
                    <a:pt x="176835" y="176809"/>
                  </a:lnTo>
                  <a:lnTo>
                    <a:pt x="176835"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17" name="Google Shape;1117;p36"/>
            <p:cNvSpPr/>
            <p:nvPr/>
          </p:nvSpPr>
          <p:spPr>
            <a:xfrm>
              <a:off x="7465469" y="4977191"/>
              <a:ext cx="252268" cy="156322"/>
            </a:xfrm>
            <a:custGeom>
              <a:rect b="b" l="l" r="r" t="t"/>
              <a:pathLst>
                <a:path extrusionOk="0" h="177164" w="277495">
                  <a:moveTo>
                    <a:pt x="0" y="176809"/>
                  </a:moveTo>
                  <a:lnTo>
                    <a:pt x="277448" y="176809"/>
                  </a:lnTo>
                  <a:lnTo>
                    <a:pt x="27744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18" name="Google Shape;1118;p36"/>
            <p:cNvSpPr/>
            <p:nvPr/>
          </p:nvSpPr>
          <p:spPr>
            <a:xfrm>
              <a:off x="7753726" y="4977191"/>
              <a:ext cx="199736" cy="156322"/>
            </a:xfrm>
            <a:custGeom>
              <a:rect b="b" l="l" r="r" t="t"/>
              <a:pathLst>
                <a:path extrusionOk="0" h="177164" w="219709">
                  <a:moveTo>
                    <a:pt x="0" y="176809"/>
                  </a:moveTo>
                  <a:lnTo>
                    <a:pt x="219519" y="176809"/>
                  </a:lnTo>
                  <a:lnTo>
                    <a:pt x="219519"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19" name="Google Shape;1119;p36"/>
            <p:cNvSpPr/>
            <p:nvPr/>
          </p:nvSpPr>
          <p:spPr>
            <a:xfrm>
              <a:off x="7989322" y="4977191"/>
              <a:ext cx="474518" cy="156322"/>
            </a:xfrm>
            <a:custGeom>
              <a:rect b="b" l="l" r="r" t="t"/>
              <a:pathLst>
                <a:path extrusionOk="0" h="177164" w="521970">
                  <a:moveTo>
                    <a:pt x="0" y="176809"/>
                  </a:moveTo>
                  <a:lnTo>
                    <a:pt x="521358" y="176809"/>
                  </a:lnTo>
                  <a:lnTo>
                    <a:pt x="52135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20" name="Google Shape;1120;p36"/>
            <p:cNvSpPr/>
            <p:nvPr/>
          </p:nvSpPr>
          <p:spPr>
            <a:xfrm>
              <a:off x="3659909" y="5133199"/>
              <a:ext cx="357909" cy="153521"/>
            </a:xfrm>
            <a:custGeom>
              <a:rect b="b" l="l" r="r" t="t"/>
              <a:pathLst>
                <a:path extrusionOk="0" h="173989" w="393700">
                  <a:moveTo>
                    <a:pt x="0" y="173761"/>
                  </a:moveTo>
                  <a:lnTo>
                    <a:pt x="393305" y="173761"/>
                  </a:lnTo>
                  <a:lnTo>
                    <a:pt x="393305"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21" name="Google Shape;1121;p36"/>
            <p:cNvSpPr/>
            <p:nvPr/>
          </p:nvSpPr>
          <p:spPr>
            <a:xfrm>
              <a:off x="4092296" y="5133199"/>
              <a:ext cx="199736" cy="153521"/>
            </a:xfrm>
            <a:custGeom>
              <a:rect b="b" l="l" r="r" t="t"/>
              <a:pathLst>
                <a:path extrusionOk="0" h="173989" w="219710">
                  <a:moveTo>
                    <a:pt x="0" y="173761"/>
                  </a:moveTo>
                  <a:lnTo>
                    <a:pt x="219519" y="173761"/>
                  </a:lnTo>
                  <a:lnTo>
                    <a:pt x="2195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22" name="Google Shape;1122;p36"/>
            <p:cNvSpPr/>
            <p:nvPr/>
          </p:nvSpPr>
          <p:spPr>
            <a:xfrm>
              <a:off x="4327890" y="5133199"/>
              <a:ext cx="654627" cy="153521"/>
            </a:xfrm>
            <a:custGeom>
              <a:rect b="b" l="l" r="r" t="t"/>
              <a:pathLst>
                <a:path extrusionOk="0" h="173989" w="720089">
                  <a:moveTo>
                    <a:pt x="0" y="173761"/>
                  </a:moveTo>
                  <a:lnTo>
                    <a:pt x="719536" y="173761"/>
                  </a:lnTo>
                  <a:lnTo>
                    <a:pt x="719536"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23" name="Google Shape;1123;p36"/>
            <p:cNvSpPr/>
            <p:nvPr/>
          </p:nvSpPr>
          <p:spPr>
            <a:xfrm>
              <a:off x="5018047" y="5133199"/>
              <a:ext cx="139123" cy="153521"/>
            </a:xfrm>
            <a:custGeom>
              <a:rect b="b" l="l" r="r" t="t"/>
              <a:pathLst>
                <a:path extrusionOk="0" h="173989" w="153035">
                  <a:moveTo>
                    <a:pt x="0" y="173761"/>
                  </a:moveTo>
                  <a:lnTo>
                    <a:pt x="152443" y="173761"/>
                  </a:lnTo>
                  <a:lnTo>
                    <a:pt x="15244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24" name="Google Shape;1124;p36"/>
            <p:cNvSpPr/>
            <p:nvPr/>
          </p:nvSpPr>
          <p:spPr>
            <a:xfrm>
              <a:off x="5192665" y="5133199"/>
              <a:ext cx="599209" cy="153521"/>
            </a:xfrm>
            <a:custGeom>
              <a:rect b="b" l="l" r="r" t="t"/>
              <a:pathLst>
                <a:path extrusionOk="0" h="173989" w="659129">
                  <a:moveTo>
                    <a:pt x="0" y="173761"/>
                  </a:moveTo>
                  <a:lnTo>
                    <a:pt x="658558" y="173761"/>
                  </a:lnTo>
                  <a:lnTo>
                    <a:pt x="658558"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25" name="Google Shape;1125;p36"/>
            <p:cNvSpPr/>
            <p:nvPr/>
          </p:nvSpPr>
          <p:spPr>
            <a:xfrm>
              <a:off x="5827387" y="5133199"/>
              <a:ext cx="238414" cy="153521"/>
            </a:xfrm>
            <a:custGeom>
              <a:rect b="b" l="l" r="r" t="t"/>
              <a:pathLst>
                <a:path extrusionOk="0" h="173989" w="262254">
                  <a:moveTo>
                    <a:pt x="0" y="173761"/>
                  </a:moveTo>
                  <a:lnTo>
                    <a:pt x="262203" y="173761"/>
                  </a:lnTo>
                  <a:lnTo>
                    <a:pt x="26220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26" name="Google Shape;1126;p36"/>
            <p:cNvSpPr/>
            <p:nvPr/>
          </p:nvSpPr>
          <p:spPr>
            <a:xfrm>
              <a:off x="6101787" y="5133199"/>
              <a:ext cx="352136" cy="153521"/>
            </a:xfrm>
            <a:custGeom>
              <a:rect b="b" l="l" r="r" t="t"/>
              <a:pathLst>
                <a:path extrusionOk="0" h="173989" w="387350">
                  <a:moveTo>
                    <a:pt x="0" y="173761"/>
                  </a:moveTo>
                  <a:lnTo>
                    <a:pt x="387208" y="173761"/>
                  </a:lnTo>
                  <a:lnTo>
                    <a:pt x="387208"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27" name="Google Shape;1127;p36"/>
            <p:cNvSpPr/>
            <p:nvPr/>
          </p:nvSpPr>
          <p:spPr>
            <a:xfrm>
              <a:off x="6487054" y="5133199"/>
              <a:ext cx="208395" cy="153521"/>
            </a:xfrm>
            <a:custGeom>
              <a:rect b="b" l="l" r="r" t="t"/>
              <a:pathLst>
                <a:path extrusionOk="0" h="173989" w="229234">
                  <a:moveTo>
                    <a:pt x="0" y="173761"/>
                  </a:moveTo>
                  <a:lnTo>
                    <a:pt x="228666" y="173761"/>
                  </a:lnTo>
                  <a:lnTo>
                    <a:pt x="22866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28" name="Google Shape;1128;p36"/>
            <p:cNvSpPr/>
            <p:nvPr/>
          </p:nvSpPr>
          <p:spPr>
            <a:xfrm>
              <a:off x="6730964" y="5133199"/>
              <a:ext cx="485486" cy="153521"/>
            </a:xfrm>
            <a:custGeom>
              <a:rect b="b" l="l" r="r" t="t"/>
              <a:pathLst>
                <a:path extrusionOk="0" h="173989" w="534034">
                  <a:moveTo>
                    <a:pt x="0" y="173761"/>
                  </a:moveTo>
                  <a:lnTo>
                    <a:pt x="533554" y="173761"/>
                  </a:lnTo>
                  <a:lnTo>
                    <a:pt x="533554"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29" name="Google Shape;1129;p36"/>
            <p:cNvSpPr/>
            <p:nvPr/>
          </p:nvSpPr>
          <p:spPr>
            <a:xfrm>
              <a:off x="7252047" y="5133199"/>
              <a:ext cx="166832" cy="153521"/>
            </a:xfrm>
            <a:custGeom>
              <a:rect b="b" l="l" r="r" t="t"/>
              <a:pathLst>
                <a:path extrusionOk="0" h="173989" w="183515">
                  <a:moveTo>
                    <a:pt x="0" y="173761"/>
                  </a:moveTo>
                  <a:lnTo>
                    <a:pt x="182933" y="173761"/>
                  </a:lnTo>
                  <a:lnTo>
                    <a:pt x="18293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30" name="Google Shape;1130;p36"/>
            <p:cNvSpPr/>
            <p:nvPr/>
          </p:nvSpPr>
          <p:spPr>
            <a:xfrm>
              <a:off x="7454381" y="5133199"/>
              <a:ext cx="285750" cy="153521"/>
            </a:xfrm>
            <a:custGeom>
              <a:rect b="b" l="l" r="r" t="t"/>
              <a:pathLst>
                <a:path extrusionOk="0" h="173989" w="314325">
                  <a:moveTo>
                    <a:pt x="0" y="173761"/>
                  </a:moveTo>
                  <a:lnTo>
                    <a:pt x="314034" y="173761"/>
                  </a:lnTo>
                  <a:lnTo>
                    <a:pt x="314034"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31" name="Google Shape;1131;p36"/>
            <p:cNvSpPr/>
            <p:nvPr/>
          </p:nvSpPr>
          <p:spPr>
            <a:xfrm>
              <a:off x="7775899" y="5133199"/>
              <a:ext cx="482600" cy="153521"/>
            </a:xfrm>
            <a:custGeom>
              <a:rect b="b" l="l" r="r" t="t"/>
              <a:pathLst>
                <a:path extrusionOk="0" h="173989" w="530859">
                  <a:moveTo>
                    <a:pt x="0" y="173761"/>
                  </a:moveTo>
                  <a:lnTo>
                    <a:pt x="530505" y="173761"/>
                  </a:lnTo>
                  <a:lnTo>
                    <a:pt x="530505"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32" name="Google Shape;1132;p36"/>
            <p:cNvSpPr/>
            <p:nvPr/>
          </p:nvSpPr>
          <p:spPr>
            <a:xfrm>
              <a:off x="8294209" y="5133199"/>
              <a:ext cx="108527" cy="153521"/>
            </a:xfrm>
            <a:custGeom>
              <a:rect b="b" l="l" r="r" t="t"/>
              <a:pathLst>
                <a:path extrusionOk="0" h="173989" w="119379">
                  <a:moveTo>
                    <a:pt x="0" y="173761"/>
                  </a:moveTo>
                  <a:lnTo>
                    <a:pt x="118906" y="173761"/>
                  </a:lnTo>
                  <a:lnTo>
                    <a:pt x="11890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33" name="Google Shape;1133;p36"/>
            <p:cNvSpPr/>
            <p:nvPr/>
          </p:nvSpPr>
          <p:spPr>
            <a:xfrm>
              <a:off x="3659909" y="5286518"/>
              <a:ext cx="324427" cy="156322"/>
            </a:xfrm>
            <a:custGeom>
              <a:rect b="b" l="l" r="r" t="t"/>
              <a:pathLst>
                <a:path extrusionOk="0" h="177164" w="356870">
                  <a:moveTo>
                    <a:pt x="0" y="176809"/>
                  </a:moveTo>
                  <a:lnTo>
                    <a:pt x="356719" y="176809"/>
                  </a:lnTo>
                  <a:lnTo>
                    <a:pt x="356719"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34" name="Google Shape;1134;p36"/>
            <p:cNvSpPr/>
            <p:nvPr/>
          </p:nvSpPr>
          <p:spPr>
            <a:xfrm>
              <a:off x="4020232" y="5286518"/>
              <a:ext cx="307686" cy="156322"/>
            </a:xfrm>
            <a:custGeom>
              <a:rect b="b" l="l" r="r" t="t"/>
              <a:pathLst>
                <a:path extrusionOk="0" h="177164" w="338454">
                  <a:moveTo>
                    <a:pt x="0" y="176809"/>
                  </a:moveTo>
                  <a:lnTo>
                    <a:pt x="338425" y="176809"/>
                  </a:lnTo>
                  <a:lnTo>
                    <a:pt x="338425"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35" name="Google Shape;1135;p36"/>
            <p:cNvSpPr/>
            <p:nvPr/>
          </p:nvSpPr>
          <p:spPr>
            <a:xfrm>
              <a:off x="4363923" y="5286518"/>
              <a:ext cx="260927" cy="156322"/>
            </a:xfrm>
            <a:custGeom>
              <a:rect b="b" l="l" r="r" t="t"/>
              <a:pathLst>
                <a:path extrusionOk="0" h="177164" w="287020">
                  <a:moveTo>
                    <a:pt x="0" y="176809"/>
                  </a:moveTo>
                  <a:lnTo>
                    <a:pt x="286594" y="176809"/>
                  </a:lnTo>
                  <a:lnTo>
                    <a:pt x="28659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36" name="Google Shape;1136;p36"/>
            <p:cNvSpPr/>
            <p:nvPr/>
          </p:nvSpPr>
          <p:spPr>
            <a:xfrm>
              <a:off x="4660496" y="5286518"/>
              <a:ext cx="166832" cy="156322"/>
            </a:xfrm>
            <a:custGeom>
              <a:rect b="b" l="l" r="r" t="t"/>
              <a:pathLst>
                <a:path extrusionOk="0" h="177164" w="183514">
                  <a:moveTo>
                    <a:pt x="0" y="176809"/>
                  </a:moveTo>
                  <a:lnTo>
                    <a:pt x="182932" y="176809"/>
                  </a:lnTo>
                  <a:lnTo>
                    <a:pt x="182932"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37" name="Google Shape;1137;p36"/>
            <p:cNvSpPr/>
            <p:nvPr/>
          </p:nvSpPr>
          <p:spPr>
            <a:xfrm>
              <a:off x="4862831" y="5286518"/>
              <a:ext cx="554759" cy="156322"/>
            </a:xfrm>
            <a:custGeom>
              <a:rect b="b" l="l" r="r" t="t"/>
              <a:pathLst>
                <a:path extrusionOk="0" h="177164" w="610235">
                  <a:moveTo>
                    <a:pt x="0" y="176809"/>
                  </a:moveTo>
                  <a:lnTo>
                    <a:pt x="609776" y="176809"/>
                  </a:lnTo>
                  <a:lnTo>
                    <a:pt x="609776"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38" name="Google Shape;1138;p36"/>
            <p:cNvSpPr/>
            <p:nvPr/>
          </p:nvSpPr>
          <p:spPr>
            <a:xfrm>
              <a:off x="5486466" y="5286518"/>
              <a:ext cx="238414" cy="156322"/>
            </a:xfrm>
            <a:custGeom>
              <a:rect b="b" l="l" r="r" t="t"/>
              <a:pathLst>
                <a:path extrusionOk="0" h="177164" w="262254">
                  <a:moveTo>
                    <a:pt x="0" y="176809"/>
                  </a:moveTo>
                  <a:lnTo>
                    <a:pt x="262203" y="176809"/>
                  </a:lnTo>
                  <a:lnTo>
                    <a:pt x="26220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39" name="Google Shape;1139;p36"/>
            <p:cNvSpPr/>
            <p:nvPr/>
          </p:nvSpPr>
          <p:spPr>
            <a:xfrm>
              <a:off x="5758093" y="5286518"/>
              <a:ext cx="108527" cy="156322"/>
            </a:xfrm>
            <a:custGeom>
              <a:rect b="b" l="l" r="r" t="t"/>
              <a:pathLst>
                <a:path extrusionOk="0" h="177164" w="119379">
                  <a:moveTo>
                    <a:pt x="0" y="176809"/>
                  </a:moveTo>
                  <a:lnTo>
                    <a:pt x="118906" y="176809"/>
                  </a:lnTo>
                  <a:lnTo>
                    <a:pt x="11890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40" name="Google Shape;1140;p36"/>
            <p:cNvSpPr/>
            <p:nvPr/>
          </p:nvSpPr>
          <p:spPr>
            <a:xfrm>
              <a:off x="5902223" y="5286518"/>
              <a:ext cx="260927" cy="156322"/>
            </a:xfrm>
            <a:custGeom>
              <a:rect b="b" l="l" r="r" t="t"/>
              <a:pathLst>
                <a:path extrusionOk="0" h="177164" w="287020">
                  <a:moveTo>
                    <a:pt x="0" y="176809"/>
                  </a:moveTo>
                  <a:lnTo>
                    <a:pt x="286595" y="176809"/>
                  </a:lnTo>
                  <a:lnTo>
                    <a:pt x="286595"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41" name="Google Shape;1141;p36"/>
            <p:cNvSpPr/>
            <p:nvPr/>
          </p:nvSpPr>
          <p:spPr>
            <a:xfrm>
              <a:off x="6198797" y="5286518"/>
              <a:ext cx="610177" cy="156322"/>
            </a:xfrm>
            <a:custGeom>
              <a:rect b="b" l="l" r="r" t="t"/>
              <a:pathLst>
                <a:path extrusionOk="0" h="177164" w="671195">
                  <a:moveTo>
                    <a:pt x="0" y="176809"/>
                  </a:moveTo>
                  <a:lnTo>
                    <a:pt x="670753" y="176809"/>
                  </a:lnTo>
                  <a:lnTo>
                    <a:pt x="670753"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42" name="Google Shape;1142;p36"/>
            <p:cNvSpPr/>
            <p:nvPr/>
          </p:nvSpPr>
          <p:spPr>
            <a:xfrm>
              <a:off x="6844605" y="5286518"/>
              <a:ext cx="139123" cy="156322"/>
            </a:xfrm>
            <a:custGeom>
              <a:rect b="b" l="l" r="r" t="t"/>
              <a:pathLst>
                <a:path extrusionOk="0" h="177164" w="153034">
                  <a:moveTo>
                    <a:pt x="0" y="176809"/>
                  </a:moveTo>
                  <a:lnTo>
                    <a:pt x="152444" y="176809"/>
                  </a:lnTo>
                  <a:lnTo>
                    <a:pt x="15244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43" name="Google Shape;1143;p36"/>
            <p:cNvSpPr/>
            <p:nvPr/>
          </p:nvSpPr>
          <p:spPr>
            <a:xfrm>
              <a:off x="7019223" y="5286518"/>
              <a:ext cx="576695" cy="156322"/>
            </a:xfrm>
            <a:custGeom>
              <a:rect b="b" l="l" r="r" t="t"/>
              <a:pathLst>
                <a:path extrusionOk="0" h="177164" w="634365">
                  <a:moveTo>
                    <a:pt x="0" y="176809"/>
                  </a:moveTo>
                  <a:lnTo>
                    <a:pt x="634167" y="176809"/>
                  </a:lnTo>
                  <a:lnTo>
                    <a:pt x="634167"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44" name="Google Shape;1144;p36"/>
            <p:cNvSpPr/>
            <p:nvPr/>
          </p:nvSpPr>
          <p:spPr>
            <a:xfrm>
              <a:off x="7631770" y="5286518"/>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45" name="Google Shape;1145;p36"/>
            <p:cNvSpPr/>
            <p:nvPr/>
          </p:nvSpPr>
          <p:spPr>
            <a:xfrm>
              <a:off x="7836878" y="5286518"/>
              <a:ext cx="324427" cy="156322"/>
            </a:xfrm>
            <a:custGeom>
              <a:rect b="b" l="l" r="r" t="t"/>
              <a:pathLst>
                <a:path extrusionOk="0" h="177164" w="356870">
                  <a:moveTo>
                    <a:pt x="0" y="176809"/>
                  </a:moveTo>
                  <a:lnTo>
                    <a:pt x="356719" y="176809"/>
                  </a:lnTo>
                  <a:lnTo>
                    <a:pt x="356719"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46" name="Google Shape;1146;p36"/>
            <p:cNvSpPr/>
            <p:nvPr/>
          </p:nvSpPr>
          <p:spPr>
            <a:xfrm>
              <a:off x="8197200" y="5286518"/>
              <a:ext cx="105641" cy="156322"/>
            </a:xfrm>
            <a:custGeom>
              <a:rect b="b" l="l" r="r" t="t"/>
              <a:pathLst>
                <a:path extrusionOk="0" h="177164" w="116204">
                  <a:moveTo>
                    <a:pt x="0" y="176809"/>
                  </a:moveTo>
                  <a:lnTo>
                    <a:pt x="115857" y="176809"/>
                  </a:lnTo>
                  <a:lnTo>
                    <a:pt x="11585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47" name="Google Shape;1147;p36"/>
            <p:cNvSpPr/>
            <p:nvPr/>
          </p:nvSpPr>
          <p:spPr>
            <a:xfrm>
              <a:off x="3659909" y="5442526"/>
              <a:ext cx="338282" cy="153521"/>
            </a:xfrm>
            <a:custGeom>
              <a:rect b="b" l="l" r="r" t="t"/>
              <a:pathLst>
                <a:path extrusionOk="0" h="173989" w="372110">
                  <a:moveTo>
                    <a:pt x="0" y="173761"/>
                  </a:moveTo>
                  <a:lnTo>
                    <a:pt x="371963" y="173761"/>
                  </a:lnTo>
                  <a:lnTo>
                    <a:pt x="371963"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48" name="Google Shape;1148;p36"/>
            <p:cNvSpPr/>
            <p:nvPr/>
          </p:nvSpPr>
          <p:spPr>
            <a:xfrm>
              <a:off x="4034090" y="5442526"/>
              <a:ext cx="238414" cy="153521"/>
            </a:xfrm>
            <a:custGeom>
              <a:rect b="b" l="l" r="r" t="t"/>
              <a:pathLst>
                <a:path extrusionOk="0" h="173989" w="262254">
                  <a:moveTo>
                    <a:pt x="0" y="173761"/>
                  </a:moveTo>
                  <a:lnTo>
                    <a:pt x="262203" y="173761"/>
                  </a:lnTo>
                  <a:lnTo>
                    <a:pt x="26220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49" name="Google Shape;1149;p36"/>
            <p:cNvSpPr/>
            <p:nvPr/>
          </p:nvSpPr>
          <p:spPr>
            <a:xfrm>
              <a:off x="4308489" y="5442526"/>
              <a:ext cx="169141" cy="153521"/>
            </a:xfrm>
            <a:custGeom>
              <a:rect b="b" l="l" r="r" t="t"/>
              <a:pathLst>
                <a:path extrusionOk="0" h="173989" w="186054">
                  <a:moveTo>
                    <a:pt x="0" y="173761"/>
                  </a:moveTo>
                  <a:lnTo>
                    <a:pt x="185981" y="173761"/>
                  </a:lnTo>
                  <a:lnTo>
                    <a:pt x="185981"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50" name="Google Shape;1150;p36"/>
            <p:cNvSpPr/>
            <p:nvPr/>
          </p:nvSpPr>
          <p:spPr>
            <a:xfrm>
              <a:off x="4513596" y="5442526"/>
              <a:ext cx="651741" cy="153521"/>
            </a:xfrm>
            <a:custGeom>
              <a:rect b="b" l="l" r="r" t="t"/>
              <a:pathLst>
                <a:path extrusionOk="0" h="173989" w="716914">
                  <a:moveTo>
                    <a:pt x="0" y="173761"/>
                  </a:moveTo>
                  <a:lnTo>
                    <a:pt x="716487" y="173761"/>
                  </a:lnTo>
                  <a:lnTo>
                    <a:pt x="716487"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51" name="Google Shape;1151;p36"/>
            <p:cNvSpPr/>
            <p:nvPr/>
          </p:nvSpPr>
          <p:spPr>
            <a:xfrm>
              <a:off x="5237012" y="5442526"/>
              <a:ext cx="196850" cy="153521"/>
            </a:xfrm>
            <a:custGeom>
              <a:rect b="b" l="l" r="r" t="t"/>
              <a:pathLst>
                <a:path extrusionOk="0" h="173989" w="216535">
                  <a:moveTo>
                    <a:pt x="0" y="173761"/>
                  </a:moveTo>
                  <a:lnTo>
                    <a:pt x="216470" y="173761"/>
                  </a:lnTo>
                  <a:lnTo>
                    <a:pt x="216470"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52" name="Google Shape;1152;p36"/>
            <p:cNvSpPr/>
            <p:nvPr/>
          </p:nvSpPr>
          <p:spPr>
            <a:xfrm>
              <a:off x="5469836" y="5442526"/>
              <a:ext cx="299605" cy="153521"/>
            </a:xfrm>
            <a:custGeom>
              <a:rect b="b" l="l" r="r" t="t"/>
              <a:pathLst>
                <a:path extrusionOk="0" h="173989" w="329564">
                  <a:moveTo>
                    <a:pt x="0" y="173761"/>
                  </a:moveTo>
                  <a:lnTo>
                    <a:pt x="329279" y="173761"/>
                  </a:lnTo>
                  <a:lnTo>
                    <a:pt x="32927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53" name="Google Shape;1153;p36"/>
            <p:cNvSpPr/>
            <p:nvPr/>
          </p:nvSpPr>
          <p:spPr>
            <a:xfrm>
              <a:off x="5805212" y="5442526"/>
              <a:ext cx="61191" cy="153521"/>
            </a:xfrm>
            <a:custGeom>
              <a:rect b="b" l="l" r="r" t="t"/>
              <a:pathLst>
                <a:path extrusionOk="0" h="173989" w="67310">
                  <a:moveTo>
                    <a:pt x="0" y="173761"/>
                  </a:moveTo>
                  <a:lnTo>
                    <a:pt x="67075" y="173761"/>
                  </a:lnTo>
                  <a:lnTo>
                    <a:pt x="67075" y="0"/>
                  </a:lnTo>
                  <a:lnTo>
                    <a:pt x="0" y="0"/>
                  </a:lnTo>
                  <a:lnTo>
                    <a:pt x="0" y="173761"/>
                  </a:lnTo>
                  <a:close/>
                </a:path>
              </a:pathLst>
            </a:custGeom>
            <a:solidFill>
              <a:srgbClr val="FF40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54" name="Google Shape;1154;p36"/>
            <p:cNvSpPr/>
            <p:nvPr/>
          </p:nvSpPr>
          <p:spPr>
            <a:xfrm>
              <a:off x="5902223" y="5442526"/>
              <a:ext cx="244186" cy="153521"/>
            </a:xfrm>
            <a:custGeom>
              <a:rect b="b" l="l" r="r" t="t"/>
              <a:pathLst>
                <a:path extrusionOk="0" h="173989" w="268604">
                  <a:moveTo>
                    <a:pt x="0" y="173761"/>
                  </a:moveTo>
                  <a:lnTo>
                    <a:pt x="268301" y="173761"/>
                  </a:lnTo>
                  <a:lnTo>
                    <a:pt x="268301"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55" name="Google Shape;1155;p36"/>
            <p:cNvSpPr/>
            <p:nvPr/>
          </p:nvSpPr>
          <p:spPr>
            <a:xfrm>
              <a:off x="6182166" y="5442526"/>
              <a:ext cx="252268" cy="153521"/>
            </a:xfrm>
            <a:custGeom>
              <a:rect b="b" l="l" r="r" t="t"/>
              <a:pathLst>
                <a:path extrusionOk="0" h="173989" w="277495">
                  <a:moveTo>
                    <a:pt x="0" y="173761"/>
                  </a:moveTo>
                  <a:lnTo>
                    <a:pt x="277448" y="173761"/>
                  </a:lnTo>
                  <a:lnTo>
                    <a:pt x="277448"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56" name="Google Shape;1156;p36"/>
            <p:cNvSpPr/>
            <p:nvPr/>
          </p:nvSpPr>
          <p:spPr>
            <a:xfrm>
              <a:off x="6467651" y="5442526"/>
              <a:ext cx="116609" cy="153521"/>
            </a:xfrm>
            <a:custGeom>
              <a:rect b="b" l="l" r="r" t="t"/>
              <a:pathLst>
                <a:path extrusionOk="0" h="173989" w="128270">
                  <a:moveTo>
                    <a:pt x="0" y="173761"/>
                  </a:moveTo>
                  <a:lnTo>
                    <a:pt x="128053" y="173761"/>
                  </a:lnTo>
                  <a:lnTo>
                    <a:pt x="12805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57" name="Google Shape;1157;p36"/>
            <p:cNvSpPr/>
            <p:nvPr/>
          </p:nvSpPr>
          <p:spPr>
            <a:xfrm>
              <a:off x="6620096" y="5442526"/>
              <a:ext cx="365991" cy="153521"/>
            </a:xfrm>
            <a:custGeom>
              <a:rect b="b" l="l" r="r" t="t"/>
              <a:pathLst>
                <a:path extrusionOk="0" h="173989" w="402590">
                  <a:moveTo>
                    <a:pt x="0" y="173761"/>
                  </a:moveTo>
                  <a:lnTo>
                    <a:pt x="402452" y="173761"/>
                  </a:lnTo>
                  <a:lnTo>
                    <a:pt x="402452"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58" name="Google Shape;1158;p36"/>
            <p:cNvSpPr/>
            <p:nvPr/>
          </p:nvSpPr>
          <p:spPr>
            <a:xfrm>
              <a:off x="7021994" y="5442526"/>
              <a:ext cx="199736" cy="153521"/>
            </a:xfrm>
            <a:custGeom>
              <a:rect b="b" l="l" r="r" t="t"/>
              <a:pathLst>
                <a:path extrusionOk="0" h="173989" w="219709">
                  <a:moveTo>
                    <a:pt x="0" y="173761"/>
                  </a:moveTo>
                  <a:lnTo>
                    <a:pt x="219519" y="173761"/>
                  </a:lnTo>
                  <a:lnTo>
                    <a:pt x="2195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59" name="Google Shape;1159;p36"/>
            <p:cNvSpPr/>
            <p:nvPr/>
          </p:nvSpPr>
          <p:spPr>
            <a:xfrm>
              <a:off x="7257590" y="5442526"/>
              <a:ext cx="637886" cy="153521"/>
            </a:xfrm>
            <a:custGeom>
              <a:rect b="b" l="l" r="r" t="t"/>
              <a:pathLst>
                <a:path extrusionOk="0" h="173989" w="701675">
                  <a:moveTo>
                    <a:pt x="0" y="173761"/>
                  </a:moveTo>
                  <a:lnTo>
                    <a:pt x="701242" y="173761"/>
                  </a:lnTo>
                  <a:lnTo>
                    <a:pt x="701242"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60" name="Google Shape;1160;p36"/>
            <p:cNvSpPr/>
            <p:nvPr/>
          </p:nvSpPr>
          <p:spPr>
            <a:xfrm>
              <a:off x="7967146" y="5442526"/>
              <a:ext cx="338282" cy="153521"/>
            </a:xfrm>
            <a:custGeom>
              <a:rect b="b" l="l" r="r" t="t"/>
              <a:pathLst>
                <a:path extrusionOk="0" h="173989" w="372109">
                  <a:moveTo>
                    <a:pt x="0" y="173761"/>
                  </a:moveTo>
                  <a:lnTo>
                    <a:pt x="371963" y="173761"/>
                  </a:lnTo>
                  <a:lnTo>
                    <a:pt x="371963"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61" name="Google Shape;1161;p36"/>
            <p:cNvSpPr/>
            <p:nvPr/>
          </p:nvSpPr>
          <p:spPr>
            <a:xfrm>
              <a:off x="8341328" y="5442526"/>
              <a:ext cx="97558" cy="153521"/>
            </a:xfrm>
            <a:custGeom>
              <a:rect b="b" l="l" r="r" t="t"/>
              <a:pathLst>
                <a:path extrusionOk="0" h="173989" w="107315">
                  <a:moveTo>
                    <a:pt x="0" y="173761"/>
                  </a:moveTo>
                  <a:lnTo>
                    <a:pt x="106710" y="173761"/>
                  </a:lnTo>
                  <a:lnTo>
                    <a:pt x="106710"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62" name="Google Shape;1162;p36"/>
            <p:cNvSpPr/>
            <p:nvPr/>
          </p:nvSpPr>
          <p:spPr>
            <a:xfrm>
              <a:off x="8474370" y="5442526"/>
              <a:ext cx="61191" cy="153521"/>
            </a:xfrm>
            <a:custGeom>
              <a:rect b="b" l="l" r="r" t="t"/>
              <a:pathLst>
                <a:path extrusionOk="0" h="173989" w="67309">
                  <a:moveTo>
                    <a:pt x="0" y="173761"/>
                  </a:moveTo>
                  <a:lnTo>
                    <a:pt x="67075" y="173761"/>
                  </a:lnTo>
                  <a:lnTo>
                    <a:pt x="67075" y="0"/>
                  </a:lnTo>
                  <a:lnTo>
                    <a:pt x="0" y="0"/>
                  </a:lnTo>
                  <a:lnTo>
                    <a:pt x="0" y="173761"/>
                  </a:lnTo>
                  <a:close/>
                </a:path>
              </a:pathLst>
            </a:custGeom>
            <a:solidFill>
              <a:srgbClr val="FF40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63" name="Google Shape;1163;p36"/>
            <p:cNvSpPr/>
            <p:nvPr/>
          </p:nvSpPr>
          <p:spPr>
            <a:xfrm>
              <a:off x="3659909" y="5595845"/>
              <a:ext cx="737755" cy="156322"/>
            </a:xfrm>
            <a:custGeom>
              <a:rect b="b" l="l" r="r" t="t"/>
              <a:pathLst>
                <a:path extrusionOk="0" h="177164" w="811529">
                  <a:moveTo>
                    <a:pt x="0" y="176809"/>
                  </a:moveTo>
                  <a:lnTo>
                    <a:pt x="811002" y="176809"/>
                  </a:lnTo>
                  <a:lnTo>
                    <a:pt x="811002"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64" name="Google Shape;1164;p36"/>
            <p:cNvSpPr/>
            <p:nvPr/>
          </p:nvSpPr>
          <p:spPr>
            <a:xfrm>
              <a:off x="4433216" y="5595845"/>
              <a:ext cx="355023" cy="156322"/>
            </a:xfrm>
            <a:custGeom>
              <a:rect b="b" l="l" r="r" t="t"/>
              <a:pathLst>
                <a:path extrusionOk="0" h="177164" w="390525">
                  <a:moveTo>
                    <a:pt x="0" y="176809"/>
                  </a:moveTo>
                  <a:lnTo>
                    <a:pt x="390256" y="176809"/>
                  </a:lnTo>
                  <a:lnTo>
                    <a:pt x="390256"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65" name="Google Shape;1165;p36"/>
            <p:cNvSpPr/>
            <p:nvPr/>
          </p:nvSpPr>
          <p:spPr>
            <a:xfrm>
              <a:off x="4860059" y="5595845"/>
              <a:ext cx="199736" cy="156322"/>
            </a:xfrm>
            <a:custGeom>
              <a:rect b="b" l="l" r="r" t="t"/>
              <a:pathLst>
                <a:path extrusionOk="0" h="177164" w="219710">
                  <a:moveTo>
                    <a:pt x="0" y="176809"/>
                  </a:moveTo>
                  <a:lnTo>
                    <a:pt x="219519" y="176809"/>
                  </a:lnTo>
                  <a:lnTo>
                    <a:pt x="219519"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66" name="Google Shape;1166;p36"/>
            <p:cNvSpPr/>
            <p:nvPr/>
          </p:nvSpPr>
          <p:spPr>
            <a:xfrm>
              <a:off x="5095655" y="5595845"/>
              <a:ext cx="482600" cy="156322"/>
            </a:xfrm>
            <a:custGeom>
              <a:rect b="b" l="l" r="r" t="t"/>
              <a:pathLst>
                <a:path extrusionOk="0" h="177164" w="530860">
                  <a:moveTo>
                    <a:pt x="0" y="176809"/>
                  </a:moveTo>
                  <a:lnTo>
                    <a:pt x="530505" y="176809"/>
                  </a:lnTo>
                  <a:lnTo>
                    <a:pt x="530505"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67" name="Google Shape;1167;p36"/>
            <p:cNvSpPr/>
            <p:nvPr/>
          </p:nvSpPr>
          <p:spPr>
            <a:xfrm>
              <a:off x="5613964" y="5595845"/>
              <a:ext cx="559955" cy="156322"/>
            </a:xfrm>
            <a:custGeom>
              <a:rect b="b" l="l" r="r" t="t"/>
              <a:pathLst>
                <a:path extrusionOk="0" h="177164" w="615950">
                  <a:moveTo>
                    <a:pt x="0" y="176809"/>
                  </a:moveTo>
                  <a:lnTo>
                    <a:pt x="615874" y="176809"/>
                  </a:lnTo>
                  <a:lnTo>
                    <a:pt x="615874"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68" name="Google Shape;1168;p36"/>
            <p:cNvSpPr/>
            <p:nvPr/>
          </p:nvSpPr>
          <p:spPr>
            <a:xfrm>
              <a:off x="6209883" y="5595845"/>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69" name="Google Shape;1169;p36"/>
            <p:cNvSpPr/>
            <p:nvPr/>
          </p:nvSpPr>
          <p:spPr>
            <a:xfrm>
              <a:off x="6414990" y="5595845"/>
              <a:ext cx="279977" cy="156322"/>
            </a:xfrm>
            <a:custGeom>
              <a:rect b="b" l="l" r="r" t="t"/>
              <a:pathLst>
                <a:path extrusionOk="0" h="177164" w="307975">
                  <a:moveTo>
                    <a:pt x="0" y="176809"/>
                  </a:moveTo>
                  <a:lnTo>
                    <a:pt x="307937" y="176809"/>
                  </a:lnTo>
                  <a:lnTo>
                    <a:pt x="30793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70" name="Google Shape;1170;p36"/>
            <p:cNvSpPr/>
            <p:nvPr/>
          </p:nvSpPr>
          <p:spPr>
            <a:xfrm>
              <a:off x="6730964" y="5595845"/>
              <a:ext cx="338282" cy="156322"/>
            </a:xfrm>
            <a:custGeom>
              <a:rect b="b" l="l" r="r" t="t"/>
              <a:pathLst>
                <a:path extrusionOk="0" h="177164" w="372109">
                  <a:moveTo>
                    <a:pt x="0" y="176809"/>
                  </a:moveTo>
                  <a:lnTo>
                    <a:pt x="371963" y="176809"/>
                  </a:lnTo>
                  <a:lnTo>
                    <a:pt x="37196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71" name="Google Shape;1171;p36"/>
            <p:cNvSpPr/>
            <p:nvPr/>
          </p:nvSpPr>
          <p:spPr>
            <a:xfrm>
              <a:off x="7141178" y="5595845"/>
              <a:ext cx="413326" cy="156322"/>
            </a:xfrm>
            <a:custGeom>
              <a:rect b="b" l="l" r="r" t="t"/>
              <a:pathLst>
                <a:path extrusionOk="0" h="177164" w="454659">
                  <a:moveTo>
                    <a:pt x="0" y="176809"/>
                  </a:moveTo>
                  <a:lnTo>
                    <a:pt x="454283" y="176809"/>
                  </a:lnTo>
                  <a:lnTo>
                    <a:pt x="45428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72" name="Google Shape;1172;p36"/>
            <p:cNvSpPr/>
            <p:nvPr/>
          </p:nvSpPr>
          <p:spPr>
            <a:xfrm>
              <a:off x="7590195" y="5595845"/>
              <a:ext cx="61191" cy="156322"/>
            </a:xfrm>
            <a:custGeom>
              <a:rect b="b" l="l" r="r" t="t"/>
              <a:pathLst>
                <a:path extrusionOk="0" h="177164" w="67309">
                  <a:moveTo>
                    <a:pt x="0" y="176809"/>
                  </a:moveTo>
                  <a:lnTo>
                    <a:pt x="67075" y="176809"/>
                  </a:lnTo>
                  <a:lnTo>
                    <a:pt x="67075" y="0"/>
                  </a:lnTo>
                  <a:lnTo>
                    <a:pt x="0" y="0"/>
                  </a:lnTo>
                  <a:lnTo>
                    <a:pt x="0" y="176809"/>
                  </a:lnTo>
                  <a:close/>
                </a:path>
              </a:pathLst>
            </a:custGeom>
            <a:solidFill>
              <a:srgbClr val="FF40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73" name="Google Shape;1173;p36"/>
            <p:cNvSpPr/>
            <p:nvPr/>
          </p:nvSpPr>
          <p:spPr>
            <a:xfrm>
              <a:off x="7687205" y="5595845"/>
              <a:ext cx="360795" cy="156322"/>
            </a:xfrm>
            <a:custGeom>
              <a:rect b="b" l="l" r="r" t="t"/>
              <a:pathLst>
                <a:path extrusionOk="0" h="177164" w="396875">
                  <a:moveTo>
                    <a:pt x="0" y="176809"/>
                  </a:moveTo>
                  <a:lnTo>
                    <a:pt x="396354" y="176809"/>
                  </a:lnTo>
                  <a:lnTo>
                    <a:pt x="39635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74" name="Google Shape;1174;p36"/>
            <p:cNvSpPr/>
            <p:nvPr/>
          </p:nvSpPr>
          <p:spPr>
            <a:xfrm>
              <a:off x="8083560" y="5595845"/>
              <a:ext cx="105641" cy="156322"/>
            </a:xfrm>
            <a:custGeom>
              <a:rect b="b" l="l" r="r" t="t"/>
              <a:pathLst>
                <a:path extrusionOk="0" h="177164" w="116204">
                  <a:moveTo>
                    <a:pt x="0" y="176809"/>
                  </a:moveTo>
                  <a:lnTo>
                    <a:pt x="115857" y="176809"/>
                  </a:lnTo>
                  <a:lnTo>
                    <a:pt x="11585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75" name="Google Shape;1175;p36"/>
            <p:cNvSpPr/>
            <p:nvPr/>
          </p:nvSpPr>
          <p:spPr>
            <a:xfrm>
              <a:off x="8224916" y="5595845"/>
              <a:ext cx="368877" cy="156322"/>
            </a:xfrm>
            <a:custGeom>
              <a:rect b="b" l="l" r="r" t="t"/>
              <a:pathLst>
                <a:path extrusionOk="0" h="177164" w="405765">
                  <a:moveTo>
                    <a:pt x="0" y="176809"/>
                  </a:moveTo>
                  <a:lnTo>
                    <a:pt x="405501" y="176809"/>
                  </a:lnTo>
                  <a:lnTo>
                    <a:pt x="405501"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76" name="Google Shape;1176;p36"/>
            <p:cNvSpPr/>
            <p:nvPr/>
          </p:nvSpPr>
          <p:spPr>
            <a:xfrm>
              <a:off x="3659910" y="5751854"/>
              <a:ext cx="277668" cy="153521"/>
            </a:xfrm>
            <a:custGeom>
              <a:rect b="b" l="l" r="r" t="t"/>
              <a:pathLst>
                <a:path extrusionOk="0" h="173989" w="305435">
                  <a:moveTo>
                    <a:pt x="0" y="173761"/>
                  </a:moveTo>
                  <a:lnTo>
                    <a:pt x="304888" y="173761"/>
                  </a:lnTo>
                  <a:lnTo>
                    <a:pt x="304888"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77" name="Google Shape;1177;p36"/>
            <p:cNvSpPr/>
            <p:nvPr/>
          </p:nvSpPr>
          <p:spPr>
            <a:xfrm>
              <a:off x="3973112" y="5751854"/>
              <a:ext cx="108527" cy="153521"/>
            </a:xfrm>
            <a:custGeom>
              <a:rect b="b" l="l" r="r" t="t"/>
              <a:pathLst>
                <a:path extrusionOk="0" h="173989" w="119379">
                  <a:moveTo>
                    <a:pt x="0" y="173761"/>
                  </a:moveTo>
                  <a:lnTo>
                    <a:pt x="118906" y="173761"/>
                  </a:lnTo>
                  <a:lnTo>
                    <a:pt x="11890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78" name="Google Shape;1178;p36"/>
            <p:cNvSpPr/>
            <p:nvPr/>
          </p:nvSpPr>
          <p:spPr>
            <a:xfrm>
              <a:off x="4117240" y="5751854"/>
              <a:ext cx="474518" cy="153521"/>
            </a:xfrm>
            <a:custGeom>
              <a:rect b="b" l="l" r="r" t="t"/>
              <a:pathLst>
                <a:path extrusionOk="0" h="173989" w="521970">
                  <a:moveTo>
                    <a:pt x="0" y="173761"/>
                  </a:moveTo>
                  <a:lnTo>
                    <a:pt x="521358" y="173761"/>
                  </a:lnTo>
                  <a:lnTo>
                    <a:pt x="521358"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79" name="Google Shape;1179;p36"/>
            <p:cNvSpPr/>
            <p:nvPr/>
          </p:nvSpPr>
          <p:spPr>
            <a:xfrm>
              <a:off x="4627236" y="5751854"/>
              <a:ext cx="346941" cy="153521"/>
            </a:xfrm>
            <a:custGeom>
              <a:rect b="b" l="l" r="r" t="t"/>
              <a:pathLst>
                <a:path extrusionOk="0" h="173989" w="381635">
                  <a:moveTo>
                    <a:pt x="0" y="173761"/>
                  </a:moveTo>
                  <a:lnTo>
                    <a:pt x="381110" y="173761"/>
                  </a:lnTo>
                  <a:lnTo>
                    <a:pt x="381110"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80" name="Google Shape;1180;p36"/>
            <p:cNvSpPr/>
            <p:nvPr/>
          </p:nvSpPr>
          <p:spPr>
            <a:xfrm>
              <a:off x="5042992" y="5751854"/>
              <a:ext cx="77932" cy="153521"/>
            </a:xfrm>
            <a:custGeom>
              <a:rect b="b" l="l" r="r" t="t"/>
              <a:pathLst>
                <a:path extrusionOk="0" h="173989" w="85725">
                  <a:moveTo>
                    <a:pt x="0" y="173761"/>
                  </a:moveTo>
                  <a:lnTo>
                    <a:pt x="85368" y="173761"/>
                  </a:lnTo>
                  <a:lnTo>
                    <a:pt x="85368"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81" name="Google Shape;1181;p36"/>
            <p:cNvSpPr/>
            <p:nvPr/>
          </p:nvSpPr>
          <p:spPr>
            <a:xfrm>
              <a:off x="5156633" y="5751854"/>
              <a:ext cx="88900" cy="153521"/>
            </a:xfrm>
            <a:custGeom>
              <a:rect b="b" l="l" r="r" t="t"/>
              <a:pathLst>
                <a:path extrusionOk="0" h="173989" w="97789">
                  <a:moveTo>
                    <a:pt x="0" y="173761"/>
                  </a:moveTo>
                  <a:lnTo>
                    <a:pt x="97564" y="173761"/>
                  </a:lnTo>
                  <a:lnTo>
                    <a:pt x="97564"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82" name="Google Shape;1182;p36"/>
            <p:cNvSpPr/>
            <p:nvPr/>
          </p:nvSpPr>
          <p:spPr>
            <a:xfrm>
              <a:off x="5281359" y="5751854"/>
              <a:ext cx="255155" cy="153521"/>
            </a:xfrm>
            <a:custGeom>
              <a:rect b="b" l="l" r="r" t="t"/>
              <a:pathLst>
                <a:path extrusionOk="0" h="173989" w="280670">
                  <a:moveTo>
                    <a:pt x="0" y="173761"/>
                  </a:moveTo>
                  <a:lnTo>
                    <a:pt x="280497" y="173761"/>
                  </a:lnTo>
                  <a:lnTo>
                    <a:pt x="280497"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83" name="Google Shape;1183;p36"/>
            <p:cNvSpPr/>
            <p:nvPr/>
          </p:nvSpPr>
          <p:spPr>
            <a:xfrm>
              <a:off x="5569618" y="5751854"/>
              <a:ext cx="263814" cy="153521"/>
            </a:xfrm>
            <a:custGeom>
              <a:rect b="b" l="l" r="r" t="t"/>
              <a:pathLst>
                <a:path extrusionOk="0" h="173989" w="290195">
                  <a:moveTo>
                    <a:pt x="0" y="173761"/>
                  </a:moveTo>
                  <a:lnTo>
                    <a:pt x="289643" y="173761"/>
                  </a:lnTo>
                  <a:lnTo>
                    <a:pt x="289643"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84" name="Google Shape;1184;p36"/>
            <p:cNvSpPr/>
            <p:nvPr/>
          </p:nvSpPr>
          <p:spPr>
            <a:xfrm>
              <a:off x="5902223" y="5751854"/>
              <a:ext cx="75045" cy="153521"/>
            </a:xfrm>
            <a:custGeom>
              <a:rect b="b" l="l" r="r" t="t"/>
              <a:pathLst>
                <a:path extrusionOk="0" h="173989" w="82550">
                  <a:moveTo>
                    <a:pt x="0" y="173761"/>
                  </a:moveTo>
                  <a:lnTo>
                    <a:pt x="82319" y="173761"/>
                  </a:lnTo>
                  <a:lnTo>
                    <a:pt x="823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85" name="Google Shape;1185;p36"/>
            <p:cNvSpPr/>
            <p:nvPr/>
          </p:nvSpPr>
          <p:spPr>
            <a:xfrm>
              <a:off x="6013092" y="5751854"/>
              <a:ext cx="91786" cy="153521"/>
            </a:xfrm>
            <a:custGeom>
              <a:rect b="b" l="l" r="r" t="t"/>
              <a:pathLst>
                <a:path extrusionOk="0" h="173989" w="100965">
                  <a:moveTo>
                    <a:pt x="0" y="173761"/>
                  </a:moveTo>
                  <a:lnTo>
                    <a:pt x="100613" y="173761"/>
                  </a:lnTo>
                  <a:lnTo>
                    <a:pt x="10061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86" name="Google Shape;1186;p36"/>
            <p:cNvSpPr/>
            <p:nvPr/>
          </p:nvSpPr>
          <p:spPr>
            <a:xfrm>
              <a:off x="6140590" y="5751854"/>
              <a:ext cx="252268" cy="153521"/>
            </a:xfrm>
            <a:custGeom>
              <a:rect b="b" l="l" r="r" t="t"/>
              <a:pathLst>
                <a:path extrusionOk="0" h="173989" w="277495">
                  <a:moveTo>
                    <a:pt x="0" y="173761"/>
                  </a:moveTo>
                  <a:lnTo>
                    <a:pt x="277448" y="173761"/>
                  </a:lnTo>
                  <a:lnTo>
                    <a:pt x="277448"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87" name="Google Shape;1187;p36"/>
            <p:cNvSpPr/>
            <p:nvPr/>
          </p:nvSpPr>
          <p:spPr>
            <a:xfrm>
              <a:off x="6428847" y="5751854"/>
              <a:ext cx="244186" cy="153521"/>
            </a:xfrm>
            <a:custGeom>
              <a:rect b="b" l="l" r="r" t="t"/>
              <a:pathLst>
                <a:path extrusionOk="0" h="173989" w="268604">
                  <a:moveTo>
                    <a:pt x="0" y="173761"/>
                  </a:moveTo>
                  <a:lnTo>
                    <a:pt x="268301" y="173761"/>
                  </a:lnTo>
                  <a:lnTo>
                    <a:pt x="268301"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88" name="Google Shape;1188;p36"/>
            <p:cNvSpPr/>
            <p:nvPr/>
          </p:nvSpPr>
          <p:spPr>
            <a:xfrm>
              <a:off x="6744824" y="5751854"/>
              <a:ext cx="105641" cy="153521"/>
            </a:xfrm>
            <a:custGeom>
              <a:rect b="b" l="l" r="r" t="t"/>
              <a:pathLst>
                <a:path extrusionOk="0" h="173989" w="116204">
                  <a:moveTo>
                    <a:pt x="0" y="173761"/>
                  </a:moveTo>
                  <a:lnTo>
                    <a:pt x="115857" y="173761"/>
                  </a:lnTo>
                  <a:lnTo>
                    <a:pt x="11585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89" name="Google Shape;1189;p36"/>
            <p:cNvSpPr/>
            <p:nvPr/>
          </p:nvSpPr>
          <p:spPr>
            <a:xfrm>
              <a:off x="6886180" y="5751854"/>
              <a:ext cx="321541" cy="153521"/>
            </a:xfrm>
            <a:custGeom>
              <a:rect b="b" l="l" r="r" t="t"/>
              <a:pathLst>
                <a:path extrusionOk="0" h="173989" w="353695">
                  <a:moveTo>
                    <a:pt x="0" y="173761"/>
                  </a:moveTo>
                  <a:lnTo>
                    <a:pt x="353670" y="173761"/>
                  </a:lnTo>
                  <a:lnTo>
                    <a:pt x="353670"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90" name="Google Shape;1190;p36"/>
            <p:cNvSpPr/>
            <p:nvPr/>
          </p:nvSpPr>
          <p:spPr>
            <a:xfrm>
              <a:off x="7243731" y="5751854"/>
              <a:ext cx="161059" cy="153521"/>
            </a:xfrm>
            <a:custGeom>
              <a:rect b="b" l="l" r="r" t="t"/>
              <a:pathLst>
                <a:path extrusionOk="0" h="173989" w="177165">
                  <a:moveTo>
                    <a:pt x="0" y="173761"/>
                  </a:moveTo>
                  <a:lnTo>
                    <a:pt x="176834" y="173761"/>
                  </a:lnTo>
                  <a:lnTo>
                    <a:pt x="176834"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91" name="Google Shape;1191;p36"/>
            <p:cNvSpPr/>
            <p:nvPr/>
          </p:nvSpPr>
          <p:spPr>
            <a:xfrm>
              <a:off x="7440522" y="5751854"/>
              <a:ext cx="252268" cy="153521"/>
            </a:xfrm>
            <a:custGeom>
              <a:rect b="b" l="l" r="r" t="t"/>
              <a:pathLst>
                <a:path extrusionOk="0" h="173989" w="277495">
                  <a:moveTo>
                    <a:pt x="0" y="173761"/>
                  </a:moveTo>
                  <a:lnTo>
                    <a:pt x="277448" y="173761"/>
                  </a:lnTo>
                  <a:lnTo>
                    <a:pt x="277448"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92" name="Google Shape;1192;p36"/>
            <p:cNvSpPr/>
            <p:nvPr/>
          </p:nvSpPr>
          <p:spPr>
            <a:xfrm>
              <a:off x="7728779" y="5751854"/>
              <a:ext cx="662709" cy="153521"/>
            </a:xfrm>
            <a:custGeom>
              <a:rect b="b" l="l" r="r" t="t"/>
              <a:pathLst>
                <a:path extrusionOk="0" h="173989" w="728979">
                  <a:moveTo>
                    <a:pt x="0" y="173761"/>
                  </a:moveTo>
                  <a:lnTo>
                    <a:pt x="728682" y="173761"/>
                  </a:lnTo>
                  <a:lnTo>
                    <a:pt x="728682"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93" name="Google Shape;1193;p36"/>
            <p:cNvSpPr/>
            <p:nvPr/>
          </p:nvSpPr>
          <p:spPr>
            <a:xfrm>
              <a:off x="8427252" y="5751854"/>
              <a:ext cx="196850" cy="153521"/>
            </a:xfrm>
            <a:custGeom>
              <a:rect b="b" l="l" r="r" t="t"/>
              <a:pathLst>
                <a:path extrusionOk="0" h="173989" w="216534">
                  <a:moveTo>
                    <a:pt x="0" y="173761"/>
                  </a:moveTo>
                  <a:lnTo>
                    <a:pt x="216470" y="173761"/>
                  </a:lnTo>
                  <a:lnTo>
                    <a:pt x="216470"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ahoma"/>
                <a:ea typeface="Tahoma"/>
                <a:cs typeface="Tahoma"/>
                <a:sym typeface="Tahoma"/>
              </a:endParaRPr>
            </a:p>
          </p:txBody>
        </p:sp>
        <p:sp>
          <p:nvSpPr>
            <p:cNvPr id="1194" name="Google Shape;1194;p36"/>
            <p:cNvSpPr/>
            <p:nvPr/>
          </p:nvSpPr>
          <p:spPr>
            <a:xfrm>
              <a:off x="3659909" y="5905172"/>
              <a:ext cx="108527" cy="156322"/>
            </a:xfrm>
            <a:custGeom>
              <a:rect b="b" l="l" r="r" t="t"/>
              <a:pathLst>
                <a:path extrusionOk="0" h="177164" w="119379">
                  <a:moveTo>
                    <a:pt x="0" y="176809"/>
                  </a:moveTo>
                  <a:lnTo>
                    <a:pt x="118906" y="176809"/>
                  </a:lnTo>
                  <a:lnTo>
                    <a:pt x="11890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95" name="Google Shape;1195;p36"/>
            <p:cNvSpPr/>
            <p:nvPr/>
          </p:nvSpPr>
          <p:spPr>
            <a:xfrm>
              <a:off x="3804038" y="5905172"/>
              <a:ext cx="424295" cy="156322"/>
            </a:xfrm>
            <a:custGeom>
              <a:rect b="b" l="l" r="r" t="t"/>
              <a:pathLst>
                <a:path extrusionOk="0" h="177164" w="466725">
                  <a:moveTo>
                    <a:pt x="0" y="176809"/>
                  </a:moveTo>
                  <a:lnTo>
                    <a:pt x="466479" y="176809"/>
                  </a:lnTo>
                  <a:lnTo>
                    <a:pt x="466479"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96" name="Google Shape;1196;p36"/>
            <p:cNvSpPr/>
            <p:nvPr/>
          </p:nvSpPr>
          <p:spPr>
            <a:xfrm>
              <a:off x="4264141" y="5905172"/>
              <a:ext cx="227445" cy="156322"/>
            </a:xfrm>
            <a:custGeom>
              <a:rect b="b" l="l" r="r" t="t"/>
              <a:pathLst>
                <a:path extrusionOk="0" h="177164" w="250189">
                  <a:moveTo>
                    <a:pt x="0" y="176809"/>
                  </a:moveTo>
                  <a:lnTo>
                    <a:pt x="250008" y="176809"/>
                  </a:lnTo>
                  <a:lnTo>
                    <a:pt x="250008"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97" name="Google Shape;1197;p36"/>
            <p:cNvSpPr/>
            <p:nvPr/>
          </p:nvSpPr>
          <p:spPr>
            <a:xfrm>
              <a:off x="4527454" y="5905172"/>
              <a:ext cx="368877" cy="156322"/>
            </a:xfrm>
            <a:custGeom>
              <a:rect b="b" l="l" r="r" t="t"/>
              <a:pathLst>
                <a:path extrusionOk="0" h="177164" w="405764">
                  <a:moveTo>
                    <a:pt x="0" y="176809"/>
                  </a:moveTo>
                  <a:lnTo>
                    <a:pt x="405501" y="176809"/>
                  </a:lnTo>
                  <a:lnTo>
                    <a:pt x="405501"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98" name="Google Shape;1198;p36"/>
            <p:cNvSpPr/>
            <p:nvPr/>
          </p:nvSpPr>
          <p:spPr>
            <a:xfrm>
              <a:off x="4932125" y="5905172"/>
              <a:ext cx="161059" cy="156322"/>
            </a:xfrm>
            <a:custGeom>
              <a:rect b="b" l="l" r="r" t="t"/>
              <a:pathLst>
                <a:path extrusionOk="0" h="177164" w="177164">
                  <a:moveTo>
                    <a:pt x="0" y="176809"/>
                  </a:moveTo>
                  <a:lnTo>
                    <a:pt x="176835" y="176809"/>
                  </a:lnTo>
                  <a:lnTo>
                    <a:pt x="176835"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199" name="Google Shape;1199;p36"/>
            <p:cNvSpPr/>
            <p:nvPr/>
          </p:nvSpPr>
          <p:spPr>
            <a:xfrm>
              <a:off x="5128915" y="5905172"/>
              <a:ext cx="330200" cy="156322"/>
            </a:xfrm>
            <a:custGeom>
              <a:rect b="b" l="l" r="r" t="t"/>
              <a:pathLst>
                <a:path extrusionOk="0" h="177164" w="363220">
                  <a:moveTo>
                    <a:pt x="0" y="176809"/>
                  </a:moveTo>
                  <a:lnTo>
                    <a:pt x="362817" y="176809"/>
                  </a:lnTo>
                  <a:lnTo>
                    <a:pt x="362817"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00" name="Google Shape;1200;p36"/>
            <p:cNvSpPr/>
            <p:nvPr/>
          </p:nvSpPr>
          <p:spPr>
            <a:xfrm>
              <a:off x="5494780" y="5905172"/>
              <a:ext cx="438150" cy="156322"/>
            </a:xfrm>
            <a:custGeom>
              <a:rect b="b" l="l" r="r" t="t"/>
              <a:pathLst>
                <a:path extrusionOk="0" h="177164" w="481965">
                  <a:moveTo>
                    <a:pt x="0" y="176809"/>
                  </a:moveTo>
                  <a:lnTo>
                    <a:pt x="481723" y="176809"/>
                  </a:lnTo>
                  <a:lnTo>
                    <a:pt x="48172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01" name="Google Shape;1201;p36"/>
            <p:cNvSpPr/>
            <p:nvPr/>
          </p:nvSpPr>
          <p:spPr>
            <a:xfrm>
              <a:off x="6002003" y="5905172"/>
              <a:ext cx="277668" cy="156322"/>
            </a:xfrm>
            <a:custGeom>
              <a:rect b="b" l="l" r="r" t="t"/>
              <a:pathLst>
                <a:path extrusionOk="0" h="177164" w="305434">
                  <a:moveTo>
                    <a:pt x="0" y="176809"/>
                  </a:moveTo>
                  <a:lnTo>
                    <a:pt x="304888" y="176809"/>
                  </a:lnTo>
                  <a:lnTo>
                    <a:pt x="304888"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02" name="Google Shape;1202;p36"/>
            <p:cNvSpPr/>
            <p:nvPr/>
          </p:nvSpPr>
          <p:spPr>
            <a:xfrm>
              <a:off x="6315208" y="5905172"/>
              <a:ext cx="180686" cy="156322"/>
            </a:xfrm>
            <a:custGeom>
              <a:rect b="b" l="l" r="r" t="t"/>
              <a:pathLst>
                <a:path extrusionOk="0" h="177164" w="198754">
                  <a:moveTo>
                    <a:pt x="0" y="176809"/>
                  </a:moveTo>
                  <a:lnTo>
                    <a:pt x="198177" y="176809"/>
                  </a:lnTo>
                  <a:lnTo>
                    <a:pt x="19817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03" name="Google Shape;1203;p36"/>
            <p:cNvSpPr/>
            <p:nvPr/>
          </p:nvSpPr>
          <p:spPr>
            <a:xfrm>
              <a:off x="6531401" y="5905172"/>
              <a:ext cx="260927" cy="156322"/>
            </a:xfrm>
            <a:custGeom>
              <a:rect b="b" l="l" r="r" t="t"/>
              <a:pathLst>
                <a:path extrusionOk="0" h="177164" w="287020">
                  <a:moveTo>
                    <a:pt x="0" y="176809"/>
                  </a:moveTo>
                  <a:lnTo>
                    <a:pt x="286594" y="176809"/>
                  </a:lnTo>
                  <a:lnTo>
                    <a:pt x="28659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04" name="Google Shape;1204;p36"/>
            <p:cNvSpPr/>
            <p:nvPr/>
          </p:nvSpPr>
          <p:spPr>
            <a:xfrm>
              <a:off x="6827975" y="5905172"/>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05" name="Google Shape;1205;p36"/>
            <p:cNvSpPr/>
            <p:nvPr/>
          </p:nvSpPr>
          <p:spPr>
            <a:xfrm>
              <a:off x="7033081" y="5905172"/>
              <a:ext cx="374650" cy="156322"/>
            </a:xfrm>
            <a:custGeom>
              <a:rect b="b" l="l" r="r" t="t"/>
              <a:pathLst>
                <a:path extrusionOk="0" h="177164" w="412115">
                  <a:moveTo>
                    <a:pt x="0" y="176809"/>
                  </a:moveTo>
                  <a:lnTo>
                    <a:pt x="411598" y="176809"/>
                  </a:lnTo>
                  <a:lnTo>
                    <a:pt x="41159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06" name="Google Shape;1206;p36"/>
            <p:cNvSpPr/>
            <p:nvPr/>
          </p:nvSpPr>
          <p:spPr>
            <a:xfrm>
              <a:off x="7443295" y="5905172"/>
              <a:ext cx="554759" cy="156322"/>
            </a:xfrm>
            <a:custGeom>
              <a:rect b="b" l="l" r="r" t="t"/>
              <a:pathLst>
                <a:path extrusionOk="0" h="177164" w="610234">
                  <a:moveTo>
                    <a:pt x="0" y="176809"/>
                  </a:moveTo>
                  <a:lnTo>
                    <a:pt x="609776" y="176809"/>
                  </a:lnTo>
                  <a:lnTo>
                    <a:pt x="609776"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07" name="Google Shape;1207;p36"/>
            <p:cNvSpPr/>
            <p:nvPr/>
          </p:nvSpPr>
          <p:spPr>
            <a:xfrm>
              <a:off x="8033669" y="5905172"/>
              <a:ext cx="113723" cy="156322"/>
            </a:xfrm>
            <a:custGeom>
              <a:rect b="b" l="l" r="r" t="t"/>
              <a:pathLst>
                <a:path extrusionOk="0" h="177164" w="125095">
                  <a:moveTo>
                    <a:pt x="0" y="176809"/>
                  </a:moveTo>
                  <a:lnTo>
                    <a:pt x="125004" y="176809"/>
                  </a:lnTo>
                  <a:lnTo>
                    <a:pt x="12500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08" name="Google Shape;1208;p36"/>
            <p:cNvSpPr/>
            <p:nvPr/>
          </p:nvSpPr>
          <p:spPr>
            <a:xfrm>
              <a:off x="8183340" y="5905172"/>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09" name="Google Shape;1209;p36"/>
            <p:cNvSpPr/>
            <p:nvPr/>
          </p:nvSpPr>
          <p:spPr>
            <a:xfrm>
              <a:off x="3659909" y="6061180"/>
              <a:ext cx="460664" cy="153521"/>
            </a:xfrm>
            <a:custGeom>
              <a:rect b="b" l="l" r="r" t="t"/>
              <a:pathLst>
                <a:path extrusionOk="0" h="173989" w="506729">
                  <a:moveTo>
                    <a:pt x="0" y="173761"/>
                  </a:moveTo>
                  <a:lnTo>
                    <a:pt x="506114" y="173761"/>
                  </a:lnTo>
                  <a:lnTo>
                    <a:pt x="506114"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10" name="Google Shape;1210;p36"/>
            <p:cNvSpPr/>
            <p:nvPr/>
          </p:nvSpPr>
          <p:spPr>
            <a:xfrm>
              <a:off x="4194849" y="6061180"/>
              <a:ext cx="199736" cy="153521"/>
            </a:xfrm>
            <a:custGeom>
              <a:rect b="b" l="l" r="r" t="t"/>
              <a:pathLst>
                <a:path extrusionOk="0" h="173989" w="219710">
                  <a:moveTo>
                    <a:pt x="0" y="173761"/>
                  </a:moveTo>
                  <a:lnTo>
                    <a:pt x="219519" y="173761"/>
                  </a:lnTo>
                  <a:lnTo>
                    <a:pt x="2195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11" name="Google Shape;1211;p36"/>
            <p:cNvSpPr/>
            <p:nvPr/>
          </p:nvSpPr>
          <p:spPr>
            <a:xfrm>
              <a:off x="4430444" y="6061180"/>
              <a:ext cx="252268" cy="153521"/>
            </a:xfrm>
            <a:custGeom>
              <a:rect b="b" l="l" r="r" t="t"/>
              <a:pathLst>
                <a:path extrusionOk="0" h="173989" w="277495">
                  <a:moveTo>
                    <a:pt x="0" y="173761"/>
                  </a:moveTo>
                  <a:lnTo>
                    <a:pt x="277448" y="173761"/>
                  </a:lnTo>
                  <a:lnTo>
                    <a:pt x="277448"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12" name="Google Shape;1212;p36"/>
            <p:cNvSpPr/>
            <p:nvPr/>
          </p:nvSpPr>
          <p:spPr>
            <a:xfrm>
              <a:off x="4718702" y="6061180"/>
              <a:ext cx="91786" cy="153521"/>
            </a:xfrm>
            <a:custGeom>
              <a:rect b="b" l="l" r="r" t="t"/>
              <a:pathLst>
                <a:path extrusionOk="0" h="173989" w="100964">
                  <a:moveTo>
                    <a:pt x="0" y="173761"/>
                  </a:moveTo>
                  <a:lnTo>
                    <a:pt x="100613" y="173761"/>
                  </a:lnTo>
                  <a:lnTo>
                    <a:pt x="10061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13" name="Google Shape;1213;p36"/>
            <p:cNvSpPr/>
            <p:nvPr/>
          </p:nvSpPr>
          <p:spPr>
            <a:xfrm>
              <a:off x="4846201" y="6061180"/>
              <a:ext cx="238414" cy="153521"/>
            </a:xfrm>
            <a:custGeom>
              <a:rect b="b" l="l" r="r" t="t"/>
              <a:pathLst>
                <a:path extrusionOk="0" h="173989" w="262254">
                  <a:moveTo>
                    <a:pt x="0" y="173761"/>
                  </a:moveTo>
                  <a:lnTo>
                    <a:pt x="262203" y="173761"/>
                  </a:lnTo>
                  <a:lnTo>
                    <a:pt x="26220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14" name="Google Shape;1214;p36"/>
            <p:cNvSpPr/>
            <p:nvPr/>
          </p:nvSpPr>
          <p:spPr>
            <a:xfrm>
              <a:off x="5120600" y="6061180"/>
              <a:ext cx="169141" cy="153521"/>
            </a:xfrm>
            <a:custGeom>
              <a:rect b="b" l="l" r="r" t="t"/>
              <a:pathLst>
                <a:path extrusionOk="0" h="173989" w="186054">
                  <a:moveTo>
                    <a:pt x="0" y="173761"/>
                  </a:moveTo>
                  <a:lnTo>
                    <a:pt x="185981" y="173761"/>
                  </a:lnTo>
                  <a:lnTo>
                    <a:pt x="185981"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15" name="Google Shape;1215;p36"/>
            <p:cNvSpPr/>
            <p:nvPr/>
          </p:nvSpPr>
          <p:spPr>
            <a:xfrm>
              <a:off x="5325707" y="6061180"/>
              <a:ext cx="504536" cy="153521"/>
            </a:xfrm>
            <a:custGeom>
              <a:rect b="b" l="l" r="r" t="t"/>
              <a:pathLst>
                <a:path extrusionOk="0" h="173989" w="554989">
                  <a:moveTo>
                    <a:pt x="0" y="173761"/>
                  </a:moveTo>
                  <a:lnTo>
                    <a:pt x="554896" y="173761"/>
                  </a:lnTo>
                  <a:lnTo>
                    <a:pt x="554896"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16" name="Google Shape;1216;p36"/>
            <p:cNvSpPr/>
            <p:nvPr/>
          </p:nvSpPr>
          <p:spPr>
            <a:xfrm>
              <a:off x="5866190" y="6061180"/>
              <a:ext cx="338282" cy="153521"/>
            </a:xfrm>
            <a:custGeom>
              <a:rect b="b" l="l" r="r" t="t"/>
              <a:pathLst>
                <a:path extrusionOk="0" h="173989" w="372109">
                  <a:moveTo>
                    <a:pt x="0" y="173761"/>
                  </a:moveTo>
                  <a:lnTo>
                    <a:pt x="371963" y="173761"/>
                  </a:lnTo>
                  <a:lnTo>
                    <a:pt x="371963"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17" name="Google Shape;1217;p36"/>
            <p:cNvSpPr/>
            <p:nvPr/>
          </p:nvSpPr>
          <p:spPr>
            <a:xfrm>
              <a:off x="6240371" y="6061180"/>
              <a:ext cx="559955" cy="153521"/>
            </a:xfrm>
            <a:custGeom>
              <a:rect b="b" l="l" r="r" t="t"/>
              <a:pathLst>
                <a:path extrusionOk="0" h="173989" w="615950">
                  <a:moveTo>
                    <a:pt x="0" y="173761"/>
                  </a:moveTo>
                  <a:lnTo>
                    <a:pt x="615873" y="173761"/>
                  </a:lnTo>
                  <a:lnTo>
                    <a:pt x="615873"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18" name="Google Shape;1218;p36"/>
            <p:cNvSpPr/>
            <p:nvPr/>
          </p:nvSpPr>
          <p:spPr>
            <a:xfrm>
              <a:off x="6836291" y="6061180"/>
              <a:ext cx="277668" cy="153521"/>
            </a:xfrm>
            <a:custGeom>
              <a:rect b="b" l="l" r="r" t="t"/>
              <a:pathLst>
                <a:path extrusionOk="0" h="173989" w="305434">
                  <a:moveTo>
                    <a:pt x="0" y="173761"/>
                  </a:moveTo>
                  <a:lnTo>
                    <a:pt x="304888" y="173761"/>
                  </a:lnTo>
                  <a:lnTo>
                    <a:pt x="304888"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19" name="Google Shape;1219;p36"/>
            <p:cNvSpPr/>
            <p:nvPr/>
          </p:nvSpPr>
          <p:spPr>
            <a:xfrm>
              <a:off x="7149492" y="6061180"/>
              <a:ext cx="105641" cy="153521"/>
            </a:xfrm>
            <a:custGeom>
              <a:rect b="b" l="l" r="r" t="t"/>
              <a:pathLst>
                <a:path extrusionOk="0" h="173989" w="116204">
                  <a:moveTo>
                    <a:pt x="0" y="173761"/>
                  </a:moveTo>
                  <a:lnTo>
                    <a:pt x="115857" y="173761"/>
                  </a:lnTo>
                  <a:lnTo>
                    <a:pt x="11585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20" name="Google Shape;1220;p36"/>
            <p:cNvSpPr/>
            <p:nvPr/>
          </p:nvSpPr>
          <p:spPr>
            <a:xfrm>
              <a:off x="7290851" y="6061180"/>
              <a:ext cx="468745" cy="153521"/>
            </a:xfrm>
            <a:custGeom>
              <a:rect b="b" l="l" r="r" t="t"/>
              <a:pathLst>
                <a:path extrusionOk="0" h="173989" w="515620">
                  <a:moveTo>
                    <a:pt x="0" y="173761"/>
                  </a:moveTo>
                  <a:lnTo>
                    <a:pt x="515261" y="173761"/>
                  </a:lnTo>
                  <a:lnTo>
                    <a:pt x="515261"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21" name="Google Shape;1221;p36"/>
            <p:cNvSpPr/>
            <p:nvPr/>
          </p:nvSpPr>
          <p:spPr>
            <a:xfrm>
              <a:off x="7795301" y="6061180"/>
              <a:ext cx="252268" cy="153521"/>
            </a:xfrm>
            <a:custGeom>
              <a:rect b="b" l="l" r="r" t="t"/>
              <a:pathLst>
                <a:path extrusionOk="0" h="173989" w="277495">
                  <a:moveTo>
                    <a:pt x="0" y="173761"/>
                  </a:moveTo>
                  <a:lnTo>
                    <a:pt x="277448" y="173761"/>
                  </a:lnTo>
                  <a:lnTo>
                    <a:pt x="277448"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22" name="Google Shape;1222;p36"/>
            <p:cNvSpPr/>
            <p:nvPr/>
          </p:nvSpPr>
          <p:spPr>
            <a:xfrm>
              <a:off x="8083560" y="6061180"/>
              <a:ext cx="376959" cy="153521"/>
            </a:xfrm>
            <a:custGeom>
              <a:rect b="b" l="l" r="r" t="t"/>
              <a:pathLst>
                <a:path extrusionOk="0" h="173989" w="414654">
                  <a:moveTo>
                    <a:pt x="0" y="173761"/>
                  </a:moveTo>
                  <a:lnTo>
                    <a:pt x="414648" y="173761"/>
                  </a:lnTo>
                  <a:lnTo>
                    <a:pt x="414648"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23" name="Google Shape;1223;p36"/>
            <p:cNvSpPr/>
            <p:nvPr/>
          </p:nvSpPr>
          <p:spPr>
            <a:xfrm>
              <a:off x="3659909" y="6214500"/>
              <a:ext cx="435264" cy="156322"/>
            </a:xfrm>
            <a:custGeom>
              <a:rect b="b" l="l" r="r" t="t"/>
              <a:pathLst>
                <a:path extrusionOk="0" h="177164" w="478789">
                  <a:moveTo>
                    <a:pt x="0" y="176809"/>
                  </a:moveTo>
                  <a:lnTo>
                    <a:pt x="478674" y="176809"/>
                  </a:lnTo>
                  <a:lnTo>
                    <a:pt x="47867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24" name="Google Shape;1224;p36"/>
            <p:cNvSpPr/>
            <p:nvPr/>
          </p:nvSpPr>
          <p:spPr>
            <a:xfrm>
              <a:off x="4131099" y="6214500"/>
              <a:ext cx="116609" cy="156322"/>
            </a:xfrm>
            <a:custGeom>
              <a:rect b="b" l="l" r="r" t="t"/>
              <a:pathLst>
                <a:path extrusionOk="0" h="177164" w="128270">
                  <a:moveTo>
                    <a:pt x="0" y="176809"/>
                  </a:moveTo>
                  <a:lnTo>
                    <a:pt x="128053" y="176809"/>
                  </a:lnTo>
                  <a:lnTo>
                    <a:pt x="12805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25" name="Google Shape;1225;p36"/>
            <p:cNvSpPr/>
            <p:nvPr/>
          </p:nvSpPr>
          <p:spPr>
            <a:xfrm>
              <a:off x="4283544" y="6214500"/>
              <a:ext cx="662709" cy="156322"/>
            </a:xfrm>
            <a:custGeom>
              <a:rect b="b" l="l" r="r" t="t"/>
              <a:pathLst>
                <a:path extrusionOk="0" h="177164" w="728979">
                  <a:moveTo>
                    <a:pt x="0" y="176809"/>
                  </a:moveTo>
                  <a:lnTo>
                    <a:pt x="728682" y="176809"/>
                  </a:lnTo>
                  <a:lnTo>
                    <a:pt x="728682"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26" name="Google Shape;1226;p36"/>
            <p:cNvSpPr/>
            <p:nvPr/>
          </p:nvSpPr>
          <p:spPr>
            <a:xfrm>
              <a:off x="5018047" y="6214500"/>
              <a:ext cx="166832" cy="156322"/>
            </a:xfrm>
            <a:custGeom>
              <a:rect b="b" l="l" r="r" t="t"/>
              <a:pathLst>
                <a:path extrusionOk="0" h="177164" w="183514">
                  <a:moveTo>
                    <a:pt x="0" y="176809"/>
                  </a:moveTo>
                  <a:lnTo>
                    <a:pt x="182932" y="176809"/>
                  </a:lnTo>
                  <a:lnTo>
                    <a:pt x="182932"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27" name="Google Shape;1227;p36"/>
            <p:cNvSpPr/>
            <p:nvPr/>
          </p:nvSpPr>
          <p:spPr>
            <a:xfrm>
              <a:off x="5220382" y="6214500"/>
              <a:ext cx="385618" cy="156322"/>
            </a:xfrm>
            <a:custGeom>
              <a:rect b="b" l="l" r="r" t="t"/>
              <a:pathLst>
                <a:path extrusionOk="0" h="177164" w="424179">
                  <a:moveTo>
                    <a:pt x="0" y="176809"/>
                  </a:moveTo>
                  <a:lnTo>
                    <a:pt x="423794" y="176809"/>
                  </a:lnTo>
                  <a:lnTo>
                    <a:pt x="42379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28" name="Google Shape;1228;p36"/>
            <p:cNvSpPr/>
            <p:nvPr/>
          </p:nvSpPr>
          <p:spPr>
            <a:xfrm>
              <a:off x="5641683" y="6214500"/>
              <a:ext cx="113723" cy="156322"/>
            </a:xfrm>
            <a:custGeom>
              <a:rect b="b" l="l" r="r" t="t"/>
              <a:pathLst>
                <a:path extrusionOk="0" h="177164" w="125095">
                  <a:moveTo>
                    <a:pt x="0" y="176809"/>
                  </a:moveTo>
                  <a:lnTo>
                    <a:pt x="125004" y="176809"/>
                  </a:lnTo>
                  <a:lnTo>
                    <a:pt x="12500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29" name="Google Shape;1229;p36"/>
            <p:cNvSpPr/>
            <p:nvPr/>
          </p:nvSpPr>
          <p:spPr>
            <a:xfrm>
              <a:off x="5791355" y="6214500"/>
              <a:ext cx="161059" cy="156322"/>
            </a:xfrm>
            <a:custGeom>
              <a:rect b="b" l="l" r="r" t="t"/>
              <a:pathLst>
                <a:path extrusionOk="0" h="177164" w="177165">
                  <a:moveTo>
                    <a:pt x="0" y="176809"/>
                  </a:moveTo>
                  <a:lnTo>
                    <a:pt x="176835" y="176809"/>
                  </a:lnTo>
                  <a:lnTo>
                    <a:pt x="176835"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30" name="Google Shape;1230;p36"/>
            <p:cNvSpPr/>
            <p:nvPr/>
          </p:nvSpPr>
          <p:spPr>
            <a:xfrm>
              <a:off x="5988146" y="6214500"/>
              <a:ext cx="396586" cy="156322"/>
            </a:xfrm>
            <a:custGeom>
              <a:rect b="b" l="l" r="r" t="t"/>
              <a:pathLst>
                <a:path extrusionOk="0" h="177164" w="436245">
                  <a:moveTo>
                    <a:pt x="0" y="176809"/>
                  </a:moveTo>
                  <a:lnTo>
                    <a:pt x="435990" y="176809"/>
                  </a:lnTo>
                  <a:lnTo>
                    <a:pt x="435990"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31" name="Google Shape;1231;p36"/>
            <p:cNvSpPr/>
            <p:nvPr/>
          </p:nvSpPr>
          <p:spPr>
            <a:xfrm>
              <a:off x="6420532" y="6214500"/>
              <a:ext cx="430068" cy="156322"/>
            </a:xfrm>
            <a:custGeom>
              <a:rect b="b" l="l" r="r" t="t"/>
              <a:pathLst>
                <a:path extrusionOk="0" h="177164" w="473075">
                  <a:moveTo>
                    <a:pt x="0" y="176809"/>
                  </a:moveTo>
                  <a:lnTo>
                    <a:pt x="472576" y="176809"/>
                  </a:lnTo>
                  <a:lnTo>
                    <a:pt x="472576"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32" name="Google Shape;1232;p36"/>
            <p:cNvSpPr/>
            <p:nvPr/>
          </p:nvSpPr>
          <p:spPr>
            <a:xfrm>
              <a:off x="6886181" y="6214500"/>
              <a:ext cx="91786" cy="156322"/>
            </a:xfrm>
            <a:custGeom>
              <a:rect b="b" l="l" r="r" t="t"/>
              <a:pathLst>
                <a:path extrusionOk="0" h="177164" w="100965">
                  <a:moveTo>
                    <a:pt x="0" y="176809"/>
                  </a:moveTo>
                  <a:lnTo>
                    <a:pt x="100613" y="176809"/>
                  </a:lnTo>
                  <a:lnTo>
                    <a:pt x="10061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33" name="Google Shape;1233;p36"/>
            <p:cNvSpPr/>
            <p:nvPr/>
          </p:nvSpPr>
          <p:spPr>
            <a:xfrm>
              <a:off x="7013678" y="6214500"/>
              <a:ext cx="61191" cy="156322"/>
            </a:xfrm>
            <a:custGeom>
              <a:rect b="b" l="l" r="r" t="t"/>
              <a:pathLst>
                <a:path extrusionOk="0" h="177164" w="67309">
                  <a:moveTo>
                    <a:pt x="0" y="176809"/>
                  </a:moveTo>
                  <a:lnTo>
                    <a:pt x="67075" y="176809"/>
                  </a:lnTo>
                  <a:lnTo>
                    <a:pt x="67075" y="0"/>
                  </a:lnTo>
                  <a:lnTo>
                    <a:pt x="0" y="0"/>
                  </a:lnTo>
                  <a:lnTo>
                    <a:pt x="0" y="176809"/>
                  </a:lnTo>
                  <a:close/>
                </a:path>
              </a:pathLst>
            </a:custGeom>
            <a:solidFill>
              <a:srgbClr val="FF40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34" name="Google Shape;1234;p36"/>
            <p:cNvSpPr/>
            <p:nvPr/>
          </p:nvSpPr>
          <p:spPr>
            <a:xfrm>
              <a:off x="7110689" y="6214500"/>
              <a:ext cx="385618" cy="156322"/>
            </a:xfrm>
            <a:custGeom>
              <a:rect b="b" l="l" r="r" t="t"/>
              <a:pathLst>
                <a:path extrusionOk="0" h="177164" w="424179">
                  <a:moveTo>
                    <a:pt x="0" y="176809"/>
                  </a:moveTo>
                  <a:lnTo>
                    <a:pt x="423794" y="176809"/>
                  </a:lnTo>
                  <a:lnTo>
                    <a:pt x="42379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35" name="Google Shape;1235;p36"/>
            <p:cNvSpPr/>
            <p:nvPr/>
          </p:nvSpPr>
          <p:spPr>
            <a:xfrm>
              <a:off x="7531989" y="6214500"/>
              <a:ext cx="113723" cy="156322"/>
            </a:xfrm>
            <a:custGeom>
              <a:rect b="b" l="l" r="r" t="t"/>
              <a:pathLst>
                <a:path extrusionOk="0" h="177164" w="125095">
                  <a:moveTo>
                    <a:pt x="0" y="176809"/>
                  </a:moveTo>
                  <a:lnTo>
                    <a:pt x="125004" y="176809"/>
                  </a:lnTo>
                  <a:lnTo>
                    <a:pt x="12500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36" name="Google Shape;1236;p36"/>
            <p:cNvSpPr/>
            <p:nvPr/>
          </p:nvSpPr>
          <p:spPr>
            <a:xfrm>
              <a:off x="7681662" y="6214500"/>
              <a:ext cx="645968" cy="156322"/>
            </a:xfrm>
            <a:custGeom>
              <a:rect b="b" l="l" r="r" t="t"/>
              <a:pathLst>
                <a:path extrusionOk="0" h="177164" w="710565">
                  <a:moveTo>
                    <a:pt x="0" y="176809"/>
                  </a:moveTo>
                  <a:lnTo>
                    <a:pt x="710389" y="176809"/>
                  </a:lnTo>
                  <a:lnTo>
                    <a:pt x="710389"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37" name="Google Shape;1237;p36"/>
            <p:cNvSpPr/>
            <p:nvPr/>
          </p:nvSpPr>
          <p:spPr>
            <a:xfrm>
              <a:off x="3659909" y="6370508"/>
              <a:ext cx="416213" cy="153521"/>
            </a:xfrm>
            <a:custGeom>
              <a:rect b="b" l="l" r="r" t="t"/>
              <a:pathLst>
                <a:path extrusionOk="0" h="173989" w="457835">
                  <a:moveTo>
                    <a:pt x="0" y="173761"/>
                  </a:moveTo>
                  <a:lnTo>
                    <a:pt x="457332" y="173761"/>
                  </a:lnTo>
                  <a:lnTo>
                    <a:pt x="457332"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38" name="Google Shape;1238;p36"/>
            <p:cNvSpPr/>
            <p:nvPr/>
          </p:nvSpPr>
          <p:spPr>
            <a:xfrm>
              <a:off x="4111697" y="6370508"/>
              <a:ext cx="199736" cy="153521"/>
            </a:xfrm>
            <a:custGeom>
              <a:rect b="b" l="l" r="r" t="t"/>
              <a:pathLst>
                <a:path extrusionOk="0" h="173989" w="219710">
                  <a:moveTo>
                    <a:pt x="0" y="173761"/>
                  </a:moveTo>
                  <a:lnTo>
                    <a:pt x="219519" y="173761"/>
                  </a:lnTo>
                  <a:lnTo>
                    <a:pt x="2195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39" name="Google Shape;1239;p36"/>
            <p:cNvSpPr/>
            <p:nvPr/>
          </p:nvSpPr>
          <p:spPr>
            <a:xfrm>
              <a:off x="4347293" y="6370508"/>
              <a:ext cx="637886" cy="153521"/>
            </a:xfrm>
            <a:custGeom>
              <a:rect b="b" l="l" r="r" t="t"/>
              <a:pathLst>
                <a:path extrusionOk="0" h="173989" w="701675">
                  <a:moveTo>
                    <a:pt x="0" y="173761"/>
                  </a:moveTo>
                  <a:lnTo>
                    <a:pt x="701242" y="173761"/>
                  </a:lnTo>
                  <a:lnTo>
                    <a:pt x="701242"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40" name="Google Shape;1240;p36"/>
            <p:cNvSpPr/>
            <p:nvPr/>
          </p:nvSpPr>
          <p:spPr>
            <a:xfrm>
              <a:off x="5056851" y="6370508"/>
              <a:ext cx="374650" cy="153521"/>
            </a:xfrm>
            <a:custGeom>
              <a:rect b="b" l="l" r="r" t="t"/>
              <a:pathLst>
                <a:path extrusionOk="0" h="173989" w="412114">
                  <a:moveTo>
                    <a:pt x="0" y="173761"/>
                  </a:moveTo>
                  <a:lnTo>
                    <a:pt x="411599" y="173761"/>
                  </a:lnTo>
                  <a:lnTo>
                    <a:pt x="411599"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41" name="Google Shape;1241;p36"/>
            <p:cNvSpPr/>
            <p:nvPr/>
          </p:nvSpPr>
          <p:spPr>
            <a:xfrm>
              <a:off x="5467064" y="6370508"/>
              <a:ext cx="338282" cy="153521"/>
            </a:xfrm>
            <a:custGeom>
              <a:rect b="b" l="l" r="r" t="t"/>
              <a:pathLst>
                <a:path extrusionOk="0" h="173989" w="372110">
                  <a:moveTo>
                    <a:pt x="0" y="173761"/>
                  </a:moveTo>
                  <a:lnTo>
                    <a:pt x="371963" y="173761"/>
                  </a:lnTo>
                  <a:lnTo>
                    <a:pt x="371963"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42" name="Google Shape;1242;p36"/>
            <p:cNvSpPr/>
            <p:nvPr/>
          </p:nvSpPr>
          <p:spPr>
            <a:xfrm>
              <a:off x="5841245" y="6370508"/>
              <a:ext cx="136236" cy="153521"/>
            </a:xfrm>
            <a:custGeom>
              <a:rect b="b" l="l" r="r" t="t"/>
              <a:pathLst>
                <a:path extrusionOk="0" h="173989" w="149859">
                  <a:moveTo>
                    <a:pt x="0" y="173761"/>
                  </a:moveTo>
                  <a:lnTo>
                    <a:pt x="149395" y="173761"/>
                  </a:lnTo>
                  <a:lnTo>
                    <a:pt x="149395"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43" name="Google Shape;1243;p36"/>
            <p:cNvSpPr/>
            <p:nvPr/>
          </p:nvSpPr>
          <p:spPr>
            <a:xfrm>
              <a:off x="6013091" y="6370508"/>
              <a:ext cx="199736" cy="153521"/>
            </a:xfrm>
            <a:custGeom>
              <a:rect b="b" l="l" r="r" t="t"/>
              <a:pathLst>
                <a:path extrusionOk="0" h="173989" w="219709">
                  <a:moveTo>
                    <a:pt x="0" y="173761"/>
                  </a:moveTo>
                  <a:lnTo>
                    <a:pt x="219519" y="173761"/>
                  </a:lnTo>
                  <a:lnTo>
                    <a:pt x="2195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44" name="Google Shape;1244;p36"/>
            <p:cNvSpPr/>
            <p:nvPr/>
          </p:nvSpPr>
          <p:spPr>
            <a:xfrm>
              <a:off x="6248687" y="6370508"/>
              <a:ext cx="205509" cy="153521"/>
            </a:xfrm>
            <a:custGeom>
              <a:rect b="b" l="l" r="r" t="t"/>
              <a:pathLst>
                <a:path extrusionOk="0" h="173989" w="226059">
                  <a:moveTo>
                    <a:pt x="0" y="173761"/>
                  </a:moveTo>
                  <a:lnTo>
                    <a:pt x="225617" y="173761"/>
                  </a:lnTo>
                  <a:lnTo>
                    <a:pt x="22561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45" name="Google Shape;1245;p36"/>
            <p:cNvSpPr/>
            <p:nvPr/>
          </p:nvSpPr>
          <p:spPr>
            <a:xfrm>
              <a:off x="6487053" y="6370508"/>
              <a:ext cx="344055" cy="153521"/>
            </a:xfrm>
            <a:custGeom>
              <a:rect b="b" l="l" r="r" t="t"/>
              <a:pathLst>
                <a:path extrusionOk="0" h="173989" w="378459">
                  <a:moveTo>
                    <a:pt x="0" y="173761"/>
                  </a:moveTo>
                  <a:lnTo>
                    <a:pt x="378061" y="173761"/>
                  </a:lnTo>
                  <a:lnTo>
                    <a:pt x="378061"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46" name="Google Shape;1246;p36"/>
            <p:cNvSpPr/>
            <p:nvPr/>
          </p:nvSpPr>
          <p:spPr>
            <a:xfrm>
              <a:off x="6866777" y="6370508"/>
              <a:ext cx="330200" cy="153521"/>
            </a:xfrm>
            <a:custGeom>
              <a:rect b="b" l="l" r="r" t="t"/>
              <a:pathLst>
                <a:path extrusionOk="0" h="173989" w="363220">
                  <a:moveTo>
                    <a:pt x="0" y="173761"/>
                  </a:moveTo>
                  <a:lnTo>
                    <a:pt x="362817" y="173761"/>
                  </a:lnTo>
                  <a:lnTo>
                    <a:pt x="362817"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47" name="Google Shape;1247;p36"/>
            <p:cNvSpPr/>
            <p:nvPr/>
          </p:nvSpPr>
          <p:spPr>
            <a:xfrm>
              <a:off x="7232644" y="6370508"/>
              <a:ext cx="116609" cy="153521"/>
            </a:xfrm>
            <a:custGeom>
              <a:rect b="b" l="l" r="r" t="t"/>
              <a:pathLst>
                <a:path extrusionOk="0" h="173989" w="128270">
                  <a:moveTo>
                    <a:pt x="0" y="173761"/>
                  </a:moveTo>
                  <a:lnTo>
                    <a:pt x="128053" y="173761"/>
                  </a:lnTo>
                  <a:lnTo>
                    <a:pt x="12805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48" name="Google Shape;1248;p36"/>
            <p:cNvSpPr/>
            <p:nvPr/>
          </p:nvSpPr>
          <p:spPr>
            <a:xfrm>
              <a:off x="7385088" y="6370508"/>
              <a:ext cx="416213" cy="153521"/>
            </a:xfrm>
            <a:custGeom>
              <a:rect b="b" l="l" r="r" t="t"/>
              <a:pathLst>
                <a:path extrusionOk="0" h="173989" w="457834">
                  <a:moveTo>
                    <a:pt x="0" y="173761"/>
                  </a:moveTo>
                  <a:lnTo>
                    <a:pt x="457332" y="173761"/>
                  </a:lnTo>
                  <a:lnTo>
                    <a:pt x="457332"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49" name="Google Shape;1249;p36"/>
            <p:cNvSpPr/>
            <p:nvPr/>
          </p:nvSpPr>
          <p:spPr>
            <a:xfrm>
              <a:off x="7836879" y="6370508"/>
              <a:ext cx="105641" cy="153521"/>
            </a:xfrm>
            <a:custGeom>
              <a:rect b="b" l="l" r="r" t="t"/>
              <a:pathLst>
                <a:path extrusionOk="0" h="173989" w="116204">
                  <a:moveTo>
                    <a:pt x="0" y="173761"/>
                  </a:moveTo>
                  <a:lnTo>
                    <a:pt x="115857" y="173761"/>
                  </a:lnTo>
                  <a:lnTo>
                    <a:pt x="11585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50" name="Google Shape;1250;p36"/>
            <p:cNvSpPr/>
            <p:nvPr/>
          </p:nvSpPr>
          <p:spPr>
            <a:xfrm>
              <a:off x="7978235" y="6370508"/>
              <a:ext cx="554759" cy="153521"/>
            </a:xfrm>
            <a:custGeom>
              <a:rect b="b" l="l" r="r" t="t"/>
              <a:pathLst>
                <a:path extrusionOk="0" h="173989" w="610234">
                  <a:moveTo>
                    <a:pt x="0" y="173761"/>
                  </a:moveTo>
                  <a:lnTo>
                    <a:pt x="609776" y="173761"/>
                  </a:lnTo>
                  <a:lnTo>
                    <a:pt x="609776"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51" name="Google Shape;1251;p36"/>
            <p:cNvSpPr/>
            <p:nvPr/>
          </p:nvSpPr>
          <p:spPr>
            <a:xfrm>
              <a:off x="3659910" y="6523827"/>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52" name="Google Shape;1252;p36"/>
            <p:cNvSpPr/>
            <p:nvPr/>
          </p:nvSpPr>
          <p:spPr>
            <a:xfrm>
              <a:off x="3865015" y="6523827"/>
              <a:ext cx="446809" cy="156322"/>
            </a:xfrm>
            <a:custGeom>
              <a:rect b="b" l="l" r="r" t="t"/>
              <a:pathLst>
                <a:path extrusionOk="0" h="177164" w="491489">
                  <a:moveTo>
                    <a:pt x="0" y="176809"/>
                  </a:moveTo>
                  <a:lnTo>
                    <a:pt x="490869" y="176809"/>
                  </a:lnTo>
                  <a:lnTo>
                    <a:pt x="490869"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53" name="Google Shape;1253;p36"/>
            <p:cNvSpPr/>
            <p:nvPr/>
          </p:nvSpPr>
          <p:spPr>
            <a:xfrm>
              <a:off x="4347293" y="6523827"/>
              <a:ext cx="282864" cy="156322"/>
            </a:xfrm>
            <a:custGeom>
              <a:rect b="b" l="l" r="r" t="t"/>
              <a:pathLst>
                <a:path extrusionOk="0" h="177164" w="311150">
                  <a:moveTo>
                    <a:pt x="0" y="176809"/>
                  </a:moveTo>
                  <a:lnTo>
                    <a:pt x="310986" y="176809"/>
                  </a:lnTo>
                  <a:lnTo>
                    <a:pt x="310986"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54" name="Google Shape;1254;p36"/>
            <p:cNvSpPr/>
            <p:nvPr/>
          </p:nvSpPr>
          <p:spPr>
            <a:xfrm>
              <a:off x="4666040" y="6523827"/>
              <a:ext cx="116609" cy="156322"/>
            </a:xfrm>
            <a:custGeom>
              <a:rect b="b" l="l" r="r" t="t"/>
              <a:pathLst>
                <a:path extrusionOk="0" h="177164" w="128270">
                  <a:moveTo>
                    <a:pt x="0" y="176809"/>
                  </a:moveTo>
                  <a:lnTo>
                    <a:pt x="128053" y="176809"/>
                  </a:lnTo>
                  <a:lnTo>
                    <a:pt x="12805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55" name="Google Shape;1255;p36"/>
            <p:cNvSpPr/>
            <p:nvPr/>
          </p:nvSpPr>
          <p:spPr>
            <a:xfrm>
              <a:off x="4815711" y="6523827"/>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56" name="Google Shape;1256;p36"/>
            <p:cNvSpPr/>
            <p:nvPr/>
          </p:nvSpPr>
          <p:spPr>
            <a:xfrm>
              <a:off x="5020819" y="6523827"/>
              <a:ext cx="199736" cy="156322"/>
            </a:xfrm>
            <a:custGeom>
              <a:rect b="b" l="l" r="r" t="t"/>
              <a:pathLst>
                <a:path extrusionOk="0" h="177164" w="219710">
                  <a:moveTo>
                    <a:pt x="0" y="176809"/>
                  </a:moveTo>
                  <a:lnTo>
                    <a:pt x="219519" y="176809"/>
                  </a:lnTo>
                  <a:lnTo>
                    <a:pt x="219519"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57" name="Google Shape;1257;p36"/>
            <p:cNvSpPr/>
            <p:nvPr/>
          </p:nvSpPr>
          <p:spPr>
            <a:xfrm>
              <a:off x="5289675" y="6523827"/>
              <a:ext cx="139123" cy="156322"/>
            </a:xfrm>
            <a:custGeom>
              <a:rect b="b" l="l" r="r" t="t"/>
              <a:pathLst>
                <a:path extrusionOk="0" h="177164" w="153035">
                  <a:moveTo>
                    <a:pt x="0" y="176809"/>
                  </a:moveTo>
                  <a:lnTo>
                    <a:pt x="152444" y="176809"/>
                  </a:lnTo>
                  <a:lnTo>
                    <a:pt x="15244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58" name="Google Shape;1258;p36"/>
            <p:cNvSpPr/>
            <p:nvPr/>
          </p:nvSpPr>
          <p:spPr>
            <a:xfrm>
              <a:off x="5464292" y="6523827"/>
              <a:ext cx="113723" cy="156322"/>
            </a:xfrm>
            <a:custGeom>
              <a:rect b="b" l="l" r="r" t="t"/>
              <a:pathLst>
                <a:path extrusionOk="0" h="177164" w="125095">
                  <a:moveTo>
                    <a:pt x="0" y="176809"/>
                  </a:moveTo>
                  <a:lnTo>
                    <a:pt x="125004" y="176809"/>
                  </a:lnTo>
                  <a:lnTo>
                    <a:pt x="12500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59" name="Google Shape;1259;p36"/>
            <p:cNvSpPr/>
            <p:nvPr/>
          </p:nvSpPr>
          <p:spPr>
            <a:xfrm>
              <a:off x="5613964" y="6523827"/>
              <a:ext cx="338282" cy="156322"/>
            </a:xfrm>
            <a:custGeom>
              <a:rect b="b" l="l" r="r" t="t"/>
              <a:pathLst>
                <a:path extrusionOk="0" h="177164" w="372109">
                  <a:moveTo>
                    <a:pt x="0" y="176809"/>
                  </a:moveTo>
                  <a:lnTo>
                    <a:pt x="371963" y="176809"/>
                  </a:lnTo>
                  <a:lnTo>
                    <a:pt x="37196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60" name="Google Shape;1260;p36"/>
            <p:cNvSpPr/>
            <p:nvPr/>
          </p:nvSpPr>
          <p:spPr>
            <a:xfrm>
              <a:off x="5988146" y="6523827"/>
              <a:ext cx="258041" cy="156322"/>
            </a:xfrm>
            <a:custGeom>
              <a:rect b="b" l="l" r="r" t="t"/>
              <a:pathLst>
                <a:path extrusionOk="0" h="177164" w="283845">
                  <a:moveTo>
                    <a:pt x="0" y="176809"/>
                  </a:moveTo>
                  <a:lnTo>
                    <a:pt x="283546" y="176809"/>
                  </a:lnTo>
                  <a:lnTo>
                    <a:pt x="28354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61" name="Google Shape;1261;p36"/>
            <p:cNvSpPr/>
            <p:nvPr/>
          </p:nvSpPr>
          <p:spPr>
            <a:xfrm>
              <a:off x="6281947" y="6523827"/>
              <a:ext cx="108527" cy="156322"/>
            </a:xfrm>
            <a:custGeom>
              <a:rect b="b" l="l" r="r" t="t"/>
              <a:pathLst>
                <a:path extrusionOk="0" h="177164" w="119379">
                  <a:moveTo>
                    <a:pt x="0" y="176809"/>
                  </a:moveTo>
                  <a:lnTo>
                    <a:pt x="118906" y="176809"/>
                  </a:lnTo>
                  <a:lnTo>
                    <a:pt x="11890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62" name="Google Shape;1262;p36"/>
            <p:cNvSpPr/>
            <p:nvPr/>
          </p:nvSpPr>
          <p:spPr>
            <a:xfrm>
              <a:off x="6426077" y="6523827"/>
              <a:ext cx="313459" cy="156322"/>
            </a:xfrm>
            <a:custGeom>
              <a:rect b="b" l="l" r="r" t="t"/>
              <a:pathLst>
                <a:path extrusionOk="0" h="177164" w="344804">
                  <a:moveTo>
                    <a:pt x="0" y="176809"/>
                  </a:moveTo>
                  <a:lnTo>
                    <a:pt x="344523" y="176809"/>
                  </a:lnTo>
                  <a:lnTo>
                    <a:pt x="34452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63" name="Google Shape;1263;p36"/>
            <p:cNvSpPr/>
            <p:nvPr/>
          </p:nvSpPr>
          <p:spPr>
            <a:xfrm>
              <a:off x="6775311" y="6523827"/>
              <a:ext cx="338282" cy="156322"/>
            </a:xfrm>
            <a:custGeom>
              <a:rect b="b" l="l" r="r" t="t"/>
              <a:pathLst>
                <a:path extrusionOk="0" h="177164" w="372109">
                  <a:moveTo>
                    <a:pt x="0" y="176809"/>
                  </a:moveTo>
                  <a:lnTo>
                    <a:pt x="371963" y="176809"/>
                  </a:lnTo>
                  <a:lnTo>
                    <a:pt x="37196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64" name="Google Shape;1264;p36"/>
            <p:cNvSpPr/>
            <p:nvPr/>
          </p:nvSpPr>
          <p:spPr>
            <a:xfrm>
              <a:off x="7149492" y="6523827"/>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65" name="Google Shape;1265;p36"/>
            <p:cNvSpPr/>
            <p:nvPr/>
          </p:nvSpPr>
          <p:spPr>
            <a:xfrm>
              <a:off x="7354599" y="6523827"/>
              <a:ext cx="759691" cy="156322"/>
            </a:xfrm>
            <a:custGeom>
              <a:rect b="b" l="l" r="r" t="t"/>
              <a:pathLst>
                <a:path extrusionOk="0" h="177164" w="835659">
                  <a:moveTo>
                    <a:pt x="0" y="176809"/>
                  </a:moveTo>
                  <a:lnTo>
                    <a:pt x="835393" y="176809"/>
                  </a:lnTo>
                  <a:lnTo>
                    <a:pt x="835393"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66" name="Google Shape;1266;p36"/>
            <p:cNvSpPr/>
            <p:nvPr/>
          </p:nvSpPr>
          <p:spPr>
            <a:xfrm>
              <a:off x="8150080" y="6523827"/>
              <a:ext cx="113723" cy="156322"/>
            </a:xfrm>
            <a:custGeom>
              <a:rect b="b" l="l" r="r" t="t"/>
              <a:pathLst>
                <a:path extrusionOk="0" h="177164" w="125095">
                  <a:moveTo>
                    <a:pt x="0" y="176809"/>
                  </a:moveTo>
                  <a:lnTo>
                    <a:pt x="125004" y="176809"/>
                  </a:lnTo>
                  <a:lnTo>
                    <a:pt x="12500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67" name="Google Shape;1267;p36"/>
            <p:cNvSpPr/>
            <p:nvPr/>
          </p:nvSpPr>
          <p:spPr>
            <a:xfrm>
              <a:off x="8299753" y="6523827"/>
              <a:ext cx="130464" cy="156322"/>
            </a:xfrm>
            <a:custGeom>
              <a:rect b="b" l="l" r="r" t="t"/>
              <a:pathLst>
                <a:path extrusionOk="0" h="177164" w="143509">
                  <a:moveTo>
                    <a:pt x="0" y="176809"/>
                  </a:moveTo>
                  <a:lnTo>
                    <a:pt x="143297" y="176809"/>
                  </a:lnTo>
                  <a:lnTo>
                    <a:pt x="14329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68" name="Google Shape;1268;p36"/>
            <p:cNvSpPr/>
            <p:nvPr/>
          </p:nvSpPr>
          <p:spPr>
            <a:xfrm>
              <a:off x="3659909" y="6679835"/>
              <a:ext cx="460664" cy="153521"/>
            </a:xfrm>
            <a:custGeom>
              <a:rect b="b" l="l" r="r" t="t"/>
              <a:pathLst>
                <a:path extrusionOk="0" h="173990" w="506729">
                  <a:moveTo>
                    <a:pt x="0" y="173761"/>
                  </a:moveTo>
                  <a:lnTo>
                    <a:pt x="506114" y="173761"/>
                  </a:lnTo>
                  <a:lnTo>
                    <a:pt x="506114"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69" name="Google Shape;1269;p36"/>
            <p:cNvSpPr/>
            <p:nvPr/>
          </p:nvSpPr>
          <p:spPr>
            <a:xfrm>
              <a:off x="4156045" y="6679835"/>
              <a:ext cx="424295" cy="153521"/>
            </a:xfrm>
            <a:custGeom>
              <a:rect b="b" l="l" r="r" t="t"/>
              <a:pathLst>
                <a:path extrusionOk="0" h="173990" w="466725">
                  <a:moveTo>
                    <a:pt x="0" y="173761"/>
                  </a:moveTo>
                  <a:lnTo>
                    <a:pt x="466479" y="173761"/>
                  </a:lnTo>
                  <a:lnTo>
                    <a:pt x="466479"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70" name="Google Shape;1270;p36"/>
            <p:cNvSpPr/>
            <p:nvPr/>
          </p:nvSpPr>
          <p:spPr>
            <a:xfrm>
              <a:off x="4616148" y="6679835"/>
              <a:ext cx="247073" cy="153521"/>
            </a:xfrm>
            <a:custGeom>
              <a:rect b="b" l="l" r="r" t="t"/>
              <a:pathLst>
                <a:path extrusionOk="0" h="173990" w="271779">
                  <a:moveTo>
                    <a:pt x="0" y="173761"/>
                  </a:moveTo>
                  <a:lnTo>
                    <a:pt x="271350" y="173761"/>
                  </a:lnTo>
                  <a:lnTo>
                    <a:pt x="271350"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71" name="Google Shape;1271;p36"/>
            <p:cNvSpPr/>
            <p:nvPr/>
          </p:nvSpPr>
          <p:spPr>
            <a:xfrm>
              <a:off x="4898863" y="6679835"/>
              <a:ext cx="282864" cy="153521"/>
            </a:xfrm>
            <a:custGeom>
              <a:rect b="b" l="l" r="r" t="t"/>
              <a:pathLst>
                <a:path extrusionOk="0" h="173990" w="311150">
                  <a:moveTo>
                    <a:pt x="0" y="173761"/>
                  </a:moveTo>
                  <a:lnTo>
                    <a:pt x="310986" y="173761"/>
                  </a:lnTo>
                  <a:lnTo>
                    <a:pt x="310986"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72" name="Google Shape;1272;p36"/>
            <p:cNvSpPr/>
            <p:nvPr/>
          </p:nvSpPr>
          <p:spPr>
            <a:xfrm>
              <a:off x="5217611" y="6679835"/>
              <a:ext cx="305377" cy="153521"/>
            </a:xfrm>
            <a:custGeom>
              <a:rect b="b" l="l" r="r" t="t"/>
              <a:pathLst>
                <a:path extrusionOk="0" h="173990" w="335914">
                  <a:moveTo>
                    <a:pt x="0" y="173761"/>
                  </a:moveTo>
                  <a:lnTo>
                    <a:pt x="335377" y="173761"/>
                  </a:lnTo>
                  <a:lnTo>
                    <a:pt x="335377"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73" name="Google Shape;1273;p36"/>
            <p:cNvSpPr/>
            <p:nvPr/>
          </p:nvSpPr>
          <p:spPr>
            <a:xfrm>
              <a:off x="5591792" y="6679835"/>
              <a:ext cx="155286" cy="153521"/>
            </a:xfrm>
            <a:custGeom>
              <a:rect b="b" l="l" r="r" t="t"/>
              <a:pathLst>
                <a:path extrusionOk="0" h="173990" w="170814">
                  <a:moveTo>
                    <a:pt x="0" y="173761"/>
                  </a:moveTo>
                  <a:lnTo>
                    <a:pt x="170737" y="173761"/>
                  </a:lnTo>
                  <a:lnTo>
                    <a:pt x="17073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74" name="Google Shape;1274;p36"/>
            <p:cNvSpPr/>
            <p:nvPr/>
          </p:nvSpPr>
          <p:spPr>
            <a:xfrm>
              <a:off x="5783040" y="6679835"/>
              <a:ext cx="313459" cy="153521"/>
            </a:xfrm>
            <a:custGeom>
              <a:rect b="b" l="l" r="r" t="t"/>
              <a:pathLst>
                <a:path extrusionOk="0" h="173990" w="344804">
                  <a:moveTo>
                    <a:pt x="0" y="173761"/>
                  </a:moveTo>
                  <a:lnTo>
                    <a:pt x="344523" y="173761"/>
                  </a:lnTo>
                  <a:lnTo>
                    <a:pt x="344523"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75" name="Google Shape;1275;p36"/>
            <p:cNvSpPr/>
            <p:nvPr/>
          </p:nvSpPr>
          <p:spPr>
            <a:xfrm>
              <a:off x="6132275" y="6679835"/>
              <a:ext cx="199736" cy="153521"/>
            </a:xfrm>
            <a:custGeom>
              <a:rect b="b" l="l" r="r" t="t"/>
              <a:pathLst>
                <a:path extrusionOk="0" h="173990" w="219709">
                  <a:moveTo>
                    <a:pt x="0" y="173761"/>
                  </a:moveTo>
                  <a:lnTo>
                    <a:pt x="219519" y="173761"/>
                  </a:lnTo>
                  <a:lnTo>
                    <a:pt x="2195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76" name="Google Shape;1276;p36"/>
            <p:cNvSpPr/>
            <p:nvPr/>
          </p:nvSpPr>
          <p:spPr>
            <a:xfrm>
              <a:off x="6401130" y="6679835"/>
              <a:ext cx="136236" cy="153521"/>
            </a:xfrm>
            <a:custGeom>
              <a:rect b="b" l="l" r="r" t="t"/>
              <a:pathLst>
                <a:path extrusionOk="0" h="173990" w="149859">
                  <a:moveTo>
                    <a:pt x="0" y="173761"/>
                  </a:moveTo>
                  <a:lnTo>
                    <a:pt x="149395" y="173761"/>
                  </a:lnTo>
                  <a:lnTo>
                    <a:pt x="149395"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77" name="Google Shape;1277;p36"/>
            <p:cNvSpPr/>
            <p:nvPr/>
          </p:nvSpPr>
          <p:spPr>
            <a:xfrm>
              <a:off x="6572977" y="6679835"/>
              <a:ext cx="260927" cy="153521"/>
            </a:xfrm>
            <a:custGeom>
              <a:rect b="b" l="l" r="r" t="t"/>
              <a:pathLst>
                <a:path extrusionOk="0" h="173990" w="287020">
                  <a:moveTo>
                    <a:pt x="0" y="173761"/>
                  </a:moveTo>
                  <a:lnTo>
                    <a:pt x="286594" y="173761"/>
                  </a:lnTo>
                  <a:lnTo>
                    <a:pt x="286594"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78" name="Google Shape;1278;p36"/>
            <p:cNvSpPr/>
            <p:nvPr/>
          </p:nvSpPr>
          <p:spPr>
            <a:xfrm>
              <a:off x="6869550" y="6679835"/>
              <a:ext cx="130464" cy="153521"/>
            </a:xfrm>
            <a:custGeom>
              <a:rect b="b" l="l" r="r" t="t"/>
              <a:pathLst>
                <a:path extrusionOk="0" h="173990" w="143509">
                  <a:moveTo>
                    <a:pt x="0" y="173761"/>
                  </a:moveTo>
                  <a:lnTo>
                    <a:pt x="143297" y="173761"/>
                  </a:lnTo>
                  <a:lnTo>
                    <a:pt x="14329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79" name="Google Shape;1279;p36"/>
            <p:cNvSpPr/>
            <p:nvPr/>
          </p:nvSpPr>
          <p:spPr>
            <a:xfrm>
              <a:off x="7035853" y="6679835"/>
              <a:ext cx="546100" cy="153521"/>
            </a:xfrm>
            <a:custGeom>
              <a:rect b="b" l="l" r="r" t="t"/>
              <a:pathLst>
                <a:path extrusionOk="0" h="173990" w="600709">
                  <a:moveTo>
                    <a:pt x="0" y="173761"/>
                  </a:moveTo>
                  <a:lnTo>
                    <a:pt x="600629" y="173761"/>
                  </a:lnTo>
                  <a:lnTo>
                    <a:pt x="600629"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80" name="Google Shape;1280;p36"/>
            <p:cNvSpPr/>
            <p:nvPr/>
          </p:nvSpPr>
          <p:spPr>
            <a:xfrm>
              <a:off x="7617913" y="6679835"/>
              <a:ext cx="105641" cy="153521"/>
            </a:xfrm>
            <a:custGeom>
              <a:rect b="b" l="l" r="r" t="t"/>
              <a:pathLst>
                <a:path extrusionOk="0" h="173990" w="116204">
                  <a:moveTo>
                    <a:pt x="0" y="173761"/>
                  </a:moveTo>
                  <a:lnTo>
                    <a:pt x="115857" y="173761"/>
                  </a:lnTo>
                  <a:lnTo>
                    <a:pt x="11585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81" name="Google Shape;1281;p36"/>
            <p:cNvSpPr/>
            <p:nvPr/>
          </p:nvSpPr>
          <p:spPr>
            <a:xfrm>
              <a:off x="7759269" y="6679835"/>
              <a:ext cx="61191" cy="153521"/>
            </a:xfrm>
            <a:custGeom>
              <a:rect b="b" l="l" r="r" t="t"/>
              <a:pathLst>
                <a:path extrusionOk="0" h="173990" w="67309">
                  <a:moveTo>
                    <a:pt x="0" y="173761"/>
                  </a:moveTo>
                  <a:lnTo>
                    <a:pt x="67075" y="173761"/>
                  </a:lnTo>
                  <a:lnTo>
                    <a:pt x="67075" y="0"/>
                  </a:lnTo>
                  <a:lnTo>
                    <a:pt x="0" y="0"/>
                  </a:lnTo>
                  <a:lnTo>
                    <a:pt x="0" y="173761"/>
                  </a:lnTo>
                  <a:close/>
                </a:path>
              </a:pathLst>
            </a:custGeom>
            <a:solidFill>
              <a:srgbClr val="FF40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82" name="Google Shape;1282;p36"/>
            <p:cNvSpPr/>
            <p:nvPr/>
          </p:nvSpPr>
          <p:spPr>
            <a:xfrm>
              <a:off x="7856279" y="6679835"/>
              <a:ext cx="368877" cy="153521"/>
            </a:xfrm>
            <a:custGeom>
              <a:rect b="b" l="l" r="r" t="t"/>
              <a:pathLst>
                <a:path extrusionOk="0" h="173990" w="405765">
                  <a:moveTo>
                    <a:pt x="0" y="173761"/>
                  </a:moveTo>
                  <a:lnTo>
                    <a:pt x="405501" y="173761"/>
                  </a:lnTo>
                  <a:lnTo>
                    <a:pt x="405501"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83" name="Google Shape;1283;p36"/>
            <p:cNvSpPr/>
            <p:nvPr/>
          </p:nvSpPr>
          <p:spPr>
            <a:xfrm>
              <a:off x="8260950" y="6679835"/>
              <a:ext cx="321541" cy="153521"/>
            </a:xfrm>
            <a:custGeom>
              <a:rect b="b" l="l" r="r" t="t"/>
              <a:pathLst>
                <a:path extrusionOk="0" h="173990" w="353695">
                  <a:moveTo>
                    <a:pt x="0" y="173761"/>
                  </a:moveTo>
                  <a:lnTo>
                    <a:pt x="353670" y="173761"/>
                  </a:lnTo>
                  <a:lnTo>
                    <a:pt x="353670"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84" name="Google Shape;1284;p36"/>
            <p:cNvSpPr/>
            <p:nvPr/>
          </p:nvSpPr>
          <p:spPr>
            <a:xfrm>
              <a:off x="3659909" y="6833154"/>
              <a:ext cx="163945" cy="156322"/>
            </a:xfrm>
            <a:custGeom>
              <a:rect b="b" l="l" r="r" t="t"/>
              <a:pathLst>
                <a:path extrusionOk="0" h="177165" w="180339">
                  <a:moveTo>
                    <a:pt x="0" y="176809"/>
                  </a:moveTo>
                  <a:lnTo>
                    <a:pt x="179884" y="176809"/>
                  </a:lnTo>
                  <a:lnTo>
                    <a:pt x="17988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85" name="Google Shape;1285;p36"/>
            <p:cNvSpPr/>
            <p:nvPr/>
          </p:nvSpPr>
          <p:spPr>
            <a:xfrm>
              <a:off x="3859472" y="6833154"/>
              <a:ext cx="166832" cy="156322"/>
            </a:xfrm>
            <a:custGeom>
              <a:rect b="b" l="l" r="r" t="t"/>
              <a:pathLst>
                <a:path extrusionOk="0" h="177165" w="183514">
                  <a:moveTo>
                    <a:pt x="0" y="176809"/>
                  </a:moveTo>
                  <a:lnTo>
                    <a:pt x="182932" y="176809"/>
                  </a:lnTo>
                  <a:lnTo>
                    <a:pt x="182932"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86" name="Google Shape;1286;p36"/>
            <p:cNvSpPr/>
            <p:nvPr/>
          </p:nvSpPr>
          <p:spPr>
            <a:xfrm>
              <a:off x="4061806" y="6833154"/>
              <a:ext cx="260927" cy="156322"/>
            </a:xfrm>
            <a:custGeom>
              <a:rect b="b" l="l" r="r" t="t"/>
              <a:pathLst>
                <a:path extrusionOk="0" h="177165" w="287020">
                  <a:moveTo>
                    <a:pt x="0" y="176809"/>
                  </a:moveTo>
                  <a:lnTo>
                    <a:pt x="286594" y="176809"/>
                  </a:lnTo>
                  <a:lnTo>
                    <a:pt x="28659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87" name="Google Shape;1287;p36"/>
            <p:cNvSpPr/>
            <p:nvPr/>
          </p:nvSpPr>
          <p:spPr>
            <a:xfrm>
              <a:off x="4358380" y="6833154"/>
              <a:ext cx="113723" cy="156322"/>
            </a:xfrm>
            <a:custGeom>
              <a:rect b="b" l="l" r="r" t="t"/>
              <a:pathLst>
                <a:path extrusionOk="0" h="177165" w="125095">
                  <a:moveTo>
                    <a:pt x="0" y="176809"/>
                  </a:moveTo>
                  <a:lnTo>
                    <a:pt x="125004" y="176809"/>
                  </a:lnTo>
                  <a:lnTo>
                    <a:pt x="12500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88" name="Google Shape;1288;p36"/>
            <p:cNvSpPr/>
            <p:nvPr/>
          </p:nvSpPr>
          <p:spPr>
            <a:xfrm>
              <a:off x="4508052" y="6833154"/>
              <a:ext cx="338282" cy="156322"/>
            </a:xfrm>
            <a:custGeom>
              <a:rect b="b" l="l" r="r" t="t"/>
              <a:pathLst>
                <a:path extrusionOk="0" h="177165" w="372110">
                  <a:moveTo>
                    <a:pt x="0" y="176809"/>
                  </a:moveTo>
                  <a:lnTo>
                    <a:pt x="371963" y="176809"/>
                  </a:lnTo>
                  <a:lnTo>
                    <a:pt x="37196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89" name="Google Shape;1289;p36"/>
            <p:cNvSpPr/>
            <p:nvPr/>
          </p:nvSpPr>
          <p:spPr>
            <a:xfrm>
              <a:off x="4882233" y="6833154"/>
              <a:ext cx="161059" cy="156322"/>
            </a:xfrm>
            <a:custGeom>
              <a:rect b="b" l="l" r="r" t="t"/>
              <a:pathLst>
                <a:path extrusionOk="0" h="177165" w="177164">
                  <a:moveTo>
                    <a:pt x="0" y="176809"/>
                  </a:moveTo>
                  <a:lnTo>
                    <a:pt x="176835" y="176809"/>
                  </a:lnTo>
                  <a:lnTo>
                    <a:pt x="176835"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90" name="Google Shape;1290;p36"/>
            <p:cNvSpPr/>
            <p:nvPr/>
          </p:nvSpPr>
          <p:spPr>
            <a:xfrm>
              <a:off x="5079024" y="6833154"/>
              <a:ext cx="368877" cy="156322"/>
            </a:xfrm>
            <a:custGeom>
              <a:rect b="b" l="l" r="r" t="t"/>
              <a:pathLst>
                <a:path extrusionOk="0" h="177165" w="405764">
                  <a:moveTo>
                    <a:pt x="0" y="176809"/>
                  </a:moveTo>
                  <a:lnTo>
                    <a:pt x="405501" y="176809"/>
                  </a:lnTo>
                  <a:lnTo>
                    <a:pt x="405501"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91" name="Google Shape;1291;p36"/>
            <p:cNvSpPr/>
            <p:nvPr/>
          </p:nvSpPr>
          <p:spPr>
            <a:xfrm>
              <a:off x="5483695" y="6833154"/>
              <a:ext cx="58305" cy="156322"/>
            </a:xfrm>
            <a:custGeom>
              <a:rect b="b" l="l" r="r" t="t"/>
              <a:pathLst>
                <a:path extrusionOk="0" h="177165" w="64135">
                  <a:moveTo>
                    <a:pt x="0" y="176809"/>
                  </a:moveTo>
                  <a:lnTo>
                    <a:pt x="64026" y="176809"/>
                  </a:lnTo>
                  <a:lnTo>
                    <a:pt x="64026" y="0"/>
                  </a:lnTo>
                  <a:lnTo>
                    <a:pt x="0" y="0"/>
                  </a:lnTo>
                  <a:lnTo>
                    <a:pt x="0" y="176809"/>
                  </a:lnTo>
                  <a:close/>
                </a:path>
              </a:pathLst>
            </a:custGeom>
            <a:solidFill>
              <a:srgbClr val="FF40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92" name="Google Shape;1292;p36"/>
            <p:cNvSpPr/>
            <p:nvPr/>
          </p:nvSpPr>
          <p:spPr>
            <a:xfrm>
              <a:off x="5577933" y="6833154"/>
              <a:ext cx="255155" cy="156322"/>
            </a:xfrm>
            <a:custGeom>
              <a:rect b="b" l="l" r="r" t="t"/>
              <a:pathLst>
                <a:path extrusionOk="0" h="177165" w="280670">
                  <a:moveTo>
                    <a:pt x="0" y="176809"/>
                  </a:moveTo>
                  <a:lnTo>
                    <a:pt x="280497" y="176809"/>
                  </a:lnTo>
                  <a:lnTo>
                    <a:pt x="280497"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93" name="Google Shape;1293;p36"/>
            <p:cNvSpPr/>
            <p:nvPr/>
          </p:nvSpPr>
          <p:spPr>
            <a:xfrm>
              <a:off x="5868962" y="6833154"/>
              <a:ext cx="166832" cy="156322"/>
            </a:xfrm>
            <a:custGeom>
              <a:rect b="b" l="l" r="r" t="t"/>
              <a:pathLst>
                <a:path extrusionOk="0" h="177165" w="183515">
                  <a:moveTo>
                    <a:pt x="0" y="176809"/>
                  </a:moveTo>
                  <a:lnTo>
                    <a:pt x="182932" y="176809"/>
                  </a:lnTo>
                  <a:lnTo>
                    <a:pt x="182932"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94" name="Google Shape;1294;p36"/>
            <p:cNvSpPr/>
            <p:nvPr/>
          </p:nvSpPr>
          <p:spPr>
            <a:xfrm>
              <a:off x="6071297" y="6833154"/>
              <a:ext cx="504536" cy="156322"/>
            </a:xfrm>
            <a:custGeom>
              <a:rect b="b" l="l" r="r" t="t"/>
              <a:pathLst>
                <a:path extrusionOk="0" h="177165" w="554990">
                  <a:moveTo>
                    <a:pt x="0" y="176809"/>
                  </a:moveTo>
                  <a:lnTo>
                    <a:pt x="554896" y="176809"/>
                  </a:lnTo>
                  <a:lnTo>
                    <a:pt x="554896"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95" name="Google Shape;1295;p36"/>
            <p:cNvSpPr/>
            <p:nvPr/>
          </p:nvSpPr>
          <p:spPr>
            <a:xfrm>
              <a:off x="6611781" y="6833154"/>
              <a:ext cx="139123" cy="156322"/>
            </a:xfrm>
            <a:custGeom>
              <a:rect b="b" l="l" r="r" t="t"/>
              <a:pathLst>
                <a:path extrusionOk="0" h="177165" w="153034">
                  <a:moveTo>
                    <a:pt x="0" y="176809"/>
                  </a:moveTo>
                  <a:lnTo>
                    <a:pt x="152444" y="176809"/>
                  </a:lnTo>
                  <a:lnTo>
                    <a:pt x="15244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96" name="Google Shape;1296;p36"/>
            <p:cNvSpPr/>
            <p:nvPr/>
          </p:nvSpPr>
          <p:spPr>
            <a:xfrm>
              <a:off x="6786398" y="6833154"/>
              <a:ext cx="538018" cy="156322"/>
            </a:xfrm>
            <a:custGeom>
              <a:rect b="b" l="l" r="r" t="t"/>
              <a:pathLst>
                <a:path extrusionOk="0" h="177165" w="591820">
                  <a:moveTo>
                    <a:pt x="0" y="176809"/>
                  </a:moveTo>
                  <a:lnTo>
                    <a:pt x="591483" y="176809"/>
                  </a:lnTo>
                  <a:lnTo>
                    <a:pt x="59148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Tahoma"/>
                <a:ea typeface="Tahoma"/>
                <a:cs typeface="Tahoma"/>
                <a:sym typeface="Tahoma"/>
              </a:endParaRPr>
            </a:p>
          </p:txBody>
        </p:sp>
        <p:sp>
          <p:nvSpPr>
            <p:cNvPr id="1297" name="Google Shape;1297;p36"/>
            <p:cNvSpPr txBox="1"/>
            <p:nvPr/>
          </p:nvSpPr>
          <p:spPr>
            <a:xfrm>
              <a:off x="3648364" y="4609358"/>
              <a:ext cx="4990523" cy="2447916"/>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them shall seem most likely to effect their safety and happiness. Prudence indeed will</a:t>
              </a:r>
              <a:endParaRPr b="0" i="0"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Times New Roman"/>
                <a:ea typeface="Times New Roman"/>
                <a:cs typeface="Times New Roman"/>
                <a:sym typeface="Times New Roman"/>
              </a:endParaRPr>
            </a:p>
            <a:p>
              <a:pPr indent="0" lvl="0" marL="11397" marR="4559" rtl="0" algn="l">
                <a:lnSpc>
                  <a:spcPct val="95800"/>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dictate that governments long established should not be changed for light and transient causes: and accordingly all experience hath shewn that mankind are more disposed to suffer while evils are sufferable, than to right themselves by abolishing the forms to which they are accustomed. But when a long train of abuses and usurpations, begun at a distinguished period, and pursuing invariably the same object, evinces a design to reduce them to arbitrary power, it is their right, it is their duty, to throw off such government and to provide new guards for future security. Such has been the patient sufferings of the colonies; and such is now the necessity which constrains them to expunge their former systems of government. the history of his present majesty is a history of unremitting injuries and usurpations, among which no one fact stands single or solitary to contradict the uniform tenor of the rest, all of which have in direct object the establishment of an absolute tyranny over these states. To prove this, let facts be submitted to a candidworld, for the truth of which we pledge a faith yet unsullied by falsehood.</a:t>
              </a:r>
              <a:endParaRPr b="0" i="0" sz="1100" u="none" cap="none" strike="noStrike">
                <a:solidFill>
                  <a:schemeClr val="dk1"/>
                </a:solidFill>
                <a:latin typeface="Times New Roman"/>
                <a:ea typeface="Times New Roman"/>
                <a:cs typeface="Times New Roman"/>
                <a:sym typeface="Times New Roman"/>
              </a:endParaRPr>
            </a:p>
          </p:txBody>
        </p:sp>
      </p:grpSp>
      <p:sp>
        <p:nvSpPr>
          <p:cNvPr id="1298" name="Google Shape;1298;p36"/>
          <p:cNvSpPr txBox="1"/>
          <p:nvPr/>
        </p:nvSpPr>
        <p:spPr>
          <a:xfrm>
            <a:off x="341862" y="2067646"/>
            <a:ext cx="2934737" cy="276999"/>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ahoma"/>
                <a:ea typeface="Tahoma"/>
                <a:cs typeface="Tahoma"/>
                <a:sym typeface="Tahoma"/>
              </a:rPr>
              <a:t>"Big" (Yellow) = 10+ letters</a:t>
            </a:r>
            <a:endParaRPr b="0" i="0" sz="1400" u="none" cap="none" strike="noStrike">
              <a:solidFill>
                <a:srgbClr val="000000"/>
              </a:solidFill>
              <a:latin typeface="Arial"/>
              <a:ea typeface="Arial"/>
              <a:cs typeface="Arial"/>
              <a:sym typeface="Arial"/>
            </a:endParaRPr>
          </a:p>
        </p:txBody>
      </p:sp>
      <p:sp>
        <p:nvSpPr>
          <p:cNvPr id="1299" name="Google Shape;1299;p36"/>
          <p:cNvSpPr txBox="1"/>
          <p:nvPr/>
        </p:nvSpPr>
        <p:spPr>
          <a:xfrm>
            <a:off x="341863" y="2549499"/>
            <a:ext cx="3315737" cy="276999"/>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ahoma"/>
                <a:ea typeface="Tahoma"/>
                <a:cs typeface="Tahoma"/>
                <a:sym typeface="Tahoma"/>
              </a:rPr>
              <a:t>"Medium" (Red) = 5..9 letters</a:t>
            </a:r>
            <a:endParaRPr b="0" i="0" sz="1400" u="none" cap="none" strike="noStrike">
              <a:solidFill>
                <a:srgbClr val="000000"/>
              </a:solidFill>
              <a:latin typeface="Arial"/>
              <a:ea typeface="Arial"/>
              <a:cs typeface="Arial"/>
              <a:sym typeface="Arial"/>
            </a:endParaRPr>
          </a:p>
        </p:txBody>
      </p:sp>
      <p:sp>
        <p:nvSpPr>
          <p:cNvPr id="1300" name="Google Shape;1300;p36"/>
          <p:cNvSpPr txBox="1"/>
          <p:nvPr/>
        </p:nvSpPr>
        <p:spPr>
          <a:xfrm>
            <a:off x="341863" y="3031352"/>
            <a:ext cx="3010937" cy="276999"/>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ahoma"/>
                <a:ea typeface="Tahoma"/>
                <a:cs typeface="Tahoma"/>
                <a:sym typeface="Tahoma"/>
              </a:rPr>
              <a:t>"Small" (Blue) = 2..4 letters</a:t>
            </a:r>
            <a:endParaRPr b="0" i="0" sz="1400" u="none" cap="none" strike="noStrike">
              <a:solidFill>
                <a:srgbClr val="000000"/>
              </a:solidFill>
              <a:latin typeface="Arial"/>
              <a:ea typeface="Arial"/>
              <a:cs typeface="Arial"/>
              <a:sym typeface="Arial"/>
            </a:endParaRPr>
          </a:p>
        </p:txBody>
      </p:sp>
      <p:sp>
        <p:nvSpPr>
          <p:cNvPr id="1301" name="Google Shape;1301;p36"/>
          <p:cNvSpPr txBox="1"/>
          <p:nvPr/>
        </p:nvSpPr>
        <p:spPr>
          <a:xfrm>
            <a:off x="341863" y="3513205"/>
            <a:ext cx="2477537" cy="276999"/>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ahoma"/>
                <a:ea typeface="Tahoma"/>
                <a:cs typeface="Tahoma"/>
                <a:sym typeface="Tahoma"/>
              </a:rPr>
              <a:t>"Tiny" (Pink) = 1 letter</a:t>
            </a:r>
            <a:endParaRPr b="0" i="0" sz="1400" u="none" cap="none" strike="noStrike">
              <a:solidFill>
                <a:srgbClr val="000000"/>
              </a:solidFill>
              <a:latin typeface="Arial"/>
              <a:ea typeface="Arial"/>
              <a:cs typeface="Arial"/>
              <a:sym typeface="Arial"/>
            </a:endParaRPr>
          </a:p>
        </p:txBody>
      </p:sp>
      <p:sp>
        <p:nvSpPr>
          <p:cNvPr id="1302" name="Google Shape;1302;p36"/>
          <p:cNvSpPr txBox="1"/>
          <p:nvPr/>
        </p:nvSpPr>
        <p:spPr>
          <a:xfrm>
            <a:off x="341863" y="4343400"/>
            <a:ext cx="2438400" cy="169277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ahoma"/>
                <a:ea typeface="Tahoma"/>
                <a:cs typeface="Tahoma"/>
                <a:sym typeface="Tahoma"/>
              </a:rPr>
              <a:t>Map task: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ahoma"/>
                <a:ea typeface="Tahoma"/>
                <a:cs typeface="Tahoma"/>
                <a:sym typeface="Tahoma"/>
              </a:rPr>
              <a:t>Reduce task: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ahoma"/>
              <a:ea typeface="Tahoma"/>
              <a:cs typeface="Tahoma"/>
              <a:sym typeface="Tahoma"/>
            </a:endParaRPr>
          </a:p>
        </p:txBody>
      </p:sp>
      <p:sp>
        <p:nvSpPr>
          <p:cNvPr id="1303" name="Google Shape;1303;p36"/>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Map-Reduce Example (with combiner)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A01A06"/>
                </a:solidFill>
                <a:latin typeface="Calibri"/>
                <a:ea typeface="Calibri"/>
                <a:cs typeface="Calibri"/>
                <a:sym typeface="Calibri"/>
              </a:rPr>
              <a:t>Word length histogram</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rgbClr val="A01A06"/>
              </a:solidFill>
              <a:latin typeface="Calibri"/>
              <a:ea typeface="Calibri"/>
              <a:cs typeface="Calibri"/>
              <a:sym typeface="Calibri"/>
            </a:endParaRPr>
          </a:p>
        </p:txBody>
      </p:sp>
      <p:sp>
        <p:nvSpPr>
          <p:cNvPr id="1304" name="Google Shape;1304;p3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37"/>
          <p:cNvSpPr/>
          <p:nvPr/>
        </p:nvSpPr>
        <p:spPr>
          <a:xfrm>
            <a:off x="3635086" y="4484873"/>
            <a:ext cx="5195455" cy="2084294"/>
          </a:xfrm>
          <a:custGeom>
            <a:rect b="b" l="l" r="r" t="t"/>
            <a:pathLst>
              <a:path extrusionOk="0" h="2362200" w="5715000">
                <a:moveTo>
                  <a:pt x="0" y="0"/>
                </a:moveTo>
                <a:lnTo>
                  <a:pt x="5714998" y="0"/>
                </a:lnTo>
                <a:lnTo>
                  <a:pt x="5714998" y="2362200"/>
                </a:lnTo>
                <a:lnTo>
                  <a:pt x="0" y="2362200"/>
                </a:lnTo>
                <a:lnTo>
                  <a:pt x="0" y="0"/>
                </a:lnTo>
                <a:close/>
              </a:path>
            </a:pathLst>
          </a:custGeom>
          <a:solidFill>
            <a:srgbClr val="D783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10" name="Google Shape;1310;p37"/>
          <p:cNvSpPr/>
          <p:nvPr/>
        </p:nvSpPr>
        <p:spPr>
          <a:xfrm>
            <a:off x="3643745" y="2057400"/>
            <a:ext cx="5195455" cy="2353235"/>
          </a:xfrm>
          <a:custGeom>
            <a:rect b="b" l="l" r="r" t="t"/>
            <a:pathLst>
              <a:path extrusionOk="0" h="2667000" w="5715000">
                <a:moveTo>
                  <a:pt x="0" y="0"/>
                </a:moveTo>
                <a:lnTo>
                  <a:pt x="5714998" y="0"/>
                </a:lnTo>
                <a:lnTo>
                  <a:pt x="5714998" y="2666998"/>
                </a:lnTo>
                <a:lnTo>
                  <a:pt x="0" y="2666998"/>
                </a:lnTo>
                <a:lnTo>
                  <a:pt x="0" y="0"/>
                </a:lnTo>
                <a:close/>
              </a:path>
            </a:pathLst>
          </a:custGeom>
          <a:solidFill>
            <a:srgbClr val="6095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11" name="Google Shape;1311;p37"/>
          <p:cNvSpPr txBox="1"/>
          <p:nvPr/>
        </p:nvSpPr>
        <p:spPr>
          <a:xfrm>
            <a:off x="4610388" y="1704728"/>
            <a:ext cx="3262168" cy="246221"/>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Abridged Declaration of Independence</a:t>
            </a:r>
            <a:endParaRPr b="0" i="0" sz="1400" u="none" cap="none" strike="noStrike">
              <a:solidFill>
                <a:srgbClr val="000000"/>
              </a:solidFill>
              <a:latin typeface="Arial"/>
              <a:ea typeface="Arial"/>
              <a:cs typeface="Arial"/>
              <a:sym typeface="Arial"/>
            </a:endParaRPr>
          </a:p>
        </p:txBody>
      </p:sp>
      <p:sp>
        <p:nvSpPr>
          <p:cNvPr id="1312" name="Google Shape;1312;p37"/>
          <p:cNvSpPr txBox="1"/>
          <p:nvPr/>
        </p:nvSpPr>
        <p:spPr>
          <a:xfrm>
            <a:off x="3643745" y="2057400"/>
            <a:ext cx="5195455" cy="2582796"/>
          </a:xfrm>
          <a:prstGeom prst="rect">
            <a:avLst/>
          </a:prstGeom>
          <a:noFill/>
          <a:ln>
            <a:noFill/>
          </a:ln>
        </p:spPr>
        <p:txBody>
          <a:bodyPr anchorCtr="0" anchor="t" bIns="0" lIns="0" spcFirstLastPara="1" rIns="0" wrap="square" tIns="0">
            <a:spAutoFit/>
          </a:bodyPr>
          <a:lstStyle/>
          <a:p>
            <a:pPr indent="0" lvl="0" marL="126506" marR="515143" rtl="0" algn="l">
              <a:lnSpc>
                <a:spcPct val="113363"/>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A Declaration By the Representatives of the United States of America, in General Congress Assembled.</a:t>
            </a:r>
            <a:endParaRPr b="0" i="0" sz="1100" u="none" cap="none" strike="noStrike">
              <a:solidFill>
                <a:schemeClr val="dk1"/>
              </a:solidFill>
              <a:latin typeface="Times New Roman"/>
              <a:ea typeface="Times New Roman"/>
              <a:cs typeface="Times New Roman"/>
              <a:sym typeface="Times New Roman"/>
            </a:endParaRPr>
          </a:p>
          <a:p>
            <a:pPr indent="0" lvl="0" marL="126506" marR="0" rtl="0" algn="l">
              <a:lnSpc>
                <a:spcPct val="106454"/>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When in the course of human events it becomes necessary for a people to advance from</a:t>
            </a:r>
            <a:endParaRPr b="0" i="0" sz="1400" u="none" cap="none" strike="noStrike">
              <a:solidFill>
                <a:srgbClr val="000000"/>
              </a:solidFill>
              <a:latin typeface="Arial"/>
              <a:ea typeface="Arial"/>
              <a:cs typeface="Arial"/>
              <a:sym typeface="Arial"/>
            </a:endParaRPr>
          </a:p>
          <a:p>
            <a:pPr indent="0" lvl="0" marL="126506" marR="103143" rtl="0" algn="l">
              <a:lnSpc>
                <a:spcPct val="95600"/>
              </a:lnSpc>
              <a:spcBef>
                <a:spcPts val="36"/>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that subordination in which they have hitherto remained, and to assume among powers of the earth the equal and independent station to which the laws of nature and of nature's god entitle them, a decent respect to the opinions of mankind requires that they should  declare the causes which impel them to the change.</a:t>
            </a:r>
            <a:endParaRPr b="0" i="0" sz="1100" u="none" cap="none" strike="noStrike">
              <a:solidFill>
                <a:schemeClr val="dk1"/>
              </a:solidFill>
              <a:latin typeface="Times New Roman"/>
              <a:ea typeface="Times New Roman"/>
              <a:cs typeface="Times New Roman"/>
              <a:sym typeface="Times New Roman"/>
            </a:endParaRPr>
          </a:p>
          <a:p>
            <a:pPr indent="0" lvl="0" marL="126506" marR="73511" rtl="0" algn="l">
              <a:lnSpc>
                <a:spcPct val="95700"/>
              </a:lnSpc>
              <a:spcBef>
                <a:spcPts val="13"/>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We hold these truths to be self-evident; that all men are created equal and independent; that from that equal creation they derive rights inherent and inalienable, among which are the preservation of life, and liberty, and the pursuit of happiness; that to secure these  ends, governments are instituted among men, deriving their just power from the consent of the governed; that whenever any form of government shall become destructive of these ends, it is the right of the people to alter or to abolish it, and to institute new government, laying it's foundation on such principles and organizing it's power in such form, as to them shall seem most likely to effect their safety and happiness. Prudence indeed will</a:t>
            </a:r>
            <a:endParaRPr b="0" i="0" sz="1100" u="none" cap="none" strike="noStrike">
              <a:solidFill>
                <a:schemeClr val="dk1"/>
              </a:solidFill>
              <a:latin typeface="Times New Roman"/>
              <a:ea typeface="Times New Roman"/>
              <a:cs typeface="Times New Roman"/>
              <a:sym typeface="Times New Roman"/>
            </a:endParaRPr>
          </a:p>
        </p:txBody>
      </p:sp>
      <p:sp>
        <p:nvSpPr>
          <p:cNvPr id="1313" name="Google Shape;1313;p37"/>
          <p:cNvSpPr txBox="1"/>
          <p:nvPr/>
        </p:nvSpPr>
        <p:spPr>
          <a:xfrm>
            <a:off x="3635086" y="4484873"/>
            <a:ext cx="5195455" cy="2109362"/>
          </a:xfrm>
          <a:prstGeom prst="rect">
            <a:avLst/>
          </a:prstGeom>
          <a:noFill/>
          <a:ln>
            <a:noFill/>
          </a:ln>
        </p:spPr>
        <p:txBody>
          <a:bodyPr anchorCtr="0" anchor="t" bIns="0" lIns="0" spcFirstLastPara="1" rIns="0" wrap="square" tIns="0">
            <a:spAutoFit/>
          </a:bodyPr>
          <a:lstStyle/>
          <a:p>
            <a:pPr indent="0" lvl="0" marL="135054" marR="84908" rtl="0" algn="l">
              <a:lnSpc>
                <a:spcPct val="95800"/>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dictate that governments long established should not be changed for light and transient causes: and accordingly all experience hath shewn that mankind are more disposed to suffer while evils are sufferable, than to right themselves by abolishing the forms to which they are accustomed. But when a long train of abuses and usurpations, begun at a distinguished period, and pursuing invariably the same object, evinces a design to reduce them to arbitrary power, it is their right, it is their duty, to throw off such government and to provide new guards for future security. Such has been the patient sufferings of the colonies; and such is now the necessity which constrains them to expunge their former systems of government. the history of his present majesty is a history of unremitting injuries and usurpations, among which no one fact stands single or solitary to contradict the uniform tenor of the rest, all of which have in direct object the establishment of an absolute tyranny over these states. To prove this, let facts be submitted to a candid world, for the truth of which we pledge a faith yet unsullied by falsehood.</a:t>
            </a:r>
            <a:endParaRPr b="0" i="0" sz="1400" u="none" cap="none" strike="noStrike">
              <a:solidFill>
                <a:srgbClr val="000000"/>
              </a:solidFill>
              <a:latin typeface="Arial"/>
              <a:ea typeface="Arial"/>
              <a:cs typeface="Arial"/>
              <a:sym typeface="Arial"/>
            </a:endParaRPr>
          </a:p>
        </p:txBody>
      </p:sp>
      <p:sp>
        <p:nvSpPr>
          <p:cNvPr id="1314" name="Google Shape;1314;p37"/>
          <p:cNvSpPr txBox="1"/>
          <p:nvPr/>
        </p:nvSpPr>
        <p:spPr>
          <a:xfrm>
            <a:off x="381000" y="3763575"/>
            <a:ext cx="2667000" cy="1218795"/>
          </a:xfrm>
          <a:prstGeom prst="rect">
            <a:avLst/>
          </a:prstGeom>
          <a:noFill/>
          <a:ln>
            <a:noFill/>
          </a:ln>
        </p:spPr>
        <p:txBody>
          <a:bodyPr anchorCtr="0" anchor="t" bIns="0" lIns="0" spcFirstLastPara="1" rIns="0" wrap="square" tIns="0">
            <a:spAutoFit/>
          </a:bodyPr>
          <a:lstStyle/>
          <a:p>
            <a:pPr indent="0" lvl="0" marL="11397" marR="4559" rtl="0" algn="l">
              <a:lnSpc>
                <a:spcPct val="98800"/>
              </a:lnSpc>
              <a:spcBef>
                <a:spcPts val="0"/>
              </a:spcBef>
              <a:spcAft>
                <a:spcPts val="0"/>
              </a:spcAft>
              <a:buClr>
                <a:srgbClr val="000000"/>
              </a:buClr>
              <a:buSzPts val="2000"/>
              <a:buFont typeface="Arial"/>
              <a:buNone/>
            </a:pPr>
            <a:r>
              <a:rPr b="1" i="0" lang="en-US" sz="2000" u="none" cap="none" strike="noStrike">
                <a:solidFill>
                  <a:srgbClr val="A01A06"/>
                </a:solidFill>
                <a:latin typeface="Calibri"/>
                <a:ea typeface="Calibri"/>
                <a:cs typeface="Calibri"/>
                <a:sym typeface="Calibri"/>
              </a:rPr>
              <a:t>Split the document into multiple chunks and process each chunk on different nodes</a:t>
            </a:r>
            <a:endParaRPr b="1" i="0" sz="2000" u="none" cap="none" strike="noStrike">
              <a:solidFill>
                <a:srgbClr val="A01A06"/>
              </a:solidFill>
              <a:latin typeface="Calibri"/>
              <a:ea typeface="Calibri"/>
              <a:cs typeface="Calibri"/>
              <a:sym typeface="Calibri"/>
            </a:endParaRPr>
          </a:p>
        </p:txBody>
      </p:sp>
      <p:sp>
        <p:nvSpPr>
          <p:cNvPr id="1315" name="Google Shape;1315;p37"/>
          <p:cNvSpPr/>
          <p:nvPr/>
        </p:nvSpPr>
        <p:spPr>
          <a:xfrm>
            <a:off x="3635086" y="4484873"/>
            <a:ext cx="5195455" cy="2084294"/>
          </a:xfrm>
          <a:custGeom>
            <a:rect b="b" l="l" r="r" t="t"/>
            <a:pathLst>
              <a:path extrusionOk="0" h="2362200" w="5715000">
                <a:moveTo>
                  <a:pt x="0" y="0"/>
                </a:moveTo>
                <a:lnTo>
                  <a:pt x="5714998" y="0"/>
                </a:lnTo>
                <a:lnTo>
                  <a:pt x="5714998" y="2362199"/>
                </a:lnTo>
                <a:lnTo>
                  <a:pt x="0" y="2362199"/>
                </a:lnTo>
                <a:lnTo>
                  <a:pt x="0" y="0"/>
                </a:lnTo>
                <a:close/>
              </a:path>
            </a:pathLst>
          </a:custGeom>
          <a:noFill/>
          <a:ln cap="flat" cmpd="sng" w="9525">
            <a:solidFill>
              <a:srgbClr val="D783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16" name="Google Shape;1316;p37"/>
          <p:cNvSpPr/>
          <p:nvPr/>
        </p:nvSpPr>
        <p:spPr>
          <a:xfrm>
            <a:off x="3643745" y="2057400"/>
            <a:ext cx="5195455" cy="2353235"/>
          </a:xfrm>
          <a:custGeom>
            <a:rect b="b" l="l" r="r" t="t"/>
            <a:pathLst>
              <a:path extrusionOk="0" h="2667000" w="5715000">
                <a:moveTo>
                  <a:pt x="0" y="0"/>
                </a:moveTo>
                <a:lnTo>
                  <a:pt x="5714998" y="0"/>
                </a:lnTo>
                <a:lnTo>
                  <a:pt x="5714998" y="2666999"/>
                </a:lnTo>
                <a:lnTo>
                  <a:pt x="0" y="2666999"/>
                </a:lnTo>
                <a:lnTo>
                  <a:pt x="0" y="0"/>
                </a:lnTo>
                <a:close/>
              </a:path>
            </a:pathLst>
          </a:custGeom>
          <a:noFill/>
          <a:ln cap="flat" cmpd="sng" w="9525">
            <a:solidFill>
              <a:srgbClr val="6095C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17" name="Google Shape;1317;p37"/>
          <p:cNvSpPr txBox="1"/>
          <p:nvPr/>
        </p:nvSpPr>
        <p:spPr>
          <a:xfrm>
            <a:off x="2291484" y="3110906"/>
            <a:ext cx="1177636" cy="246221"/>
          </a:xfrm>
          <a:prstGeom prst="rect">
            <a:avLst/>
          </a:prstGeom>
          <a:solidFill>
            <a:srgbClr val="6095C9"/>
          </a:solidFill>
          <a:ln cap="flat" cmpd="sng" w="9525">
            <a:solidFill>
              <a:srgbClr val="6095C9"/>
            </a:solidFill>
            <a:prstDash val="solid"/>
            <a:round/>
            <a:headEnd len="sm" w="sm" type="none"/>
            <a:tailEnd len="sm" w="sm" type="none"/>
          </a:ln>
        </p:spPr>
        <p:txBody>
          <a:bodyPr anchorCtr="0" anchor="t" bIns="0" lIns="0" spcFirstLastPara="1" rIns="0" wrap="square" tIns="0">
            <a:spAutoFit/>
          </a:bodyPr>
          <a:lstStyle/>
          <a:p>
            <a:pPr indent="0" lvl="0" marL="191469"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Chunk 1</a:t>
            </a:r>
            <a:endParaRPr b="0" i="0" sz="1400" u="none" cap="none" strike="noStrike">
              <a:solidFill>
                <a:srgbClr val="000000"/>
              </a:solidFill>
              <a:latin typeface="Arial"/>
              <a:ea typeface="Arial"/>
              <a:cs typeface="Arial"/>
              <a:sym typeface="Arial"/>
            </a:endParaRPr>
          </a:p>
        </p:txBody>
      </p:sp>
      <p:sp>
        <p:nvSpPr>
          <p:cNvPr id="1318" name="Google Shape;1318;p37"/>
          <p:cNvSpPr txBox="1"/>
          <p:nvPr/>
        </p:nvSpPr>
        <p:spPr>
          <a:xfrm>
            <a:off x="2291484" y="5403909"/>
            <a:ext cx="1177636" cy="246221"/>
          </a:xfrm>
          <a:prstGeom prst="rect">
            <a:avLst/>
          </a:prstGeom>
          <a:solidFill>
            <a:srgbClr val="D783FF"/>
          </a:solidFill>
          <a:ln cap="flat" cmpd="sng" w="9525">
            <a:solidFill>
              <a:srgbClr val="D783FF"/>
            </a:solidFill>
            <a:prstDash val="solid"/>
            <a:round/>
            <a:headEnd len="sm" w="sm" type="none"/>
            <a:tailEnd len="sm" w="sm" type="none"/>
          </a:ln>
        </p:spPr>
        <p:txBody>
          <a:bodyPr anchorCtr="0" anchor="t" bIns="0" lIns="0" spcFirstLastPara="1" rIns="0" wrap="square" tIns="0">
            <a:spAutoFit/>
          </a:bodyPr>
          <a:lstStyle/>
          <a:p>
            <a:pPr indent="0" lvl="0" marL="191469"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Chunk 2</a:t>
            </a:r>
            <a:endParaRPr b="0" i="0" sz="1400" u="none" cap="none" strike="noStrike">
              <a:solidFill>
                <a:srgbClr val="000000"/>
              </a:solidFill>
              <a:latin typeface="Arial"/>
              <a:ea typeface="Arial"/>
              <a:cs typeface="Arial"/>
              <a:sym typeface="Arial"/>
            </a:endParaRPr>
          </a:p>
        </p:txBody>
      </p:sp>
      <p:sp>
        <p:nvSpPr>
          <p:cNvPr id="1319" name="Google Shape;1319;p37"/>
          <p:cNvSpPr/>
          <p:nvPr/>
        </p:nvSpPr>
        <p:spPr>
          <a:xfrm>
            <a:off x="1039090" y="537883"/>
            <a:ext cx="7481455" cy="739588"/>
          </a:xfrm>
          <a:custGeom>
            <a:rect b="b" l="l" r="r" t="t"/>
            <a:pathLst>
              <a:path extrusionOk="0" h="838200" w="8229600">
                <a:moveTo>
                  <a:pt x="0" y="0"/>
                </a:moveTo>
                <a:lnTo>
                  <a:pt x="8229598" y="0"/>
                </a:lnTo>
                <a:lnTo>
                  <a:pt x="8229598" y="838200"/>
                </a:lnTo>
                <a:lnTo>
                  <a:pt x="0" y="838200"/>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20" name="Google Shape;1320;p37"/>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Map-Reduce Example (with combiner)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A01A06"/>
                </a:solidFill>
                <a:latin typeface="Calibri"/>
                <a:ea typeface="Calibri"/>
                <a:cs typeface="Calibri"/>
                <a:sym typeface="Calibri"/>
              </a:rPr>
              <a:t>Word length histogram</a:t>
            </a:r>
            <a:endParaRPr b="0" i="0" sz="1400" u="none" cap="none" strike="noStrike">
              <a:solidFill>
                <a:srgbClr val="000000"/>
              </a:solidFill>
              <a:latin typeface="Arial"/>
              <a:ea typeface="Arial"/>
              <a:cs typeface="Arial"/>
              <a:sym typeface="Arial"/>
            </a:endParaRPr>
          </a:p>
        </p:txBody>
      </p:sp>
      <p:sp>
        <p:nvSpPr>
          <p:cNvPr id="1321" name="Google Shape;1321;p3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5" name="Shape 1325"/>
        <p:cNvGrpSpPr/>
        <p:nvPr/>
      </p:nvGrpSpPr>
      <p:grpSpPr>
        <a:xfrm>
          <a:off x="0" y="0"/>
          <a:ext cx="0" cy="0"/>
          <a:chOff x="0" y="0"/>
          <a:chExt cx="0" cy="0"/>
        </a:xfrm>
      </p:grpSpPr>
      <p:grpSp>
        <p:nvGrpSpPr>
          <p:cNvPr id="1326" name="Google Shape;1326;p38"/>
          <p:cNvGrpSpPr/>
          <p:nvPr/>
        </p:nvGrpSpPr>
        <p:grpSpPr>
          <a:xfrm>
            <a:off x="7446817" y="4876800"/>
            <a:ext cx="1177636" cy="1143000"/>
            <a:chOff x="7446817" y="4876800"/>
            <a:chExt cx="1177636" cy="1143000"/>
          </a:xfrm>
        </p:grpSpPr>
        <p:sp>
          <p:nvSpPr>
            <p:cNvPr id="1327" name="Google Shape;1327;p38"/>
            <p:cNvSpPr/>
            <p:nvPr/>
          </p:nvSpPr>
          <p:spPr>
            <a:xfrm>
              <a:off x="7446817" y="4876800"/>
              <a:ext cx="1177636" cy="1143000"/>
            </a:xfrm>
            <a:custGeom>
              <a:rect b="b" l="l" r="r" t="t"/>
              <a:pathLst>
                <a:path extrusionOk="0" h="1295400" w="1295400">
                  <a:moveTo>
                    <a:pt x="0" y="0"/>
                  </a:moveTo>
                  <a:lnTo>
                    <a:pt x="1295400" y="0"/>
                  </a:lnTo>
                  <a:lnTo>
                    <a:pt x="1295400" y="1295400"/>
                  </a:lnTo>
                  <a:lnTo>
                    <a:pt x="0" y="1295400"/>
                  </a:lnTo>
                  <a:lnTo>
                    <a:pt x="0" y="0"/>
                  </a:lnTo>
                  <a:close/>
                </a:path>
              </a:pathLst>
            </a:custGeom>
            <a:solidFill>
              <a:srgbClr val="D783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28" name="Google Shape;1328;p38"/>
            <p:cNvSpPr/>
            <p:nvPr/>
          </p:nvSpPr>
          <p:spPr>
            <a:xfrm>
              <a:off x="7446817" y="4876800"/>
              <a:ext cx="1177636" cy="1143000"/>
            </a:xfrm>
            <a:custGeom>
              <a:rect b="b" l="l" r="r" t="t"/>
              <a:pathLst>
                <a:path extrusionOk="0" h="1295400" w="1295400">
                  <a:moveTo>
                    <a:pt x="0" y="0"/>
                  </a:moveTo>
                  <a:lnTo>
                    <a:pt x="1295399" y="0"/>
                  </a:lnTo>
                  <a:lnTo>
                    <a:pt x="1295399" y="1295399"/>
                  </a:lnTo>
                  <a:lnTo>
                    <a:pt x="0" y="1295399"/>
                  </a:lnTo>
                  <a:lnTo>
                    <a:pt x="0" y="0"/>
                  </a:lnTo>
                  <a:close/>
                </a:path>
              </a:pathLst>
            </a:custGeom>
            <a:noFill/>
            <a:ln cap="flat" cmpd="sng" w="9525">
              <a:solidFill>
                <a:srgbClr val="D783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29" name="Google Shape;1329;p38"/>
            <p:cNvSpPr/>
            <p:nvPr/>
          </p:nvSpPr>
          <p:spPr>
            <a:xfrm>
              <a:off x="7516090" y="4944036"/>
              <a:ext cx="623455" cy="201706"/>
            </a:xfrm>
            <a:custGeom>
              <a:rect b="b" l="l" r="r" t="t"/>
              <a:pathLst>
                <a:path extrusionOk="0" h="228600" w="685800">
                  <a:moveTo>
                    <a:pt x="0" y="0"/>
                  </a:moveTo>
                  <a:lnTo>
                    <a:pt x="685800" y="0"/>
                  </a:lnTo>
                  <a:lnTo>
                    <a:pt x="685800" y="228600"/>
                  </a:lnTo>
                  <a:lnTo>
                    <a:pt x="0" y="228600"/>
                  </a:lnTo>
                  <a:lnTo>
                    <a:pt x="0" y="0"/>
                  </a:lnTo>
                  <a:close/>
                </a:path>
              </a:pathLst>
            </a:custGeom>
            <a:solidFill>
              <a:srgbClr val="FFFB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30" name="Google Shape;1330;p38"/>
            <p:cNvSpPr/>
            <p:nvPr/>
          </p:nvSpPr>
          <p:spPr>
            <a:xfrm>
              <a:off x="7516090" y="5212977"/>
              <a:ext cx="277091" cy="201706"/>
            </a:xfrm>
            <a:custGeom>
              <a:rect b="b" l="l" r="r" t="t"/>
              <a:pathLst>
                <a:path extrusionOk="0" h="228600" w="304800">
                  <a:moveTo>
                    <a:pt x="0" y="0"/>
                  </a:moveTo>
                  <a:lnTo>
                    <a:pt x="304800" y="0"/>
                  </a:lnTo>
                  <a:lnTo>
                    <a:pt x="304800" y="228600"/>
                  </a:lnTo>
                  <a:lnTo>
                    <a:pt x="0" y="228600"/>
                  </a:lnTo>
                  <a:lnTo>
                    <a:pt x="0" y="0"/>
                  </a:lnTo>
                  <a:close/>
                </a:path>
              </a:pathLst>
            </a:custGeom>
            <a:solidFill>
              <a:srgbClr val="FF26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31" name="Google Shape;1331;p38"/>
            <p:cNvSpPr/>
            <p:nvPr/>
          </p:nvSpPr>
          <p:spPr>
            <a:xfrm>
              <a:off x="7516090" y="5414683"/>
              <a:ext cx="415636" cy="201706"/>
            </a:xfrm>
            <a:custGeom>
              <a:rect b="b" l="l" r="r" t="t"/>
              <a:pathLst>
                <a:path extrusionOk="0" h="228600" w="457200">
                  <a:moveTo>
                    <a:pt x="0" y="0"/>
                  </a:moveTo>
                  <a:lnTo>
                    <a:pt x="457200" y="0"/>
                  </a:lnTo>
                  <a:lnTo>
                    <a:pt x="457200" y="228600"/>
                  </a:lnTo>
                  <a:lnTo>
                    <a:pt x="0" y="228600"/>
                  </a:lnTo>
                  <a:lnTo>
                    <a:pt x="0" y="0"/>
                  </a:lnTo>
                  <a:close/>
                </a:path>
              </a:pathLst>
            </a:custGeom>
            <a:solidFill>
              <a:srgbClr val="0433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32" name="Google Shape;1332;p38"/>
            <p:cNvSpPr/>
            <p:nvPr/>
          </p:nvSpPr>
          <p:spPr>
            <a:xfrm>
              <a:off x="7516090" y="5683624"/>
              <a:ext cx="415636" cy="201706"/>
            </a:xfrm>
            <a:custGeom>
              <a:rect b="b" l="l" r="r" t="t"/>
              <a:pathLst>
                <a:path extrusionOk="0" h="228600" w="457200">
                  <a:moveTo>
                    <a:pt x="0" y="0"/>
                  </a:moveTo>
                  <a:lnTo>
                    <a:pt x="457200" y="0"/>
                  </a:lnTo>
                  <a:lnTo>
                    <a:pt x="457200" y="228600"/>
                  </a:lnTo>
                  <a:lnTo>
                    <a:pt x="0" y="228600"/>
                  </a:lnTo>
                  <a:lnTo>
                    <a:pt x="0" y="0"/>
                  </a:lnTo>
                  <a:close/>
                </a:path>
              </a:pathLst>
            </a:custGeom>
            <a:solidFill>
              <a:srgbClr val="D783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33" name="Google Shape;1333;p38"/>
            <p:cNvSpPr txBox="1"/>
            <p:nvPr/>
          </p:nvSpPr>
          <p:spPr>
            <a:xfrm>
              <a:off x="7449127" y="4944196"/>
              <a:ext cx="1074305" cy="246221"/>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(yellow, 20)</a:t>
              </a:r>
              <a:endParaRPr b="0" i="0" sz="1400" u="none" cap="none" strike="noStrike">
                <a:solidFill>
                  <a:srgbClr val="000000"/>
                </a:solidFill>
                <a:latin typeface="Arial"/>
                <a:ea typeface="Arial"/>
                <a:cs typeface="Arial"/>
                <a:sym typeface="Arial"/>
              </a:endParaRPr>
            </a:p>
          </p:txBody>
        </p:sp>
        <p:sp>
          <p:nvSpPr>
            <p:cNvPr id="1334" name="Google Shape;1334;p38"/>
            <p:cNvSpPr txBox="1"/>
            <p:nvPr/>
          </p:nvSpPr>
          <p:spPr>
            <a:xfrm>
              <a:off x="7449127" y="5179520"/>
              <a:ext cx="808759" cy="246221"/>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(red, 71)</a:t>
              </a:r>
              <a:endParaRPr b="0" i="0" sz="1600" u="none" cap="none" strike="noStrike">
                <a:solidFill>
                  <a:schemeClr val="dk1"/>
                </a:solidFill>
                <a:latin typeface="Arial"/>
                <a:ea typeface="Arial"/>
                <a:cs typeface="Arial"/>
                <a:sym typeface="Arial"/>
              </a:endParaRPr>
            </a:p>
          </p:txBody>
        </p:sp>
        <p:sp>
          <p:nvSpPr>
            <p:cNvPr id="1335" name="Google Shape;1335;p38"/>
            <p:cNvSpPr txBox="1"/>
            <p:nvPr/>
          </p:nvSpPr>
          <p:spPr>
            <a:xfrm>
              <a:off x="7449127" y="5426049"/>
              <a:ext cx="901123" cy="246221"/>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(blue, 93)</a:t>
              </a:r>
              <a:endParaRPr b="0" i="0" sz="1400" u="none" cap="none" strike="noStrike">
                <a:solidFill>
                  <a:srgbClr val="000000"/>
                </a:solidFill>
                <a:latin typeface="Arial"/>
                <a:ea typeface="Arial"/>
                <a:cs typeface="Arial"/>
                <a:sym typeface="Arial"/>
              </a:endParaRPr>
            </a:p>
          </p:txBody>
        </p:sp>
        <p:sp>
          <p:nvSpPr>
            <p:cNvPr id="1336" name="Google Shape;1336;p38"/>
            <p:cNvSpPr txBox="1"/>
            <p:nvPr/>
          </p:nvSpPr>
          <p:spPr>
            <a:xfrm>
              <a:off x="7449127" y="5661373"/>
              <a:ext cx="831850" cy="246221"/>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(pink, 6 )</a:t>
              </a:r>
              <a:endParaRPr b="0" i="0" sz="1400" u="none" cap="none" strike="noStrike">
                <a:solidFill>
                  <a:srgbClr val="000000"/>
                </a:solidFill>
                <a:latin typeface="Arial"/>
                <a:ea typeface="Arial"/>
                <a:cs typeface="Arial"/>
                <a:sym typeface="Arial"/>
              </a:endParaRPr>
            </a:p>
          </p:txBody>
        </p:sp>
      </p:grpSp>
      <p:sp>
        <p:nvSpPr>
          <p:cNvPr id="1337" name="Google Shape;1337;p38"/>
          <p:cNvSpPr txBox="1"/>
          <p:nvPr/>
        </p:nvSpPr>
        <p:spPr>
          <a:xfrm>
            <a:off x="3141228" y="1648619"/>
            <a:ext cx="3277177" cy="246221"/>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Abridged Declaration of Independence</a:t>
            </a:r>
            <a:endParaRPr b="0" i="0" sz="1600" u="none" cap="none" strike="noStrike">
              <a:solidFill>
                <a:schemeClr val="dk1"/>
              </a:solidFill>
              <a:latin typeface="Times New Roman"/>
              <a:ea typeface="Times New Roman"/>
              <a:cs typeface="Times New Roman"/>
              <a:sym typeface="Times New Roman"/>
            </a:endParaRPr>
          </a:p>
        </p:txBody>
      </p:sp>
      <p:grpSp>
        <p:nvGrpSpPr>
          <p:cNvPr id="1338" name="Google Shape;1338;p38"/>
          <p:cNvGrpSpPr/>
          <p:nvPr/>
        </p:nvGrpSpPr>
        <p:grpSpPr>
          <a:xfrm>
            <a:off x="2008632" y="2015542"/>
            <a:ext cx="5214217" cy="2377170"/>
            <a:chOff x="2024783" y="1560420"/>
            <a:chExt cx="5214217" cy="2377170"/>
          </a:xfrm>
        </p:grpSpPr>
        <p:sp>
          <p:nvSpPr>
            <p:cNvPr id="1339" name="Google Shape;1339;p38"/>
            <p:cNvSpPr/>
            <p:nvPr/>
          </p:nvSpPr>
          <p:spPr>
            <a:xfrm>
              <a:off x="2024783" y="1560420"/>
              <a:ext cx="5195455" cy="2353235"/>
            </a:xfrm>
            <a:custGeom>
              <a:rect b="b" l="l" r="r" t="t"/>
              <a:pathLst>
                <a:path extrusionOk="0" h="2667000" w="5715000">
                  <a:moveTo>
                    <a:pt x="0" y="0"/>
                  </a:moveTo>
                  <a:lnTo>
                    <a:pt x="5714998" y="0"/>
                  </a:lnTo>
                  <a:lnTo>
                    <a:pt x="5714998" y="2666998"/>
                  </a:lnTo>
                  <a:lnTo>
                    <a:pt x="0" y="2666998"/>
                  </a:lnTo>
                  <a:lnTo>
                    <a:pt x="0" y="0"/>
                  </a:lnTo>
                  <a:close/>
                </a:path>
              </a:pathLst>
            </a:custGeom>
            <a:solidFill>
              <a:srgbClr val="6095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40" name="Google Shape;1340;p38"/>
            <p:cNvSpPr/>
            <p:nvPr/>
          </p:nvSpPr>
          <p:spPr>
            <a:xfrm>
              <a:off x="2024783" y="1560420"/>
              <a:ext cx="5195455" cy="2353235"/>
            </a:xfrm>
            <a:custGeom>
              <a:rect b="b" l="l" r="r" t="t"/>
              <a:pathLst>
                <a:path extrusionOk="0" h="2667000" w="5715000">
                  <a:moveTo>
                    <a:pt x="0" y="0"/>
                  </a:moveTo>
                  <a:lnTo>
                    <a:pt x="5714998" y="0"/>
                  </a:lnTo>
                  <a:lnTo>
                    <a:pt x="5714998" y="2666999"/>
                  </a:lnTo>
                  <a:lnTo>
                    <a:pt x="0" y="2666999"/>
                  </a:lnTo>
                  <a:lnTo>
                    <a:pt x="0" y="0"/>
                  </a:lnTo>
                  <a:close/>
                </a:path>
              </a:pathLst>
            </a:custGeom>
            <a:noFill/>
            <a:ln cap="flat" cmpd="sng" w="9525">
              <a:solidFill>
                <a:srgbClr val="6095C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41" name="Google Shape;1341;p38"/>
            <p:cNvSpPr/>
            <p:nvPr/>
          </p:nvSpPr>
          <p:spPr>
            <a:xfrm>
              <a:off x="2146011" y="1574628"/>
              <a:ext cx="99868" cy="156322"/>
            </a:xfrm>
            <a:custGeom>
              <a:rect b="b" l="l" r="r" t="t"/>
              <a:pathLst>
                <a:path extrusionOk="0" h="177164" w="109855">
                  <a:moveTo>
                    <a:pt x="0" y="176809"/>
                  </a:moveTo>
                  <a:lnTo>
                    <a:pt x="109759" y="176809"/>
                  </a:lnTo>
                  <a:lnTo>
                    <a:pt x="109759" y="0"/>
                  </a:lnTo>
                  <a:lnTo>
                    <a:pt x="0" y="0"/>
                  </a:lnTo>
                  <a:lnTo>
                    <a:pt x="0" y="176809"/>
                  </a:lnTo>
                  <a:close/>
                </a:path>
              </a:pathLst>
            </a:custGeom>
            <a:solidFill>
              <a:srgbClr val="FF40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42" name="Google Shape;1342;p38"/>
            <p:cNvSpPr/>
            <p:nvPr/>
          </p:nvSpPr>
          <p:spPr>
            <a:xfrm>
              <a:off x="2281825" y="1574628"/>
              <a:ext cx="645968" cy="156322"/>
            </a:xfrm>
            <a:custGeom>
              <a:rect b="b" l="l" r="r" t="t"/>
              <a:pathLst>
                <a:path extrusionOk="0" h="177164" w="710564">
                  <a:moveTo>
                    <a:pt x="0" y="176809"/>
                  </a:moveTo>
                  <a:lnTo>
                    <a:pt x="710389" y="176809"/>
                  </a:lnTo>
                  <a:lnTo>
                    <a:pt x="710389"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43" name="Google Shape;1343;p38"/>
            <p:cNvSpPr/>
            <p:nvPr/>
          </p:nvSpPr>
          <p:spPr>
            <a:xfrm>
              <a:off x="2963666" y="1574628"/>
              <a:ext cx="161059" cy="156322"/>
            </a:xfrm>
            <a:custGeom>
              <a:rect b="b" l="l" r="r" t="t"/>
              <a:pathLst>
                <a:path extrusionOk="0" h="177164" w="177164">
                  <a:moveTo>
                    <a:pt x="0" y="176809"/>
                  </a:moveTo>
                  <a:lnTo>
                    <a:pt x="176835" y="176809"/>
                  </a:lnTo>
                  <a:lnTo>
                    <a:pt x="176835"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44" name="Google Shape;1344;p38"/>
            <p:cNvSpPr/>
            <p:nvPr/>
          </p:nvSpPr>
          <p:spPr>
            <a:xfrm>
              <a:off x="3160457" y="1574628"/>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45" name="Google Shape;1345;p38"/>
            <p:cNvSpPr/>
            <p:nvPr/>
          </p:nvSpPr>
          <p:spPr>
            <a:xfrm>
              <a:off x="3365565" y="1574628"/>
              <a:ext cx="873414" cy="156322"/>
            </a:xfrm>
            <a:custGeom>
              <a:rect b="b" l="l" r="r" t="t"/>
              <a:pathLst>
                <a:path extrusionOk="0" h="177164" w="960754">
                  <a:moveTo>
                    <a:pt x="0" y="176809"/>
                  </a:moveTo>
                  <a:lnTo>
                    <a:pt x="960397" y="176809"/>
                  </a:lnTo>
                  <a:lnTo>
                    <a:pt x="960397"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46" name="Google Shape;1346;p38"/>
            <p:cNvSpPr/>
            <p:nvPr/>
          </p:nvSpPr>
          <p:spPr>
            <a:xfrm>
              <a:off x="4274686" y="1574628"/>
              <a:ext cx="116609" cy="156322"/>
            </a:xfrm>
            <a:custGeom>
              <a:rect b="b" l="l" r="r" t="t"/>
              <a:pathLst>
                <a:path extrusionOk="0" h="177164" w="128270">
                  <a:moveTo>
                    <a:pt x="0" y="176809"/>
                  </a:moveTo>
                  <a:lnTo>
                    <a:pt x="128053" y="176809"/>
                  </a:lnTo>
                  <a:lnTo>
                    <a:pt x="12805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47" name="Google Shape;1347;p38"/>
            <p:cNvSpPr/>
            <p:nvPr/>
          </p:nvSpPr>
          <p:spPr>
            <a:xfrm>
              <a:off x="4427129" y="1574628"/>
              <a:ext cx="166832" cy="156322"/>
            </a:xfrm>
            <a:custGeom>
              <a:rect b="b" l="l" r="r" t="t"/>
              <a:pathLst>
                <a:path extrusionOk="0" h="177164" w="183514">
                  <a:moveTo>
                    <a:pt x="0" y="176809"/>
                  </a:moveTo>
                  <a:lnTo>
                    <a:pt x="182932" y="176809"/>
                  </a:lnTo>
                  <a:lnTo>
                    <a:pt x="182932"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48" name="Google Shape;1348;p38"/>
            <p:cNvSpPr/>
            <p:nvPr/>
          </p:nvSpPr>
          <p:spPr>
            <a:xfrm>
              <a:off x="4629464" y="1574628"/>
              <a:ext cx="374650" cy="156322"/>
            </a:xfrm>
            <a:custGeom>
              <a:rect b="b" l="l" r="r" t="t"/>
              <a:pathLst>
                <a:path extrusionOk="0" h="177164" w="412114">
                  <a:moveTo>
                    <a:pt x="0" y="176809"/>
                  </a:moveTo>
                  <a:lnTo>
                    <a:pt x="411598" y="176809"/>
                  </a:lnTo>
                  <a:lnTo>
                    <a:pt x="41159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49" name="Google Shape;1349;p38"/>
            <p:cNvSpPr/>
            <p:nvPr/>
          </p:nvSpPr>
          <p:spPr>
            <a:xfrm>
              <a:off x="5039677" y="1574628"/>
              <a:ext cx="330200" cy="156322"/>
            </a:xfrm>
            <a:custGeom>
              <a:rect b="b" l="l" r="r" t="t"/>
              <a:pathLst>
                <a:path extrusionOk="0" h="177164" w="363220">
                  <a:moveTo>
                    <a:pt x="0" y="176809"/>
                  </a:moveTo>
                  <a:lnTo>
                    <a:pt x="362816" y="176809"/>
                  </a:lnTo>
                  <a:lnTo>
                    <a:pt x="362816"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50" name="Google Shape;1350;p38"/>
            <p:cNvSpPr/>
            <p:nvPr/>
          </p:nvSpPr>
          <p:spPr>
            <a:xfrm>
              <a:off x="5405543" y="1574628"/>
              <a:ext cx="116609" cy="156322"/>
            </a:xfrm>
            <a:custGeom>
              <a:rect b="b" l="l" r="r" t="t"/>
              <a:pathLst>
                <a:path extrusionOk="0" h="177164" w="128270">
                  <a:moveTo>
                    <a:pt x="0" y="176809"/>
                  </a:moveTo>
                  <a:lnTo>
                    <a:pt x="128053" y="176809"/>
                  </a:lnTo>
                  <a:lnTo>
                    <a:pt x="12805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51" name="Google Shape;1351;p38"/>
            <p:cNvSpPr/>
            <p:nvPr/>
          </p:nvSpPr>
          <p:spPr>
            <a:xfrm>
              <a:off x="5557987" y="1574628"/>
              <a:ext cx="474518" cy="156322"/>
            </a:xfrm>
            <a:custGeom>
              <a:rect b="b" l="l" r="r" t="t"/>
              <a:pathLst>
                <a:path extrusionOk="0" h="177164" w="521970">
                  <a:moveTo>
                    <a:pt x="0" y="176809"/>
                  </a:moveTo>
                  <a:lnTo>
                    <a:pt x="521358" y="176809"/>
                  </a:lnTo>
                  <a:lnTo>
                    <a:pt x="52135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52" name="Google Shape;1352;p38"/>
            <p:cNvSpPr/>
            <p:nvPr/>
          </p:nvSpPr>
          <p:spPr>
            <a:xfrm>
              <a:off x="6104015" y="1574628"/>
              <a:ext cx="105641" cy="156322"/>
            </a:xfrm>
            <a:custGeom>
              <a:rect b="b" l="l" r="r" t="t"/>
              <a:pathLst>
                <a:path extrusionOk="0" h="177164" w="116204">
                  <a:moveTo>
                    <a:pt x="0" y="176809"/>
                  </a:moveTo>
                  <a:lnTo>
                    <a:pt x="115857" y="176809"/>
                  </a:lnTo>
                  <a:lnTo>
                    <a:pt x="11585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53" name="Google Shape;1353;p38"/>
            <p:cNvSpPr/>
            <p:nvPr/>
          </p:nvSpPr>
          <p:spPr>
            <a:xfrm>
              <a:off x="6245371" y="1574628"/>
              <a:ext cx="438150" cy="156322"/>
            </a:xfrm>
            <a:custGeom>
              <a:rect b="b" l="l" r="r" t="t"/>
              <a:pathLst>
                <a:path extrusionOk="0" h="177164" w="481965">
                  <a:moveTo>
                    <a:pt x="0" y="176809"/>
                  </a:moveTo>
                  <a:lnTo>
                    <a:pt x="481723" y="176809"/>
                  </a:lnTo>
                  <a:lnTo>
                    <a:pt x="48172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54" name="Google Shape;1354;p38"/>
            <p:cNvSpPr txBox="1"/>
            <p:nvPr/>
          </p:nvSpPr>
          <p:spPr>
            <a:xfrm>
              <a:off x="2134466" y="1578932"/>
              <a:ext cx="5104534" cy="169277"/>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A Declaration By the Representatives of the United States of America, in General</a:t>
              </a:r>
              <a:endParaRPr b="0" i="0" sz="1100" u="none" cap="none" strike="noStrike">
                <a:solidFill>
                  <a:schemeClr val="dk1"/>
                </a:solidFill>
                <a:latin typeface="Times New Roman"/>
                <a:ea typeface="Times New Roman"/>
                <a:cs typeface="Times New Roman"/>
                <a:sym typeface="Times New Roman"/>
              </a:endParaRPr>
            </a:p>
          </p:txBody>
        </p:sp>
        <p:sp>
          <p:nvSpPr>
            <p:cNvPr id="1355" name="Google Shape;1355;p38"/>
            <p:cNvSpPr/>
            <p:nvPr/>
          </p:nvSpPr>
          <p:spPr>
            <a:xfrm>
              <a:off x="2146012" y="1730636"/>
              <a:ext cx="513195" cy="153521"/>
            </a:xfrm>
            <a:custGeom>
              <a:rect b="b" l="l" r="r" t="t"/>
              <a:pathLst>
                <a:path extrusionOk="0" h="173989" w="564514">
                  <a:moveTo>
                    <a:pt x="0" y="173761"/>
                  </a:moveTo>
                  <a:lnTo>
                    <a:pt x="564043" y="173761"/>
                  </a:lnTo>
                  <a:lnTo>
                    <a:pt x="564043"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56" name="Google Shape;1356;p38"/>
            <p:cNvSpPr/>
            <p:nvPr/>
          </p:nvSpPr>
          <p:spPr>
            <a:xfrm>
              <a:off x="2694810" y="1730636"/>
              <a:ext cx="615373" cy="153521"/>
            </a:xfrm>
            <a:custGeom>
              <a:rect b="b" l="l" r="r" t="t"/>
              <a:pathLst>
                <a:path extrusionOk="0" h="173989" w="676910">
                  <a:moveTo>
                    <a:pt x="0" y="173761"/>
                  </a:moveTo>
                  <a:lnTo>
                    <a:pt x="676851" y="173761"/>
                  </a:lnTo>
                  <a:lnTo>
                    <a:pt x="676851"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57" name="Google Shape;1357;p38"/>
            <p:cNvSpPr txBox="1"/>
            <p:nvPr/>
          </p:nvSpPr>
          <p:spPr>
            <a:xfrm>
              <a:off x="2134466" y="1734941"/>
              <a:ext cx="1238827" cy="169277"/>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Congress Assembled.</a:t>
              </a:r>
              <a:endParaRPr b="0" i="0" sz="1100" u="none" cap="none" strike="noStrike">
                <a:solidFill>
                  <a:schemeClr val="dk1"/>
                </a:solidFill>
                <a:latin typeface="Times New Roman"/>
                <a:ea typeface="Times New Roman"/>
                <a:cs typeface="Times New Roman"/>
                <a:sym typeface="Times New Roman"/>
              </a:endParaRPr>
            </a:p>
          </p:txBody>
        </p:sp>
        <p:sp>
          <p:nvSpPr>
            <p:cNvPr id="1358" name="Google Shape;1358;p38"/>
            <p:cNvSpPr/>
            <p:nvPr/>
          </p:nvSpPr>
          <p:spPr>
            <a:xfrm>
              <a:off x="2146011" y="1883955"/>
              <a:ext cx="330200" cy="156322"/>
            </a:xfrm>
            <a:custGeom>
              <a:rect b="b" l="l" r="r" t="t"/>
              <a:pathLst>
                <a:path extrusionOk="0" h="177164" w="363219">
                  <a:moveTo>
                    <a:pt x="0" y="176809"/>
                  </a:moveTo>
                  <a:lnTo>
                    <a:pt x="362816" y="176809"/>
                  </a:lnTo>
                  <a:lnTo>
                    <a:pt x="36281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59" name="Google Shape;1359;p38"/>
            <p:cNvSpPr/>
            <p:nvPr/>
          </p:nvSpPr>
          <p:spPr>
            <a:xfrm>
              <a:off x="2511877" y="1883955"/>
              <a:ext cx="108527" cy="156322"/>
            </a:xfrm>
            <a:custGeom>
              <a:rect b="b" l="l" r="r" t="t"/>
              <a:pathLst>
                <a:path extrusionOk="0" h="177164" w="119380">
                  <a:moveTo>
                    <a:pt x="0" y="176809"/>
                  </a:moveTo>
                  <a:lnTo>
                    <a:pt x="118906" y="176809"/>
                  </a:lnTo>
                  <a:lnTo>
                    <a:pt x="11890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60" name="Google Shape;1360;p38"/>
            <p:cNvSpPr/>
            <p:nvPr/>
          </p:nvSpPr>
          <p:spPr>
            <a:xfrm>
              <a:off x="2656007" y="1883955"/>
              <a:ext cx="169141" cy="156322"/>
            </a:xfrm>
            <a:custGeom>
              <a:rect b="b" l="l" r="r" t="t"/>
              <a:pathLst>
                <a:path extrusionOk="0" h="177164" w="186055">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61" name="Google Shape;1361;p38"/>
            <p:cNvSpPr/>
            <p:nvPr/>
          </p:nvSpPr>
          <p:spPr>
            <a:xfrm>
              <a:off x="2861114" y="1883955"/>
              <a:ext cx="360795" cy="156322"/>
            </a:xfrm>
            <a:custGeom>
              <a:rect b="b" l="l" r="r" t="t"/>
              <a:pathLst>
                <a:path extrusionOk="0" h="177164" w="396875">
                  <a:moveTo>
                    <a:pt x="0" y="176809"/>
                  </a:moveTo>
                  <a:lnTo>
                    <a:pt x="396354" y="176809"/>
                  </a:lnTo>
                  <a:lnTo>
                    <a:pt x="39635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62" name="Google Shape;1362;p38"/>
            <p:cNvSpPr/>
            <p:nvPr/>
          </p:nvSpPr>
          <p:spPr>
            <a:xfrm>
              <a:off x="3257469" y="1883955"/>
              <a:ext cx="113723" cy="156322"/>
            </a:xfrm>
            <a:custGeom>
              <a:rect b="b" l="l" r="r" t="t"/>
              <a:pathLst>
                <a:path extrusionOk="0" h="177164" w="125095">
                  <a:moveTo>
                    <a:pt x="0" y="176809"/>
                  </a:moveTo>
                  <a:lnTo>
                    <a:pt x="125004" y="176809"/>
                  </a:lnTo>
                  <a:lnTo>
                    <a:pt x="12500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63" name="Google Shape;1363;p38"/>
            <p:cNvSpPr/>
            <p:nvPr/>
          </p:nvSpPr>
          <p:spPr>
            <a:xfrm>
              <a:off x="3407140" y="1883955"/>
              <a:ext cx="376959" cy="156322"/>
            </a:xfrm>
            <a:custGeom>
              <a:rect b="b" l="l" r="r" t="t"/>
              <a:pathLst>
                <a:path extrusionOk="0" h="177164" w="414654">
                  <a:moveTo>
                    <a:pt x="0" y="176809"/>
                  </a:moveTo>
                  <a:lnTo>
                    <a:pt x="414647" y="176809"/>
                  </a:lnTo>
                  <a:lnTo>
                    <a:pt x="414647"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64" name="Google Shape;1364;p38"/>
            <p:cNvSpPr/>
            <p:nvPr/>
          </p:nvSpPr>
          <p:spPr>
            <a:xfrm>
              <a:off x="3820126" y="1883955"/>
              <a:ext cx="352136" cy="156322"/>
            </a:xfrm>
            <a:custGeom>
              <a:rect b="b" l="l" r="r" t="t"/>
              <a:pathLst>
                <a:path extrusionOk="0" h="177164" w="387350">
                  <a:moveTo>
                    <a:pt x="0" y="176809"/>
                  </a:moveTo>
                  <a:lnTo>
                    <a:pt x="387208" y="176809"/>
                  </a:lnTo>
                  <a:lnTo>
                    <a:pt x="38720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65" name="Google Shape;1365;p38"/>
            <p:cNvSpPr/>
            <p:nvPr/>
          </p:nvSpPr>
          <p:spPr>
            <a:xfrm>
              <a:off x="4208165" y="1883955"/>
              <a:ext cx="75045" cy="156322"/>
            </a:xfrm>
            <a:custGeom>
              <a:rect b="b" l="l" r="r" t="t"/>
              <a:pathLst>
                <a:path extrusionOk="0" h="177164" w="82550">
                  <a:moveTo>
                    <a:pt x="0" y="176809"/>
                  </a:moveTo>
                  <a:lnTo>
                    <a:pt x="82319" y="176809"/>
                  </a:lnTo>
                  <a:lnTo>
                    <a:pt x="82319"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66" name="Google Shape;1366;p38"/>
            <p:cNvSpPr/>
            <p:nvPr/>
          </p:nvSpPr>
          <p:spPr>
            <a:xfrm>
              <a:off x="4319032" y="1883955"/>
              <a:ext cx="482600" cy="156322"/>
            </a:xfrm>
            <a:custGeom>
              <a:rect b="b" l="l" r="r" t="t"/>
              <a:pathLst>
                <a:path extrusionOk="0" h="177164" w="530860">
                  <a:moveTo>
                    <a:pt x="0" y="176809"/>
                  </a:moveTo>
                  <a:lnTo>
                    <a:pt x="530505" y="176809"/>
                  </a:lnTo>
                  <a:lnTo>
                    <a:pt x="530505"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67" name="Google Shape;1367;p38"/>
            <p:cNvSpPr/>
            <p:nvPr/>
          </p:nvSpPr>
          <p:spPr>
            <a:xfrm>
              <a:off x="4837342" y="1883955"/>
              <a:ext cx="535132" cy="156322"/>
            </a:xfrm>
            <a:custGeom>
              <a:rect b="b" l="l" r="r" t="t"/>
              <a:pathLst>
                <a:path extrusionOk="0" h="177164" w="588645">
                  <a:moveTo>
                    <a:pt x="0" y="176809"/>
                  </a:moveTo>
                  <a:lnTo>
                    <a:pt x="588434" y="176809"/>
                  </a:lnTo>
                  <a:lnTo>
                    <a:pt x="58843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68" name="Google Shape;1368;p38"/>
            <p:cNvSpPr/>
            <p:nvPr/>
          </p:nvSpPr>
          <p:spPr>
            <a:xfrm>
              <a:off x="5408315" y="1883955"/>
              <a:ext cx="163945" cy="156322"/>
            </a:xfrm>
            <a:custGeom>
              <a:rect b="b" l="l" r="r" t="t"/>
              <a:pathLst>
                <a:path extrusionOk="0" h="177164" w="180339">
                  <a:moveTo>
                    <a:pt x="0" y="176809"/>
                  </a:moveTo>
                  <a:lnTo>
                    <a:pt x="179883" y="176809"/>
                  </a:lnTo>
                  <a:lnTo>
                    <a:pt x="17988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69" name="Google Shape;1369;p38"/>
            <p:cNvSpPr/>
            <p:nvPr/>
          </p:nvSpPr>
          <p:spPr>
            <a:xfrm>
              <a:off x="5607877" y="1883955"/>
              <a:ext cx="61191" cy="156322"/>
            </a:xfrm>
            <a:custGeom>
              <a:rect b="b" l="l" r="r" t="t"/>
              <a:pathLst>
                <a:path extrusionOk="0" h="177164" w="67310">
                  <a:moveTo>
                    <a:pt x="0" y="176809"/>
                  </a:moveTo>
                  <a:lnTo>
                    <a:pt x="67075" y="176809"/>
                  </a:lnTo>
                  <a:lnTo>
                    <a:pt x="67075" y="0"/>
                  </a:lnTo>
                  <a:lnTo>
                    <a:pt x="0" y="0"/>
                  </a:lnTo>
                  <a:lnTo>
                    <a:pt x="0" y="176809"/>
                  </a:lnTo>
                  <a:close/>
                </a:path>
              </a:pathLst>
            </a:custGeom>
            <a:solidFill>
              <a:srgbClr val="FF40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70" name="Google Shape;1370;p38"/>
            <p:cNvSpPr/>
            <p:nvPr/>
          </p:nvSpPr>
          <p:spPr>
            <a:xfrm>
              <a:off x="5704889" y="1883955"/>
              <a:ext cx="368877" cy="156322"/>
            </a:xfrm>
            <a:custGeom>
              <a:rect b="b" l="l" r="r" t="t"/>
              <a:pathLst>
                <a:path extrusionOk="0" h="177164" w="405765">
                  <a:moveTo>
                    <a:pt x="0" y="176809"/>
                  </a:moveTo>
                  <a:lnTo>
                    <a:pt x="405500" y="176809"/>
                  </a:lnTo>
                  <a:lnTo>
                    <a:pt x="405500"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71" name="Google Shape;1371;p38"/>
            <p:cNvSpPr/>
            <p:nvPr/>
          </p:nvSpPr>
          <p:spPr>
            <a:xfrm>
              <a:off x="6109558" y="1883955"/>
              <a:ext cx="105641" cy="156322"/>
            </a:xfrm>
            <a:custGeom>
              <a:rect b="b" l="l" r="r" t="t"/>
              <a:pathLst>
                <a:path extrusionOk="0" h="177164" w="116204">
                  <a:moveTo>
                    <a:pt x="0" y="176809"/>
                  </a:moveTo>
                  <a:lnTo>
                    <a:pt x="115857" y="176809"/>
                  </a:lnTo>
                  <a:lnTo>
                    <a:pt x="11585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72" name="Google Shape;1372;p38"/>
            <p:cNvSpPr/>
            <p:nvPr/>
          </p:nvSpPr>
          <p:spPr>
            <a:xfrm>
              <a:off x="6250914" y="1883955"/>
              <a:ext cx="452005" cy="156322"/>
            </a:xfrm>
            <a:custGeom>
              <a:rect b="b" l="l" r="r" t="t"/>
              <a:pathLst>
                <a:path extrusionOk="0" h="177164" w="497204">
                  <a:moveTo>
                    <a:pt x="0" y="176809"/>
                  </a:moveTo>
                  <a:lnTo>
                    <a:pt x="496967" y="176809"/>
                  </a:lnTo>
                  <a:lnTo>
                    <a:pt x="496967"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73" name="Google Shape;1373;p38"/>
            <p:cNvSpPr/>
            <p:nvPr/>
          </p:nvSpPr>
          <p:spPr>
            <a:xfrm>
              <a:off x="6738735" y="1883955"/>
              <a:ext cx="269009" cy="156322"/>
            </a:xfrm>
            <a:custGeom>
              <a:rect b="b" l="l" r="r" t="t"/>
              <a:pathLst>
                <a:path extrusionOk="0" h="177164" w="295909">
                  <a:moveTo>
                    <a:pt x="0" y="176809"/>
                  </a:moveTo>
                  <a:lnTo>
                    <a:pt x="295741" y="176809"/>
                  </a:lnTo>
                  <a:lnTo>
                    <a:pt x="29574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74" name="Google Shape;1374;p38"/>
            <p:cNvSpPr txBox="1"/>
            <p:nvPr/>
          </p:nvSpPr>
          <p:spPr>
            <a:xfrm>
              <a:off x="2134465" y="1888259"/>
              <a:ext cx="5104535" cy="169277"/>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When in the course of human events it becomes necessary for a people to advance from</a:t>
              </a:r>
              <a:endParaRPr b="0" i="0" sz="1100" u="none" cap="none" strike="noStrike">
                <a:solidFill>
                  <a:schemeClr val="dk1"/>
                </a:solidFill>
                <a:latin typeface="Times New Roman"/>
                <a:ea typeface="Times New Roman"/>
                <a:cs typeface="Times New Roman"/>
                <a:sym typeface="Times New Roman"/>
              </a:endParaRPr>
            </a:p>
          </p:txBody>
        </p:sp>
        <p:sp>
          <p:nvSpPr>
            <p:cNvPr id="1375" name="Google Shape;1375;p38"/>
            <p:cNvSpPr/>
            <p:nvPr/>
          </p:nvSpPr>
          <p:spPr>
            <a:xfrm>
              <a:off x="2146012" y="2039964"/>
              <a:ext cx="208395" cy="153521"/>
            </a:xfrm>
            <a:custGeom>
              <a:rect b="b" l="l" r="r" t="t"/>
              <a:pathLst>
                <a:path extrusionOk="0" h="173989" w="229235">
                  <a:moveTo>
                    <a:pt x="0" y="173761"/>
                  </a:moveTo>
                  <a:lnTo>
                    <a:pt x="228666" y="173761"/>
                  </a:lnTo>
                  <a:lnTo>
                    <a:pt x="22866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76" name="Google Shape;1376;p38"/>
            <p:cNvSpPr/>
            <p:nvPr/>
          </p:nvSpPr>
          <p:spPr>
            <a:xfrm>
              <a:off x="2389923" y="2039964"/>
              <a:ext cx="762577" cy="153521"/>
            </a:xfrm>
            <a:custGeom>
              <a:rect b="b" l="l" r="r" t="t"/>
              <a:pathLst>
                <a:path extrusionOk="0" h="173989" w="838835">
                  <a:moveTo>
                    <a:pt x="0" y="173761"/>
                  </a:moveTo>
                  <a:lnTo>
                    <a:pt x="838442" y="173761"/>
                  </a:lnTo>
                  <a:lnTo>
                    <a:pt x="838442"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77" name="Google Shape;1377;p38"/>
            <p:cNvSpPr/>
            <p:nvPr/>
          </p:nvSpPr>
          <p:spPr>
            <a:xfrm>
              <a:off x="3188175" y="2039964"/>
              <a:ext cx="105641" cy="153521"/>
            </a:xfrm>
            <a:custGeom>
              <a:rect b="b" l="l" r="r" t="t"/>
              <a:pathLst>
                <a:path extrusionOk="0" h="173989" w="116204">
                  <a:moveTo>
                    <a:pt x="0" y="173761"/>
                  </a:moveTo>
                  <a:lnTo>
                    <a:pt x="115857" y="173761"/>
                  </a:lnTo>
                  <a:lnTo>
                    <a:pt x="11585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78" name="Google Shape;1378;p38"/>
            <p:cNvSpPr/>
            <p:nvPr/>
          </p:nvSpPr>
          <p:spPr>
            <a:xfrm>
              <a:off x="3329532" y="2039964"/>
              <a:ext cx="338282" cy="153521"/>
            </a:xfrm>
            <a:custGeom>
              <a:rect b="b" l="l" r="r" t="t"/>
              <a:pathLst>
                <a:path extrusionOk="0" h="173989" w="372110">
                  <a:moveTo>
                    <a:pt x="0" y="173761"/>
                  </a:moveTo>
                  <a:lnTo>
                    <a:pt x="371963" y="173761"/>
                  </a:lnTo>
                  <a:lnTo>
                    <a:pt x="371963"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79" name="Google Shape;1379;p38"/>
            <p:cNvSpPr/>
            <p:nvPr/>
          </p:nvSpPr>
          <p:spPr>
            <a:xfrm>
              <a:off x="3703712" y="2039964"/>
              <a:ext cx="238414" cy="153521"/>
            </a:xfrm>
            <a:custGeom>
              <a:rect b="b" l="l" r="r" t="t"/>
              <a:pathLst>
                <a:path extrusionOk="0" h="173989" w="262254">
                  <a:moveTo>
                    <a:pt x="0" y="173761"/>
                  </a:moveTo>
                  <a:lnTo>
                    <a:pt x="262203" y="173761"/>
                  </a:lnTo>
                  <a:lnTo>
                    <a:pt x="26220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80" name="Google Shape;1380;p38"/>
            <p:cNvSpPr/>
            <p:nvPr/>
          </p:nvSpPr>
          <p:spPr>
            <a:xfrm>
              <a:off x="3978112" y="2039964"/>
              <a:ext cx="258041" cy="153521"/>
            </a:xfrm>
            <a:custGeom>
              <a:rect b="b" l="l" r="r" t="t"/>
              <a:pathLst>
                <a:path extrusionOk="0" h="173989" w="283845">
                  <a:moveTo>
                    <a:pt x="0" y="173761"/>
                  </a:moveTo>
                  <a:lnTo>
                    <a:pt x="283545" y="173761"/>
                  </a:lnTo>
                  <a:lnTo>
                    <a:pt x="283545"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81" name="Google Shape;1381;p38"/>
            <p:cNvSpPr/>
            <p:nvPr/>
          </p:nvSpPr>
          <p:spPr>
            <a:xfrm>
              <a:off x="4271914" y="2039964"/>
              <a:ext cx="430068" cy="153521"/>
            </a:xfrm>
            <a:custGeom>
              <a:rect b="b" l="l" r="r" t="t"/>
              <a:pathLst>
                <a:path extrusionOk="0" h="173989" w="473075">
                  <a:moveTo>
                    <a:pt x="0" y="173761"/>
                  </a:moveTo>
                  <a:lnTo>
                    <a:pt x="472576" y="173761"/>
                  </a:lnTo>
                  <a:lnTo>
                    <a:pt x="472576"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82" name="Google Shape;1382;p38"/>
            <p:cNvSpPr/>
            <p:nvPr/>
          </p:nvSpPr>
          <p:spPr>
            <a:xfrm>
              <a:off x="4737562" y="2039964"/>
              <a:ext cx="513195" cy="153521"/>
            </a:xfrm>
            <a:custGeom>
              <a:rect b="b" l="l" r="r" t="t"/>
              <a:pathLst>
                <a:path extrusionOk="0" h="173989" w="564514">
                  <a:moveTo>
                    <a:pt x="0" y="173761"/>
                  </a:moveTo>
                  <a:lnTo>
                    <a:pt x="564042" y="173761"/>
                  </a:lnTo>
                  <a:lnTo>
                    <a:pt x="564042"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83" name="Google Shape;1383;p38"/>
            <p:cNvSpPr/>
            <p:nvPr/>
          </p:nvSpPr>
          <p:spPr>
            <a:xfrm>
              <a:off x="5322392" y="2039964"/>
              <a:ext cx="199736" cy="153521"/>
            </a:xfrm>
            <a:custGeom>
              <a:rect b="b" l="l" r="r" t="t"/>
              <a:pathLst>
                <a:path extrusionOk="0" h="173989" w="219710">
                  <a:moveTo>
                    <a:pt x="0" y="173761"/>
                  </a:moveTo>
                  <a:lnTo>
                    <a:pt x="219519" y="173761"/>
                  </a:lnTo>
                  <a:lnTo>
                    <a:pt x="2195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84" name="Google Shape;1384;p38"/>
            <p:cNvSpPr/>
            <p:nvPr/>
          </p:nvSpPr>
          <p:spPr>
            <a:xfrm>
              <a:off x="5557988" y="2039964"/>
              <a:ext cx="105641" cy="153521"/>
            </a:xfrm>
            <a:custGeom>
              <a:rect b="b" l="l" r="r" t="t"/>
              <a:pathLst>
                <a:path extrusionOk="0" h="173989" w="116204">
                  <a:moveTo>
                    <a:pt x="0" y="173761"/>
                  </a:moveTo>
                  <a:lnTo>
                    <a:pt x="115857" y="173761"/>
                  </a:lnTo>
                  <a:lnTo>
                    <a:pt x="11585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85" name="Google Shape;1385;p38"/>
            <p:cNvSpPr/>
            <p:nvPr/>
          </p:nvSpPr>
          <p:spPr>
            <a:xfrm>
              <a:off x="5699344" y="2039964"/>
              <a:ext cx="404667" cy="153521"/>
            </a:xfrm>
            <a:custGeom>
              <a:rect b="b" l="l" r="r" t="t"/>
              <a:pathLst>
                <a:path extrusionOk="0" h="173989" w="445134">
                  <a:moveTo>
                    <a:pt x="0" y="173761"/>
                  </a:moveTo>
                  <a:lnTo>
                    <a:pt x="445136" y="173761"/>
                  </a:lnTo>
                  <a:lnTo>
                    <a:pt x="445136"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86" name="Google Shape;1386;p38"/>
            <p:cNvSpPr/>
            <p:nvPr/>
          </p:nvSpPr>
          <p:spPr>
            <a:xfrm>
              <a:off x="6140048" y="2039964"/>
              <a:ext cx="376959" cy="153521"/>
            </a:xfrm>
            <a:custGeom>
              <a:rect b="b" l="l" r="r" t="t"/>
              <a:pathLst>
                <a:path extrusionOk="0" h="173989" w="414654">
                  <a:moveTo>
                    <a:pt x="0" y="173761"/>
                  </a:moveTo>
                  <a:lnTo>
                    <a:pt x="414647" y="173761"/>
                  </a:lnTo>
                  <a:lnTo>
                    <a:pt x="414647"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87" name="Google Shape;1387;p38"/>
            <p:cNvSpPr/>
            <p:nvPr/>
          </p:nvSpPr>
          <p:spPr>
            <a:xfrm>
              <a:off x="6553031" y="2039964"/>
              <a:ext cx="399473" cy="153521"/>
            </a:xfrm>
            <a:custGeom>
              <a:rect b="b" l="l" r="r" t="t"/>
              <a:pathLst>
                <a:path extrusionOk="0" h="173989" w="439420">
                  <a:moveTo>
                    <a:pt x="0" y="173761"/>
                  </a:moveTo>
                  <a:lnTo>
                    <a:pt x="439038" y="173761"/>
                  </a:lnTo>
                  <a:lnTo>
                    <a:pt x="439038"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88" name="Google Shape;1388;p38"/>
            <p:cNvSpPr/>
            <p:nvPr/>
          </p:nvSpPr>
          <p:spPr>
            <a:xfrm>
              <a:off x="6988190" y="2039964"/>
              <a:ext cx="116609" cy="153521"/>
            </a:xfrm>
            <a:custGeom>
              <a:rect b="b" l="l" r="r" t="t"/>
              <a:pathLst>
                <a:path extrusionOk="0" h="173989" w="128270">
                  <a:moveTo>
                    <a:pt x="0" y="173761"/>
                  </a:moveTo>
                  <a:lnTo>
                    <a:pt x="128052" y="173761"/>
                  </a:lnTo>
                  <a:lnTo>
                    <a:pt x="128052"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89" name="Google Shape;1389;p38"/>
            <p:cNvSpPr txBox="1"/>
            <p:nvPr/>
          </p:nvSpPr>
          <p:spPr>
            <a:xfrm>
              <a:off x="2134466" y="2044268"/>
              <a:ext cx="5104534" cy="169277"/>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that subordination in which they have hitherto remained, and to assume among powers of</a:t>
              </a:r>
              <a:endParaRPr b="0" i="0" sz="1400" u="none" cap="none" strike="noStrike">
                <a:solidFill>
                  <a:srgbClr val="000000"/>
                </a:solidFill>
                <a:latin typeface="Arial"/>
                <a:ea typeface="Arial"/>
                <a:cs typeface="Arial"/>
                <a:sym typeface="Arial"/>
              </a:endParaRPr>
            </a:p>
          </p:txBody>
        </p:sp>
        <p:sp>
          <p:nvSpPr>
            <p:cNvPr id="1390" name="Google Shape;1390;p38"/>
            <p:cNvSpPr/>
            <p:nvPr/>
          </p:nvSpPr>
          <p:spPr>
            <a:xfrm>
              <a:off x="2146011" y="2193282"/>
              <a:ext cx="169141" cy="156322"/>
            </a:xfrm>
            <a:custGeom>
              <a:rect b="b" l="l" r="r" t="t"/>
              <a:pathLst>
                <a:path extrusionOk="0" h="177164" w="186055">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91" name="Google Shape;1391;p38"/>
            <p:cNvSpPr/>
            <p:nvPr/>
          </p:nvSpPr>
          <p:spPr>
            <a:xfrm>
              <a:off x="2351119" y="2193282"/>
              <a:ext cx="277668" cy="156322"/>
            </a:xfrm>
            <a:custGeom>
              <a:rect b="b" l="l" r="r" t="t"/>
              <a:pathLst>
                <a:path extrusionOk="0" h="177164" w="305435">
                  <a:moveTo>
                    <a:pt x="0" y="176809"/>
                  </a:moveTo>
                  <a:lnTo>
                    <a:pt x="304888" y="176809"/>
                  </a:lnTo>
                  <a:lnTo>
                    <a:pt x="30488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92" name="Google Shape;1392;p38"/>
            <p:cNvSpPr/>
            <p:nvPr/>
          </p:nvSpPr>
          <p:spPr>
            <a:xfrm>
              <a:off x="2664321" y="2193282"/>
              <a:ext cx="169141" cy="156322"/>
            </a:xfrm>
            <a:custGeom>
              <a:rect b="b" l="l" r="r" t="t"/>
              <a:pathLst>
                <a:path extrusionOk="0" h="177164" w="186055">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93" name="Google Shape;1393;p38"/>
            <p:cNvSpPr/>
            <p:nvPr/>
          </p:nvSpPr>
          <p:spPr>
            <a:xfrm>
              <a:off x="2869428" y="2193282"/>
              <a:ext cx="296718" cy="156322"/>
            </a:xfrm>
            <a:custGeom>
              <a:rect b="b" l="l" r="r" t="t"/>
              <a:pathLst>
                <a:path extrusionOk="0" h="177164" w="326389">
                  <a:moveTo>
                    <a:pt x="0" y="176809"/>
                  </a:moveTo>
                  <a:lnTo>
                    <a:pt x="326230" y="176809"/>
                  </a:lnTo>
                  <a:lnTo>
                    <a:pt x="326230"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94" name="Google Shape;1394;p38"/>
            <p:cNvSpPr/>
            <p:nvPr/>
          </p:nvSpPr>
          <p:spPr>
            <a:xfrm>
              <a:off x="3202033" y="2193282"/>
              <a:ext cx="199736" cy="156322"/>
            </a:xfrm>
            <a:custGeom>
              <a:rect b="b" l="l" r="r" t="t"/>
              <a:pathLst>
                <a:path extrusionOk="0" h="177164" w="219710">
                  <a:moveTo>
                    <a:pt x="0" y="176809"/>
                  </a:moveTo>
                  <a:lnTo>
                    <a:pt x="219519" y="176809"/>
                  </a:lnTo>
                  <a:lnTo>
                    <a:pt x="219519"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95" name="Google Shape;1395;p38"/>
            <p:cNvSpPr/>
            <p:nvPr/>
          </p:nvSpPr>
          <p:spPr>
            <a:xfrm>
              <a:off x="3437629" y="2193282"/>
              <a:ext cx="676564" cy="156322"/>
            </a:xfrm>
            <a:custGeom>
              <a:rect b="b" l="l" r="r" t="t"/>
              <a:pathLst>
                <a:path extrusionOk="0" h="177164" w="744220">
                  <a:moveTo>
                    <a:pt x="0" y="176809"/>
                  </a:moveTo>
                  <a:lnTo>
                    <a:pt x="743927" y="176809"/>
                  </a:lnTo>
                  <a:lnTo>
                    <a:pt x="743927"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96" name="Google Shape;1396;p38"/>
            <p:cNvSpPr/>
            <p:nvPr/>
          </p:nvSpPr>
          <p:spPr>
            <a:xfrm>
              <a:off x="4149958" y="2193282"/>
              <a:ext cx="368877" cy="156322"/>
            </a:xfrm>
            <a:custGeom>
              <a:rect b="b" l="l" r="r" t="t"/>
              <a:pathLst>
                <a:path extrusionOk="0" h="177164" w="405764">
                  <a:moveTo>
                    <a:pt x="0" y="176809"/>
                  </a:moveTo>
                  <a:lnTo>
                    <a:pt x="405501" y="176809"/>
                  </a:lnTo>
                  <a:lnTo>
                    <a:pt x="405501"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97" name="Google Shape;1397;p38"/>
            <p:cNvSpPr/>
            <p:nvPr/>
          </p:nvSpPr>
          <p:spPr>
            <a:xfrm>
              <a:off x="4554629" y="2193282"/>
              <a:ext cx="105641" cy="156322"/>
            </a:xfrm>
            <a:custGeom>
              <a:rect b="b" l="l" r="r" t="t"/>
              <a:pathLst>
                <a:path extrusionOk="0" h="177164" w="116204">
                  <a:moveTo>
                    <a:pt x="0" y="176809"/>
                  </a:moveTo>
                  <a:lnTo>
                    <a:pt x="115857" y="176809"/>
                  </a:lnTo>
                  <a:lnTo>
                    <a:pt x="11585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98" name="Google Shape;1398;p38"/>
            <p:cNvSpPr/>
            <p:nvPr/>
          </p:nvSpPr>
          <p:spPr>
            <a:xfrm>
              <a:off x="4695985" y="2193282"/>
              <a:ext cx="335395" cy="156322"/>
            </a:xfrm>
            <a:custGeom>
              <a:rect b="b" l="l" r="r" t="t"/>
              <a:pathLst>
                <a:path extrusionOk="0" h="177164" w="368935">
                  <a:moveTo>
                    <a:pt x="0" y="176809"/>
                  </a:moveTo>
                  <a:lnTo>
                    <a:pt x="368914" y="176809"/>
                  </a:lnTo>
                  <a:lnTo>
                    <a:pt x="36891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99" name="Google Shape;1399;p38"/>
            <p:cNvSpPr/>
            <p:nvPr/>
          </p:nvSpPr>
          <p:spPr>
            <a:xfrm>
              <a:off x="5067395" y="2193282"/>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00" name="Google Shape;1400;p38"/>
            <p:cNvSpPr/>
            <p:nvPr/>
          </p:nvSpPr>
          <p:spPr>
            <a:xfrm>
              <a:off x="5272501" y="2193282"/>
              <a:ext cx="252268" cy="156322"/>
            </a:xfrm>
            <a:custGeom>
              <a:rect b="b" l="l" r="r" t="t"/>
              <a:pathLst>
                <a:path extrusionOk="0" h="177164" w="277495">
                  <a:moveTo>
                    <a:pt x="0" y="176809"/>
                  </a:moveTo>
                  <a:lnTo>
                    <a:pt x="277448" y="176809"/>
                  </a:lnTo>
                  <a:lnTo>
                    <a:pt x="277448"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01" name="Google Shape;1401;p38"/>
            <p:cNvSpPr/>
            <p:nvPr/>
          </p:nvSpPr>
          <p:spPr>
            <a:xfrm>
              <a:off x="5560759" y="2193282"/>
              <a:ext cx="113723" cy="156322"/>
            </a:xfrm>
            <a:custGeom>
              <a:rect b="b" l="l" r="r" t="t"/>
              <a:pathLst>
                <a:path extrusionOk="0" h="177164" w="125095">
                  <a:moveTo>
                    <a:pt x="0" y="176809"/>
                  </a:moveTo>
                  <a:lnTo>
                    <a:pt x="125004" y="176809"/>
                  </a:lnTo>
                  <a:lnTo>
                    <a:pt x="12500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02" name="Google Shape;1402;p38"/>
            <p:cNvSpPr/>
            <p:nvPr/>
          </p:nvSpPr>
          <p:spPr>
            <a:xfrm>
              <a:off x="5710431" y="2193282"/>
              <a:ext cx="346941" cy="156322"/>
            </a:xfrm>
            <a:custGeom>
              <a:rect b="b" l="l" r="r" t="t"/>
              <a:pathLst>
                <a:path extrusionOk="0" h="177164" w="381634">
                  <a:moveTo>
                    <a:pt x="0" y="176809"/>
                  </a:moveTo>
                  <a:lnTo>
                    <a:pt x="381110" y="176809"/>
                  </a:lnTo>
                  <a:lnTo>
                    <a:pt x="381110"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03" name="Google Shape;1403;p38"/>
            <p:cNvSpPr/>
            <p:nvPr/>
          </p:nvSpPr>
          <p:spPr>
            <a:xfrm>
              <a:off x="6092928" y="2193282"/>
              <a:ext cx="196850" cy="156322"/>
            </a:xfrm>
            <a:custGeom>
              <a:rect b="b" l="l" r="r" t="t"/>
              <a:pathLst>
                <a:path extrusionOk="0" h="177164" w="216534">
                  <a:moveTo>
                    <a:pt x="0" y="176809"/>
                  </a:moveTo>
                  <a:lnTo>
                    <a:pt x="216470" y="176809"/>
                  </a:lnTo>
                  <a:lnTo>
                    <a:pt x="216470"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04" name="Google Shape;1404;p38"/>
            <p:cNvSpPr/>
            <p:nvPr/>
          </p:nvSpPr>
          <p:spPr>
            <a:xfrm>
              <a:off x="6325751" y="2193282"/>
              <a:ext cx="116609" cy="156322"/>
            </a:xfrm>
            <a:custGeom>
              <a:rect b="b" l="l" r="r" t="t"/>
              <a:pathLst>
                <a:path extrusionOk="0" h="177164" w="128270">
                  <a:moveTo>
                    <a:pt x="0" y="176809"/>
                  </a:moveTo>
                  <a:lnTo>
                    <a:pt x="128053" y="176809"/>
                  </a:lnTo>
                  <a:lnTo>
                    <a:pt x="12805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05" name="Google Shape;1405;p38"/>
            <p:cNvSpPr/>
            <p:nvPr/>
          </p:nvSpPr>
          <p:spPr>
            <a:xfrm>
              <a:off x="6478195" y="2193282"/>
              <a:ext cx="421409" cy="156322"/>
            </a:xfrm>
            <a:custGeom>
              <a:rect b="b" l="l" r="r" t="t"/>
              <a:pathLst>
                <a:path extrusionOk="0" h="177164" w="463550">
                  <a:moveTo>
                    <a:pt x="0" y="176809"/>
                  </a:moveTo>
                  <a:lnTo>
                    <a:pt x="463429" y="176809"/>
                  </a:lnTo>
                  <a:lnTo>
                    <a:pt x="463429"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06" name="Google Shape;1406;p38"/>
            <p:cNvSpPr txBox="1"/>
            <p:nvPr/>
          </p:nvSpPr>
          <p:spPr>
            <a:xfrm>
              <a:off x="2134466" y="2197587"/>
              <a:ext cx="5104534" cy="169277"/>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the earth the equal and independent station to which the laws of nature and of nature's</a:t>
              </a:r>
              <a:endParaRPr b="0" i="0" sz="1400" u="none" cap="none" strike="noStrike">
                <a:solidFill>
                  <a:srgbClr val="000000"/>
                </a:solidFill>
                <a:latin typeface="Arial"/>
                <a:ea typeface="Arial"/>
                <a:cs typeface="Arial"/>
                <a:sym typeface="Arial"/>
              </a:endParaRPr>
            </a:p>
          </p:txBody>
        </p:sp>
        <p:sp>
          <p:nvSpPr>
            <p:cNvPr id="1407" name="Google Shape;1407;p38"/>
            <p:cNvSpPr/>
            <p:nvPr/>
          </p:nvSpPr>
          <p:spPr>
            <a:xfrm>
              <a:off x="2146012" y="2349290"/>
              <a:ext cx="208395" cy="153521"/>
            </a:xfrm>
            <a:custGeom>
              <a:rect b="b" l="l" r="r" t="t"/>
              <a:pathLst>
                <a:path extrusionOk="0" h="173989" w="229235">
                  <a:moveTo>
                    <a:pt x="0" y="173761"/>
                  </a:moveTo>
                  <a:lnTo>
                    <a:pt x="228666" y="173761"/>
                  </a:lnTo>
                  <a:lnTo>
                    <a:pt x="22866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08" name="Google Shape;1408;p38"/>
            <p:cNvSpPr/>
            <p:nvPr/>
          </p:nvSpPr>
          <p:spPr>
            <a:xfrm>
              <a:off x="2389923" y="2349290"/>
              <a:ext cx="346941" cy="153521"/>
            </a:xfrm>
            <a:custGeom>
              <a:rect b="b" l="l" r="r" t="t"/>
              <a:pathLst>
                <a:path extrusionOk="0" h="173989" w="381635">
                  <a:moveTo>
                    <a:pt x="0" y="173761"/>
                  </a:moveTo>
                  <a:lnTo>
                    <a:pt x="381110" y="173761"/>
                  </a:lnTo>
                  <a:lnTo>
                    <a:pt x="381110"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09" name="Google Shape;1409;p38"/>
            <p:cNvSpPr/>
            <p:nvPr/>
          </p:nvSpPr>
          <p:spPr>
            <a:xfrm>
              <a:off x="2772417" y="2349290"/>
              <a:ext cx="274782" cy="153521"/>
            </a:xfrm>
            <a:custGeom>
              <a:rect b="b" l="l" r="r" t="t"/>
              <a:pathLst>
                <a:path extrusionOk="0" h="173989" w="302260">
                  <a:moveTo>
                    <a:pt x="0" y="173761"/>
                  </a:moveTo>
                  <a:lnTo>
                    <a:pt x="301839" y="173761"/>
                  </a:lnTo>
                  <a:lnTo>
                    <a:pt x="30183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10" name="Google Shape;1410;p38"/>
            <p:cNvSpPr/>
            <p:nvPr/>
          </p:nvSpPr>
          <p:spPr>
            <a:xfrm>
              <a:off x="3118882" y="2349290"/>
              <a:ext cx="61191" cy="153521"/>
            </a:xfrm>
            <a:custGeom>
              <a:rect b="b" l="l" r="r" t="t"/>
              <a:pathLst>
                <a:path extrusionOk="0" h="173989" w="67310">
                  <a:moveTo>
                    <a:pt x="0" y="173761"/>
                  </a:moveTo>
                  <a:lnTo>
                    <a:pt x="67075" y="173761"/>
                  </a:lnTo>
                  <a:lnTo>
                    <a:pt x="67075" y="0"/>
                  </a:lnTo>
                  <a:lnTo>
                    <a:pt x="0" y="0"/>
                  </a:lnTo>
                  <a:lnTo>
                    <a:pt x="0" y="173761"/>
                  </a:lnTo>
                  <a:close/>
                </a:path>
              </a:pathLst>
            </a:custGeom>
            <a:solidFill>
              <a:srgbClr val="FF40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11" name="Google Shape;1411;p38"/>
            <p:cNvSpPr/>
            <p:nvPr/>
          </p:nvSpPr>
          <p:spPr>
            <a:xfrm>
              <a:off x="3215892" y="2349290"/>
              <a:ext cx="360795" cy="153521"/>
            </a:xfrm>
            <a:custGeom>
              <a:rect b="b" l="l" r="r" t="t"/>
              <a:pathLst>
                <a:path extrusionOk="0" h="173989" w="396875">
                  <a:moveTo>
                    <a:pt x="0" y="173761"/>
                  </a:moveTo>
                  <a:lnTo>
                    <a:pt x="396354" y="173761"/>
                  </a:lnTo>
                  <a:lnTo>
                    <a:pt x="396354"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12" name="Google Shape;1412;p38"/>
            <p:cNvSpPr/>
            <p:nvPr/>
          </p:nvSpPr>
          <p:spPr>
            <a:xfrm>
              <a:off x="3609475" y="2349290"/>
              <a:ext cx="390814" cy="153521"/>
            </a:xfrm>
            <a:custGeom>
              <a:rect b="b" l="l" r="r" t="t"/>
              <a:pathLst>
                <a:path extrusionOk="0" h="173989" w="429895">
                  <a:moveTo>
                    <a:pt x="0" y="173761"/>
                  </a:moveTo>
                  <a:lnTo>
                    <a:pt x="429892" y="173761"/>
                  </a:lnTo>
                  <a:lnTo>
                    <a:pt x="429892"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13" name="Google Shape;1413;p38"/>
            <p:cNvSpPr/>
            <p:nvPr/>
          </p:nvSpPr>
          <p:spPr>
            <a:xfrm>
              <a:off x="4036318" y="2349290"/>
              <a:ext cx="108527" cy="153521"/>
            </a:xfrm>
            <a:custGeom>
              <a:rect b="b" l="l" r="r" t="t"/>
              <a:pathLst>
                <a:path extrusionOk="0" h="173989" w="119379">
                  <a:moveTo>
                    <a:pt x="0" y="173761"/>
                  </a:moveTo>
                  <a:lnTo>
                    <a:pt x="118906" y="173761"/>
                  </a:lnTo>
                  <a:lnTo>
                    <a:pt x="11890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14" name="Google Shape;1414;p38"/>
            <p:cNvSpPr/>
            <p:nvPr/>
          </p:nvSpPr>
          <p:spPr>
            <a:xfrm>
              <a:off x="4180448" y="2349290"/>
              <a:ext cx="169141" cy="153521"/>
            </a:xfrm>
            <a:custGeom>
              <a:rect b="b" l="l" r="r" t="t"/>
              <a:pathLst>
                <a:path extrusionOk="0" h="173989" w="186054">
                  <a:moveTo>
                    <a:pt x="0" y="173761"/>
                  </a:moveTo>
                  <a:lnTo>
                    <a:pt x="185981" y="173761"/>
                  </a:lnTo>
                  <a:lnTo>
                    <a:pt x="185981"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15" name="Google Shape;1415;p38"/>
            <p:cNvSpPr/>
            <p:nvPr/>
          </p:nvSpPr>
          <p:spPr>
            <a:xfrm>
              <a:off x="4385554" y="2349290"/>
              <a:ext cx="474518" cy="153521"/>
            </a:xfrm>
            <a:custGeom>
              <a:rect b="b" l="l" r="r" t="t"/>
              <a:pathLst>
                <a:path extrusionOk="0" h="173989" w="521970">
                  <a:moveTo>
                    <a:pt x="0" y="173761"/>
                  </a:moveTo>
                  <a:lnTo>
                    <a:pt x="521358" y="173761"/>
                  </a:lnTo>
                  <a:lnTo>
                    <a:pt x="521358"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16" name="Google Shape;1416;p38"/>
            <p:cNvSpPr/>
            <p:nvPr/>
          </p:nvSpPr>
          <p:spPr>
            <a:xfrm>
              <a:off x="4895549" y="2349290"/>
              <a:ext cx="113723" cy="153521"/>
            </a:xfrm>
            <a:custGeom>
              <a:rect b="b" l="l" r="r" t="t"/>
              <a:pathLst>
                <a:path extrusionOk="0" h="173989" w="125095">
                  <a:moveTo>
                    <a:pt x="0" y="173761"/>
                  </a:moveTo>
                  <a:lnTo>
                    <a:pt x="125004" y="173761"/>
                  </a:lnTo>
                  <a:lnTo>
                    <a:pt x="125004"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17" name="Google Shape;1417;p38"/>
            <p:cNvSpPr/>
            <p:nvPr/>
          </p:nvSpPr>
          <p:spPr>
            <a:xfrm>
              <a:off x="5045221" y="2349290"/>
              <a:ext cx="485486" cy="153521"/>
            </a:xfrm>
            <a:custGeom>
              <a:rect b="b" l="l" r="r" t="t"/>
              <a:pathLst>
                <a:path extrusionOk="0" h="173989" w="534035">
                  <a:moveTo>
                    <a:pt x="0" y="173761"/>
                  </a:moveTo>
                  <a:lnTo>
                    <a:pt x="533554" y="173761"/>
                  </a:lnTo>
                  <a:lnTo>
                    <a:pt x="533554"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18" name="Google Shape;1418;p38"/>
            <p:cNvSpPr/>
            <p:nvPr/>
          </p:nvSpPr>
          <p:spPr>
            <a:xfrm>
              <a:off x="5563530" y="2349290"/>
              <a:ext cx="446809" cy="153521"/>
            </a:xfrm>
            <a:custGeom>
              <a:rect b="b" l="l" r="r" t="t"/>
              <a:pathLst>
                <a:path extrusionOk="0" h="173989" w="491490">
                  <a:moveTo>
                    <a:pt x="0" y="173761"/>
                  </a:moveTo>
                  <a:lnTo>
                    <a:pt x="490869" y="173761"/>
                  </a:lnTo>
                  <a:lnTo>
                    <a:pt x="490869"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19" name="Google Shape;1419;p38"/>
            <p:cNvSpPr/>
            <p:nvPr/>
          </p:nvSpPr>
          <p:spPr>
            <a:xfrm>
              <a:off x="6045809" y="2349290"/>
              <a:ext cx="208395" cy="153521"/>
            </a:xfrm>
            <a:custGeom>
              <a:rect b="b" l="l" r="r" t="t"/>
              <a:pathLst>
                <a:path extrusionOk="0" h="173989" w="229234">
                  <a:moveTo>
                    <a:pt x="0" y="173761"/>
                  </a:moveTo>
                  <a:lnTo>
                    <a:pt x="228666" y="173761"/>
                  </a:lnTo>
                  <a:lnTo>
                    <a:pt x="22866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20" name="Google Shape;1420;p38"/>
            <p:cNvSpPr/>
            <p:nvPr/>
          </p:nvSpPr>
          <p:spPr>
            <a:xfrm>
              <a:off x="6286948" y="2349290"/>
              <a:ext cx="238414" cy="153521"/>
            </a:xfrm>
            <a:custGeom>
              <a:rect b="b" l="l" r="r" t="t"/>
              <a:pathLst>
                <a:path extrusionOk="0" h="173989" w="262254">
                  <a:moveTo>
                    <a:pt x="0" y="173761"/>
                  </a:moveTo>
                  <a:lnTo>
                    <a:pt x="262203" y="173761"/>
                  </a:lnTo>
                  <a:lnTo>
                    <a:pt x="26220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21" name="Google Shape;1421;p38"/>
            <p:cNvSpPr/>
            <p:nvPr/>
          </p:nvSpPr>
          <p:spPr>
            <a:xfrm>
              <a:off x="6561347" y="2349290"/>
              <a:ext cx="368877" cy="153521"/>
            </a:xfrm>
            <a:custGeom>
              <a:rect b="b" l="l" r="r" t="t"/>
              <a:pathLst>
                <a:path extrusionOk="0" h="173989" w="405765">
                  <a:moveTo>
                    <a:pt x="0" y="173761"/>
                  </a:moveTo>
                  <a:lnTo>
                    <a:pt x="405501" y="173761"/>
                  </a:lnTo>
                  <a:lnTo>
                    <a:pt x="405501"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22" name="Google Shape;1422;p38"/>
            <p:cNvSpPr txBox="1"/>
            <p:nvPr/>
          </p:nvSpPr>
          <p:spPr>
            <a:xfrm>
              <a:off x="2134466" y="2353596"/>
              <a:ext cx="5104534" cy="169277"/>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god entitle them, a decent respect to the opinions of mankind requires that they should</a:t>
              </a:r>
              <a:endParaRPr b="0" i="0" sz="1400" u="none" cap="none" strike="noStrike">
                <a:solidFill>
                  <a:srgbClr val="000000"/>
                </a:solidFill>
                <a:latin typeface="Arial"/>
                <a:ea typeface="Arial"/>
                <a:cs typeface="Arial"/>
                <a:sym typeface="Arial"/>
              </a:endParaRPr>
            </a:p>
          </p:txBody>
        </p:sp>
        <p:sp>
          <p:nvSpPr>
            <p:cNvPr id="1423" name="Google Shape;1423;p38"/>
            <p:cNvSpPr/>
            <p:nvPr/>
          </p:nvSpPr>
          <p:spPr>
            <a:xfrm>
              <a:off x="2146011" y="2502610"/>
              <a:ext cx="399473" cy="156322"/>
            </a:xfrm>
            <a:custGeom>
              <a:rect b="b" l="l" r="r" t="t"/>
              <a:pathLst>
                <a:path extrusionOk="0" h="177164" w="439419">
                  <a:moveTo>
                    <a:pt x="0" y="176809"/>
                  </a:moveTo>
                  <a:lnTo>
                    <a:pt x="439038" y="176809"/>
                  </a:lnTo>
                  <a:lnTo>
                    <a:pt x="43903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24" name="Google Shape;1424;p38"/>
            <p:cNvSpPr/>
            <p:nvPr/>
          </p:nvSpPr>
          <p:spPr>
            <a:xfrm>
              <a:off x="2581170" y="2502610"/>
              <a:ext cx="169141" cy="156322"/>
            </a:xfrm>
            <a:custGeom>
              <a:rect b="b" l="l" r="r" t="t"/>
              <a:pathLst>
                <a:path extrusionOk="0" h="177164" w="186055">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25" name="Google Shape;1425;p38"/>
            <p:cNvSpPr/>
            <p:nvPr/>
          </p:nvSpPr>
          <p:spPr>
            <a:xfrm>
              <a:off x="2786276" y="2502610"/>
              <a:ext cx="357909" cy="156322"/>
            </a:xfrm>
            <a:custGeom>
              <a:rect b="b" l="l" r="r" t="t"/>
              <a:pathLst>
                <a:path extrusionOk="0" h="177164" w="393700">
                  <a:moveTo>
                    <a:pt x="0" y="176809"/>
                  </a:moveTo>
                  <a:lnTo>
                    <a:pt x="393305" y="176809"/>
                  </a:lnTo>
                  <a:lnTo>
                    <a:pt x="393305"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26" name="Google Shape;1426;p38"/>
            <p:cNvSpPr/>
            <p:nvPr/>
          </p:nvSpPr>
          <p:spPr>
            <a:xfrm>
              <a:off x="3179859" y="2502610"/>
              <a:ext cx="338282" cy="156322"/>
            </a:xfrm>
            <a:custGeom>
              <a:rect b="b" l="l" r="r" t="t"/>
              <a:pathLst>
                <a:path extrusionOk="0" h="177164" w="372110">
                  <a:moveTo>
                    <a:pt x="0" y="176809"/>
                  </a:moveTo>
                  <a:lnTo>
                    <a:pt x="371963" y="176809"/>
                  </a:lnTo>
                  <a:lnTo>
                    <a:pt x="37196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27" name="Google Shape;1427;p38"/>
            <p:cNvSpPr/>
            <p:nvPr/>
          </p:nvSpPr>
          <p:spPr>
            <a:xfrm>
              <a:off x="3554040" y="2502610"/>
              <a:ext cx="316345" cy="156322"/>
            </a:xfrm>
            <a:custGeom>
              <a:rect b="b" l="l" r="r" t="t"/>
              <a:pathLst>
                <a:path extrusionOk="0" h="177164" w="347979">
                  <a:moveTo>
                    <a:pt x="0" y="176809"/>
                  </a:moveTo>
                  <a:lnTo>
                    <a:pt x="347572" y="176809"/>
                  </a:lnTo>
                  <a:lnTo>
                    <a:pt x="347572"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28" name="Google Shape;1428;p38"/>
            <p:cNvSpPr/>
            <p:nvPr/>
          </p:nvSpPr>
          <p:spPr>
            <a:xfrm>
              <a:off x="3906048" y="2502610"/>
              <a:ext cx="277668" cy="156322"/>
            </a:xfrm>
            <a:custGeom>
              <a:rect b="b" l="l" r="r" t="t"/>
              <a:pathLst>
                <a:path extrusionOk="0" h="177164" w="305435">
                  <a:moveTo>
                    <a:pt x="0" y="176809"/>
                  </a:moveTo>
                  <a:lnTo>
                    <a:pt x="304888" y="176809"/>
                  </a:lnTo>
                  <a:lnTo>
                    <a:pt x="304888"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29" name="Google Shape;1429;p38"/>
            <p:cNvSpPr/>
            <p:nvPr/>
          </p:nvSpPr>
          <p:spPr>
            <a:xfrm>
              <a:off x="4219251" y="2502610"/>
              <a:ext cx="105641" cy="156322"/>
            </a:xfrm>
            <a:custGeom>
              <a:rect b="b" l="l" r="r" t="t"/>
              <a:pathLst>
                <a:path extrusionOk="0" h="177164" w="116204">
                  <a:moveTo>
                    <a:pt x="0" y="176809"/>
                  </a:moveTo>
                  <a:lnTo>
                    <a:pt x="115857" y="176809"/>
                  </a:lnTo>
                  <a:lnTo>
                    <a:pt x="11585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30" name="Google Shape;1430;p38"/>
            <p:cNvSpPr/>
            <p:nvPr/>
          </p:nvSpPr>
          <p:spPr>
            <a:xfrm>
              <a:off x="4360609" y="2502610"/>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31" name="Google Shape;1431;p38"/>
            <p:cNvSpPr/>
            <p:nvPr/>
          </p:nvSpPr>
          <p:spPr>
            <a:xfrm>
              <a:off x="4565715" y="2502610"/>
              <a:ext cx="388505" cy="156322"/>
            </a:xfrm>
            <a:custGeom>
              <a:rect b="b" l="l" r="r" t="t"/>
              <a:pathLst>
                <a:path extrusionOk="0" h="177164" w="427354">
                  <a:moveTo>
                    <a:pt x="0" y="176809"/>
                  </a:moveTo>
                  <a:lnTo>
                    <a:pt x="426843" y="176809"/>
                  </a:lnTo>
                  <a:lnTo>
                    <a:pt x="42684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32" name="Google Shape;1432;p38"/>
            <p:cNvSpPr txBox="1"/>
            <p:nvPr/>
          </p:nvSpPr>
          <p:spPr>
            <a:xfrm>
              <a:off x="2134465" y="2506914"/>
              <a:ext cx="2865582" cy="338554"/>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declare the causes which impel them to the change.</a:t>
              </a:r>
              <a:endParaRPr b="0" i="0" sz="1400" u="none" cap="none" strike="noStrike">
                <a:solidFill>
                  <a:srgbClr val="000000"/>
                </a:solidFill>
                <a:latin typeface="Arial"/>
                <a:ea typeface="Arial"/>
                <a:cs typeface="Arial"/>
                <a:sym typeface="Arial"/>
              </a:endParaRPr>
            </a:p>
          </p:txBody>
        </p:sp>
        <p:sp>
          <p:nvSpPr>
            <p:cNvPr id="1433" name="Google Shape;1433;p38"/>
            <p:cNvSpPr/>
            <p:nvPr/>
          </p:nvSpPr>
          <p:spPr>
            <a:xfrm>
              <a:off x="2146011" y="2658617"/>
              <a:ext cx="191655" cy="153521"/>
            </a:xfrm>
            <a:custGeom>
              <a:rect b="b" l="l" r="r" t="t"/>
              <a:pathLst>
                <a:path extrusionOk="0" h="173989" w="210819">
                  <a:moveTo>
                    <a:pt x="0" y="173761"/>
                  </a:moveTo>
                  <a:lnTo>
                    <a:pt x="210372" y="173761"/>
                  </a:lnTo>
                  <a:lnTo>
                    <a:pt x="210372"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34" name="Google Shape;1434;p38"/>
            <p:cNvSpPr/>
            <p:nvPr/>
          </p:nvSpPr>
          <p:spPr>
            <a:xfrm>
              <a:off x="2373291" y="2658617"/>
              <a:ext cx="247073" cy="153521"/>
            </a:xfrm>
            <a:custGeom>
              <a:rect b="b" l="l" r="r" t="t"/>
              <a:pathLst>
                <a:path extrusionOk="0" h="173989" w="271780">
                  <a:moveTo>
                    <a:pt x="0" y="173761"/>
                  </a:moveTo>
                  <a:lnTo>
                    <a:pt x="271350" y="173761"/>
                  </a:lnTo>
                  <a:lnTo>
                    <a:pt x="271350"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35" name="Google Shape;1435;p38"/>
            <p:cNvSpPr/>
            <p:nvPr/>
          </p:nvSpPr>
          <p:spPr>
            <a:xfrm>
              <a:off x="2656006" y="2658617"/>
              <a:ext cx="282864" cy="153521"/>
            </a:xfrm>
            <a:custGeom>
              <a:rect b="b" l="l" r="r" t="t"/>
              <a:pathLst>
                <a:path extrusionOk="0" h="173989" w="311150">
                  <a:moveTo>
                    <a:pt x="0" y="173761"/>
                  </a:moveTo>
                  <a:lnTo>
                    <a:pt x="310985" y="173761"/>
                  </a:lnTo>
                  <a:lnTo>
                    <a:pt x="310985"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36" name="Google Shape;1436;p38"/>
            <p:cNvSpPr/>
            <p:nvPr/>
          </p:nvSpPr>
          <p:spPr>
            <a:xfrm>
              <a:off x="2974753" y="2658617"/>
              <a:ext cx="316345" cy="153521"/>
            </a:xfrm>
            <a:custGeom>
              <a:rect b="b" l="l" r="r" t="t"/>
              <a:pathLst>
                <a:path extrusionOk="0" h="173989" w="347979">
                  <a:moveTo>
                    <a:pt x="0" y="173761"/>
                  </a:moveTo>
                  <a:lnTo>
                    <a:pt x="347572" y="173761"/>
                  </a:lnTo>
                  <a:lnTo>
                    <a:pt x="347572"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37" name="Google Shape;1437;p38"/>
            <p:cNvSpPr/>
            <p:nvPr/>
          </p:nvSpPr>
          <p:spPr>
            <a:xfrm>
              <a:off x="3326760" y="2658617"/>
              <a:ext cx="105641" cy="153521"/>
            </a:xfrm>
            <a:custGeom>
              <a:rect b="b" l="l" r="r" t="t"/>
              <a:pathLst>
                <a:path extrusionOk="0" h="173989" w="116204">
                  <a:moveTo>
                    <a:pt x="0" y="173761"/>
                  </a:moveTo>
                  <a:lnTo>
                    <a:pt x="115857" y="173761"/>
                  </a:lnTo>
                  <a:lnTo>
                    <a:pt x="11585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38" name="Google Shape;1438;p38"/>
            <p:cNvSpPr/>
            <p:nvPr/>
          </p:nvSpPr>
          <p:spPr>
            <a:xfrm>
              <a:off x="3468118" y="2658617"/>
              <a:ext cx="130464" cy="153521"/>
            </a:xfrm>
            <a:custGeom>
              <a:rect b="b" l="l" r="r" t="t"/>
              <a:pathLst>
                <a:path extrusionOk="0" h="173989" w="143510">
                  <a:moveTo>
                    <a:pt x="0" y="173761"/>
                  </a:moveTo>
                  <a:lnTo>
                    <a:pt x="143297" y="173761"/>
                  </a:lnTo>
                  <a:lnTo>
                    <a:pt x="14329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39" name="Google Shape;1439;p38"/>
            <p:cNvSpPr/>
            <p:nvPr/>
          </p:nvSpPr>
          <p:spPr>
            <a:xfrm>
              <a:off x="3634420" y="2658617"/>
              <a:ext cx="654627" cy="153521"/>
            </a:xfrm>
            <a:custGeom>
              <a:rect b="b" l="l" r="r" t="t"/>
              <a:pathLst>
                <a:path extrusionOk="0" h="173989" w="720089">
                  <a:moveTo>
                    <a:pt x="0" y="173761"/>
                  </a:moveTo>
                  <a:lnTo>
                    <a:pt x="719536" y="173761"/>
                  </a:lnTo>
                  <a:lnTo>
                    <a:pt x="719536"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40" name="Google Shape;1440;p38"/>
            <p:cNvSpPr/>
            <p:nvPr/>
          </p:nvSpPr>
          <p:spPr>
            <a:xfrm>
              <a:off x="4360609" y="2658617"/>
              <a:ext cx="208395" cy="153521"/>
            </a:xfrm>
            <a:custGeom>
              <a:rect b="b" l="l" r="r" t="t"/>
              <a:pathLst>
                <a:path extrusionOk="0" h="173989" w="229235">
                  <a:moveTo>
                    <a:pt x="0" y="173761"/>
                  </a:moveTo>
                  <a:lnTo>
                    <a:pt x="228666" y="173761"/>
                  </a:lnTo>
                  <a:lnTo>
                    <a:pt x="22866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41" name="Google Shape;1441;p38"/>
            <p:cNvSpPr/>
            <p:nvPr/>
          </p:nvSpPr>
          <p:spPr>
            <a:xfrm>
              <a:off x="4604518" y="2658617"/>
              <a:ext cx="136236" cy="153521"/>
            </a:xfrm>
            <a:custGeom>
              <a:rect b="b" l="l" r="r" t="t"/>
              <a:pathLst>
                <a:path extrusionOk="0" h="173989" w="149860">
                  <a:moveTo>
                    <a:pt x="0" y="173761"/>
                  </a:moveTo>
                  <a:lnTo>
                    <a:pt x="149395" y="173761"/>
                  </a:lnTo>
                  <a:lnTo>
                    <a:pt x="149395"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42" name="Google Shape;1442;p38"/>
            <p:cNvSpPr/>
            <p:nvPr/>
          </p:nvSpPr>
          <p:spPr>
            <a:xfrm>
              <a:off x="4776365" y="2658617"/>
              <a:ext cx="236105" cy="153521"/>
            </a:xfrm>
            <a:custGeom>
              <a:rect b="b" l="l" r="r" t="t"/>
              <a:pathLst>
                <a:path extrusionOk="0" h="173989" w="259714">
                  <a:moveTo>
                    <a:pt x="0" y="173761"/>
                  </a:moveTo>
                  <a:lnTo>
                    <a:pt x="259154" y="173761"/>
                  </a:lnTo>
                  <a:lnTo>
                    <a:pt x="259154"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43" name="Google Shape;1443;p38"/>
            <p:cNvSpPr/>
            <p:nvPr/>
          </p:nvSpPr>
          <p:spPr>
            <a:xfrm>
              <a:off x="5047992" y="2658617"/>
              <a:ext cx="169141" cy="153521"/>
            </a:xfrm>
            <a:custGeom>
              <a:rect b="b" l="l" r="r" t="t"/>
              <a:pathLst>
                <a:path extrusionOk="0" h="173989" w="186054">
                  <a:moveTo>
                    <a:pt x="0" y="173761"/>
                  </a:moveTo>
                  <a:lnTo>
                    <a:pt x="185981" y="173761"/>
                  </a:lnTo>
                  <a:lnTo>
                    <a:pt x="185981"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44" name="Google Shape;1444;p38"/>
            <p:cNvSpPr/>
            <p:nvPr/>
          </p:nvSpPr>
          <p:spPr>
            <a:xfrm>
              <a:off x="5253099" y="2658617"/>
              <a:ext cx="399473" cy="153521"/>
            </a:xfrm>
            <a:custGeom>
              <a:rect b="b" l="l" r="r" t="t"/>
              <a:pathLst>
                <a:path extrusionOk="0" h="173989" w="439420">
                  <a:moveTo>
                    <a:pt x="0" y="173761"/>
                  </a:moveTo>
                  <a:lnTo>
                    <a:pt x="439038" y="173761"/>
                  </a:lnTo>
                  <a:lnTo>
                    <a:pt x="439038"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45" name="Google Shape;1445;p38"/>
            <p:cNvSpPr/>
            <p:nvPr/>
          </p:nvSpPr>
          <p:spPr>
            <a:xfrm>
              <a:off x="5688257" y="2658617"/>
              <a:ext cx="299605" cy="153521"/>
            </a:xfrm>
            <a:custGeom>
              <a:rect b="b" l="l" r="r" t="t"/>
              <a:pathLst>
                <a:path extrusionOk="0" h="173989" w="329565">
                  <a:moveTo>
                    <a:pt x="0" y="173761"/>
                  </a:moveTo>
                  <a:lnTo>
                    <a:pt x="329278" y="173761"/>
                  </a:lnTo>
                  <a:lnTo>
                    <a:pt x="329278"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46" name="Google Shape;1446;p38"/>
            <p:cNvSpPr/>
            <p:nvPr/>
          </p:nvSpPr>
          <p:spPr>
            <a:xfrm>
              <a:off x="6023634" y="2658617"/>
              <a:ext cx="196850" cy="153521"/>
            </a:xfrm>
            <a:custGeom>
              <a:rect b="b" l="l" r="r" t="t"/>
              <a:pathLst>
                <a:path extrusionOk="0" h="173989" w="216534">
                  <a:moveTo>
                    <a:pt x="0" y="173761"/>
                  </a:moveTo>
                  <a:lnTo>
                    <a:pt x="216470" y="173761"/>
                  </a:lnTo>
                  <a:lnTo>
                    <a:pt x="216470"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47" name="Google Shape;1447;p38"/>
            <p:cNvSpPr/>
            <p:nvPr/>
          </p:nvSpPr>
          <p:spPr>
            <a:xfrm>
              <a:off x="6256457" y="2658617"/>
              <a:ext cx="676564" cy="153521"/>
            </a:xfrm>
            <a:custGeom>
              <a:rect b="b" l="l" r="r" t="t"/>
              <a:pathLst>
                <a:path extrusionOk="0" h="173989" w="744220">
                  <a:moveTo>
                    <a:pt x="0" y="173761"/>
                  </a:moveTo>
                  <a:lnTo>
                    <a:pt x="743927" y="173761"/>
                  </a:lnTo>
                  <a:lnTo>
                    <a:pt x="743927"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48" name="Google Shape;1448;p38"/>
            <p:cNvSpPr txBox="1"/>
            <p:nvPr/>
          </p:nvSpPr>
          <p:spPr>
            <a:xfrm>
              <a:off x="2134466" y="2662922"/>
              <a:ext cx="5104534" cy="169277"/>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We hold these truths to be self-evident; that all men are created equal and independent;</a:t>
              </a:r>
              <a:endParaRPr b="0" i="0" sz="1100" u="none" cap="none" strike="noStrike">
                <a:solidFill>
                  <a:schemeClr val="dk1"/>
                </a:solidFill>
                <a:latin typeface="Times New Roman"/>
                <a:ea typeface="Times New Roman"/>
                <a:cs typeface="Times New Roman"/>
                <a:sym typeface="Times New Roman"/>
              </a:endParaRPr>
            </a:p>
          </p:txBody>
        </p:sp>
        <p:sp>
          <p:nvSpPr>
            <p:cNvPr id="1449" name="Google Shape;1449;p38"/>
            <p:cNvSpPr/>
            <p:nvPr/>
          </p:nvSpPr>
          <p:spPr>
            <a:xfrm>
              <a:off x="2146012" y="2811937"/>
              <a:ext cx="208395" cy="156322"/>
            </a:xfrm>
            <a:custGeom>
              <a:rect b="b" l="l" r="r" t="t"/>
              <a:pathLst>
                <a:path extrusionOk="0" h="177164" w="229235">
                  <a:moveTo>
                    <a:pt x="0" y="176809"/>
                  </a:moveTo>
                  <a:lnTo>
                    <a:pt x="228666" y="176809"/>
                  </a:lnTo>
                  <a:lnTo>
                    <a:pt x="22866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50" name="Google Shape;1450;p38"/>
            <p:cNvSpPr/>
            <p:nvPr/>
          </p:nvSpPr>
          <p:spPr>
            <a:xfrm>
              <a:off x="2389923" y="2811937"/>
              <a:ext cx="269009" cy="156322"/>
            </a:xfrm>
            <a:custGeom>
              <a:rect b="b" l="l" r="r" t="t"/>
              <a:pathLst>
                <a:path extrusionOk="0" h="177164" w="295910">
                  <a:moveTo>
                    <a:pt x="0" y="176809"/>
                  </a:moveTo>
                  <a:lnTo>
                    <a:pt x="295741" y="176809"/>
                  </a:lnTo>
                  <a:lnTo>
                    <a:pt x="29574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51" name="Google Shape;1451;p38"/>
            <p:cNvSpPr/>
            <p:nvPr/>
          </p:nvSpPr>
          <p:spPr>
            <a:xfrm>
              <a:off x="2694811" y="2811937"/>
              <a:ext cx="208395" cy="156322"/>
            </a:xfrm>
            <a:custGeom>
              <a:rect b="b" l="l" r="r" t="t"/>
              <a:pathLst>
                <a:path extrusionOk="0" h="177164" w="229235">
                  <a:moveTo>
                    <a:pt x="0" y="176809"/>
                  </a:moveTo>
                  <a:lnTo>
                    <a:pt x="228666" y="176809"/>
                  </a:lnTo>
                  <a:lnTo>
                    <a:pt x="22866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52" name="Google Shape;1452;p38"/>
            <p:cNvSpPr/>
            <p:nvPr/>
          </p:nvSpPr>
          <p:spPr>
            <a:xfrm>
              <a:off x="2938721" y="2811937"/>
              <a:ext cx="296718" cy="156322"/>
            </a:xfrm>
            <a:custGeom>
              <a:rect b="b" l="l" r="r" t="t"/>
              <a:pathLst>
                <a:path extrusionOk="0" h="177164" w="326389">
                  <a:moveTo>
                    <a:pt x="0" y="176809"/>
                  </a:moveTo>
                  <a:lnTo>
                    <a:pt x="326230" y="176809"/>
                  </a:lnTo>
                  <a:lnTo>
                    <a:pt x="326230"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53" name="Google Shape;1453;p38"/>
            <p:cNvSpPr/>
            <p:nvPr/>
          </p:nvSpPr>
          <p:spPr>
            <a:xfrm>
              <a:off x="3271326" y="2811937"/>
              <a:ext cx="446809" cy="156322"/>
            </a:xfrm>
            <a:custGeom>
              <a:rect b="b" l="l" r="r" t="t"/>
              <a:pathLst>
                <a:path extrusionOk="0" h="177164" w="491489">
                  <a:moveTo>
                    <a:pt x="0" y="176809"/>
                  </a:moveTo>
                  <a:lnTo>
                    <a:pt x="490869" y="176809"/>
                  </a:lnTo>
                  <a:lnTo>
                    <a:pt x="490869"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54" name="Google Shape;1454;p38"/>
            <p:cNvSpPr/>
            <p:nvPr/>
          </p:nvSpPr>
          <p:spPr>
            <a:xfrm>
              <a:off x="3753604" y="2811937"/>
              <a:ext cx="236105" cy="156322"/>
            </a:xfrm>
            <a:custGeom>
              <a:rect b="b" l="l" r="r" t="t"/>
              <a:pathLst>
                <a:path extrusionOk="0" h="177164" w="259714">
                  <a:moveTo>
                    <a:pt x="0" y="176809"/>
                  </a:moveTo>
                  <a:lnTo>
                    <a:pt x="259154" y="176809"/>
                  </a:lnTo>
                  <a:lnTo>
                    <a:pt x="25915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55" name="Google Shape;1455;p38"/>
            <p:cNvSpPr/>
            <p:nvPr/>
          </p:nvSpPr>
          <p:spPr>
            <a:xfrm>
              <a:off x="4025231" y="2811937"/>
              <a:ext cx="346941" cy="156322"/>
            </a:xfrm>
            <a:custGeom>
              <a:rect b="b" l="l" r="r" t="t"/>
              <a:pathLst>
                <a:path extrusionOk="0" h="177164" w="381635">
                  <a:moveTo>
                    <a:pt x="0" y="176809"/>
                  </a:moveTo>
                  <a:lnTo>
                    <a:pt x="381110" y="176809"/>
                  </a:lnTo>
                  <a:lnTo>
                    <a:pt x="381110"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56" name="Google Shape;1456;p38"/>
            <p:cNvSpPr/>
            <p:nvPr/>
          </p:nvSpPr>
          <p:spPr>
            <a:xfrm>
              <a:off x="4404956" y="2811937"/>
              <a:ext cx="316345" cy="156322"/>
            </a:xfrm>
            <a:custGeom>
              <a:rect b="b" l="l" r="r" t="t"/>
              <a:pathLst>
                <a:path extrusionOk="0" h="177164" w="347979">
                  <a:moveTo>
                    <a:pt x="0" y="176809"/>
                  </a:moveTo>
                  <a:lnTo>
                    <a:pt x="347572" y="176809"/>
                  </a:lnTo>
                  <a:lnTo>
                    <a:pt x="347572"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57" name="Google Shape;1457;p38"/>
            <p:cNvSpPr/>
            <p:nvPr/>
          </p:nvSpPr>
          <p:spPr>
            <a:xfrm>
              <a:off x="4756962" y="2811937"/>
              <a:ext cx="452005" cy="156322"/>
            </a:xfrm>
            <a:custGeom>
              <a:rect b="b" l="l" r="r" t="t"/>
              <a:pathLst>
                <a:path extrusionOk="0" h="177164" w="497204">
                  <a:moveTo>
                    <a:pt x="0" y="176809"/>
                  </a:moveTo>
                  <a:lnTo>
                    <a:pt x="496967" y="176809"/>
                  </a:lnTo>
                  <a:lnTo>
                    <a:pt x="496967"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58" name="Google Shape;1458;p38"/>
            <p:cNvSpPr/>
            <p:nvPr/>
          </p:nvSpPr>
          <p:spPr>
            <a:xfrm>
              <a:off x="5244784" y="2811937"/>
              <a:ext cx="199736" cy="156322"/>
            </a:xfrm>
            <a:custGeom>
              <a:rect b="b" l="l" r="r" t="t"/>
              <a:pathLst>
                <a:path extrusionOk="0" h="177164" w="219710">
                  <a:moveTo>
                    <a:pt x="0" y="176809"/>
                  </a:moveTo>
                  <a:lnTo>
                    <a:pt x="219519" y="176809"/>
                  </a:lnTo>
                  <a:lnTo>
                    <a:pt x="219519"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59" name="Google Shape;1459;p38"/>
            <p:cNvSpPr/>
            <p:nvPr/>
          </p:nvSpPr>
          <p:spPr>
            <a:xfrm>
              <a:off x="5480380" y="2811937"/>
              <a:ext cx="607291" cy="156322"/>
            </a:xfrm>
            <a:custGeom>
              <a:rect b="b" l="l" r="r" t="t"/>
              <a:pathLst>
                <a:path extrusionOk="0" h="177164" w="668020">
                  <a:moveTo>
                    <a:pt x="0" y="176809"/>
                  </a:moveTo>
                  <a:lnTo>
                    <a:pt x="667705" y="176809"/>
                  </a:lnTo>
                  <a:lnTo>
                    <a:pt x="667705"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60" name="Google Shape;1460;p38"/>
            <p:cNvSpPr/>
            <p:nvPr/>
          </p:nvSpPr>
          <p:spPr>
            <a:xfrm>
              <a:off x="6156677" y="2811937"/>
              <a:ext cx="376959" cy="156322"/>
            </a:xfrm>
            <a:custGeom>
              <a:rect b="b" l="l" r="r" t="t"/>
              <a:pathLst>
                <a:path extrusionOk="0" h="177164" w="414654">
                  <a:moveTo>
                    <a:pt x="0" y="176809"/>
                  </a:moveTo>
                  <a:lnTo>
                    <a:pt x="414647" y="176809"/>
                  </a:lnTo>
                  <a:lnTo>
                    <a:pt x="414647"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61" name="Google Shape;1461;p38"/>
            <p:cNvSpPr/>
            <p:nvPr/>
          </p:nvSpPr>
          <p:spPr>
            <a:xfrm>
              <a:off x="6569661" y="2811937"/>
              <a:ext cx="338282" cy="156322"/>
            </a:xfrm>
            <a:custGeom>
              <a:rect b="b" l="l" r="r" t="t"/>
              <a:pathLst>
                <a:path extrusionOk="0" h="177164" w="372109">
                  <a:moveTo>
                    <a:pt x="0" y="176809"/>
                  </a:moveTo>
                  <a:lnTo>
                    <a:pt x="371963" y="176809"/>
                  </a:lnTo>
                  <a:lnTo>
                    <a:pt x="37196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62" name="Google Shape;1462;p38"/>
            <p:cNvSpPr/>
            <p:nvPr/>
          </p:nvSpPr>
          <p:spPr>
            <a:xfrm>
              <a:off x="6943842" y="2811937"/>
              <a:ext cx="166832" cy="156322"/>
            </a:xfrm>
            <a:custGeom>
              <a:rect b="b" l="l" r="r" t="t"/>
              <a:pathLst>
                <a:path extrusionOk="0" h="177164" w="183515">
                  <a:moveTo>
                    <a:pt x="0" y="176809"/>
                  </a:moveTo>
                  <a:lnTo>
                    <a:pt x="182932" y="176809"/>
                  </a:lnTo>
                  <a:lnTo>
                    <a:pt x="182932"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63" name="Google Shape;1463;p38"/>
            <p:cNvSpPr txBox="1"/>
            <p:nvPr/>
          </p:nvSpPr>
          <p:spPr>
            <a:xfrm>
              <a:off x="2134464" y="2816241"/>
              <a:ext cx="5104535" cy="169277"/>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that from that equal creation they derive rights inherent and inalienable, among which are</a:t>
              </a:r>
              <a:endParaRPr b="0" i="0" sz="1100" u="none" cap="none" strike="noStrike">
                <a:solidFill>
                  <a:schemeClr val="dk1"/>
                </a:solidFill>
                <a:latin typeface="Times New Roman"/>
                <a:ea typeface="Times New Roman"/>
                <a:cs typeface="Times New Roman"/>
                <a:sym typeface="Times New Roman"/>
              </a:endParaRPr>
            </a:p>
          </p:txBody>
        </p:sp>
        <p:sp>
          <p:nvSpPr>
            <p:cNvPr id="1464" name="Google Shape;1464;p38"/>
            <p:cNvSpPr/>
            <p:nvPr/>
          </p:nvSpPr>
          <p:spPr>
            <a:xfrm>
              <a:off x="2146011" y="2967945"/>
              <a:ext cx="169141" cy="153521"/>
            </a:xfrm>
            <a:custGeom>
              <a:rect b="b" l="l" r="r" t="t"/>
              <a:pathLst>
                <a:path extrusionOk="0" h="173989" w="186055">
                  <a:moveTo>
                    <a:pt x="0" y="173761"/>
                  </a:moveTo>
                  <a:lnTo>
                    <a:pt x="185981" y="173761"/>
                  </a:lnTo>
                  <a:lnTo>
                    <a:pt x="185981"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65" name="Google Shape;1465;p38"/>
            <p:cNvSpPr/>
            <p:nvPr/>
          </p:nvSpPr>
          <p:spPr>
            <a:xfrm>
              <a:off x="2351118" y="2967945"/>
              <a:ext cx="684645" cy="153521"/>
            </a:xfrm>
            <a:custGeom>
              <a:rect b="b" l="l" r="r" t="t"/>
              <a:pathLst>
                <a:path extrusionOk="0" h="173989" w="753110">
                  <a:moveTo>
                    <a:pt x="0" y="173761"/>
                  </a:moveTo>
                  <a:lnTo>
                    <a:pt x="753073" y="173761"/>
                  </a:lnTo>
                  <a:lnTo>
                    <a:pt x="753073"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66" name="Google Shape;1466;p38"/>
            <p:cNvSpPr/>
            <p:nvPr/>
          </p:nvSpPr>
          <p:spPr>
            <a:xfrm>
              <a:off x="3071763" y="2967945"/>
              <a:ext cx="113723" cy="153521"/>
            </a:xfrm>
            <a:custGeom>
              <a:rect b="b" l="l" r="r" t="t"/>
              <a:pathLst>
                <a:path extrusionOk="0" h="173989" w="125095">
                  <a:moveTo>
                    <a:pt x="0" y="173761"/>
                  </a:moveTo>
                  <a:lnTo>
                    <a:pt x="125004" y="173761"/>
                  </a:lnTo>
                  <a:lnTo>
                    <a:pt x="125004"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67" name="Google Shape;1467;p38"/>
            <p:cNvSpPr/>
            <p:nvPr/>
          </p:nvSpPr>
          <p:spPr>
            <a:xfrm>
              <a:off x="3221436" y="2967945"/>
              <a:ext cx="182995" cy="153521"/>
            </a:xfrm>
            <a:custGeom>
              <a:rect b="b" l="l" r="r" t="t"/>
              <a:pathLst>
                <a:path extrusionOk="0" h="173989" w="201295">
                  <a:moveTo>
                    <a:pt x="0" y="173761"/>
                  </a:moveTo>
                  <a:lnTo>
                    <a:pt x="201226" y="173761"/>
                  </a:lnTo>
                  <a:lnTo>
                    <a:pt x="20122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68" name="Google Shape;1468;p38"/>
            <p:cNvSpPr/>
            <p:nvPr/>
          </p:nvSpPr>
          <p:spPr>
            <a:xfrm>
              <a:off x="3476433" y="2967945"/>
              <a:ext cx="199736" cy="153521"/>
            </a:xfrm>
            <a:custGeom>
              <a:rect b="b" l="l" r="r" t="t"/>
              <a:pathLst>
                <a:path extrusionOk="0" h="173989" w="219710">
                  <a:moveTo>
                    <a:pt x="0" y="173761"/>
                  </a:moveTo>
                  <a:lnTo>
                    <a:pt x="219519" y="173761"/>
                  </a:lnTo>
                  <a:lnTo>
                    <a:pt x="2195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69" name="Google Shape;1469;p38"/>
            <p:cNvSpPr/>
            <p:nvPr/>
          </p:nvSpPr>
          <p:spPr>
            <a:xfrm>
              <a:off x="3712029" y="2967945"/>
              <a:ext cx="360795" cy="153521"/>
            </a:xfrm>
            <a:custGeom>
              <a:rect b="b" l="l" r="r" t="t"/>
              <a:pathLst>
                <a:path extrusionOk="0" h="173989" w="396875">
                  <a:moveTo>
                    <a:pt x="0" y="173761"/>
                  </a:moveTo>
                  <a:lnTo>
                    <a:pt x="396354" y="173761"/>
                  </a:lnTo>
                  <a:lnTo>
                    <a:pt x="396354"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70" name="Google Shape;1470;p38"/>
            <p:cNvSpPr/>
            <p:nvPr/>
          </p:nvSpPr>
          <p:spPr>
            <a:xfrm>
              <a:off x="4141643" y="2967945"/>
              <a:ext cx="199736" cy="153521"/>
            </a:xfrm>
            <a:custGeom>
              <a:rect b="b" l="l" r="r" t="t"/>
              <a:pathLst>
                <a:path extrusionOk="0" h="173989" w="219710">
                  <a:moveTo>
                    <a:pt x="0" y="173761"/>
                  </a:moveTo>
                  <a:lnTo>
                    <a:pt x="219519" y="173761"/>
                  </a:lnTo>
                  <a:lnTo>
                    <a:pt x="2195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71" name="Google Shape;1471;p38"/>
            <p:cNvSpPr/>
            <p:nvPr/>
          </p:nvSpPr>
          <p:spPr>
            <a:xfrm>
              <a:off x="4377239" y="2967945"/>
              <a:ext cx="166832" cy="153521"/>
            </a:xfrm>
            <a:custGeom>
              <a:rect b="b" l="l" r="r" t="t"/>
              <a:pathLst>
                <a:path extrusionOk="0" h="173989" w="183514">
                  <a:moveTo>
                    <a:pt x="0" y="173761"/>
                  </a:moveTo>
                  <a:lnTo>
                    <a:pt x="182932" y="173761"/>
                  </a:lnTo>
                  <a:lnTo>
                    <a:pt x="182932"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72" name="Google Shape;1472;p38"/>
            <p:cNvSpPr/>
            <p:nvPr/>
          </p:nvSpPr>
          <p:spPr>
            <a:xfrm>
              <a:off x="4579574" y="2967945"/>
              <a:ext cx="382732" cy="153521"/>
            </a:xfrm>
            <a:custGeom>
              <a:rect b="b" l="l" r="r" t="t"/>
              <a:pathLst>
                <a:path extrusionOk="0" h="173989" w="421004">
                  <a:moveTo>
                    <a:pt x="0" y="173761"/>
                  </a:moveTo>
                  <a:lnTo>
                    <a:pt x="420745" y="173761"/>
                  </a:lnTo>
                  <a:lnTo>
                    <a:pt x="420745"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73" name="Google Shape;1473;p38"/>
            <p:cNvSpPr/>
            <p:nvPr/>
          </p:nvSpPr>
          <p:spPr>
            <a:xfrm>
              <a:off x="4998102" y="2967945"/>
              <a:ext cx="116609" cy="153521"/>
            </a:xfrm>
            <a:custGeom>
              <a:rect b="b" l="l" r="r" t="t"/>
              <a:pathLst>
                <a:path extrusionOk="0" h="173989" w="128270">
                  <a:moveTo>
                    <a:pt x="0" y="173761"/>
                  </a:moveTo>
                  <a:lnTo>
                    <a:pt x="128053" y="173761"/>
                  </a:lnTo>
                  <a:lnTo>
                    <a:pt x="12805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74" name="Google Shape;1474;p38"/>
            <p:cNvSpPr/>
            <p:nvPr/>
          </p:nvSpPr>
          <p:spPr>
            <a:xfrm>
              <a:off x="5150545" y="2967945"/>
              <a:ext cx="543791" cy="153521"/>
            </a:xfrm>
            <a:custGeom>
              <a:rect b="b" l="l" r="r" t="t"/>
              <a:pathLst>
                <a:path extrusionOk="0" h="173989" w="598170">
                  <a:moveTo>
                    <a:pt x="0" y="173761"/>
                  </a:moveTo>
                  <a:lnTo>
                    <a:pt x="597580" y="173761"/>
                  </a:lnTo>
                  <a:lnTo>
                    <a:pt x="597580"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75" name="Google Shape;1475;p38"/>
            <p:cNvSpPr/>
            <p:nvPr/>
          </p:nvSpPr>
          <p:spPr>
            <a:xfrm>
              <a:off x="5768638" y="2967945"/>
              <a:ext cx="208395" cy="153521"/>
            </a:xfrm>
            <a:custGeom>
              <a:rect b="b" l="l" r="r" t="t"/>
              <a:pathLst>
                <a:path extrusionOk="0" h="173989" w="229234">
                  <a:moveTo>
                    <a:pt x="0" y="173761"/>
                  </a:moveTo>
                  <a:lnTo>
                    <a:pt x="228666" y="173761"/>
                  </a:lnTo>
                  <a:lnTo>
                    <a:pt x="22866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76" name="Google Shape;1476;p38"/>
            <p:cNvSpPr/>
            <p:nvPr/>
          </p:nvSpPr>
          <p:spPr>
            <a:xfrm>
              <a:off x="6012549" y="2967945"/>
              <a:ext cx="105641" cy="153521"/>
            </a:xfrm>
            <a:custGeom>
              <a:rect b="b" l="l" r="r" t="t"/>
              <a:pathLst>
                <a:path extrusionOk="0" h="173989" w="116204">
                  <a:moveTo>
                    <a:pt x="0" y="173761"/>
                  </a:moveTo>
                  <a:lnTo>
                    <a:pt x="115857" y="173761"/>
                  </a:lnTo>
                  <a:lnTo>
                    <a:pt x="11585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77" name="Google Shape;1477;p38"/>
            <p:cNvSpPr/>
            <p:nvPr/>
          </p:nvSpPr>
          <p:spPr>
            <a:xfrm>
              <a:off x="6153905" y="2967945"/>
              <a:ext cx="352136" cy="153521"/>
            </a:xfrm>
            <a:custGeom>
              <a:rect b="b" l="l" r="r" t="t"/>
              <a:pathLst>
                <a:path extrusionOk="0" h="173989" w="387350">
                  <a:moveTo>
                    <a:pt x="0" y="173761"/>
                  </a:moveTo>
                  <a:lnTo>
                    <a:pt x="387208" y="173761"/>
                  </a:lnTo>
                  <a:lnTo>
                    <a:pt x="387208"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78" name="Google Shape;1478;p38"/>
            <p:cNvSpPr/>
            <p:nvPr/>
          </p:nvSpPr>
          <p:spPr>
            <a:xfrm>
              <a:off x="6541944" y="2967945"/>
              <a:ext cx="282864" cy="153521"/>
            </a:xfrm>
            <a:custGeom>
              <a:rect b="b" l="l" r="r" t="t"/>
              <a:pathLst>
                <a:path extrusionOk="0" h="173989" w="311150">
                  <a:moveTo>
                    <a:pt x="0" y="173761"/>
                  </a:moveTo>
                  <a:lnTo>
                    <a:pt x="310986" y="173761"/>
                  </a:lnTo>
                  <a:lnTo>
                    <a:pt x="310986"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79" name="Google Shape;1479;p38"/>
            <p:cNvSpPr txBox="1"/>
            <p:nvPr/>
          </p:nvSpPr>
          <p:spPr>
            <a:xfrm>
              <a:off x="2134466" y="2972249"/>
              <a:ext cx="5104534" cy="169277"/>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the preservation of life, and liberty, and the pursuit of happiness; that to secure these</a:t>
              </a:r>
              <a:endParaRPr b="0" i="0" sz="1100" u="none" cap="none" strike="noStrike">
                <a:solidFill>
                  <a:schemeClr val="dk1"/>
                </a:solidFill>
                <a:latin typeface="Times New Roman"/>
                <a:ea typeface="Times New Roman"/>
                <a:cs typeface="Times New Roman"/>
                <a:sym typeface="Times New Roman"/>
              </a:endParaRPr>
            </a:p>
          </p:txBody>
        </p:sp>
        <p:sp>
          <p:nvSpPr>
            <p:cNvPr id="1480" name="Google Shape;1480;p38"/>
            <p:cNvSpPr/>
            <p:nvPr/>
          </p:nvSpPr>
          <p:spPr>
            <a:xfrm>
              <a:off x="2146011" y="3121264"/>
              <a:ext cx="252268" cy="156322"/>
            </a:xfrm>
            <a:custGeom>
              <a:rect b="b" l="l" r="r" t="t"/>
              <a:pathLst>
                <a:path extrusionOk="0" h="177164" w="277494">
                  <a:moveTo>
                    <a:pt x="0" y="176809"/>
                  </a:moveTo>
                  <a:lnTo>
                    <a:pt x="277448" y="176809"/>
                  </a:lnTo>
                  <a:lnTo>
                    <a:pt x="277448"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81" name="Google Shape;1481;p38"/>
            <p:cNvSpPr/>
            <p:nvPr/>
          </p:nvSpPr>
          <p:spPr>
            <a:xfrm>
              <a:off x="2470302" y="3121264"/>
              <a:ext cx="715241" cy="156322"/>
            </a:xfrm>
            <a:custGeom>
              <a:rect b="b" l="l" r="r" t="t"/>
              <a:pathLst>
                <a:path extrusionOk="0" h="177164" w="786764">
                  <a:moveTo>
                    <a:pt x="0" y="176809"/>
                  </a:moveTo>
                  <a:lnTo>
                    <a:pt x="786611" y="176809"/>
                  </a:lnTo>
                  <a:lnTo>
                    <a:pt x="786611"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82" name="Google Shape;1482;p38"/>
            <p:cNvSpPr/>
            <p:nvPr/>
          </p:nvSpPr>
          <p:spPr>
            <a:xfrm>
              <a:off x="3221436" y="3121264"/>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83" name="Google Shape;1483;p38"/>
            <p:cNvSpPr/>
            <p:nvPr/>
          </p:nvSpPr>
          <p:spPr>
            <a:xfrm>
              <a:off x="3426543" y="3121264"/>
              <a:ext cx="513195" cy="156322"/>
            </a:xfrm>
            <a:custGeom>
              <a:rect b="b" l="l" r="r" t="t"/>
              <a:pathLst>
                <a:path extrusionOk="0" h="177164" w="564514">
                  <a:moveTo>
                    <a:pt x="0" y="176809"/>
                  </a:moveTo>
                  <a:lnTo>
                    <a:pt x="564043" y="176809"/>
                  </a:lnTo>
                  <a:lnTo>
                    <a:pt x="564043"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84" name="Google Shape;1484;p38"/>
            <p:cNvSpPr/>
            <p:nvPr/>
          </p:nvSpPr>
          <p:spPr>
            <a:xfrm>
              <a:off x="3975341" y="3121264"/>
              <a:ext cx="376959" cy="156322"/>
            </a:xfrm>
            <a:custGeom>
              <a:rect b="b" l="l" r="r" t="t"/>
              <a:pathLst>
                <a:path extrusionOk="0" h="177164" w="414654">
                  <a:moveTo>
                    <a:pt x="0" y="176809"/>
                  </a:moveTo>
                  <a:lnTo>
                    <a:pt x="414647" y="176809"/>
                  </a:lnTo>
                  <a:lnTo>
                    <a:pt x="414647"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85" name="Google Shape;1485;p38"/>
            <p:cNvSpPr/>
            <p:nvPr/>
          </p:nvSpPr>
          <p:spPr>
            <a:xfrm>
              <a:off x="4388326" y="3121264"/>
              <a:ext cx="238414" cy="156322"/>
            </a:xfrm>
            <a:custGeom>
              <a:rect b="b" l="l" r="r" t="t"/>
              <a:pathLst>
                <a:path extrusionOk="0" h="177164" w="262254">
                  <a:moveTo>
                    <a:pt x="0" y="176809"/>
                  </a:moveTo>
                  <a:lnTo>
                    <a:pt x="262203" y="176809"/>
                  </a:lnTo>
                  <a:lnTo>
                    <a:pt x="26220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86" name="Google Shape;1486;p38"/>
            <p:cNvSpPr/>
            <p:nvPr/>
          </p:nvSpPr>
          <p:spPr>
            <a:xfrm>
              <a:off x="4695984" y="3121264"/>
              <a:ext cx="460664" cy="156322"/>
            </a:xfrm>
            <a:custGeom>
              <a:rect b="b" l="l" r="r" t="t"/>
              <a:pathLst>
                <a:path extrusionOk="0" h="177164" w="506729">
                  <a:moveTo>
                    <a:pt x="0" y="176809"/>
                  </a:moveTo>
                  <a:lnTo>
                    <a:pt x="506114" y="176809"/>
                  </a:lnTo>
                  <a:lnTo>
                    <a:pt x="50611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87" name="Google Shape;1487;p38"/>
            <p:cNvSpPr/>
            <p:nvPr/>
          </p:nvSpPr>
          <p:spPr>
            <a:xfrm>
              <a:off x="5192121" y="3121264"/>
              <a:ext cx="252268" cy="156322"/>
            </a:xfrm>
            <a:custGeom>
              <a:rect b="b" l="l" r="r" t="t"/>
              <a:pathLst>
                <a:path extrusionOk="0" h="177164" w="277495">
                  <a:moveTo>
                    <a:pt x="0" y="176809"/>
                  </a:moveTo>
                  <a:lnTo>
                    <a:pt x="277448" y="176809"/>
                  </a:lnTo>
                  <a:lnTo>
                    <a:pt x="27744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88" name="Google Shape;1488;p38"/>
            <p:cNvSpPr/>
            <p:nvPr/>
          </p:nvSpPr>
          <p:spPr>
            <a:xfrm>
              <a:off x="5480380" y="3121264"/>
              <a:ext cx="199736" cy="156322"/>
            </a:xfrm>
            <a:custGeom>
              <a:rect b="b" l="l" r="r" t="t"/>
              <a:pathLst>
                <a:path extrusionOk="0" h="177164" w="219710">
                  <a:moveTo>
                    <a:pt x="0" y="176809"/>
                  </a:moveTo>
                  <a:lnTo>
                    <a:pt x="219519" y="176809"/>
                  </a:lnTo>
                  <a:lnTo>
                    <a:pt x="219519"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89" name="Google Shape;1489;p38"/>
            <p:cNvSpPr/>
            <p:nvPr/>
          </p:nvSpPr>
          <p:spPr>
            <a:xfrm>
              <a:off x="5715975" y="3121264"/>
              <a:ext cx="346941" cy="156322"/>
            </a:xfrm>
            <a:custGeom>
              <a:rect b="b" l="l" r="r" t="t"/>
              <a:pathLst>
                <a:path extrusionOk="0" h="177164" w="381634">
                  <a:moveTo>
                    <a:pt x="0" y="176809"/>
                  </a:moveTo>
                  <a:lnTo>
                    <a:pt x="381110" y="176809"/>
                  </a:lnTo>
                  <a:lnTo>
                    <a:pt x="381110"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90" name="Google Shape;1490;p38"/>
            <p:cNvSpPr/>
            <p:nvPr/>
          </p:nvSpPr>
          <p:spPr>
            <a:xfrm>
              <a:off x="6095698" y="3121264"/>
              <a:ext cx="269009" cy="156322"/>
            </a:xfrm>
            <a:custGeom>
              <a:rect b="b" l="l" r="r" t="t"/>
              <a:pathLst>
                <a:path extrusionOk="0" h="177164" w="295909">
                  <a:moveTo>
                    <a:pt x="0" y="176809"/>
                  </a:moveTo>
                  <a:lnTo>
                    <a:pt x="295741" y="176809"/>
                  </a:lnTo>
                  <a:lnTo>
                    <a:pt x="29574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91" name="Google Shape;1491;p38"/>
            <p:cNvSpPr/>
            <p:nvPr/>
          </p:nvSpPr>
          <p:spPr>
            <a:xfrm>
              <a:off x="6400588" y="3121264"/>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92" name="Google Shape;1492;p38"/>
            <p:cNvSpPr/>
            <p:nvPr/>
          </p:nvSpPr>
          <p:spPr>
            <a:xfrm>
              <a:off x="6605694" y="3121264"/>
              <a:ext cx="421409" cy="156322"/>
            </a:xfrm>
            <a:custGeom>
              <a:rect b="b" l="l" r="r" t="t"/>
              <a:pathLst>
                <a:path extrusionOk="0" h="177164" w="463550">
                  <a:moveTo>
                    <a:pt x="0" y="176809"/>
                  </a:moveTo>
                  <a:lnTo>
                    <a:pt x="463429" y="176809"/>
                  </a:lnTo>
                  <a:lnTo>
                    <a:pt x="463429"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93" name="Google Shape;1493;p38"/>
            <p:cNvSpPr/>
            <p:nvPr/>
          </p:nvSpPr>
          <p:spPr>
            <a:xfrm>
              <a:off x="2146011" y="3277272"/>
              <a:ext cx="116609" cy="153521"/>
            </a:xfrm>
            <a:custGeom>
              <a:rect b="b" l="l" r="r" t="t"/>
              <a:pathLst>
                <a:path extrusionOk="0" h="173989" w="128269">
                  <a:moveTo>
                    <a:pt x="0" y="173761"/>
                  </a:moveTo>
                  <a:lnTo>
                    <a:pt x="128053" y="173761"/>
                  </a:lnTo>
                  <a:lnTo>
                    <a:pt x="12805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94" name="Google Shape;1494;p38"/>
            <p:cNvSpPr/>
            <p:nvPr/>
          </p:nvSpPr>
          <p:spPr>
            <a:xfrm>
              <a:off x="2298457" y="3277272"/>
              <a:ext cx="169141" cy="153521"/>
            </a:xfrm>
            <a:custGeom>
              <a:rect b="b" l="l" r="r" t="t"/>
              <a:pathLst>
                <a:path extrusionOk="0" h="173989" w="186055">
                  <a:moveTo>
                    <a:pt x="0" y="173761"/>
                  </a:moveTo>
                  <a:lnTo>
                    <a:pt x="185981" y="173761"/>
                  </a:lnTo>
                  <a:lnTo>
                    <a:pt x="185981"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95" name="Google Shape;1495;p38"/>
            <p:cNvSpPr/>
            <p:nvPr/>
          </p:nvSpPr>
          <p:spPr>
            <a:xfrm>
              <a:off x="2503562" y="3277272"/>
              <a:ext cx="516082" cy="153521"/>
            </a:xfrm>
            <a:custGeom>
              <a:rect b="b" l="l" r="r" t="t"/>
              <a:pathLst>
                <a:path extrusionOk="0" h="173989" w="567689">
                  <a:moveTo>
                    <a:pt x="0" y="173761"/>
                  </a:moveTo>
                  <a:lnTo>
                    <a:pt x="567091" y="173761"/>
                  </a:lnTo>
                  <a:lnTo>
                    <a:pt x="567091"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96" name="Google Shape;1496;p38"/>
            <p:cNvSpPr/>
            <p:nvPr/>
          </p:nvSpPr>
          <p:spPr>
            <a:xfrm>
              <a:off x="3091165" y="3277272"/>
              <a:ext cx="208395" cy="153521"/>
            </a:xfrm>
            <a:custGeom>
              <a:rect b="b" l="l" r="r" t="t"/>
              <a:pathLst>
                <a:path extrusionOk="0" h="173989" w="229235">
                  <a:moveTo>
                    <a:pt x="0" y="173761"/>
                  </a:moveTo>
                  <a:lnTo>
                    <a:pt x="228666" y="173761"/>
                  </a:lnTo>
                  <a:lnTo>
                    <a:pt x="22866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97" name="Google Shape;1497;p38"/>
            <p:cNvSpPr/>
            <p:nvPr/>
          </p:nvSpPr>
          <p:spPr>
            <a:xfrm>
              <a:off x="3335076" y="3277272"/>
              <a:ext cx="535132" cy="153521"/>
            </a:xfrm>
            <a:custGeom>
              <a:rect b="b" l="l" r="r" t="t"/>
              <a:pathLst>
                <a:path extrusionOk="0" h="173989" w="588645">
                  <a:moveTo>
                    <a:pt x="0" y="173761"/>
                  </a:moveTo>
                  <a:lnTo>
                    <a:pt x="588434" y="173761"/>
                  </a:lnTo>
                  <a:lnTo>
                    <a:pt x="588434"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98" name="Google Shape;1498;p38"/>
            <p:cNvSpPr/>
            <p:nvPr/>
          </p:nvSpPr>
          <p:spPr>
            <a:xfrm>
              <a:off x="3906047" y="3277272"/>
              <a:ext cx="199736" cy="153521"/>
            </a:xfrm>
            <a:custGeom>
              <a:rect b="b" l="l" r="r" t="t"/>
              <a:pathLst>
                <a:path extrusionOk="0" h="173989" w="219710">
                  <a:moveTo>
                    <a:pt x="0" y="173761"/>
                  </a:moveTo>
                  <a:lnTo>
                    <a:pt x="219519" y="173761"/>
                  </a:lnTo>
                  <a:lnTo>
                    <a:pt x="2195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99" name="Google Shape;1499;p38"/>
            <p:cNvSpPr/>
            <p:nvPr/>
          </p:nvSpPr>
          <p:spPr>
            <a:xfrm>
              <a:off x="4141643" y="3277272"/>
              <a:ext cx="269009" cy="153521"/>
            </a:xfrm>
            <a:custGeom>
              <a:rect b="b" l="l" r="r" t="t"/>
              <a:pathLst>
                <a:path extrusionOk="0" h="173989" w="295910">
                  <a:moveTo>
                    <a:pt x="0" y="173761"/>
                  </a:moveTo>
                  <a:lnTo>
                    <a:pt x="295741" y="173761"/>
                  </a:lnTo>
                  <a:lnTo>
                    <a:pt x="295741"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00" name="Google Shape;1500;p38"/>
            <p:cNvSpPr/>
            <p:nvPr/>
          </p:nvSpPr>
          <p:spPr>
            <a:xfrm>
              <a:off x="4446532" y="3277272"/>
              <a:ext cx="113723" cy="153521"/>
            </a:xfrm>
            <a:custGeom>
              <a:rect b="b" l="l" r="r" t="t"/>
              <a:pathLst>
                <a:path extrusionOk="0" h="173989" w="125095">
                  <a:moveTo>
                    <a:pt x="0" y="173761"/>
                  </a:moveTo>
                  <a:lnTo>
                    <a:pt x="125004" y="173761"/>
                  </a:lnTo>
                  <a:lnTo>
                    <a:pt x="125004"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01" name="Google Shape;1501;p38"/>
            <p:cNvSpPr/>
            <p:nvPr/>
          </p:nvSpPr>
          <p:spPr>
            <a:xfrm>
              <a:off x="4596204" y="3277272"/>
              <a:ext cx="659823" cy="153521"/>
            </a:xfrm>
            <a:custGeom>
              <a:rect b="b" l="l" r="r" t="t"/>
              <a:pathLst>
                <a:path extrusionOk="0" h="173989" w="725804">
                  <a:moveTo>
                    <a:pt x="0" y="173761"/>
                  </a:moveTo>
                  <a:lnTo>
                    <a:pt x="725633" y="173761"/>
                  </a:lnTo>
                  <a:lnTo>
                    <a:pt x="725633"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02" name="Google Shape;1502;p38"/>
            <p:cNvSpPr/>
            <p:nvPr/>
          </p:nvSpPr>
          <p:spPr>
            <a:xfrm>
              <a:off x="5291903" y="3277272"/>
              <a:ext cx="260927" cy="153521"/>
            </a:xfrm>
            <a:custGeom>
              <a:rect b="b" l="l" r="r" t="t"/>
              <a:pathLst>
                <a:path extrusionOk="0" h="173989" w="287020">
                  <a:moveTo>
                    <a:pt x="0" y="173761"/>
                  </a:moveTo>
                  <a:lnTo>
                    <a:pt x="286594" y="173761"/>
                  </a:lnTo>
                  <a:lnTo>
                    <a:pt x="286594"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03" name="Google Shape;1503;p38"/>
            <p:cNvSpPr/>
            <p:nvPr/>
          </p:nvSpPr>
          <p:spPr>
            <a:xfrm>
              <a:off x="5588476" y="3277272"/>
              <a:ext cx="430068" cy="153521"/>
            </a:xfrm>
            <a:custGeom>
              <a:rect b="b" l="l" r="r" t="t"/>
              <a:pathLst>
                <a:path extrusionOk="0" h="173989" w="473075">
                  <a:moveTo>
                    <a:pt x="0" y="173761"/>
                  </a:moveTo>
                  <a:lnTo>
                    <a:pt x="472576" y="173761"/>
                  </a:lnTo>
                  <a:lnTo>
                    <a:pt x="472576"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04" name="Google Shape;1504;p38"/>
            <p:cNvSpPr/>
            <p:nvPr/>
          </p:nvSpPr>
          <p:spPr>
            <a:xfrm>
              <a:off x="6054124" y="3277272"/>
              <a:ext cx="607291" cy="153521"/>
            </a:xfrm>
            <a:custGeom>
              <a:rect b="b" l="l" r="r" t="t"/>
              <a:pathLst>
                <a:path extrusionOk="0" h="173989" w="668020">
                  <a:moveTo>
                    <a:pt x="0" y="173761"/>
                  </a:moveTo>
                  <a:lnTo>
                    <a:pt x="667705" y="173761"/>
                  </a:lnTo>
                  <a:lnTo>
                    <a:pt x="667705"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05" name="Google Shape;1505;p38"/>
            <p:cNvSpPr/>
            <p:nvPr/>
          </p:nvSpPr>
          <p:spPr>
            <a:xfrm>
              <a:off x="6697159" y="3277272"/>
              <a:ext cx="113723" cy="153521"/>
            </a:xfrm>
            <a:custGeom>
              <a:rect b="b" l="l" r="r" t="t"/>
              <a:pathLst>
                <a:path extrusionOk="0" h="173989" w="125095">
                  <a:moveTo>
                    <a:pt x="0" y="173761"/>
                  </a:moveTo>
                  <a:lnTo>
                    <a:pt x="125004" y="173761"/>
                  </a:lnTo>
                  <a:lnTo>
                    <a:pt x="125004"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06" name="Google Shape;1506;p38"/>
            <p:cNvSpPr/>
            <p:nvPr/>
          </p:nvSpPr>
          <p:spPr>
            <a:xfrm>
              <a:off x="6846832" y="3277272"/>
              <a:ext cx="282864" cy="153521"/>
            </a:xfrm>
            <a:custGeom>
              <a:rect b="b" l="l" r="r" t="t"/>
              <a:pathLst>
                <a:path extrusionOk="0" h="173989" w="311150">
                  <a:moveTo>
                    <a:pt x="0" y="173761"/>
                  </a:moveTo>
                  <a:lnTo>
                    <a:pt x="310986" y="173761"/>
                  </a:lnTo>
                  <a:lnTo>
                    <a:pt x="310986"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07" name="Google Shape;1507;p38"/>
            <p:cNvSpPr/>
            <p:nvPr/>
          </p:nvSpPr>
          <p:spPr>
            <a:xfrm>
              <a:off x="2146011" y="3430590"/>
              <a:ext cx="252268" cy="156322"/>
            </a:xfrm>
            <a:custGeom>
              <a:rect b="b" l="l" r="r" t="t"/>
              <a:pathLst>
                <a:path extrusionOk="0" h="177164" w="277494">
                  <a:moveTo>
                    <a:pt x="0" y="176809"/>
                  </a:moveTo>
                  <a:lnTo>
                    <a:pt x="277448" y="176809"/>
                  </a:lnTo>
                  <a:lnTo>
                    <a:pt x="277448"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08" name="Google Shape;1508;p38"/>
            <p:cNvSpPr/>
            <p:nvPr/>
          </p:nvSpPr>
          <p:spPr>
            <a:xfrm>
              <a:off x="2470302" y="3430590"/>
              <a:ext cx="77932" cy="156322"/>
            </a:xfrm>
            <a:custGeom>
              <a:rect b="b" l="l" r="r" t="t"/>
              <a:pathLst>
                <a:path extrusionOk="0" h="177164" w="85725">
                  <a:moveTo>
                    <a:pt x="0" y="176809"/>
                  </a:moveTo>
                  <a:lnTo>
                    <a:pt x="85368" y="176809"/>
                  </a:lnTo>
                  <a:lnTo>
                    <a:pt x="85368"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09" name="Google Shape;1509;p38"/>
            <p:cNvSpPr/>
            <p:nvPr/>
          </p:nvSpPr>
          <p:spPr>
            <a:xfrm>
              <a:off x="2583942" y="3430590"/>
              <a:ext cx="91786" cy="156322"/>
            </a:xfrm>
            <a:custGeom>
              <a:rect b="b" l="l" r="r" t="t"/>
              <a:pathLst>
                <a:path extrusionOk="0" h="177164" w="100964">
                  <a:moveTo>
                    <a:pt x="0" y="176809"/>
                  </a:moveTo>
                  <a:lnTo>
                    <a:pt x="100613" y="176809"/>
                  </a:lnTo>
                  <a:lnTo>
                    <a:pt x="10061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10" name="Google Shape;1510;p38"/>
            <p:cNvSpPr/>
            <p:nvPr/>
          </p:nvSpPr>
          <p:spPr>
            <a:xfrm>
              <a:off x="2711440" y="3430590"/>
              <a:ext cx="166832" cy="156322"/>
            </a:xfrm>
            <a:custGeom>
              <a:rect b="b" l="l" r="r" t="t"/>
              <a:pathLst>
                <a:path extrusionOk="0" h="177164" w="183514">
                  <a:moveTo>
                    <a:pt x="0" y="176809"/>
                  </a:moveTo>
                  <a:lnTo>
                    <a:pt x="182932" y="176809"/>
                  </a:lnTo>
                  <a:lnTo>
                    <a:pt x="182932"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11" name="Google Shape;1511;p38"/>
            <p:cNvSpPr/>
            <p:nvPr/>
          </p:nvSpPr>
          <p:spPr>
            <a:xfrm>
              <a:off x="2913776" y="3430590"/>
              <a:ext cx="260927" cy="156322"/>
            </a:xfrm>
            <a:custGeom>
              <a:rect b="b" l="l" r="r" t="t"/>
              <a:pathLst>
                <a:path extrusionOk="0" h="177164" w="287020">
                  <a:moveTo>
                    <a:pt x="0" y="176809"/>
                  </a:moveTo>
                  <a:lnTo>
                    <a:pt x="286594" y="176809"/>
                  </a:lnTo>
                  <a:lnTo>
                    <a:pt x="28659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12" name="Google Shape;1512;p38"/>
            <p:cNvSpPr/>
            <p:nvPr/>
          </p:nvSpPr>
          <p:spPr>
            <a:xfrm>
              <a:off x="3210349" y="3430590"/>
              <a:ext cx="113723" cy="156322"/>
            </a:xfrm>
            <a:custGeom>
              <a:rect b="b" l="l" r="r" t="t"/>
              <a:pathLst>
                <a:path extrusionOk="0" h="177164" w="125095">
                  <a:moveTo>
                    <a:pt x="0" y="176809"/>
                  </a:moveTo>
                  <a:lnTo>
                    <a:pt x="125004" y="176809"/>
                  </a:lnTo>
                  <a:lnTo>
                    <a:pt x="12500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13" name="Google Shape;1513;p38"/>
            <p:cNvSpPr/>
            <p:nvPr/>
          </p:nvSpPr>
          <p:spPr>
            <a:xfrm>
              <a:off x="3360022" y="3430590"/>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14" name="Google Shape;1514;p38"/>
            <p:cNvSpPr/>
            <p:nvPr/>
          </p:nvSpPr>
          <p:spPr>
            <a:xfrm>
              <a:off x="3565128" y="3430590"/>
              <a:ext cx="368877" cy="156322"/>
            </a:xfrm>
            <a:custGeom>
              <a:rect b="b" l="l" r="r" t="t"/>
              <a:pathLst>
                <a:path extrusionOk="0" h="177164" w="405764">
                  <a:moveTo>
                    <a:pt x="0" y="176809"/>
                  </a:moveTo>
                  <a:lnTo>
                    <a:pt x="405501" y="176809"/>
                  </a:lnTo>
                  <a:lnTo>
                    <a:pt x="405501"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15" name="Google Shape;1515;p38"/>
            <p:cNvSpPr/>
            <p:nvPr/>
          </p:nvSpPr>
          <p:spPr>
            <a:xfrm>
              <a:off x="3969797" y="3430590"/>
              <a:ext cx="105641" cy="156322"/>
            </a:xfrm>
            <a:custGeom>
              <a:rect b="b" l="l" r="r" t="t"/>
              <a:pathLst>
                <a:path extrusionOk="0" h="177164" w="116204">
                  <a:moveTo>
                    <a:pt x="0" y="176809"/>
                  </a:moveTo>
                  <a:lnTo>
                    <a:pt x="115857" y="176809"/>
                  </a:lnTo>
                  <a:lnTo>
                    <a:pt x="11585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16" name="Google Shape;1516;p38"/>
            <p:cNvSpPr/>
            <p:nvPr/>
          </p:nvSpPr>
          <p:spPr>
            <a:xfrm>
              <a:off x="4111155" y="3430590"/>
              <a:ext cx="244186" cy="156322"/>
            </a:xfrm>
            <a:custGeom>
              <a:rect b="b" l="l" r="r" t="t"/>
              <a:pathLst>
                <a:path extrusionOk="0" h="177164" w="268604">
                  <a:moveTo>
                    <a:pt x="0" y="176809"/>
                  </a:moveTo>
                  <a:lnTo>
                    <a:pt x="268301" y="176809"/>
                  </a:lnTo>
                  <a:lnTo>
                    <a:pt x="268301"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17" name="Google Shape;1517;p38"/>
            <p:cNvSpPr/>
            <p:nvPr/>
          </p:nvSpPr>
          <p:spPr>
            <a:xfrm>
              <a:off x="4391097" y="3430590"/>
              <a:ext cx="116609" cy="156322"/>
            </a:xfrm>
            <a:custGeom>
              <a:rect b="b" l="l" r="r" t="t"/>
              <a:pathLst>
                <a:path extrusionOk="0" h="177164" w="128270">
                  <a:moveTo>
                    <a:pt x="0" y="176809"/>
                  </a:moveTo>
                  <a:lnTo>
                    <a:pt x="128053" y="176809"/>
                  </a:lnTo>
                  <a:lnTo>
                    <a:pt x="12805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18" name="Google Shape;1518;p38"/>
            <p:cNvSpPr/>
            <p:nvPr/>
          </p:nvSpPr>
          <p:spPr>
            <a:xfrm>
              <a:off x="4540769" y="3430590"/>
              <a:ext cx="108527" cy="156322"/>
            </a:xfrm>
            <a:custGeom>
              <a:rect b="b" l="l" r="r" t="t"/>
              <a:pathLst>
                <a:path extrusionOk="0" h="177164" w="119379">
                  <a:moveTo>
                    <a:pt x="0" y="176809"/>
                  </a:moveTo>
                  <a:lnTo>
                    <a:pt x="118906" y="176809"/>
                  </a:lnTo>
                  <a:lnTo>
                    <a:pt x="11890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19" name="Google Shape;1519;p38"/>
            <p:cNvSpPr/>
            <p:nvPr/>
          </p:nvSpPr>
          <p:spPr>
            <a:xfrm>
              <a:off x="4684899" y="3430590"/>
              <a:ext cx="396586" cy="156322"/>
            </a:xfrm>
            <a:custGeom>
              <a:rect b="b" l="l" r="r" t="t"/>
              <a:pathLst>
                <a:path extrusionOk="0" h="177164" w="436245">
                  <a:moveTo>
                    <a:pt x="0" y="176809"/>
                  </a:moveTo>
                  <a:lnTo>
                    <a:pt x="435989" y="176809"/>
                  </a:lnTo>
                  <a:lnTo>
                    <a:pt x="435989"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20" name="Google Shape;1520;p38"/>
            <p:cNvSpPr/>
            <p:nvPr/>
          </p:nvSpPr>
          <p:spPr>
            <a:xfrm>
              <a:off x="5117286" y="3430590"/>
              <a:ext cx="113723" cy="156322"/>
            </a:xfrm>
            <a:custGeom>
              <a:rect b="b" l="l" r="r" t="t"/>
              <a:pathLst>
                <a:path extrusionOk="0" h="177164" w="125095">
                  <a:moveTo>
                    <a:pt x="0" y="176809"/>
                  </a:moveTo>
                  <a:lnTo>
                    <a:pt x="125004" y="176809"/>
                  </a:lnTo>
                  <a:lnTo>
                    <a:pt x="12500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21" name="Google Shape;1521;p38"/>
            <p:cNvSpPr/>
            <p:nvPr/>
          </p:nvSpPr>
          <p:spPr>
            <a:xfrm>
              <a:off x="5266958" y="3430590"/>
              <a:ext cx="196850" cy="156322"/>
            </a:xfrm>
            <a:custGeom>
              <a:rect b="b" l="l" r="r" t="t"/>
              <a:pathLst>
                <a:path extrusionOk="0" h="177164" w="216535">
                  <a:moveTo>
                    <a:pt x="0" y="176809"/>
                  </a:moveTo>
                  <a:lnTo>
                    <a:pt x="216470" y="176809"/>
                  </a:lnTo>
                  <a:lnTo>
                    <a:pt x="216470"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22" name="Google Shape;1522;p38"/>
            <p:cNvSpPr/>
            <p:nvPr/>
          </p:nvSpPr>
          <p:spPr>
            <a:xfrm>
              <a:off x="5499781" y="3430590"/>
              <a:ext cx="108527" cy="156322"/>
            </a:xfrm>
            <a:custGeom>
              <a:rect b="b" l="l" r="r" t="t"/>
              <a:pathLst>
                <a:path extrusionOk="0" h="177164" w="119379">
                  <a:moveTo>
                    <a:pt x="0" y="176809"/>
                  </a:moveTo>
                  <a:lnTo>
                    <a:pt x="118906" y="176809"/>
                  </a:lnTo>
                  <a:lnTo>
                    <a:pt x="11890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23" name="Google Shape;1523;p38"/>
            <p:cNvSpPr/>
            <p:nvPr/>
          </p:nvSpPr>
          <p:spPr>
            <a:xfrm>
              <a:off x="5643911" y="3430590"/>
              <a:ext cx="443923" cy="156322"/>
            </a:xfrm>
            <a:custGeom>
              <a:rect b="b" l="l" r="r" t="t"/>
              <a:pathLst>
                <a:path extrusionOk="0" h="177164" w="488315">
                  <a:moveTo>
                    <a:pt x="0" y="176809"/>
                  </a:moveTo>
                  <a:lnTo>
                    <a:pt x="487820" y="176809"/>
                  </a:lnTo>
                  <a:lnTo>
                    <a:pt x="487820"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24" name="Google Shape;1524;p38"/>
            <p:cNvSpPr/>
            <p:nvPr/>
          </p:nvSpPr>
          <p:spPr>
            <a:xfrm>
              <a:off x="6123416" y="3430590"/>
              <a:ext cx="230332" cy="156322"/>
            </a:xfrm>
            <a:custGeom>
              <a:rect b="b" l="l" r="r" t="t"/>
              <a:pathLst>
                <a:path extrusionOk="0" h="177164" w="253365">
                  <a:moveTo>
                    <a:pt x="0" y="176809"/>
                  </a:moveTo>
                  <a:lnTo>
                    <a:pt x="253056" y="176809"/>
                  </a:lnTo>
                  <a:lnTo>
                    <a:pt x="25305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25" name="Google Shape;1525;p38"/>
            <p:cNvSpPr/>
            <p:nvPr/>
          </p:nvSpPr>
          <p:spPr>
            <a:xfrm>
              <a:off x="6389500" y="3430590"/>
              <a:ext cx="659823" cy="156322"/>
            </a:xfrm>
            <a:custGeom>
              <a:rect b="b" l="l" r="r" t="t"/>
              <a:pathLst>
                <a:path extrusionOk="0" h="177164" w="725804">
                  <a:moveTo>
                    <a:pt x="0" y="176809"/>
                  </a:moveTo>
                  <a:lnTo>
                    <a:pt x="725633" y="176809"/>
                  </a:lnTo>
                  <a:lnTo>
                    <a:pt x="725633"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26" name="Google Shape;1526;p38"/>
            <p:cNvSpPr/>
            <p:nvPr/>
          </p:nvSpPr>
          <p:spPr>
            <a:xfrm>
              <a:off x="2146011" y="3586599"/>
              <a:ext cx="346941" cy="153521"/>
            </a:xfrm>
            <a:custGeom>
              <a:rect b="b" l="l" r="r" t="t"/>
              <a:pathLst>
                <a:path extrusionOk="0" h="173989" w="381635">
                  <a:moveTo>
                    <a:pt x="0" y="173761"/>
                  </a:moveTo>
                  <a:lnTo>
                    <a:pt x="381110" y="173761"/>
                  </a:lnTo>
                  <a:lnTo>
                    <a:pt x="381110"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27" name="Google Shape;1527;p38"/>
            <p:cNvSpPr/>
            <p:nvPr/>
          </p:nvSpPr>
          <p:spPr>
            <a:xfrm>
              <a:off x="2528508" y="3586599"/>
              <a:ext cx="155286" cy="153521"/>
            </a:xfrm>
            <a:custGeom>
              <a:rect b="b" l="l" r="r" t="t"/>
              <a:pathLst>
                <a:path extrusionOk="0" h="173989" w="170814">
                  <a:moveTo>
                    <a:pt x="0" y="173761"/>
                  </a:moveTo>
                  <a:lnTo>
                    <a:pt x="170737" y="173761"/>
                  </a:lnTo>
                  <a:lnTo>
                    <a:pt x="17073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28" name="Google Shape;1528;p38"/>
            <p:cNvSpPr/>
            <p:nvPr/>
          </p:nvSpPr>
          <p:spPr>
            <a:xfrm>
              <a:off x="2719756" y="3586599"/>
              <a:ext cx="599209" cy="153521"/>
            </a:xfrm>
            <a:custGeom>
              <a:rect b="b" l="l" r="r" t="t"/>
              <a:pathLst>
                <a:path extrusionOk="0" h="173989" w="659129">
                  <a:moveTo>
                    <a:pt x="0" y="173761"/>
                  </a:moveTo>
                  <a:lnTo>
                    <a:pt x="658558" y="173761"/>
                  </a:lnTo>
                  <a:lnTo>
                    <a:pt x="658558"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29" name="Google Shape;1529;p38"/>
            <p:cNvSpPr/>
            <p:nvPr/>
          </p:nvSpPr>
          <p:spPr>
            <a:xfrm>
              <a:off x="3354478" y="3586599"/>
              <a:ext cx="139123" cy="153521"/>
            </a:xfrm>
            <a:custGeom>
              <a:rect b="b" l="l" r="r" t="t"/>
              <a:pathLst>
                <a:path extrusionOk="0" h="173989" w="153035">
                  <a:moveTo>
                    <a:pt x="0" y="173761"/>
                  </a:moveTo>
                  <a:lnTo>
                    <a:pt x="152444" y="173761"/>
                  </a:lnTo>
                  <a:lnTo>
                    <a:pt x="152444"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30" name="Google Shape;1530;p38"/>
            <p:cNvSpPr/>
            <p:nvPr/>
          </p:nvSpPr>
          <p:spPr>
            <a:xfrm>
              <a:off x="3529096" y="3586599"/>
              <a:ext cx="252268" cy="153521"/>
            </a:xfrm>
            <a:custGeom>
              <a:rect b="b" l="l" r="r" t="t"/>
              <a:pathLst>
                <a:path extrusionOk="0" h="173989" w="277495">
                  <a:moveTo>
                    <a:pt x="0" y="173761"/>
                  </a:moveTo>
                  <a:lnTo>
                    <a:pt x="277448" y="173761"/>
                  </a:lnTo>
                  <a:lnTo>
                    <a:pt x="277448"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31" name="Google Shape;1531;p38"/>
            <p:cNvSpPr/>
            <p:nvPr/>
          </p:nvSpPr>
          <p:spPr>
            <a:xfrm>
              <a:off x="3817353" y="3586599"/>
              <a:ext cx="543791" cy="153521"/>
            </a:xfrm>
            <a:custGeom>
              <a:rect b="b" l="l" r="r" t="t"/>
              <a:pathLst>
                <a:path extrusionOk="0" h="173989" w="598170">
                  <a:moveTo>
                    <a:pt x="0" y="173761"/>
                  </a:moveTo>
                  <a:lnTo>
                    <a:pt x="597580" y="173761"/>
                  </a:lnTo>
                  <a:lnTo>
                    <a:pt x="597580"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32" name="Google Shape;1532;p38"/>
            <p:cNvSpPr/>
            <p:nvPr/>
          </p:nvSpPr>
          <p:spPr>
            <a:xfrm>
              <a:off x="4396640" y="3586599"/>
              <a:ext cx="199736" cy="153521"/>
            </a:xfrm>
            <a:custGeom>
              <a:rect b="b" l="l" r="r" t="t"/>
              <a:pathLst>
                <a:path extrusionOk="0" h="173989" w="219710">
                  <a:moveTo>
                    <a:pt x="0" y="173761"/>
                  </a:moveTo>
                  <a:lnTo>
                    <a:pt x="219519" y="173761"/>
                  </a:lnTo>
                  <a:lnTo>
                    <a:pt x="2195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33" name="Google Shape;1533;p38"/>
            <p:cNvSpPr/>
            <p:nvPr/>
          </p:nvSpPr>
          <p:spPr>
            <a:xfrm>
              <a:off x="4632236" y="3586599"/>
              <a:ext cx="590550" cy="153521"/>
            </a:xfrm>
            <a:custGeom>
              <a:rect b="b" l="l" r="r" t="t"/>
              <a:pathLst>
                <a:path extrusionOk="0" h="173989" w="649604">
                  <a:moveTo>
                    <a:pt x="0" y="173761"/>
                  </a:moveTo>
                  <a:lnTo>
                    <a:pt x="649411" y="173761"/>
                  </a:lnTo>
                  <a:lnTo>
                    <a:pt x="649411"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34" name="Google Shape;1534;p38"/>
            <p:cNvSpPr/>
            <p:nvPr/>
          </p:nvSpPr>
          <p:spPr>
            <a:xfrm>
              <a:off x="5258642" y="3586599"/>
              <a:ext cx="155286" cy="153521"/>
            </a:xfrm>
            <a:custGeom>
              <a:rect b="b" l="l" r="r" t="t"/>
              <a:pathLst>
                <a:path extrusionOk="0" h="173989" w="170814">
                  <a:moveTo>
                    <a:pt x="0" y="173761"/>
                  </a:moveTo>
                  <a:lnTo>
                    <a:pt x="170737" y="173761"/>
                  </a:lnTo>
                  <a:lnTo>
                    <a:pt x="17073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35" name="Google Shape;1535;p38"/>
            <p:cNvSpPr/>
            <p:nvPr/>
          </p:nvSpPr>
          <p:spPr>
            <a:xfrm>
              <a:off x="5449891" y="3586599"/>
              <a:ext cx="346941" cy="153521"/>
            </a:xfrm>
            <a:custGeom>
              <a:rect b="b" l="l" r="r" t="t"/>
              <a:pathLst>
                <a:path extrusionOk="0" h="173989" w="381635">
                  <a:moveTo>
                    <a:pt x="0" y="173761"/>
                  </a:moveTo>
                  <a:lnTo>
                    <a:pt x="381110" y="173761"/>
                  </a:lnTo>
                  <a:lnTo>
                    <a:pt x="381110"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36" name="Google Shape;1536;p38"/>
            <p:cNvSpPr/>
            <p:nvPr/>
          </p:nvSpPr>
          <p:spPr>
            <a:xfrm>
              <a:off x="5832387" y="3586599"/>
              <a:ext cx="105641" cy="153521"/>
            </a:xfrm>
            <a:custGeom>
              <a:rect b="b" l="l" r="r" t="t"/>
              <a:pathLst>
                <a:path extrusionOk="0" h="173989" w="116204">
                  <a:moveTo>
                    <a:pt x="0" y="173761"/>
                  </a:moveTo>
                  <a:lnTo>
                    <a:pt x="115857" y="173761"/>
                  </a:lnTo>
                  <a:lnTo>
                    <a:pt x="11585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37" name="Google Shape;1537;p38"/>
            <p:cNvSpPr/>
            <p:nvPr/>
          </p:nvSpPr>
          <p:spPr>
            <a:xfrm>
              <a:off x="5973744" y="3586599"/>
              <a:ext cx="252268" cy="153521"/>
            </a:xfrm>
            <a:custGeom>
              <a:rect b="b" l="l" r="r" t="t"/>
              <a:pathLst>
                <a:path extrusionOk="0" h="173989" w="277495">
                  <a:moveTo>
                    <a:pt x="0" y="173761"/>
                  </a:moveTo>
                  <a:lnTo>
                    <a:pt x="277448" y="173761"/>
                  </a:lnTo>
                  <a:lnTo>
                    <a:pt x="277448"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38" name="Google Shape;1538;p38"/>
            <p:cNvSpPr/>
            <p:nvPr/>
          </p:nvSpPr>
          <p:spPr>
            <a:xfrm>
              <a:off x="6262002" y="3586599"/>
              <a:ext cx="302491" cy="153521"/>
            </a:xfrm>
            <a:custGeom>
              <a:rect b="b" l="l" r="r" t="t"/>
              <a:pathLst>
                <a:path extrusionOk="0" h="173989" w="332740">
                  <a:moveTo>
                    <a:pt x="0" y="173761"/>
                  </a:moveTo>
                  <a:lnTo>
                    <a:pt x="332328" y="173761"/>
                  </a:lnTo>
                  <a:lnTo>
                    <a:pt x="332328"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39" name="Google Shape;1539;p38"/>
            <p:cNvSpPr/>
            <p:nvPr/>
          </p:nvSpPr>
          <p:spPr>
            <a:xfrm>
              <a:off x="6600151" y="3586599"/>
              <a:ext cx="113723" cy="153521"/>
            </a:xfrm>
            <a:custGeom>
              <a:rect b="b" l="l" r="r" t="t"/>
              <a:pathLst>
                <a:path extrusionOk="0" h="173989" w="125095">
                  <a:moveTo>
                    <a:pt x="0" y="173761"/>
                  </a:moveTo>
                  <a:lnTo>
                    <a:pt x="125004" y="173761"/>
                  </a:lnTo>
                  <a:lnTo>
                    <a:pt x="125004"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40" name="Google Shape;1540;p38"/>
            <p:cNvSpPr/>
            <p:nvPr/>
          </p:nvSpPr>
          <p:spPr>
            <a:xfrm>
              <a:off x="6749822" y="3586599"/>
              <a:ext cx="108527" cy="153521"/>
            </a:xfrm>
            <a:custGeom>
              <a:rect b="b" l="l" r="r" t="t"/>
              <a:pathLst>
                <a:path extrusionOk="0" h="173989" w="119379">
                  <a:moveTo>
                    <a:pt x="0" y="173761"/>
                  </a:moveTo>
                  <a:lnTo>
                    <a:pt x="118906" y="173761"/>
                  </a:lnTo>
                  <a:lnTo>
                    <a:pt x="11890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41" name="Google Shape;1541;p38"/>
            <p:cNvSpPr/>
            <p:nvPr/>
          </p:nvSpPr>
          <p:spPr>
            <a:xfrm>
              <a:off x="2146011" y="3739918"/>
              <a:ext cx="277668" cy="156322"/>
            </a:xfrm>
            <a:custGeom>
              <a:rect b="b" l="l" r="r" t="t"/>
              <a:pathLst>
                <a:path extrusionOk="0" h="177164" w="305435">
                  <a:moveTo>
                    <a:pt x="0" y="176809"/>
                  </a:moveTo>
                  <a:lnTo>
                    <a:pt x="304888" y="176809"/>
                  </a:lnTo>
                  <a:lnTo>
                    <a:pt x="304888"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42" name="Google Shape;1542;p38"/>
            <p:cNvSpPr/>
            <p:nvPr/>
          </p:nvSpPr>
          <p:spPr>
            <a:xfrm>
              <a:off x="2459215" y="3739918"/>
              <a:ext cx="260927" cy="156322"/>
            </a:xfrm>
            <a:custGeom>
              <a:rect b="b" l="l" r="r" t="t"/>
              <a:pathLst>
                <a:path extrusionOk="0" h="177164" w="287019">
                  <a:moveTo>
                    <a:pt x="0" y="176809"/>
                  </a:moveTo>
                  <a:lnTo>
                    <a:pt x="286594" y="176809"/>
                  </a:lnTo>
                  <a:lnTo>
                    <a:pt x="28659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43" name="Google Shape;1543;p38"/>
            <p:cNvSpPr/>
            <p:nvPr/>
          </p:nvSpPr>
          <p:spPr>
            <a:xfrm>
              <a:off x="2755787" y="3739918"/>
              <a:ext cx="282864" cy="156322"/>
            </a:xfrm>
            <a:custGeom>
              <a:rect b="b" l="l" r="r" t="t"/>
              <a:pathLst>
                <a:path extrusionOk="0" h="177164" w="311150">
                  <a:moveTo>
                    <a:pt x="0" y="176809"/>
                  </a:moveTo>
                  <a:lnTo>
                    <a:pt x="310985" y="176809"/>
                  </a:lnTo>
                  <a:lnTo>
                    <a:pt x="310985"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44" name="Google Shape;1544;p38"/>
            <p:cNvSpPr/>
            <p:nvPr/>
          </p:nvSpPr>
          <p:spPr>
            <a:xfrm>
              <a:off x="3074535" y="3739918"/>
              <a:ext cx="269009" cy="156322"/>
            </a:xfrm>
            <a:custGeom>
              <a:rect b="b" l="l" r="r" t="t"/>
              <a:pathLst>
                <a:path extrusionOk="0" h="177164" w="295910">
                  <a:moveTo>
                    <a:pt x="0" y="176809"/>
                  </a:moveTo>
                  <a:lnTo>
                    <a:pt x="295741" y="176809"/>
                  </a:lnTo>
                  <a:lnTo>
                    <a:pt x="29574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45" name="Google Shape;1545;p38"/>
            <p:cNvSpPr/>
            <p:nvPr/>
          </p:nvSpPr>
          <p:spPr>
            <a:xfrm>
              <a:off x="3379422" y="3739918"/>
              <a:ext cx="316345" cy="156322"/>
            </a:xfrm>
            <a:custGeom>
              <a:rect b="b" l="l" r="r" t="t"/>
              <a:pathLst>
                <a:path extrusionOk="0" h="177164" w="347979">
                  <a:moveTo>
                    <a:pt x="0" y="176809"/>
                  </a:moveTo>
                  <a:lnTo>
                    <a:pt x="347572" y="176809"/>
                  </a:lnTo>
                  <a:lnTo>
                    <a:pt x="347572"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46" name="Google Shape;1546;p38"/>
            <p:cNvSpPr/>
            <p:nvPr/>
          </p:nvSpPr>
          <p:spPr>
            <a:xfrm>
              <a:off x="3731430" y="3739918"/>
              <a:ext cx="105641" cy="156322"/>
            </a:xfrm>
            <a:custGeom>
              <a:rect b="b" l="l" r="r" t="t"/>
              <a:pathLst>
                <a:path extrusionOk="0" h="177164" w="116204">
                  <a:moveTo>
                    <a:pt x="0" y="176809"/>
                  </a:moveTo>
                  <a:lnTo>
                    <a:pt x="115857" y="176809"/>
                  </a:lnTo>
                  <a:lnTo>
                    <a:pt x="11585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47" name="Google Shape;1547;p38"/>
            <p:cNvSpPr/>
            <p:nvPr/>
          </p:nvSpPr>
          <p:spPr>
            <a:xfrm>
              <a:off x="3872788" y="3739918"/>
              <a:ext cx="313459" cy="156322"/>
            </a:xfrm>
            <a:custGeom>
              <a:rect b="b" l="l" r="r" t="t"/>
              <a:pathLst>
                <a:path extrusionOk="0" h="177164" w="344804">
                  <a:moveTo>
                    <a:pt x="0" y="176809"/>
                  </a:moveTo>
                  <a:lnTo>
                    <a:pt x="344523" y="176809"/>
                  </a:lnTo>
                  <a:lnTo>
                    <a:pt x="34452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48" name="Google Shape;1548;p38"/>
            <p:cNvSpPr/>
            <p:nvPr/>
          </p:nvSpPr>
          <p:spPr>
            <a:xfrm>
              <a:off x="4222023" y="3739918"/>
              <a:ext cx="252268" cy="156322"/>
            </a:xfrm>
            <a:custGeom>
              <a:rect b="b" l="l" r="r" t="t"/>
              <a:pathLst>
                <a:path extrusionOk="0" h="177164" w="277495">
                  <a:moveTo>
                    <a:pt x="0" y="176809"/>
                  </a:moveTo>
                  <a:lnTo>
                    <a:pt x="277448" y="176809"/>
                  </a:lnTo>
                  <a:lnTo>
                    <a:pt x="27744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49" name="Google Shape;1549;p38"/>
            <p:cNvSpPr/>
            <p:nvPr/>
          </p:nvSpPr>
          <p:spPr>
            <a:xfrm>
              <a:off x="4510281" y="3739918"/>
              <a:ext cx="330200" cy="156322"/>
            </a:xfrm>
            <a:custGeom>
              <a:rect b="b" l="l" r="r" t="t"/>
              <a:pathLst>
                <a:path extrusionOk="0" h="177164" w="363220">
                  <a:moveTo>
                    <a:pt x="0" y="176809"/>
                  </a:moveTo>
                  <a:lnTo>
                    <a:pt x="362816" y="176809"/>
                  </a:lnTo>
                  <a:lnTo>
                    <a:pt x="362816"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50" name="Google Shape;1550;p38"/>
            <p:cNvSpPr/>
            <p:nvPr/>
          </p:nvSpPr>
          <p:spPr>
            <a:xfrm>
              <a:off x="4876147" y="3739918"/>
              <a:ext cx="199736" cy="156322"/>
            </a:xfrm>
            <a:custGeom>
              <a:rect b="b" l="l" r="r" t="t"/>
              <a:pathLst>
                <a:path extrusionOk="0" h="177164" w="219710">
                  <a:moveTo>
                    <a:pt x="0" y="176809"/>
                  </a:moveTo>
                  <a:lnTo>
                    <a:pt x="219519" y="176809"/>
                  </a:lnTo>
                  <a:lnTo>
                    <a:pt x="219519"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51" name="Google Shape;1551;p38"/>
            <p:cNvSpPr/>
            <p:nvPr/>
          </p:nvSpPr>
          <p:spPr>
            <a:xfrm>
              <a:off x="5111742" y="3739918"/>
              <a:ext cx="543791" cy="156322"/>
            </a:xfrm>
            <a:custGeom>
              <a:rect b="b" l="l" r="r" t="t"/>
              <a:pathLst>
                <a:path extrusionOk="0" h="177164" w="598170">
                  <a:moveTo>
                    <a:pt x="0" y="176809"/>
                  </a:moveTo>
                  <a:lnTo>
                    <a:pt x="597580" y="176809"/>
                  </a:lnTo>
                  <a:lnTo>
                    <a:pt x="597580"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52" name="Google Shape;1552;p38"/>
            <p:cNvSpPr/>
            <p:nvPr/>
          </p:nvSpPr>
          <p:spPr>
            <a:xfrm>
              <a:off x="5727061" y="3739918"/>
              <a:ext cx="516082" cy="156322"/>
            </a:xfrm>
            <a:custGeom>
              <a:rect b="b" l="l" r="r" t="t"/>
              <a:pathLst>
                <a:path extrusionOk="0" h="177164" w="567690">
                  <a:moveTo>
                    <a:pt x="0" y="176809"/>
                  </a:moveTo>
                  <a:lnTo>
                    <a:pt x="567092" y="176809"/>
                  </a:lnTo>
                  <a:lnTo>
                    <a:pt x="567092"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53" name="Google Shape;1553;p38"/>
            <p:cNvSpPr/>
            <p:nvPr/>
          </p:nvSpPr>
          <p:spPr>
            <a:xfrm>
              <a:off x="6278632" y="3739918"/>
              <a:ext cx="368877" cy="156322"/>
            </a:xfrm>
            <a:custGeom>
              <a:rect b="b" l="l" r="r" t="t"/>
              <a:pathLst>
                <a:path extrusionOk="0" h="177164" w="405765">
                  <a:moveTo>
                    <a:pt x="0" y="176809"/>
                  </a:moveTo>
                  <a:lnTo>
                    <a:pt x="405500" y="176809"/>
                  </a:lnTo>
                  <a:lnTo>
                    <a:pt x="405500"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54" name="Google Shape;1554;p38"/>
            <p:cNvSpPr/>
            <p:nvPr/>
          </p:nvSpPr>
          <p:spPr>
            <a:xfrm>
              <a:off x="6683302" y="3739918"/>
              <a:ext cx="213591" cy="156322"/>
            </a:xfrm>
            <a:custGeom>
              <a:rect b="b" l="l" r="r" t="t"/>
              <a:pathLst>
                <a:path extrusionOk="0" h="177164" w="234950">
                  <a:moveTo>
                    <a:pt x="0" y="176809"/>
                  </a:moveTo>
                  <a:lnTo>
                    <a:pt x="234763" y="176809"/>
                  </a:lnTo>
                  <a:lnTo>
                    <a:pt x="23476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55" name="Google Shape;1555;p38"/>
            <p:cNvSpPr txBox="1"/>
            <p:nvPr/>
          </p:nvSpPr>
          <p:spPr>
            <a:xfrm>
              <a:off x="2134466" y="3125568"/>
              <a:ext cx="5104534" cy="812022"/>
            </a:xfrm>
            <a:prstGeom prst="rect">
              <a:avLst/>
            </a:prstGeom>
            <a:noFill/>
            <a:ln>
              <a:noFill/>
            </a:ln>
          </p:spPr>
          <p:txBody>
            <a:bodyPr anchorCtr="0" anchor="t" bIns="0" lIns="0" spcFirstLastPara="1" rIns="0" wrap="square" tIns="0">
              <a:spAutoFit/>
            </a:bodyPr>
            <a:lstStyle/>
            <a:p>
              <a:pPr indent="0" lvl="0" marL="11397" marR="4559" rtl="0" algn="l">
                <a:lnSpc>
                  <a:spcPct val="95800"/>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ends, governments are instituted among men, deriving their just power from the consent of the governed; that whenever any form of government shall become destructive of these ends, it is the right of the people to alter or to abolish it, and to institute new government, laying it's foundation on such principles and organizing it's power in such form, as to  them shall seem most likely to effect their safety and happiness. Prudence indeed will</a:t>
              </a:r>
              <a:endParaRPr b="0" i="0" sz="1100" u="none" cap="none" strike="noStrike">
                <a:solidFill>
                  <a:schemeClr val="dk1"/>
                </a:solidFill>
                <a:latin typeface="Times New Roman"/>
                <a:ea typeface="Times New Roman"/>
                <a:cs typeface="Times New Roman"/>
                <a:sym typeface="Times New Roman"/>
              </a:endParaRPr>
            </a:p>
          </p:txBody>
        </p:sp>
      </p:grpSp>
      <p:grpSp>
        <p:nvGrpSpPr>
          <p:cNvPr id="1556" name="Google Shape;1556;p38"/>
          <p:cNvGrpSpPr/>
          <p:nvPr/>
        </p:nvGrpSpPr>
        <p:grpSpPr>
          <a:xfrm>
            <a:off x="2006598" y="4483381"/>
            <a:ext cx="5230091" cy="2127867"/>
            <a:chOff x="2008909" y="3966882"/>
            <a:chExt cx="5230091" cy="2127867"/>
          </a:xfrm>
        </p:grpSpPr>
        <p:sp>
          <p:nvSpPr>
            <p:cNvPr id="1557" name="Google Shape;1557;p38"/>
            <p:cNvSpPr/>
            <p:nvPr/>
          </p:nvSpPr>
          <p:spPr>
            <a:xfrm>
              <a:off x="2008909" y="3966882"/>
              <a:ext cx="5195455" cy="2084294"/>
            </a:xfrm>
            <a:custGeom>
              <a:rect b="b" l="l" r="r" t="t"/>
              <a:pathLst>
                <a:path extrusionOk="0" h="2362200" w="5715000">
                  <a:moveTo>
                    <a:pt x="0" y="0"/>
                  </a:moveTo>
                  <a:lnTo>
                    <a:pt x="5714998" y="0"/>
                  </a:lnTo>
                  <a:lnTo>
                    <a:pt x="5714998" y="2362200"/>
                  </a:lnTo>
                  <a:lnTo>
                    <a:pt x="0" y="2362200"/>
                  </a:lnTo>
                  <a:lnTo>
                    <a:pt x="0" y="0"/>
                  </a:lnTo>
                  <a:close/>
                </a:path>
              </a:pathLst>
            </a:custGeom>
            <a:solidFill>
              <a:srgbClr val="D783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58" name="Google Shape;1558;p38"/>
            <p:cNvSpPr/>
            <p:nvPr/>
          </p:nvSpPr>
          <p:spPr>
            <a:xfrm>
              <a:off x="2008909" y="3966882"/>
              <a:ext cx="5195455" cy="2084294"/>
            </a:xfrm>
            <a:custGeom>
              <a:rect b="b" l="l" r="r" t="t"/>
              <a:pathLst>
                <a:path extrusionOk="0" h="2362200" w="5715000">
                  <a:moveTo>
                    <a:pt x="0" y="0"/>
                  </a:moveTo>
                  <a:lnTo>
                    <a:pt x="5714998" y="0"/>
                  </a:lnTo>
                  <a:lnTo>
                    <a:pt x="5714998" y="2362199"/>
                  </a:lnTo>
                  <a:lnTo>
                    <a:pt x="0" y="2362199"/>
                  </a:lnTo>
                  <a:lnTo>
                    <a:pt x="0" y="0"/>
                  </a:lnTo>
                  <a:close/>
                </a:path>
              </a:pathLst>
            </a:custGeom>
            <a:noFill/>
            <a:ln cap="flat" cmpd="sng" w="9525">
              <a:solidFill>
                <a:srgbClr val="D783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59" name="Google Shape;1559;p38"/>
            <p:cNvSpPr/>
            <p:nvPr/>
          </p:nvSpPr>
          <p:spPr>
            <a:xfrm>
              <a:off x="2146012" y="4049245"/>
              <a:ext cx="368877" cy="156322"/>
            </a:xfrm>
            <a:custGeom>
              <a:rect b="b" l="l" r="r" t="t"/>
              <a:pathLst>
                <a:path extrusionOk="0" h="177164" w="405764">
                  <a:moveTo>
                    <a:pt x="0" y="176809"/>
                  </a:moveTo>
                  <a:lnTo>
                    <a:pt x="405501" y="176809"/>
                  </a:lnTo>
                  <a:lnTo>
                    <a:pt x="405501"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60" name="Google Shape;1560;p38"/>
            <p:cNvSpPr/>
            <p:nvPr/>
          </p:nvSpPr>
          <p:spPr>
            <a:xfrm>
              <a:off x="2550683" y="4049245"/>
              <a:ext cx="208395" cy="156322"/>
            </a:xfrm>
            <a:custGeom>
              <a:rect b="b" l="l" r="r" t="t"/>
              <a:pathLst>
                <a:path extrusionOk="0" h="177164" w="229235">
                  <a:moveTo>
                    <a:pt x="0" y="176809"/>
                  </a:moveTo>
                  <a:lnTo>
                    <a:pt x="228666" y="176809"/>
                  </a:lnTo>
                  <a:lnTo>
                    <a:pt x="22866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61" name="Google Shape;1561;p38"/>
            <p:cNvSpPr/>
            <p:nvPr/>
          </p:nvSpPr>
          <p:spPr>
            <a:xfrm>
              <a:off x="2794592" y="4049245"/>
              <a:ext cx="715241" cy="156322"/>
            </a:xfrm>
            <a:custGeom>
              <a:rect b="b" l="l" r="r" t="t"/>
              <a:pathLst>
                <a:path extrusionOk="0" h="177164" w="786764">
                  <a:moveTo>
                    <a:pt x="0" y="176809"/>
                  </a:moveTo>
                  <a:lnTo>
                    <a:pt x="786611" y="176809"/>
                  </a:lnTo>
                  <a:lnTo>
                    <a:pt x="786611"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62" name="Google Shape;1562;p38"/>
            <p:cNvSpPr/>
            <p:nvPr/>
          </p:nvSpPr>
          <p:spPr>
            <a:xfrm>
              <a:off x="3545726" y="4049245"/>
              <a:ext cx="244186" cy="156322"/>
            </a:xfrm>
            <a:custGeom>
              <a:rect b="b" l="l" r="r" t="t"/>
              <a:pathLst>
                <a:path extrusionOk="0" h="177164" w="268604">
                  <a:moveTo>
                    <a:pt x="0" y="176809"/>
                  </a:moveTo>
                  <a:lnTo>
                    <a:pt x="268301" y="176809"/>
                  </a:lnTo>
                  <a:lnTo>
                    <a:pt x="26830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63" name="Google Shape;1563;p38"/>
            <p:cNvSpPr/>
            <p:nvPr/>
          </p:nvSpPr>
          <p:spPr>
            <a:xfrm>
              <a:off x="3825667" y="4049245"/>
              <a:ext cx="613064" cy="156322"/>
            </a:xfrm>
            <a:custGeom>
              <a:rect b="b" l="l" r="r" t="t"/>
              <a:pathLst>
                <a:path extrusionOk="0" h="177164" w="674370">
                  <a:moveTo>
                    <a:pt x="0" y="176809"/>
                  </a:moveTo>
                  <a:lnTo>
                    <a:pt x="673802" y="176809"/>
                  </a:lnTo>
                  <a:lnTo>
                    <a:pt x="673802"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64" name="Google Shape;1564;p38"/>
            <p:cNvSpPr/>
            <p:nvPr/>
          </p:nvSpPr>
          <p:spPr>
            <a:xfrm>
              <a:off x="4474250" y="4049245"/>
              <a:ext cx="368877" cy="156322"/>
            </a:xfrm>
            <a:custGeom>
              <a:rect b="b" l="l" r="r" t="t"/>
              <a:pathLst>
                <a:path extrusionOk="0" h="177164" w="405764">
                  <a:moveTo>
                    <a:pt x="0" y="176809"/>
                  </a:moveTo>
                  <a:lnTo>
                    <a:pt x="405501" y="176809"/>
                  </a:lnTo>
                  <a:lnTo>
                    <a:pt x="405501"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65" name="Google Shape;1565;p38"/>
            <p:cNvSpPr/>
            <p:nvPr/>
          </p:nvSpPr>
          <p:spPr>
            <a:xfrm>
              <a:off x="4878918" y="4049245"/>
              <a:ext cx="177800" cy="156322"/>
            </a:xfrm>
            <a:custGeom>
              <a:rect b="b" l="l" r="r" t="t"/>
              <a:pathLst>
                <a:path extrusionOk="0" h="177164" w="195579">
                  <a:moveTo>
                    <a:pt x="0" y="176809"/>
                  </a:moveTo>
                  <a:lnTo>
                    <a:pt x="195128" y="176809"/>
                  </a:lnTo>
                  <a:lnTo>
                    <a:pt x="195128"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66" name="Google Shape;1566;p38"/>
            <p:cNvSpPr/>
            <p:nvPr/>
          </p:nvSpPr>
          <p:spPr>
            <a:xfrm>
              <a:off x="5092339" y="4049245"/>
              <a:ext cx="130464" cy="156322"/>
            </a:xfrm>
            <a:custGeom>
              <a:rect b="b" l="l" r="r" t="t"/>
              <a:pathLst>
                <a:path extrusionOk="0" h="177164" w="143510">
                  <a:moveTo>
                    <a:pt x="0" y="176809"/>
                  </a:moveTo>
                  <a:lnTo>
                    <a:pt x="143297" y="176809"/>
                  </a:lnTo>
                  <a:lnTo>
                    <a:pt x="14329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67" name="Google Shape;1567;p38"/>
            <p:cNvSpPr/>
            <p:nvPr/>
          </p:nvSpPr>
          <p:spPr>
            <a:xfrm>
              <a:off x="5258642" y="4049245"/>
              <a:ext cx="460664" cy="156322"/>
            </a:xfrm>
            <a:custGeom>
              <a:rect b="b" l="l" r="r" t="t"/>
              <a:pathLst>
                <a:path extrusionOk="0" h="177164" w="506729">
                  <a:moveTo>
                    <a:pt x="0" y="176809"/>
                  </a:moveTo>
                  <a:lnTo>
                    <a:pt x="506114" y="176809"/>
                  </a:lnTo>
                  <a:lnTo>
                    <a:pt x="50611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68" name="Google Shape;1568;p38"/>
            <p:cNvSpPr/>
            <p:nvPr/>
          </p:nvSpPr>
          <p:spPr>
            <a:xfrm>
              <a:off x="5754779" y="4049245"/>
              <a:ext cx="161059" cy="156322"/>
            </a:xfrm>
            <a:custGeom>
              <a:rect b="b" l="l" r="r" t="t"/>
              <a:pathLst>
                <a:path extrusionOk="0" h="177164" w="177165">
                  <a:moveTo>
                    <a:pt x="0" y="176809"/>
                  </a:moveTo>
                  <a:lnTo>
                    <a:pt x="176835" y="176809"/>
                  </a:lnTo>
                  <a:lnTo>
                    <a:pt x="176835"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69" name="Google Shape;1569;p38"/>
            <p:cNvSpPr/>
            <p:nvPr/>
          </p:nvSpPr>
          <p:spPr>
            <a:xfrm>
              <a:off x="5951571" y="4049245"/>
              <a:ext cx="252268" cy="156322"/>
            </a:xfrm>
            <a:custGeom>
              <a:rect b="b" l="l" r="r" t="t"/>
              <a:pathLst>
                <a:path extrusionOk="0" h="177164" w="277495">
                  <a:moveTo>
                    <a:pt x="0" y="176809"/>
                  </a:moveTo>
                  <a:lnTo>
                    <a:pt x="277448" y="176809"/>
                  </a:lnTo>
                  <a:lnTo>
                    <a:pt x="27744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70" name="Google Shape;1570;p38"/>
            <p:cNvSpPr/>
            <p:nvPr/>
          </p:nvSpPr>
          <p:spPr>
            <a:xfrm>
              <a:off x="6239827" y="4049245"/>
              <a:ext cx="199736" cy="156322"/>
            </a:xfrm>
            <a:custGeom>
              <a:rect b="b" l="l" r="r" t="t"/>
              <a:pathLst>
                <a:path extrusionOk="0" h="177164" w="219709">
                  <a:moveTo>
                    <a:pt x="0" y="176809"/>
                  </a:moveTo>
                  <a:lnTo>
                    <a:pt x="219519" y="176809"/>
                  </a:lnTo>
                  <a:lnTo>
                    <a:pt x="219519"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71" name="Google Shape;1571;p38"/>
            <p:cNvSpPr/>
            <p:nvPr/>
          </p:nvSpPr>
          <p:spPr>
            <a:xfrm>
              <a:off x="6475424" y="4049245"/>
              <a:ext cx="474518" cy="156322"/>
            </a:xfrm>
            <a:custGeom>
              <a:rect b="b" l="l" r="r" t="t"/>
              <a:pathLst>
                <a:path extrusionOk="0" h="177164" w="521970">
                  <a:moveTo>
                    <a:pt x="0" y="176809"/>
                  </a:moveTo>
                  <a:lnTo>
                    <a:pt x="521358" y="176809"/>
                  </a:lnTo>
                  <a:lnTo>
                    <a:pt x="52135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72" name="Google Shape;1572;p38"/>
            <p:cNvSpPr txBox="1"/>
            <p:nvPr/>
          </p:nvSpPr>
          <p:spPr>
            <a:xfrm>
              <a:off x="2134466" y="4053550"/>
              <a:ext cx="4826577" cy="338554"/>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dictate that governments long established should not be changed for light and transient</a:t>
              </a:r>
              <a:endParaRPr b="0" i="0" sz="1100" u="none" cap="none" strike="noStrike">
                <a:solidFill>
                  <a:schemeClr val="dk1"/>
                </a:solidFill>
                <a:latin typeface="Times New Roman"/>
                <a:ea typeface="Times New Roman"/>
                <a:cs typeface="Times New Roman"/>
                <a:sym typeface="Times New Roman"/>
              </a:endParaRPr>
            </a:p>
          </p:txBody>
        </p:sp>
        <p:sp>
          <p:nvSpPr>
            <p:cNvPr id="1573" name="Google Shape;1573;p38"/>
            <p:cNvSpPr/>
            <p:nvPr/>
          </p:nvSpPr>
          <p:spPr>
            <a:xfrm>
              <a:off x="2146011" y="4205253"/>
              <a:ext cx="357909" cy="153521"/>
            </a:xfrm>
            <a:custGeom>
              <a:rect b="b" l="l" r="r" t="t"/>
              <a:pathLst>
                <a:path extrusionOk="0" h="173989" w="393700">
                  <a:moveTo>
                    <a:pt x="0" y="173761"/>
                  </a:moveTo>
                  <a:lnTo>
                    <a:pt x="393305" y="173761"/>
                  </a:lnTo>
                  <a:lnTo>
                    <a:pt x="393305"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74" name="Google Shape;1574;p38"/>
            <p:cNvSpPr/>
            <p:nvPr/>
          </p:nvSpPr>
          <p:spPr>
            <a:xfrm>
              <a:off x="2578398" y="4205253"/>
              <a:ext cx="199736" cy="153521"/>
            </a:xfrm>
            <a:custGeom>
              <a:rect b="b" l="l" r="r" t="t"/>
              <a:pathLst>
                <a:path extrusionOk="0" h="173989" w="219710">
                  <a:moveTo>
                    <a:pt x="0" y="173761"/>
                  </a:moveTo>
                  <a:lnTo>
                    <a:pt x="219519" y="173761"/>
                  </a:lnTo>
                  <a:lnTo>
                    <a:pt x="2195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75" name="Google Shape;1575;p38"/>
            <p:cNvSpPr/>
            <p:nvPr/>
          </p:nvSpPr>
          <p:spPr>
            <a:xfrm>
              <a:off x="2813994" y="4205253"/>
              <a:ext cx="654627" cy="153521"/>
            </a:xfrm>
            <a:custGeom>
              <a:rect b="b" l="l" r="r" t="t"/>
              <a:pathLst>
                <a:path extrusionOk="0" h="173989" w="720089">
                  <a:moveTo>
                    <a:pt x="0" y="173761"/>
                  </a:moveTo>
                  <a:lnTo>
                    <a:pt x="719536" y="173761"/>
                  </a:lnTo>
                  <a:lnTo>
                    <a:pt x="719536"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76" name="Google Shape;1576;p38"/>
            <p:cNvSpPr/>
            <p:nvPr/>
          </p:nvSpPr>
          <p:spPr>
            <a:xfrm>
              <a:off x="3504150" y="4205253"/>
              <a:ext cx="139123" cy="153521"/>
            </a:xfrm>
            <a:custGeom>
              <a:rect b="b" l="l" r="r" t="t"/>
              <a:pathLst>
                <a:path extrusionOk="0" h="173989" w="153035">
                  <a:moveTo>
                    <a:pt x="0" y="173761"/>
                  </a:moveTo>
                  <a:lnTo>
                    <a:pt x="152443" y="173761"/>
                  </a:lnTo>
                  <a:lnTo>
                    <a:pt x="15244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77" name="Google Shape;1577;p38"/>
            <p:cNvSpPr/>
            <p:nvPr/>
          </p:nvSpPr>
          <p:spPr>
            <a:xfrm>
              <a:off x="3678767" y="4205253"/>
              <a:ext cx="599209" cy="153521"/>
            </a:xfrm>
            <a:custGeom>
              <a:rect b="b" l="l" r="r" t="t"/>
              <a:pathLst>
                <a:path extrusionOk="0" h="173989" w="659129">
                  <a:moveTo>
                    <a:pt x="0" y="173761"/>
                  </a:moveTo>
                  <a:lnTo>
                    <a:pt x="658558" y="173761"/>
                  </a:lnTo>
                  <a:lnTo>
                    <a:pt x="658558"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78" name="Google Shape;1578;p38"/>
            <p:cNvSpPr/>
            <p:nvPr/>
          </p:nvSpPr>
          <p:spPr>
            <a:xfrm>
              <a:off x="4313489" y="4205253"/>
              <a:ext cx="238414" cy="153521"/>
            </a:xfrm>
            <a:custGeom>
              <a:rect b="b" l="l" r="r" t="t"/>
              <a:pathLst>
                <a:path extrusionOk="0" h="173989" w="262254">
                  <a:moveTo>
                    <a:pt x="0" y="173761"/>
                  </a:moveTo>
                  <a:lnTo>
                    <a:pt x="262203" y="173761"/>
                  </a:lnTo>
                  <a:lnTo>
                    <a:pt x="26220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79" name="Google Shape;1579;p38"/>
            <p:cNvSpPr/>
            <p:nvPr/>
          </p:nvSpPr>
          <p:spPr>
            <a:xfrm>
              <a:off x="4587888" y="4205253"/>
              <a:ext cx="352136" cy="153521"/>
            </a:xfrm>
            <a:custGeom>
              <a:rect b="b" l="l" r="r" t="t"/>
              <a:pathLst>
                <a:path extrusionOk="0" h="173989" w="387350">
                  <a:moveTo>
                    <a:pt x="0" y="173761"/>
                  </a:moveTo>
                  <a:lnTo>
                    <a:pt x="387208" y="173761"/>
                  </a:lnTo>
                  <a:lnTo>
                    <a:pt x="387208"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80" name="Google Shape;1580;p38"/>
            <p:cNvSpPr/>
            <p:nvPr/>
          </p:nvSpPr>
          <p:spPr>
            <a:xfrm>
              <a:off x="4973156" y="4205253"/>
              <a:ext cx="208395" cy="153521"/>
            </a:xfrm>
            <a:custGeom>
              <a:rect b="b" l="l" r="r" t="t"/>
              <a:pathLst>
                <a:path extrusionOk="0" h="173989" w="229235">
                  <a:moveTo>
                    <a:pt x="0" y="173761"/>
                  </a:moveTo>
                  <a:lnTo>
                    <a:pt x="228666" y="173761"/>
                  </a:lnTo>
                  <a:lnTo>
                    <a:pt x="22866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81" name="Google Shape;1581;p38"/>
            <p:cNvSpPr/>
            <p:nvPr/>
          </p:nvSpPr>
          <p:spPr>
            <a:xfrm>
              <a:off x="5217066" y="4205253"/>
              <a:ext cx="485486" cy="153521"/>
            </a:xfrm>
            <a:custGeom>
              <a:rect b="b" l="l" r="r" t="t"/>
              <a:pathLst>
                <a:path extrusionOk="0" h="173989" w="534035">
                  <a:moveTo>
                    <a:pt x="0" y="173761"/>
                  </a:moveTo>
                  <a:lnTo>
                    <a:pt x="533554" y="173761"/>
                  </a:lnTo>
                  <a:lnTo>
                    <a:pt x="533554"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82" name="Google Shape;1582;p38"/>
            <p:cNvSpPr/>
            <p:nvPr/>
          </p:nvSpPr>
          <p:spPr>
            <a:xfrm>
              <a:off x="5738149" y="4205253"/>
              <a:ext cx="166832" cy="153521"/>
            </a:xfrm>
            <a:custGeom>
              <a:rect b="b" l="l" r="r" t="t"/>
              <a:pathLst>
                <a:path extrusionOk="0" h="173989" w="183514">
                  <a:moveTo>
                    <a:pt x="0" y="173761"/>
                  </a:moveTo>
                  <a:lnTo>
                    <a:pt x="182933" y="173761"/>
                  </a:lnTo>
                  <a:lnTo>
                    <a:pt x="18293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83" name="Google Shape;1583;p38"/>
            <p:cNvSpPr/>
            <p:nvPr/>
          </p:nvSpPr>
          <p:spPr>
            <a:xfrm>
              <a:off x="5940484" y="4205253"/>
              <a:ext cx="285750" cy="153521"/>
            </a:xfrm>
            <a:custGeom>
              <a:rect b="b" l="l" r="r" t="t"/>
              <a:pathLst>
                <a:path extrusionOk="0" h="173989" w="314325">
                  <a:moveTo>
                    <a:pt x="0" y="173761"/>
                  </a:moveTo>
                  <a:lnTo>
                    <a:pt x="314034" y="173761"/>
                  </a:lnTo>
                  <a:lnTo>
                    <a:pt x="314034"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84" name="Google Shape;1584;p38"/>
            <p:cNvSpPr/>
            <p:nvPr/>
          </p:nvSpPr>
          <p:spPr>
            <a:xfrm>
              <a:off x="6262002" y="4205253"/>
              <a:ext cx="482600" cy="153521"/>
            </a:xfrm>
            <a:custGeom>
              <a:rect b="b" l="l" r="r" t="t"/>
              <a:pathLst>
                <a:path extrusionOk="0" h="173989" w="530859">
                  <a:moveTo>
                    <a:pt x="0" y="173761"/>
                  </a:moveTo>
                  <a:lnTo>
                    <a:pt x="530505" y="173761"/>
                  </a:lnTo>
                  <a:lnTo>
                    <a:pt x="530505"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85" name="Google Shape;1585;p38"/>
            <p:cNvSpPr/>
            <p:nvPr/>
          </p:nvSpPr>
          <p:spPr>
            <a:xfrm>
              <a:off x="6780312" y="4205253"/>
              <a:ext cx="108527" cy="153521"/>
            </a:xfrm>
            <a:custGeom>
              <a:rect b="b" l="l" r="r" t="t"/>
              <a:pathLst>
                <a:path extrusionOk="0" h="173989" w="119379">
                  <a:moveTo>
                    <a:pt x="0" y="173761"/>
                  </a:moveTo>
                  <a:lnTo>
                    <a:pt x="118906" y="173761"/>
                  </a:lnTo>
                  <a:lnTo>
                    <a:pt x="11890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86" name="Google Shape;1586;p38"/>
            <p:cNvSpPr txBox="1"/>
            <p:nvPr/>
          </p:nvSpPr>
          <p:spPr>
            <a:xfrm>
              <a:off x="2134465" y="4209558"/>
              <a:ext cx="4763655" cy="338554"/>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causes: and accordingly all experience hath shewn that mankind are more disposed to</a:t>
              </a:r>
              <a:endParaRPr b="0" i="0" sz="1100" u="none" cap="none" strike="noStrike">
                <a:solidFill>
                  <a:schemeClr val="dk1"/>
                </a:solidFill>
                <a:latin typeface="Times New Roman"/>
                <a:ea typeface="Times New Roman"/>
                <a:cs typeface="Times New Roman"/>
                <a:sym typeface="Times New Roman"/>
              </a:endParaRPr>
            </a:p>
          </p:txBody>
        </p:sp>
        <p:sp>
          <p:nvSpPr>
            <p:cNvPr id="1587" name="Google Shape;1587;p38"/>
            <p:cNvSpPr/>
            <p:nvPr/>
          </p:nvSpPr>
          <p:spPr>
            <a:xfrm>
              <a:off x="2146011" y="4358573"/>
              <a:ext cx="324427" cy="156322"/>
            </a:xfrm>
            <a:custGeom>
              <a:rect b="b" l="l" r="r" t="t"/>
              <a:pathLst>
                <a:path extrusionOk="0" h="177164" w="356869">
                  <a:moveTo>
                    <a:pt x="0" y="176809"/>
                  </a:moveTo>
                  <a:lnTo>
                    <a:pt x="356719" y="176809"/>
                  </a:lnTo>
                  <a:lnTo>
                    <a:pt x="356719"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88" name="Google Shape;1588;p38"/>
            <p:cNvSpPr/>
            <p:nvPr/>
          </p:nvSpPr>
          <p:spPr>
            <a:xfrm>
              <a:off x="2506335" y="4358573"/>
              <a:ext cx="307686" cy="156322"/>
            </a:xfrm>
            <a:custGeom>
              <a:rect b="b" l="l" r="r" t="t"/>
              <a:pathLst>
                <a:path extrusionOk="0" h="177164" w="338455">
                  <a:moveTo>
                    <a:pt x="0" y="176809"/>
                  </a:moveTo>
                  <a:lnTo>
                    <a:pt x="338425" y="176809"/>
                  </a:lnTo>
                  <a:lnTo>
                    <a:pt x="338425"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89" name="Google Shape;1589;p38"/>
            <p:cNvSpPr/>
            <p:nvPr/>
          </p:nvSpPr>
          <p:spPr>
            <a:xfrm>
              <a:off x="2850027" y="4358573"/>
              <a:ext cx="260927" cy="156322"/>
            </a:xfrm>
            <a:custGeom>
              <a:rect b="b" l="l" r="r" t="t"/>
              <a:pathLst>
                <a:path extrusionOk="0" h="177164" w="287020">
                  <a:moveTo>
                    <a:pt x="0" y="176809"/>
                  </a:moveTo>
                  <a:lnTo>
                    <a:pt x="286594" y="176809"/>
                  </a:lnTo>
                  <a:lnTo>
                    <a:pt x="28659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90" name="Google Shape;1590;p38"/>
            <p:cNvSpPr/>
            <p:nvPr/>
          </p:nvSpPr>
          <p:spPr>
            <a:xfrm>
              <a:off x="3146599" y="4358573"/>
              <a:ext cx="166832" cy="156322"/>
            </a:xfrm>
            <a:custGeom>
              <a:rect b="b" l="l" r="r" t="t"/>
              <a:pathLst>
                <a:path extrusionOk="0" h="177164" w="183514">
                  <a:moveTo>
                    <a:pt x="0" y="176809"/>
                  </a:moveTo>
                  <a:lnTo>
                    <a:pt x="182932" y="176809"/>
                  </a:lnTo>
                  <a:lnTo>
                    <a:pt x="182932"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91" name="Google Shape;1591;p38"/>
            <p:cNvSpPr/>
            <p:nvPr/>
          </p:nvSpPr>
          <p:spPr>
            <a:xfrm>
              <a:off x="3348934" y="4358573"/>
              <a:ext cx="554759" cy="156322"/>
            </a:xfrm>
            <a:custGeom>
              <a:rect b="b" l="l" r="r" t="t"/>
              <a:pathLst>
                <a:path extrusionOk="0" h="177164" w="610235">
                  <a:moveTo>
                    <a:pt x="0" y="176809"/>
                  </a:moveTo>
                  <a:lnTo>
                    <a:pt x="609776" y="176809"/>
                  </a:lnTo>
                  <a:lnTo>
                    <a:pt x="609776"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92" name="Google Shape;1592;p38"/>
            <p:cNvSpPr/>
            <p:nvPr/>
          </p:nvSpPr>
          <p:spPr>
            <a:xfrm>
              <a:off x="3972569" y="4358573"/>
              <a:ext cx="238414" cy="156322"/>
            </a:xfrm>
            <a:custGeom>
              <a:rect b="b" l="l" r="r" t="t"/>
              <a:pathLst>
                <a:path extrusionOk="0" h="177164" w="262254">
                  <a:moveTo>
                    <a:pt x="0" y="176809"/>
                  </a:moveTo>
                  <a:lnTo>
                    <a:pt x="262203" y="176809"/>
                  </a:lnTo>
                  <a:lnTo>
                    <a:pt x="26220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93" name="Google Shape;1593;p38"/>
            <p:cNvSpPr/>
            <p:nvPr/>
          </p:nvSpPr>
          <p:spPr>
            <a:xfrm>
              <a:off x="4244197" y="4358573"/>
              <a:ext cx="108527" cy="156322"/>
            </a:xfrm>
            <a:custGeom>
              <a:rect b="b" l="l" r="r" t="t"/>
              <a:pathLst>
                <a:path extrusionOk="0" h="177164" w="119379">
                  <a:moveTo>
                    <a:pt x="0" y="176809"/>
                  </a:moveTo>
                  <a:lnTo>
                    <a:pt x="118906" y="176809"/>
                  </a:lnTo>
                  <a:lnTo>
                    <a:pt x="11890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94" name="Google Shape;1594;p38"/>
            <p:cNvSpPr/>
            <p:nvPr/>
          </p:nvSpPr>
          <p:spPr>
            <a:xfrm>
              <a:off x="4388326" y="4358573"/>
              <a:ext cx="260927" cy="156322"/>
            </a:xfrm>
            <a:custGeom>
              <a:rect b="b" l="l" r="r" t="t"/>
              <a:pathLst>
                <a:path extrusionOk="0" h="177164" w="287020">
                  <a:moveTo>
                    <a:pt x="0" y="176809"/>
                  </a:moveTo>
                  <a:lnTo>
                    <a:pt x="286594" y="176809"/>
                  </a:lnTo>
                  <a:lnTo>
                    <a:pt x="28659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95" name="Google Shape;1595;p38"/>
            <p:cNvSpPr/>
            <p:nvPr/>
          </p:nvSpPr>
          <p:spPr>
            <a:xfrm>
              <a:off x="4684899" y="4358573"/>
              <a:ext cx="610177" cy="156322"/>
            </a:xfrm>
            <a:custGeom>
              <a:rect b="b" l="l" r="r" t="t"/>
              <a:pathLst>
                <a:path extrusionOk="0" h="177164" w="671195">
                  <a:moveTo>
                    <a:pt x="0" y="176809"/>
                  </a:moveTo>
                  <a:lnTo>
                    <a:pt x="670753" y="176809"/>
                  </a:lnTo>
                  <a:lnTo>
                    <a:pt x="670753"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96" name="Google Shape;1596;p38"/>
            <p:cNvSpPr/>
            <p:nvPr/>
          </p:nvSpPr>
          <p:spPr>
            <a:xfrm>
              <a:off x="5330708" y="4358573"/>
              <a:ext cx="139123" cy="156322"/>
            </a:xfrm>
            <a:custGeom>
              <a:rect b="b" l="l" r="r" t="t"/>
              <a:pathLst>
                <a:path extrusionOk="0" h="177164" w="153035">
                  <a:moveTo>
                    <a:pt x="0" y="176809"/>
                  </a:moveTo>
                  <a:lnTo>
                    <a:pt x="152444" y="176809"/>
                  </a:lnTo>
                  <a:lnTo>
                    <a:pt x="15244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97" name="Google Shape;1597;p38"/>
            <p:cNvSpPr/>
            <p:nvPr/>
          </p:nvSpPr>
          <p:spPr>
            <a:xfrm>
              <a:off x="5505325" y="4358573"/>
              <a:ext cx="576695" cy="156322"/>
            </a:xfrm>
            <a:custGeom>
              <a:rect b="b" l="l" r="r" t="t"/>
              <a:pathLst>
                <a:path extrusionOk="0" h="177164" w="634365">
                  <a:moveTo>
                    <a:pt x="0" y="176809"/>
                  </a:moveTo>
                  <a:lnTo>
                    <a:pt x="634167" y="176809"/>
                  </a:lnTo>
                  <a:lnTo>
                    <a:pt x="634167"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98" name="Google Shape;1598;p38"/>
            <p:cNvSpPr/>
            <p:nvPr/>
          </p:nvSpPr>
          <p:spPr>
            <a:xfrm>
              <a:off x="6117872" y="4358573"/>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99" name="Google Shape;1599;p38"/>
            <p:cNvSpPr/>
            <p:nvPr/>
          </p:nvSpPr>
          <p:spPr>
            <a:xfrm>
              <a:off x="6322979" y="4358573"/>
              <a:ext cx="324427" cy="156322"/>
            </a:xfrm>
            <a:custGeom>
              <a:rect b="b" l="l" r="r" t="t"/>
              <a:pathLst>
                <a:path extrusionOk="0" h="177164" w="356870">
                  <a:moveTo>
                    <a:pt x="0" y="176809"/>
                  </a:moveTo>
                  <a:lnTo>
                    <a:pt x="356718" y="176809"/>
                  </a:lnTo>
                  <a:lnTo>
                    <a:pt x="35671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00" name="Google Shape;1600;p38"/>
            <p:cNvSpPr/>
            <p:nvPr/>
          </p:nvSpPr>
          <p:spPr>
            <a:xfrm>
              <a:off x="6683302" y="4358573"/>
              <a:ext cx="105641" cy="156322"/>
            </a:xfrm>
            <a:custGeom>
              <a:rect b="b" l="l" r="r" t="t"/>
              <a:pathLst>
                <a:path extrusionOk="0" h="177164" w="116204">
                  <a:moveTo>
                    <a:pt x="0" y="176809"/>
                  </a:moveTo>
                  <a:lnTo>
                    <a:pt x="115857" y="176809"/>
                  </a:lnTo>
                  <a:lnTo>
                    <a:pt x="11585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01" name="Google Shape;1601;p38"/>
            <p:cNvSpPr txBox="1"/>
            <p:nvPr/>
          </p:nvSpPr>
          <p:spPr>
            <a:xfrm>
              <a:off x="2134465" y="4362877"/>
              <a:ext cx="4668982" cy="338554"/>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suffer while evils are sufferable, than to right themselves by abolishing the forms to</a:t>
              </a:r>
              <a:endParaRPr b="0" i="0" sz="1100" u="none" cap="none" strike="noStrike">
                <a:solidFill>
                  <a:schemeClr val="dk1"/>
                </a:solidFill>
                <a:latin typeface="Times New Roman"/>
                <a:ea typeface="Times New Roman"/>
                <a:cs typeface="Times New Roman"/>
                <a:sym typeface="Times New Roman"/>
              </a:endParaRPr>
            </a:p>
          </p:txBody>
        </p:sp>
        <p:sp>
          <p:nvSpPr>
            <p:cNvPr id="1602" name="Google Shape;1602;p38"/>
            <p:cNvSpPr/>
            <p:nvPr/>
          </p:nvSpPr>
          <p:spPr>
            <a:xfrm>
              <a:off x="2146011" y="4514581"/>
              <a:ext cx="338282" cy="153521"/>
            </a:xfrm>
            <a:custGeom>
              <a:rect b="b" l="l" r="r" t="t"/>
              <a:pathLst>
                <a:path extrusionOk="0" h="173989" w="372110">
                  <a:moveTo>
                    <a:pt x="0" y="173761"/>
                  </a:moveTo>
                  <a:lnTo>
                    <a:pt x="371963" y="173761"/>
                  </a:lnTo>
                  <a:lnTo>
                    <a:pt x="371963"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03" name="Google Shape;1603;p38"/>
            <p:cNvSpPr/>
            <p:nvPr/>
          </p:nvSpPr>
          <p:spPr>
            <a:xfrm>
              <a:off x="2520192" y="4514581"/>
              <a:ext cx="238414" cy="153521"/>
            </a:xfrm>
            <a:custGeom>
              <a:rect b="b" l="l" r="r" t="t"/>
              <a:pathLst>
                <a:path extrusionOk="0" h="173989" w="262255">
                  <a:moveTo>
                    <a:pt x="0" y="173761"/>
                  </a:moveTo>
                  <a:lnTo>
                    <a:pt x="262203" y="173761"/>
                  </a:lnTo>
                  <a:lnTo>
                    <a:pt x="26220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04" name="Google Shape;1604;p38"/>
            <p:cNvSpPr/>
            <p:nvPr/>
          </p:nvSpPr>
          <p:spPr>
            <a:xfrm>
              <a:off x="2794592" y="4514581"/>
              <a:ext cx="169141" cy="153521"/>
            </a:xfrm>
            <a:custGeom>
              <a:rect b="b" l="l" r="r" t="t"/>
              <a:pathLst>
                <a:path extrusionOk="0" h="173989" w="186054">
                  <a:moveTo>
                    <a:pt x="0" y="173761"/>
                  </a:moveTo>
                  <a:lnTo>
                    <a:pt x="185981" y="173761"/>
                  </a:lnTo>
                  <a:lnTo>
                    <a:pt x="185981"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05" name="Google Shape;1605;p38"/>
            <p:cNvSpPr/>
            <p:nvPr/>
          </p:nvSpPr>
          <p:spPr>
            <a:xfrm>
              <a:off x="2999699" y="4514581"/>
              <a:ext cx="651741" cy="153521"/>
            </a:xfrm>
            <a:custGeom>
              <a:rect b="b" l="l" r="r" t="t"/>
              <a:pathLst>
                <a:path extrusionOk="0" h="173989" w="716914">
                  <a:moveTo>
                    <a:pt x="0" y="173761"/>
                  </a:moveTo>
                  <a:lnTo>
                    <a:pt x="716487" y="173761"/>
                  </a:lnTo>
                  <a:lnTo>
                    <a:pt x="716487"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06" name="Google Shape;1606;p38"/>
            <p:cNvSpPr/>
            <p:nvPr/>
          </p:nvSpPr>
          <p:spPr>
            <a:xfrm>
              <a:off x="3723114" y="4514581"/>
              <a:ext cx="196850" cy="153521"/>
            </a:xfrm>
            <a:custGeom>
              <a:rect b="b" l="l" r="r" t="t"/>
              <a:pathLst>
                <a:path extrusionOk="0" h="173989" w="216535">
                  <a:moveTo>
                    <a:pt x="0" y="173761"/>
                  </a:moveTo>
                  <a:lnTo>
                    <a:pt x="216470" y="173761"/>
                  </a:lnTo>
                  <a:lnTo>
                    <a:pt x="216470"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07" name="Google Shape;1607;p38"/>
            <p:cNvSpPr/>
            <p:nvPr/>
          </p:nvSpPr>
          <p:spPr>
            <a:xfrm>
              <a:off x="3955939" y="4514581"/>
              <a:ext cx="299605" cy="153521"/>
            </a:xfrm>
            <a:custGeom>
              <a:rect b="b" l="l" r="r" t="t"/>
              <a:pathLst>
                <a:path extrusionOk="0" h="173989" w="329564">
                  <a:moveTo>
                    <a:pt x="0" y="173761"/>
                  </a:moveTo>
                  <a:lnTo>
                    <a:pt x="329279" y="173761"/>
                  </a:lnTo>
                  <a:lnTo>
                    <a:pt x="32927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08" name="Google Shape;1608;p38"/>
            <p:cNvSpPr/>
            <p:nvPr/>
          </p:nvSpPr>
          <p:spPr>
            <a:xfrm>
              <a:off x="4291315" y="4514581"/>
              <a:ext cx="61191" cy="153521"/>
            </a:xfrm>
            <a:custGeom>
              <a:rect b="b" l="l" r="r" t="t"/>
              <a:pathLst>
                <a:path extrusionOk="0" h="173989" w="67310">
                  <a:moveTo>
                    <a:pt x="0" y="173761"/>
                  </a:moveTo>
                  <a:lnTo>
                    <a:pt x="67075" y="173761"/>
                  </a:lnTo>
                  <a:lnTo>
                    <a:pt x="67075" y="0"/>
                  </a:lnTo>
                  <a:lnTo>
                    <a:pt x="0" y="0"/>
                  </a:lnTo>
                  <a:lnTo>
                    <a:pt x="0" y="173761"/>
                  </a:lnTo>
                  <a:close/>
                </a:path>
              </a:pathLst>
            </a:custGeom>
            <a:solidFill>
              <a:srgbClr val="FF40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09" name="Google Shape;1609;p38"/>
            <p:cNvSpPr/>
            <p:nvPr/>
          </p:nvSpPr>
          <p:spPr>
            <a:xfrm>
              <a:off x="4388326" y="4514581"/>
              <a:ext cx="244186" cy="153521"/>
            </a:xfrm>
            <a:custGeom>
              <a:rect b="b" l="l" r="r" t="t"/>
              <a:pathLst>
                <a:path extrusionOk="0" h="173989" w="268604">
                  <a:moveTo>
                    <a:pt x="0" y="173761"/>
                  </a:moveTo>
                  <a:lnTo>
                    <a:pt x="268301" y="173761"/>
                  </a:lnTo>
                  <a:lnTo>
                    <a:pt x="268301"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10" name="Google Shape;1610;p38"/>
            <p:cNvSpPr/>
            <p:nvPr/>
          </p:nvSpPr>
          <p:spPr>
            <a:xfrm>
              <a:off x="4668269" y="4514581"/>
              <a:ext cx="252268" cy="153521"/>
            </a:xfrm>
            <a:custGeom>
              <a:rect b="b" l="l" r="r" t="t"/>
              <a:pathLst>
                <a:path extrusionOk="0" h="173989" w="277495">
                  <a:moveTo>
                    <a:pt x="0" y="173761"/>
                  </a:moveTo>
                  <a:lnTo>
                    <a:pt x="277448" y="173761"/>
                  </a:lnTo>
                  <a:lnTo>
                    <a:pt x="277448"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11" name="Google Shape;1611;p38"/>
            <p:cNvSpPr/>
            <p:nvPr/>
          </p:nvSpPr>
          <p:spPr>
            <a:xfrm>
              <a:off x="4953754" y="4514581"/>
              <a:ext cx="116609" cy="153521"/>
            </a:xfrm>
            <a:custGeom>
              <a:rect b="b" l="l" r="r" t="t"/>
              <a:pathLst>
                <a:path extrusionOk="0" h="173989" w="128270">
                  <a:moveTo>
                    <a:pt x="0" y="173761"/>
                  </a:moveTo>
                  <a:lnTo>
                    <a:pt x="128053" y="173761"/>
                  </a:lnTo>
                  <a:lnTo>
                    <a:pt x="12805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12" name="Google Shape;1612;p38"/>
            <p:cNvSpPr/>
            <p:nvPr/>
          </p:nvSpPr>
          <p:spPr>
            <a:xfrm>
              <a:off x="5106198" y="4514581"/>
              <a:ext cx="365991" cy="153521"/>
            </a:xfrm>
            <a:custGeom>
              <a:rect b="b" l="l" r="r" t="t"/>
              <a:pathLst>
                <a:path extrusionOk="0" h="173989" w="402589">
                  <a:moveTo>
                    <a:pt x="0" y="173761"/>
                  </a:moveTo>
                  <a:lnTo>
                    <a:pt x="402452" y="173761"/>
                  </a:lnTo>
                  <a:lnTo>
                    <a:pt x="402452"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13" name="Google Shape;1613;p38"/>
            <p:cNvSpPr/>
            <p:nvPr/>
          </p:nvSpPr>
          <p:spPr>
            <a:xfrm>
              <a:off x="5508096" y="4514581"/>
              <a:ext cx="199736" cy="153521"/>
            </a:xfrm>
            <a:custGeom>
              <a:rect b="b" l="l" r="r" t="t"/>
              <a:pathLst>
                <a:path extrusionOk="0" h="173989" w="219710">
                  <a:moveTo>
                    <a:pt x="0" y="173761"/>
                  </a:moveTo>
                  <a:lnTo>
                    <a:pt x="219519" y="173761"/>
                  </a:lnTo>
                  <a:lnTo>
                    <a:pt x="2195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14" name="Google Shape;1614;p38"/>
            <p:cNvSpPr/>
            <p:nvPr/>
          </p:nvSpPr>
          <p:spPr>
            <a:xfrm>
              <a:off x="5743692" y="4514581"/>
              <a:ext cx="637886" cy="153521"/>
            </a:xfrm>
            <a:custGeom>
              <a:rect b="b" l="l" r="r" t="t"/>
              <a:pathLst>
                <a:path extrusionOk="0" h="173989" w="701675">
                  <a:moveTo>
                    <a:pt x="0" y="173761"/>
                  </a:moveTo>
                  <a:lnTo>
                    <a:pt x="701242" y="173761"/>
                  </a:lnTo>
                  <a:lnTo>
                    <a:pt x="701242"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15" name="Google Shape;1615;p38"/>
            <p:cNvSpPr/>
            <p:nvPr/>
          </p:nvSpPr>
          <p:spPr>
            <a:xfrm>
              <a:off x="6453249" y="4514581"/>
              <a:ext cx="338282" cy="153521"/>
            </a:xfrm>
            <a:custGeom>
              <a:rect b="b" l="l" r="r" t="t"/>
              <a:pathLst>
                <a:path extrusionOk="0" h="173989" w="372109">
                  <a:moveTo>
                    <a:pt x="0" y="173761"/>
                  </a:moveTo>
                  <a:lnTo>
                    <a:pt x="371963" y="173761"/>
                  </a:lnTo>
                  <a:lnTo>
                    <a:pt x="371963"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16" name="Google Shape;1616;p38"/>
            <p:cNvSpPr/>
            <p:nvPr/>
          </p:nvSpPr>
          <p:spPr>
            <a:xfrm>
              <a:off x="6827429" y="4514581"/>
              <a:ext cx="97558" cy="153521"/>
            </a:xfrm>
            <a:custGeom>
              <a:rect b="b" l="l" r="r" t="t"/>
              <a:pathLst>
                <a:path extrusionOk="0" h="173989" w="107315">
                  <a:moveTo>
                    <a:pt x="0" y="173761"/>
                  </a:moveTo>
                  <a:lnTo>
                    <a:pt x="106710" y="173761"/>
                  </a:lnTo>
                  <a:lnTo>
                    <a:pt x="106710"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17" name="Google Shape;1617;p38"/>
            <p:cNvSpPr/>
            <p:nvPr/>
          </p:nvSpPr>
          <p:spPr>
            <a:xfrm>
              <a:off x="6960473" y="4514581"/>
              <a:ext cx="61191" cy="153521"/>
            </a:xfrm>
            <a:custGeom>
              <a:rect b="b" l="l" r="r" t="t"/>
              <a:pathLst>
                <a:path extrusionOk="0" h="173989" w="67309">
                  <a:moveTo>
                    <a:pt x="0" y="173761"/>
                  </a:moveTo>
                  <a:lnTo>
                    <a:pt x="67075" y="173761"/>
                  </a:lnTo>
                  <a:lnTo>
                    <a:pt x="67075" y="0"/>
                  </a:lnTo>
                  <a:lnTo>
                    <a:pt x="0" y="0"/>
                  </a:lnTo>
                  <a:lnTo>
                    <a:pt x="0" y="173761"/>
                  </a:lnTo>
                  <a:close/>
                </a:path>
              </a:pathLst>
            </a:custGeom>
            <a:solidFill>
              <a:srgbClr val="FF40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18" name="Google Shape;1618;p38"/>
            <p:cNvSpPr txBox="1"/>
            <p:nvPr/>
          </p:nvSpPr>
          <p:spPr>
            <a:xfrm>
              <a:off x="2134465" y="4518885"/>
              <a:ext cx="4897582" cy="338554"/>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which they are accustomed. But when a long train of abuses and usurpations, begun at a</a:t>
              </a:r>
              <a:endParaRPr b="0" i="0" sz="1100" u="none" cap="none" strike="noStrike">
                <a:solidFill>
                  <a:schemeClr val="dk1"/>
                </a:solidFill>
                <a:latin typeface="Times New Roman"/>
                <a:ea typeface="Times New Roman"/>
                <a:cs typeface="Times New Roman"/>
                <a:sym typeface="Times New Roman"/>
              </a:endParaRPr>
            </a:p>
          </p:txBody>
        </p:sp>
        <p:sp>
          <p:nvSpPr>
            <p:cNvPr id="1619" name="Google Shape;1619;p38"/>
            <p:cNvSpPr/>
            <p:nvPr/>
          </p:nvSpPr>
          <p:spPr>
            <a:xfrm>
              <a:off x="2146011" y="4667900"/>
              <a:ext cx="737755" cy="156322"/>
            </a:xfrm>
            <a:custGeom>
              <a:rect b="b" l="l" r="r" t="t"/>
              <a:pathLst>
                <a:path extrusionOk="0" h="177164" w="811530">
                  <a:moveTo>
                    <a:pt x="0" y="176809"/>
                  </a:moveTo>
                  <a:lnTo>
                    <a:pt x="811002" y="176809"/>
                  </a:lnTo>
                  <a:lnTo>
                    <a:pt x="811002"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20" name="Google Shape;1620;p38"/>
            <p:cNvSpPr/>
            <p:nvPr/>
          </p:nvSpPr>
          <p:spPr>
            <a:xfrm>
              <a:off x="2919319" y="4667900"/>
              <a:ext cx="355023" cy="156322"/>
            </a:xfrm>
            <a:custGeom>
              <a:rect b="b" l="l" r="r" t="t"/>
              <a:pathLst>
                <a:path extrusionOk="0" h="177164" w="390525">
                  <a:moveTo>
                    <a:pt x="0" y="176809"/>
                  </a:moveTo>
                  <a:lnTo>
                    <a:pt x="390256" y="176809"/>
                  </a:lnTo>
                  <a:lnTo>
                    <a:pt x="390256"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21" name="Google Shape;1621;p38"/>
            <p:cNvSpPr/>
            <p:nvPr/>
          </p:nvSpPr>
          <p:spPr>
            <a:xfrm>
              <a:off x="3346162" y="4667900"/>
              <a:ext cx="199736" cy="156322"/>
            </a:xfrm>
            <a:custGeom>
              <a:rect b="b" l="l" r="r" t="t"/>
              <a:pathLst>
                <a:path extrusionOk="0" h="177164" w="219710">
                  <a:moveTo>
                    <a:pt x="0" y="176809"/>
                  </a:moveTo>
                  <a:lnTo>
                    <a:pt x="219519" y="176809"/>
                  </a:lnTo>
                  <a:lnTo>
                    <a:pt x="219519"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22" name="Google Shape;1622;p38"/>
            <p:cNvSpPr/>
            <p:nvPr/>
          </p:nvSpPr>
          <p:spPr>
            <a:xfrm>
              <a:off x="3581757" y="4667900"/>
              <a:ext cx="482600" cy="156322"/>
            </a:xfrm>
            <a:custGeom>
              <a:rect b="b" l="l" r="r" t="t"/>
              <a:pathLst>
                <a:path extrusionOk="0" h="177164" w="530860">
                  <a:moveTo>
                    <a:pt x="0" y="176809"/>
                  </a:moveTo>
                  <a:lnTo>
                    <a:pt x="530505" y="176809"/>
                  </a:lnTo>
                  <a:lnTo>
                    <a:pt x="530505"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23" name="Google Shape;1623;p38"/>
            <p:cNvSpPr/>
            <p:nvPr/>
          </p:nvSpPr>
          <p:spPr>
            <a:xfrm>
              <a:off x="4100067" y="4667900"/>
              <a:ext cx="559955" cy="156322"/>
            </a:xfrm>
            <a:custGeom>
              <a:rect b="b" l="l" r="r" t="t"/>
              <a:pathLst>
                <a:path extrusionOk="0" h="177164" w="615950">
                  <a:moveTo>
                    <a:pt x="0" y="176809"/>
                  </a:moveTo>
                  <a:lnTo>
                    <a:pt x="615874" y="176809"/>
                  </a:lnTo>
                  <a:lnTo>
                    <a:pt x="615874"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24" name="Google Shape;1624;p38"/>
            <p:cNvSpPr/>
            <p:nvPr/>
          </p:nvSpPr>
          <p:spPr>
            <a:xfrm>
              <a:off x="4695985" y="4667900"/>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25" name="Google Shape;1625;p38"/>
            <p:cNvSpPr/>
            <p:nvPr/>
          </p:nvSpPr>
          <p:spPr>
            <a:xfrm>
              <a:off x="4901092" y="4667900"/>
              <a:ext cx="279977" cy="156322"/>
            </a:xfrm>
            <a:custGeom>
              <a:rect b="b" l="l" r="r" t="t"/>
              <a:pathLst>
                <a:path extrusionOk="0" h="177164" w="307975">
                  <a:moveTo>
                    <a:pt x="0" y="176809"/>
                  </a:moveTo>
                  <a:lnTo>
                    <a:pt x="307936" y="176809"/>
                  </a:lnTo>
                  <a:lnTo>
                    <a:pt x="30793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26" name="Google Shape;1626;p38"/>
            <p:cNvSpPr/>
            <p:nvPr/>
          </p:nvSpPr>
          <p:spPr>
            <a:xfrm>
              <a:off x="5217065" y="4667900"/>
              <a:ext cx="338282" cy="156322"/>
            </a:xfrm>
            <a:custGeom>
              <a:rect b="b" l="l" r="r" t="t"/>
              <a:pathLst>
                <a:path extrusionOk="0" h="177164" w="372110">
                  <a:moveTo>
                    <a:pt x="0" y="176809"/>
                  </a:moveTo>
                  <a:lnTo>
                    <a:pt x="371963" y="176809"/>
                  </a:lnTo>
                  <a:lnTo>
                    <a:pt x="37196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27" name="Google Shape;1627;p38"/>
            <p:cNvSpPr/>
            <p:nvPr/>
          </p:nvSpPr>
          <p:spPr>
            <a:xfrm>
              <a:off x="5627280" y="4667900"/>
              <a:ext cx="413326" cy="156322"/>
            </a:xfrm>
            <a:custGeom>
              <a:rect b="b" l="l" r="r" t="t"/>
              <a:pathLst>
                <a:path extrusionOk="0" h="177164" w="454659">
                  <a:moveTo>
                    <a:pt x="0" y="176809"/>
                  </a:moveTo>
                  <a:lnTo>
                    <a:pt x="454283" y="176809"/>
                  </a:lnTo>
                  <a:lnTo>
                    <a:pt x="45428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28" name="Google Shape;1628;p38"/>
            <p:cNvSpPr/>
            <p:nvPr/>
          </p:nvSpPr>
          <p:spPr>
            <a:xfrm>
              <a:off x="6076297" y="4667900"/>
              <a:ext cx="61191" cy="156322"/>
            </a:xfrm>
            <a:custGeom>
              <a:rect b="b" l="l" r="r" t="t"/>
              <a:pathLst>
                <a:path extrusionOk="0" h="177164" w="67309">
                  <a:moveTo>
                    <a:pt x="0" y="176809"/>
                  </a:moveTo>
                  <a:lnTo>
                    <a:pt x="67075" y="176809"/>
                  </a:lnTo>
                  <a:lnTo>
                    <a:pt x="67075" y="0"/>
                  </a:lnTo>
                  <a:lnTo>
                    <a:pt x="0" y="0"/>
                  </a:lnTo>
                  <a:lnTo>
                    <a:pt x="0" y="176809"/>
                  </a:lnTo>
                  <a:close/>
                </a:path>
              </a:pathLst>
            </a:custGeom>
            <a:solidFill>
              <a:srgbClr val="FF40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29" name="Google Shape;1629;p38"/>
            <p:cNvSpPr/>
            <p:nvPr/>
          </p:nvSpPr>
          <p:spPr>
            <a:xfrm>
              <a:off x="6173308" y="4667900"/>
              <a:ext cx="360795" cy="156322"/>
            </a:xfrm>
            <a:custGeom>
              <a:rect b="b" l="l" r="r" t="t"/>
              <a:pathLst>
                <a:path extrusionOk="0" h="177164" w="396875">
                  <a:moveTo>
                    <a:pt x="0" y="176809"/>
                  </a:moveTo>
                  <a:lnTo>
                    <a:pt x="396354" y="176809"/>
                  </a:lnTo>
                  <a:lnTo>
                    <a:pt x="39635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30" name="Google Shape;1630;p38"/>
            <p:cNvSpPr/>
            <p:nvPr/>
          </p:nvSpPr>
          <p:spPr>
            <a:xfrm>
              <a:off x="6569661" y="4667900"/>
              <a:ext cx="105641" cy="156322"/>
            </a:xfrm>
            <a:custGeom>
              <a:rect b="b" l="l" r="r" t="t"/>
              <a:pathLst>
                <a:path extrusionOk="0" h="177164" w="116204">
                  <a:moveTo>
                    <a:pt x="0" y="176809"/>
                  </a:moveTo>
                  <a:lnTo>
                    <a:pt x="115857" y="176809"/>
                  </a:lnTo>
                  <a:lnTo>
                    <a:pt x="11585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31" name="Google Shape;1631;p38"/>
            <p:cNvSpPr/>
            <p:nvPr/>
          </p:nvSpPr>
          <p:spPr>
            <a:xfrm>
              <a:off x="6711018" y="4667900"/>
              <a:ext cx="368877" cy="156322"/>
            </a:xfrm>
            <a:custGeom>
              <a:rect b="b" l="l" r="r" t="t"/>
              <a:pathLst>
                <a:path extrusionOk="0" h="177164" w="405765">
                  <a:moveTo>
                    <a:pt x="0" y="176809"/>
                  </a:moveTo>
                  <a:lnTo>
                    <a:pt x="405500" y="176809"/>
                  </a:lnTo>
                  <a:lnTo>
                    <a:pt x="405500"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32" name="Google Shape;1632;p38"/>
            <p:cNvSpPr txBox="1"/>
            <p:nvPr/>
          </p:nvSpPr>
          <p:spPr>
            <a:xfrm>
              <a:off x="2134465" y="4672205"/>
              <a:ext cx="4956464" cy="338554"/>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distinguished period, and pursuing invariably the same object, evinces a design to reduce</a:t>
              </a:r>
              <a:endParaRPr b="0" i="0" sz="1100" u="none" cap="none" strike="noStrike">
                <a:solidFill>
                  <a:schemeClr val="dk1"/>
                </a:solidFill>
                <a:latin typeface="Times New Roman"/>
                <a:ea typeface="Times New Roman"/>
                <a:cs typeface="Times New Roman"/>
                <a:sym typeface="Times New Roman"/>
              </a:endParaRPr>
            </a:p>
          </p:txBody>
        </p:sp>
        <p:sp>
          <p:nvSpPr>
            <p:cNvPr id="1633" name="Google Shape;1633;p38"/>
            <p:cNvSpPr/>
            <p:nvPr/>
          </p:nvSpPr>
          <p:spPr>
            <a:xfrm>
              <a:off x="2146011" y="4823908"/>
              <a:ext cx="277668" cy="153521"/>
            </a:xfrm>
            <a:custGeom>
              <a:rect b="b" l="l" r="r" t="t"/>
              <a:pathLst>
                <a:path extrusionOk="0" h="173989" w="305435">
                  <a:moveTo>
                    <a:pt x="0" y="173761"/>
                  </a:moveTo>
                  <a:lnTo>
                    <a:pt x="304888" y="173761"/>
                  </a:lnTo>
                  <a:lnTo>
                    <a:pt x="304888"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34" name="Google Shape;1634;p38"/>
            <p:cNvSpPr/>
            <p:nvPr/>
          </p:nvSpPr>
          <p:spPr>
            <a:xfrm>
              <a:off x="2459215" y="4823908"/>
              <a:ext cx="108527" cy="153521"/>
            </a:xfrm>
            <a:custGeom>
              <a:rect b="b" l="l" r="r" t="t"/>
              <a:pathLst>
                <a:path extrusionOk="0" h="173989" w="119380">
                  <a:moveTo>
                    <a:pt x="0" y="173761"/>
                  </a:moveTo>
                  <a:lnTo>
                    <a:pt x="118906" y="173761"/>
                  </a:lnTo>
                  <a:lnTo>
                    <a:pt x="118906"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35" name="Google Shape;1635;p38"/>
            <p:cNvSpPr/>
            <p:nvPr/>
          </p:nvSpPr>
          <p:spPr>
            <a:xfrm>
              <a:off x="2603344" y="4823908"/>
              <a:ext cx="474518" cy="153521"/>
            </a:xfrm>
            <a:custGeom>
              <a:rect b="b" l="l" r="r" t="t"/>
              <a:pathLst>
                <a:path extrusionOk="0" h="173989" w="521970">
                  <a:moveTo>
                    <a:pt x="0" y="173761"/>
                  </a:moveTo>
                  <a:lnTo>
                    <a:pt x="521358" y="173761"/>
                  </a:lnTo>
                  <a:lnTo>
                    <a:pt x="521358"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36" name="Google Shape;1636;p38"/>
            <p:cNvSpPr/>
            <p:nvPr/>
          </p:nvSpPr>
          <p:spPr>
            <a:xfrm>
              <a:off x="3113340" y="4823908"/>
              <a:ext cx="346941" cy="153521"/>
            </a:xfrm>
            <a:custGeom>
              <a:rect b="b" l="l" r="r" t="t"/>
              <a:pathLst>
                <a:path extrusionOk="0" h="173989" w="381635">
                  <a:moveTo>
                    <a:pt x="0" y="173761"/>
                  </a:moveTo>
                  <a:lnTo>
                    <a:pt x="381110" y="173761"/>
                  </a:lnTo>
                  <a:lnTo>
                    <a:pt x="381110"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37" name="Google Shape;1637;p38"/>
            <p:cNvSpPr/>
            <p:nvPr/>
          </p:nvSpPr>
          <p:spPr>
            <a:xfrm>
              <a:off x="3529096" y="4823908"/>
              <a:ext cx="77932" cy="153521"/>
            </a:xfrm>
            <a:custGeom>
              <a:rect b="b" l="l" r="r" t="t"/>
              <a:pathLst>
                <a:path extrusionOk="0" h="173989" w="85725">
                  <a:moveTo>
                    <a:pt x="0" y="173761"/>
                  </a:moveTo>
                  <a:lnTo>
                    <a:pt x="85368" y="173761"/>
                  </a:lnTo>
                  <a:lnTo>
                    <a:pt x="85368"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38" name="Google Shape;1638;p38"/>
            <p:cNvSpPr/>
            <p:nvPr/>
          </p:nvSpPr>
          <p:spPr>
            <a:xfrm>
              <a:off x="3642735" y="4823908"/>
              <a:ext cx="88900" cy="153521"/>
            </a:xfrm>
            <a:custGeom>
              <a:rect b="b" l="l" r="r" t="t"/>
              <a:pathLst>
                <a:path extrusionOk="0" h="173989" w="97789">
                  <a:moveTo>
                    <a:pt x="0" y="173761"/>
                  </a:moveTo>
                  <a:lnTo>
                    <a:pt x="97564" y="173761"/>
                  </a:lnTo>
                  <a:lnTo>
                    <a:pt x="97564"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39" name="Google Shape;1639;p38"/>
            <p:cNvSpPr/>
            <p:nvPr/>
          </p:nvSpPr>
          <p:spPr>
            <a:xfrm>
              <a:off x="3767463" y="4823908"/>
              <a:ext cx="255155" cy="153521"/>
            </a:xfrm>
            <a:custGeom>
              <a:rect b="b" l="l" r="r" t="t"/>
              <a:pathLst>
                <a:path extrusionOk="0" h="173989" w="280670">
                  <a:moveTo>
                    <a:pt x="0" y="173761"/>
                  </a:moveTo>
                  <a:lnTo>
                    <a:pt x="280497" y="173761"/>
                  </a:lnTo>
                  <a:lnTo>
                    <a:pt x="280497"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40" name="Google Shape;1640;p38"/>
            <p:cNvSpPr/>
            <p:nvPr/>
          </p:nvSpPr>
          <p:spPr>
            <a:xfrm>
              <a:off x="4055720" y="4823908"/>
              <a:ext cx="263814" cy="153521"/>
            </a:xfrm>
            <a:custGeom>
              <a:rect b="b" l="l" r="r" t="t"/>
              <a:pathLst>
                <a:path extrusionOk="0" h="173989" w="290195">
                  <a:moveTo>
                    <a:pt x="0" y="173761"/>
                  </a:moveTo>
                  <a:lnTo>
                    <a:pt x="289643" y="173761"/>
                  </a:lnTo>
                  <a:lnTo>
                    <a:pt x="289643"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41" name="Google Shape;1641;p38"/>
            <p:cNvSpPr/>
            <p:nvPr/>
          </p:nvSpPr>
          <p:spPr>
            <a:xfrm>
              <a:off x="4388326" y="4823908"/>
              <a:ext cx="75045" cy="153521"/>
            </a:xfrm>
            <a:custGeom>
              <a:rect b="b" l="l" r="r" t="t"/>
              <a:pathLst>
                <a:path extrusionOk="0" h="173989" w="82550">
                  <a:moveTo>
                    <a:pt x="0" y="173761"/>
                  </a:moveTo>
                  <a:lnTo>
                    <a:pt x="82319" y="173761"/>
                  </a:lnTo>
                  <a:lnTo>
                    <a:pt x="823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42" name="Google Shape;1642;p38"/>
            <p:cNvSpPr/>
            <p:nvPr/>
          </p:nvSpPr>
          <p:spPr>
            <a:xfrm>
              <a:off x="4499194" y="4823908"/>
              <a:ext cx="91786" cy="153521"/>
            </a:xfrm>
            <a:custGeom>
              <a:rect b="b" l="l" r="r" t="t"/>
              <a:pathLst>
                <a:path extrusionOk="0" h="173989" w="100964">
                  <a:moveTo>
                    <a:pt x="0" y="173761"/>
                  </a:moveTo>
                  <a:lnTo>
                    <a:pt x="100613" y="173761"/>
                  </a:lnTo>
                  <a:lnTo>
                    <a:pt x="10061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43" name="Google Shape;1643;p38"/>
            <p:cNvSpPr/>
            <p:nvPr/>
          </p:nvSpPr>
          <p:spPr>
            <a:xfrm>
              <a:off x="4626693" y="4823908"/>
              <a:ext cx="252268" cy="153521"/>
            </a:xfrm>
            <a:custGeom>
              <a:rect b="b" l="l" r="r" t="t"/>
              <a:pathLst>
                <a:path extrusionOk="0" h="173989" w="277495">
                  <a:moveTo>
                    <a:pt x="0" y="173761"/>
                  </a:moveTo>
                  <a:lnTo>
                    <a:pt x="277448" y="173761"/>
                  </a:lnTo>
                  <a:lnTo>
                    <a:pt x="277448"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44" name="Google Shape;1644;p38"/>
            <p:cNvSpPr/>
            <p:nvPr/>
          </p:nvSpPr>
          <p:spPr>
            <a:xfrm>
              <a:off x="4914951" y="4823908"/>
              <a:ext cx="244186" cy="153521"/>
            </a:xfrm>
            <a:custGeom>
              <a:rect b="b" l="l" r="r" t="t"/>
              <a:pathLst>
                <a:path extrusionOk="0" h="173989" w="268604">
                  <a:moveTo>
                    <a:pt x="0" y="173761"/>
                  </a:moveTo>
                  <a:lnTo>
                    <a:pt x="268301" y="173761"/>
                  </a:lnTo>
                  <a:lnTo>
                    <a:pt x="268301"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45" name="Google Shape;1645;p38"/>
            <p:cNvSpPr/>
            <p:nvPr/>
          </p:nvSpPr>
          <p:spPr>
            <a:xfrm>
              <a:off x="5230926" y="4823908"/>
              <a:ext cx="105641" cy="153521"/>
            </a:xfrm>
            <a:custGeom>
              <a:rect b="b" l="l" r="r" t="t"/>
              <a:pathLst>
                <a:path extrusionOk="0" h="173989" w="116204">
                  <a:moveTo>
                    <a:pt x="0" y="173761"/>
                  </a:moveTo>
                  <a:lnTo>
                    <a:pt x="115857" y="173761"/>
                  </a:lnTo>
                  <a:lnTo>
                    <a:pt x="11585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46" name="Google Shape;1646;p38"/>
            <p:cNvSpPr/>
            <p:nvPr/>
          </p:nvSpPr>
          <p:spPr>
            <a:xfrm>
              <a:off x="5372282" y="4823908"/>
              <a:ext cx="321541" cy="153521"/>
            </a:xfrm>
            <a:custGeom>
              <a:rect b="b" l="l" r="r" t="t"/>
              <a:pathLst>
                <a:path extrusionOk="0" h="173989" w="353695">
                  <a:moveTo>
                    <a:pt x="0" y="173761"/>
                  </a:moveTo>
                  <a:lnTo>
                    <a:pt x="353670" y="173761"/>
                  </a:lnTo>
                  <a:lnTo>
                    <a:pt x="353670"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47" name="Google Shape;1647;p38"/>
            <p:cNvSpPr/>
            <p:nvPr/>
          </p:nvSpPr>
          <p:spPr>
            <a:xfrm>
              <a:off x="5729833" y="4823908"/>
              <a:ext cx="161059" cy="153521"/>
            </a:xfrm>
            <a:custGeom>
              <a:rect b="b" l="l" r="r" t="t"/>
              <a:pathLst>
                <a:path extrusionOk="0" h="173989" w="177164">
                  <a:moveTo>
                    <a:pt x="0" y="173761"/>
                  </a:moveTo>
                  <a:lnTo>
                    <a:pt x="176834" y="173761"/>
                  </a:lnTo>
                  <a:lnTo>
                    <a:pt x="176834"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48" name="Google Shape;1648;p38"/>
            <p:cNvSpPr/>
            <p:nvPr/>
          </p:nvSpPr>
          <p:spPr>
            <a:xfrm>
              <a:off x="5926625" y="4823908"/>
              <a:ext cx="252268" cy="153521"/>
            </a:xfrm>
            <a:custGeom>
              <a:rect b="b" l="l" r="r" t="t"/>
              <a:pathLst>
                <a:path extrusionOk="0" h="173989" w="277495">
                  <a:moveTo>
                    <a:pt x="0" y="173761"/>
                  </a:moveTo>
                  <a:lnTo>
                    <a:pt x="277448" y="173761"/>
                  </a:lnTo>
                  <a:lnTo>
                    <a:pt x="277448"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49" name="Google Shape;1649;p38"/>
            <p:cNvSpPr/>
            <p:nvPr/>
          </p:nvSpPr>
          <p:spPr>
            <a:xfrm>
              <a:off x="6214882" y="4823908"/>
              <a:ext cx="662709" cy="153521"/>
            </a:xfrm>
            <a:custGeom>
              <a:rect b="b" l="l" r="r" t="t"/>
              <a:pathLst>
                <a:path extrusionOk="0" h="173989" w="728979">
                  <a:moveTo>
                    <a:pt x="0" y="173761"/>
                  </a:moveTo>
                  <a:lnTo>
                    <a:pt x="728682" y="173761"/>
                  </a:lnTo>
                  <a:lnTo>
                    <a:pt x="728682"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50" name="Google Shape;1650;p38"/>
            <p:cNvSpPr/>
            <p:nvPr/>
          </p:nvSpPr>
          <p:spPr>
            <a:xfrm>
              <a:off x="6913353" y="4823908"/>
              <a:ext cx="196850" cy="153521"/>
            </a:xfrm>
            <a:custGeom>
              <a:rect b="b" l="l" r="r" t="t"/>
              <a:pathLst>
                <a:path extrusionOk="0" h="173989" w="216534">
                  <a:moveTo>
                    <a:pt x="0" y="173761"/>
                  </a:moveTo>
                  <a:lnTo>
                    <a:pt x="216470" y="173761"/>
                  </a:lnTo>
                  <a:lnTo>
                    <a:pt x="216470"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51" name="Google Shape;1651;p38"/>
            <p:cNvSpPr txBox="1"/>
            <p:nvPr/>
          </p:nvSpPr>
          <p:spPr>
            <a:xfrm>
              <a:off x="2134466" y="4828213"/>
              <a:ext cx="4990523" cy="338554"/>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them to arbitrary power, it is their right, it is their duty, to throw off such government and</a:t>
              </a:r>
              <a:endParaRPr b="0" i="0" sz="1100" u="none" cap="none" strike="noStrike">
                <a:solidFill>
                  <a:schemeClr val="dk1"/>
                </a:solidFill>
                <a:latin typeface="Times New Roman"/>
                <a:ea typeface="Times New Roman"/>
                <a:cs typeface="Times New Roman"/>
                <a:sym typeface="Times New Roman"/>
              </a:endParaRPr>
            </a:p>
          </p:txBody>
        </p:sp>
        <p:sp>
          <p:nvSpPr>
            <p:cNvPr id="1652" name="Google Shape;1652;p38"/>
            <p:cNvSpPr/>
            <p:nvPr/>
          </p:nvSpPr>
          <p:spPr>
            <a:xfrm>
              <a:off x="2146011" y="4977226"/>
              <a:ext cx="108527" cy="156322"/>
            </a:xfrm>
            <a:custGeom>
              <a:rect b="b" l="l" r="r" t="t"/>
              <a:pathLst>
                <a:path extrusionOk="0" h="177164" w="119380">
                  <a:moveTo>
                    <a:pt x="0" y="176809"/>
                  </a:moveTo>
                  <a:lnTo>
                    <a:pt x="118906" y="176809"/>
                  </a:lnTo>
                  <a:lnTo>
                    <a:pt x="11890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53" name="Google Shape;1653;p38"/>
            <p:cNvSpPr/>
            <p:nvPr/>
          </p:nvSpPr>
          <p:spPr>
            <a:xfrm>
              <a:off x="2290142" y="4977226"/>
              <a:ext cx="424295" cy="156322"/>
            </a:xfrm>
            <a:custGeom>
              <a:rect b="b" l="l" r="r" t="t"/>
              <a:pathLst>
                <a:path extrusionOk="0" h="177164" w="466725">
                  <a:moveTo>
                    <a:pt x="0" y="176809"/>
                  </a:moveTo>
                  <a:lnTo>
                    <a:pt x="466478" y="176809"/>
                  </a:lnTo>
                  <a:lnTo>
                    <a:pt x="46647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54" name="Google Shape;1654;p38"/>
            <p:cNvSpPr/>
            <p:nvPr/>
          </p:nvSpPr>
          <p:spPr>
            <a:xfrm>
              <a:off x="2750245" y="4977226"/>
              <a:ext cx="227445" cy="156322"/>
            </a:xfrm>
            <a:custGeom>
              <a:rect b="b" l="l" r="r" t="t"/>
              <a:pathLst>
                <a:path extrusionOk="0" h="177164" w="250189">
                  <a:moveTo>
                    <a:pt x="0" y="176809"/>
                  </a:moveTo>
                  <a:lnTo>
                    <a:pt x="250008" y="176809"/>
                  </a:lnTo>
                  <a:lnTo>
                    <a:pt x="250008"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55" name="Google Shape;1655;p38"/>
            <p:cNvSpPr/>
            <p:nvPr/>
          </p:nvSpPr>
          <p:spPr>
            <a:xfrm>
              <a:off x="3013558" y="4977226"/>
              <a:ext cx="368877" cy="156322"/>
            </a:xfrm>
            <a:custGeom>
              <a:rect b="b" l="l" r="r" t="t"/>
              <a:pathLst>
                <a:path extrusionOk="0" h="177164" w="405764">
                  <a:moveTo>
                    <a:pt x="0" y="176809"/>
                  </a:moveTo>
                  <a:lnTo>
                    <a:pt x="405501" y="176809"/>
                  </a:lnTo>
                  <a:lnTo>
                    <a:pt x="405501"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56" name="Google Shape;1656;p38"/>
            <p:cNvSpPr/>
            <p:nvPr/>
          </p:nvSpPr>
          <p:spPr>
            <a:xfrm>
              <a:off x="3418227" y="4977226"/>
              <a:ext cx="161059" cy="156322"/>
            </a:xfrm>
            <a:custGeom>
              <a:rect b="b" l="l" r="r" t="t"/>
              <a:pathLst>
                <a:path extrusionOk="0" h="177164" w="177164">
                  <a:moveTo>
                    <a:pt x="0" y="176809"/>
                  </a:moveTo>
                  <a:lnTo>
                    <a:pt x="176835" y="176809"/>
                  </a:lnTo>
                  <a:lnTo>
                    <a:pt x="176835"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57" name="Google Shape;1657;p38"/>
            <p:cNvSpPr/>
            <p:nvPr/>
          </p:nvSpPr>
          <p:spPr>
            <a:xfrm>
              <a:off x="3615017" y="4977226"/>
              <a:ext cx="330200" cy="156322"/>
            </a:xfrm>
            <a:custGeom>
              <a:rect b="b" l="l" r="r" t="t"/>
              <a:pathLst>
                <a:path extrusionOk="0" h="177164" w="363220">
                  <a:moveTo>
                    <a:pt x="0" y="176809"/>
                  </a:moveTo>
                  <a:lnTo>
                    <a:pt x="362816" y="176809"/>
                  </a:lnTo>
                  <a:lnTo>
                    <a:pt x="362816"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58" name="Google Shape;1658;p38"/>
            <p:cNvSpPr/>
            <p:nvPr/>
          </p:nvSpPr>
          <p:spPr>
            <a:xfrm>
              <a:off x="3980884" y="4977226"/>
              <a:ext cx="438150" cy="156322"/>
            </a:xfrm>
            <a:custGeom>
              <a:rect b="b" l="l" r="r" t="t"/>
              <a:pathLst>
                <a:path extrusionOk="0" h="177164" w="481964">
                  <a:moveTo>
                    <a:pt x="0" y="176809"/>
                  </a:moveTo>
                  <a:lnTo>
                    <a:pt x="481723" y="176809"/>
                  </a:lnTo>
                  <a:lnTo>
                    <a:pt x="48172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59" name="Google Shape;1659;p38"/>
            <p:cNvSpPr/>
            <p:nvPr/>
          </p:nvSpPr>
          <p:spPr>
            <a:xfrm>
              <a:off x="4488108" y="4977226"/>
              <a:ext cx="277668" cy="156322"/>
            </a:xfrm>
            <a:custGeom>
              <a:rect b="b" l="l" r="r" t="t"/>
              <a:pathLst>
                <a:path extrusionOk="0" h="177164" w="305435">
                  <a:moveTo>
                    <a:pt x="0" y="176809"/>
                  </a:moveTo>
                  <a:lnTo>
                    <a:pt x="304887" y="176809"/>
                  </a:lnTo>
                  <a:lnTo>
                    <a:pt x="30488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60" name="Google Shape;1660;p38"/>
            <p:cNvSpPr/>
            <p:nvPr/>
          </p:nvSpPr>
          <p:spPr>
            <a:xfrm>
              <a:off x="4801311" y="4977226"/>
              <a:ext cx="180686" cy="156322"/>
            </a:xfrm>
            <a:custGeom>
              <a:rect b="b" l="l" r="r" t="t"/>
              <a:pathLst>
                <a:path extrusionOk="0" h="177164" w="198754">
                  <a:moveTo>
                    <a:pt x="0" y="176809"/>
                  </a:moveTo>
                  <a:lnTo>
                    <a:pt x="198177" y="176809"/>
                  </a:lnTo>
                  <a:lnTo>
                    <a:pt x="19817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61" name="Google Shape;1661;p38"/>
            <p:cNvSpPr/>
            <p:nvPr/>
          </p:nvSpPr>
          <p:spPr>
            <a:xfrm>
              <a:off x="5017503" y="4977226"/>
              <a:ext cx="260927" cy="156322"/>
            </a:xfrm>
            <a:custGeom>
              <a:rect b="b" l="l" r="r" t="t"/>
              <a:pathLst>
                <a:path extrusionOk="0" h="177164" w="287020">
                  <a:moveTo>
                    <a:pt x="0" y="176809"/>
                  </a:moveTo>
                  <a:lnTo>
                    <a:pt x="286594" y="176809"/>
                  </a:lnTo>
                  <a:lnTo>
                    <a:pt x="28659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62" name="Google Shape;1662;p38"/>
            <p:cNvSpPr/>
            <p:nvPr/>
          </p:nvSpPr>
          <p:spPr>
            <a:xfrm>
              <a:off x="5314078" y="4977226"/>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63" name="Google Shape;1663;p38"/>
            <p:cNvSpPr/>
            <p:nvPr/>
          </p:nvSpPr>
          <p:spPr>
            <a:xfrm>
              <a:off x="5519183" y="4977226"/>
              <a:ext cx="374650" cy="156322"/>
            </a:xfrm>
            <a:custGeom>
              <a:rect b="b" l="l" r="r" t="t"/>
              <a:pathLst>
                <a:path extrusionOk="0" h="177164" w="412114">
                  <a:moveTo>
                    <a:pt x="0" y="176809"/>
                  </a:moveTo>
                  <a:lnTo>
                    <a:pt x="411598" y="176809"/>
                  </a:lnTo>
                  <a:lnTo>
                    <a:pt x="411598"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64" name="Google Shape;1664;p38"/>
            <p:cNvSpPr/>
            <p:nvPr/>
          </p:nvSpPr>
          <p:spPr>
            <a:xfrm>
              <a:off x="5929397" y="4977226"/>
              <a:ext cx="554759" cy="156322"/>
            </a:xfrm>
            <a:custGeom>
              <a:rect b="b" l="l" r="r" t="t"/>
              <a:pathLst>
                <a:path extrusionOk="0" h="177164" w="610234">
                  <a:moveTo>
                    <a:pt x="0" y="176809"/>
                  </a:moveTo>
                  <a:lnTo>
                    <a:pt x="609776" y="176809"/>
                  </a:lnTo>
                  <a:lnTo>
                    <a:pt x="609776"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65" name="Google Shape;1665;p38"/>
            <p:cNvSpPr/>
            <p:nvPr/>
          </p:nvSpPr>
          <p:spPr>
            <a:xfrm>
              <a:off x="6519771" y="4977226"/>
              <a:ext cx="113723" cy="156322"/>
            </a:xfrm>
            <a:custGeom>
              <a:rect b="b" l="l" r="r" t="t"/>
              <a:pathLst>
                <a:path extrusionOk="0" h="177164" w="125095">
                  <a:moveTo>
                    <a:pt x="0" y="176809"/>
                  </a:moveTo>
                  <a:lnTo>
                    <a:pt x="125004" y="176809"/>
                  </a:lnTo>
                  <a:lnTo>
                    <a:pt x="12500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66" name="Google Shape;1666;p38"/>
            <p:cNvSpPr/>
            <p:nvPr/>
          </p:nvSpPr>
          <p:spPr>
            <a:xfrm>
              <a:off x="6669443" y="4977226"/>
              <a:ext cx="169141" cy="156322"/>
            </a:xfrm>
            <a:custGeom>
              <a:rect b="b" l="l" r="r" t="t"/>
              <a:pathLst>
                <a:path extrusionOk="0" h="177164"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67" name="Google Shape;1667;p38"/>
            <p:cNvSpPr/>
            <p:nvPr/>
          </p:nvSpPr>
          <p:spPr>
            <a:xfrm>
              <a:off x="2146011" y="5133234"/>
              <a:ext cx="460664" cy="153521"/>
            </a:xfrm>
            <a:custGeom>
              <a:rect b="b" l="l" r="r" t="t"/>
              <a:pathLst>
                <a:path extrusionOk="0" h="173989" w="506730">
                  <a:moveTo>
                    <a:pt x="0" y="173761"/>
                  </a:moveTo>
                  <a:lnTo>
                    <a:pt x="506114" y="173761"/>
                  </a:lnTo>
                  <a:lnTo>
                    <a:pt x="506114"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68" name="Google Shape;1668;p38"/>
            <p:cNvSpPr/>
            <p:nvPr/>
          </p:nvSpPr>
          <p:spPr>
            <a:xfrm>
              <a:off x="2680951" y="5133234"/>
              <a:ext cx="199736" cy="153521"/>
            </a:xfrm>
            <a:custGeom>
              <a:rect b="b" l="l" r="r" t="t"/>
              <a:pathLst>
                <a:path extrusionOk="0" h="173989" w="219710">
                  <a:moveTo>
                    <a:pt x="0" y="173761"/>
                  </a:moveTo>
                  <a:lnTo>
                    <a:pt x="219519" y="173761"/>
                  </a:lnTo>
                  <a:lnTo>
                    <a:pt x="2195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69" name="Google Shape;1669;p38"/>
            <p:cNvSpPr/>
            <p:nvPr/>
          </p:nvSpPr>
          <p:spPr>
            <a:xfrm>
              <a:off x="2916547" y="5133234"/>
              <a:ext cx="252268" cy="153521"/>
            </a:xfrm>
            <a:custGeom>
              <a:rect b="b" l="l" r="r" t="t"/>
              <a:pathLst>
                <a:path extrusionOk="0" h="173989" w="277495">
                  <a:moveTo>
                    <a:pt x="0" y="173761"/>
                  </a:moveTo>
                  <a:lnTo>
                    <a:pt x="277448" y="173761"/>
                  </a:lnTo>
                  <a:lnTo>
                    <a:pt x="277448"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70" name="Google Shape;1670;p38"/>
            <p:cNvSpPr/>
            <p:nvPr/>
          </p:nvSpPr>
          <p:spPr>
            <a:xfrm>
              <a:off x="3204806" y="5133234"/>
              <a:ext cx="91786" cy="153521"/>
            </a:xfrm>
            <a:custGeom>
              <a:rect b="b" l="l" r="r" t="t"/>
              <a:pathLst>
                <a:path extrusionOk="0" h="173989" w="100964">
                  <a:moveTo>
                    <a:pt x="0" y="173761"/>
                  </a:moveTo>
                  <a:lnTo>
                    <a:pt x="100613" y="173761"/>
                  </a:lnTo>
                  <a:lnTo>
                    <a:pt x="10061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71" name="Google Shape;1671;p38"/>
            <p:cNvSpPr/>
            <p:nvPr/>
          </p:nvSpPr>
          <p:spPr>
            <a:xfrm>
              <a:off x="3332304" y="5133234"/>
              <a:ext cx="238414" cy="153521"/>
            </a:xfrm>
            <a:custGeom>
              <a:rect b="b" l="l" r="r" t="t"/>
              <a:pathLst>
                <a:path extrusionOk="0" h="173989" w="262254">
                  <a:moveTo>
                    <a:pt x="0" y="173761"/>
                  </a:moveTo>
                  <a:lnTo>
                    <a:pt x="262203" y="173761"/>
                  </a:lnTo>
                  <a:lnTo>
                    <a:pt x="26220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72" name="Google Shape;1672;p38"/>
            <p:cNvSpPr/>
            <p:nvPr/>
          </p:nvSpPr>
          <p:spPr>
            <a:xfrm>
              <a:off x="3606703" y="5133234"/>
              <a:ext cx="169141" cy="153521"/>
            </a:xfrm>
            <a:custGeom>
              <a:rect b="b" l="l" r="r" t="t"/>
              <a:pathLst>
                <a:path extrusionOk="0" h="173989" w="186054">
                  <a:moveTo>
                    <a:pt x="0" y="173761"/>
                  </a:moveTo>
                  <a:lnTo>
                    <a:pt x="185981" y="173761"/>
                  </a:lnTo>
                  <a:lnTo>
                    <a:pt x="185981"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73" name="Google Shape;1673;p38"/>
            <p:cNvSpPr/>
            <p:nvPr/>
          </p:nvSpPr>
          <p:spPr>
            <a:xfrm>
              <a:off x="3811809" y="5133234"/>
              <a:ext cx="504536" cy="153521"/>
            </a:xfrm>
            <a:custGeom>
              <a:rect b="b" l="l" r="r" t="t"/>
              <a:pathLst>
                <a:path extrusionOk="0" h="173989" w="554989">
                  <a:moveTo>
                    <a:pt x="0" y="173761"/>
                  </a:moveTo>
                  <a:lnTo>
                    <a:pt x="554896" y="173761"/>
                  </a:lnTo>
                  <a:lnTo>
                    <a:pt x="554896"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74" name="Google Shape;1674;p38"/>
            <p:cNvSpPr/>
            <p:nvPr/>
          </p:nvSpPr>
          <p:spPr>
            <a:xfrm>
              <a:off x="4352293" y="5133234"/>
              <a:ext cx="338282" cy="153521"/>
            </a:xfrm>
            <a:custGeom>
              <a:rect b="b" l="l" r="r" t="t"/>
              <a:pathLst>
                <a:path extrusionOk="0" h="173989" w="372110">
                  <a:moveTo>
                    <a:pt x="0" y="173761"/>
                  </a:moveTo>
                  <a:lnTo>
                    <a:pt x="371963" y="173761"/>
                  </a:lnTo>
                  <a:lnTo>
                    <a:pt x="371963"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75" name="Google Shape;1675;p38"/>
            <p:cNvSpPr/>
            <p:nvPr/>
          </p:nvSpPr>
          <p:spPr>
            <a:xfrm>
              <a:off x="4726474" y="5133234"/>
              <a:ext cx="559955" cy="153521"/>
            </a:xfrm>
            <a:custGeom>
              <a:rect b="b" l="l" r="r" t="t"/>
              <a:pathLst>
                <a:path extrusionOk="0" h="173989" w="615950">
                  <a:moveTo>
                    <a:pt x="0" y="173761"/>
                  </a:moveTo>
                  <a:lnTo>
                    <a:pt x="615873" y="173761"/>
                  </a:lnTo>
                  <a:lnTo>
                    <a:pt x="615873"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76" name="Google Shape;1676;p38"/>
            <p:cNvSpPr/>
            <p:nvPr/>
          </p:nvSpPr>
          <p:spPr>
            <a:xfrm>
              <a:off x="5322392" y="5133234"/>
              <a:ext cx="277668" cy="153521"/>
            </a:xfrm>
            <a:custGeom>
              <a:rect b="b" l="l" r="r" t="t"/>
              <a:pathLst>
                <a:path extrusionOk="0" h="173989" w="305435">
                  <a:moveTo>
                    <a:pt x="0" y="173761"/>
                  </a:moveTo>
                  <a:lnTo>
                    <a:pt x="304888" y="173761"/>
                  </a:lnTo>
                  <a:lnTo>
                    <a:pt x="304888"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77" name="Google Shape;1677;p38"/>
            <p:cNvSpPr/>
            <p:nvPr/>
          </p:nvSpPr>
          <p:spPr>
            <a:xfrm>
              <a:off x="5635595" y="5133234"/>
              <a:ext cx="105641" cy="153521"/>
            </a:xfrm>
            <a:custGeom>
              <a:rect b="b" l="l" r="r" t="t"/>
              <a:pathLst>
                <a:path extrusionOk="0" h="173989" w="116204">
                  <a:moveTo>
                    <a:pt x="0" y="173761"/>
                  </a:moveTo>
                  <a:lnTo>
                    <a:pt x="115857" y="173761"/>
                  </a:lnTo>
                  <a:lnTo>
                    <a:pt x="11585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78" name="Google Shape;1678;p38"/>
            <p:cNvSpPr/>
            <p:nvPr/>
          </p:nvSpPr>
          <p:spPr>
            <a:xfrm>
              <a:off x="5776953" y="5133234"/>
              <a:ext cx="468745" cy="153521"/>
            </a:xfrm>
            <a:custGeom>
              <a:rect b="b" l="l" r="r" t="t"/>
              <a:pathLst>
                <a:path extrusionOk="0" h="173989" w="515620">
                  <a:moveTo>
                    <a:pt x="0" y="173761"/>
                  </a:moveTo>
                  <a:lnTo>
                    <a:pt x="515260" y="173761"/>
                  </a:lnTo>
                  <a:lnTo>
                    <a:pt x="515260"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79" name="Google Shape;1679;p38"/>
            <p:cNvSpPr/>
            <p:nvPr/>
          </p:nvSpPr>
          <p:spPr>
            <a:xfrm>
              <a:off x="6281404" y="5133234"/>
              <a:ext cx="252268" cy="153521"/>
            </a:xfrm>
            <a:custGeom>
              <a:rect b="b" l="l" r="r" t="t"/>
              <a:pathLst>
                <a:path extrusionOk="0" h="173989" w="277495">
                  <a:moveTo>
                    <a:pt x="0" y="173761"/>
                  </a:moveTo>
                  <a:lnTo>
                    <a:pt x="277448" y="173761"/>
                  </a:lnTo>
                  <a:lnTo>
                    <a:pt x="277448"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80" name="Google Shape;1680;p38"/>
            <p:cNvSpPr/>
            <p:nvPr/>
          </p:nvSpPr>
          <p:spPr>
            <a:xfrm>
              <a:off x="6569661" y="5133234"/>
              <a:ext cx="376959" cy="153521"/>
            </a:xfrm>
            <a:custGeom>
              <a:rect b="b" l="l" r="r" t="t"/>
              <a:pathLst>
                <a:path extrusionOk="0" h="173989" w="414654">
                  <a:moveTo>
                    <a:pt x="0" y="173761"/>
                  </a:moveTo>
                  <a:lnTo>
                    <a:pt x="414648" y="173761"/>
                  </a:lnTo>
                  <a:lnTo>
                    <a:pt x="414648"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81" name="Google Shape;1681;p38"/>
            <p:cNvSpPr/>
            <p:nvPr/>
          </p:nvSpPr>
          <p:spPr>
            <a:xfrm>
              <a:off x="2146011" y="5286554"/>
              <a:ext cx="435264" cy="156322"/>
            </a:xfrm>
            <a:custGeom>
              <a:rect b="b" l="l" r="r" t="t"/>
              <a:pathLst>
                <a:path extrusionOk="0" h="177164" w="478789">
                  <a:moveTo>
                    <a:pt x="0" y="176809"/>
                  </a:moveTo>
                  <a:lnTo>
                    <a:pt x="478674" y="176809"/>
                  </a:lnTo>
                  <a:lnTo>
                    <a:pt x="47867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82" name="Google Shape;1682;p38"/>
            <p:cNvSpPr/>
            <p:nvPr/>
          </p:nvSpPr>
          <p:spPr>
            <a:xfrm>
              <a:off x="2617202" y="5286554"/>
              <a:ext cx="116609" cy="156322"/>
            </a:xfrm>
            <a:custGeom>
              <a:rect b="b" l="l" r="r" t="t"/>
              <a:pathLst>
                <a:path extrusionOk="0" h="177164" w="128269">
                  <a:moveTo>
                    <a:pt x="0" y="176809"/>
                  </a:moveTo>
                  <a:lnTo>
                    <a:pt x="128053" y="176809"/>
                  </a:lnTo>
                  <a:lnTo>
                    <a:pt x="12805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83" name="Google Shape;1683;p38"/>
            <p:cNvSpPr/>
            <p:nvPr/>
          </p:nvSpPr>
          <p:spPr>
            <a:xfrm>
              <a:off x="2769646" y="5286554"/>
              <a:ext cx="662709" cy="156322"/>
            </a:xfrm>
            <a:custGeom>
              <a:rect b="b" l="l" r="r" t="t"/>
              <a:pathLst>
                <a:path extrusionOk="0" h="177164" w="728979">
                  <a:moveTo>
                    <a:pt x="0" y="176809"/>
                  </a:moveTo>
                  <a:lnTo>
                    <a:pt x="728682" y="176809"/>
                  </a:lnTo>
                  <a:lnTo>
                    <a:pt x="728682"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84" name="Google Shape;1684;p38"/>
            <p:cNvSpPr/>
            <p:nvPr/>
          </p:nvSpPr>
          <p:spPr>
            <a:xfrm>
              <a:off x="3504150" y="5286554"/>
              <a:ext cx="166832" cy="156322"/>
            </a:xfrm>
            <a:custGeom>
              <a:rect b="b" l="l" r="r" t="t"/>
              <a:pathLst>
                <a:path extrusionOk="0" h="177164" w="183514">
                  <a:moveTo>
                    <a:pt x="0" y="176809"/>
                  </a:moveTo>
                  <a:lnTo>
                    <a:pt x="182932" y="176809"/>
                  </a:lnTo>
                  <a:lnTo>
                    <a:pt x="182932"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85" name="Google Shape;1685;p38"/>
            <p:cNvSpPr/>
            <p:nvPr/>
          </p:nvSpPr>
          <p:spPr>
            <a:xfrm>
              <a:off x="3706484" y="5286554"/>
              <a:ext cx="385618" cy="156322"/>
            </a:xfrm>
            <a:custGeom>
              <a:rect b="b" l="l" r="r" t="t"/>
              <a:pathLst>
                <a:path extrusionOk="0" h="177164" w="424179">
                  <a:moveTo>
                    <a:pt x="0" y="176809"/>
                  </a:moveTo>
                  <a:lnTo>
                    <a:pt x="423794" y="176809"/>
                  </a:lnTo>
                  <a:lnTo>
                    <a:pt x="42379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86" name="Google Shape;1686;p38"/>
            <p:cNvSpPr/>
            <p:nvPr/>
          </p:nvSpPr>
          <p:spPr>
            <a:xfrm>
              <a:off x="4127785" y="5286554"/>
              <a:ext cx="113723" cy="156322"/>
            </a:xfrm>
            <a:custGeom>
              <a:rect b="b" l="l" r="r" t="t"/>
              <a:pathLst>
                <a:path extrusionOk="0" h="177164" w="125095">
                  <a:moveTo>
                    <a:pt x="0" y="176809"/>
                  </a:moveTo>
                  <a:lnTo>
                    <a:pt x="125004" y="176809"/>
                  </a:lnTo>
                  <a:lnTo>
                    <a:pt x="12500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87" name="Google Shape;1687;p38"/>
            <p:cNvSpPr/>
            <p:nvPr/>
          </p:nvSpPr>
          <p:spPr>
            <a:xfrm>
              <a:off x="4277457" y="5286554"/>
              <a:ext cx="161059" cy="156322"/>
            </a:xfrm>
            <a:custGeom>
              <a:rect b="b" l="l" r="r" t="t"/>
              <a:pathLst>
                <a:path extrusionOk="0" h="177164" w="177164">
                  <a:moveTo>
                    <a:pt x="0" y="176809"/>
                  </a:moveTo>
                  <a:lnTo>
                    <a:pt x="176835" y="176809"/>
                  </a:lnTo>
                  <a:lnTo>
                    <a:pt x="176835"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88" name="Google Shape;1688;p38"/>
            <p:cNvSpPr/>
            <p:nvPr/>
          </p:nvSpPr>
          <p:spPr>
            <a:xfrm>
              <a:off x="4474250" y="5286554"/>
              <a:ext cx="396586" cy="156322"/>
            </a:xfrm>
            <a:custGeom>
              <a:rect b="b" l="l" r="r" t="t"/>
              <a:pathLst>
                <a:path extrusionOk="0" h="177164" w="436245">
                  <a:moveTo>
                    <a:pt x="0" y="176809"/>
                  </a:moveTo>
                  <a:lnTo>
                    <a:pt x="435990" y="176809"/>
                  </a:lnTo>
                  <a:lnTo>
                    <a:pt x="435990"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89" name="Google Shape;1689;p38"/>
            <p:cNvSpPr/>
            <p:nvPr/>
          </p:nvSpPr>
          <p:spPr>
            <a:xfrm>
              <a:off x="4906636" y="5286554"/>
              <a:ext cx="430068" cy="156322"/>
            </a:xfrm>
            <a:custGeom>
              <a:rect b="b" l="l" r="r" t="t"/>
              <a:pathLst>
                <a:path extrusionOk="0" h="177164" w="473075">
                  <a:moveTo>
                    <a:pt x="0" y="176809"/>
                  </a:moveTo>
                  <a:lnTo>
                    <a:pt x="472576" y="176809"/>
                  </a:lnTo>
                  <a:lnTo>
                    <a:pt x="472576"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90" name="Google Shape;1690;p38"/>
            <p:cNvSpPr/>
            <p:nvPr/>
          </p:nvSpPr>
          <p:spPr>
            <a:xfrm>
              <a:off x="5372282" y="5286554"/>
              <a:ext cx="91786" cy="156322"/>
            </a:xfrm>
            <a:custGeom>
              <a:rect b="b" l="l" r="r" t="t"/>
              <a:pathLst>
                <a:path extrusionOk="0" h="177164" w="100964">
                  <a:moveTo>
                    <a:pt x="0" y="176809"/>
                  </a:moveTo>
                  <a:lnTo>
                    <a:pt x="100613" y="176809"/>
                  </a:lnTo>
                  <a:lnTo>
                    <a:pt x="10061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91" name="Google Shape;1691;p38"/>
            <p:cNvSpPr/>
            <p:nvPr/>
          </p:nvSpPr>
          <p:spPr>
            <a:xfrm>
              <a:off x="5499781" y="5286554"/>
              <a:ext cx="61191" cy="156322"/>
            </a:xfrm>
            <a:custGeom>
              <a:rect b="b" l="l" r="r" t="t"/>
              <a:pathLst>
                <a:path extrusionOk="0" h="177164" w="67310">
                  <a:moveTo>
                    <a:pt x="0" y="176809"/>
                  </a:moveTo>
                  <a:lnTo>
                    <a:pt x="67075" y="176809"/>
                  </a:lnTo>
                  <a:lnTo>
                    <a:pt x="67075" y="0"/>
                  </a:lnTo>
                  <a:lnTo>
                    <a:pt x="0" y="0"/>
                  </a:lnTo>
                  <a:lnTo>
                    <a:pt x="0" y="176809"/>
                  </a:lnTo>
                  <a:close/>
                </a:path>
              </a:pathLst>
            </a:custGeom>
            <a:solidFill>
              <a:srgbClr val="FF40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92" name="Google Shape;1692;p38"/>
            <p:cNvSpPr/>
            <p:nvPr/>
          </p:nvSpPr>
          <p:spPr>
            <a:xfrm>
              <a:off x="5596792" y="5286554"/>
              <a:ext cx="385618" cy="156322"/>
            </a:xfrm>
            <a:custGeom>
              <a:rect b="b" l="l" r="r" t="t"/>
              <a:pathLst>
                <a:path extrusionOk="0" h="177164" w="424179">
                  <a:moveTo>
                    <a:pt x="0" y="176809"/>
                  </a:moveTo>
                  <a:lnTo>
                    <a:pt x="423794" y="176809"/>
                  </a:lnTo>
                  <a:lnTo>
                    <a:pt x="42379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93" name="Google Shape;1693;p38"/>
            <p:cNvSpPr/>
            <p:nvPr/>
          </p:nvSpPr>
          <p:spPr>
            <a:xfrm>
              <a:off x="6018091" y="5286554"/>
              <a:ext cx="113723" cy="156322"/>
            </a:xfrm>
            <a:custGeom>
              <a:rect b="b" l="l" r="r" t="t"/>
              <a:pathLst>
                <a:path extrusionOk="0" h="177164" w="125095">
                  <a:moveTo>
                    <a:pt x="0" y="176809"/>
                  </a:moveTo>
                  <a:lnTo>
                    <a:pt x="125004" y="176809"/>
                  </a:lnTo>
                  <a:lnTo>
                    <a:pt x="12500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94" name="Google Shape;1694;p38"/>
            <p:cNvSpPr/>
            <p:nvPr/>
          </p:nvSpPr>
          <p:spPr>
            <a:xfrm>
              <a:off x="6167764" y="5286554"/>
              <a:ext cx="645968" cy="156322"/>
            </a:xfrm>
            <a:custGeom>
              <a:rect b="b" l="l" r="r" t="t"/>
              <a:pathLst>
                <a:path extrusionOk="0" h="177164" w="710565">
                  <a:moveTo>
                    <a:pt x="0" y="176809"/>
                  </a:moveTo>
                  <a:lnTo>
                    <a:pt x="710389" y="176809"/>
                  </a:lnTo>
                  <a:lnTo>
                    <a:pt x="710389"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95" name="Google Shape;1695;p38"/>
            <p:cNvSpPr/>
            <p:nvPr/>
          </p:nvSpPr>
          <p:spPr>
            <a:xfrm>
              <a:off x="2146011" y="5442562"/>
              <a:ext cx="416213" cy="153521"/>
            </a:xfrm>
            <a:custGeom>
              <a:rect b="b" l="l" r="r" t="t"/>
              <a:pathLst>
                <a:path extrusionOk="0" h="173989" w="457835">
                  <a:moveTo>
                    <a:pt x="0" y="173761"/>
                  </a:moveTo>
                  <a:lnTo>
                    <a:pt x="457332" y="173761"/>
                  </a:lnTo>
                  <a:lnTo>
                    <a:pt x="457332"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96" name="Google Shape;1696;p38"/>
            <p:cNvSpPr/>
            <p:nvPr/>
          </p:nvSpPr>
          <p:spPr>
            <a:xfrm>
              <a:off x="2597801" y="5442562"/>
              <a:ext cx="199736" cy="153521"/>
            </a:xfrm>
            <a:custGeom>
              <a:rect b="b" l="l" r="r" t="t"/>
              <a:pathLst>
                <a:path extrusionOk="0" h="173989" w="219710">
                  <a:moveTo>
                    <a:pt x="0" y="173761"/>
                  </a:moveTo>
                  <a:lnTo>
                    <a:pt x="219519" y="173761"/>
                  </a:lnTo>
                  <a:lnTo>
                    <a:pt x="2195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97" name="Google Shape;1697;p38"/>
            <p:cNvSpPr/>
            <p:nvPr/>
          </p:nvSpPr>
          <p:spPr>
            <a:xfrm>
              <a:off x="2833397" y="5442562"/>
              <a:ext cx="637886" cy="153521"/>
            </a:xfrm>
            <a:custGeom>
              <a:rect b="b" l="l" r="r" t="t"/>
              <a:pathLst>
                <a:path extrusionOk="0" h="173989" w="701675">
                  <a:moveTo>
                    <a:pt x="0" y="173761"/>
                  </a:moveTo>
                  <a:lnTo>
                    <a:pt x="701242" y="173761"/>
                  </a:lnTo>
                  <a:lnTo>
                    <a:pt x="701242"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98" name="Google Shape;1698;p38"/>
            <p:cNvSpPr/>
            <p:nvPr/>
          </p:nvSpPr>
          <p:spPr>
            <a:xfrm>
              <a:off x="3542953" y="5442562"/>
              <a:ext cx="374650" cy="153521"/>
            </a:xfrm>
            <a:custGeom>
              <a:rect b="b" l="l" r="r" t="t"/>
              <a:pathLst>
                <a:path extrusionOk="0" h="173989" w="412114">
                  <a:moveTo>
                    <a:pt x="0" y="173761"/>
                  </a:moveTo>
                  <a:lnTo>
                    <a:pt x="411598" y="173761"/>
                  </a:lnTo>
                  <a:lnTo>
                    <a:pt x="411598"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99" name="Google Shape;1699;p38"/>
            <p:cNvSpPr/>
            <p:nvPr/>
          </p:nvSpPr>
          <p:spPr>
            <a:xfrm>
              <a:off x="3953166" y="5442562"/>
              <a:ext cx="338282" cy="153521"/>
            </a:xfrm>
            <a:custGeom>
              <a:rect b="b" l="l" r="r" t="t"/>
              <a:pathLst>
                <a:path extrusionOk="0" h="173989" w="372110">
                  <a:moveTo>
                    <a:pt x="0" y="173761"/>
                  </a:moveTo>
                  <a:lnTo>
                    <a:pt x="371963" y="173761"/>
                  </a:lnTo>
                  <a:lnTo>
                    <a:pt x="371963"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00" name="Google Shape;1700;p38"/>
            <p:cNvSpPr/>
            <p:nvPr/>
          </p:nvSpPr>
          <p:spPr>
            <a:xfrm>
              <a:off x="4327348" y="5442562"/>
              <a:ext cx="136236" cy="153521"/>
            </a:xfrm>
            <a:custGeom>
              <a:rect b="b" l="l" r="r" t="t"/>
              <a:pathLst>
                <a:path extrusionOk="0" h="173989" w="149860">
                  <a:moveTo>
                    <a:pt x="0" y="173761"/>
                  </a:moveTo>
                  <a:lnTo>
                    <a:pt x="149395" y="173761"/>
                  </a:lnTo>
                  <a:lnTo>
                    <a:pt x="149395"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01" name="Google Shape;1701;p38"/>
            <p:cNvSpPr/>
            <p:nvPr/>
          </p:nvSpPr>
          <p:spPr>
            <a:xfrm>
              <a:off x="4499194" y="5442562"/>
              <a:ext cx="199736" cy="153521"/>
            </a:xfrm>
            <a:custGeom>
              <a:rect b="b" l="l" r="r" t="t"/>
              <a:pathLst>
                <a:path extrusionOk="0" h="173989" w="219710">
                  <a:moveTo>
                    <a:pt x="0" y="173761"/>
                  </a:moveTo>
                  <a:lnTo>
                    <a:pt x="219519" y="173761"/>
                  </a:lnTo>
                  <a:lnTo>
                    <a:pt x="2195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02" name="Google Shape;1702;p38"/>
            <p:cNvSpPr/>
            <p:nvPr/>
          </p:nvSpPr>
          <p:spPr>
            <a:xfrm>
              <a:off x="4734789" y="5442562"/>
              <a:ext cx="205509" cy="153521"/>
            </a:xfrm>
            <a:custGeom>
              <a:rect b="b" l="l" r="r" t="t"/>
              <a:pathLst>
                <a:path extrusionOk="0" h="173989" w="226060">
                  <a:moveTo>
                    <a:pt x="0" y="173761"/>
                  </a:moveTo>
                  <a:lnTo>
                    <a:pt x="225617" y="173761"/>
                  </a:lnTo>
                  <a:lnTo>
                    <a:pt x="22561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03" name="Google Shape;1703;p38"/>
            <p:cNvSpPr/>
            <p:nvPr/>
          </p:nvSpPr>
          <p:spPr>
            <a:xfrm>
              <a:off x="4973155" y="5442562"/>
              <a:ext cx="344055" cy="153521"/>
            </a:xfrm>
            <a:custGeom>
              <a:rect b="b" l="l" r="r" t="t"/>
              <a:pathLst>
                <a:path extrusionOk="0" h="173989" w="378460">
                  <a:moveTo>
                    <a:pt x="0" y="173761"/>
                  </a:moveTo>
                  <a:lnTo>
                    <a:pt x="378061" y="173761"/>
                  </a:lnTo>
                  <a:lnTo>
                    <a:pt x="378061"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04" name="Google Shape;1704;p38"/>
            <p:cNvSpPr/>
            <p:nvPr/>
          </p:nvSpPr>
          <p:spPr>
            <a:xfrm>
              <a:off x="5352880" y="5442562"/>
              <a:ext cx="330200" cy="153521"/>
            </a:xfrm>
            <a:custGeom>
              <a:rect b="b" l="l" r="r" t="t"/>
              <a:pathLst>
                <a:path extrusionOk="0" h="173989" w="363220">
                  <a:moveTo>
                    <a:pt x="0" y="173761"/>
                  </a:moveTo>
                  <a:lnTo>
                    <a:pt x="362816" y="173761"/>
                  </a:lnTo>
                  <a:lnTo>
                    <a:pt x="362816"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05" name="Google Shape;1705;p38"/>
            <p:cNvSpPr/>
            <p:nvPr/>
          </p:nvSpPr>
          <p:spPr>
            <a:xfrm>
              <a:off x="5718746" y="5442562"/>
              <a:ext cx="116609" cy="153521"/>
            </a:xfrm>
            <a:custGeom>
              <a:rect b="b" l="l" r="r" t="t"/>
              <a:pathLst>
                <a:path extrusionOk="0" h="173989" w="128270">
                  <a:moveTo>
                    <a:pt x="0" y="173761"/>
                  </a:moveTo>
                  <a:lnTo>
                    <a:pt x="128053" y="173761"/>
                  </a:lnTo>
                  <a:lnTo>
                    <a:pt x="128053"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06" name="Google Shape;1706;p38"/>
            <p:cNvSpPr/>
            <p:nvPr/>
          </p:nvSpPr>
          <p:spPr>
            <a:xfrm>
              <a:off x="5871190" y="5442562"/>
              <a:ext cx="416213" cy="153521"/>
            </a:xfrm>
            <a:custGeom>
              <a:rect b="b" l="l" r="r" t="t"/>
              <a:pathLst>
                <a:path extrusionOk="0" h="173989" w="457834">
                  <a:moveTo>
                    <a:pt x="0" y="173761"/>
                  </a:moveTo>
                  <a:lnTo>
                    <a:pt x="457332" y="173761"/>
                  </a:lnTo>
                  <a:lnTo>
                    <a:pt x="457332"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07" name="Google Shape;1707;p38"/>
            <p:cNvSpPr/>
            <p:nvPr/>
          </p:nvSpPr>
          <p:spPr>
            <a:xfrm>
              <a:off x="6322980" y="5442562"/>
              <a:ext cx="105641" cy="153521"/>
            </a:xfrm>
            <a:custGeom>
              <a:rect b="b" l="l" r="r" t="t"/>
              <a:pathLst>
                <a:path extrusionOk="0" h="173989" w="116204">
                  <a:moveTo>
                    <a:pt x="0" y="173761"/>
                  </a:moveTo>
                  <a:lnTo>
                    <a:pt x="115857" y="173761"/>
                  </a:lnTo>
                  <a:lnTo>
                    <a:pt x="11585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08" name="Google Shape;1708;p38"/>
            <p:cNvSpPr/>
            <p:nvPr/>
          </p:nvSpPr>
          <p:spPr>
            <a:xfrm>
              <a:off x="6464336" y="5442562"/>
              <a:ext cx="554759" cy="153521"/>
            </a:xfrm>
            <a:custGeom>
              <a:rect b="b" l="l" r="r" t="t"/>
              <a:pathLst>
                <a:path extrusionOk="0" h="173989" w="610234">
                  <a:moveTo>
                    <a:pt x="0" y="173761"/>
                  </a:moveTo>
                  <a:lnTo>
                    <a:pt x="609776" y="173761"/>
                  </a:lnTo>
                  <a:lnTo>
                    <a:pt x="609776" y="0"/>
                  </a:lnTo>
                  <a:lnTo>
                    <a:pt x="0" y="0"/>
                  </a:lnTo>
                  <a:lnTo>
                    <a:pt x="0" y="173761"/>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09" name="Google Shape;1709;p38"/>
            <p:cNvSpPr txBox="1"/>
            <p:nvPr/>
          </p:nvSpPr>
          <p:spPr>
            <a:xfrm>
              <a:off x="2134465" y="4981532"/>
              <a:ext cx="4890655" cy="814477"/>
            </a:xfrm>
            <a:prstGeom prst="rect">
              <a:avLst/>
            </a:prstGeom>
            <a:noFill/>
            <a:ln>
              <a:noFill/>
            </a:ln>
          </p:spPr>
          <p:txBody>
            <a:bodyPr anchorCtr="0" anchor="t" bIns="0" lIns="0" spcFirstLastPara="1" rIns="0" wrap="square" tIns="0">
              <a:spAutoFit/>
            </a:bodyPr>
            <a:lstStyle/>
            <a:p>
              <a:pPr indent="0" lvl="0" marL="11397" marR="4559" rtl="0" algn="l">
                <a:lnSpc>
                  <a:spcPct val="96100"/>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to provide new guards for future security. Such has been the patient sufferings of the colonies; and such is now the necessity which constrains them to expunge their former systems of government. the history of his present majesty is a history of unremitting injuries and usurpations, among which no one fact stands single or solitary to contradict</a:t>
              </a:r>
              <a:endParaRPr b="0" i="0" sz="1100" u="none" cap="none" strike="noStrike">
                <a:solidFill>
                  <a:schemeClr val="dk1"/>
                </a:solidFill>
                <a:latin typeface="Times New Roman"/>
                <a:ea typeface="Times New Roman"/>
                <a:cs typeface="Times New Roman"/>
                <a:sym typeface="Times New Roman"/>
              </a:endParaRPr>
            </a:p>
          </p:txBody>
        </p:sp>
        <p:sp>
          <p:nvSpPr>
            <p:cNvPr id="1710" name="Google Shape;1710;p38"/>
            <p:cNvSpPr/>
            <p:nvPr/>
          </p:nvSpPr>
          <p:spPr>
            <a:xfrm>
              <a:off x="2146011" y="5595881"/>
              <a:ext cx="169141" cy="156322"/>
            </a:xfrm>
            <a:custGeom>
              <a:rect b="b" l="l" r="r" t="t"/>
              <a:pathLst>
                <a:path extrusionOk="0" h="177165" w="186055">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11" name="Google Shape;1711;p38"/>
            <p:cNvSpPr/>
            <p:nvPr/>
          </p:nvSpPr>
          <p:spPr>
            <a:xfrm>
              <a:off x="2351118" y="5595881"/>
              <a:ext cx="446809" cy="156322"/>
            </a:xfrm>
            <a:custGeom>
              <a:rect b="b" l="l" r="r" t="t"/>
              <a:pathLst>
                <a:path extrusionOk="0" h="177165" w="491489">
                  <a:moveTo>
                    <a:pt x="0" y="176809"/>
                  </a:moveTo>
                  <a:lnTo>
                    <a:pt x="490869" y="176809"/>
                  </a:lnTo>
                  <a:lnTo>
                    <a:pt x="490869"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12" name="Google Shape;1712;p38"/>
            <p:cNvSpPr/>
            <p:nvPr/>
          </p:nvSpPr>
          <p:spPr>
            <a:xfrm>
              <a:off x="2833396" y="5595881"/>
              <a:ext cx="282864" cy="156322"/>
            </a:xfrm>
            <a:custGeom>
              <a:rect b="b" l="l" r="r" t="t"/>
              <a:pathLst>
                <a:path extrusionOk="0" h="177165" w="311150">
                  <a:moveTo>
                    <a:pt x="0" y="176809"/>
                  </a:moveTo>
                  <a:lnTo>
                    <a:pt x="310985" y="176809"/>
                  </a:lnTo>
                  <a:lnTo>
                    <a:pt x="310985"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13" name="Google Shape;1713;p38"/>
            <p:cNvSpPr/>
            <p:nvPr/>
          </p:nvSpPr>
          <p:spPr>
            <a:xfrm>
              <a:off x="3152142" y="5595881"/>
              <a:ext cx="116609" cy="156322"/>
            </a:xfrm>
            <a:custGeom>
              <a:rect b="b" l="l" r="r" t="t"/>
              <a:pathLst>
                <a:path extrusionOk="0" h="177165" w="128270">
                  <a:moveTo>
                    <a:pt x="0" y="176809"/>
                  </a:moveTo>
                  <a:lnTo>
                    <a:pt x="128053" y="176809"/>
                  </a:lnTo>
                  <a:lnTo>
                    <a:pt x="12805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14" name="Google Shape;1714;p38"/>
            <p:cNvSpPr/>
            <p:nvPr/>
          </p:nvSpPr>
          <p:spPr>
            <a:xfrm>
              <a:off x="3301815" y="5595881"/>
              <a:ext cx="169141" cy="156322"/>
            </a:xfrm>
            <a:custGeom>
              <a:rect b="b" l="l" r="r" t="t"/>
              <a:pathLst>
                <a:path extrusionOk="0" h="177165"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15" name="Google Shape;1715;p38"/>
            <p:cNvSpPr/>
            <p:nvPr/>
          </p:nvSpPr>
          <p:spPr>
            <a:xfrm>
              <a:off x="3506921" y="5595881"/>
              <a:ext cx="199736" cy="156322"/>
            </a:xfrm>
            <a:custGeom>
              <a:rect b="b" l="l" r="r" t="t"/>
              <a:pathLst>
                <a:path extrusionOk="0" h="177165" w="219710">
                  <a:moveTo>
                    <a:pt x="0" y="176809"/>
                  </a:moveTo>
                  <a:lnTo>
                    <a:pt x="219519" y="176809"/>
                  </a:lnTo>
                  <a:lnTo>
                    <a:pt x="219519"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16" name="Google Shape;1716;p38"/>
            <p:cNvSpPr/>
            <p:nvPr/>
          </p:nvSpPr>
          <p:spPr>
            <a:xfrm>
              <a:off x="3775778" y="5595881"/>
              <a:ext cx="139123" cy="156322"/>
            </a:xfrm>
            <a:custGeom>
              <a:rect b="b" l="l" r="r" t="t"/>
              <a:pathLst>
                <a:path extrusionOk="0" h="177165" w="153035">
                  <a:moveTo>
                    <a:pt x="0" y="176809"/>
                  </a:moveTo>
                  <a:lnTo>
                    <a:pt x="152444" y="176809"/>
                  </a:lnTo>
                  <a:lnTo>
                    <a:pt x="15244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17" name="Google Shape;1717;p38"/>
            <p:cNvSpPr/>
            <p:nvPr/>
          </p:nvSpPr>
          <p:spPr>
            <a:xfrm>
              <a:off x="3950395" y="5595881"/>
              <a:ext cx="113723" cy="156322"/>
            </a:xfrm>
            <a:custGeom>
              <a:rect b="b" l="l" r="r" t="t"/>
              <a:pathLst>
                <a:path extrusionOk="0" h="177165" w="125095">
                  <a:moveTo>
                    <a:pt x="0" y="176809"/>
                  </a:moveTo>
                  <a:lnTo>
                    <a:pt x="125004" y="176809"/>
                  </a:lnTo>
                  <a:lnTo>
                    <a:pt x="12500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18" name="Google Shape;1718;p38"/>
            <p:cNvSpPr/>
            <p:nvPr/>
          </p:nvSpPr>
          <p:spPr>
            <a:xfrm>
              <a:off x="4100067" y="5595881"/>
              <a:ext cx="338282" cy="156322"/>
            </a:xfrm>
            <a:custGeom>
              <a:rect b="b" l="l" r="r" t="t"/>
              <a:pathLst>
                <a:path extrusionOk="0" h="177165" w="372110">
                  <a:moveTo>
                    <a:pt x="0" y="176809"/>
                  </a:moveTo>
                  <a:lnTo>
                    <a:pt x="371963" y="176809"/>
                  </a:lnTo>
                  <a:lnTo>
                    <a:pt x="37196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19" name="Google Shape;1719;p38"/>
            <p:cNvSpPr/>
            <p:nvPr/>
          </p:nvSpPr>
          <p:spPr>
            <a:xfrm>
              <a:off x="4474250" y="5595881"/>
              <a:ext cx="258041" cy="156322"/>
            </a:xfrm>
            <a:custGeom>
              <a:rect b="b" l="l" r="r" t="t"/>
              <a:pathLst>
                <a:path extrusionOk="0" h="177165" w="283845">
                  <a:moveTo>
                    <a:pt x="0" y="176809"/>
                  </a:moveTo>
                  <a:lnTo>
                    <a:pt x="283546" y="176809"/>
                  </a:lnTo>
                  <a:lnTo>
                    <a:pt x="28354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20" name="Google Shape;1720;p38"/>
            <p:cNvSpPr/>
            <p:nvPr/>
          </p:nvSpPr>
          <p:spPr>
            <a:xfrm>
              <a:off x="4768050" y="5595881"/>
              <a:ext cx="108527" cy="156322"/>
            </a:xfrm>
            <a:custGeom>
              <a:rect b="b" l="l" r="r" t="t"/>
              <a:pathLst>
                <a:path extrusionOk="0" h="177165" w="119379">
                  <a:moveTo>
                    <a:pt x="0" y="176809"/>
                  </a:moveTo>
                  <a:lnTo>
                    <a:pt x="118906" y="176809"/>
                  </a:lnTo>
                  <a:lnTo>
                    <a:pt x="118906"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21" name="Google Shape;1721;p38"/>
            <p:cNvSpPr/>
            <p:nvPr/>
          </p:nvSpPr>
          <p:spPr>
            <a:xfrm>
              <a:off x="4912179" y="5595881"/>
              <a:ext cx="313459" cy="156322"/>
            </a:xfrm>
            <a:custGeom>
              <a:rect b="b" l="l" r="r" t="t"/>
              <a:pathLst>
                <a:path extrusionOk="0" h="177165" w="344804">
                  <a:moveTo>
                    <a:pt x="0" y="176809"/>
                  </a:moveTo>
                  <a:lnTo>
                    <a:pt x="344523" y="176809"/>
                  </a:lnTo>
                  <a:lnTo>
                    <a:pt x="34452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22" name="Google Shape;1722;p38"/>
            <p:cNvSpPr/>
            <p:nvPr/>
          </p:nvSpPr>
          <p:spPr>
            <a:xfrm>
              <a:off x="5261414" y="5595881"/>
              <a:ext cx="338282" cy="156322"/>
            </a:xfrm>
            <a:custGeom>
              <a:rect b="b" l="l" r="r" t="t"/>
              <a:pathLst>
                <a:path extrusionOk="0" h="177165" w="372110">
                  <a:moveTo>
                    <a:pt x="0" y="176809"/>
                  </a:moveTo>
                  <a:lnTo>
                    <a:pt x="371963" y="176809"/>
                  </a:lnTo>
                  <a:lnTo>
                    <a:pt x="37196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23" name="Google Shape;1723;p38"/>
            <p:cNvSpPr/>
            <p:nvPr/>
          </p:nvSpPr>
          <p:spPr>
            <a:xfrm>
              <a:off x="5635595" y="5595881"/>
              <a:ext cx="169141" cy="156322"/>
            </a:xfrm>
            <a:custGeom>
              <a:rect b="b" l="l" r="r" t="t"/>
              <a:pathLst>
                <a:path extrusionOk="0" h="177165" w="186054">
                  <a:moveTo>
                    <a:pt x="0" y="176809"/>
                  </a:moveTo>
                  <a:lnTo>
                    <a:pt x="185981" y="176809"/>
                  </a:lnTo>
                  <a:lnTo>
                    <a:pt x="185981"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24" name="Google Shape;1724;p38"/>
            <p:cNvSpPr/>
            <p:nvPr/>
          </p:nvSpPr>
          <p:spPr>
            <a:xfrm>
              <a:off x="5840701" y="5595881"/>
              <a:ext cx="759691" cy="156322"/>
            </a:xfrm>
            <a:custGeom>
              <a:rect b="b" l="l" r="r" t="t"/>
              <a:pathLst>
                <a:path extrusionOk="0" h="177165" w="835659">
                  <a:moveTo>
                    <a:pt x="0" y="176809"/>
                  </a:moveTo>
                  <a:lnTo>
                    <a:pt x="835393" y="176809"/>
                  </a:lnTo>
                  <a:lnTo>
                    <a:pt x="835393" y="0"/>
                  </a:lnTo>
                  <a:lnTo>
                    <a:pt x="0" y="0"/>
                  </a:lnTo>
                  <a:lnTo>
                    <a:pt x="0" y="176809"/>
                  </a:lnTo>
                  <a:close/>
                </a:path>
              </a:pathLst>
            </a:custGeom>
            <a:solidFill>
              <a:srgbClr val="FFFC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25" name="Google Shape;1725;p38"/>
            <p:cNvSpPr/>
            <p:nvPr/>
          </p:nvSpPr>
          <p:spPr>
            <a:xfrm>
              <a:off x="6636182" y="5595881"/>
              <a:ext cx="113723" cy="156322"/>
            </a:xfrm>
            <a:custGeom>
              <a:rect b="b" l="l" r="r" t="t"/>
              <a:pathLst>
                <a:path extrusionOk="0" h="177165" w="125095">
                  <a:moveTo>
                    <a:pt x="0" y="176809"/>
                  </a:moveTo>
                  <a:lnTo>
                    <a:pt x="125004" y="176809"/>
                  </a:lnTo>
                  <a:lnTo>
                    <a:pt x="12500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26" name="Google Shape;1726;p38"/>
            <p:cNvSpPr/>
            <p:nvPr/>
          </p:nvSpPr>
          <p:spPr>
            <a:xfrm>
              <a:off x="6785854" y="5595881"/>
              <a:ext cx="130464" cy="156322"/>
            </a:xfrm>
            <a:custGeom>
              <a:rect b="b" l="l" r="r" t="t"/>
              <a:pathLst>
                <a:path extrusionOk="0" h="177165" w="143509">
                  <a:moveTo>
                    <a:pt x="0" y="176809"/>
                  </a:moveTo>
                  <a:lnTo>
                    <a:pt x="143297" y="176809"/>
                  </a:lnTo>
                  <a:lnTo>
                    <a:pt x="143297"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27" name="Google Shape;1727;p38"/>
            <p:cNvSpPr txBox="1"/>
            <p:nvPr/>
          </p:nvSpPr>
          <p:spPr>
            <a:xfrm>
              <a:off x="2134466" y="5600186"/>
              <a:ext cx="4790209" cy="338554"/>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the uniform tenor of the rest, all of which have in direct object the establishment of an</a:t>
              </a:r>
              <a:endParaRPr b="0" i="0" sz="1100" u="none" cap="none" strike="noStrike">
                <a:solidFill>
                  <a:schemeClr val="dk1"/>
                </a:solidFill>
                <a:latin typeface="Times New Roman"/>
                <a:ea typeface="Times New Roman"/>
                <a:cs typeface="Times New Roman"/>
                <a:sym typeface="Times New Roman"/>
              </a:endParaRPr>
            </a:p>
          </p:txBody>
        </p:sp>
        <p:sp>
          <p:nvSpPr>
            <p:cNvPr id="1728" name="Google Shape;1728;p38"/>
            <p:cNvSpPr/>
            <p:nvPr/>
          </p:nvSpPr>
          <p:spPr>
            <a:xfrm>
              <a:off x="2146011" y="5751889"/>
              <a:ext cx="460664" cy="153521"/>
            </a:xfrm>
            <a:custGeom>
              <a:rect b="b" l="l" r="r" t="t"/>
              <a:pathLst>
                <a:path extrusionOk="0" h="173990" w="506730">
                  <a:moveTo>
                    <a:pt x="0" y="173761"/>
                  </a:moveTo>
                  <a:lnTo>
                    <a:pt x="506114" y="173761"/>
                  </a:lnTo>
                  <a:lnTo>
                    <a:pt x="506114"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29" name="Google Shape;1729;p38"/>
            <p:cNvSpPr/>
            <p:nvPr/>
          </p:nvSpPr>
          <p:spPr>
            <a:xfrm>
              <a:off x="2642149" y="5751889"/>
              <a:ext cx="424295" cy="153521"/>
            </a:xfrm>
            <a:custGeom>
              <a:rect b="b" l="l" r="r" t="t"/>
              <a:pathLst>
                <a:path extrusionOk="0" h="173990" w="466725">
                  <a:moveTo>
                    <a:pt x="0" y="173761"/>
                  </a:moveTo>
                  <a:lnTo>
                    <a:pt x="466478" y="173761"/>
                  </a:lnTo>
                  <a:lnTo>
                    <a:pt x="466478"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30" name="Google Shape;1730;p38"/>
            <p:cNvSpPr/>
            <p:nvPr/>
          </p:nvSpPr>
          <p:spPr>
            <a:xfrm>
              <a:off x="3102252" y="5751889"/>
              <a:ext cx="247073" cy="153521"/>
            </a:xfrm>
            <a:custGeom>
              <a:rect b="b" l="l" r="r" t="t"/>
              <a:pathLst>
                <a:path extrusionOk="0" h="173990" w="271779">
                  <a:moveTo>
                    <a:pt x="0" y="173761"/>
                  </a:moveTo>
                  <a:lnTo>
                    <a:pt x="271350" y="173761"/>
                  </a:lnTo>
                  <a:lnTo>
                    <a:pt x="271350"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31" name="Google Shape;1731;p38"/>
            <p:cNvSpPr/>
            <p:nvPr/>
          </p:nvSpPr>
          <p:spPr>
            <a:xfrm>
              <a:off x="3384966" y="5751889"/>
              <a:ext cx="282864" cy="153521"/>
            </a:xfrm>
            <a:custGeom>
              <a:rect b="b" l="l" r="r" t="t"/>
              <a:pathLst>
                <a:path extrusionOk="0" h="173990" w="311150">
                  <a:moveTo>
                    <a:pt x="0" y="173761"/>
                  </a:moveTo>
                  <a:lnTo>
                    <a:pt x="310985" y="173761"/>
                  </a:lnTo>
                  <a:lnTo>
                    <a:pt x="310985"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32" name="Google Shape;1732;p38"/>
            <p:cNvSpPr/>
            <p:nvPr/>
          </p:nvSpPr>
          <p:spPr>
            <a:xfrm>
              <a:off x="3703712" y="5751889"/>
              <a:ext cx="305377" cy="153521"/>
            </a:xfrm>
            <a:custGeom>
              <a:rect b="b" l="l" r="r" t="t"/>
              <a:pathLst>
                <a:path extrusionOk="0" h="173990" w="335914">
                  <a:moveTo>
                    <a:pt x="0" y="173761"/>
                  </a:moveTo>
                  <a:lnTo>
                    <a:pt x="335377" y="173761"/>
                  </a:lnTo>
                  <a:lnTo>
                    <a:pt x="335377"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33" name="Google Shape;1733;p38"/>
            <p:cNvSpPr/>
            <p:nvPr/>
          </p:nvSpPr>
          <p:spPr>
            <a:xfrm>
              <a:off x="4077894" y="5751889"/>
              <a:ext cx="155286" cy="153521"/>
            </a:xfrm>
            <a:custGeom>
              <a:rect b="b" l="l" r="r" t="t"/>
              <a:pathLst>
                <a:path extrusionOk="0" h="173990" w="170814">
                  <a:moveTo>
                    <a:pt x="0" y="173761"/>
                  </a:moveTo>
                  <a:lnTo>
                    <a:pt x="170737" y="173761"/>
                  </a:lnTo>
                  <a:lnTo>
                    <a:pt x="17073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34" name="Google Shape;1734;p38"/>
            <p:cNvSpPr/>
            <p:nvPr/>
          </p:nvSpPr>
          <p:spPr>
            <a:xfrm>
              <a:off x="4269141" y="5751889"/>
              <a:ext cx="313459" cy="153521"/>
            </a:xfrm>
            <a:custGeom>
              <a:rect b="b" l="l" r="r" t="t"/>
              <a:pathLst>
                <a:path extrusionOk="0" h="173990" w="344804">
                  <a:moveTo>
                    <a:pt x="0" y="173761"/>
                  </a:moveTo>
                  <a:lnTo>
                    <a:pt x="344523" y="173761"/>
                  </a:lnTo>
                  <a:lnTo>
                    <a:pt x="344523"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35" name="Google Shape;1735;p38"/>
            <p:cNvSpPr/>
            <p:nvPr/>
          </p:nvSpPr>
          <p:spPr>
            <a:xfrm>
              <a:off x="4618377" y="5751889"/>
              <a:ext cx="199736" cy="153521"/>
            </a:xfrm>
            <a:custGeom>
              <a:rect b="b" l="l" r="r" t="t"/>
              <a:pathLst>
                <a:path extrusionOk="0" h="173990" w="219710">
                  <a:moveTo>
                    <a:pt x="0" y="173761"/>
                  </a:moveTo>
                  <a:lnTo>
                    <a:pt x="219519" y="173761"/>
                  </a:lnTo>
                  <a:lnTo>
                    <a:pt x="219519"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36" name="Google Shape;1736;p38"/>
            <p:cNvSpPr/>
            <p:nvPr/>
          </p:nvSpPr>
          <p:spPr>
            <a:xfrm>
              <a:off x="4887234" y="5751889"/>
              <a:ext cx="136236" cy="153521"/>
            </a:xfrm>
            <a:custGeom>
              <a:rect b="b" l="l" r="r" t="t"/>
              <a:pathLst>
                <a:path extrusionOk="0" h="173990" w="149860">
                  <a:moveTo>
                    <a:pt x="0" y="173761"/>
                  </a:moveTo>
                  <a:lnTo>
                    <a:pt x="149395" y="173761"/>
                  </a:lnTo>
                  <a:lnTo>
                    <a:pt x="149395"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37" name="Google Shape;1737;p38"/>
            <p:cNvSpPr/>
            <p:nvPr/>
          </p:nvSpPr>
          <p:spPr>
            <a:xfrm>
              <a:off x="5059079" y="5751889"/>
              <a:ext cx="260927" cy="153521"/>
            </a:xfrm>
            <a:custGeom>
              <a:rect b="b" l="l" r="r" t="t"/>
              <a:pathLst>
                <a:path extrusionOk="0" h="173990" w="287020">
                  <a:moveTo>
                    <a:pt x="0" y="173761"/>
                  </a:moveTo>
                  <a:lnTo>
                    <a:pt x="286594" y="173761"/>
                  </a:lnTo>
                  <a:lnTo>
                    <a:pt x="286594"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38" name="Google Shape;1738;p38"/>
            <p:cNvSpPr/>
            <p:nvPr/>
          </p:nvSpPr>
          <p:spPr>
            <a:xfrm>
              <a:off x="5355652" y="5751889"/>
              <a:ext cx="130464" cy="153521"/>
            </a:xfrm>
            <a:custGeom>
              <a:rect b="b" l="l" r="r" t="t"/>
              <a:pathLst>
                <a:path extrusionOk="0" h="173990" w="143510">
                  <a:moveTo>
                    <a:pt x="0" y="173761"/>
                  </a:moveTo>
                  <a:lnTo>
                    <a:pt x="143297" y="173761"/>
                  </a:lnTo>
                  <a:lnTo>
                    <a:pt x="14329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39" name="Google Shape;1739;p38"/>
            <p:cNvSpPr/>
            <p:nvPr/>
          </p:nvSpPr>
          <p:spPr>
            <a:xfrm>
              <a:off x="5521955" y="5751889"/>
              <a:ext cx="546100" cy="153521"/>
            </a:xfrm>
            <a:custGeom>
              <a:rect b="b" l="l" r="r" t="t"/>
              <a:pathLst>
                <a:path extrusionOk="0" h="173990" w="600709">
                  <a:moveTo>
                    <a:pt x="0" y="173761"/>
                  </a:moveTo>
                  <a:lnTo>
                    <a:pt x="600629" y="173761"/>
                  </a:lnTo>
                  <a:lnTo>
                    <a:pt x="600629"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40" name="Google Shape;1740;p38"/>
            <p:cNvSpPr/>
            <p:nvPr/>
          </p:nvSpPr>
          <p:spPr>
            <a:xfrm>
              <a:off x="6104015" y="5751889"/>
              <a:ext cx="105641" cy="153521"/>
            </a:xfrm>
            <a:custGeom>
              <a:rect b="b" l="l" r="r" t="t"/>
              <a:pathLst>
                <a:path extrusionOk="0" h="173990" w="116204">
                  <a:moveTo>
                    <a:pt x="0" y="173761"/>
                  </a:moveTo>
                  <a:lnTo>
                    <a:pt x="115857" y="173761"/>
                  </a:lnTo>
                  <a:lnTo>
                    <a:pt x="115857" y="0"/>
                  </a:lnTo>
                  <a:lnTo>
                    <a:pt x="0" y="0"/>
                  </a:lnTo>
                  <a:lnTo>
                    <a:pt x="0" y="173761"/>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41" name="Google Shape;1741;p38"/>
            <p:cNvSpPr/>
            <p:nvPr/>
          </p:nvSpPr>
          <p:spPr>
            <a:xfrm>
              <a:off x="6245371" y="5751889"/>
              <a:ext cx="61191" cy="153521"/>
            </a:xfrm>
            <a:custGeom>
              <a:rect b="b" l="l" r="r" t="t"/>
              <a:pathLst>
                <a:path extrusionOk="0" h="173990" w="67309">
                  <a:moveTo>
                    <a:pt x="0" y="173761"/>
                  </a:moveTo>
                  <a:lnTo>
                    <a:pt x="67075" y="173761"/>
                  </a:lnTo>
                  <a:lnTo>
                    <a:pt x="67075" y="0"/>
                  </a:lnTo>
                  <a:lnTo>
                    <a:pt x="0" y="0"/>
                  </a:lnTo>
                  <a:lnTo>
                    <a:pt x="0" y="173761"/>
                  </a:lnTo>
                  <a:close/>
                </a:path>
              </a:pathLst>
            </a:custGeom>
            <a:solidFill>
              <a:srgbClr val="FF40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42" name="Google Shape;1742;p38"/>
            <p:cNvSpPr/>
            <p:nvPr/>
          </p:nvSpPr>
          <p:spPr>
            <a:xfrm>
              <a:off x="6342382" y="5751889"/>
              <a:ext cx="368877" cy="153521"/>
            </a:xfrm>
            <a:custGeom>
              <a:rect b="b" l="l" r="r" t="t"/>
              <a:pathLst>
                <a:path extrusionOk="0" h="173990" w="405765">
                  <a:moveTo>
                    <a:pt x="0" y="173761"/>
                  </a:moveTo>
                  <a:lnTo>
                    <a:pt x="405501" y="173761"/>
                  </a:lnTo>
                  <a:lnTo>
                    <a:pt x="405501"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43" name="Google Shape;1743;p38"/>
            <p:cNvSpPr/>
            <p:nvPr/>
          </p:nvSpPr>
          <p:spPr>
            <a:xfrm>
              <a:off x="6747052" y="5751889"/>
              <a:ext cx="321541" cy="153521"/>
            </a:xfrm>
            <a:custGeom>
              <a:rect b="b" l="l" r="r" t="t"/>
              <a:pathLst>
                <a:path extrusionOk="0" h="173990" w="353695">
                  <a:moveTo>
                    <a:pt x="0" y="173761"/>
                  </a:moveTo>
                  <a:lnTo>
                    <a:pt x="353670" y="173761"/>
                  </a:lnTo>
                  <a:lnTo>
                    <a:pt x="353670" y="0"/>
                  </a:lnTo>
                  <a:lnTo>
                    <a:pt x="0" y="0"/>
                  </a:lnTo>
                  <a:lnTo>
                    <a:pt x="0" y="173761"/>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44" name="Google Shape;1744;p38"/>
            <p:cNvSpPr txBox="1"/>
            <p:nvPr/>
          </p:nvSpPr>
          <p:spPr>
            <a:xfrm>
              <a:off x="2134466" y="5756195"/>
              <a:ext cx="4975514" cy="338554"/>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absolute tyranny over these states. To prove this, let facts be submitted to a candid world,</a:t>
              </a:r>
              <a:endParaRPr b="0" i="0" sz="1100" u="none" cap="none" strike="noStrike">
                <a:solidFill>
                  <a:schemeClr val="dk1"/>
                </a:solidFill>
                <a:latin typeface="Times New Roman"/>
                <a:ea typeface="Times New Roman"/>
                <a:cs typeface="Times New Roman"/>
                <a:sym typeface="Times New Roman"/>
              </a:endParaRPr>
            </a:p>
          </p:txBody>
        </p:sp>
        <p:sp>
          <p:nvSpPr>
            <p:cNvPr id="1745" name="Google Shape;1745;p38"/>
            <p:cNvSpPr/>
            <p:nvPr/>
          </p:nvSpPr>
          <p:spPr>
            <a:xfrm>
              <a:off x="2146011" y="5905208"/>
              <a:ext cx="163945" cy="156322"/>
            </a:xfrm>
            <a:custGeom>
              <a:rect b="b" l="l" r="r" t="t"/>
              <a:pathLst>
                <a:path extrusionOk="0" h="177165" w="180339">
                  <a:moveTo>
                    <a:pt x="0" y="176809"/>
                  </a:moveTo>
                  <a:lnTo>
                    <a:pt x="179883" y="176809"/>
                  </a:lnTo>
                  <a:lnTo>
                    <a:pt x="179883"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46" name="Google Shape;1746;p38"/>
            <p:cNvSpPr/>
            <p:nvPr/>
          </p:nvSpPr>
          <p:spPr>
            <a:xfrm>
              <a:off x="2345575" y="5905208"/>
              <a:ext cx="166832" cy="156322"/>
            </a:xfrm>
            <a:custGeom>
              <a:rect b="b" l="l" r="r" t="t"/>
              <a:pathLst>
                <a:path extrusionOk="0" h="177165" w="183514">
                  <a:moveTo>
                    <a:pt x="0" y="176809"/>
                  </a:moveTo>
                  <a:lnTo>
                    <a:pt x="182932" y="176809"/>
                  </a:lnTo>
                  <a:lnTo>
                    <a:pt x="182932"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47" name="Google Shape;1747;p38"/>
            <p:cNvSpPr/>
            <p:nvPr/>
          </p:nvSpPr>
          <p:spPr>
            <a:xfrm>
              <a:off x="2547909" y="5905208"/>
              <a:ext cx="260927" cy="156322"/>
            </a:xfrm>
            <a:custGeom>
              <a:rect b="b" l="l" r="r" t="t"/>
              <a:pathLst>
                <a:path extrusionOk="0" h="177165" w="287019">
                  <a:moveTo>
                    <a:pt x="0" y="176809"/>
                  </a:moveTo>
                  <a:lnTo>
                    <a:pt x="286594" y="176809"/>
                  </a:lnTo>
                  <a:lnTo>
                    <a:pt x="286594"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48" name="Google Shape;1748;p38"/>
            <p:cNvSpPr/>
            <p:nvPr/>
          </p:nvSpPr>
          <p:spPr>
            <a:xfrm>
              <a:off x="2844482" y="5905208"/>
              <a:ext cx="113723" cy="156322"/>
            </a:xfrm>
            <a:custGeom>
              <a:rect b="b" l="l" r="r" t="t"/>
              <a:pathLst>
                <a:path extrusionOk="0" h="177165" w="125095">
                  <a:moveTo>
                    <a:pt x="0" y="176809"/>
                  </a:moveTo>
                  <a:lnTo>
                    <a:pt x="125004" y="176809"/>
                  </a:lnTo>
                  <a:lnTo>
                    <a:pt x="12500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49" name="Google Shape;1749;p38"/>
            <p:cNvSpPr/>
            <p:nvPr/>
          </p:nvSpPr>
          <p:spPr>
            <a:xfrm>
              <a:off x="2994155" y="5905208"/>
              <a:ext cx="338282" cy="156322"/>
            </a:xfrm>
            <a:custGeom>
              <a:rect b="b" l="l" r="r" t="t"/>
              <a:pathLst>
                <a:path extrusionOk="0" h="177165" w="372110">
                  <a:moveTo>
                    <a:pt x="0" y="176809"/>
                  </a:moveTo>
                  <a:lnTo>
                    <a:pt x="371963" y="176809"/>
                  </a:lnTo>
                  <a:lnTo>
                    <a:pt x="371963"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50" name="Google Shape;1750;p38"/>
            <p:cNvSpPr/>
            <p:nvPr/>
          </p:nvSpPr>
          <p:spPr>
            <a:xfrm>
              <a:off x="3368336" y="5905208"/>
              <a:ext cx="161059" cy="156322"/>
            </a:xfrm>
            <a:custGeom>
              <a:rect b="b" l="l" r="r" t="t"/>
              <a:pathLst>
                <a:path extrusionOk="0" h="177165" w="177164">
                  <a:moveTo>
                    <a:pt x="0" y="176809"/>
                  </a:moveTo>
                  <a:lnTo>
                    <a:pt x="176835" y="176809"/>
                  </a:lnTo>
                  <a:lnTo>
                    <a:pt x="176835"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51" name="Google Shape;1751;p38"/>
            <p:cNvSpPr/>
            <p:nvPr/>
          </p:nvSpPr>
          <p:spPr>
            <a:xfrm>
              <a:off x="3565128" y="5905208"/>
              <a:ext cx="368877" cy="156322"/>
            </a:xfrm>
            <a:custGeom>
              <a:rect b="b" l="l" r="r" t="t"/>
              <a:pathLst>
                <a:path extrusionOk="0" h="177165" w="405764">
                  <a:moveTo>
                    <a:pt x="0" y="176809"/>
                  </a:moveTo>
                  <a:lnTo>
                    <a:pt x="405501" y="176809"/>
                  </a:lnTo>
                  <a:lnTo>
                    <a:pt x="405501"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52" name="Google Shape;1752;p38"/>
            <p:cNvSpPr/>
            <p:nvPr/>
          </p:nvSpPr>
          <p:spPr>
            <a:xfrm>
              <a:off x="3969797" y="5905208"/>
              <a:ext cx="58305" cy="156322"/>
            </a:xfrm>
            <a:custGeom>
              <a:rect b="b" l="l" r="r" t="t"/>
              <a:pathLst>
                <a:path extrusionOk="0" h="177165" w="64135">
                  <a:moveTo>
                    <a:pt x="0" y="176809"/>
                  </a:moveTo>
                  <a:lnTo>
                    <a:pt x="64026" y="176809"/>
                  </a:lnTo>
                  <a:lnTo>
                    <a:pt x="64026" y="0"/>
                  </a:lnTo>
                  <a:lnTo>
                    <a:pt x="0" y="0"/>
                  </a:lnTo>
                  <a:lnTo>
                    <a:pt x="0" y="176809"/>
                  </a:lnTo>
                  <a:close/>
                </a:path>
              </a:pathLst>
            </a:custGeom>
            <a:solidFill>
              <a:srgbClr val="FF40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53" name="Google Shape;1753;p38"/>
            <p:cNvSpPr/>
            <p:nvPr/>
          </p:nvSpPr>
          <p:spPr>
            <a:xfrm>
              <a:off x="4064035" y="5905208"/>
              <a:ext cx="255155" cy="156322"/>
            </a:xfrm>
            <a:custGeom>
              <a:rect b="b" l="l" r="r" t="t"/>
              <a:pathLst>
                <a:path extrusionOk="0" h="177165" w="280670">
                  <a:moveTo>
                    <a:pt x="0" y="176809"/>
                  </a:moveTo>
                  <a:lnTo>
                    <a:pt x="280497" y="176809"/>
                  </a:lnTo>
                  <a:lnTo>
                    <a:pt x="280497"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54" name="Google Shape;1754;p38"/>
            <p:cNvSpPr/>
            <p:nvPr/>
          </p:nvSpPr>
          <p:spPr>
            <a:xfrm>
              <a:off x="4355065" y="5905208"/>
              <a:ext cx="166832" cy="156322"/>
            </a:xfrm>
            <a:custGeom>
              <a:rect b="b" l="l" r="r" t="t"/>
              <a:pathLst>
                <a:path extrusionOk="0" h="177165" w="183514">
                  <a:moveTo>
                    <a:pt x="0" y="176809"/>
                  </a:moveTo>
                  <a:lnTo>
                    <a:pt x="182932" y="176809"/>
                  </a:lnTo>
                  <a:lnTo>
                    <a:pt x="182932"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55" name="Google Shape;1755;p38"/>
            <p:cNvSpPr/>
            <p:nvPr/>
          </p:nvSpPr>
          <p:spPr>
            <a:xfrm>
              <a:off x="4557399" y="5905208"/>
              <a:ext cx="504536" cy="156322"/>
            </a:xfrm>
            <a:custGeom>
              <a:rect b="b" l="l" r="r" t="t"/>
              <a:pathLst>
                <a:path extrusionOk="0" h="177165" w="554989">
                  <a:moveTo>
                    <a:pt x="0" y="176809"/>
                  </a:moveTo>
                  <a:lnTo>
                    <a:pt x="554896" y="176809"/>
                  </a:lnTo>
                  <a:lnTo>
                    <a:pt x="554896"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56" name="Google Shape;1756;p38"/>
            <p:cNvSpPr/>
            <p:nvPr/>
          </p:nvSpPr>
          <p:spPr>
            <a:xfrm>
              <a:off x="5097884" y="5905208"/>
              <a:ext cx="139123" cy="156322"/>
            </a:xfrm>
            <a:custGeom>
              <a:rect b="b" l="l" r="r" t="t"/>
              <a:pathLst>
                <a:path extrusionOk="0" h="177165" w="153035">
                  <a:moveTo>
                    <a:pt x="0" y="176809"/>
                  </a:moveTo>
                  <a:lnTo>
                    <a:pt x="152444" y="176809"/>
                  </a:lnTo>
                  <a:lnTo>
                    <a:pt x="152444" y="0"/>
                  </a:lnTo>
                  <a:lnTo>
                    <a:pt x="0" y="0"/>
                  </a:lnTo>
                  <a:lnTo>
                    <a:pt x="0" y="176809"/>
                  </a:lnTo>
                  <a:close/>
                </a:path>
              </a:pathLst>
            </a:custGeom>
            <a:solidFill>
              <a:srgbClr val="0A31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57" name="Google Shape;1757;p38"/>
            <p:cNvSpPr/>
            <p:nvPr/>
          </p:nvSpPr>
          <p:spPr>
            <a:xfrm>
              <a:off x="5272501" y="5905208"/>
              <a:ext cx="538018" cy="156322"/>
            </a:xfrm>
            <a:custGeom>
              <a:rect b="b" l="l" r="r" t="t"/>
              <a:pathLst>
                <a:path extrusionOk="0" h="177165" w="591820">
                  <a:moveTo>
                    <a:pt x="0" y="176809"/>
                  </a:moveTo>
                  <a:lnTo>
                    <a:pt x="591482" y="176809"/>
                  </a:lnTo>
                  <a:lnTo>
                    <a:pt x="591482" y="0"/>
                  </a:lnTo>
                  <a:lnTo>
                    <a:pt x="0" y="0"/>
                  </a:lnTo>
                  <a:lnTo>
                    <a:pt x="0" y="176809"/>
                  </a:lnTo>
                  <a:close/>
                </a:path>
              </a:pathLst>
            </a:custGeom>
            <a:solidFill>
              <a:srgbClr val="FF28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58" name="Google Shape;1758;p38"/>
            <p:cNvSpPr txBox="1"/>
            <p:nvPr/>
          </p:nvSpPr>
          <p:spPr>
            <a:xfrm>
              <a:off x="2134466" y="5909513"/>
              <a:ext cx="5104534" cy="169277"/>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imes New Roman"/>
                  <a:ea typeface="Times New Roman"/>
                  <a:cs typeface="Times New Roman"/>
                  <a:sym typeface="Times New Roman"/>
                </a:rPr>
                <a:t>for the truth of which we pledge a faith yet unsullied by falsehood.</a:t>
              </a:r>
              <a:endParaRPr b="0" i="0" sz="1100" u="none" cap="none" strike="noStrike">
                <a:solidFill>
                  <a:schemeClr val="dk1"/>
                </a:solidFill>
                <a:latin typeface="Times New Roman"/>
                <a:ea typeface="Times New Roman"/>
                <a:cs typeface="Times New Roman"/>
                <a:sym typeface="Times New Roman"/>
              </a:endParaRPr>
            </a:p>
          </p:txBody>
        </p:sp>
      </p:grpSp>
      <p:sp>
        <p:nvSpPr>
          <p:cNvPr id="1759" name="Google Shape;1759;p38"/>
          <p:cNvSpPr/>
          <p:nvPr/>
        </p:nvSpPr>
        <p:spPr>
          <a:xfrm>
            <a:off x="609600" y="5210816"/>
            <a:ext cx="1177636" cy="605118"/>
          </a:xfrm>
          <a:custGeom>
            <a:rect b="b" l="l" r="r" t="t"/>
            <a:pathLst>
              <a:path extrusionOk="0" h="685800" w="1295400">
                <a:moveTo>
                  <a:pt x="0" y="0"/>
                </a:moveTo>
                <a:lnTo>
                  <a:pt x="1295400" y="0"/>
                </a:lnTo>
                <a:lnTo>
                  <a:pt x="1295400" y="685799"/>
                </a:lnTo>
                <a:lnTo>
                  <a:pt x="0" y="685799"/>
                </a:lnTo>
                <a:lnTo>
                  <a:pt x="0" y="0"/>
                </a:lnTo>
                <a:close/>
              </a:path>
            </a:pathLst>
          </a:custGeom>
          <a:solidFill>
            <a:srgbClr val="D783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60" name="Google Shape;1760;p38"/>
          <p:cNvSpPr txBox="1"/>
          <p:nvPr/>
        </p:nvSpPr>
        <p:spPr>
          <a:xfrm>
            <a:off x="638175" y="5269718"/>
            <a:ext cx="1120486" cy="487313"/>
          </a:xfrm>
          <a:prstGeom prst="rect">
            <a:avLst/>
          </a:prstGeom>
          <a:noFill/>
          <a:ln>
            <a:noFill/>
          </a:ln>
        </p:spPr>
        <p:txBody>
          <a:bodyPr anchorCtr="0" anchor="t" bIns="0" lIns="0" spcFirstLastPara="1" rIns="0" wrap="square" tIns="0">
            <a:spAutoFit/>
          </a:bodyPr>
          <a:lstStyle/>
          <a:p>
            <a:pPr indent="0" lvl="0" marL="11397" marR="0" rtl="0" algn="l">
              <a:lnSpc>
                <a:spcPct val="119437"/>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Map Task 2</a:t>
            </a:r>
            <a:endParaRPr b="0" i="0" sz="1600" u="none" cap="none" strike="noStrike">
              <a:solidFill>
                <a:schemeClr val="dk1"/>
              </a:solidFill>
              <a:latin typeface="Arial"/>
              <a:ea typeface="Arial"/>
              <a:cs typeface="Arial"/>
              <a:sym typeface="Arial"/>
            </a:endParaRPr>
          </a:p>
          <a:p>
            <a:pPr indent="0" lvl="0" marL="11397" marR="0" rtl="0" algn="l">
              <a:lnSpc>
                <a:spcPct val="119437"/>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(190 words)</a:t>
            </a:r>
            <a:endParaRPr b="0" i="0" sz="1400" u="none" cap="none" strike="noStrike">
              <a:solidFill>
                <a:srgbClr val="000000"/>
              </a:solidFill>
              <a:latin typeface="Arial"/>
              <a:ea typeface="Arial"/>
              <a:cs typeface="Arial"/>
              <a:sym typeface="Arial"/>
            </a:endParaRPr>
          </a:p>
        </p:txBody>
      </p:sp>
      <p:sp>
        <p:nvSpPr>
          <p:cNvPr id="1761" name="Google Shape;1761;p38"/>
          <p:cNvSpPr txBox="1"/>
          <p:nvPr/>
        </p:nvSpPr>
        <p:spPr>
          <a:xfrm>
            <a:off x="7543800" y="2286000"/>
            <a:ext cx="1081809" cy="246221"/>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(key, value)</a:t>
            </a:r>
            <a:endParaRPr b="0" i="0" sz="1400" u="none" cap="none" strike="noStrike">
              <a:solidFill>
                <a:srgbClr val="000000"/>
              </a:solidFill>
              <a:latin typeface="Arial"/>
              <a:ea typeface="Arial"/>
              <a:cs typeface="Arial"/>
              <a:sym typeface="Arial"/>
            </a:endParaRPr>
          </a:p>
        </p:txBody>
      </p:sp>
      <p:grpSp>
        <p:nvGrpSpPr>
          <p:cNvPr id="1762" name="Google Shape;1762;p38"/>
          <p:cNvGrpSpPr/>
          <p:nvPr/>
        </p:nvGrpSpPr>
        <p:grpSpPr>
          <a:xfrm>
            <a:off x="7467600" y="2667000"/>
            <a:ext cx="1177636" cy="1143000"/>
            <a:chOff x="7342907" y="2017059"/>
            <a:chExt cx="1177636" cy="1143000"/>
          </a:xfrm>
        </p:grpSpPr>
        <p:sp>
          <p:nvSpPr>
            <p:cNvPr id="1763" name="Google Shape;1763;p38"/>
            <p:cNvSpPr/>
            <p:nvPr/>
          </p:nvSpPr>
          <p:spPr>
            <a:xfrm>
              <a:off x="7342907" y="2017059"/>
              <a:ext cx="1177636" cy="1143000"/>
            </a:xfrm>
            <a:custGeom>
              <a:rect b="b" l="l" r="r" t="t"/>
              <a:pathLst>
                <a:path extrusionOk="0" h="1295400" w="1295400">
                  <a:moveTo>
                    <a:pt x="0" y="0"/>
                  </a:moveTo>
                  <a:lnTo>
                    <a:pt x="1295400" y="0"/>
                  </a:lnTo>
                  <a:lnTo>
                    <a:pt x="1295400" y="1295400"/>
                  </a:lnTo>
                  <a:lnTo>
                    <a:pt x="0" y="1295400"/>
                  </a:lnTo>
                  <a:lnTo>
                    <a:pt x="0" y="0"/>
                  </a:lnTo>
                  <a:close/>
                </a:path>
              </a:pathLst>
            </a:custGeom>
            <a:solidFill>
              <a:srgbClr val="6095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64" name="Google Shape;1764;p38"/>
            <p:cNvSpPr/>
            <p:nvPr/>
          </p:nvSpPr>
          <p:spPr>
            <a:xfrm>
              <a:off x="7342907" y="2017059"/>
              <a:ext cx="1177636" cy="1143000"/>
            </a:xfrm>
            <a:custGeom>
              <a:rect b="b" l="l" r="r" t="t"/>
              <a:pathLst>
                <a:path extrusionOk="0" h="1295400" w="1295400">
                  <a:moveTo>
                    <a:pt x="0" y="0"/>
                  </a:moveTo>
                  <a:lnTo>
                    <a:pt x="1295399" y="0"/>
                  </a:lnTo>
                  <a:lnTo>
                    <a:pt x="1295399" y="1295399"/>
                  </a:lnTo>
                  <a:lnTo>
                    <a:pt x="0" y="1295399"/>
                  </a:lnTo>
                  <a:lnTo>
                    <a:pt x="0" y="0"/>
                  </a:lnTo>
                  <a:close/>
                </a:path>
              </a:pathLst>
            </a:custGeom>
            <a:noFill/>
            <a:ln cap="flat" cmpd="sng" w="9525">
              <a:solidFill>
                <a:srgbClr val="6095C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65" name="Google Shape;1765;p38"/>
            <p:cNvSpPr/>
            <p:nvPr/>
          </p:nvSpPr>
          <p:spPr>
            <a:xfrm>
              <a:off x="7412180" y="2084294"/>
              <a:ext cx="623455" cy="201706"/>
            </a:xfrm>
            <a:custGeom>
              <a:rect b="b" l="l" r="r" t="t"/>
              <a:pathLst>
                <a:path extrusionOk="0" h="228600" w="685800">
                  <a:moveTo>
                    <a:pt x="0" y="0"/>
                  </a:moveTo>
                  <a:lnTo>
                    <a:pt x="685800" y="0"/>
                  </a:lnTo>
                  <a:lnTo>
                    <a:pt x="685800" y="228600"/>
                  </a:lnTo>
                  <a:lnTo>
                    <a:pt x="0" y="228600"/>
                  </a:lnTo>
                  <a:lnTo>
                    <a:pt x="0" y="0"/>
                  </a:lnTo>
                  <a:close/>
                </a:path>
              </a:pathLst>
            </a:custGeom>
            <a:solidFill>
              <a:srgbClr val="FFFB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66" name="Google Shape;1766;p38"/>
            <p:cNvSpPr/>
            <p:nvPr/>
          </p:nvSpPr>
          <p:spPr>
            <a:xfrm>
              <a:off x="7412180" y="2353235"/>
              <a:ext cx="277091" cy="201706"/>
            </a:xfrm>
            <a:custGeom>
              <a:rect b="b" l="l" r="r" t="t"/>
              <a:pathLst>
                <a:path extrusionOk="0" h="228600" w="304800">
                  <a:moveTo>
                    <a:pt x="0" y="0"/>
                  </a:moveTo>
                  <a:lnTo>
                    <a:pt x="304800" y="0"/>
                  </a:lnTo>
                  <a:lnTo>
                    <a:pt x="304800" y="228600"/>
                  </a:lnTo>
                  <a:lnTo>
                    <a:pt x="0" y="228600"/>
                  </a:lnTo>
                  <a:lnTo>
                    <a:pt x="0" y="0"/>
                  </a:lnTo>
                  <a:close/>
                </a:path>
              </a:pathLst>
            </a:custGeom>
            <a:solidFill>
              <a:srgbClr val="FF26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67" name="Google Shape;1767;p38"/>
            <p:cNvSpPr/>
            <p:nvPr/>
          </p:nvSpPr>
          <p:spPr>
            <a:xfrm>
              <a:off x="7412180" y="2554941"/>
              <a:ext cx="415636" cy="201706"/>
            </a:xfrm>
            <a:custGeom>
              <a:rect b="b" l="l" r="r" t="t"/>
              <a:pathLst>
                <a:path extrusionOk="0" h="228600" w="457200">
                  <a:moveTo>
                    <a:pt x="0" y="0"/>
                  </a:moveTo>
                  <a:lnTo>
                    <a:pt x="457200" y="0"/>
                  </a:lnTo>
                  <a:lnTo>
                    <a:pt x="457200" y="228600"/>
                  </a:lnTo>
                  <a:lnTo>
                    <a:pt x="0" y="228600"/>
                  </a:lnTo>
                  <a:lnTo>
                    <a:pt x="0" y="0"/>
                  </a:lnTo>
                  <a:close/>
                </a:path>
              </a:pathLst>
            </a:custGeom>
            <a:solidFill>
              <a:srgbClr val="0433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68" name="Google Shape;1768;p38"/>
            <p:cNvSpPr/>
            <p:nvPr/>
          </p:nvSpPr>
          <p:spPr>
            <a:xfrm>
              <a:off x="7412180" y="2823882"/>
              <a:ext cx="415636" cy="201706"/>
            </a:xfrm>
            <a:custGeom>
              <a:rect b="b" l="l" r="r" t="t"/>
              <a:pathLst>
                <a:path extrusionOk="0" h="228600" w="457200">
                  <a:moveTo>
                    <a:pt x="0" y="0"/>
                  </a:moveTo>
                  <a:lnTo>
                    <a:pt x="457200" y="0"/>
                  </a:lnTo>
                  <a:lnTo>
                    <a:pt x="457200" y="228600"/>
                  </a:lnTo>
                  <a:lnTo>
                    <a:pt x="0" y="228600"/>
                  </a:lnTo>
                  <a:lnTo>
                    <a:pt x="0" y="0"/>
                  </a:lnTo>
                  <a:close/>
                </a:path>
              </a:pathLst>
            </a:custGeom>
            <a:solidFill>
              <a:srgbClr val="D783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69" name="Google Shape;1769;p38"/>
            <p:cNvSpPr txBox="1"/>
            <p:nvPr/>
          </p:nvSpPr>
          <p:spPr>
            <a:xfrm>
              <a:off x="7346661" y="2095660"/>
              <a:ext cx="1074305" cy="246221"/>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(yellow, 17)</a:t>
              </a:r>
              <a:endParaRPr b="0" i="0" sz="1600" u="none" cap="none" strike="noStrike">
                <a:solidFill>
                  <a:schemeClr val="dk1"/>
                </a:solidFill>
                <a:latin typeface="Arial"/>
                <a:ea typeface="Arial"/>
                <a:cs typeface="Arial"/>
                <a:sym typeface="Arial"/>
              </a:endParaRPr>
            </a:p>
          </p:txBody>
        </p:sp>
        <p:sp>
          <p:nvSpPr>
            <p:cNvPr id="1770" name="Google Shape;1770;p38"/>
            <p:cNvSpPr txBox="1"/>
            <p:nvPr/>
          </p:nvSpPr>
          <p:spPr>
            <a:xfrm>
              <a:off x="7346661" y="2330984"/>
              <a:ext cx="808759" cy="246221"/>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(red, 77)</a:t>
              </a:r>
              <a:endParaRPr b="0" i="0" sz="1600" u="none" cap="none" strike="noStrike">
                <a:solidFill>
                  <a:schemeClr val="dk1"/>
                </a:solidFill>
                <a:latin typeface="Arial"/>
                <a:ea typeface="Arial"/>
                <a:cs typeface="Arial"/>
                <a:sym typeface="Arial"/>
              </a:endParaRPr>
            </a:p>
          </p:txBody>
        </p:sp>
        <p:sp>
          <p:nvSpPr>
            <p:cNvPr id="1771" name="Google Shape;1771;p38"/>
            <p:cNvSpPr txBox="1"/>
            <p:nvPr/>
          </p:nvSpPr>
          <p:spPr>
            <a:xfrm>
              <a:off x="7346661" y="2577513"/>
              <a:ext cx="1017155" cy="246221"/>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(blue, 107)</a:t>
              </a:r>
              <a:endParaRPr b="0" i="0" sz="1600" u="none" cap="none" strike="noStrike">
                <a:solidFill>
                  <a:schemeClr val="dk1"/>
                </a:solidFill>
                <a:latin typeface="Arial"/>
                <a:ea typeface="Arial"/>
                <a:cs typeface="Arial"/>
                <a:sym typeface="Arial"/>
              </a:endParaRPr>
            </a:p>
          </p:txBody>
        </p:sp>
        <p:sp>
          <p:nvSpPr>
            <p:cNvPr id="1772" name="Google Shape;1772;p38"/>
            <p:cNvSpPr txBox="1"/>
            <p:nvPr/>
          </p:nvSpPr>
          <p:spPr>
            <a:xfrm>
              <a:off x="7346661" y="2812837"/>
              <a:ext cx="774123" cy="246221"/>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(pink, 3)</a:t>
              </a:r>
              <a:endParaRPr b="0" i="0" sz="1600" u="none" cap="none" strike="noStrike">
                <a:solidFill>
                  <a:schemeClr val="dk1"/>
                </a:solidFill>
                <a:latin typeface="Arial"/>
                <a:ea typeface="Arial"/>
                <a:cs typeface="Arial"/>
                <a:sym typeface="Arial"/>
              </a:endParaRPr>
            </a:p>
          </p:txBody>
        </p:sp>
      </p:grpSp>
      <p:sp>
        <p:nvSpPr>
          <p:cNvPr id="1773" name="Google Shape;1773;p38"/>
          <p:cNvSpPr/>
          <p:nvPr/>
        </p:nvSpPr>
        <p:spPr>
          <a:xfrm>
            <a:off x="1039090" y="537883"/>
            <a:ext cx="7481455" cy="739588"/>
          </a:xfrm>
          <a:custGeom>
            <a:rect b="b" l="l" r="r" t="t"/>
            <a:pathLst>
              <a:path extrusionOk="0" h="838200" w="8229600">
                <a:moveTo>
                  <a:pt x="0" y="0"/>
                </a:moveTo>
                <a:lnTo>
                  <a:pt x="8229598" y="0"/>
                </a:lnTo>
                <a:lnTo>
                  <a:pt x="8229598" y="838200"/>
                </a:lnTo>
                <a:lnTo>
                  <a:pt x="0" y="838200"/>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74" name="Google Shape;1774;p38"/>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Map-Reduce Example (with combiner)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A01A06"/>
                </a:solidFill>
                <a:latin typeface="Calibri"/>
                <a:ea typeface="Calibri"/>
                <a:cs typeface="Calibri"/>
                <a:sym typeface="Calibri"/>
              </a:rPr>
              <a:t>Word length histogram</a:t>
            </a:r>
            <a:endParaRPr b="0" i="0" sz="1400" u="none" cap="none" strike="noStrike">
              <a:solidFill>
                <a:srgbClr val="000000"/>
              </a:solidFill>
              <a:latin typeface="Arial"/>
              <a:ea typeface="Arial"/>
              <a:cs typeface="Arial"/>
              <a:sym typeface="Arial"/>
            </a:endParaRPr>
          </a:p>
        </p:txBody>
      </p:sp>
      <p:sp>
        <p:nvSpPr>
          <p:cNvPr id="1775" name="Google Shape;1775;p38"/>
          <p:cNvSpPr/>
          <p:nvPr/>
        </p:nvSpPr>
        <p:spPr>
          <a:xfrm>
            <a:off x="609600" y="2966686"/>
            <a:ext cx="1177636" cy="605118"/>
          </a:xfrm>
          <a:custGeom>
            <a:rect b="b" l="l" r="r" t="t"/>
            <a:pathLst>
              <a:path extrusionOk="0" h="685800" w="1295400">
                <a:moveTo>
                  <a:pt x="0" y="0"/>
                </a:moveTo>
                <a:lnTo>
                  <a:pt x="1295400" y="0"/>
                </a:lnTo>
                <a:lnTo>
                  <a:pt x="1295400" y="685799"/>
                </a:lnTo>
                <a:lnTo>
                  <a:pt x="0" y="685799"/>
                </a:lnTo>
                <a:lnTo>
                  <a:pt x="0" y="0"/>
                </a:lnTo>
                <a:close/>
              </a:path>
            </a:pathLst>
          </a:custGeom>
          <a:solidFill>
            <a:srgbClr val="6095C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76" name="Google Shape;1776;p38"/>
          <p:cNvSpPr txBox="1"/>
          <p:nvPr/>
        </p:nvSpPr>
        <p:spPr>
          <a:xfrm>
            <a:off x="638175" y="3025588"/>
            <a:ext cx="1120500" cy="596400"/>
          </a:xfrm>
          <a:prstGeom prst="rect">
            <a:avLst/>
          </a:prstGeom>
          <a:noFill/>
          <a:ln>
            <a:noFill/>
          </a:ln>
        </p:spPr>
        <p:txBody>
          <a:bodyPr anchorCtr="0" anchor="t" bIns="0" lIns="0" spcFirstLastPara="1" rIns="0" wrap="square" tIns="0">
            <a:spAutoFit/>
          </a:bodyPr>
          <a:lstStyle/>
          <a:p>
            <a:pPr indent="0" lvl="0" marL="11397" marR="0" rtl="0" algn="l">
              <a:lnSpc>
                <a:spcPct val="119437"/>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Map Task </a:t>
            </a:r>
            <a:r>
              <a:rPr lang="en-US" sz="1600">
                <a:solidFill>
                  <a:schemeClr val="dk1"/>
                </a:solidFill>
              </a:rPr>
              <a:t>1</a:t>
            </a:r>
            <a:endParaRPr b="0" i="0" sz="1600" u="none" cap="none" strike="noStrike">
              <a:solidFill>
                <a:schemeClr val="dk1"/>
              </a:solidFill>
              <a:latin typeface="Arial"/>
              <a:ea typeface="Arial"/>
              <a:cs typeface="Arial"/>
              <a:sym typeface="Arial"/>
            </a:endParaRPr>
          </a:p>
          <a:p>
            <a:pPr indent="0" lvl="0" marL="11397" marR="0" rtl="0" algn="l">
              <a:lnSpc>
                <a:spcPct val="119437"/>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(204 words)</a:t>
            </a:r>
            <a:endParaRPr b="0" i="0" sz="1400" u="none" cap="none" strike="noStrike">
              <a:solidFill>
                <a:srgbClr val="000000"/>
              </a:solidFill>
              <a:latin typeface="Arial"/>
              <a:ea typeface="Arial"/>
              <a:cs typeface="Arial"/>
              <a:sym typeface="Arial"/>
            </a:endParaRPr>
          </a:p>
        </p:txBody>
      </p:sp>
      <p:sp>
        <p:nvSpPr>
          <p:cNvPr id="1777" name="Google Shape;1777;p3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3600">
                <a:solidFill>
                  <a:srgbClr val="A01A06"/>
                </a:solidFill>
                <a:latin typeface="Calibri"/>
                <a:ea typeface="Calibri"/>
                <a:cs typeface="Calibri"/>
                <a:sym typeface="Calibri"/>
              </a:rPr>
              <a:t>Map-Reduce: Overview</a:t>
            </a:r>
            <a:endParaRPr b="0" sz="3600">
              <a:solidFill>
                <a:srgbClr val="A01A06"/>
              </a:solidFill>
              <a:latin typeface="Calibri"/>
              <a:ea typeface="Calibri"/>
              <a:cs typeface="Calibri"/>
              <a:sym typeface="Calibri"/>
            </a:endParaRPr>
          </a:p>
        </p:txBody>
      </p:sp>
      <p:sp>
        <p:nvSpPr>
          <p:cNvPr id="114" name="Google Shape;114;p3"/>
          <p:cNvSpPr txBox="1"/>
          <p:nvPr/>
        </p:nvSpPr>
        <p:spPr>
          <a:xfrm>
            <a:off x="381000" y="1447800"/>
            <a:ext cx="8553451" cy="435503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400"/>
              <a:buFont typeface="Arial"/>
              <a:buChar char="•"/>
            </a:pPr>
            <a:r>
              <a:rPr b="1" i="0" lang="en-US" sz="2400" u="none" cap="none" strike="noStrike">
                <a:solidFill>
                  <a:schemeClr val="dk1"/>
                </a:solidFill>
                <a:latin typeface="Tahoma"/>
                <a:ea typeface="Tahoma"/>
                <a:cs typeface="Tahoma"/>
                <a:sym typeface="Tahoma"/>
              </a:rPr>
              <a:t>Map </a:t>
            </a:r>
            <a:r>
              <a:rPr b="0" i="0" lang="en-US" sz="2400" u="none" cap="none" strike="noStrike">
                <a:solidFill>
                  <a:schemeClr val="dk1"/>
                </a:solidFill>
                <a:latin typeface="Tahoma"/>
                <a:ea typeface="Tahoma"/>
                <a:cs typeface="Tahoma"/>
                <a:sym typeface="Tahoma"/>
              </a:rPr>
              <a:t>（dividing）</a:t>
            </a:r>
            <a:endParaRPr b="1" i="0" sz="2400" u="none" cap="none" strike="noStrike">
              <a:solidFill>
                <a:schemeClr val="dk1"/>
              </a:solidFill>
              <a:latin typeface="Tahoma"/>
              <a:ea typeface="Tahoma"/>
              <a:cs typeface="Tahoma"/>
              <a:sym typeface="Tahoma"/>
            </a:endParaRPr>
          </a:p>
          <a:p>
            <a:pPr indent="-342900" lvl="1" marL="800100" marR="0" rtl="0" algn="l">
              <a:lnSpc>
                <a:spcPct val="100000"/>
              </a:lnSpc>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Divide a big job into many smaller local jobs</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For each local job, extract an output pairs (</a:t>
            </a:r>
            <a:r>
              <a:rPr b="0" i="0" lang="en-US" sz="2000" u="none" cap="none" strike="noStrike">
                <a:solidFill>
                  <a:srgbClr val="A01A06"/>
                </a:solidFill>
                <a:latin typeface="Tahoma"/>
                <a:ea typeface="Tahoma"/>
                <a:cs typeface="Tahoma"/>
                <a:sym typeface="Tahoma"/>
              </a:rPr>
              <a:t>key, values</a:t>
            </a:r>
            <a:r>
              <a:rPr b="0" i="0" lang="en-US" sz="2000" u="none" cap="none" strike="noStrike">
                <a:solidFill>
                  <a:schemeClr val="dk1"/>
                </a:solidFill>
                <a:latin typeface="Tahoma"/>
                <a:ea typeface="Tahoma"/>
                <a:cs typeface="Tahoma"/>
                <a:sym typeface="Tahoma"/>
              </a:rPr>
              <a: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800"/>
              </a:spcBef>
              <a:spcAft>
                <a:spcPts val="0"/>
              </a:spcAft>
              <a:buClr>
                <a:schemeClr val="dk1"/>
              </a:buClr>
              <a:buSzPts val="2400"/>
              <a:buFont typeface="Arial"/>
              <a:buChar char="•"/>
            </a:pPr>
            <a:r>
              <a:rPr b="1" i="0" lang="en-US" sz="2400" u="none" cap="none" strike="noStrike">
                <a:solidFill>
                  <a:schemeClr val="dk1"/>
                </a:solidFill>
                <a:latin typeface="Tahoma"/>
                <a:ea typeface="Tahoma"/>
                <a:cs typeface="Tahoma"/>
                <a:sym typeface="Tahoma"/>
              </a:rPr>
              <a:t>Group by key</a:t>
            </a:r>
            <a:r>
              <a:rPr b="0" i="0" lang="en-US" sz="2400" u="none" cap="none" strike="noStrike">
                <a:solidFill>
                  <a:schemeClr val="dk1"/>
                </a:solidFill>
                <a:latin typeface="Tahoma"/>
                <a:ea typeface="Tahoma"/>
                <a:cs typeface="Tahoma"/>
                <a:sym typeface="Tahoma"/>
              </a:rPr>
              <a:t> （gathering）</a:t>
            </a:r>
            <a:endParaRPr b="0" i="0" sz="2400" u="none" cap="none" strike="noStrike">
              <a:solidFill>
                <a:schemeClr val="dk1"/>
              </a:solidFill>
              <a:latin typeface="Tahoma"/>
              <a:ea typeface="Tahoma"/>
              <a:cs typeface="Tahoma"/>
              <a:sym typeface="Tahoma"/>
            </a:endParaRPr>
          </a:p>
          <a:p>
            <a:pPr indent="-342900" lvl="1" marL="800100" marR="0" rtl="0" algn="l">
              <a:lnSpc>
                <a:spcPct val="100000"/>
              </a:lnSpc>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Sort, shuffle, group by keys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800"/>
              </a:spcBef>
              <a:spcAft>
                <a:spcPts val="0"/>
              </a:spcAft>
              <a:buClr>
                <a:schemeClr val="dk1"/>
              </a:buClr>
              <a:buSzPts val="2400"/>
              <a:buFont typeface="Arial"/>
              <a:buChar char="•"/>
            </a:pPr>
            <a:r>
              <a:rPr b="1" i="0" lang="en-US" sz="2400" u="none" cap="none" strike="noStrike">
                <a:solidFill>
                  <a:schemeClr val="dk1"/>
                </a:solidFill>
                <a:latin typeface="Tahoma"/>
                <a:ea typeface="Tahoma"/>
                <a:cs typeface="Tahoma"/>
                <a:sym typeface="Tahoma"/>
              </a:rPr>
              <a:t>Reduce （</a:t>
            </a:r>
            <a:r>
              <a:rPr b="0" i="0" lang="en-US" sz="2400" u="none" cap="none" strike="noStrike">
                <a:solidFill>
                  <a:schemeClr val="dk1"/>
                </a:solidFill>
                <a:latin typeface="Tahoma"/>
                <a:ea typeface="Tahoma"/>
                <a:cs typeface="Tahoma"/>
                <a:sym typeface="Tahoma"/>
              </a:rPr>
              <a:t>harvesting</a:t>
            </a:r>
            <a:r>
              <a:rPr b="1" i="0" lang="en-US" sz="2400" u="none" cap="none" strike="noStrike">
                <a:solidFill>
                  <a:schemeClr val="dk1"/>
                </a:solidFill>
                <a:latin typeface="Tahoma"/>
                <a:ea typeface="Tahoma"/>
                <a:cs typeface="Tahoma"/>
                <a:sym typeface="Tahoma"/>
              </a:rPr>
              <a:t>）</a:t>
            </a:r>
            <a:endParaRPr b="1" i="0" sz="2400" u="none" cap="none" strike="noStrike">
              <a:solidFill>
                <a:schemeClr val="dk1"/>
              </a:solidFill>
              <a:latin typeface="Tahoma"/>
              <a:ea typeface="Tahoma"/>
              <a:cs typeface="Tahoma"/>
              <a:sym typeface="Tahoma"/>
            </a:endParaRPr>
          </a:p>
          <a:p>
            <a:pPr indent="-342900" lvl="1" marL="800100" marR="0" rtl="0" algn="l">
              <a:lnSpc>
                <a:spcPct val="100000"/>
              </a:lnSpc>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Aggregate, summarize, filter or transform</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1800"/>
              </a:spcBef>
              <a:spcAft>
                <a:spcPts val="0"/>
              </a:spcAft>
              <a:buClr>
                <a:schemeClr val="dk1"/>
              </a:buClr>
              <a:buSzPts val="2000"/>
              <a:buFont typeface="Arial"/>
              <a:buChar char="•"/>
            </a:pPr>
            <a:r>
              <a:rPr b="0" i="0" lang="en-US" sz="2000" u="none" cap="none" strike="noStrike">
                <a:solidFill>
                  <a:schemeClr val="dk1"/>
                </a:solidFill>
                <a:latin typeface="Tahoma"/>
                <a:ea typeface="Tahoma"/>
                <a:cs typeface="Tahoma"/>
                <a:sym typeface="Tahoma"/>
              </a:rPr>
              <a:t>Output the final result</a:t>
            </a:r>
            <a:endParaRPr b="0" i="0" sz="1800" u="none" cap="none" strike="noStrike">
              <a:solidFill>
                <a:schemeClr val="dk1"/>
              </a:solidFill>
              <a:latin typeface="Tahoma"/>
              <a:ea typeface="Tahoma"/>
              <a:cs typeface="Tahoma"/>
              <a:sym typeface="Tahoma"/>
            </a:endParaRPr>
          </a:p>
        </p:txBody>
      </p:sp>
      <p:sp>
        <p:nvSpPr>
          <p:cNvPr id="115" name="Google Shape;115;p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1" name="Shape 1781"/>
        <p:cNvGrpSpPr/>
        <p:nvPr/>
      </p:nvGrpSpPr>
      <p:grpSpPr>
        <a:xfrm>
          <a:off x="0" y="0"/>
          <a:ext cx="0" cy="0"/>
          <a:chOff x="0" y="0"/>
          <a:chExt cx="0" cy="0"/>
        </a:xfrm>
      </p:grpSpPr>
      <p:sp>
        <p:nvSpPr>
          <p:cNvPr id="1782" name="Google Shape;1782;p39"/>
          <p:cNvSpPr/>
          <p:nvPr/>
        </p:nvSpPr>
        <p:spPr>
          <a:xfrm>
            <a:off x="5999304" y="2144526"/>
            <a:ext cx="1266488" cy="806824"/>
          </a:xfrm>
          <a:custGeom>
            <a:rect b="b" l="l" r="r" t="t"/>
            <a:pathLst>
              <a:path extrusionOk="0" h="914400" w="1219200">
                <a:moveTo>
                  <a:pt x="0" y="0"/>
                </a:moveTo>
                <a:lnTo>
                  <a:pt x="1219200" y="0"/>
                </a:lnTo>
                <a:lnTo>
                  <a:pt x="1219200" y="914400"/>
                </a:lnTo>
                <a:lnTo>
                  <a:pt x="0" y="914400"/>
                </a:lnTo>
                <a:lnTo>
                  <a:pt x="0" y="0"/>
                </a:lnTo>
                <a:close/>
              </a:path>
            </a:pathLst>
          </a:custGeom>
          <a:solidFill>
            <a:srgbClr val="FFFB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83" name="Google Shape;1783;p39"/>
          <p:cNvSpPr/>
          <p:nvPr/>
        </p:nvSpPr>
        <p:spPr>
          <a:xfrm>
            <a:off x="5999304" y="2951349"/>
            <a:ext cx="1266488" cy="806824"/>
          </a:xfrm>
          <a:custGeom>
            <a:rect b="b" l="l" r="r" t="t"/>
            <a:pathLst>
              <a:path extrusionOk="0" h="914400" w="1219200">
                <a:moveTo>
                  <a:pt x="0" y="0"/>
                </a:moveTo>
                <a:lnTo>
                  <a:pt x="1219200" y="0"/>
                </a:lnTo>
                <a:lnTo>
                  <a:pt x="1219200" y="914400"/>
                </a:lnTo>
                <a:lnTo>
                  <a:pt x="0" y="914400"/>
                </a:lnTo>
                <a:lnTo>
                  <a:pt x="0" y="0"/>
                </a:lnTo>
                <a:close/>
              </a:path>
            </a:pathLst>
          </a:custGeom>
          <a:solidFill>
            <a:srgbClr val="FF26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84" name="Google Shape;1784;p39"/>
          <p:cNvSpPr/>
          <p:nvPr/>
        </p:nvSpPr>
        <p:spPr>
          <a:xfrm>
            <a:off x="5999304" y="4564997"/>
            <a:ext cx="1266488" cy="806824"/>
          </a:xfrm>
          <a:custGeom>
            <a:rect b="b" l="l" r="r" t="t"/>
            <a:pathLst>
              <a:path extrusionOk="0" h="914400" w="1219200">
                <a:moveTo>
                  <a:pt x="0" y="0"/>
                </a:moveTo>
                <a:lnTo>
                  <a:pt x="1219200" y="0"/>
                </a:lnTo>
                <a:lnTo>
                  <a:pt x="1219200" y="914398"/>
                </a:lnTo>
                <a:lnTo>
                  <a:pt x="0" y="914398"/>
                </a:lnTo>
                <a:lnTo>
                  <a:pt x="0" y="0"/>
                </a:lnTo>
                <a:close/>
              </a:path>
            </a:pathLst>
          </a:custGeom>
          <a:solidFill>
            <a:srgbClr val="D783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85" name="Google Shape;1785;p39"/>
          <p:cNvSpPr/>
          <p:nvPr/>
        </p:nvSpPr>
        <p:spPr>
          <a:xfrm>
            <a:off x="5999304" y="3758173"/>
            <a:ext cx="1266488" cy="806824"/>
          </a:xfrm>
          <a:custGeom>
            <a:rect b="b" l="l" r="r" t="t"/>
            <a:pathLst>
              <a:path extrusionOk="0" h="914400" w="1219200">
                <a:moveTo>
                  <a:pt x="0" y="0"/>
                </a:moveTo>
                <a:lnTo>
                  <a:pt x="1219200" y="0"/>
                </a:lnTo>
                <a:lnTo>
                  <a:pt x="1219200" y="914398"/>
                </a:lnTo>
                <a:lnTo>
                  <a:pt x="0" y="914398"/>
                </a:lnTo>
                <a:lnTo>
                  <a:pt x="0" y="0"/>
                </a:lnTo>
                <a:close/>
              </a:path>
            </a:pathLst>
          </a:custGeom>
          <a:solidFill>
            <a:srgbClr val="0433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86" name="Google Shape;1786;p39"/>
          <p:cNvSpPr txBox="1"/>
          <p:nvPr/>
        </p:nvSpPr>
        <p:spPr>
          <a:xfrm>
            <a:off x="6188220" y="3934864"/>
            <a:ext cx="1017155" cy="490327"/>
          </a:xfrm>
          <a:prstGeom prst="rect">
            <a:avLst/>
          </a:prstGeom>
          <a:noFill/>
          <a:ln>
            <a:noFill/>
          </a:ln>
        </p:spPr>
        <p:txBody>
          <a:bodyPr anchorCtr="0" anchor="t" bIns="0" lIns="0" spcFirstLastPara="1" rIns="0" wrap="square" tIns="0">
            <a:spAutoFit/>
          </a:bodyPr>
          <a:lstStyle/>
          <a:p>
            <a:pPr indent="0" lvl="0" marL="11397" marR="0" rtl="0" algn="l">
              <a:lnSpc>
                <a:spcPct val="119437"/>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(blue, 93)</a:t>
            </a:r>
            <a:endParaRPr b="0" i="0" sz="1400" u="none" cap="none" strike="noStrike">
              <a:solidFill>
                <a:srgbClr val="000000"/>
              </a:solidFill>
              <a:latin typeface="Arial"/>
              <a:ea typeface="Arial"/>
              <a:cs typeface="Arial"/>
              <a:sym typeface="Arial"/>
            </a:endParaRPr>
          </a:p>
          <a:p>
            <a:pPr indent="0" lvl="0" marL="11397" marR="0" rtl="0" algn="l">
              <a:lnSpc>
                <a:spcPct val="119437"/>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(blue, 107)</a:t>
            </a:r>
            <a:endParaRPr b="0" i="0" sz="1400" u="none" cap="none" strike="noStrike">
              <a:solidFill>
                <a:srgbClr val="000000"/>
              </a:solidFill>
              <a:latin typeface="Arial"/>
              <a:ea typeface="Arial"/>
              <a:cs typeface="Arial"/>
              <a:sym typeface="Arial"/>
            </a:endParaRPr>
          </a:p>
        </p:txBody>
      </p:sp>
      <p:sp>
        <p:nvSpPr>
          <p:cNvPr id="1787" name="Google Shape;1787;p39"/>
          <p:cNvSpPr txBox="1"/>
          <p:nvPr/>
        </p:nvSpPr>
        <p:spPr>
          <a:xfrm>
            <a:off x="6309736" y="4724662"/>
            <a:ext cx="774123" cy="490327"/>
          </a:xfrm>
          <a:prstGeom prst="rect">
            <a:avLst/>
          </a:prstGeom>
          <a:noFill/>
          <a:ln>
            <a:noFill/>
          </a:ln>
        </p:spPr>
        <p:txBody>
          <a:bodyPr anchorCtr="0" anchor="t" bIns="0" lIns="0" spcFirstLastPara="1" rIns="0" wrap="square" tIns="0">
            <a:spAutoFit/>
          </a:bodyPr>
          <a:lstStyle/>
          <a:p>
            <a:pPr indent="0" lvl="0" marL="11397" marR="0" rtl="0" algn="l">
              <a:lnSpc>
                <a:spcPct val="119437"/>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(pink, 6)</a:t>
            </a:r>
            <a:endParaRPr b="0" i="0" sz="1400" u="none" cap="none" strike="noStrike">
              <a:solidFill>
                <a:srgbClr val="000000"/>
              </a:solidFill>
              <a:latin typeface="Arial"/>
              <a:ea typeface="Arial"/>
              <a:cs typeface="Arial"/>
              <a:sym typeface="Arial"/>
            </a:endParaRPr>
          </a:p>
          <a:p>
            <a:pPr indent="0" lvl="0" marL="11397" marR="0" rtl="0" algn="l">
              <a:lnSpc>
                <a:spcPct val="119437"/>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(pink, 3)</a:t>
            </a:r>
            <a:endParaRPr b="0" i="0" sz="1400" u="none" cap="none" strike="noStrike">
              <a:solidFill>
                <a:srgbClr val="000000"/>
              </a:solidFill>
              <a:latin typeface="Arial"/>
              <a:ea typeface="Arial"/>
              <a:cs typeface="Arial"/>
              <a:sym typeface="Arial"/>
            </a:endParaRPr>
          </a:p>
        </p:txBody>
      </p:sp>
      <p:grpSp>
        <p:nvGrpSpPr>
          <p:cNvPr id="1788" name="Google Shape;1788;p39"/>
          <p:cNvGrpSpPr/>
          <p:nvPr/>
        </p:nvGrpSpPr>
        <p:grpSpPr>
          <a:xfrm>
            <a:off x="609600" y="1758084"/>
            <a:ext cx="4305218" cy="1941109"/>
            <a:chOff x="731693" y="1758084"/>
            <a:chExt cx="4169641" cy="1791379"/>
          </a:xfrm>
        </p:grpSpPr>
        <p:sp>
          <p:nvSpPr>
            <p:cNvPr id="1789" name="Google Shape;1789;p39"/>
            <p:cNvSpPr/>
            <p:nvPr/>
          </p:nvSpPr>
          <p:spPr>
            <a:xfrm>
              <a:off x="731693" y="2003051"/>
              <a:ext cx="4169641" cy="1546412"/>
            </a:xfrm>
            <a:custGeom>
              <a:rect b="b" l="l" r="r" t="t"/>
              <a:pathLst>
                <a:path extrusionOk="0" h="1752600" w="4586605">
                  <a:moveTo>
                    <a:pt x="0" y="0"/>
                  </a:moveTo>
                  <a:lnTo>
                    <a:pt x="4586285" y="0"/>
                  </a:lnTo>
                  <a:lnTo>
                    <a:pt x="4586285" y="1752600"/>
                  </a:lnTo>
                  <a:lnTo>
                    <a:pt x="0" y="1752600"/>
                  </a:lnTo>
                  <a:lnTo>
                    <a:pt x="0" y="0"/>
                  </a:lnTo>
                  <a:close/>
                </a:path>
              </a:pathLst>
            </a:custGeom>
            <a:solidFill>
              <a:srgbClr val="6095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90" name="Google Shape;1790;p39"/>
            <p:cNvSpPr/>
            <p:nvPr/>
          </p:nvSpPr>
          <p:spPr>
            <a:xfrm>
              <a:off x="731693" y="2003051"/>
              <a:ext cx="4169641" cy="1546412"/>
            </a:xfrm>
            <a:custGeom>
              <a:rect b="b" l="l" r="r" t="t"/>
              <a:pathLst>
                <a:path extrusionOk="0" h="1752600" w="4586605">
                  <a:moveTo>
                    <a:pt x="0" y="0"/>
                  </a:moveTo>
                  <a:lnTo>
                    <a:pt x="4586285" y="0"/>
                  </a:lnTo>
                  <a:lnTo>
                    <a:pt x="4586285" y="1752599"/>
                  </a:lnTo>
                  <a:lnTo>
                    <a:pt x="0" y="1752599"/>
                  </a:lnTo>
                  <a:lnTo>
                    <a:pt x="0" y="0"/>
                  </a:lnTo>
                  <a:close/>
                </a:path>
              </a:pathLst>
            </a:custGeom>
            <a:noFill/>
            <a:ln cap="flat" cmpd="sng" w="9525">
              <a:solidFill>
                <a:srgbClr val="6095C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91" name="Google Shape;1791;p39"/>
            <p:cNvSpPr/>
            <p:nvPr/>
          </p:nvSpPr>
          <p:spPr>
            <a:xfrm>
              <a:off x="3851852" y="2346232"/>
              <a:ext cx="623455" cy="201706"/>
            </a:xfrm>
            <a:custGeom>
              <a:rect b="b" l="l" r="r" t="t"/>
              <a:pathLst>
                <a:path extrusionOk="0" h="228600" w="685800">
                  <a:moveTo>
                    <a:pt x="0" y="0"/>
                  </a:moveTo>
                  <a:lnTo>
                    <a:pt x="685800" y="0"/>
                  </a:lnTo>
                  <a:lnTo>
                    <a:pt x="685800" y="228600"/>
                  </a:lnTo>
                  <a:lnTo>
                    <a:pt x="0" y="228600"/>
                  </a:lnTo>
                  <a:lnTo>
                    <a:pt x="0" y="0"/>
                  </a:lnTo>
                  <a:close/>
                </a:path>
              </a:pathLst>
            </a:custGeom>
            <a:solidFill>
              <a:srgbClr val="FFFB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92" name="Google Shape;1792;p39"/>
            <p:cNvSpPr/>
            <p:nvPr/>
          </p:nvSpPr>
          <p:spPr>
            <a:xfrm>
              <a:off x="3851852" y="2615173"/>
              <a:ext cx="277091" cy="201706"/>
            </a:xfrm>
            <a:custGeom>
              <a:rect b="b" l="l" r="r" t="t"/>
              <a:pathLst>
                <a:path extrusionOk="0" h="228600" w="304800">
                  <a:moveTo>
                    <a:pt x="0" y="0"/>
                  </a:moveTo>
                  <a:lnTo>
                    <a:pt x="304800" y="0"/>
                  </a:lnTo>
                  <a:lnTo>
                    <a:pt x="304800" y="228600"/>
                  </a:lnTo>
                  <a:lnTo>
                    <a:pt x="0" y="228600"/>
                  </a:lnTo>
                  <a:lnTo>
                    <a:pt x="0" y="0"/>
                  </a:lnTo>
                  <a:close/>
                </a:path>
              </a:pathLst>
            </a:custGeom>
            <a:solidFill>
              <a:srgbClr val="FF26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93" name="Google Shape;1793;p39"/>
            <p:cNvSpPr/>
            <p:nvPr/>
          </p:nvSpPr>
          <p:spPr>
            <a:xfrm>
              <a:off x="3851852" y="2816879"/>
              <a:ext cx="415636" cy="201706"/>
            </a:xfrm>
            <a:custGeom>
              <a:rect b="b" l="l" r="r" t="t"/>
              <a:pathLst>
                <a:path extrusionOk="0" h="228600" w="457200">
                  <a:moveTo>
                    <a:pt x="0" y="0"/>
                  </a:moveTo>
                  <a:lnTo>
                    <a:pt x="457200" y="0"/>
                  </a:lnTo>
                  <a:lnTo>
                    <a:pt x="457200" y="228600"/>
                  </a:lnTo>
                  <a:lnTo>
                    <a:pt x="0" y="228600"/>
                  </a:lnTo>
                  <a:lnTo>
                    <a:pt x="0" y="0"/>
                  </a:lnTo>
                  <a:close/>
                </a:path>
              </a:pathLst>
            </a:custGeom>
            <a:solidFill>
              <a:srgbClr val="0433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94" name="Google Shape;1794;p39"/>
            <p:cNvSpPr/>
            <p:nvPr/>
          </p:nvSpPr>
          <p:spPr>
            <a:xfrm>
              <a:off x="3851852" y="3085820"/>
              <a:ext cx="415636" cy="201706"/>
            </a:xfrm>
            <a:custGeom>
              <a:rect b="b" l="l" r="r" t="t"/>
              <a:pathLst>
                <a:path extrusionOk="0" h="228600" w="457200">
                  <a:moveTo>
                    <a:pt x="0" y="0"/>
                  </a:moveTo>
                  <a:lnTo>
                    <a:pt x="457200" y="0"/>
                  </a:lnTo>
                  <a:lnTo>
                    <a:pt x="457200" y="228600"/>
                  </a:lnTo>
                  <a:lnTo>
                    <a:pt x="0" y="228600"/>
                  </a:lnTo>
                  <a:lnTo>
                    <a:pt x="0" y="0"/>
                  </a:lnTo>
                  <a:close/>
                </a:path>
              </a:pathLst>
            </a:custGeom>
            <a:solidFill>
              <a:srgbClr val="D783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95" name="Google Shape;1795;p39"/>
            <p:cNvSpPr txBox="1"/>
            <p:nvPr/>
          </p:nvSpPr>
          <p:spPr>
            <a:xfrm>
              <a:off x="3786332" y="2357598"/>
              <a:ext cx="1074305" cy="246221"/>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(yellow, 17)</a:t>
              </a:r>
              <a:endParaRPr b="0" i="0" sz="1600" u="none" cap="none" strike="noStrike">
                <a:solidFill>
                  <a:schemeClr val="dk1"/>
                </a:solidFill>
                <a:latin typeface="Arial"/>
                <a:ea typeface="Arial"/>
                <a:cs typeface="Arial"/>
                <a:sym typeface="Arial"/>
              </a:endParaRPr>
            </a:p>
          </p:txBody>
        </p:sp>
        <p:sp>
          <p:nvSpPr>
            <p:cNvPr id="1796" name="Google Shape;1796;p39"/>
            <p:cNvSpPr txBox="1"/>
            <p:nvPr/>
          </p:nvSpPr>
          <p:spPr>
            <a:xfrm>
              <a:off x="3786332" y="2592922"/>
              <a:ext cx="808759" cy="246221"/>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(red, 77)</a:t>
              </a:r>
              <a:endParaRPr b="0" i="0" sz="1600" u="none" cap="none" strike="noStrike">
                <a:solidFill>
                  <a:schemeClr val="dk1"/>
                </a:solidFill>
                <a:latin typeface="Arial"/>
                <a:ea typeface="Arial"/>
                <a:cs typeface="Arial"/>
                <a:sym typeface="Arial"/>
              </a:endParaRPr>
            </a:p>
          </p:txBody>
        </p:sp>
        <p:sp>
          <p:nvSpPr>
            <p:cNvPr id="1797" name="Google Shape;1797;p39"/>
            <p:cNvSpPr txBox="1"/>
            <p:nvPr/>
          </p:nvSpPr>
          <p:spPr>
            <a:xfrm>
              <a:off x="3786332" y="2839451"/>
              <a:ext cx="1017155" cy="246221"/>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(blue, 107)</a:t>
              </a:r>
              <a:endParaRPr b="0" i="0" sz="1600" u="none" cap="none" strike="noStrike">
                <a:solidFill>
                  <a:schemeClr val="dk1"/>
                </a:solidFill>
                <a:latin typeface="Arial"/>
                <a:ea typeface="Arial"/>
                <a:cs typeface="Arial"/>
                <a:sym typeface="Arial"/>
              </a:endParaRPr>
            </a:p>
          </p:txBody>
        </p:sp>
        <p:sp>
          <p:nvSpPr>
            <p:cNvPr id="1798" name="Google Shape;1798;p39"/>
            <p:cNvSpPr txBox="1"/>
            <p:nvPr/>
          </p:nvSpPr>
          <p:spPr>
            <a:xfrm>
              <a:off x="3786332" y="3074775"/>
              <a:ext cx="774123" cy="246221"/>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(pink, 3)</a:t>
              </a:r>
              <a:endParaRPr b="0" i="0" sz="1600" u="none" cap="none" strike="noStrike">
                <a:solidFill>
                  <a:schemeClr val="dk1"/>
                </a:solidFill>
                <a:latin typeface="Arial"/>
                <a:ea typeface="Arial"/>
                <a:cs typeface="Arial"/>
                <a:sym typeface="Arial"/>
              </a:endParaRPr>
            </a:p>
          </p:txBody>
        </p:sp>
        <p:sp>
          <p:nvSpPr>
            <p:cNvPr id="1799" name="Google Shape;1799;p39"/>
            <p:cNvSpPr txBox="1"/>
            <p:nvPr/>
          </p:nvSpPr>
          <p:spPr>
            <a:xfrm>
              <a:off x="938068" y="2183457"/>
              <a:ext cx="2632364" cy="1160574"/>
            </a:xfrm>
            <a:prstGeom prst="rect">
              <a:avLst/>
            </a:prstGeom>
            <a:noFill/>
            <a:ln>
              <a:noFill/>
            </a:ln>
          </p:spPr>
          <p:txBody>
            <a:bodyPr anchorCtr="0" anchor="t" bIns="0" lIns="0" spcFirstLastPara="1" rIns="0" wrap="square" tIns="0">
              <a:spAutoFit/>
            </a:bodyPr>
            <a:lstStyle/>
            <a:p>
              <a:pPr indent="0" lvl="0" marL="11397" marR="235347" rtl="0" algn="l">
                <a:lnSpc>
                  <a:spcPct val="100000"/>
                </a:lnSpc>
                <a:spcBef>
                  <a:spcPts val="0"/>
                </a:spcBef>
                <a:spcAft>
                  <a:spcPts val="0"/>
                </a:spcAft>
                <a:buClr>
                  <a:srgbClr val="000000"/>
                </a:buClr>
                <a:buSzPts val="500"/>
                <a:buFont typeface="Arial"/>
                <a:buNone/>
              </a:pPr>
              <a:r>
                <a:rPr b="0" i="0" lang="en-US" sz="500" u="none" cap="none" strike="noStrike">
                  <a:solidFill>
                    <a:schemeClr val="dk1"/>
                  </a:solidFill>
                  <a:latin typeface="Times New Roman"/>
                  <a:ea typeface="Times New Roman"/>
                  <a:cs typeface="Times New Roman"/>
                  <a:sym typeface="Times New Roman"/>
                </a:rPr>
                <a:t>A Declaration By the Representatives of the United States of America, in General Congress Assembled.</a:t>
              </a:r>
              <a:endParaRPr b="0" i="0" sz="500" u="none" cap="none" strike="noStrike">
                <a:solidFill>
                  <a:schemeClr val="dk1"/>
                </a:solidFill>
                <a:latin typeface="Times New Roman"/>
                <a:ea typeface="Times New Roman"/>
                <a:cs typeface="Times New Roman"/>
                <a:sym typeface="Times New Roman"/>
              </a:endParaRPr>
            </a:p>
            <a:p>
              <a:pPr indent="0" lvl="0" marL="11397" marR="19945" rtl="0" algn="l">
                <a:lnSpc>
                  <a:spcPct val="100000"/>
                </a:lnSpc>
                <a:spcBef>
                  <a:spcPts val="4"/>
                </a:spcBef>
                <a:spcAft>
                  <a:spcPts val="0"/>
                </a:spcAft>
                <a:buClr>
                  <a:srgbClr val="000000"/>
                </a:buClr>
                <a:buSzPts val="500"/>
                <a:buFont typeface="Arial"/>
                <a:buNone/>
              </a:pPr>
              <a:r>
                <a:rPr b="0" i="0" lang="en-US" sz="500" u="none" cap="none" strike="noStrike">
                  <a:solidFill>
                    <a:schemeClr val="dk1"/>
                  </a:solidFill>
                  <a:latin typeface="Times New Roman"/>
                  <a:ea typeface="Times New Roman"/>
                  <a:cs typeface="Times New Roman"/>
                  <a:sym typeface="Times New Roman"/>
                </a:rPr>
                <a:t>When in the course of human events it becomes necessary for a people to advance from that subordination in which they have hitherto remained, and to assume among powers of the earth the equal and independent station to which the laws of nature and of nature's god entitle them, a decent respect to the opinions of mankind requires that they should declare the causes which impel them to the change.</a:t>
              </a:r>
              <a:endParaRPr b="0" i="0" sz="500" u="none" cap="none" strike="noStrike">
                <a:solidFill>
                  <a:schemeClr val="dk1"/>
                </a:solidFill>
                <a:latin typeface="Times New Roman"/>
                <a:ea typeface="Times New Roman"/>
                <a:cs typeface="Times New Roman"/>
                <a:sym typeface="Times New Roman"/>
              </a:endParaRPr>
            </a:p>
            <a:p>
              <a:pPr indent="0" lvl="0" marL="11397" marR="0" rtl="0" algn="l">
                <a:lnSpc>
                  <a:spcPct val="128399"/>
                </a:lnSpc>
                <a:spcBef>
                  <a:spcPts val="0"/>
                </a:spcBef>
                <a:spcAft>
                  <a:spcPts val="0"/>
                </a:spcAft>
                <a:buClr>
                  <a:srgbClr val="000000"/>
                </a:buClr>
                <a:buSzPts val="500"/>
                <a:buFont typeface="Arial"/>
                <a:buNone/>
              </a:pPr>
              <a:r>
                <a:rPr b="0" i="0" lang="en-US" sz="500" u="none" cap="none" strike="noStrike">
                  <a:solidFill>
                    <a:schemeClr val="dk1"/>
                  </a:solidFill>
                  <a:latin typeface="Times New Roman"/>
                  <a:ea typeface="Times New Roman"/>
                  <a:cs typeface="Times New Roman"/>
                  <a:sym typeface="Times New Roman"/>
                </a:rPr>
                <a:t>We hold these truths to be self-evident; that all men are created equal and independent;</a:t>
              </a:r>
              <a:endParaRPr b="0" i="0" sz="500" u="none" cap="none" strike="noStrike">
                <a:solidFill>
                  <a:schemeClr val="dk1"/>
                </a:solidFill>
                <a:latin typeface="Times New Roman"/>
                <a:ea typeface="Times New Roman"/>
                <a:cs typeface="Times New Roman"/>
                <a:sym typeface="Times New Roman"/>
              </a:endParaRPr>
            </a:p>
            <a:p>
              <a:pPr indent="0" lvl="0" marL="11397" marR="4559" rtl="0" algn="l">
                <a:lnSpc>
                  <a:spcPct val="100000"/>
                </a:lnSpc>
                <a:spcBef>
                  <a:spcPts val="4"/>
                </a:spcBef>
                <a:spcAft>
                  <a:spcPts val="0"/>
                </a:spcAft>
                <a:buClr>
                  <a:srgbClr val="000000"/>
                </a:buClr>
                <a:buSzPts val="500"/>
                <a:buFont typeface="Arial"/>
                <a:buNone/>
              </a:pPr>
              <a:r>
                <a:rPr b="0" i="0" lang="en-US" sz="500" u="none" cap="none" strike="noStrike">
                  <a:solidFill>
                    <a:schemeClr val="dk1"/>
                  </a:solidFill>
                  <a:latin typeface="Times New Roman"/>
                  <a:ea typeface="Times New Roman"/>
                  <a:cs typeface="Times New Roman"/>
                  <a:sym typeface="Times New Roman"/>
                </a:rPr>
                <a:t>that from that equal creation they derive rights inherent and inalienable, among which are the preservation of life, and liberty, and the pursuit of happiness; that to secure these  ends, governments are instituted among men, deriving their just power from the consent of the governed; that whenever any form of government shall become destructive of these ends, it is the right of the people to alter or to abolish it, and to institute new government, laying it's foundation on such principles and organizing it's power in such form, as to them shall seem most likely to effect their safety and happiness. Prudence indeed will</a:t>
              </a:r>
              <a:endParaRPr b="0" i="0" sz="1400" u="none" cap="none" strike="noStrike">
                <a:solidFill>
                  <a:srgbClr val="000000"/>
                </a:solidFill>
                <a:latin typeface="Arial"/>
                <a:ea typeface="Arial"/>
                <a:cs typeface="Arial"/>
                <a:sym typeface="Arial"/>
              </a:endParaRPr>
            </a:p>
          </p:txBody>
        </p:sp>
        <p:sp>
          <p:nvSpPr>
            <p:cNvPr id="1800" name="Google Shape;1800;p39"/>
            <p:cNvSpPr txBox="1"/>
            <p:nvPr/>
          </p:nvSpPr>
          <p:spPr>
            <a:xfrm>
              <a:off x="791730" y="1758084"/>
              <a:ext cx="1085850" cy="227228"/>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Map task 1</a:t>
              </a:r>
              <a:endParaRPr b="0" i="0" sz="1600" u="none" cap="none" strike="noStrike">
                <a:solidFill>
                  <a:schemeClr val="dk1"/>
                </a:solidFill>
                <a:latin typeface="Calibri"/>
                <a:ea typeface="Calibri"/>
                <a:cs typeface="Calibri"/>
                <a:sym typeface="Calibri"/>
              </a:endParaRPr>
            </a:p>
          </p:txBody>
        </p:sp>
      </p:grpSp>
      <p:grpSp>
        <p:nvGrpSpPr>
          <p:cNvPr id="1801" name="Google Shape;1801;p39"/>
          <p:cNvGrpSpPr/>
          <p:nvPr/>
        </p:nvGrpSpPr>
        <p:grpSpPr>
          <a:xfrm>
            <a:off x="640772" y="3859186"/>
            <a:ext cx="4245841" cy="1855814"/>
            <a:chOff x="640772" y="3859186"/>
            <a:chExt cx="4245841" cy="1579869"/>
          </a:xfrm>
        </p:grpSpPr>
        <p:sp>
          <p:nvSpPr>
            <p:cNvPr id="1802" name="Google Shape;1802;p39"/>
            <p:cNvSpPr/>
            <p:nvPr/>
          </p:nvSpPr>
          <p:spPr>
            <a:xfrm>
              <a:off x="640772" y="4113959"/>
              <a:ext cx="4245841" cy="1325096"/>
            </a:xfrm>
            <a:custGeom>
              <a:rect b="b" l="l" r="r" t="t"/>
              <a:pathLst>
                <a:path extrusionOk="0" h="1501775" w="4670425">
                  <a:moveTo>
                    <a:pt x="0" y="0"/>
                  </a:moveTo>
                  <a:lnTo>
                    <a:pt x="4670423" y="0"/>
                  </a:lnTo>
                  <a:lnTo>
                    <a:pt x="4670423" y="1501775"/>
                  </a:lnTo>
                  <a:lnTo>
                    <a:pt x="0" y="1501775"/>
                  </a:lnTo>
                  <a:lnTo>
                    <a:pt x="0" y="0"/>
                  </a:lnTo>
                  <a:close/>
                </a:path>
              </a:pathLst>
            </a:custGeom>
            <a:solidFill>
              <a:srgbClr val="D783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803" name="Google Shape;1803;p39"/>
            <p:cNvSpPr/>
            <p:nvPr/>
          </p:nvSpPr>
          <p:spPr>
            <a:xfrm>
              <a:off x="640772" y="4113959"/>
              <a:ext cx="4245841" cy="1325096"/>
            </a:xfrm>
            <a:custGeom>
              <a:rect b="b" l="l" r="r" t="t"/>
              <a:pathLst>
                <a:path extrusionOk="0" h="1501775" w="4670425">
                  <a:moveTo>
                    <a:pt x="0" y="0"/>
                  </a:moveTo>
                  <a:lnTo>
                    <a:pt x="4670423" y="0"/>
                  </a:lnTo>
                  <a:lnTo>
                    <a:pt x="4670423" y="1501774"/>
                  </a:lnTo>
                  <a:lnTo>
                    <a:pt x="0" y="1501774"/>
                  </a:lnTo>
                  <a:lnTo>
                    <a:pt x="0" y="0"/>
                  </a:lnTo>
                  <a:close/>
                </a:path>
              </a:pathLst>
            </a:custGeom>
            <a:noFill/>
            <a:ln cap="flat" cmpd="sng" w="9525">
              <a:solidFill>
                <a:srgbClr val="D783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804" name="Google Shape;1804;p39"/>
            <p:cNvSpPr/>
            <p:nvPr/>
          </p:nvSpPr>
          <p:spPr>
            <a:xfrm>
              <a:off x="3851852" y="4296055"/>
              <a:ext cx="623455" cy="201706"/>
            </a:xfrm>
            <a:custGeom>
              <a:rect b="b" l="l" r="r" t="t"/>
              <a:pathLst>
                <a:path extrusionOk="0" h="228600" w="685800">
                  <a:moveTo>
                    <a:pt x="0" y="0"/>
                  </a:moveTo>
                  <a:lnTo>
                    <a:pt x="685800" y="0"/>
                  </a:lnTo>
                  <a:lnTo>
                    <a:pt x="685800" y="228600"/>
                  </a:lnTo>
                  <a:lnTo>
                    <a:pt x="0" y="228600"/>
                  </a:lnTo>
                  <a:lnTo>
                    <a:pt x="0" y="0"/>
                  </a:lnTo>
                  <a:close/>
                </a:path>
              </a:pathLst>
            </a:custGeom>
            <a:solidFill>
              <a:srgbClr val="FFFB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805" name="Google Shape;1805;p39"/>
            <p:cNvSpPr/>
            <p:nvPr/>
          </p:nvSpPr>
          <p:spPr>
            <a:xfrm>
              <a:off x="3851852" y="4564997"/>
              <a:ext cx="277091" cy="201706"/>
            </a:xfrm>
            <a:custGeom>
              <a:rect b="b" l="l" r="r" t="t"/>
              <a:pathLst>
                <a:path extrusionOk="0" h="228600" w="304800">
                  <a:moveTo>
                    <a:pt x="0" y="0"/>
                  </a:moveTo>
                  <a:lnTo>
                    <a:pt x="304800" y="0"/>
                  </a:lnTo>
                  <a:lnTo>
                    <a:pt x="304800" y="228600"/>
                  </a:lnTo>
                  <a:lnTo>
                    <a:pt x="0" y="228600"/>
                  </a:lnTo>
                  <a:lnTo>
                    <a:pt x="0" y="0"/>
                  </a:lnTo>
                  <a:close/>
                </a:path>
              </a:pathLst>
            </a:custGeom>
            <a:solidFill>
              <a:srgbClr val="FF26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806" name="Google Shape;1806;p39"/>
            <p:cNvSpPr/>
            <p:nvPr/>
          </p:nvSpPr>
          <p:spPr>
            <a:xfrm>
              <a:off x="3851852" y="4766702"/>
              <a:ext cx="415636" cy="201706"/>
            </a:xfrm>
            <a:custGeom>
              <a:rect b="b" l="l" r="r" t="t"/>
              <a:pathLst>
                <a:path extrusionOk="0" h="228600" w="457200">
                  <a:moveTo>
                    <a:pt x="0" y="0"/>
                  </a:moveTo>
                  <a:lnTo>
                    <a:pt x="457200" y="0"/>
                  </a:lnTo>
                  <a:lnTo>
                    <a:pt x="457200" y="228600"/>
                  </a:lnTo>
                  <a:lnTo>
                    <a:pt x="0" y="228600"/>
                  </a:lnTo>
                  <a:lnTo>
                    <a:pt x="0" y="0"/>
                  </a:lnTo>
                  <a:close/>
                </a:path>
              </a:pathLst>
            </a:custGeom>
            <a:solidFill>
              <a:srgbClr val="0433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807" name="Google Shape;1807;p39"/>
            <p:cNvSpPr/>
            <p:nvPr/>
          </p:nvSpPr>
          <p:spPr>
            <a:xfrm>
              <a:off x="3851852" y="5035644"/>
              <a:ext cx="415636" cy="201706"/>
            </a:xfrm>
            <a:custGeom>
              <a:rect b="b" l="l" r="r" t="t"/>
              <a:pathLst>
                <a:path extrusionOk="0" h="228600" w="457200">
                  <a:moveTo>
                    <a:pt x="0" y="0"/>
                  </a:moveTo>
                  <a:lnTo>
                    <a:pt x="457200" y="0"/>
                  </a:lnTo>
                  <a:lnTo>
                    <a:pt x="457200" y="228600"/>
                  </a:lnTo>
                  <a:lnTo>
                    <a:pt x="0" y="228600"/>
                  </a:lnTo>
                  <a:lnTo>
                    <a:pt x="0" y="0"/>
                  </a:lnTo>
                  <a:close/>
                </a:path>
              </a:pathLst>
            </a:custGeom>
            <a:solidFill>
              <a:srgbClr val="D783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808" name="Google Shape;1808;p39"/>
            <p:cNvSpPr txBox="1"/>
            <p:nvPr/>
          </p:nvSpPr>
          <p:spPr>
            <a:xfrm>
              <a:off x="3786332" y="4296216"/>
              <a:ext cx="1074305" cy="246221"/>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(yellow, 20)</a:t>
              </a:r>
              <a:endParaRPr b="0" i="0" sz="1600" u="none" cap="none" strike="noStrike">
                <a:solidFill>
                  <a:schemeClr val="dk1"/>
                </a:solidFill>
                <a:latin typeface="Arial"/>
                <a:ea typeface="Arial"/>
                <a:cs typeface="Arial"/>
                <a:sym typeface="Arial"/>
              </a:endParaRPr>
            </a:p>
          </p:txBody>
        </p:sp>
        <p:sp>
          <p:nvSpPr>
            <p:cNvPr id="1809" name="Google Shape;1809;p39"/>
            <p:cNvSpPr txBox="1"/>
            <p:nvPr/>
          </p:nvSpPr>
          <p:spPr>
            <a:xfrm>
              <a:off x="3786332" y="4531540"/>
              <a:ext cx="808759" cy="246221"/>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(red, 71)</a:t>
              </a:r>
              <a:endParaRPr b="0" i="0" sz="1600" u="none" cap="none" strike="noStrike">
                <a:solidFill>
                  <a:schemeClr val="dk1"/>
                </a:solidFill>
                <a:latin typeface="Arial"/>
                <a:ea typeface="Arial"/>
                <a:cs typeface="Arial"/>
                <a:sym typeface="Arial"/>
              </a:endParaRPr>
            </a:p>
          </p:txBody>
        </p:sp>
        <p:sp>
          <p:nvSpPr>
            <p:cNvPr id="1810" name="Google Shape;1810;p39"/>
            <p:cNvSpPr txBox="1"/>
            <p:nvPr/>
          </p:nvSpPr>
          <p:spPr>
            <a:xfrm>
              <a:off x="3786332" y="4778068"/>
              <a:ext cx="901123" cy="246221"/>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(blue, 93)</a:t>
              </a:r>
              <a:endParaRPr b="0" i="0" sz="1600" u="none" cap="none" strike="noStrike">
                <a:solidFill>
                  <a:schemeClr val="dk1"/>
                </a:solidFill>
                <a:latin typeface="Arial"/>
                <a:ea typeface="Arial"/>
                <a:cs typeface="Arial"/>
                <a:sym typeface="Arial"/>
              </a:endParaRPr>
            </a:p>
          </p:txBody>
        </p:sp>
        <p:sp>
          <p:nvSpPr>
            <p:cNvPr id="1811" name="Google Shape;1811;p39"/>
            <p:cNvSpPr txBox="1"/>
            <p:nvPr/>
          </p:nvSpPr>
          <p:spPr>
            <a:xfrm>
              <a:off x="3786332" y="5013392"/>
              <a:ext cx="831850" cy="246221"/>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(pink, 6 )</a:t>
              </a:r>
              <a:endParaRPr b="0" i="0" sz="1600" u="none" cap="none" strike="noStrike">
                <a:solidFill>
                  <a:schemeClr val="dk1"/>
                </a:solidFill>
                <a:latin typeface="Arial"/>
                <a:ea typeface="Arial"/>
                <a:cs typeface="Arial"/>
                <a:sym typeface="Arial"/>
              </a:endParaRPr>
            </a:p>
          </p:txBody>
        </p:sp>
        <p:sp>
          <p:nvSpPr>
            <p:cNvPr id="1812" name="Google Shape;1812;p39"/>
            <p:cNvSpPr txBox="1"/>
            <p:nvPr/>
          </p:nvSpPr>
          <p:spPr>
            <a:xfrm>
              <a:off x="831273" y="4259341"/>
              <a:ext cx="2621395" cy="923330"/>
            </a:xfrm>
            <a:prstGeom prst="rect">
              <a:avLst/>
            </a:prstGeom>
            <a:noFill/>
            <a:ln>
              <a:noFill/>
            </a:ln>
          </p:spPr>
          <p:txBody>
            <a:bodyPr anchorCtr="0" anchor="t" bIns="0" lIns="0" spcFirstLastPara="1" rIns="0" wrap="square" tIns="0">
              <a:spAutoFit/>
            </a:bodyPr>
            <a:lstStyle/>
            <a:p>
              <a:pPr indent="0" lvl="0" marL="11397" marR="4559" rtl="0" algn="l">
                <a:lnSpc>
                  <a:spcPct val="100000"/>
                </a:lnSpc>
                <a:spcBef>
                  <a:spcPts val="0"/>
                </a:spcBef>
                <a:spcAft>
                  <a:spcPts val="0"/>
                </a:spcAft>
                <a:buClr>
                  <a:srgbClr val="000000"/>
                </a:buClr>
                <a:buSzPts val="500"/>
                <a:buFont typeface="Arial"/>
                <a:buNone/>
              </a:pPr>
              <a:r>
                <a:rPr b="0" i="0" lang="en-US" sz="500" u="none" cap="none" strike="noStrike">
                  <a:solidFill>
                    <a:schemeClr val="dk1"/>
                  </a:solidFill>
                  <a:latin typeface="Times New Roman"/>
                  <a:ea typeface="Times New Roman"/>
                  <a:cs typeface="Times New Roman"/>
                  <a:sym typeface="Times New Roman"/>
                </a:rPr>
                <a:t>dictate that governments long established should not be changed for light and transient causes: and accordingly all experience hath shewn that mankind are more disposed to suffer while evils are sufferable, than to right themselves by abolishing the forms to  which they are accustomed. But when a long train of abuses and usurpations, begun at a distinguished period, and pursuing invariably the same object, evinces a design to reduce them to arbitrary power, it is their right, it is their duty, to throw off such government and to provide new guards for future security. Such has been the patient sufferings of the colonies; and such is now the necessity which constrains them to expunge their former systems of government. the history of his present majesty is a history of unremitting injuries and usurpations, among which no one fact stands single or solitary to contradict the uniform tenor of the rest, all of which have in direct object the establishment of an absolute tyranny over these states. To prove this, let facts be submitted to a candid world, for the truth of which we pledge a faith yet unsullied by falsehood.</a:t>
              </a:r>
              <a:endParaRPr b="0" i="0" sz="500" u="none" cap="none" strike="noStrike">
                <a:solidFill>
                  <a:schemeClr val="dk1"/>
                </a:solidFill>
                <a:latin typeface="Times New Roman"/>
                <a:ea typeface="Times New Roman"/>
                <a:cs typeface="Times New Roman"/>
                <a:sym typeface="Times New Roman"/>
              </a:endParaRPr>
            </a:p>
          </p:txBody>
        </p:sp>
        <p:sp>
          <p:nvSpPr>
            <p:cNvPr id="1813" name="Google Shape;1813;p39"/>
            <p:cNvSpPr txBox="1"/>
            <p:nvPr/>
          </p:nvSpPr>
          <p:spPr>
            <a:xfrm>
              <a:off x="752763" y="3859186"/>
              <a:ext cx="1085850" cy="209610"/>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Map task 2</a:t>
              </a:r>
              <a:endParaRPr b="0" i="0" sz="1600" u="none" cap="none" strike="noStrike">
                <a:solidFill>
                  <a:schemeClr val="dk1"/>
                </a:solidFill>
                <a:latin typeface="Calibri"/>
                <a:ea typeface="Calibri"/>
                <a:cs typeface="Calibri"/>
                <a:sym typeface="Calibri"/>
              </a:endParaRPr>
            </a:p>
          </p:txBody>
        </p:sp>
      </p:grpSp>
      <p:sp>
        <p:nvSpPr>
          <p:cNvPr id="1814" name="Google Shape;1814;p39"/>
          <p:cNvSpPr txBox="1"/>
          <p:nvPr/>
        </p:nvSpPr>
        <p:spPr>
          <a:xfrm>
            <a:off x="6081798" y="1721614"/>
            <a:ext cx="1229998" cy="246221"/>
          </a:xfrm>
          <a:prstGeom prst="rect">
            <a:avLst/>
          </a:prstGeom>
          <a:noFill/>
          <a:ln>
            <a:noFill/>
          </a:ln>
        </p:spPr>
        <p:txBody>
          <a:bodyPr anchorCtr="0" anchor="t" bIns="0" lIns="0" spcFirstLastPara="1" rIns="0" wrap="square" tIns="0">
            <a:spAutoFit/>
          </a:bodyPr>
          <a:lstStyle/>
          <a:p>
            <a:pPr indent="0" lvl="0" marL="11397" marR="0" rtl="0" algn="l">
              <a:lnSpc>
                <a:spcPct val="12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Shuffle step</a:t>
            </a:r>
            <a:endParaRPr b="0" i="0" sz="1600" u="none" cap="none" strike="noStrike">
              <a:solidFill>
                <a:schemeClr val="dk1"/>
              </a:solidFill>
              <a:latin typeface="Calibri"/>
              <a:ea typeface="Calibri"/>
              <a:cs typeface="Calibri"/>
              <a:sym typeface="Calibri"/>
            </a:endParaRPr>
          </a:p>
        </p:txBody>
      </p:sp>
      <p:sp>
        <p:nvSpPr>
          <p:cNvPr id="1815" name="Google Shape;1815;p39"/>
          <p:cNvSpPr txBox="1"/>
          <p:nvPr/>
        </p:nvSpPr>
        <p:spPr>
          <a:xfrm>
            <a:off x="7582024" y="4012700"/>
            <a:ext cx="1017155" cy="246221"/>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(blue, 200)</a:t>
            </a:r>
            <a:endParaRPr b="0" i="0" sz="1400" u="none" cap="none" strike="noStrike">
              <a:solidFill>
                <a:srgbClr val="000000"/>
              </a:solidFill>
              <a:latin typeface="Arial"/>
              <a:ea typeface="Arial"/>
              <a:cs typeface="Arial"/>
              <a:sym typeface="Arial"/>
            </a:endParaRPr>
          </a:p>
        </p:txBody>
      </p:sp>
      <p:sp>
        <p:nvSpPr>
          <p:cNvPr id="1816" name="Google Shape;1816;p39"/>
          <p:cNvSpPr txBox="1"/>
          <p:nvPr/>
        </p:nvSpPr>
        <p:spPr>
          <a:xfrm>
            <a:off x="7587326" y="4845298"/>
            <a:ext cx="774123" cy="246221"/>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(pink, 9)</a:t>
            </a:r>
            <a:endParaRPr b="0" i="0" sz="1400" u="none" cap="none" strike="noStrike">
              <a:solidFill>
                <a:srgbClr val="000000"/>
              </a:solidFill>
              <a:latin typeface="Arial"/>
              <a:ea typeface="Arial"/>
              <a:cs typeface="Arial"/>
              <a:sym typeface="Arial"/>
            </a:endParaRPr>
          </a:p>
        </p:txBody>
      </p:sp>
      <p:sp>
        <p:nvSpPr>
          <p:cNvPr id="1817" name="Google Shape;1817;p39"/>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Map-Reduce Example (with combiner)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A01A06"/>
                </a:solidFill>
                <a:latin typeface="Calibri"/>
                <a:ea typeface="Calibri"/>
                <a:cs typeface="Calibri"/>
                <a:sym typeface="Calibri"/>
              </a:rPr>
              <a:t>Word length histogram</a:t>
            </a:r>
            <a:endParaRPr b="0" i="0" sz="1400" u="none" cap="none" strike="noStrike">
              <a:solidFill>
                <a:srgbClr val="000000"/>
              </a:solidFill>
              <a:latin typeface="Arial"/>
              <a:ea typeface="Arial"/>
              <a:cs typeface="Arial"/>
              <a:sym typeface="Arial"/>
            </a:endParaRPr>
          </a:p>
        </p:txBody>
      </p:sp>
      <p:sp>
        <p:nvSpPr>
          <p:cNvPr id="1818" name="Google Shape;1818;p39"/>
          <p:cNvSpPr/>
          <p:nvPr/>
        </p:nvSpPr>
        <p:spPr>
          <a:xfrm>
            <a:off x="4813789" y="5039934"/>
            <a:ext cx="1051719" cy="304434"/>
          </a:xfrm>
          <a:custGeom>
            <a:rect b="b" l="l" r="r" t="t"/>
            <a:pathLst>
              <a:path extrusionOk="0" h="147954" w="1146810">
                <a:moveTo>
                  <a:pt x="0" y="147537"/>
                </a:moveTo>
                <a:lnTo>
                  <a:pt x="1146486" y="0"/>
                </a:lnTo>
              </a:path>
            </a:pathLst>
          </a:custGeom>
          <a:noFill/>
          <a:ln cap="flat" cmpd="sng" w="38075">
            <a:solidFill>
              <a:srgbClr val="D783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819" name="Google Shape;1819;p39"/>
          <p:cNvSpPr/>
          <p:nvPr/>
        </p:nvSpPr>
        <p:spPr>
          <a:xfrm>
            <a:off x="5789876" y="4998502"/>
            <a:ext cx="109682" cy="100292"/>
          </a:xfrm>
          <a:custGeom>
            <a:rect b="b" l="l" r="r" t="t"/>
            <a:pathLst>
              <a:path extrusionOk="0" h="113664" w="120650">
                <a:moveTo>
                  <a:pt x="0" y="0"/>
                </a:moveTo>
                <a:lnTo>
                  <a:pt x="14587" y="113365"/>
                </a:lnTo>
                <a:lnTo>
                  <a:pt x="120658" y="42092"/>
                </a:lnTo>
                <a:lnTo>
                  <a:pt x="0" y="0"/>
                </a:lnTo>
                <a:close/>
              </a:path>
            </a:pathLst>
          </a:custGeom>
          <a:solidFill>
            <a:srgbClr val="D783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820" name="Google Shape;1820;p39"/>
          <p:cNvSpPr/>
          <p:nvPr/>
        </p:nvSpPr>
        <p:spPr>
          <a:xfrm>
            <a:off x="4602569" y="3340540"/>
            <a:ext cx="1278108" cy="1465945"/>
          </a:xfrm>
          <a:custGeom>
            <a:rect b="b" l="l" r="r" t="t"/>
            <a:pathLst>
              <a:path extrusionOk="0" h="1797685" w="1233170">
                <a:moveTo>
                  <a:pt x="0" y="0"/>
                </a:moveTo>
                <a:lnTo>
                  <a:pt x="1232577" y="1797378"/>
                </a:lnTo>
              </a:path>
            </a:pathLst>
          </a:custGeom>
          <a:noFill/>
          <a:ln cap="flat" cmpd="sng" w="38075">
            <a:solidFill>
              <a:srgbClr val="D783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821" name="Google Shape;1821;p39"/>
          <p:cNvSpPr/>
          <p:nvPr/>
        </p:nvSpPr>
        <p:spPr>
          <a:xfrm>
            <a:off x="5798113" y="4722244"/>
            <a:ext cx="102177" cy="112059"/>
          </a:xfrm>
          <a:custGeom>
            <a:rect b="b" l="l" r="r" t="t"/>
            <a:pathLst>
              <a:path extrusionOk="0" h="127000" w="112395">
                <a:moveTo>
                  <a:pt x="94264" y="0"/>
                </a:moveTo>
                <a:lnTo>
                  <a:pt x="0" y="64643"/>
                </a:lnTo>
                <a:lnTo>
                  <a:pt x="111775" y="126585"/>
                </a:lnTo>
                <a:lnTo>
                  <a:pt x="94264" y="0"/>
                </a:lnTo>
                <a:close/>
              </a:path>
            </a:pathLst>
          </a:custGeom>
          <a:solidFill>
            <a:srgbClr val="D783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822" name="Google Shape;1822;p39"/>
          <p:cNvSpPr/>
          <p:nvPr/>
        </p:nvSpPr>
        <p:spPr>
          <a:xfrm>
            <a:off x="4818216" y="4378675"/>
            <a:ext cx="1050755" cy="696751"/>
          </a:xfrm>
          <a:custGeom>
            <a:rect b="b" l="l" r="r" t="t"/>
            <a:pathLst>
              <a:path extrusionOk="0" h="592454" w="1150620">
                <a:moveTo>
                  <a:pt x="0" y="592162"/>
                </a:moveTo>
                <a:lnTo>
                  <a:pt x="1150399" y="0"/>
                </a:lnTo>
              </a:path>
            </a:pathLst>
          </a:custGeom>
          <a:noFill/>
          <a:ln cap="flat" cmpd="sng" w="38075">
            <a:solidFill>
              <a:srgbClr val="0433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823" name="Google Shape;1823;p39"/>
          <p:cNvSpPr/>
          <p:nvPr/>
        </p:nvSpPr>
        <p:spPr>
          <a:xfrm>
            <a:off x="5783401" y="4363290"/>
            <a:ext cx="116609" cy="91328"/>
          </a:xfrm>
          <a:custGeom>
            <a:rect b="b" l="l" r="r" t="t"/>
            <a:pathLst>
              <a:path extrusionOk="0" h="103504" w="128270">
                <a:moveTo>
                  <a:pt x="127782" y="0"/>
                </a:moveTo>
                <a:lnTo>
                  <a:pt x="0" y="1498"/>
                </a:lnTo>
                <a:lnTo>
                  <a:pt x="52311" y="103125"/>
                </a:lnTo>
                <a:lnTo>
                  <a:pt x="127782" y="0"/>
                </a:lnTo>
                <a:close/>
              </a:path>
            </a:pathLst>
          </a:custGeom>
          <a:solidFill>
            <a:srgbClr val="0433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824" name="Google Shape;1824;p39"/>
          <p:cNvSpPr/>
          <p:nvPr/>
        </p:nvSpPr>
        <p:spPr>
          <a:xfrm>
            <a:off x="4804527" y="3071598"/>
            <a:ext cx="1073520" cy="1064213"/>
          </a:xfrm>
          <a:custGeom>
            <a:rect b="b" l="l" r="r" t="t"/>
            <a:pathLst>
              <a:path extrusionOk="0" h="1342389" w="1090929">
                <a:moveTo>
                  <a:pt x="0" y="0"/>
                </a:moveTo>
                <a:lnTo>
                  <a:pt x="1090399" y="1342029"/>
                </a:lnTo>
              </a:path>
            </a:pathLst>
          </a:custGeom>
          <a:noFill/>
          <a:ln cap="flat" cmpd="sng" w="38075">
            <a:solidFill>
              <a:srgbClr val="0433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825" name="Google Shape;1825;p39"/>
          <p:cNvSpPr/>
          <p:nvPr/>
        </p:nvSpPr>
        <p:spPr>
          <a:xfrm>
            <a:off x="5793559" y="4051514"/>
            <a:ext cx="106217" cy="110378"/>
          </a:xfrm>
          <a:custGeom>
            <a:rect b="b" l="l" r="r" t="t"/>
            <a:pathLst>
              <a:path extrusionOk="0" h="125095" w="116839">
                <a:moveTo>
                  <a:pt x="88709" y="0"/>
                </a:moveTo>
                <a:lnTo>
                  <a:pt x="0" y="72076"/>
                </a:lnTo>
                <a:lnTo>
                  <a:pt x="116431" y="124748"/>
                </a:lnTo>
                <a:lnTo>
                  <a:pt x="88709" y="0"/>
                </a:lnTo>
                <a:close/>
              </a:path>
            </a:pathLst>
          </a:custGeom>
          <a:solidFill>
            <a:srgbClr val="0433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826" name="Google Shape;1826;p39"/>
          <p:cNvSpPr/>
          <p:nvPr/>
        </p:nvSpPr>
        <p:spPr>
          <a:xfrm>
            <a:off x="4791282" y="3513714"/>
            <a:ext cx="1084695" cy="1118907"/>
          </a:xfrm>
          <a:custGeom>
            <a:rect b="b" l="l" r="r" t="t"/>
            <a:pathLst>
              <a:path extrusionOk="0" h="1268095" w="1193164">
                <a:moveTo>
                  <a:pt x="0" y="1267655"/>
                </a:moveTo>
                <a:lnTo>
                  <a:pt x="1193087" y="0"/>
                </a:lnTo>
              </a:path>
            </a:pathLst>
          </a:custGeom>
          <a:noFill/>
          <a:ln cap="flat" cmpd="sng" w="38075">
            <a:solidFill>
              <a:srgbClr val="FF26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827" name="Google Shape;1827;p39"/>
          <p:cNvSpPr/>
          <p:nvPr/>
        </p:nvSpPr>
        <p:spPr>
          <a:xfrm>
            <a:off x="5790598" y="3489232"/>
            <a:ext cx="109104" cy="108137"/>
          </a:xfrm>
          <a:custGeom>
            <a:rect b="b" l="l" r="r" t="t"/>
            <a:pathLst>
              <a:path extrusionOk="0" h="122554" w="120014">
                <a:moveTo>
                  <a:pt x="119952" y="0"/>
                </a:moveTo>
                <a:lnTo>
                  <a:pt x="0" y="44063"/>
                </a:lnTo>
                <a:lnTo>
                  <a:pt x="83233" y="122401"/>
                </a:lnTo>
                <a:lnTo>
                  <a:pt x="119952" y="0"/>
                </a:lnTo>
                <a:close/>
              </a:path>
            </a:pathLst>
          </a:custGeom>
          <a:solidFill>
            <a:srgbClr val="FF26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828" name="Google Shape;1828;p39"/>
          <p:cNvSpPr/>
          <p:nvPr/>
        </p:nvSpPr>
        <p:spPr>
          <a:xfrm>
            <a:off x="4625128" y="2823201"/>
            <a:ext cx="1244500" cy="448077"/>
          </a:xfrm>
          <a:custGeom>
            <a:rect b="b" l="l" r="r" t="t"/>
            <a:pathLst>
              <a:path extrusionOk="0" h="667385" w="1186179">
                <a:moveTo>
                  <a:pt x="0" y="0"/>
                </a:moveTo>
                <a:lnTo>
                  <a:pt x="1185992" y="667120"/>
                </a:lnTo>
              </a:path>
            </a:pathLst>
          </a:custGeom>
          <a:noFill/>
          <a:ln cap="flat" cmpd="sng" w="38075">
            <a:solidFill>
              <a:srgbClr val="FF26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829" name="Google Shape;1829;p39"/>
          <p:cNvSpPr/>
          <p:nvPr/>
        </p:nvSpPr>
        <p:spPr>
          <a:xfrm>
            <a:off x="5783611" y="3194131"/>
            <a:ext cx="116032" cy="93569"/>
          </a:xfrm>
          <a:custGeom>
            <a:rect b="b" l="l" r="r" t="t"/>
            <a:pathLst>
              <a:path extrusionOk="0" h="106045" w="127635">
                <a:moveTo>
                  <a:pt x="56036" y="0"/>
                </a:moveTo>
                <a:lnTo>
                  <a:pt x="0" y="99621"/>
                </a:lnTo>
                <a:lnTo>
                  <a:pt x="127638" y="105848"/>
                </a:lnTo>
                <a:lnTo>
                  <a:pt x="56036" y="0"/>
                </a:lnTo>
                <a:close/>
              </a:path>
            </a:pathLst>
          </a:custGeom>
          <a:solidFill>
            <a:srgbClr val="FF26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830" name="Google Shape;1830;p39"/>
          <p:cNvSpPr/>
          <p:nvPr/>
        </p:nvSpPr>
        <p:spPr>
          <a:xfrm>
            <a:off x="4917962" y="2686812"/>
            <a:ext cx="951665" cy="1744179"/>
          </a:xfrm>
          <a:custGeom>
            <a:rect b="b" l="l" r="r" t="t"/>
            <a:pathLst>
              <a:path extrusionOk="0" h="2012950" w="1057275">
                <a:moveTo>
                  <a:pt x="0" y="2012422"/>
                </a:moveTo>
                <a:lnTo>
                  <a:pt x="1056677" y="0"/>
                </a:lnTo>
              </a:path>
            </a:pathLst>
          </a:custGeom>
          <a:noFill/>
          <a:ln cap="flat" cmpd="sng" w="50775">
            <a:solidFill>
              <a:srgbClr val="FFFB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831" name="Google Shape;1831;p39"/>
          <p:cNvSpPr/>
          <p:nvPr/>
        </p:nvSpPr>
        <p:spPr>
          <a:xfrm>
            <a:off x="5774307" y="2615174"/>
            <a:ext cx="125845" cy="150719"/>
          </a:xfrm>
          <a:custGeom>
            <a:rect b="b" l="l" r="r" t="t"/>
            <a:pathLst>
              <a:path extrusionOk="0" h="170814" w="138429">
                <a:moveTo>
                  <a:pt x="138314" y="0"/>
                </a:moveTo>
                <a:lnTo>
                  <a:pt x="0" y="99505"/>
                </a:lnTo>
                <a:lnTo>
                  <a:pt x="134931" y="170353"/>
                </a:lnTo>
                <a:lnTo>
                  <a:pt x="138314" y="0"/>
                </a:lnTo>
                <a:close/>
              </a:path>
            </a:pathLst>
          </a:custGeom>
          <a:solidFill>
            <a:srgbClr val="FFFB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832" name="Google Shape;1832;p39"/>
          <p:cNvSpPr/>
          <p:nvPr/>
        </p:nvSpPr>
        <p:spPr>
          <a:xfrm>
            <a:off x="4831107" y="2386582"/>
            <a:ext cx="1168197" cy="167577"/>
          </a:xfrm>
          <a:custGeom>
            <a:rect b="b" l="l" r="r" t="t"/>
            <a:pathLst>
              <a:path extrusionOk="0" h="2012950" w="1057275">
                <a:moveTo>
                  <a:pt x="0" y="2012422"/>
                </a:moveTo>
                <a:lnTo>
                  <a:pt x="1056677" y="0"/>
                </a:lnTo>
              </a:path>
            </a:pathLst>
          </a:custGeom>
          <a:noFill/>
          <a:ln cap="flat" cmpd="sng" w="50775">
            <a:solidFill>
              <a:srgbClr val="FFFB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833" name="Google Shape;1833;p39"/>
          <p:cNvSpPr/>
          <p:nvPr/>
        </p:nvSpPr>
        <p:spPr>
          <a:xfrm>
            <a:off x="7447054" y="1679115"/>
            <a:ext cx="1289969" cy="338554"/>
          </a:xfrm>
          <a:prstGeom prst="rect">
            <a:avLst/>
          </a:prstGeom>
          <a:noFill/>
          <a:ln>
            <a:noFill/>
          </a:ln>
        </p:spPr>
        <p:txBody>
          <a:bodyPr anchorCtr="0" anchor="t" bIns="45700" lIns="91425" spcFirstLastPara="1" rIns="91425" wrap="square" tIns="45700">
            <a:spAutoFit/>
          </a:bodyPr>
          <a:lstStyle/>
          <a:p>
            <a:pPr indent="0" lvl="0" marL="11397"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Reduce tasks</a:t>
            </a:r>
            <a:endParaRPr b="0" i="0" sz="1600" u="none" cap="none" strike="noStrike">
              <a:solidFill>
                <a:schemeClr val="dk1"/>
              </a:solidFill>
              <a:latin typeface="Calibri"/>
              <a:ea typeface="Calibri"/>
              <a:cs typeface="Calibri"/>
              <a:sym typeface="Calibri"/>
            </a:endParaRPr>
          </a:p>
        </p:txBody>
      </p:sp>
      <p:sp>
        <p:nvSpPr>
          <p:cNvPr id="1834" name="Google Shape;1834;p39"/>
          <p:cNvSpPr txBox="1"/>
          <p:nvPr/>
        </p:nvSpPr>
        <p:spPr>
          <a:xfrm>
            <a:off x="7579027" y="2358510"/>
            <a:ext cx="1217784" cy="246221"/>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(yellow, 37)</a:t>
            </a:r>
            <a:endParaRPr b="0" i="0" sz="1400" u="none" cap="none" strike="noStrike">
              <a:solidFill>
                <a:srgbClr val="000000"/>
              </a:solidFill>
              <a:latin typeface="Arial"/>
              <a:ea typeface="Arial"/>
              <a:cs typeface="Arial"/>
              <a:sym typeface="Arial"/>
            </a:endParaRPr>
          </a:p>
        </p:txBody>
      </p:sp>
      <p:sp>
        <p:nvSpPr>
          <p:cNvPr id="1835" name="Google Shape;1835;p39"/>
          <p:cNvSpPr txBox="1"/>
          <p:nvPr/>
        </p:nvSpPr>
        <p:spPr>
          <a:xfrm>
            <a:off x="7582024" y="3194131"/>
            <a:ext cx="1017155" cy="246221"/>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(red, 148)</a:t>
            </a:r>
            <a:endParaRPr b="0" i="0" sz="1400" u="none" cap="none" strike="noStrike">
              <a:solidFill>
                <a:srgbClr val="000000"/>
              </a:solidFill>
              <a:latin typeface="Arial"/>
              <a:ea typeface="Arial"/>
              <a:cs typeface="Arial"/>
              <a:sym typeface="Arial"/>
            </a:endParaRPr>
          </a:p>
        </p:txBody>
      </p:sp>
      <p:sp>
        <p:nvSpPr>
          <p:cNvPr id="1836" name="Google Shape;1836;p39"/>
          <p:cNvSpPr txBox="1"/>
          <p:nvPr/>
        </p:nvSpPr>
        <p:spPr>
          <a:xfrm>
            <a:off x="6120271" y="2308781"/>
            <a:ext cx="1153053" cy="487313"/>
          </a:xfrm>
          <a:prstGeom prst="rect">
            <a:avLst/>
          </a:prstGeom>
          <a:noFill/>
          <a:ln>
            <a:noFill/>
          </a:ln>
        </p:spPr>
        <p:txBody>
          <a:bodyPr anchorCtr="0" anchor="t" bIns="0" lIns="0" spcFirstLastPara="1" rIns="0" wrap="square" tIns="0">
            <a:spAutoFit/>
          </a:bodyPr>
          <a:lstStyle/>
          <a:p>
            <a:pPr indent="0" lvl="0" marL="11397" marR="0" rtl="0" algn="l">
              <a:lnSpc>
                <a:spcPct val="119437"/>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(yellow, 17) </a:t>
            </a:r>
            <a:endParaRPr b="0" i="0" sz="1400" u="none" cap="none" strike="noStrike">
              <a:solidFill>
                <a:srgbClr val="000000"/>
              </a:solidFill>
              <a:latin typeface="Arial"/>
              <a:ea typeface="Arial"/>
              <a:cs typeface="Arial"/>
              <a:sym typeface="Arial"/>
            </a:endParaRPr>
          </a:p>
          <a:p>
            <a:pPr indent="0" lvl="0" marL="11397" marR="0" rtl="0" algn="l">
              <a:lnSpc>
                <a:spcPct val="119437"/>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(yellow, 20)</a:t>
            </a:r>
            <a:endParaRPr b="0" i="0" sz="1400" u="none" cap="none" strike="noStrike">
              <a:solidFill>
                <a:srgbClr val="000000"/>
              </a:solidFill>
              <a:latin typeface="Arial"/>
              <a:ea typeface="Arial"/>
              <a:cs typeface="Arial"/>
              <a:sym typeface="Arial"/>
            </a:endParaRPr>
          </a:p>
        </p:txBody>
      </p:sp>
      <p:sp>
        <p:nvSpPr>
          <p:cNvPr id="1837" name="Google Shape;1837;p39"/>
          <p:cNvSpPr txBox="1"/>
          <p:nvPr/>
        </p:nvSpPr>
        <p:spPr>
          <a:xfrm>
            <a:off x="6188220" y="3128041"/>
            <a:ext cx="1017155" cy="489878"/>
          </a:xfrm>
          <a:prstGeom prst="rect">
            <a:avLst/>
          </a:prstGeom>
          <a:noFill/>
          <a:ln>
            <a:noFill/>
          </a:ln>
        </p:spPr>
        <p:txBody>
          <a:bodyPr anchorCtr="0" anchor="t" bIns="0" lIns="0" spcFirstLastPara="1" rIns="0" wrap="square" tIns="0">
            <a:spAutoFit/>
          </a:bodyPr>
          <a:lstStyle/>
          <a:p>
            <a:pPr indent="0" lvl="0" marL="11397" marR="0" rtl="0" algn="l">
              <a:lnSpc>
                <a:spcPct val="119437"/>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(red, 77)	 </a:t>
            </a:r>
            <a:endParaRPr b="0" i="0" sz="1400" u="none" cap="none" strike="noStrike">
              <a:solidFill>
                <a:srgbClr val="000000"/>
              </a:solidFill>
              <a:latin typeface="Arial"/>
              <a:ea typeface="Arial"/>
              <a:cs typeface="Arial"/>
              <a:sym typeface="Arial"/>
            </a:endParaRPr>
          </a:p>
          <a:p>
            <a:pPr indent="0" lvl="0" marL="11397" marR="0" rtl="0" algn="l">
              <a:lnSpc>
                <a:spcPct val="119437"/>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(red, 71)</a:t>
            </a:r>
            <a:endParaRPr b="0" i="0" sz="1400" u="none" cap="none" strike="noStrike">
              <a:solidFill>
                <a:srgbClr val="000000"/>
              </a:solidFill>
              <a:latin typeface="Arial"/>
              <a:ea typeface="Arial"/>
              <a:cs typeface="Arial"/>
              <a:sym typeface="Arial"/>
            </a:endParaRPr>
          </a:p>
        </p:txBody>
      </p:sp>
      <p:sp>
        <p:nvSpPr>
          <p:cNvPr id="1838" name="Google Shape;1838;p3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3" name="Shape 1843"/>
        <p:cNvGrpSpPr/>
        <p:nvPr/>
      </p:nvGrpSpPr>
      <p:grpSpPr>
        <a:xfrm>
          <a:off x="0" y="0"/>
          <a:ext cx="0" cy="0"/>
          <a:chOff x="0" y="0"/>
          <a:chExt cx="0" cy="0"/>
        </a:xfrm>
      </p:grpSpPr>
      <p:sp>
        <p:nvSpPr>
          <p:cNvPr id="1844" name="Google Shape;1844;p40"/>
          <p:cNvSpPr txBox="1"/>
          <p:nvPr/>
        </p:nvSpPr>
        <p:spPr>
          <a:xfrm>
            <a:off x="495300" y="1143000"/>
            <a:ext cx="8115300" cy="473975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Map tasks</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6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Input is in “key-value” format, e.g., key = file locations, value = text</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600"/>
              </a:spcBef>
              <a:spcAft>
                <a:spcPts val="0"/>
              </a:spcAft>
              <a:buClr>
                <a:schemeClr val="dk1"/>
              </a:buClr>
              <a:buSzPts val="2000"/>
              <a:buFont typeface="Arial"/>
              <a:buChar char="•"/>
            </a:pPr>
            <a:r>
              <a:rPr b="0" i="0" lang="en-US" sz="2000" u="sng" cap="none" strike="noStrike">
                <a:solidFill>
                  <a:schemeClr val="dk1"/>
                </a:solidFill>
                <a:latin typeface="Calibri"/>
                <a:ea typeface="Calibri"/>
                <a:cs typeface="Calibri"/>
                <a:sym typeface="Calibri"/>
              </a:rPr>
              <a:t>Map code written by the user</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6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Processes chunks and produces sequence of key-value pairs,    Notice: the “key” is not in usual sense, do not have to be unique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6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Group by Key/Shuffle</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6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Collects key-value pairs from each Map task</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6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Values associated with each key are formed into </a:t>
            </a:r>
            <a:r>
              <a:rPr b="0" i="0" lang="en-US" sz="2000" u="sng" cap="none" strike="noStrike">
                <a:solidFill>
                  <a:schemeClr val="dk1"/>
                </a:solidFill>
                <a:latin typeface="Calibri"/>
                <a:ea typeface="Calibri"/>
                <a:cs typeface="Calibri"/>
                <a:sym typeface="Calibri"/>
              </a:rPr>
              <a:t>a list of values </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600"/>
              </a:spcBef>
              <a:spcAft>
                <a:spcPts val="0"/>
              </a:spcAft>
              <a:buClr>
                <a:schemeClr val="dk1"/>
              </a:buClr>
              <a:buSzPts val="2000"/>
              <a:buFont typeface="Arial"/>
              <a:buChar char="•"/>
            </a:pPr>
            <a:r>
              <a:rPr b="0" i="0" lang="en-US" sz="2000" u="sng" cap="none" strike="noStrike">
                <a:solidFill>
                  <a:schemeClr val="dk1"/>
                </a:solidFill>
                <a:latin typeface="Calibri"/>
                <a:ea typeface="Calibri"/>
                <a:cs typeface="Calibri"/>
                <a:sym typeface="Calibri"/>
              </a:rPr>
              <a:t>All key-value pairs with same key go to same Reduce task</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6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Reduce task</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600"/>
              </a:spcBef>
              <a:spcAft>
                <a:spcPts val="0"/>
              </a:spcAft>
              <a:buClr>
                <a:schemeClr val="dk1"/>
              </a:buClr>
              <a:buSzPts val="2000"/>
              <a:buFont typeface="Arial"/>
              <a:buChar char="•"/>
            </a:pPr>
            <a:r>
              <a:rPr b="0" i="0" lang="en-US" sz="2000" u="sng" cap="none" strike="noStrike">
                <a:solidFill>
                  <a:schemeClr val="dk1"/>
                </a:solidFill>
                <a:latin typeface="Calibri"/>
                <a:ea typeface="Calibri"/>
                <a:cs typeface="Calibri"/>
                <a:sym typeface="Calibri"/>
              </a:rPr>
              <a:t>Reduce code written by user</a:t>
            </a:r>
            <a:endParaRPr b="0" i="0" sz="2000" u="none" cap="none" strike="noStrike">
              <a:solidFill>
                <a:schemeClr val="dk1"/>
              </a:solidFill>
              <a:latin typeface="Calibri"/>
              <a:ea typeface="Calibri"/>
              <a:cs typeface="Calibri"/>
              <a:sym typeface="Calibri"/>
            </a:endParaRPr>
          </a:p>
          <a:p>
            <a:pPr indent="-342900" lvl="1" marL="800100" marR="0" rtl="0" algn="l">
              <a:lnSpc>
                <a:spcPct val="100000"/>
              </a:lnSpc>
              <a:spcBef>
                <a:spcPts val="6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Produces output key-value pairs</a:t>
            </a:r>
            <a:endParaRPr b="0" i="0" sz="1400" u="none" cap="none" strike="noStrike">
              <a:solidFill>
                <a:srgbClr val="000000"/>
              </a:solidFill>
              <a:latin typeface="Arial"/>
              <a:ea typeface="Arial"/>
              <a:cs typeface="Arial"/>
              <a:sym typeface="Arial"/>
            </a:endParaRPr>
          </a:p>
        </p:txBody>
      </p:sp>
      <p:sp>
        <p:nvSpPr>
          <p:cNvPr id="1845" name="Google Shape;1845;p40"/>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Map-Reduce: Summary</a:t>
            </a:r>
            <a:endParaRPr b="0" i="0" sz="3600" u="none" cap="none" strike="noStrike">
              <a:solidFill>
                <a:srgbClr val="A01A06"/>
              </a:solidFill>
              <a:latin typeface="Calibri"/>
              <a:ea typeface="Calibri"/>
              <a:cs typeface="Calibri"/>
              <a:sym typeface="Calibri"/>
            </a:endParaRPr>
          </a:p>
        </p:txBody>
      </p:sp>
      <p:pic>
        <p:nvPicPr>
          <p:cNvPr descr="mapReducePic.tiff" id="1846" name="Google Shape;1846;p40"/>
          <p:cNvPicPr preferRelativeResize="0"/>
          <p:nvPr/>
        </p:nvPicPr>
        <p:blipFill rotWithShape="1">
          <a:blip r:embed="rId3">
            <a:alphaModFix/>
          </a:blip>
          <a:srcRect b="0" l="0" r="0" t="0"/>
          <a:stretch/>
        </p:blipFill>
        <p:spPr>
          <a:xfrm>
            <a:off x="5791200" y="4685204"/>
            <a:ext cx="3352800" cy="2172796"/>
          </a:xfrm>
          <a:prstGeom prst="rect">
            <a:avLst/>
          </a:prstGeom>
          <a:noFill/>
          <a:ln>
            <a:noFill/>
          </a:ln>
        </p:spPr>
      </p:pic>
      <p:sp>
        <p:nvSpPr>
          <p:cNvPr id="1847" name="Google Shape;1847;p4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1" name="Shape 1851"/>
        <p:cNvGrpSpPr/>
        <p:nvPr/>
      </p:nvGrpSpPr>
      <p:grpSpPr>
        <a:xfrm>
          <a:off x="0" y="0"/>
          <a:ext cx="0" cy="0"/>
          <a:chOff x="0" y="0"/>
          <a:chExt cx="0" cy="0"/>
        </a:xfrm>
      </p:grpSpPr>
      <p:sp>
        <p:nvSpPr>
          <p:cNvPr id="1852" name="Google Shape;1852;p41"/>
          <p:cNvSpPr/>
          <p:nvPr/>
        </p:nvSpPr>
        <p:spPr>
          <a:xfrm>
            <a:off x="923219" y="1224209"/>
            <a:ext cx="7844789" cy="54101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853" name="Google Shape;1853;p41"/>
          <p:cNvSpPr txBox="1"/>
          <p:nvPr/>
        </p:nvSpPr>
        <p:spPr>
          <a:xfrm>
            <a:off x="232409" y="1752600"/>
            <a:ext cx="1672589" cy="1143000"/>
          </a:xfrm>
          <a:prstGeom prst="rect">
            <a:avLst/>
          </a:prstGeom>
          <a:solidFill>
            <a:srgbClr val="60B5CC"/>
          </a:solidFill>
          <a:ln cap="flat" cmpd="sng" w="48000">
            <a:solidFill>
              <a:srgbClr val="448495"/>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orbel"/>
                <a:ea typeface="Corbel"/>
                <a:cs typeface="Corbel"/>
                <a:sym typeface="Corbel"/>
              </a:rPr>
              <a:t>MAP:</a:t>
            </a:r>
            <a:endParaRPr b="0" i="0" sz="1800" u="none" cap="none" strike="noStrike">
              <a:solidFill>
                <a:schemeClr val="dk1"/>
              </a:solidFill>
              <a:latin typeface="Corbel"/>
              <a:ea typeface="Corbel"/>
              <a:cs typeface="Corbel"/>
              <a:sym typeface="Corbel"/>
            </a:endParaRPr>
          </a:p>
          <a:p>
            <a:pPr indent="1270" lvl="0" marL="192405" marR="184785" rtl="0" algn="ctr">
              <a:lnSpc>
                <a:spcPct val="100000"/>
              </a:lnSpc>
              <a:spcBef>
                <a:spcPts val="40"/>
              </a:spcBef>
              <a:spcAft>
                <a:spcPts val="0"/>
              </a:spcAft>
              <a:buClr>
                <a:srgbClr val="000000"/>
              </a:buClr>
              <a:buSzPts val="1400"/>
              <a:buFont typeface="Arial"/>
              <a:buNone/>
            </a:pPr>
            <a:r>
              <a:rPr b="0" i="0" lang="en-US" sz="1400" u="none" cap="none" strike="noStrike">
                <a:solidFill>
                  <a:srgbClr val="FFFFFF"/>
                </a:solidFill>
                <a:latin typeface="Corbel"/>
                <a:ea typeface="Corbel"/>
                <a:cs typeface="Corbel"/>
                <a:sym typeface="Corbel"/>
              </a:rPr>
              <a:t>Read input and produces a set of key-value pairs</a:t>
            </a:r>
            <a:endParaRPr b="0" i="0" sz="1400" u="none" cap="none" strike="noStrike">
              <a:solidFill>
                <a:schemeClr val="dk1"/>
              </a:solidFill>
              <a:latin typeface="Corbel"/>
              <a:ea typeface="Corbel"/>
              <a:cs typeface="Corbel"/>
              <a:sym typeface="Corbel"/>
            </a:endParaRPr>
          </a:p>
        </p:txBody>
      </p:sp>
      <p:sp>
        <p:nvSpPr>
          <p:cNvPr id="1854" name="Google Shape;1854;p41"/>
          <p:cNvSpPr txBox="1"/>
          <p:nvPr/>
        </p:nvSpPr>
        <p:spPr>
          <a:xfrm>
            <a:off x="232409" y="3429000"/>
            <a:ext cx="1672589" cy="1261884"/>
          </a:xfrm>
          <a:prstGeom prst="rect">
            <a:avLst/>
          </a:prstGeom>
          <a:solidFill>
            <a:srgbClr val="F0AD00"/>
          </a:solidFill>
          <a:ln cap="flat" cmpd="sng" w="48000">
            <a:solidFill>
              <a:srgbClr val="B07E00"/>
            </a:solidFill>
            <a:prstDash val="solid"/>
            <a:round/>
            <a:headEnd len="sm" w="sm" type="none"/>
            <a:tailEnd len="sm" w="sm" type="none"/>
          </a:ln>
        </p:spPr>
        <p:txBody>
          <a:bodyPr anchorCtr="0" anchor="t" bIns="0" lIns="0" spcFirstLastPara="1" rIns="0" wrap="square" tIns="0">
            <a:spAutoFit/>
          </a:bodyPr>
          <a:lstStyle/>
          <a:p>
            <a:pPr indent="0" lvl="0" marL="12827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orbel"/>
                <a:ea typeface="Corbel"/>
                <a:cs typeface="Corbel"/>
                <a:sym typeface="Corbel"/>
              </a:rPr>
              <a:t>Group by key:</a:t>
            </a:r>
            <a:endParaRPr b="0" i="0" sz="1800" u="none" cap="none" strike="noStrike">
              <a:solidFill>
                <a:schemeClr val="dk1"/>
              </a:solidFill>
              <a:latin typeface="Corbel"/>
              <a:ea typeface="Corbel"/>
              <a:cs typeface="Corbel"/>
              <a:sym typeface="Corbel"/>
            </a:endParaRPr>
          </a:p>
          <a:p>
            <a:pPr indent="0" lvl="0" marL="82550" marR="74295" rtl="0" algn="ctr">
              <a:lnSpc>
                <a:spcPct val="100000"/>
              </a:lnSpc>
              <a:spcBef>
                <a:spcPts val="40"/>
              </a:spcBef>
              <a:spcAft>
                <a:spcPts val="0"/>
              </a:spcAft>
              <a:buClr>
                <a:srgbClr val="000000"/>
              </a:buClr>
              <a:buSzPts val="1400"/>
              <a:buFont typeface="Arial"/>
              <a:buNone/>
            </a:pPr>
            <a:r>
              <a:rPr b="0" i="0" lang="en-US" sz="1400" u="none" cap="none" strike="noStrike">
                <a:solidFill>
                  <a:srgbClr val="FFFFFF"/>
                </a:solidFill>
                <a:latin typeface="Corbel"/>
                <a:ea typeface="Corbel"/>
                <a:cs typeface="Corbel"/>
                <a:sym typeface="Corbel"/>
              </a:rPr>
              <a:t>Collect all pairs with same key</a:t>
            </a:r>
            <a:endParaRPr b="0" i="0" sz="1400" u="none" cap="none" strike="noStrike">
              <a:solidFill>
                <a:schemeClr val="dk1"/>
              </a:solidFill>
              <a:latin typeface="Corbel"/>
              <a:ea typeface="Corbel"/>
              <a:cs typeface="Corbel"/>
              <a:sym typeface="Corbel"/>
            </a:endParaRPr>
          </a:p>
          <a:p>
            <a:pPr indent="0" lvl="0" marL="94615" marR="89535" rtl="0" algn="ctr">
              <a:lnSpc>
                <a:spcPct val="100000"/>
              </a:lnSpc>
              <a:spcBef>
                <a:spcPts val="5"/>
              </a:spcBef>
              <a:spcAft>
                <a:spcPts val="0"/>
              </a:spcAft>
              <a:buClr>
                <a:srgbClr val="000000"/>
              </a:buClr>
              <a:buSzPts val="1200"/>
              <a:buFont typeface="Arial"/>
              <a:buNone/>
            </a:pPr>
            <a:r>
              <a:rPr b="0" i="0" lang="en-US" sz="1200" u="none" cap="none" strike="noStrike">
                <a:solidFill>
                  <a:srgbClr val="FFFFFF"/>
                </a:solidFill>
                <a:latin typeface="Corbel"/>
                <a:ea typeface="Corbel"/>
                <a:cs typeface="Corbel"/>
                <a:sym typeface="Corbel"/>
              </a:rPr>
              <a:t>(Hash merge, Shuffle, Sort, Partition)</a:t>
            </a:r>
            <a:endParaRPr b="0" i="0" sz="1200" u="none" cap="none" strike="noStrike">
              <a:solidFill>
                <a:srgbClr val="FFFFFF"/>
              </a:solidFill>
              <a:latin typeface="Corbel"/>
              <a:ea typeface="Corbel"/>
              <a:cs typeface="Corbel"/>
              <a:sym typeface="Corbel"/>
            </a:endParaRPr>
          </a:p>
          <a:p>
            <a:pPr indent="0" lvl="0" marL="94615" marR="89535" rtl="0" algn="ctr">
              <a:lnSpc>
                <a:spcPct val="100000"/>
              </a:lnSpc>
              <a:spcBef>
                <a:spcPts val="5"/>
              </a:spcBef>
              <a:spcAft>
                <a:spcPts val="0"/>
              </a:spcAft>
              <a:buClr>
                <a:srgbClr val="000000"/>
              </a:buClr>
              <a:buSzPts val="1200"/>
              <a:buFont typeface="Arial"/>
              <a:buNone/>
            </a:pPr>
            <a:r>
              <a:t/>
            </a:r>
            <a:endParaRPr b="0" i="0" sz="1200" u="none" cap="none" strike="noStrike">
              <a:solidFill>
                <a:schemeClr val="dk1"/>
              </a:solidFill>
              <a:latin typeface="Corbel"/>
              <a:ea typeface="Corbel"/>
              <a:cs typeface="Corbel"/>
              <a:sym typeface="Corbel"/>
            </a:endParaRPr>
          </a:p>
        </p:txBody>
      </p:sp>
      <p:sp>
        <p:nvSpPr>
          <p:cNvPr id="1855" name="Google Shape;1855;p41"/>
          <p:cNvSpPr txBox="1"/>
          <p:nvPr/>
        </p:nvSpPr>
        <p:spPr>
          <a:xfrm>
            <a:off x="232409" y="4953000"/>
            <a:ext cx="1672589" cy="1143000"/>
          </a:xfrm>
          <a:prstGeom prst="rect">
            <a:avLst/>
          </a:prstGeom>
          <a:solidFill>
            <a:srgbClr val="6BB76D"/>
          </a:solidFill>
          <a:ln cap="flat" cmpd="sng" w="48000">
            <a:solidFill>
              <a:srgbClr val="4D864E"/>
            </a:solidFill>
            <a:prstDash val="solid"/>
            <a:round/>
            <a:headEnd len="sm" w="sm" type="none"/>
            <a:tailEnd len="sm" w="sm" type="none"/>
          </a:ln>
        </p:spPr>
        <p:txBody>
          <a:bodyPr anchorCtr="0" anchor="t" bIns="0" lIns="0" spcFirstLastPara="1" rIns="0" wrap="square" tIns="0">
            <a:spAutoFit/>
          </a:bodyPr>
          <a:lstStyle/>
          <a:p>
            <a:pPr indent="0" lvl="0" marL="414655"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orbel"/>
                <a:ea typeface="Corbel"/>
                <a:cs typeface="Corbel"/>
                <a:sym typeface="Corbel"/>
              </a:rPr>
              <a:t>Reduce:</a:t>
            </a:r>
            <a:endParaRPr b="0" i="0" sz="1800" u="none" cap="none" strike="noStrike">
              <a:solidFill>
                <a:schemeClr val="dk1"/>
              </a:solidFill>
              <a:latin typeface="Corbel"/>
              <a:ea typeface="Corbel"/>
              <a:cs typeface="Corbel"/>
              <a:sym typeface="Corbel"/>
            </a:endParaRPr>
          </a:p>
          <a:p>
            <a:pPr indent="0" lvl="0" marL="207645" marR="200660" rtl="0" algn="just">
              <a:lnSpc>
                <a:spcPct val="100000"/>
              </a:lnSpc>
              <a:spcBef>
                <a:spcPts val="40"/>
              </a:spcBef>
              <a:spcAft>
                <a:spcPts val="0"/>
              </a:spcAft>
              <a:buClr>
                <a:srgbClr val="000000"/>
              </a:buClr>
              <a:buSzPts val="1400"/>
              <a:buFont typeface="Arial"/>
              <a:buNone/>
            </a:pPr>
            <a:r>
              <a:rPr b="0" i="0" lang="en-US" sz="1400" u="none" cap="none" strike="noStrike">
                <a:solidFill>
                  <a:srgbClr val="FFFFFF"/>
                </a:solidFill>
                <a:latin typeface="Corbel"/>
                <a:ea typeface="Corbel"/>
                <a:cs typeface="Corbel"/>
                <a:sym typeface="Corbel"/>
              </a:rPr>
              <a:t>Collect all values belonging to the key and output</a:t>
            </a:r>
            <a:endParaRPr b="0" i="0" sz="1400" u="none" cap="none" strike="noStrike">
              <a:solidFill>
                <a:schemeClr val="dk1"/>
              </a:solidFill>
              <a:latin typeface="Corbel"/>
              <a:ea typeface="Corbel"/>
              <a:cs typeface="Corbel"/>
              <a:sym typeface="Corbel"/>
            </a:endParaRPr>
          </a:p>
        </p:txBody>
      </p:sp>
      <p:sp>
        <p:nvSpPr>
          <p:cNvPr id="1856" name="Google Shape;1856;p41"/>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Map-Reduce: A Diagram</a:t>
            </a:r>
            <a:endParaRPr b="0" i="0" sz="3600" u="none" cap="none" strike="noStrike">
              <a:solidFill>
                <a:srgbClr val="A01A06"/>
              </a:solidFill>
              <a:latin typeface="Calibri"/>
              <a:ea typeface="Calibri"/>
              <a:cs typeface="Calibri"/>
              <a:sym typeface="Calibri"/>
            </a:endParaRPr>
          </a:p>
        </p:txBody>
      </p:sp>
      <p:sp>
        <p:nvSpPr>
          <p:cNvPr id="1857" name="Google Shape;1857;p41"/>
          <p:cNvSpPr txBox="1"/>
          <p:nvPr/>
        </p:nvSpPr>
        <p:spPr>
          <a:xfrm>
            <a:off x="2286000" y="1414046"/>
            <a:ext cx="142802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Big document</a:t>
            </a:r>
            <a:endParaRPr b="0" i="0" sz="1400" u="none" cap="none" strike="noStrike">
              <a:solidFill>
                <a:srgbClr val="000000"/>
              </a:solidFill>
              <a:latin typeface="Arial"/>
              <a:ea typeface="Arial"/>
              <a:cs typeface="Arial"/>
              <a:sym typeface="Arial"/>
            </a:endParaRPr>
          </a:p>
        </p:txBody>
      </p:sp>
      <p:sp>
        <p:nvSpPr>
          <p:cNvPr id="1858" name="Google Shape;1858;p4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2" name="Shape 1862"/>
        <p:cNvGrpSpPr/>
        <p:nvPr/>
      </p:nvGrpSpPr>
      <p:grpSpPr>
        <a:xfrm>
          <a:off x="0" y="0"/>
          <a:ext cx="0" cy="0"/>
          <a:chOff x="0" y="0"/>
          <a:chExt cx="0" cy="0"/>
        </a:xfrm>
      </p:grpSpPr>
      <p:sp>
        <p:nvSpPr>
          <p:cNvPr id="1863" name="Google Shape;1863;p42"/>
          <p:cNvSpPr/>
          <p:nvPr/>
        </p:nvSpPr>
        <p:spPr>
          <a:xfrm>
            <a:off x="1147762" y="1376362"/>
            <a:ext cx="6800849" cy="470534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864" name="Google Shape;1864;p42"/>
          <p:cNvSpPr txBox="1"/>
          <p:nvPr/>
        </p:nvSpPr>
        <p:spPr>
          <a:xfrm>
            <a:off x="764540" y="5943600"/>
            <a:ext cx="7604759" cy="369332"/>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2400"/>
              <a:buFont typeface="Arial"/>
              <a:buNone/>
            </a:pPr>
            <a:r>
              <a:rPr b="1" i="0" lang="en-US" sz="2400" u="none" cap="none" strike="noStrike">
                <a:solidFill>
                  <a:srgbClr val="3366FF"/>
                </a:solidFill>
                <a:latin typeface="Corbel"/>
                <a:ea typeface="Corbel"/>
                <a:cs typeface="Corbel"/>
                <a:sym typeface="Corbel"/>
              </a:rPr>
              <a:t>All phases are distributed with many tasks doing the work</a:t>
            </a:r>
            <a:endParaRPr b="0" i="0" sz="2400" u="none" cap="none" strike="noStrike">
              <a:solidFill>
                <a:srgbClr val="3366FF"/>
              </a:solidFill>
              <a:latin typeface="Corbel"/>
              <a:ea typeface="Corbel"/>
              <a:cs typeface="Corbel"/>
              <a:sym typeface="Corbel"/>
            </a:endParaRPr>
          </a:p>
        </p:txBody>
      </p:sp>
      <p:sp>
        <p:nvSpPr>
          <p:cNvPr id="1865" name="Google Shape;1865;p42"/>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Map-Reduce: In Parallel</a:t>
            </a:r>
            <a:endParaRPr b="0" i="0" sz="3600" u="none" cap="none" strike="noStrike">
              <a:solidFill>
                <a:srgbClr val="A01A06"/>
              </a:solidFill>
              <a:latin typeface="Calibri"/>
              <a:ea typeface="Calibri"/>
              <a:cs typeface="Calibri"/>
              <a:sym typeface="Calibri"/>
            </a:endParaRPr>
          </a:p>
        </p:txBody>
      </p:sp>
      <p:sp>
        <p:nvSpPr>
          <p:cNvPr id="1866" name="Google Shape;1866;p42"/>
          <p:cNvSpPr txBox="1"/>
          <p:nvPr/>
        </p:nvSpPr>
        <p:spPr>
          <a:xfrm>
            <a:off x="304800" y="3512938"/>
            <a:ext cx="1426609"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3366FF"/>
                </a:solidFill>
                <a:latin typeface="Tahoma"/>
                <a:ea typeface="Tahoma"/>
                <a:cs typeface="Tahoma"/>
                <a:sym typeface="Tahoma"/>
              </a:rPr>
              <a:t>Hash function</a:t>
            </a:r>
            <a:endParaRPr b="0" i="0" sz="1400" u="none" cap="none" strike="noStrike">
              <a:solidFill>
                <a:srgbClr val="000000"/>
              </a:solidFill>
              <a:latin typeface="Arial"/>
              <a:ea typeface="Arial"/>
              <a:cs typeface="Arial"/>
              <a:sym typeface="Arial"/>
            </a:endParaRPr>
          </a:p>
        </p:txBody>
      </p:sp>
      <p:cxnSp>
        <p:nvCxnSpPr>
          <p:cNvPr id="1867" name="Google Shape;1867;p42"/>
          <p:cNvCxnSpPr>
            <a:stCxn id="1866" idx="0"/>
          </p:cNvCxnSpPr>
          <p:nvPr/>
        </p:nvCxnSpPr>
        <p:spPr>
          <a:xfrm flipH="1" rot="10800000">
            <a:off x="1018105" y="3245038"/>
            <a:ext cx="456300" cy="267900"/>
          </a:xfrm>
          <a:prstGeom prst="straightConnector1">
            <a:avLst/>
          </a:prstGeom>
          <a:noFill/>
          <a:ln cap="flat" cmpd="sng" w="9525">
            <a:solidFill>
              <a:srgbClr val="4A7DBA"/>
            </a:solidFill>
            <a:prstDash val="solid"/>
            <a:round/>
            <a:headEnd len="sm" w="sm" type="none"/>
            <a:tailEnd len="med" w="med" type="triangle"/>
          </a:ln>
        </p:spPr>
      </p:cxnSp>
      <p:sp>
        <p:nvSpPr>
          <p:cNvPr id="1868" name="Google Shape;1868;p4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2" name="Shape 1872"/>
        <p:cNvGrpSpPr/>
        <p:nvPr/>
      </p:nvGrpSpPr>
      <p:grpSpPr>
        <a:xfrm>
          <a:off x="0" y="0"/>
          <a:ext cx="0" cy="0"/>
          <a:chOff x="0" y="0"/>
          <a:chExt cx="0" cy="0"/>
        </a:xfrm>
      </p:grpSpPr>
      <p:sp>
        <p:nvSpPr>
          <p:cNvPr id="1873" name="Google Shape;1873;p43"/>
          <p:cNvSpPr txBox="1"/>
          <p:nvPr/>
        </p:nvSpPr>
        <p:spPr>
          <a:xfrm>
            <a:off x="685800" y="1524000"/>
            <a:ext cx="8153400" cy="271869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A01A06"/>
                </a:solidFill>
                <a:latin typeface="Calibri"/>
                <a:ea typeface="Calibri"/>
                <a:cs typeface="Calibri"/>
                <a:sym typeface="Calibri"/>
              </a:rPr>
              <a:t>MapReduce environment takes care of:</a:t>
            </a:r>
            <a:endParaRPr b="0" i="0" sz="2400" u="none" cap="none" strike="noStrike">
              <a:solidFill>
                <a:srgbClr val="A01A06"/>
              </a:solidFill>
              <a:latin typeface="Calibri"/>
              <a:ea typeface="Calibri"/>
              <a:cs typeface="Calibri"/>
              <a:sym typeface="Calibri"/>
            </a:endParaRPr>
          </a:p>
          <a:p>
            <a:pPr indent="-121412" lvl="0" marL="0" marR="0" rtl="0" algn="l">
              <a:lnSpc>
                <a:spcPct val="100000"/>
              </a:lnSpc>
              <a:spcBef>
                <a:spcPts val="600"/>
              </a:spcBef>
              <a:spcAft>
                <a:spcPts val="0"/>
              </a:spcAft>
              <a:buClr>
                <a:schemeClr val="dk1"/>
              </a:buClr>
              <a:buSzPts val="1912"/>
              <a:buFont typeface="Arial"/>
              <a:buChar char="•"/>
            </a:pPr>
            <a:r>
              <a:rPr b="1" i="0" lang="en-US" sz="2400" u="none" cap="none" strike="noStrike">
                <a:solidFill>
                  <a:schemeClr val="dk1"/>
                </a:solidFill>
                <a:latin typeface="Calibri"/>
                <a:ea typeface="Calibri"/>
                <a:cs typeface="Calibri"/>
                <a:sym typeface="Calibri"/>
              </a:rPr>
              <a:t>Partitioning </a:t>
            </a:r>
            <a:r>
              <a:rPr b="0" i="0" lang="en-US" sz="2400" u="none" cap="none" strike="noStrike">
                <a:solidFill>
                  <a:schemeClr val="dk1"/>
                </a:solidFill>
                <a:latin typeface="Calibri"/>
                <a:ea typeface="Calibri"/>
                <a:cs typeface="Calibri"/>
                <a:sym typeface="Calibri"/>
              </a:rPr>
              <a:t>the input data</a:t>
            </a:r>
            <a:endParaRPr b="1" i="0" sz="2400" u="none" cap="none" strike="noStrike">
              <a:solidFill>
                <a:schemeClr val="dk1"/>
              </a:solidFill>
              <a:latin typeface="Calibri"/>
              <a:ea typeface="Calibri"/>
              <a:cs typeface="Calibri"/>
              <a:sym typeface="Calibri"/>
            </a:endParaRPr>
          </a:p>
          <a:p>
            <a:pPr indent="-121412" lvl="0" marL="0" marR="5080" rtl="0" algn="l">
              <a:lnSpc>
                <a:spcPct val="100000"/>
              </a:lnSpc>
              <a:spcBef>
                <a:spcPts val="600"/>
              </a:spcBef>
              <a:spcAft>
                <a:spcPts val="0"/>
              </a:spcAft>
              <a:buClr>
                <a:schemeClr val="dk1"/>
              </a:buClr>
              <a:buSzPts val="1912"/>
              <a:buFont typeface="Arial"/>
              <a:buChar char="•"/>
            </a:pPr>
            <a:r>
              <a:rPr b="1" i="0" lang="en-US" sz="2400" u="none" cap="none" strike="noStrike">
                <a:solidFill>
                  <a:schemeClr val="dk1"/>
                </a:solidFill>
                <a:latin typeface="Calibri"/>
                <a:ea typeface="Calibri"/>
                <a:cs typeface="Calibri"/>
                <a:sym typeface="Calibri"/>
              </a:rPr>
              <a:t>Scheduling </a:t>
            </a:r>
            <a:r>
              <a:rPr b="0" i="0" lang="en-US" sz="2400" u="none" cap="none" strike="noStrike">
                <a:solidFill>
                  <a:schemeClr val="dk1"/>
                </a:solidFill>
                <a:latin typeface="Calibri"/>
                <a:ea typeface="Calibri"/>
                <a:cs typeface="Calibri"/>
                <a:sym typeface="Calibri"/>
              </a:rPr>
              <a:t>the program’s execution across a set of nodes</a:t>
            </a:r>
            <a:endParaRPr b="0" i="0" sz="2400" u="none" cap="none" strike="noStrike">
              <a:solidFill>
                <a:schemeClr val="dk1"/>
              </a:solidFill>
              <a:latin typeface="Calibri"/>
              <a:ea typeface="Calibri"/>
              <a:cs typeface="Calibri"/>
              <a:sym typeface="Calibri"/>
            </a:endParaRPr>
          </a:p>
          <a:p>
            <a:pPr indent="-121412" lvl="0" marL="0" marR="0" rtl="0" algn="l">
              <a:lnSpc>
                <a:spcPct val="100000"/>
              </a:lnSpc>
              <a:spcBef>
                <a:spcPts val="600"/>
              </a:spcBef>
              <a:spcAft>
                <a:spcPts val="0"/>
              </a:spcAft>
              <a:buClr>
                <a:schemeClr val="dk1"/>
              </a:buClr>
              <a:buSzPts val="1912"/>
              <a:buFont typeface="Arial"/>
              <a:buChar char="•"/>
            </a:pPr>
            <a:r>
              <a:rPr b="0" i="0" lang="en-US" sz="2400" u="none" cap="none" strike="noStrike">
                <a:solidFill>
                  <a:schemeClr val="dk1"/>
                </a:solidFill>
                <a:latin typeface="Calibri"/>
                <a:ea typeface="Calibri"/>
                <a:cs typeface="Calibri"/>
                <a:sym typeface="Calibri"/>
              </a:rPr>
              <a:t>Performing the </a:t>
            </a:r>
            <a:r>
              <a:rPr b="1" i="0" lang="en-US" sz="2400" u="none" cap="none" strike="noStrike">
                <a:solidFill>
                  <a:schemeClr val="dk1"/>
                </a:solidFill>
                <a:latin typeface="Calibri"/>
                <a:ea typeface="Calibri"/>
                <a:cs typeface="Calibri"/>
                <a:sym typeface="Calibri"/>
              </a:rPr>
              <a:t>group by key </a:t>
            </a:r>
            <a:r>
              <a:rPr b="0" i="0" lang="en-US" sz="2400" u="none" cap="none" strike="noStrike">
                <a:solidFill>
                  <a:schemeClr val="dk1"/>
                </a:solidFill>
                <a:latin typeface="Calibri"/>
                <a:ea typeface="Calibri"/>
                <a:cs typeface="Calibri"/>
                <a:sym typeface="Calibri"/>
              </a:rPr>
              <a:t>step</a:t>
            </a:r>
            <a:endParaRPr b="0" i="0" sz="2400" u="none" cap="none" strike="noStrike">
              <a:solidFill>
                <a:schemeClr val="dk1"/>
              </a:solidFill>
              <a:latin typeface="Calibri"/>
              <a:ea typeface="Calibri"/>
              <a:cs typeface="Calibri"/>
              <a:sym typeface="Calibri"/>
            </a:endParaRPr>
          </a:p>
          <a:p>
            <a:pPr indent="-121412" lvl="0" marL="0" marR="0" rtl="0" algn="l">
              <a:lnSpc>
                <a:spcPct val="159541"/>
              </a:lnSpc>
              <a:spcBef>
                <a:spcPts val="600"/>
              </a:spcBef>
              <a:spcAft>
                <a:spcPts val="0"/>
              </a:spcAft>
              <a:buClr>
                <a:schemeClr val="dk1"/>
              </a:buClr>
              <a:buSzPts val="1912"/>
              <a:buFont typeface="Arial"/>
              <a:buChar char="•"/>
            </a:pPr>
            <a:r>
              <a:rPr b="0" i="0" lang="en-US" sz="2400" u="none" cap="none" strike="noStrike">
                <a:solidFill>
                  <a:schemeClr val="dk1"/>
                </a:solidFill>
                <a:latin typeface="Calibri"/>
                <a:ea typeface="Calibri"/>
                <a:cs typeface="Calibri"/>
                <a:sym typeface="Calibri"/>
              </a:rPr>
              <a:t>Handling machine </a:t>
            </a:r>
            <a:r>
              <a:rPr b="1" i="0" lang="en-US" sz="2400" u="none" cap="none" strike="noStrike">
                <a:solidFill>
                  <a:schemeClr val="dk1"/>
                </a:solidFill>
                <a:latin typeface="Calibri"/>
                <a:ea typeface="Calibri"/>
                <a:cs typeface="Calibri"/>
                <a:sym typeface="Calibri"/>
              </a:rPr>
              <a:t>failures</a:t>
            </a:r>
            <a:endParaRPr b="0" i="0" sz="2400" u="none" cap="none" strike="noStrike">
              <a:solidFill>
                <a:schemeClr val="dk1"/>
              </a:solidFill>
              <a:latin typeface="Calibri"/>
              <a:ea typeface="Calibri"/>
              <a:cs typeface="Calibri"/>
              <a:sym typeface="Calibri"/>
            </a:endParaRPr>
          </a:p>
          <a:p>
            <a:pPr indent="-121412" lvl="0" marL="0" marR="0" rtl="0" algn="l">
              <a:lnSpc>
                <a:spcPct val="100000"/>
              </a:lnSpc>
              <a:spcBef>
                <a:spcPts val="600"/>
              </a:spcBef>
              <a:spcAft>
                <a:spcPts val="0"/>
              </a:spcAft>
              <a:buClr>
                <a:schemeClr val="dk1"/>
              </a:buClr>
              <a:buSzPts val="1912"/>
              <a:buFont typeface="Arial"/>
              <a:buChar char="•"/>
            </a:pPr>
            <a:r>
              <a:rPr b="0" i="0" lang="en-US" sz="2400" u="none" cap="none" strike="noStrike">
                <a:solidFill>
                  <a:schemeClr val="dk1"/>
                </a:solidFill>
                <a:latin typeface="Calibri"/>
                <a:ea typeface="Calibri"/>
                <a:cs typeface="Calibri"/>
                <a:sym typeface="Calibri"/>
              </a:rPr>
              <a:t>Managing required inter-machine </a:t>
            </a:r>
            <a:r>
              <a:rPr b="1" i="0" lang="en-US" sz="2400" u="none" cap="none" strike="noStrike">
                <a:solidFill>
                  <a:schemeClr val="dk1"/>
                </a:solidFill>
                <a:latin typeface="Calibri"/>
                <a:ea typeface="Calibri"/>
                <a:cs typeface="Calibri"/>
                <a:sym typeface="Calibri"/>
              </a:rPr>
              <a:t>communication</a:t>
            </a:r>
            <a:endParaRPr b="0" i="0" sz="2400" u="none" cap="none" strike="noStrike">
              <a:solidFill>
                <a:schemeClr val="dk1"/>
              </a:solidFill>
              <a:latin typeface="Calibri"/>
              <a:ea typeface="Calibri"/>
              <a:cs typeface="Calibri"/>
              <a:sym typeface="Calibri"/>
            </a:endParaRPr>
          </a:p>
        </p:txBody>
      </p:sp>
      <p:sp>
        <p:nvSpPr>
          <p:cNvPr id="1874" name="Google Shape;1874;p43"/>
          <p:cNvSpPr/>
          <p:nvPr/>
        </p:nvSpPr>
        <p:spPr>
          <a:xfrm>
            <a:off x="5562600" y="4444147"/>
            <a:ext cx="3510208" cy="242083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875" name="Google Shape;1875;p43"/>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Map-Reduce: Environment</a:t>
            </a:r>
            <a:endParaRPr b="0" i="0" sz="3600" u="none" cap="none" strike="noStrike">
              <a:solidFill>
                <a:srgbClr val="A01A06"/>
              </a:solidFill>
              <a:latin typeface="Calibri"/>
              <a:ea typeface="Calibri"/>
              <a:cs typeface="Calibri"/>
              <a:sym typeface="Calibri"/>
            </a:endParaRPr>
          </a:p>
        </p:txBody>
      </p:sp>
      <p:sp>
        <p:nvSpPr>
          <p:cNvPr id="1876" name="Google Shape;1876;p4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0" name="Shape 1880"/>
        <p:cNvGrpSpPr/>
        <p:nvPr/>
      </p:nvGrpSpPr>
      <p:grpSpPr>
        <a:xfrm>
          <a:off x="0" y="0"/>
          <a:ext cx="0" cy="0"/>
          <a:chOff x="0" y="0"/>
          <a:chExt cx="0" cy="0"/>
        </a:xfrm>
      </p:grpSpPr>
      <p:sp>
        <p:nvSpPr>
          <p:cNvPr id="1881" name="Google Shape;1881;p44"/>
          <p:cNvSpPr txBox="1"/>
          <p:nvPr/>
        </p:nvSpPr>
        <p:spPr>
          <a:xfrm>
            <a:off x="685800" y="1524000"/>
            <a:ext cx="7772400" cy="5170646"/>
          </a:xfrm>
          <a:prstGeom prst="rect">
            <a:avLst/>
          </a:prstGeom>
          <a:noFill/>
          <a:ln>
            <a:noFill/>
          </a:ln>
        </p:spPr>
        <p:txBody>
          <a:bodyPr anchorCtr="0" anchor="t" bIns="0" lIns="0" spcFirstLastPara="1" rIns="0" wrap="square" tIns="0">
            <a:spAutoFit/>
          </a:bodyPr>
          <a:lstStyle/>
          <a:p>
            <a:pPr indent="-457200" lvl="0" marL="4572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Input and final output are stored </a:t>
            </a:r>
            <a:r>
              <a:rPr b="1" i="0" lang="en-US" sz="2800" u="none" cap="none" strike="noStrike">
                <a:solidFill>
                  <a:srgbClr val="A01A06"/>
                </a:solidFill>
                <a:latin typeface="Calibri"/>
                <a:ea typeface="Calibri"/>
                <a:cs typeface="Calibri"/>
                <a:sym typeface="Calibri"/>
              </a:rPr>
              <a:t>on a distributed file system (DFS)</a:t>
            </a:r>
            <a:endParaRPr b="0" i="0" sz="1400" u="none" cap="none" strike="noStrike">
              <a:solidFill>
                <a:srgbClr val="000000"/>
              </a:solidFill>
              <a:latin typeface="Arial"/>
              <a:ea typeface="Arial"/>
              <a:cs typeface="Arial"/>
              <a:sym typeface="Arial"/>
            </a:endParaRPr>
          </a:p>
          <a:p>
            <a:pPr indent="-457200" lvl="2" marL="914400" marR="5080" rtl="0" algn="l">
              <a:lnSpc>
                <a:spcPct val="100000"/>
              </a:lnSpc>
              <a:spcBef>
                <a:spcPts val="600"/>
              </a:spcBef>
              <a:spcAft>
                <a:spcPts val="0"/>
              </a:spcAft>
              <a:buClr>
                <a:schemeClr val="dk1"/>
              </a:buClr>
              <a:buSzPts val="1912"/>
              <a:buFont typeface="Arial"/>
              <a:buChar char="•"/>
            </a:pPr>
            <a:r>
              <a:rPr b="0" i="0" lang="en-US" sz="2400" u="none" cap="none" strike="noStrike">
                <a:solidFill>
                  <a:schemeClr val="dk1"/>
                </a:solidFill>
                <a:latin typeface="Calibri"/>
                <a:ea typeface="Calibri"/>
                <a:cs typeface="Calibri"/>
                <a:sym typeface="Calibri"/>
              </a:rPr>
              <a:t>Scheduler tries to schedule map tasks “close” to physical storage location of input data</a:t>
            </a:r>
            <a:endParaRPr b="0" i="0" sz="1400" u="none" cap="none" strike="noStrike">
              <a:solidFill>
                <a:srgbClr val="000000"/>
              </a:solidFill>
              <a:latin typeface="Arial"/>
              <a:ea typeface="Arial"/>
              <a:cs typeface="Arial"/>
              <a:sym typeface="Arial"/>
            </a:endParaRPr>
          </a:p>
          <a:p>
            <a:pPr indent="-335757" lvl="0" marL="457200" marR="5080" rtl="0" algn="l">
              <a:lnSpc>
                <a:spcPct val="100000"/>
              </a:lnSpc>
              <a:spcBef>
                <a:spcPts val="600"/>
              </a:spcBef>
              <a:spcAft>
                <a:spcPts val="0"/>
              </a:spcAft>
              <a:buClr>
                <a:schemeClr val="dk1"/>
              </a:buClr>
              <a:buSzPts val="1912"/>
              <a:buFont typeface="Arial"/>
              <a:buNone/>
            </a:pPr>
            <a:r>
              <a:t/>
            </a:r>
            <a:endParaRPr b="0" i="0" sz="2400" u="none" cap="none" strike="noStrike">
              <a:solidFill>
                <a:schemeClr val="dk1"/>
              </a:solidFill>
              <a:latin typeface="Calibri"/>
              <a:ea typeface="Calibri"/>
              <a:cs typeface="Calibri"/>
              <a:sym typeface="Calibri"/>
            </a:endParaRPr>
          </a:p>
          <a:p>
            <a:pPr indent="-457200" lvl="0" marL="457200" marR="0" rtl="0" algn="l">
              <a:lnSpc>
                <a:spcPct val="100000"/>
              </a:lnSpc>
              <a:spcBef>
                <a:spcPts val="6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Intermediate results are stored </a:t>
            </a:r>
            <a:r>
              <a:rPr b="1" i="0" lang="en-US" sz="2800" u="none" cap="none" strike="noStrike">
                <a:solidFill>
                  <a:srgbClr val="A01A06"/>
                </a:solidFill>
                <a:latin typeface="Calibri"/>
                <a:ea typeface="Calibri"/>
                <a:cs typeface="Calibri"/>
                <a:sym typeface="Calibri"/>
              </a:rPr>
              <a:t>on local file system of Map workers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2400"/>
              <a:buFont typeface="Arial"/>
              <a:buNone/>
            </a:pPr>
            <a:r>
              <a:rPr b="0" i="0" lang="en-US" sz="2400" u="none" cap="none" strike="noStrike">
                <a:solidFill>
                  <a:srgbClr val="3366FF"/>
                </a:solidFill>
                <a:latin typeface="Calibri"/>
                <a:ea typeface="Calibri"/>
                <a:cs typeface="Calibri"/>
                <a:sym typeface="Calibri"/>
              </a:rPr>
              <a:t>        e.g., output of the map step</a:t>
            </a:r>
            <a:endParaRPr b="0" i="0" sz="1400" u="none" cap="none" strike="noStrike">
              <a:solidFill>
                <a:srgbClr val="000000"/>
              </a:solidFill>
              <a:latin typeface="Arial"/>
              <a:ea typeface="Arial"/>
              <a:cs typeface="Arial"/>
              <a:sym typeface="Arial"/>
            </a:endParaRPr>
          </a:p>
          <a:p>
            <a:pPr indent="-279400" lvl="0" marL="457200" marR="0" rtl="0" algn="l">
              <a:lnSpc>
                <a:spcPct val="100000"/>
              </a:lnSpc>
              <a:spcBef>
                <a:spcPts val="6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457200" lvl="0" marL="457200" marR="0" rtl="0" algn="l">
              <a:lnSpc>
                <a:spcPct val="100000"/>
              </a:lnSpc>
              <a:spcBef>
                <a:spcPts val="6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Output is often input to another Map-Reduce task</a:t>
            </a:r>
            <a:endParaRPr b="0" i="0" sz="1400" u="none" cap="none" strike="noStrike">
              <a:solidFill>
                <a:srgbClr val="000000"/>
              </a:solidFill>
              <a:latin typeface="Arial"/>
              <a:ea typeface="Arial"/>
              <a:cs typeface="Arial"/>
              <a:sym typeface="Arial"/>
            </a:endParaRPr>
          </a:p>
          <a:p>
            <a:pPr indent="141683" lvl="0" marL="0" marR="0" rtl="0" algn="l">
              <a:lnSpc>
                <a:spcPct val="100000"/>
              </a:lnSpc>
              <a:spcBef>
                <a:spcPts val="1200"/>
              </a:spcBef>
              <a:spcAft>
                <a:spcPts val="0"/>
              </a:spcAft>
              <a:buClr>
                <a:schemeClr val="dk1"/>
              </a:buClr>
              <a:buSzPts val="2231"/>
              <a:buFont typeface="Arial"/>
              <a:buNone/>
            </a:pPr>
            <a:r>
              <a:t/>
            </a:r>
            <a:endParaRPr b="0" i="0" sz="2800" u="none" cap="none" strike="noStrike">
              <a:solidFill>
                <a:schemeClr val="dk1"/>
              </a:solidFill>
              <a:latin typeface="Calibri"/>
              <a:ea typeface="Calibri"/>
              <a:cs typeface="Calibri"/>
              <a:sym typeface="Calibri"/>
            </a:endParaRPr>
          </a:p>
        </p:txBody>
      </p:sp>
      <p:sp>
        <p:nvSpPr>
          <p:cNvPr id="1882" name="Google Shape;1882;p44"/>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Data Flow</a:t>
            </a:r>
            <a:endParaRPr b="0" i="0" sz="3600" u="none" cap="none" strike="noStrike">
              <a:solidFill>
                <a:srgbClr val="A01A06"/>
              </a:solidFill>
              <a:latin typeface="Calibri"/>
              <a:ea typeface="Calibri"/>
              <a:cs typeface="Calibri"/>
              <a:sym typeface="Calibri"/>
            </a:endParaRPr>
          </a:p>
        </p:txBody>
      </p:sp>
      <p:sp>
        <p:nvSpPr>
          <p:cNvPr id="1883" name="Google Shape;1883;p4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7" name="Shape 1887"/>
        <p:cNvGrpSpPr/>
        <p:nvPr/>
      </p:nvGrpSpPr>
      <p:grpSpPr>
        <a:xfrm>
          <a:off x="0" y="0"/>
          <a:ext cx="0" cy="0"/>
          <a:chOff x="0" y="0"/>
          <a:chExt cx="0" cy="0"/>
        </a:xfrm>
      </p:grpSpPr>
      <p:sp>
        <p:nvSpPr>
          <p:cNvPr id="1888" name="Google Shape;1888;p45"/>
          <p:cNvSpPr txBox="1"/>
          <p:nvPr/>
        </p:nvSpPr>
        <p:spPr>
          <a:xfrm>
            <a:off x="381000" y="1219200"/>
            <a:ext cx="8458199" cy="3462486"/>
          </a:xfrm>
          <a:prstGeom prst="rect">
            <a:avLst/>
          </a:prstGeom>
          <a:noFill/>
          <a:ln>
            <a:noFill/>
          </a:ln>
        </p:spPr>
        <p:txBody>
          <a:bodyPr anchorCtr="0" anchor="t" bIns="0" lIns="0" spcFirstLastPara="1" rIns="0" wrap="square" tIns="0">
            <a:spAutoFit/>
          </a:bodyPr>
          <a:lstStyle/>
          <a:p>
            <a:pPr indent="-457200" lvl="0" marL="4572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Master node takes care of coordination:</a:t>
            </a:r>
            <a:endParaRPr b="0" i="0" sz="2800" u="none" cap="none" strike="noStrike">
              <a:solidFill>
                <a:schemeClr val="dk1"/>
              </a:solidFill>
              <a:latin typeface="Calibri"/>
              <a:ea typeface="Calibri"/>
              <a:cs typeface="Calibri"/>
              <a:sym typeface="Calibri"/>
            </a:endParaRPr>
          </a:p>
          <a:p>
            <a:pPr indent="-457200" lvl="2" marL="914400" marR="0" rtl="0" algn="l">
              <a:lnSpc>
                <a:spcPct val="100000"/>
              </a:lnSpc>
              <a:spcBef>
                <a:spcPts val="6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Task status: </a:t>
            </a:r>
            <a:r>
              <a:rPr b="0" i="0" lang="en-US" sz="2400" u="none" cap="none" strike="noStrike">
                <a:solidFill>
                  <a:schemeClr val="dk1"/>
                </a:solidFill>
                <a:latin typeface="Calibri"/>
                <a:ea typeface="Calibri"/>
                <a:cs typeface="Calibri"/>
                <a:sym typeface="Calibri"/>
              </a:rPr>
              <a:t>idle, in-progress, completed</a:t>
            </a:r>
            <a:endParaRPr b="0" i="0" sz="2400" u="none" cap="none" strike="noStrike">
              <a:solidFill>
                <a:schemeClr val="dk1"/>
              </a:solidFill>
              <a:latin typeface="Calibri"/>
              <a:ea typeface="Calibri"/>
              <a:cs typeface="Calibri"/>
              <a:sym typeface="Calibri"/>
            </a:endParaRPr>
          </a:p>
          <a:p>
            <a:pPr indent="-457200" lvl="2" marL="914400" marR="906144" rtl="0" algn="l">
              <a:lnSpc>
                <a:spcPct val="100000"/>
              </a:lnSpc>
              <a:spcBef>
                <a:spcPts val="6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Idle tasks </a:t>
            </a:r>
            <a:r>
              <a:rPr b="0" i="0" lang="en-US" sz="2400" u="none" cap="none" strike="noStrike">
                <a:solidFill>
                  <a:schemeClr val="dk1"/>
                </a:solidFill>
                <a:latin typeface="Calibri"/>
                <a:ea typeface="Calibri"/>
                <a:cs typeface="Calibri"/>
                <a:sym typeface="Calibri"/>
              </a:rPr>
              <a:t>get scheduled as workers become available</a:t>
            </a:r>
            <a:endParaRPr b="0" i="0" sz="1400" u="none" cap="none" strike="noStrike">
              <a:solidFill>
                <a:srgbClr val="000000"/>
              </a:solidFill>
              <a:latin typeface="Arial"/>
              <a:ea typeface="Arial"/>
              <a:cs typeface="Arial"/>
              <a:sym typeface="Arial"/>
            </a:endParaRPr>
          </a:p>
          <a:p>
            <a:pPr indent="-457200" lvl="2" marL="914400" marR="5080" rtl="0" algn="l">
              <a:lnSpc>
                <a:spcPct val="10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When a map task completes, it sends the </a:t>
            </a:r>
            <a:r>
              <a:rPr b="1" i="0" lang="en-US" sz="2400" u="none" cap="none" strike="noStrike">
                <a:solidFill>
                  <a:schemeClr val="dk1"/>
                </a:solidFill>
                <a:latin typeface="Calibri"/>
                <a:ea typeface="Calibri"/>
                <a:cs typeface="Calibri"/>
                <a:sym typeface="Calibri"/>
              </a:rPr>
              <a:t>master</a:t>
            </a:r>
            <a:r>
              <a:rPr b="0" i="0" lang="en-US" sz="2400" u="none" cap="none" strike="noStrike">
                <a:solidFill>
                  <a:schemeClr val="dk1"/>
                </a:solidFill>
                <a:latin typeface="Calibri"/>
                <a:ea typeface="Calibri"/>
                <a:cs typeface="Calibri"/>
                <a:sym typeface="Calibri"/>
              </a:rPr>
              <a:t> the </a:t>
            </a:r>
            <a:r>
              <a:rPr b="1" i="0" lang="en-US" sz="2400" u="none" cap="none" strike="noStrike">
                <a:solidFill>
                  <a:srgbClr val="A01A06"/>
                </a:solidFill>
                <a:latin typeface="Calibri"/>
                <a:ea typeface="Calibri"/>
                <a:cs typeface="Calibri"/>
                <a:sym typeface="Calibri"/>
              </a:rPr>
              <a:t>location</a:t>
            </a:r>
            <a:r>
              <a:rPr b="0" i="0" lang="en-US" sz="2400" u="none" cap="none" strike="noStrike">
                <a:solidFill>
                  <a:schemeClr val="dk1"/>
                </a:solidFill>
                <a:latin typeface="Calibri"/>
                <a:ea typeface="Calibri"/>
                <a:cs typeface="Calibri"/>
                <a:sym typeface="Calibri"/>
              </a:rPr>
              <a:t> and </a:t>
            </a:r>
            <a:r>
              <a:rPr b="1" i="0" lang="en-US" sz="2400" u="none" cap="none" strike="noStrike">
                <a:solidFill>
                  <a:srgbClr val="A01A06"/>
                </a:solidFill>
                <a:latin typeface="Calibri"/>
                <a:ea typeface="Calibri"/>
                <a:cs typeface="Calibri"/>
                <a:sym typeface="Calibri"/>
              </a:rPr>
              <a:t>sizes</a:t>
            </a:r>
            <a:r>
              <a:rPr b="0" i="0" lang="en-US" sz="2400" u="none" cap="none" strike="noStrike">
                <a:solidFill>
                  <a:schemeClr val="dk1"/>
                </a:solidFill>
                <a:latin typeface="Calibri"/>
                <a:ea typeface="Calibri"/>
                <a:cs typeface="Calibri"/>
                <a:sym typeface="Calibri"/>
              </a:rPr>
              <a:t> of its R intermediate files, one for each reducer (R = number of reducers)</a:t>
            </a:r>
            <a:endParaRPr b="0" i="0" sz="2400" u="none" cap="none" strike="noStrike">
              <a:solidFill>
                <a:schemeClr val="dk1"/>
              </a:solidFill>
              <a:latin typeface="Calibri"/>
              <a:ea typeface="Calibri"/>
              <a:cs typeface="Calibri"/>
              <a:sym typeface="Calibri"/>
            </a:endParaRPr>
          </a:p>
          <a:p>
            <a:pPr indent="-457200" lvl="2" marL="914400" marR="0" rtl="0" algn="l">
              <a:lnSpc>
                <a:spcPct val="100000"/>
              </a:lnSpc>
              <a:spcBef>
                <a:spcPts val="600"/>
              </a:spcBef>
              <a:spcAft>
                <a:spcPts val="0"/>
              </a:spcAft>
              <a:buClr>
                <a:schemeClr val="dk1"/>
              </a:buClr>
              <a:buSzPts val="2400"/>
              <a:buFont typeface="Arial"/>
              <a:buChar char="•"/>
            </a:pPr>
            <a:r>
              <a:rPr b="1" i="0" lang="en-US" sz="2400" u="none" cap="none" strike="noStrike">
                <a:solidFill>
                  <a:srgbClr val="A01A06"/>
                </a:solidFill>
                <a:latin typeface="Calibri"/>
                <a:ea typeface="Calibri"/>
                <a:cs typeface="Calibri"/>
                <a:sym typeface="Calibri"/>
              </a:rPr>
              <a:t>Master pushes this info to reducers</a:t>
            </a:r>
            <a:endParaRPr b="0" i="0" sz="1400" u="none" cap="none" strike="noStrike">
              <a:solidFill>
                <a:srgbClr val="000000"/>
              </a:solidFill>
              <a:latin typeface="Arial"/>
              <a:ea typeface="Arial"/>
              <a:cs typeface="Arial"/>
              <a:sym typeface="Arial"/>
            </a:endParaRPr>
          </a:p>
          <a:p>
            <a:pPr indent="-457200" lvl="0" marL="457200" marR="407034" rtl="0" algn="l">
              <a:lnSpc>
                <a:spcPct val="100000"/>
              </a:lnSpc>
              <a:spcBef>
                <a:spcPts val="6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Master pings workers </a:t>
            </a:r>
            <a:r>
              <a:rPr b="0" i="0" lang="en-US" sz="2800" u="none" cap="none" strike="noStrike">
                <a:solidFill>
                  <a:srgbClr val="A01A06"/>
                </a:solidFill>
                <a:latin typeface="Calibri"/>
                <a:ea typeface="Calibri"/>
                <a:cs typeface="Calibri"/>
                <a:sym typeface="Calibri"/>
              </a:rPr>
              <a:t>periodically</a:t>
            </a:r>
            <a:r>
              <a:rPr b="0" i="0" lang="en-US" sz="2800" u="none" cap="none" strike="noStrike">
                <a:solidFill>
                  <a:schemeClr val="dk1"/>
                </a:solidFill>
                <a:latin typeface="Calibri"/>
                <a:ea typeface="Calibri"/>
                <a:cs typeface="Calibri"/>
                <a:sym typeface="Calibri"/>
              </a:rPr>
              <a:t> to detect failures</a:t>
            </a:r>
            <a:endParaRPr b="0" i="0" sz="1400" u="none" cap="none" strike="noStrike">
              <a:solidFill>
                <a:srgbClr val="000000"/>
              </a:solidFill>
              <a:latin typeface="Arial"/>
              <a:ea typeface="Arial"/>
              <a:cs typeface="Arial"/>
              <a:sym typeface="Arial"/>
            </a:endParaRPr>
          </a:p>
        </p:txBody>
      </p:sp>
      <p:sp>
        <p:nvSpPr>
          <p:cNvPr id="1889" name="Google Shape;1889;p45"/>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Coordination: Master</a:t>
            </a:r>
            <a:endParaRPr b="0" i="0" sz="1400" u="none" cap="none" strike="noStrike">
              <a:solidFill>
                <a:srgbClr val="000000"/>
              </a:solidFill>
              <a:latin typeface="Arial"/>
              <a:ea typeface="Arial"/>
              <a:cs typeface="Arial"/>
              <a:sym typeface="Arial"/>
            </a:endParaRPr>
          </a:p>
        </p:txBody>
      </p:sp>
      <p:sp>
        <p:nvSpPr>
          <p:cNvPr id="1890" name="Google Shape;1890;p4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4" name="Shape 1894"/>
        <p:cNvGrpSpPr/>
        <p:nvPr/>
      </p:nvGrpSpPr>
      <p:grpSpPr>
        <a:xfrm>
          <a:off x="0" y="0"/>
          <a:ext cx="0" cy="0"/>
          <a:chOff x="0" y="0"/>
          <a:chExt cx="0" cy="0"/>
        </a:xfrm>
      </p:grpSpPr>
      <p:sp>
        <p:nvSpPr>
          <p:cNvPr id="1895" name="Google Shape;1895;p46"/>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1896" name="Google Shape;1896;p46"/>
          <p:cNvSpPr txBox="1"/>
          <p:nvPr>
            <p:ph idx="1" type="body"/>
          </p:nvPr>
        </p:nvSpPr>
        <p:spPr>
          <a:xfrm>
            <a:off x="685800" y="1447800"/>
            <a:ext cx="7772400" cy="4648200"/>
          </a:xfrm>
          <a:prstGeom prst="rect">
            <a:avLst/>
          </a:prstGeom>
          <a:noFill/>
          <a:ln>
            <a:noFill/>
          </a:ln>
        </p:spPr>
        <p:txBody>
          <a:bodyPr anchorCtr="0" anchor="t" bIns="45700" lIns="91425" spcFirstLastPara="1" rIns="91425" wrap="square" tIns="45700">
            <a:noAutofit/>
          </a:bodyPr>
          <a:lstStyle/>
          <a:p>
            <a:pPr indent="-190500" lvl="0" marL="342900" rtl="0" algn="l">
              <a:lnSpc>
                <a:spcPct val="100000"/>
              </a:lnSpc>
              <a:spcBef>
                <a:spcPts val="0"/>
              </a:spcBef>
              <a:spcAft>
                <a:spcPts val="0"/>
              </a:spcAft>
              <a:buSzPts val="2400"/>
              <a:buFont typeface="Arial"/>
              <a:buNone/>
            </a:pPr>
            <a:r>
              <a:t/>
            </a:r>
            <a:endParaRPr/>
          </a:p>
        </p:txBody>
      </p:sp>
      <p:sp>
        <p:nvSpPr>
          <p:cNvPr id="1897" name="Google Shape;1897;p4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pic>
        <p:nvPicPr>
          <p:cNvPr id="1898" name="Google Shape;1898;p46"/>
          <p:cNvPicPr preferRelativeResize="0"/>
          <p:nvPr/>
        </p:nvPicPr>
        <p:blipFill rotWithShape="1">
          <a:blip r:embed="rId3">
            <a:alphaModFix/>
          </a:blip>
          <a:srcRect b="0" l="0" r="0" t="0"/>
          <a:stretch/>
        </p:blipFill>
        <p:spPr>
          <a:xfrm>
            <a:off x="0" y="180587"/>
            <a:ext cx="9144000" cy="6496825"/>
          </a:xfrm>
          <a:prstGeom prst="rect">
            <a:avLst/>
          </a:prstGeom>
          <a:noFill/>
          <a:ln>
            <a:noFill/>
          </a:ln>
        </p:spPr>
      </p:pic>
      <p:sp>
        <p:nvSpPr>
          <p:cNvPr id="1899" name="Google Shape;1899;p46"/>
          <p:cNvSpPr/>
          <p:nvPr/>
        </p:nvSpPr>
        <p:spPr>
          <a:xfrm>
            <a:off x="2057400" y="2895600"/>
            <a:ext cx="2895600" cy="685800"/>
          </a:xfrm>
          <a:prstGeom prst="rect">
            <a:avLst/>
          </a:prstGeom>
          <a:noFill/>
          <a:ln cap="flat" cmpd="sng" w="9525">
            <a:solidFill>
              <a:srgbClr val="FF0000"/>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
        <p:nvSpPr>
          <p:cNvPr id="1900" name="Google Shape;1900;p46"/>
          <p:cNvSpPr/>
          <p:nvPr/>
        </p:nvSpPr>
        <p:spPr>
          <a:xfrm>
            <a:off x="2065638" y="3761603"/>
            <a:ext cx="2895600" cy="685800"/>
          </a:xfrm>
          <a:prstGeom prst="rect">
            <a:avLst/>
          </a:prstGeom>
          <a:noFill/>
          <a:ln cap="flat" cmpd="sng" w="9525">
            <a:solidFill>
              <a:srgbClr val="FF0000"/>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
        <p:nvSpPr>
          <p:cNvPr id="1901" name="Google Shape;1901;p46"/>
          <p:cNvSpPr/>
          <p:nvPr/>
        </p:nvSpPr>
        <p:spPr>
          <a:xfrm>
            <a:off x="2069757" y="4627606"/>
            <a:ext cx="2895600" cy="685800"/>
          </a:xfrm>
          <a:prstGeom prst="rect">
            <a:avLst/>
          </a:prstGeom>
          <a:noFill/>
          <a:ln cap="flat" cmpd="sng" w="9525">
            <a:solidFill>
              <a:srgbClr val="FF0000"/>
            </a:solidFill>
            <a:prstDash val="lgDash"/>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5" name="Shape 1905"/>
        <p:cNvGrpSpPr/>
        <p:nvPr/>
      </p:nvGrpSpPr>
      <p:grpSpPr>
        <a:xfrm>
          <a:off x="0" y="0"/>
          <a:ext cx="0" cy="0"/>
          <a:chOff x="0" y="0"/>
          <a:chExt cx="0" cy="0"/>
        </a:xfrm>
      </p:grpSpPr>
      <p:sp>
        <p:nvSpPr>
          <p:cNvPr id="1906" name="Google Shape;1906;p47"/>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Dealing with Failures</a:t>
            </a:r>
            <a:endParaRPr b="0" i="0" sz="1400" u="none" cap="none" strike="noStrike">
              <a:solidFill>
                <a:srgbClr val="000000"/>
              </a:solidFill>
              <a:latin typeface="Arial"/>
              <a:ea typeface="Arial"/>
              <a:cs typeface="Arial"/>
              <a:sym typeface="Arial"/>
            </a:endParaRPr>
          </a:p>
        </p:txBody>
      </p:sp>
      <p:sp>
        <p:nvSpPr>
          <p:cNvPr id="1907" name="Google Shape;1907;p47"/>
          <p:cNvSpPr txBox="1"/>
          <p:nvPr/>
        </p:nvSpPr>
        <p:spPr>
          <a:xfrm>
            <a:off x="457200" y="1524000"/>
            <a:ext cx="7620000" cy="223138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Map worker failure</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Map tasks </a:t>
            </a:r>
            <a:r>
              <a:rPr b="1" i="0" lang="en-US" sz="2400" u="none" cap="none" strike="noStrike">
                <a:solidFill>
                  <a:srgbClr val="A01A06"/>
                </a:solidFill>
                <a:latin typeface="Calibri"/>
                <a:ea typeface="Calibri"/>
                <a:cs typeface="Calibri"/>
                <a:sym typeface="Calibri"/>
              </a:rPr>
              <a:t>completed or in-process </a:t>
            </a:r>
            <a:r>
              <a:rPr b="0" i="0" lang="en-US" sz="2400" u="none" cap="none" strike="noStrike">
                <a:solidFill>
                  <a:schemeClr val="dk1"/>
                </a:solidFill>
                <a:latin typeface="Calibri"/>
                <a:ea typeface="Calibri"/>
                <a:cs typeface="Calibri"/>
                <a:sym typeface="Calibri"/>
              </a:rPr>
              <a:t>at worker are reset to idle (why?)</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Idle tasks eventually rescheduled on other worker(s)</a:t>
            </a:r>
            <a:endParaRPr b="0" i="0" sz="1400" u="none" cap="none" strike="noStrike">
              <a:solidFill>
                <a:srgbClr val="000000"/>
              </a:solidFill>
              <a:latin typeface="Arial"/>
              <a:ea typeface="Arial"/>
              <a:cs typeface="Arial"/>
              <a:sym typeface="Arial"/>
            </a:endParaRPr>
          </a:p>
          <a:p>
            <a:pPr indent="-190500" lvl="1" marL="800100" marR="0" rtl="0" algn="l">
              <a:lnSpc>
                <a:spcPct val="100000"/>
              </a:lnSpc>
              <a:spcBef>
                <a:spcPts val="6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908" name="Google Shape;1908;p4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2" name="Shape 1912"/>
        <p:cNvGrpSpPr/>
        <p:nvPr/>
      </p:nvGrpSpPr>
      <p:grpSpPr>
        <a:xfrm>
          <a:off x="0" y="0"/>
          <a:ext cx="0" cy="0"/>
          <a:chOff x="0" y="0"/>
          <a:chExt cx="0" cy="0"/>
        </a:xfrm>
      </p:grpSpPr>
      <p:sp>
        <p:nvSpPr>
          <p:cNvPr id="1913" name="Google Shape;1913;p48"/>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Dealing with Failures</a:t>
            </a:r>
            <a:endParaRPr b="0" i="0" sz="1400" u="none" cap="none" strike="noStrike">
              <a:solidFill>
                <a:srgbClr val="000000"/>
              </a:solidFill>
              <a:latin typeface="Arial"/>
              <a:ea typeface="Arial"/>
              <a:cs typeface="Arial"/>
              <a:sym typeface="Arial"/>
            </a:endParaRPr>
          </a:p>
        </p:txBody>
      </p:sp>
      <p:sp>
        <p:nvSpPr>
          <p:cNvPr id="1914" name="Google Shape;1914;p48"/>
          <p:cNvSpPr txBox="1"/>
          <p:nvPr/>
        </p:nvSpPr>
        <p:spPr>
          <a:xfrm>
            <a:off x="457200" y="1524000"/>
            <a:ext cx="7620000" cy="363176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Map worker failure</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Map tasks </a:t>
            </a:r>
            <a:r>
              <a:rPr b="1" i="0" lang="en-US" sz="2400" u="none" cap="none" strike="noStrike">
                <a:solidFill>
                  <a:srgbClr val="A01A06"/>
                </a:solidFill>
                <a:latin typeface="Calibri"/>
                <a:ea typeface="Calibri"/>
                <a:cs typeface="Calibri"/>
                <a:sym typeface="Calibri"/>
              </a:rPr>
              <a:t>completed or in-process </a:t>
            </a:r>
            <a:r>
              <a:rPr b="0" i="0" lang="en-US" sz="2400" u="none" cap="none" strike="noStrike">
                <a:solidFill>
                  <a:schemeClr val="dk1"/>
                </a:solidFill>
                <a:latin typeface="Calibri"/>
                <a:ea typeface="Calibri"/>
                <a:cs typeface="Calibri"/>
                <a:sym typeface="Calibri"/>
              </a:rPr>
              <a:t>at worker are reset to idle (why?)</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Idle tasks eventually rescheduled on other worker(s)</a:t>
            </a:r>
            <a:endParaRPr b="0" i="0" sz="1400" u="none" cap="none" strike="noStrike">
              <a:solidFill>
                <a:srgbClr val="000000"/>
              </a:solidFill>
              <a:latin typeface="Arial"/>
              <a:ea typeface="Arial"/>
              <a:cs typeface="Arial"/>
              <a:sym typeface="Arial"/>
            </a:endParaRPr>
          </a:p>
          <a:p>
            <a:pPr indent="-190500" lvl="1" marL="800100" marR="0" rtl="0" algn="l">
              <a:lnSpc>
                <a:spcPct val="100000"/>
              </a:lnSpc>
              <a:spcBef>
                <a:spcPts val="6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lnSpc>
                <a:spcPct val="100000"/>
              </a:lnSpc>
              <a:spcBef>
                <a:spcPts val="60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Reduce worker failure</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Only </a:t>
            </a:r>
            <a:r>
              <a:rPr b="1" i="0" lang="en-US" sz="2400" u="none" cap="none" strike="noStrike">
                <a:solidFill>
                  <a:srgbClr val="A01A06"/>
                </a:solidFill>
                <a:latin typeface="Calibri"/>
                <a:ea typeface="Calibri"/>
                <a:cs typeface="Calibri"/>
                <a:sym typeface="Calibri"/>
              </a:rPr>
              <a:t>in-process tasks </a:t>
            </a:r>
            <a:r>
              <a:rPr b="0" i="0" lang="en-US" sz="2400" u="none" cap="none" strike="noStrike">
                <a:solidFill>
                  <a:schemeClr val="dk1"/>
                </a:solidFill>
                <a:latin typeface="Calibri"/>
                <a:ea typeface="Calibri"/>
                <a:cs typeface="Calibri"/>
                <a:sym typeface="Calibri"/>
              </a:rPr>
              <a:t>are reset to idle</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Idle Reduce tasks restarted on other worker(s)</a:t>
            </a:r>
            <a:endParaRPr b="0" i="0" sz="2000" u="none" cap="none" strike="noStrike">
              <a:solidFill>
                <a:schemeClr val="dk1"/>
              </a:solidFill>
              <a:latin typeface="Calibri"/>
              <a:ea typeface="Calibri"/>
              <a:cs typeface="Calibri"/>
              <a:sym typeface="Calibri"/>
            </a:endParaRPr>
          </a:p>
        </p:txBody>
      </p:sp>
      <p:sp>
        <p:nvSpPr>
          <p:cNvPr id="1915" name="Google Shape;1915;p4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3600">
                <a:solidFill>
                  <a:srgbClr val="A01A06"/>
                </a:solidFill>
                <a:latin typeface="Calibri"/>
                <a:ea typeface="Calibri"/>
                <a:cs typeface="Calibri"/>
                <a:sym typeface="Calibri"/>
              </a:rPr>
              <a:t>Map-Reduce: The </a:t>
            </a:r>
            <a:r>
              <a:rPr lang="en-US" sz="3600" u="sng">
                <a:solidFill>
                  <a:srgbClr val="A01A06"/>
                </a:solidFill>
                <a:latin typeface="Calibri"/>
                <a:ea typeface="Calibri"/>
                <a:cs typeface="Calibri"/>
                <a:sym typeface="Calibri"/>
              </a:rPr>
              <a:t>Map</a:t>
            </a:r>
            <a:r>
              <a:rPr lang="en-US" sz="3600">
                <a:solidFill>
                  <a:srgbClr val="A01A06"/>
                </a:solidFill>
                <a:latin typeface="Calibri"/>
                <a:ea typeface="Calibri"/>
                <a:cs typeface="Calibri"/>
                <a:sym typeface="Calibri"/>
              </a:rPr>
              <a:t> Step</a:t>
            </a:r>
            <a:endParaRPr b="0" sz="3600">
              <a:solidFill>
                <a:srgbClr val="A01A06"/>
              </a:solidFill>
              <a:latin typeface="Calibri"/>
              <a:ea typeface="Calibri"/>
              <a:cs typeface="Calibri"/>
              <a:sym typeface="Calibri"/>
            </a:endParaRPr>
          </a:p>
        </p:txBody>
      </p:sp>
      <p:grpSp>
        <p:nvGrpSpPr>
          <p:cNvPr id="122" name="Google Shape;122;p4"/>
          <p:cNvGrpSpPr/>
          <p:nvPr/>
        </p:nvGrpSpPr>
        <p:grpSpPr>
          <a:xfrm>
            <a:off x="1143000" y="3048000"/>
            <a:ext cx="1295400" cy="2514600"/>
            <a:chOff x="1295400" y="2667000"/>
            <a:chExt cx="1295400" cy="2514600"/>
          </a:xfrm>
        </p:grpSpPr>
        <p:sp>
          <p:nvSpPr>
            <p:cNvPr id="123" name="Google Shape;123;p4"/>
            <p:cNvSpPr txBox="1"/>
            <p:nvPr/>
          </p:nvSpPr>
          <p:spPr>
            <a:xfrm>
              <a:off x="1905000" y="3456801"/>
              <a:ext cx="685800" cy="276999"/>
            </a:xfrm>
            <a:prstGeom prst="rect">
              <a:avLst/>
            </a:prstGeom>
            <a:solidFill>
              <a:srgbClr val="168BBA"/>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124" name="Google Shape;124;p4"/>
            <p:cNvSpPr txBox="1"/>
            <p:nvPr/>
          </p:nvSpPr>
          <p:spPr>
            <a:xfrm>
              <a:off x="1905000" y="2771001"/>
              <a:ext cx="685800" cy="276999"/>
            </a:xfrm>
            <a:prstGeom prst="rect">
              <a:avLst/>
            </a:prstGeom>
            <a:solidFill>
              <a:srgbClr val="FFCC00"/>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grpSp>
          <p:nvGrpSpPr>
            <p:cNvPr id="125" name="Google Shape;125;p4"/>
            <p:cNvGrpSpPr/>
            <p:nvPr/>
          </p:nvGrpSpPr>
          <p:grpSpPr>
            <a:xfrm>
              <a:off x="1295400" y="2667000"/>
              <a:ext cx="457200" cy="381000"/>
              <a:chOff x="1295400" y="2667000"/>
              <a:chExt cx="457200" cy="381000"/>
            </a:xfrm>
          </p:grpSpPr>
          <p:sp>
            <p:nvSpPr>
              <p:cNvPr id="126" name="Google Shape;126;p4"/>
              <p:cNvSpPr/>
              <p:nvPr/>
            </p:nvSpPr>
            <p:spPr>
              <a:xfrm>
                <a:off x="1295400" y="2667000"/>
                <a:ext cx="457200" cy="381000"/>
              </a:xfrm>
              <a:custGeom>
                <a:rect b="b" l="l" r="r" t="t"/>
                <a:pathLst>
                  <a:path extrusionOk="0" h="381000" w="457200">
                    <a:moveTo>
                      <a:pt x="228600" y="0"/>
                    </a:moveTo>
                    <a:lnTo>
                      <a:pt x="0" y="381000"/>
                    </a:lnTo>
                    <a:lnTo>
                      <a:pt x="457200" y="381000"/>
                    </a:lnTo>
                    <a:lnTo>
                      <a:pt x="228600" y="0"/>
                    </a:lnTo>
                    <a:close/>
                  </a:path>
                </a:pathLst>
              </a:custGeom>
              <a:solidFill>
                <a:srgbClr val="CCFF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27" name="Google Shape;127;p4"/>
              <p:cNvSpPr/>
              <p:nvPr/>
            </p:nvSpPr>
            <p:spPr>
              <a:xfrm>
                <a:off x="1295400" y="2667000"/>
                <a:ext cx="457200" cy="381000"/>
              </a:xfrm>
              <a:custGeom>
                <a:rect b="b" l="l" r="r" t="t"/>
                <a:pathLst>
                  <a:path extrusionOk="0" h="381000" w="457200">
                    <a:moveTo>
                      <a:pt x="0" y="381000"/>
                    </a:moveTo>
                    <a:lnTo>
                      <a:pt x="228600" y="0"/>
                    </a:lnTo>
                    <a:lnTo>
                      <a:pt x="457200" y="381000"/>
                    </a:lnTo>
                    <a:lnTo>
                      <a:pt x="0" y="3810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28" name="Google Shape;128;p4"/>
              <p:cNvSpPr txBox="1"/>
              <p:nvPr/>
            </p:nvSpPr>
            <p:spPr>
              <a:xfrm>
                <a:off x="1455547" y="277733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grpSp>
        <p:sp>
          <p:nvSpPr>
            <p:cNvPr id="129" name="Google Shape;129;p4"/>
            <p:cNvSpPr txBox="1"/>
            <p:nvPr/>
          </p:nvSpPr>
          <p:spPr>
            <a:xfrm>
              <a:off x="1905000" y="4904601"/>
              <a:ext cx="685800" cy="276999"/>
            </a:xfrm>
            <a:prstGeom prst="rect">
              <a:avLst/>
            </a:prstGeom>
            <a:solidFill>
              <a:srgbClr val="66CCFF"/>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130" name="Google Shape;130;p4"/>
            <p:cNvSpPr txBox="1"/>
            <p:nvPr/>
          </p:nvSpPr>
          <p:spPr>
            <a:xfrm>
              <a:off x="1752600" y="4074175"/>
              <a:ext cx="293370" cy="330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rbel"/>
                  <a:ea typeface="Corbel"/>
                  <a:cs typeface="Corbel"/>
                  <a:sym typeface="Corbel"/>
                </a:rPr>
                <a:t>…</a:t>
              </a:r>
              <a:endParaRPr b="0" i="0" sz="2400" u="none" cap="none" strike="noStrike">
                <a:solidFill>
                  <a:schemeClr val="dk1"/>
                </a:solidFill>
                <a:latin typeface="Corbel"/>
                <a:ea typeface="Corbel"/>
                <a:cs typeface="Corbel"/>
                <a:sym typeface="Corbel"/>
              </a:endParaRPr>
            </a:p>
          </p:txBody>
        </p:sp>
        <p:grpSp>
          <p:nvGrpSpPr>
            <p:cNvPr id="131" name="Google Shape;131;p4"/>
            <p:cNvGrpSpPr/>
            <p:nvPr/>
          </p:nvGrpSpPr>
          <p:grpSpPr>
            <a:xfrm>
              <a:off x="1295400" y="3352800"/>
              <a:ext cx="457200" cy="381000"/>
              <a:chOff x="1295400" y="2667000"/>
              <a:chExt cx="457200" cy="381000"/>
            </a:xfrm>
          </p:grpSpPr>
          <p:sp>
            <p:nvSpPr>
              <p:cNvPr id="132" name="Google Shape;132;p4"/>
              <p:cNvSpPr/>
              <p:nvPr/>
            </p:nvSpPr>
            <p:spPr>
              <a:xfrm>
                <a:off x="1295400" y="2667000"/>
                <a:ext cx="457200" cy="381000"/>
              </a:xfrm>
              <a:custGeom>
                <a:rect b="b" l="l" r="r" t="t"/>
                <a:pathLst>
                  <a:path extrusionOk="0" h="381000" w="457200">
                    <a:moveTo>
                      <a:pt x="228600" y="0"/>
                    </a:moveTo>
                    <a:lnTo>
                      <a:pt x="0" y="381000"/>
                    </a:lnTo>
                    <a:lnTo>
                      <a:pt x="457200" y="381000"/>
                    </a:lnTo>
                    <a:lnTo>
                      <a:pt x="228600" y="0"/>
                    </a:lnTo>
                    <a:close/>
                  </a:path>
                </a:pathLst>
              </a:custGeom>
              <a:solidFill>
                <a:srgbClr val="00B05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3" name="Google Shape;133;p4"/>
              <p:cNvSpPr/>
              <p:nvPr/>
            </p:nvSpPr>
            <p:spPr>
              <a:xfrm>
                <a:off x="1295400" y="2667000"/>
                <a:ext cx="457200" cy="381000"/>
              </a:xfrm>
              <a:custGeom>
                <a:rect b="b" l="l" r="r" t="t"/>
                <a:pathLst>
                  <a:path extrusionOk="0" h="381000" w="457200">
                    <a:moveTo>
                      <a:pt x="0" y="381000"/>
                    </a:moveTo>
                    <a:lnTo>
                      <a:pt x="228600" y="0"/>
                    </a:lnTo>
                    <a:lnTo>
                      <a:pt x="457200" y="381000"/>
                    </a:lnTo>
                    <a:lnTo>
                      <a:pt x="0" y="381000"/>
                    </a:lnTo>
                    <a:close/>
                  </a:path>
                </a:pathLst>
              </a:custGeom>
              <a:solidFill>
                <a:srgbClr val="00B050"/>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4" name="Google Shape;134;p4"/>
              <p:cNvSpPr txBox="1"/>
              <p:nvPr/>
            </p:nvSpPr>
            <p:spPr>
              <a:xfrm>
                <a:off x="1455547" y="2777334"/>
                <a:ext cx="137160" cy="254000"/>
              </a:xfrm>
              <a:prstGeom prst="rect">
                <a:avLst/>
              </a:prstGeom>
              <a:solidFill>
                <a:srgbClr val="00B050"/>
              </a:solid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grpSp>
        <p:grpSp>
          <p:nvGrpSpPr>
            <p:cNvPr id="135" name="Google Shape;135;p4"/>
            <p:cNvGrpSpPr/>
            <p:nvPr/>
          </p:nvGrpSpPr>
          <p:grpSpPr>
            <a:xfrm>
              <a:off x="1295400" y="4800600"/>
              <a:ext cx="457200" cy="381000"/>
              <a:chOff x="1295400" y="2667000"/>
              <a:chExt cx="457200" cy="381000"/>
            </a:xfrm>
          </p:grpSpPr>
          <p:sp>
            <p:nvSpPr>
              <p:cNvPr id="136" name="Google Shape;136;p4"/>
              <p:cNvSpPr/>
              <p:nvPr/>
            </p:nvSpPr>
            <p:spPr>
              <a:xfrm>
                <a:off x="1295400" y="2667000"/>
                <a:ext cx="457200" cy="381000"/>
              </a:xfrm>
              <a:custGeom>
                <a:rect b="b" l="l" r="r" t="t"/>
                <a:pathLst>
                  <a:path extrusionOk="0" h="381000" w="457200">
                    <a:moveTo>
                      <a:pt x="228600" y="0"/>
                    </a:moveTo>
                    <a:lnTo>
                      <a:pt x="0" y="381000"/>
                    </a:lnTo>
                    <a:lnTo>
                      <a:pt x="457200" y="381000"/>
                    </a:lnTo>
                    <a:lnTo>
                      <a:pt x="228600" y="0"/>
                    </a:lnTo>
                    <a:close/>
                  </a:path>
                </a:pathLst>
              </a:custGeom>
              <a:solidFill>
                <a:srgbClr val="FF006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7" name="Google Shape;137;p4"/>
              <p:cNvSpPr/>
              <p:nvPr/>
            </p:nvSpPr>
            <p:spPr>
              <a:xfrm>
                <a:off x="1295400" y="2667000"/>
                <a:ext cx="457200" cy="381000"/>
              </a:xfrm>
              <a:custGeom>
                <a:rect b="b" l="l" r="r" t="t"/>
                <a:pathLst>
                  <a:path extrusionOk="0" h="381000" w="457200">
                    <a:moveTo>
                      <a:pt x="0" y="381000"/>
                    </a:moveTo>
                    <a:lnTo>
                      <a:pt x="228600" y="0"/>
                    </a:lnTo>
                    <a:lnTo>
                      <a:pt x="457200" y="381000"/>
                    </a:lnTo>
                    <a:lnTo>
                      <a:pt x="0" y="3810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8" name="Google Shape;138;p4"/>
              <p:cNvSpPr txBox="1"/>
              <p:nvPr/>
            </p:nvSpPr>
            <p:spPr>
              <a:xfrm>
                <a:off x="1455547" y="277733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grpSp>
      </p:grpSp>
      <p:sp>
        <p:nvSpPr>
          <p:cNvPr id="139" name="Google Shape;139;p4"/>
          <p:cNvSpPr/>
          <p:nvPr/>
        </p:nvSpPr>
        <p:spPr>
          <a:xfrm>
            <a:off x="168770" y="2437423"/>
            <a:ext cx="240565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A01A06"/>
                </a:solidFill>
                <a:latin typeface="Tahoma"/>
                <a:ea typeface="Tahoma"/>
                <a:cs typeface="Tahoma"/>
                <a:sym typeface="Tahoma"/>
              </a:rPr>
              <a:t>Input: key-value pairs</a:t>
            </a:r>
            <a:endParaRPr b="0" i="0" sz="1400" u="none" cap="none" strike="noStrike">
              <a:solidFill>
                <a:srgbClr val="000000"/>
              </a:solidFill>
              <a:latin typeface="Arial"/>
              <a:ea typeface="Arial"/>
              <a:cs typeface="Arial"/>
              <a:sym typeface="Arial"/>
            </a:endParaRPr>
          </a:p>
        </p:txBody>
      </p:sp>
      <p:sp>
        <p:nvSpPr>
          <p:cNvPr id="140" name="Google Shape;140;p4"/>
          <p:cNvSpPr txBox="1"/>
          <p:nvPr/>
        </p:nvSpPr>
        <p:spPr>
          <a:xfrm>
            <a:off x="27188" y="4114800"/>
            <a:ext cx="71200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ahoma"/>
                <a:ea typeface="Tahoma"/>
                <a:cs typeface="Tahoma"/>
                <a:sym typeface="Tahoma"/>
              </a:rPr>
              <a:t>JOB</a:t>
            </a:r>
            <a:endParaRPr b="0" i="0" sz="1400" u="none" cap="none" strike="noStrike">
              <a:solidFill>
                <a:srgbClr val="000000"/>
              </a:solidFill>
              <a:latin typeface="Arial"/>
              <a:ea typeface="Arial"/>
              <a:cs typeface="Arial"/>
              <a:sym typeface="Arial"/>
            </a:endParaRPr>
          </a:p>
        </p:txBody>
      </p:sp>
      <p:cxnSp>
        <p:nvCxnSpPr>
          <p:cNvPr id="141" name="Google Shape;141;p4"/>
          <p:cNvCxnSpPr>
            <a:stCxn id="140" idx="3"/>
          </p:cNvCxnSpPr>
          <p:nvPr/>
        </p:nvCxnSpPr>
        <p:spPr>
          <a:xfrm flipH="1" rot="10800000">
            <a:off x="739192" y="3505332"/>
            <a:ext cx="327600" cy="840300"/>
          </a:xfrm>
          <a:prstGeom prst="straightConnector1">
            <a:avLst/>
          </a:prstGeom>
          <a:solidFill>
            <a:schemeClr val="accent1"/>
          </a:solidFill>
          <a:ln cap="flat" cmpd="sng" w="9525">
            <a:solidFill>
              <a:schemeClr val="dk1"/>
            </a:solidFill>
            <a:prstDash val="solid"/>
            <a:round/>
            <a:headEnd len="sm" w="sm" type="none"/>
            <a:tailEnd len="med" w="med" type="stealth"/>
          </a:ln>
        </p:spPr>
      </p:cxnSp>
      <p:cxnSp>
        <p:nvCxnSpPr>
          <p:cNvPr id="142" name="Google Shape;142;p4"/>
          <p:cNvCxnSpPr>
            <a:stCxn id="140" idx="3"/>
          </p:cNvCxnSpPr>
          <p:nvPr/>
        </p:nvCxnSpPr>
        <p:spPr>
          <a:xfrm flipH="1" rot="10800000">
            <a:off x="739192" y="4038733"/>
            <a:ext cx="327600" cy="306900"/>
          </a:xfrm>
          <a:prstGeom prst="straightConnector1">
            <a:avLst/>
          </a:prstGeom>
          <a:solidFill>
            <a:schemeClr val="accent1"/>
          </a:solidFill>
          <a:ln cap="flat" cmpd="sng" w="9525">
            <a:solidFill>
              <a:schemeClr val="dk1"/>
            </a:solidFill>
            <a:prstDash val="solid"/>
            <a:round/>
            <a:headEnd len="sm" w="sm" type="none"/>
            <a:tailEnd len="med" w="med" type="stealth"/>
          </a:ln>
        </p:spPr>
      </p:cxnSp>
      <p:cxnSp>
        <p:nvCxnSpPr>
          <p:cNvPr id="143" name="Google Shape;143;p4"/>
          <p:cNvCxnSpPr>
            <a:stCxn id="140" idx="3"/>
          </p:cNvCxnSpPr>
          <p:nvPr/>
        </p:nvCxnSpPr>
        <p:spPr>
          <a:xfrm>
            <a:off x="739192" y="4345633"/>
            <a:ext cx="403800" cy="378900"/>
          </a:xfrm>
          <a:prstGeom prst="straightConnector1">
            <a:avLst/>
          </a:prstGeom>
          <a:solidFill>
            <a:schemeClr val="accent1"/>
          </a:solidFill>
          <a:ln cap="flat" cmpd="sng" w="9525">
            <a:solidFill>
              <a:schemeClr val="dk1"/>
            </a:solidFill>
            <a:prstDash val="solid"/>
            <a:round/>
            <a:headEnd len="sm" w="sm" type="none"/>
            <a:tailEnd len="med" w="med" type="stealth"/>
          </a:ln>
        </p:spPr>
      </p:cxnSp>
      <p:cxnSp>
        <p:nvCxnSpPr>
          <p:cNvPr id="144" name="Google Shape;144;p4"/>
          <p:cNvCxnSpPr>
            <a:stCxn id="140" idx="3"/>
          </p:cNvCxnSpPr>
          <p:nvPr/>
        </p:nvCxnSpPr>
        <p:spPr>
          <a:xfrm>
            <a:off x="739192" y="4345633"/>
            <a:ext cx="403800" cy="988500"/>
          </a:xfrm>
          <a:prstGeom prst="straightConnector1">
            <a:avLst/>
          </a:prstGeom>
          <a:solidFill>
            <a:schemeClr val="accent1"/>
          </a:solidFill>
          <a:ln cap="flat" cmpd="sng" w="9525">
            <a:solidFill>
              <a:schemeClr val="dk1"/>
            </a:solidFill>
            <a:prstDash val="solid"/>
            <a:round/>
            <a:headEnd len="sm" w="sm" type="none"/>
            <a:tailEnd len="med" w="med" type="stealth"/>
          </a:ln>
        </p:spPr>
      </p:cxnSp>
      <p:sp>
        <p:nvSpPr>
          <p:cNvPr id="145" name="Google Shape;145;p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9" name="Shape 1919"/>
        <p:cNvGrpSpPr/>
        <p:nvPr/>
      </p:nvGrpSpPr>
      <p:grpSpPr>
        <a:xfrm>
          <a:off x="0" y="0"/>
          <a:ext cx="0" cy="0"/>
          <a:chOff x="0" y="0"/>
          <a:chExt cx="0" cy="0"/>
        </a:xfrm>
      </p:grpSpPr>
      <p:sp>
        <p:nvSpPr>
          <p:cNvPr id="1920" name="Google Shape;1920;p49"/>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Dealing with Failures</a:t>
            </a:r>
            <a:endParaRPr b="0" i="0" sz="1400" u="none" cap="none" strike="noStrike">
              <a:solidFill>
                <a:srgbClr val="000000"/>
              </a:solidFill>
              <a:latin typeface="Arial"/>
              <a:ea typeface="Arial"/>
              <a:cs typeface="Arial"/>
              <a:sym typeface="Arial"/>
            </a:endParaRPr>
          </a:p>
        </p:txBody>
      </p:sp>
      <p:sp>
        <p:nvSpPr>
          <p:cNvPr id="1921" name="Google Shape;1921;p49"/>
          <p:cNvSpPr txBox="1"/>
          <p:nvPr/>
        </p:nvSpPr>
        <p:spPr>
          <a:xfrm>
            <a:off x="457200" y="1524000"/>
            <a:ext cx="7620000" cy="497059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Map worker failure</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Map tasks </a:t>
            </a:r>
            <a:r>
              <a:rPr b="1" i="0" lang="en-US" sz="2400" u="none" cap="none" strike="noStrike">
                <a:solidFill>
                  <a:srgbClr val="A01A06"/>
                </a:solidFill>
                <a:latin typeface="Calibri"/>
                <a:ea typeface="Calibri"/>
                <a:cs typeface="Calibri"/>
                <a:sym typeface="Calibri"/>
              </a:rPr>
              <a:t>completed or in-process </a:t>
            </a:r>
            <a:r>
              <a:rPr b="0" i="0" lang="en-US" sz="2400" u="none" cap="none" strike="noStrike">
                <a:solidFill>
                  <a:schemeClr val="dk1"/>
                </a:solidFill>
                <a:latin typeface="Calibri"/>
                <a:ea typeface="Calibri"/>
                <a:cs typeface="Calibri"/>
                <a:sym typeface="Calibri"/>
              </a:rPr>
              <a:t>at worker are reset to idle (why?)</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Idle tasks eventually rescheduled on other worker(s)</a:t>
            </a:r>
            <a:endParaRPr b="0" i="0" sz="1400" u="none" cap="none" strike="noStrike">
              <a:solidFill>
                <a:srgbClr val="000000"/>
              </a:solidFill>
              <a:latin typeface="Arial"/>
              <a:ea typeface="Arial"/>
              <a:cs typeface="Arial"/>
              <a:sym typeface="Arial"/>
            </a:endParaRPr>
          </a:p>
          <a:p>
            <a:pPr indent="-190500" lvl="1" marL="800100" marR="0" rtl="0" algn="l">
              <a:lnSpc>
                <a:spcPct val="100000"/>
              </a:lnSpc>
              <a:spcBef>
                <a:spcPts val="6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lnSpc>
                <a:spcPct val="100000"/>
              </a:lnSpc>
              <a:spcBef>
                <a:spcPts val="60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Reduce worker failure</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Only </a:t>
            </a:r>
            <a:r>
              <a:rPr b="1" i="0" lang="en-US" sz="2400" u="none" cap="none" strike="noStrike">
                <a:solidFill>
                  <a:srgbClr val="A01A06"/>
                </a:solidFill>
                <a:latin typeface="Calibri"/>
                <a:ea typeface="Calibri"/>
                <a:cs typeface="Calibri"/>
                <a:sym typeface="Calibri"/>
              </a:rPr>
              <a:t>in-process tasks </a:t>
            </a:r>
            <a:r>
              <a:rPr b="0" i="0" lang="en-US" sz="2400" u="none" cap="none" strike="noStrike">
                <a:solidFill>
                  <a:schemeClr val="dk1"/>
                </a:solidFill>
                <a:latin typeface="Calibri"/>
                <a:ea typeface="Calibri"/>
                <a:cs typeface="Calibri"/>
                <a:sym typeface="Calibri"/>
              </a:rPr>
              <a:t>are reset to idle</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Idle Reduce tasks restarted on other worker(s)</a:t>
            </a:r>
            <a:endParaRPr b="0" i="0" sz="1400" u="none" cap="none" strike="noStrike">
              <a:solidFill>
                <a:srgbClr val="000000"/>
              </a:solidFill>
              <a:latin typeface="Arial"/>
              <a:ea typeface="Arial"/>
              <a:cs typeface="Arial"/>
              <a:sym typeface="Arial"/>
            </a:endParaRPr>
          </a:p>
          <a:p>
            <a:pPr indent="-215900" lvl="1" marL="800100" marR="0" rtl="0" algn="l">
              <a:lnSpc>
                <a:spcPct val="100000"/>
              </a:lnSpc>
              <a:spcBef>
                <a:spcPts val="6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342900" lvl="0" marL="342900" marR="0" rtl="0" algn="l">
              <a:lnSpc>
                <a:spcPct val="100000"/>
              </a:lnSpc>
              <a:spcBef>
                <a:spcPts val="60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Master failure</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Map-reduce task is aborted and client is notified</a:t>
            </a:r>
            <a:endParaRPr b="0" i="0" sz="1400" u="none" cap="none" strike="noStrike">
              <a:solidFill>
                <a:srgbClr val="000000"/>
              </a:solidFill>
              <a:latin typeface="Arial"/>
              <a:ea typeface="Arial"/>
              <a:cs typeface="Arial"/>
              <a:sym typeface="Arial"/>
            </a:endParaRPr>
          </a:p>
        </p:txBody>
      </p:sp>
      <p:sp>
        <p:nvSpPr>
          <p:cNvPr id="1922" name="Google Shape;1922;p4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6" name="Shape 1926"/>
        <p:cNvGrpSpPr/>
        <p:nvPr/>
      </p:nvGrpSpPr>
      <p:grpSpPr>
        <a:xfrm>
          <a:off x="0" y="0"/>
          <a:ext cx="0" cy="0"/>
          <a:chOff x="0" y="0"/>
          <a:chExt cx="0" cy="0"/>
        </a:xfrm>
      </p:grpSpPr>
      <p:sp>
        <p:nvSpPr>
          <p:cNvPr id="1927" name="Google Shape;1927;p50"/>
          <p:cNvSpPr txBox="1"/>
          <p:nvPr/>
        </p:nvSpPr>
        <p:spPr>
          <a:xfrm>
            <a:off x="685800" y="1447800"/>
            <a:ext cx="7610475" cy="430887"/>
          </a:xfrm>
          <a:prstGeom prst="rect">
            <a:avLst/>
          </a:prstGeom>
          <a:noFill/>
          <a:ln>
            <a:noFill/>
          </a:ln>
        </p:spPr>
        <p:txBody>
          <a:bodyPr anchorCtr="0" anchor="t" bIns="0" lIns="0" spcFirstLastPara="1" rIns="0" wrap="square" tIns="0">
            <a:spAutoFit/>
          </a:bodyPr>
          <a:lstStyle/>
          <a:p>
            <a:pPr indent="-141668" lvl="0" marL="0" marR="0" rtl="0" algn="l">
              <a:lnSpc>
                <a:spcPct val="100000"/>
              </a:lnSpc>
              <a:spcBef>
                <a:spcPts val="0"/>
              </a:spcBef>
              <a:spcAft>
                <a:spcPts val="0"/>
              </a:spcAft>
              <a:buClr>
                <a:schemeClr val="dk1"/>
              </a:buClr>
              <a:buSzPts val="2231"/>
              <a:buFont typeface="Arial"/>
              <a:buChar char="•"/>
            </a:pPr>
            <a:r>
              <a:rPr b="1" i="1" lang="en-US" sz="2800" u="none" cap="none" strike="noStrike">
                <a:solidFill>
                  <a:schemeClr val="dk1"/>
                </a:solidFill>
                <a:latin typeface="Calibri"/>
                <a:ea typeface="Calibri"/>
                <a:cs typeface="Calibri"/>
                <a:sym typeface="Calibri"/>
              </a:rPr>
              <a:t>M </a:t>
            </a:r>
            <a:r>
              <a:rPr b="1" i="0" lang="en-US" sz="2800" u="none" cap="none" strike="noStrike">
                <a:solidFill>
                  <a:schemeClr val="dk1"/>
                </a:solidFill>
                <a:latin typeface="Calibri"/>
                <a:ea typeface="Calibri"/>
                <a:cs typeface="Calibri"/>
                <a:sym typeface="Calibri"/>
              </a:rPr>
              <a:t>map tasks, </a:t>
            </a:r>
            <a:r>
              <a:rPr b="1" i="1" lang="en-US" sz="2800" u="none" cap="none" strike="noStrike">
                <a:solidFill>
                  <a:schemeClr val="dk1"/>
                </a:solidFill>
                <a:latin typeface="Calibri"/>
                <a:ea typeface="Calibri"/>
                <a:cs typeface="Calibri"/>
                <a:sym typeface="Calibri"/>
              </a:rPr>
              <a:t>R </a:t>
            </a:r>
            <a:r>
              <a:rPr b="1" i="0" lang="en-US" sz="2800" u="none" cap="none" strike="noStrike">
                <a:solidFill>
                  <a:schemeClr val="dk1"/>
                </a:solidFill>
                <a:latin typeface="Calibri"/>
                <a:ea typeface="Calibri"/>
                <a:cs typeface="Calibri"/>
                <a:sym typeface="Calibri"/>
              </a:rPr>
              <a:t>reduce tasks</a:t>
            </a:r>
            <a:endParaRPr b="1" i="0" sz="2800" u="none" cap="none" strike="noStrike">
              <a:solidFill>
                <a:schemeClr val="dk1"/>
              </a:solidFill>
              <a:latin typeface="Calibri"/>
              <a:ea typeface="Calibri"/>
              <a:cs typeface="Calibri"/>
              <a:sym typeface="Calibri"/>
            </a:endParaRPr>
          </a:p>
        </p:txBody>
      </p:sp>
      <p:sp>
        <p:nvSpPr>
          <p:cNvPr id="1928" name="Google Shape;1928;p50"/>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How Many Map and Reduce Jobs?</a:t>
            </a:r>
            <a:endParaRPr b="0" i="0" sz="1400" u="none" cap="none" strike="noStrike">
              <a:solidFill>
                <a:srgbClr val="000000"/>
              </a:solidFill>
              <a:latin typeface="Arial"/>
              <a:ea typeface="Arial"/>
              <a:cs typeface="Arial"/>
              <a:sym typeface="Arial"/>
            </a:endParaRPr>
          </a:p>
        </p:txBody>
      </p:sp>
      <p:sp>
        <p:nvSpPr>
          <p:cNvPr id="1929" name="Google Shape;1929;p5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3" name="Shape 1933"/>
        <p:cNvGrpSpPr/>
        <p:nvPr/>
      </p:nvGrpSpPr>
      <p:grpSpPr>
        <a:xfrm>
          <a:off x="0" y="0"/>
          <a:ext cx="0" cy="0"/>
          <a:chOff x="0" y="0"/>
          <a:chExt cx="0" cy="0"/>
        </a:xfrm>
      </p:grpSpPr>
      <p:sp>
        <p:nvSpPr>
          <p:cNvPr id="1934" name="Google Shape;1934;p51"/>
          <p:cNvSpPr txBox="1"/>
          <p:nvPr/>
        </p:nvSpPr>
        <p:spPr>
          <a:xfrm>
            <a:off x="685801" y="1447800"/>
            <a:ext cx="7391400" cy="3908762"/>
          </a:xfrm>
          <a:prstGeom prst="rect">
            <a:avLst/>
          </a:prstGeom>
          <a:noFill/>
          <a:ln>
            <a:noFill/>
          </a:ln>
        </p:spPr>
        <p:txBody>
          <a:bodyPr anchorCtr="0" anchor="t" bIns="0" lIns="0" spcFirstLastPara="1" rIns="0" wrap="square" tIns="0">
            <a:spAutoFit/>
          </a:bodyPr>
          <a:lstStyle/>
          <a:p>
            <a:pPr indent="-141668" lvl="0" marL="0" marR="0" rtl="0" algn="l">
              <a:lnSpc>
                <a:spcPct val="100000"/>
              </a:lnSpc>
              <a:spcBef>
                <a:spcPts val="0"/>
              </a:spcBef>
              <a:spcAft>
                <a:spcPts val="0"/>
              </a:spcAft>
              <a:buClr>
                <a:schemeClr val="dk1"/>
              </a:buClr>
              <a:buSzPts val="2231"/>
              <a:buFont typeface="Arial"/>
              <a:buChar char="•"/>
            </a:pPr>
            <a:r>
              <a:rPr b="1" i="1" lang="en-US" sz="2800" u="none" cap="none" strike="noStrike">
                <a:solidFill>
                  <a:schemeClr val="dk1"/>
                </a:solidFill>
                <a:latin typeface="Calibri"/>
                <a:ea typeface="Calibri"/>
                <a:cs typeface="Calibri"/>
                <a:sym typeface="Calibri"/>
              </a:rPr>
              <a:t>M </a:t>
            </a:r>
            <a:r>
              <a:rPr b="1" i="0" lang="en-US" sz="2800" u="none" cap="none" strike="noStrike">
                <a:solidFill>
                  <a:schemeClr val="dk1"/>
                </a:solidFill>
                <a:latin typeface="Calibri"/>
                <a:ea typeface="Calibri"/>
                <a:cs typeface="Calibri"/>
                <a:sym typeface="Calibri"/>
              </a:rPr>
              <a:t>map tasks, </a:t>
            </a:r>
            <a:r>
              <a:rPr b="1" i="1" lang="en-US" sz="2800" u="none" cap="none" strike="noStrike">
                <a:solidFill>
                  <a:schemeClr val="dk1"/>
                </a:solidFill>
                <a:latin typeface="Calibri"/>
                <a:ea typeface="Calibri"/>
                <a:cs typeface="Calibri"/>
                <a:sym typeface="Calibri"/>
              </a:rPr>
              <a:t>R </a:t>
            </a:r>
            <a:r>
              <a:rPr b="1" i="0" lang="en-US" sz="2800" u="none" cap="none" strike="noStrike">
                <a:solidFill>
                  <a:schemeClr val="dk1"/>
                </a:solidFill>
                <a:latin typeface="Calibri"/>
                <a:ea typeface="Calibri"/>
                <a:cs typeface="Calibri"/>
                <a:sym typeface="Calibri"/>
              </a:rPr>
              <a:t>reduce tasks</a:t>
            </a:r>
            <a:endParaRPr b="1" i="0" sz="2800" u="none" cap="none" strike="noStrike">
              <a:solidFill>
                <a:schemeClr val="dk1"/>
              </a:solidFill>
              <a:latin typeface="Calibri"/>
              <a:ea typeface="Calibri"/>
              <a:cs typeface="Calibri"/>
              <a:sym typeface="Calibri"/>
            </a:endParaRPr>
          </a:p>
          <a:p>
            <a:pPr indent="-141668" lvl="0" marL="0" marR="0" rtl="0" algn="l">
              <a:lnSpc>
                <a:spcPct val="100000"/>
              </a:lnSpc>
              <a:spcBef>
                <a:spcPts val="600"/>
              </a:spcBef>
              <a:spcAft>
                <a:spcPts val="0"/>
              </a:spcAft>
              <a:buClr>
                <a:schemeClr val="dk1"/>
              </a:buClr>
              <a:buSzPts val="2231"/>
              <a:buFont typeface="Arial"/>
              <a:buChar char="•"/>
            </a:pPr>
            <a:r>
              <a:rPr b="1" i="0" lang="en-US" sz="2800" u="none" cap="none" strike="noStrike">
                <a:solidFill>
                  <a:srgbClr val="A01A06"/>
                </a:solidFill>
                <a:latin typeface="Calibri"/>
                <a:ea typeface="Calibri"/>
                <a:cs typeface="Calibri"/>
                <a:sym typeface="Calibri"/>
              </a:rPr>
              <a:t>Rule of a thumb:</a:t>
            </a:r>
            <a:endParaRPr b="0" i="0" sz="2800" u="none" cap="none" strike="noStrike">
              <a:solidFill>
                <a:schemeClr val="dk1"/>
              </a:solidFill>
              <a:latin typeface="Calibri"/>
              <a:ea typeface="Calibri"/>
              <a:cs typeface="Calibri"/>
              <a:sym typeface="Calibri"/>
            </a:endParaRPr>
          </a:p>
          <a:p>
            <a:pPr indent="-457200" lvl="2" marL="914400" marR="108585" rtl="0" algn="l">
              <a:lnSpc>
                <a:spcPct val="10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Make </a:t>
            </a:r>
            <a:r>
              <a:rPr b="0" i="1" lang="en-US" sz="2400" u="none" cap="none" strike="noStrike">
                <a:solidFill>
                  <a:schemeClr val="dk1"/>
                </a:solidFill>
                <a:latin typeface="Calibri"/>
                <a:ea typeface="Calibri"/>
                <a:cs typeface="Calibri"/>
                <a:sym typeface="Calibri"/>
              </a:rPr>
              <a:t>M </a:t>
            </a:r>
            <a:r>
              <a:rPr b="1" i="0" lang="en-US" sz="2400" u="none" cap="none" strike="noStrike">
                <a:solidFill>
                  <a:srgbClr val="A01A06"/>
                </a:solidFill>
                <a:latin typeface="Calibri"/>
                <a:ea typeface="Calibri"/>
                <a:cs typeface="Calibri"/>
                <a:sym typeface="Calibri"/>
              </a:rPr>
              <a:t>much larger </a:t>
            </a:r>
            <a:r>
              <a:rPr b="0" i="0" lang="en-US" sz="2400" u="none" cap="none" strike="noStrike">
                <a:solidFill>
                  <a:schemeClr val="dk1"/>
                </a:solidFill>
                <a:latin typeface="Calibri"/>
                <a:ea typeface="Calibri"/>
                <a:cs typeface="Calibri"/>
                <a:sym typeface="Calibri"/>
              </a:rPr>
              <a:t>than the number of nodes in the cluster</a:t>
            </a:r>
            <a:endParaRPr b="0" i="0" sz="1400" u="none" cap="none" strike="noStrike">
              <a:solidFill>
                <a:srgbClr val="000000"/>
              </a:solidFill>
              <a:latin typeface="Arial"/>
              <a:ea typeface="Arial"/>
              <a:cs typeface="Arial"/>
              <a:sym typeface="Arial"/>
            </a:endParaRPr>
          </a:p>
          <a:p>
            <a:pPr indent="-457200" lvl="3" marL="914400" marR="0" rtl="0" algn="l">
              <a:lnSpc>
                <a:spcPct val="10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One DFS chunk per map task is common</a:t>
            </a:r>
            <a:endParaRPr b="0" i="0" sz="1400" u="none" cap="none" strike="noStrike">
              <a:solidFill>
                <a:srgbClr val="000000"/>
              </a:solidFill>
              <a:latin typeface="Arial"/>
              <a:ea typeface="Arial"/>
              <a:cs typeface="Arial"/>
              <a:sym typeface="Arial"/>
            </a:endParaRPr>
          </a:p>
          <a:p>
            <a:pPr indent="-457200" lvl="2" marL="914400" marR="5080" rtl="0" algn="l">
              <a:lnSpc>
                <a:spcPct val="10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Improves dynamic load balancing and speeds up recovery from worker failures</a:t>
            </a:r>
            <a:endParaRPr b="0" i="0" sz="2400" u="none" cap="none" strike="noStrike">
              <a:solidFill>
                <a:schemeClr val="dk1"/>
              </a:solidFill>
              <a:latin typeface="Calibri"/>
              <a:ea typeface="Calibri"/>
              <a:cs typeface="Calibri"/>
              <a:sym typeface="Calibri"/>
            </a:endParaRPr>
          </a:p>
          <a:p>
            <a:pPr indent="-304800" lvl="2" marL="914400" marR="5080" rtl="0" algn="l">
              <a:lnSpc>
                <a:spcPct val="100000"/>
              </a:lnSpc>
              <a:spcBef>
                <a:spcPts val="6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304800" lvl="2" marL="914400" marR="5080" rtl="0" algn="l">
              <a:lnSpc>
                <a:spcPct val="100000"/>
              </a:lnSpc>
              <a:spcBef>
                <a:spcPts val="6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935" name="Google Shape;1935;p51"/>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How Many Map and Reduce Jobs?</a:t>
            </a:r>
            <a:endParaRPr b="0" i="0" sz="1400" u="none" cap="none" strike="noStrike">
              <a:solidFill>
                <a:srgbClr val="000000"/>
              </a:solidFill>
              <a:latin typeface="Arial"/>
              <a:ea typeface="Arial"/>
              <a:cs typeface="Arial"/>
              <a:sym typeface="Arial"/>
            </a:endParaRPr>
          </a:p>
        </p:txBody>
      </p:sp>
      <p:sp>
        <p:nvSpPr>
          <p:cNvPr id="1936" name="Google Shape;1936;p5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0" name="Shape 1940"/>
        <p:cNvGrpSpPr/>
        <p:nvPr/>
      </p:nvGrpSpPr>
      <p:grpSpPr>
        <a:xfrm>
          <a:off x="0" y="0"/>
          <a:ext cx="0" cy="0"/>
          <a:chOff x="0" y="0"/>
          <a:chExt cx="0" cy="0"/>
        </a:xfrm>
      </p:grpSpPr>
      <p:sp>
        <p:nvSpPr>
          <p:cNvPr id="1941" name="Google Shape;1941;p52"/>
          <p:cNvSpPr txBox="1"/>
          <p:nvPr/>
        </p:nvSpPr>
        <p:spPr>
          <a:xfrm>
            <a:off x="685801" y="1447800"/>
            <a:ext cx="7391400" cy="4842351"/>
          </a:xfrm>
          <a:prstGeom prst="rect">
            <a:avLst/>
          </a:prstGeom>
          <a:noFill/>
          <a:ln>
            <a:noFill/>
          </a:ln>
        </p:spPr>
        <p:txBody>
          <a:bodyPr anchorCtr="0" anchor="t" bIns="0" lIns="0" spcFirstLastPara="1" rIns="0" wrap="square" tIns="0">
            <a:spAutoFit/>
          </a:bodyPr>
          <a:lstStyle/>
          <a:p>
            <a:pPr indent="-141668" lvl="0" marL="0" marR="0" rtl="0" algn="l">
              <a:lnSpc>
                <a:spcPct val="100000"/>
              </a:lnSpc>
              <a:spcBef>
                <a:spcPts val="0"/>
              </a:spcBef>
              <a:spcAft>
                <a:spcPts val="0"/>
              </a:spcAft>
              <a:buClr>
                <a:schemeClr val="dk1"/>
              </a:buClr>
              <a:buSzPts val="2231"/>
              <a:buFont typeface="Arial"/>
              <a:buChar char="•"/>
            </a:pPr>
            <a:r>
              <a:rPr b="1" i="1" lang="en-US" sz="2800" u="none" cap="none" strike="noStrike">
                <a:solidFill>
                  <a:schemeClr val="dk1"/>
                </a:solidFill>
                <a:latin typeface="Calibri"/>
                <a:ea typeface="Calibri"/>
                <a:cs typeface="Calibri"/>
                <a:sym typeface="Calibri"/>
              </a:rPr>
              <a:t>M </a:t>
            </a:r>
            <a:r>
              <a:rPr b="1" i="0" lang="en-US" sz="2800" u="none" cap="none" strike="noStrike">
                <a:solidFill>
                  <a:schemeClr val="dk1"/>
                </a:solidFill>
                <a:latin typeface="Calibri"/>
                <a:ea typeface="Calibri"/>
                <a:cs typeface="Calibri"/>
                <a:sym typeface="Calibri"/>
              </a:rPr>
              <a:t>map tasks, </a:t>
            </a:r>
            <a:r>
              <a:rPr b="1" i="1" lang="en-US" sz="2800" u="none" cap="none" strike="noStrike">
                <a:solidFill>
                  <a:schemeClr val="dk1"/>
                </a:solidFill>
                <a:latin typeface="Calibri"/>
                <a:ea typeface="Calibri"/>
                <a:cs typeface="Calibri"/>
                <a:sym typeface="Calibri"/>
              </a:rPr>
              <a:t>R </a:t>
            </a:r>
            <a:r>
              <a:rPr b="1" i="0" lang="en-US" sz="2800" u="none" cap="none" strike="noStrike">
                <a:solidFill>
                  <a:schemeClr val="dk1"/>
                </a:solidFill>
                <a:latin typeface="Calibri"/>
                <a:ea typeface="Calibri"/>
                <a:cs typeface="Calibri"/>
                <a:sym typeface="Calibri"/>
              </a:rPr>
              <a:t>reduce tasks</a:t>
            </a:r>
            <a:endParaRPr b="1" i="0" sz="2800" u="none" cap="none" strike="noStrike">
              <a:solidFill>
                <a:schemeClr val="dk1"/>
              </a:solidFill>
              <a:latin typeface="Calibri"/>
              <a:ea typeface="Calibri"/>
              <a:cs typeface="Calibri"/>
              <a:sym typeface="Calibri"/>
            </a:endParaRPr>
          </a:p>
          <a:p>
            <a:pPr indent="-141668" lvl="0" marL="0" marR="0" rtl="0" algn="l">
              <a:lnSpc>
                <a:spcPct val="100000"/>
              </a:lnSpc>
              <a:spcBef>
                <a:spcPts val="600"/>
              </a:spcBef>
              <a:spcAft>
                <a:spcPts val="0"/>
              </a:spcAft>
              <a:buClr>
                <a:schemeClr val="dk1"/>
              </a:buClr>
              <a:buSzPts val="2231"/>
              <a:buFont typeface="Arial"/>
              <a:buChar char="•"/>
            </a:pPr>
            <a:r>
              <a:rPr b="1" i="0" lang="en-US" sz="2800" u="none" cap="none" strike="noStrike">
                <a:solidFill>
                  <a:srgbClr val="A01A06"/>
                </a:solidFill>
                <a:latin typeface="Calibri"/>
                <a:ea typeface="Calibri"/>
                <a:cs typeface="Calibri"/>
                <a:sym typeface="Calibri"/>
              </a:rPr>
              <a:t>Rule of a thumb:</a:t>
            </a:r>
            <a:endParaRPr b="0" i="0" sz="2800" u="none" cap="none" strike="noStrike">
              <a:solidFill>
                <a:schemeClr val="dk1"/>
              </a:solidFill>
              <a:latin typeface="Calibri"/>
              <a:ea typeface="Calibri"/>
              <a:cs typeface="Calibri"/>
              <a:sym typeface="Calibri"/>
            </a:endParaRPr>
          </a:p>
          <a:p>
            <a:pPr indent="-457200" lvl="2" marL="914400" marR="108585" rtl="0" algn="l">
              <a:lnSpc>
                <a:spcPct val="10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Make </a:t>
            </a:r>
            <a:r>
              <a:rPr b="0" i="1" lang="en-US" sz="2400" u="none" cap="none" strike="noStrike">
                <a:solidFill>
                  <a:schemeClr val="dk1"/>
                </a:solidFill>
                <a:latin typeface="Calibri"/>
                <a:ea typeface="Calibri"/>
                <a:cs typeface="Calibri"/>
                <a:sym typeface="Calibri"/>
              </a:rPr>
              <a:t>M </a:t>
            </a:r>
            <a:r>
              <a:rPr b="1" i="0" lang="en-US" sz="2400" u="none" cap="none" strike="noStrike">
                <a:solidFill>
                  <a:srgbClr val="A01A06"/>
                </a:solidFill>
                <a:latin typeface="Calibri"/>
                <a:ea typeface="Calibri"/>
                <a:cs typeface="Calibri"/>
                <a:sym typeface="Calibri"/>
              </a:rPr>
              <a:t>much larger </a:t>
            </a:r>
            <a:r>
              <a:rPr b="0" i="0" lang="en-US" sz="2400" u="none" cap="none" strike="noStrike">
                <a:solidFill>
                  <a:schemeClr val="dk1"/>
                </a:solidFill>
                <a:latin typeface="Calibri"/>
                <a:ea typeface="Calibri"/>
                <a:cs typeface="Calibri"/>
                <a:sym typeface="Calibri"/>
              </a:rPr>
              <a:t>than the number of nodes in the cluster</a:t>
            </a:r>
            <a:endParaRPr b="0" i="0" sz="1400" u="none" cap="none" strike="noStrike">
              <a:solidFill>
                <a:srgbClr val="000000"/>
              </a:solidFill>
              <a:latin typeface="Arial"/>
              <a:ea typeface="Arial"/>
              <a:cs typeface="Arial"/>
              <a:sym typeface="Arial"/>
            </a:endParaRPr>
          </a:p>
          <a:p>
            <a:pPr indent="-457200" lvl="3" marL="914400" marR="0" rtl="0" algn="l">
              <a:lnSpc>
                <a:spcPct val="10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One DFS chunk per map task is common</a:t>
            </a:r>
            <a:endParaRPr b="0" i="0" sz="1400" u="none" cap="none" strike="noStrike">
              <a:solidFill>
                <a:srgbClr val="000000"/>
              </a:solidFill>
              <a:latin typeface="Arial"/>
              <a:ea typeface="Arial"/>
              <a:cs typeface="Arial"/>
              <a:sym typeface="Arial"/>
            </a:endParaRPr>
          </a:p>
          <a:p>
            <a:pPr indent="-457200" lvl="2" marL="914400" marR="5080" rtl="0" algn="l">
              <a:lnSpc>
                <a:spcPct val="10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Improves dynamic load balancing and speeds up recovery from worker failures</a:t>
            </a:r>
            <a:endParaRPr b="0" i="0" sz="1400" u="none" cap="none" strike="noStrike">
              <a:solidFill>
                <a:srgbClr val="000000"/>
              </a:solidFill>
              <a:latin typeface="Arial"/>
              <a:ea typeface="Arial"/>
              <a:cs typeface="Arial"/>
              <a:sym typeface="Arial"/>
            </a:endParaRPr>
          </a:p>
          <a:p>
            <a:pPr indent="-141668" lvl="0" marL="0" marR="0" rtl="0" algn="l">
              <a:lnSpc>
                <a:spcPct val="136607"/>
              </a:lnSpc>
              <a:spcBef>
                <a:spcPts val="600"/>
              </a:spcBef>
              <a:spcAft>
                <a:spcPts val="0"/>
              </a:spcAft>
              <a:buClr>
                <a:schemeClr val="dk1"/>
              </a:buClr>
              <a:buSzPts val="2231"/>
              <a:buFont typeface="Arial"/>
              <a:buChar char="•"/>
            </a:pPr>
            <a:r>
              <a:rPr b="1" i="0" lang="en-US" sz="2800" u="none" cap="none" strike="noStrike">
                <a:solidFill>
                  <a:schemeClr val="dk1"/>
                </a:solidFill>
                <a:latin typeface="Calibri"/>
                <a:ea typeface="Calibri"/>
                <a:cs typeface="Calibri"/>
                <a:sym typeface="Calibri"/>
              </a:rPr>
              <a:t>Usually </a:t>
            </a:r>
            <a:r>
              <a:rPr b="1" i="1" lang="en-US" sz="2800" u="none" cap="none" strike="noStrike">
                <a:solidFill>
                  <a:schemeClr val="dk1"/>
                </a:solidFill>
                <a:latin typeface="Calibri"/>
                <a:ea typeface="Calibri"/>
                <a:cs typeface="Calibri"/>
                <a:sym typeface="Calibri"/>
              </a:rPr>
              <a:t>R </a:t>
            </a:r>
            <a:r>
              <a:rPr b="1" i="0" lang="en-US" sz="2800" u="none" cap="none" strike="noStrike">
                <a:solidFill>
                  <a:schemeClr val="dk1"/>
                </a:solidFill>
                <a:latin typeface="Calibri"/>
                <a:ea typeface="Calibri"/>
                <a:cs typeface="Calibri"/>
                <a:sym typeface="Calibri"/>
              </a:rPr>
              <a:t>is smaller than </a:t>
            </a:r>
            <a:r>
              <a:rPr b="1" i="1" lang="en-US" sz="2800" u="none" cap="none" strike="noStrike">
                <a:solidFill>
                  <a:schemeClr val="dk1"/>
                </a:solidFill>
                <a:latin typeface="Calibri"/>
                <a:ea typeface="Calibri"/>
                <a:cs typeface="Calibri"/>
                <a:sym typeface="Calibri"/>
              </a:rPr>
              <a:t>M</a:t>
            </a:r>
            <a:endParaRPr b="1" i="0" sz="2800" u="none" cap="none" strike="noStrike">
              <a:solidFill>
                <a:schemeClr val="dk1"/>
              </a:solidFill>
              <a:latin typeface="Calibri"/>
              <a:ea typeface="Calibri"/>
              <a:cs typeface="Calibri"/>
              <a:sym typeface="Calibri"/>
            </a:endParaRPr>
          </a:p>
          <a:p>
            <a:pPr indent="-457200" lvl="3" marL="914400" marR="0" rtl="0" algn="l">
              <a:lnSpc>
                <a:spcPct val="10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Output is spread across </a:t>
            </a:r>
            <a:r>
              <a:rPr b="0" i="1" lang="en-US" sz="2400" u="none" cap="none" strike="noStrike">
                <a:solidFill>
                  <a:schemeClr val="dk1"/>
                </a:solidFill>
                <a:latin typeface="Calibri"/>
                <a:ea typeface="Calibri"/>
                <a:cs typeface="Calibri"/>
                <a:sym typeface="Calibri"/>
              </a:rPr>
              <a:t>R </a:t>
            </a:r>
            <a:r>
              <a:rPr b="0" i="0" lang="en-US" sz="2400" u="none" cap="none" strike="noStrike">
                <a:solidFill>
                  <a:schemeClr val="dk1"/>
                </a:solidFill>
                <a:latin typeface="Calibri"/>
                <a:ea typeface="Calibri"/>
                <a:cs typeface="Calibri"/>
                <a:sym typeface="Calibri"/>
              </a:rPr>
              <a:t>files</a:t>
            </a:r>
            <a:endParaRPr b="0" i="0" sz="2400" u="none" cap="none" strike="noStrike">
              <a:solidFill>
                <a:schemeClr val="dk1"/>
              </a:solidFill>
              <a:latin typeface="Calibri"/>
              <a:ea typeface="Calibri"/>
              <a:cs typeface="Calibri"/>
              <a:sym typeface="Calibri"/>
            </a:endParaRPr>
          </a:p>
          <a:p>
            <a:pPr indent="-457200" lvl="2" marL="914400" marR="0" rtl="0" algn="l">
              <a:lnSpc>
                <a:spcPct val="10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Google example: Often use 200,000 map tasks, 5000 reduce tasks on 2000 machines</a:t>
            </a:r>
            <a:endParaRPr b="0" i="0" sz="2400" u="none" cap="none" strike="noStrike">
              <a:solidFill>
                <a:schemeClr val="dk1"/>
              </a:solidFill>
              <a:latin typeface="Calibri"/>
              <a:ea typeface="Calibri"/>
              <a:cs typeface="Calibri"/>
              <a:sym typeface="Calibri"/>
            </a:endParaRPr>
          </a:p>
        </p:txBody>
      </p:sp>
      <p:sp>
        <p:nvSpPr>
          <p:cNvPr id="1942" name="Google Shape;1942;p52"/>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How Many Map and Reduce Jobs?</a:t>
            </a:r>
            <a:endParaRPr b="0" i="0" sz="1400" u="none" cap="none" strike="noStrike">
              <a:solidFill>
                <a:srgbClr val="000000"/>
              </a:solidFill>
              <a:latin typeface="Arial"/>
              <a:ea typeface="Arial"/>
              <a:cs typeface="Arial"/>
              <a:sym typeface="Arial"/>
            </a:endParaRPr>
          </a:p>
        </p:txBody>
      </p:sp>
      <p:sp>
        <p:nvSpPr>
          <p:cNvPr id="1943" name="Google Shape;1943;p5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7" name="Shape 1947"/>
        <p:cNvGrpSpPr/>
        <p:nvPr/>
      </p:nvGrpSpPr>
      <p:grpSpPr>
        <a:xfrm>
          <a:off x="0" y="0"/>
          <a:ext cx="0" cy="0"/>
          <a:chOff x="0" y="0"/>
          <a:chExt cx="0" cy="0"/>
        </a:xfrm>
      </p:grpSpPr>
      <p:sp>
        <p:nvSpPr>
          <p:cNvPr id="1948" name="Google Shape;1948;p53"/>
          <p:cNvSpPr txBox="1"/>
          <p:nvPr/>
        </p:nvSpPr>
        <p:spPr>
          <a:xfrm>
            <a:off x="618236" y="1445005"/>
            <a:ext cx="7600950" cy="738664"/>
          </a:xfrm>
          <a:prstGeom prst="rect">
            <a:avLst/>
          </a:prstGeom>
          <a:noFill/>
          <a:ln>
            <a:noFill/>
          </a:ln>
        </p:spPr>
        <p:txBody>
          <a:bodyPr anchorCtr="0" anchor="t" bIns="0" lIns="0" spcFirstLastPara="1" rIns="0" wrap="square" tIns="0">
            <a:spAutoFit/>
          </a:bodyPr>
          <a:lstStyle/>
          <a:p>
            <a:pPr indent="-350520" lvl="0" marL="350520" marR="5080" rtl="0" algn="l">
              <a:lnSpc>
                <a:spcPct val="100000"/>
              </a:lnSpc>
              <a:spcBef>
                <a:spcPts val="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Combiner </a:t>
            </a:r>
            <a:r>
              <a:rPr b="0" i="0" lang="en-US" sz="2400" u="none" cap="none" strike="noStrike">
                <a:solidFill>
                  <a:schemeClr val="dk1"/>
                </a:solidFill>
                <a:latin typeface="Calibri"/>
                <a:ea typeface="Calibri"/>
                <a:cs typeface="Calibri"/>
                <a:sym typeface="Calibri"/>
              </a:rPr>
              <a:t>combines the values of all keys of a single mapper (single node)</a:t>
            </a:r>
            <a:endParaRPr b="0" i="0" sz="2400" u="none" cap="none" strike="noStrike">
              <a:solidFill>
                <a:schemeClr val="dk1"/>
              </a:solidFill>
              <a:latin typeface="Calibri"/>
              <a:ea typeface="Calibri"/>
              <a:cs typeface="Calibri"/>
              <a:sym typeface="Calibri"/>
            </a:endParaRPr>
          </a:p>
        </p:txBody>
      </p:sp>
      <p:sp>
        <p:nvSpPr>
          <p:cNvPr id="1949" name="Google Shape;1949;p53"/>
          <p:cNvSpPr txBox="1"/>
          <p:nvPr/>
        </p:nvSpPr>
        <p:spPr>
          <a:xfrm>
            <a:off x="618236" y="5515531"/>
            <a:ext cx="7827645" cy="877163"/>
          </a:xfrm>
          <a:prstGeom prst="rect">
            <a:avLst/>
          </a:prstGeom>
          <a:noFill/>
          <a:ln>
            <a:noFill/>
          </a:ln>
        </p:spPr>
        <p:txBody>
          <a:bodyPr anchorCtr="0" anchor="t" bIns="0" lIns="0" spcFirstLastPara="1" rIns="0" wrap="square" tIns="0">
            <a:spAutoFit/>
          </a:bodyPr>
          <a:lstStyle/>
          <a:p>
            <a:pPr indent="0" lvl="0" marL="12700" marR="0" rtl="0" algn="ctr">
              <a:lnSpc>
                <a:spcPct val="100000"/>
              </a:lnSpc>
              <a:spcBef>
                <a:spcPts val="0"/>
              </a:spcBef>
              <a:spcAft>
                <a:spcPts val="0"/>
              </a:spcAft>
              <a:buClr>
                <a:srgbClr val="000000"/>
              </a:buClr>
              <a:buSzPts val="2600"/>
              <a:buFont typeface="Arial"/>
              <a:buNone/>
            </a:pPr>
            <a:r>
              <a:rPr b="0" i="0" lang="en-US" sz="2600" u="none" cap="none" strike="noStrike">
                <a:solidFill>
                  <a:schemeClr val="dk1"/>
                </a:solidFill>
                <a:latin typeface="Calibri"/>
                <a:ea typeface="Calibri"/>
                <a:cs typeface="Calibri"/>
                <a:sym typeface="Calibri"/>
              </a:rPr>
              <a:t>Much less data needs to be copied and shuffled!</a:t>
            </a:r>
            <a:endParaRPr b="0" i="0" sz="2600" u="none" cap="none" strike="noStrike">
              <a:solidFill>
                <a:schemeClr val="dk1"/>
              </a:solidFill>
              <a:latin typeface="Calibri"/>
              <a:ea typeface="Calibri"/>
              <a:cs typeface="Calibri"/>
              <a:sym typeface="Calibri"/>
            </a:endParaRPr>
          </a:p>
          <a:p>
            <a:pPr indent="0" lvl="0" marL="12700" marR="0" rtl="0" algn="ctr">
              <a:lnSpc>
                <a:spcPct val="100000"/>
              </a:lnSpc>
              <a:spcBef>
                <a:spcPts val="625"/>
              </a:spcBef>
              <a:spcAft>
                <a:spcPts val="0"/>
              </a:spcAft>
              <a:buClr>
                <a:srgbClr val="000000"/>
              </a:buClr>
              <a:buSzPts val="2600"/>
              <a:buFont typeface="Arial"/>
              <a:buNone/>
            </a:pPr>
            <a:r>
              <a:rPr b="0" i="0" lang="en-US" sz="2600" u="none" cap="none" strike="noStrike">
                <a:solidFill>
                  <a:schemeClr val="dk1"/>
                </a:solidFill>
                <a:latin typeface="Calibri"/>
                <a:ea typeface="Calibri"/>
                <a:cs typeface="Calibri"/>
                <a:sym typeface="Calibri"/>
              </a:rPr>
              <a:t>Works if reduce function is commutative and associative</a:t>
            </a:r>
            <a:endParaRPr b="0" i="0" sz="2600" u="none" cap="none" strike="noStrike">
              <a:solidFill>
                <a:schemeClr val="dk1"/>
              </a:solidFill>
              <a:latin typeface="Calibri"/>
              <a:ea typeface="Calibri"/>
              <a:cs typeface="Calibri"/>
              <a:sym typeface="Calibri"/>
            </a:endParaRPr>
          </a:p>
        </p:txBody>
      </p:sp>
      <p:sp>
        <p:nvSpPr>
          <p:cNvPr id="1950" name="Google Shape;1950;p53"/>
          <p:cNvSpPr/>
          <p:nvPr/>
        </p:nvSpPr>
        <p:spPr>
          <a:xfrm>
            <a:off x="997013" y="2571571"/>
            <a:ext cx="6553197" cy="252637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951" name="Google Shape;1951;p53"/>
          <p:cNvSpPr/>
          <p:nvPr/>
        </p:nvSpPr>
        <p:spPr>
          <a:xfrm>
            <a:off x="990600" y="2565145"/>
            <a:ext cx="3581400" cy="1263650"/>
          </a:xfrm>
          <a:custGeom>
            <a:rect b="b" l="l" r="r" t="t"/>
            <a:pathLst>
              <a:path extrusionOk="0" h="1263650" w="3581400">
                <a:moveTo>
                  <a:pt x="0" y="0"/>
                </a:moveTo>
                <a:lnTo>
                  <a:pt x="3581400" y="0"/>
                </a:lnTo>
                <a:lnTo>
                  <a:pt x="3581400" y="1263192"/>
                </a:lnTo>
                <a:lnTo>
                  <a:pt x="0" y="1263192"/>
                </a:lnTo>
                <a:lnTo>
                  <a:pt x="0" y="0"/>
                </a:lnTo>
                <a:close/>
              </a:path>
            </a:pathLst>
          </a:custGeom>
          <a:noFill/>
          <a:ln cap="flat" cmpd="sng" w="38100">
            <a:solidFill>
              <a:srgbClr val="008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952" name="Google Shape;1952;p53"/>
          <p:cNvSpPr/>
          <p:nvPr/>
        </p:nvSpPr>
        <p:spPr>
          <a:xfrm>
            <a:off x="990600" y="3816565"/>
            <a:ext cx="3581400" cy="1263650"/>
          </a:xfrm>
          <a:custGeom>
            <a:rect b="b" l="l" r="r" t="t"/>
            <a:pathLst>
              <a:path extrusionOk="0" h="1263650" w="3581400">
                <a:moveTo>
                  <a:pt x="0" y="0"/>
                </a:moveTo>
                <a:lnTo>
                  <a:pt x="3581400" y="0"/>
                </a:lnTo>
                <a:lnTo>
                  <a:pt x="3581400" y="1263192"/>
                </a:lnTo>
                <a:lnTo>
                  <a:pt x="0" y="1263192"/>
                </a:lnTo>
                <a:lnTo>
                  <a:pt x="0" y="0"/>
                </a:lnTo>
                <a:close/>
              </a:path>
            </a:pathLst>
          </a:custGeom>
          <a:noFill/>
          <a:ln cap="flat" cmpd="sng" w="38100">
            <a:solidFill>
              <a:srgbClr val="008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953" name="Google Shape;1953;p53"/>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Refinement: Combiners</a:t>
            </a:r>
            <a:endParaRPr b="0" i="0" sz="1400" u="none" cap="none" strike="noStrike">
              <a:solidFill>
                <a:srgbClr val="000000"/>
              </a:solidFill>
              <a:latin typeface="Arial"/>
              <a:ea typeface="Arial"/>
              <a:cs typeface="Arial"/>
              <a:sym typeface="Arial"/>
            </a:endParaRPr>
          </a:p>
        </p:txBody>
      </p:sp>
      <p:sp>
        <p:nvSpPr>
          <p:cNvPr id="1954" name="Google Shape;1954;p5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8" name="Shape 1958"/>
        <p:cNvGrpSpPr/>
        <p:nvPr/>
      </p:nvGrpSpPr>
      <p:grpSpPr>
        <a:xfrm>
          <a:off x="0" y="0"/>
          <a:ext cx="0" cy="0"/>
          <a:chOff x="0" y="0"/>
          <a:chExt cx="0" cy="0"/>
        </a:xfrm>
      </p:grpSpPr>
      <p:sp>
        <p:nvSpPr>
          <p:cNvPr id="1959" name="Google Shape;1959;p54"/>
          <p:cNvSpPr txBox="1"/>
          <p:nvPr/>
        </p:nvSpPr>
        <p:spPr>
          <a:xfrm>
            <a:off x="618236" y="1487384"/>
            <a:ext cx="8525764" cy="4709431"/>
          </a:xfrm>
          <a:prstGeom prst="rect">
            <a:avLst/>
          </a:prstGeom>
          <a:noFill/>
          <a:ln>
            <a:noFill/>
          </a:ln>
        </p:spPr>
        <p:txBody>
          <a:bodyPr anchorCtr="0" anchor="t" bIns="0" lIns="0" spcFirstLastPara="1" rIns="0" wrap="square" tIns="0">
            <a:spAutoFit/>
          </a:bodyPr>
          <a:lstStyle/>
          <a:p>
            <a:pPr indent="-342900" lvl="0" marL="342900" marR="626110" rtl="0" algn="l">
              <a:lnSpc>
                <a:spcPct val="107857"/>
              </a:lnSpc>
              <a:spcBef>
                <a:spcPts val="0"/>
              </a:spcBef>
              <a:spcAft>
                <a:spcPts val="0"/>
              </a:spcAft>
              <a:buClr>
                <a:schemeClr val="dk1"/>
              </a:buClr>
              <a:buSzPts val="2800"/>
              <a:buFont typeface="Arial"/>
              <a:buChar char="•"/>
            </a:pPr>
            <a:r>
              <a:rPr b="1" i="0" lang="en-US" sz="2800" u="none" cap="none" strike="noStrike">
                <a:solidFill>
                  <a:srgbClr val="A01A06"/>
                </a:solidFill>
                <a:latin typeface="Calibri"/>
                <a:ea typeface="Calibri"/>
                <a:cs typeface="Calibri"/>
                <a:sym typeface="Calibri"/>
              </a:rPr>
              <a:t>Control how keys get partitioned </a:t>
            </a:r>
            <a:br>
              <a:rPr b="1" i="0" lang="en-US" sz="2800" u="none" cap="none" strike="noStrike">
                <a:solidFill>
                  <a:srgbClr val="A01A06"/>
                </a:solidFill>
                <a:latin typeface="Calibri"/>
                <a:ea typeface="Calibri"/>
                <a:cs typeface="Calibri"/>
                <a:sym typeface="Calibri"/>
              </a:rPr>
            </a:br>
            <a:r>
              <a:rPr b="1" i="0" lang="en-US" sz="2800" u="none" cap="none" strike="noStrike">
                <a:solidFill>
                  <a:srgbClr val="A01A06"/>
                </a:solidFill>
                <a:latin typeface="Calibri"/>
                <a:ea typeface="Calibri"/>
                <a:cs typeface="Calibri"/>
                <a:sym typeface="Calibri"/>
              </a:rPr>
              <a:t>(which key goes where?)</a:t>
            </a:r>
            <a:endParaRPr b="1" i="0" sz="2800" u="none" cap="none" strike="noStrike">
              <a:solidFill>
                <a:srgbClr val="A01A06"/>
              </a:solidFill>
              <a:latin typeface="Calibri"/>
              <a:ea typeface="Calibri"/>
              <a:cs typeface="Calibri"/>
              <a:sym typeface="Calibri"/>
            </a:endParaRPr>
          </a:p>
          <a:p>
            <a:pPr indent="-342900" lvl="1" marL="800100" marR="5080" rtl="0" algn="l">
              <a:lnSpc>
                <a:spcPct val="125833"/>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Reduce needs to ensure that records with the same intermediate key end up at the same worker</a:t>
            </a:r>
            <a:endParaRPr b="0" i="0" sz="2400" u="none" cap="none" strike="noStrike">
              <a:solidFill>
                <a:schemeClr val="dk1"/>
              </a:solidFill>
              <a:latin typeface="Calibri"/>
              <a:ea typeface="Calibri"/>
              <a:cs typeface="Calibri"/>
              <a:sym typeface="Calibri"/>
            </a:endParaRPr>
          </a:p>
          <a:p>
            <a:pPr indent="-190500" lvl="1" marL="800100" marR="5080" rtl="0" algn="l">
              <a:lnSpc>
                <a:spcPct val="125833"/>
              </a:lnSpc>
              <a:spcBef>
                <a:spcPts val="6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5080" rtl="0" algn="l">
              <a:lnSpc>
                <a:spcPct val="125833"/>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System uses a default partition function:</a:t>
            </a:r>
            <a:endParaRPr b="0" i="0" sz="2400" u="none" cap="none" strike="noStrike">
              <a:solidFill>
                <a:schemeClr val="dk1"/>
              </a:solidFill>
              <a:latin typeface="Calibri"/>
              <a:ea typeface="Calibri"/>
              <a:cs typeface="Calibri"/>
              <a:sym typeface="Calibri"/>
            </a:endParaRPr>
          </a:p>
          <a:p>
            <a:pPr indent="-342900" lvl="2" marL="800100" marR="0" rtl="0" algn="l">
              <a:lnSpc>
                <a:spcPct val="100000"/>
              </a:lnSpc>
              <a:spcBef>
                <a:spcPts val="600"/>
              </a:spcBef>
              <a:spcAft>
                <a:spcPts val="0"/>
              </a:spcAft>
              <a:buClr>
                <a:schemeClr val="dk1"/>
              </a:buClr>
              <a:buSzPts val="2400"/>
              <a:buFont typeface="Arial"/>
              <a:buChar char="•"/>
            </a:pPr>
            <a:r>
              <a:rPr b="1" i="0" lang="en-US" sz="2400" u="none" cap="none" strike="noStrike">
                <a:solidFill>
                  <a:srgbClr val="A01A06"/>
                </a:solidFill>
                <a:latin typeface="Calibri"/>
                <a:ea typeface="Calibri"/>
                <a:cs typeface="Calibri"/>
                <a:sym typeface="Calibri"/>
              </a:rPr>
              <a:t>hash(key) mod </a:t>
            </a:r>
            <a:r>
              <a:rPr b="1" i="1" lang="en-US" sz="2400" u="none" cap="none" strike="noStrike">
                <a:solidFill>
                  <a:srgbClr val="A01A06"/>
                </a:solidFill>
                <a:latin typeface="Calibri"/>
                <a:ea typeface="Calibri"/>
                <a:cs typeface="Calibri"/>
                <a:sym typeface="Calibri"/>
              </a:rPr>
              <a:t>R</a:t>
            </a:r>
            <a:endParaRPr b="1" i="1" sz="2400" u="none" cap="none" strike="noStrike">
              <a:solidFill>
                <a:srgbClr val="A01A06"/>
              </a:solidFill>
              <a:latin typeface="Calibri"/>
              <a:ea typeface="Calibri"/>
              <a:cs typeface="Calibri"/>
              <a:sym typeface="Calibri"/>
            </a:endParaRPr>
          </a:p>
          <a:p>
            <a:pPr indent="-190500" lvl="2" marL="800100" marR="0" rtl="0" algn="l">
              <a:lnSpc>
                <a:spcPct val="100000"/>
              </a:lnSpc>
              <a:spcBef>
                <a:spcPts val="600"/>
              </a:spcBef>
              <a:spcAft>
                <a:spcPts val="0"/>
              </a:spcAft>
              <a:buClr>
                <a:schemeClr val="dk1"/>
              </a:buClr>
              <a:buSzPts val="2400"/>
              <a:buFont typeface="Arial"/>
              <a:buNone/>
            </a:pPr>
            <a:r>
              <a:t/>
            </a:r>
            <a:endParaRPr b="1" i="1" sz="2400" u="none" cap="none" strike="noStrike">
              <a:solidFill>
                <a:srgbClr val="A01A06"/>
              </a:solidFill>
              <a:latin typeface="Calibri"/>
              <a:ea typeface="Calibri"/>
              <a:cs typeface="Calibri"/>
              <a:sym typeface="Calibri"/>
            </a:endParaRPr>
          </a:p>
          <a:p>
            <a:pPr indent="-342900" lvl="1" marL="342900" marR="0" rtl="0" algn="l">
              <a:lnSpc>
                <a:spcPct val="10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Sometimes useful to override the hash function:</a:t>
            </a:r>
            <a:endParaRPr b="0" i="0" sz="2400" u="none" cap="none" strike="noStrike">
              <a:solidFill>
                <a:schemeClr val="dk1"/>
              </a:solidFill>
              <a:latin typeface="Calibri"/>
              <a:ea typeface="Calibri"/>
              <a:cs typeface="Calibri"/>
              <a:sym typeface="Calibri"/>
            </a:endParaRPr>
          </a:p>
          <a:p>
            <a:pPr indent="-342900" lvl="2" marL="800100" marR="342900" rtl="0" algn="l">
              <a:lnSpc>
                <a:spcPct val="125833"/>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E.g., </a:t>
            </a:r>
            <a:r>
              <a:rPr b="1" i="0" lang="en-US" sz="2400" u="none" cap="none" strike="noStrike">
                <a:solidFill>
                  <a:schemeClr val="dk1"/>
                </a:solidFill>
                <a:latin typeface="Calibri"/>
                <a:ea typeface="Calibri"/>
                <a:cs typeface="Calibri"/>
                <a:sym typeface="Calibri"/>
              </a:rPr>
              <a:t>hash(hostname(URL)) mod </a:t>
            </a:r>
            <a:r>
              <a:rPr b="1" i="1" lang="en-US" sz="2400" u="none" cap="none" strike="noStrike">
                <a:solidFill>
                  <a:schemeClr val="dk1"/>
                </a:solidFill>
                <a:latin typeface="Calibri"/>
                <a:ea typeface="Calibri"/>
                <a:cs typeface="Calibri"/>
                <a:sym typeface="Calibri"/>
              </a:rPr>
              <a:t>R </a:t>
            </a:r>
            <a:r>
              <a:rPr b="0" i="0" lang="en-US" sz="2400" u="none" cap="none" strike="noStrike">
                <a:solidFill>
                  <a:schemeClr val="dk1"/>
                </a:solidFill>
                <a:latin typeface="Calibri"/>
                <a:ea typeface="Calibri"/>
                <a:cs typeface="Calibri"/>
                <a:sym typeface="Calibri"/>
              </a:rPr>
              <a:t>ensures URLs from the same host to end up in the same output file</a:t>
            </a:r>
            <a:endParaRPr b="0" i="0" sz="1400" u="none" cap="none" strike="noStrike">
              <a:solidFill>
                <a:srgbClr val="000000"/>
              </a:solidFill>
              <a:latin typeface="Arial"/>
              <a:ea typeface="Arial"/>
              <a:cs typeface="Arial"/>
              <a:sym typeface="Arial"/>
            </a:endParaRPr>
          </a:p>
        </p:txBody>
      </p:sp>
      <p:sp>
        <p:nvSpPr>
          <p:cNvPr id="1960" name="Google Shape;1960;p54"/>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Refinement: Partition Function</a:t>
            </a:r>
            <a:endParaRPr b="0" i="0" sz="1400" u="none" cap="none" strike="noStrike">
              <a:solidFill>
                <a:srgbClr val="000000"/>
              </a:solidFill>
              <a:latin typeface="Arial"/>
              <a:ea typeface="Arial"/>
              <a:cs typeface="Arial"/>
              <a:sym typeface="Arial"/>
            </a:endParaRPr>
          </a:p>
        </p:txBody>
      </p:sp>
      <p:sp>
        <p:nvSpPr>
          <p:cNvPr id="1961" name="Google Shape;1961;p5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5" name="Shape 1965"/>
        <p:cNvGrpSpPr/>
        <p:nvPr/>
      </p:nvGrpSpPr>
      <p:grpSpPr>
        <a:xfrm>
          <a:off x="0" y="0"/>
          <a:ext cx="0" cy="0"/>
          <a:chOff x="0" y="0"/>
          <a:chExt cx="0" cy="0"/>
        </a:xfrm>
      </p:grpSpPr>
      <p:sp>
        <p:nvSpPr>
          <p:cNvPr id="1966" name="Google Shape;1966;p55"/>
          <p:cNvSpPr txBox="1"/>
          <p:nvPr/>
        </p:nvSpPr>
        <p:spPr>
          <a:xfrm>
            <a:off x="618236" y="1911817"/>
            <a:ext cx="7916164" cy="4803879"/>
          </a:xfrm>
          <a:prstGeom prst="rect">
            <a:avLst/>
          </a:prstGeom>
          <a:noFill/>
          <a:ln>
            <a:noFill/>
          </a:ln>
        </p:spPr>
        <p:txBody>
          <a:bodyPr anchorCtr="0" anchor="t" bIns="0" lIns="0" spcFirstLastPara="1" rIns="0" wrap="square" tIns="0">
            <a:spAutoFit/>
          </a:bodyPr>
          <a:lstStyle/>
          <a:p>
            <a:pPr indent="-177800" lvl="0" marL="0" marR="0" rtl="0" algn="l">
              <a:lnSpc>
                <a:spcPct val="112857"/>
              </a:lnSpc>
              <a:spcBef>
                <a:spcPts val="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Google’s MapReduce</a:t>
            </a:r>
            <a:endParaRPr b="0" i="0" sz="2800" u="none" cap="none" strike="noStrike">
              <a:solidFill>
                <a:schemeClr val="dk1"/>
              </a:solidFill>
              <a:latin typeface="Calibri"/>
              <a:ea typeface="Calibri"/>
              <a:cs typeface="Calibri"/>
              <a:sym typeface="Calibri"/>
            </a:endParaRPr>
          </a:p>
          <a:p>
            <a:pPr indent="-457200" lvl="2" marL="914400" marR="0" rtl="0" algn="l">
              <a:lnSpc>
                <a:spcPct val="131666"/>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Not available outside Google</a:t>
            </a:r>
            <a:endParaRPr b="0" i="0" sz="2400" u="none" cap="none" strike="noStrike">
              <a:solidFill>
                <a:schemeClr val="dk1"/>
              </a:solidFill>
              <a:latin typeface="Calibri"/>
              <a:ea typeface="Calibri"/>
              <a:cs typeface="Calibri"/>
              <a:sym typeface="Calibri"/>
            </a:endParaRPr>
          </a:p>
          <a:p>
            <a:pPr indent="-304800" lvl="2" marL="914400" marR="0" rtl="0" algn="l">
              <a:lnSpc>
                <a:spcPct val="131666"/>
              </a:lnSpc>
              <a:spcBef>
                <a:spcPts val="6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41668" lvl="0" marL="0" marR="0" rtl="0" algn="l">
              <a:lnSpc>
                <a:spcPct val="130000"/>
              </a:lnSpc>
              <a:spcBef>
                <a:spcPts val="600"/>
              </a:spcBef>
              <a:spcAft>
                <a:spcPts val="0"/>
              </a:spcAft>
              <a:buClr>
                <a:schemeClr val="dk1"/>
              </a:buClr>
              <a:buSzPts val="2231"/>
              <a:buFont typeface="Arial"/>
              <a:buChar char="•"/>
            </a:pPr>
            <a:r>
              <a:rPr b="1" i="0" lang="en-US" sz="2800" u="none" cap="none" strike="noStrike">
                <a:solidFill>
                  <a:schemeClr val="dk1"/>
                </a:solidFill>
                <a:latin typeface="Calibri"/>
                <a:ea typeface="Calibri"/>
                <a:cs typeface="Calibri"/>
                <a:sym typeface="Calibri"/>
              </a:rPr>
              <a:t>Hadoop</a:t>
            </a:r>
            <a:endParaRPr b="0" i="0" sz="2800" u="none" cap="none" strike="noStrike">
              <a:solidFill>
                <a:schemeClr val="dk1"/>
              </a:solidFill>
              <a:latin typeface="Calibri"/>
              <a:ea typeface="Calibri"/>
              <a:cs typeface="Calibri"/>
              <a:sym typeface="Calibri"/>
            </a:endParaRPr>
          </a:p>
          <a:p>
            <a:pPr indent="-457200" lvl="3" marL="914400" marR="0" rtl="0" algn="l">
              <a:lnSpc>
                <a:spcPct val="10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Open-source implementation in Java</a:t>
            </a:r>
            <a:endParaRPr b="0" i="0" sz="1400" u="none" cap="none" strike="noStrike">
              <a:solidFill>
                <a:srgbClr val="000000"/>
              </a:solidFill>
              <a:latin typeface="Arial"/>
              <a:ea typeface="Arial"/>
              <a:cs typeface="Arial"/>
              <a:sym typeface="Arial"/>
            </a:endParaRPr>
          </a:p>
          <a:p>
            <a:pPr indent="-457200" lvl="3" marL="914400" marR="0" rtl="0" algn="l">
              <a:lnSpc>
                <a:spcPct val="100000"/>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Uses HDFS for stable storage</a:t>
            </a:r>
            <a:endParaRPr b="0" i="0" sz="1400" u="none" cap="none" strike="noStrike">
              <a:solidFill>
                <a:srgbClr val="000000"/>
              </a:solidFill>
              <a:latin typeface="Arial"/>
              <a:ea typeface="Arial"/>
              <a:cs typeface="Arial"/>
              <a:sym typeface="Arial"/>
            </a:endParaRPr>
          </a:p>
          <a:p>
            <a:pPr indent="-457200" lvl="3" marL="914400" marR="0" rtl="0" algn="l">
              <a:lnSpc>
                <a:spcPct val="132916"/>
              </a:lnSpc>
              <a:spcBef>
                <a:spcPts val="6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Download: </a:t>
            </a:r>
            <a:r>
              <a:rPr b="0" i="0" lang="en-US" sz="2400" u="sng" cap="none" strike="noStrike">
                <a:solidFill>
                  <a:srgbClr val="168BBA"/>
                </a:solidFill>
                <a:latin typeface="Calibri"/>
                <a:ea typeface="Calibri"/>
                <a:cs typeface="Calibri"/>
                <a:sym typeface="Calibri"/>
                <a:hlinkClick r:id="rId3">
                  <a:extLst>
                    <a:ext uri="{A12FA001-AC4F-418D-AE19-62706E023703}">
                      <ahyp:hlinkClr val="tx"/>
                    </a:ext>
                  </a:extLst>
                </a:hlinkClick>
              </a:rPr>
              <a:t>http://hadoop.apache.org/releases.html</a:t>
            </a:r>
            <a:endParaRPr b="0" i="0" sz="2400" u="sng" cap="none" strike="noStrike">
              <a:solidFill>
                <a:srgbClr val="168BBA"/>
              </a:solidFill>
              <a:latin typeface="Calibri"/>
              <a:ea typeface="Calibri"/>
              <a:cs typeface="Calibri"/>
              <a:sym typeface="Calibri"/>
            </a:endParaRPr>
          </a:p>
          <a:p>
            <a:pPr indent="177800" lvl="0" marL="0" marR="0" rtl="0" algn="l">
              <a:lnSpc>
                <a:spcPct val="113928"/>
              </a:lnSpc>
              <a:spcBef>
                <a:spcPts val="6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77800" lvl="0" marL="0" marR="0" rtl="0" algn="l">
              <a:lnSpc>
                <a:spcPct val="113928"/>
              </a:lnSpc>
              <a:spcBef>
                <a:spcPts val="60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Spark </a:t>
            </a:r>
            <a:r>
              <a:rPr b="0" i="0" lang="en-US" sz="2800" u="none" cap="none" strike="noStrike">
                <a:solidFill>
                  <a:schemeClr val="dk1"/>
                </a:solidFill>
                <a:latin typeface="Calibri"/>
                <a:ea typeface="Calibri"/>
                <a:cs typeface="Calibri"/>
                <a:sym typeface="Calibri"/>
              </a:rPr>
              <a:t>(at your hand ☺ )</a:t>
            </a:r>
            <a:endParaRPr b="1" i="0" sz="2800" u="none" cap="none" strike="noStrike">
              <a:solidFill>
                <a:schemeClr val="dk1"/>
              </a:solidFill>
              <a:latin typeface="Calibri"/>
              <a:ea typeface="Calibri"/>
              <a:cs typeface="Calibri"/>
              <a:sym typeface="Calibri"/>
            </a:endParaRPr>
          </a:p>
          <a:p>
            <a:pPr indent="-96520" lvl="1" marL="624840" marR="0" rtl="0" algn="l">
              <a:lnSpc>
                <a:spcPct val="113928"/>
              </a:lnSpc>
              <a:spcBef>
                <a:spcPts val="935"/>
              </a:spcBef>
              <a:spcAft>
                <a:spcPts val="0"/>
              </a:spcAft>
              <a:buClr>
                <a:srgbClr val="60B5CC"/>
              </a:buClr>
              <a:buSzPts val="2800"/>
              <a:buFont typeface="Noto Sans Symbols"/>
              <a:buNone/>
            </a:pPr>
            <a:r>
              <a:t/>
            </a:r>
            <a:endParaRPr b="0" i="0" sz="2800" u="none" cap="none" strike="noStrike">
              <a:solidFill>
                <a:schemeClr val="dk1"/>
              </a:solidFill>
              <a:latin typeface="Calibri"/>
              <a:ea typeface="Calibri"/>
              <a:cs typeface="Calibri"/>
              <a:sym typeface="Calibri"/>
            </a:endParaRPr>
          </a:p>
        </p:txBody>
      </p:sp>
      <p:sp>
        <p:nvSpPr>
          <p:cNvPr id="1967" name="Google Shape;1967;p55"/>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Implementations</a:t>
            </a:r>
            <a:endParaRPr b="0" i="0" sz="1400" u="none" cap="none" strike="noStrike">
              <a:solidFill>
                <a:srgbClr val="000000"/>
              </a:solidFill>
              <a:latin typeface="Arial"/>
              <a:ea typeface="Arial"/>
              <a:cs typeface="Arial"/>
              <a:sym typeface="Arial"/>
            </a:endParaRPr>
          </a:p>
        </p:txBody>
      </p:sp>
      <p:sp>
        <p:nvSpPr>
          <p:cNvPr id="1968" name="Google Shape;1968;p5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2" name="Shape 1972"/>
        <p:cNvGrpSpPr/>
        <p:nvPr/>
      </p:nvGrpSpPr>
      <p:grpSpPr>
        <a:xfrm>
          <a:off x="0" y="0"/>
          <a:ext cx="0" cy="0"/>
          <a:chOff x="0" y="0"/>
          <a:chExt cx="0" cy="0"/>
        </a:xfrm>
      </p:grpSpPr>
      <p:sp>
        <p:nvSpPr>
          <p:cNvPr id="1973" name="Google Shape;1973;p56"/>
          <p:cNvSpPr/>
          <p:nvPr/>
        </p:nvSpPr>
        <p:spPr>
          <a:xfrm>
            <a:off x="1088974" y="4137142"/>
            <a:ext cx="4409209" cy="407894"/>
          </a:xfrm>
          <a:custGeom>
            <a:rect b="b" l="l" r="r" t="t"/>
            <a:pathLst>
              <a:path extrusionOk="0" h="462279" w="4850130">
                <a:moveTo>
                  <a:pt x="0" y="0"/>
                </a:moveTo>
                <a:lnTo>
                  <a:pt x="4849603" y="0"/>
                </a:lnTo>
                <a:lnTo>
                  <a:pt x="4849603" y="461665"/>
                </a:lnTo>
                <a:lnTo>
                  <a:pt x="0" y="461665"/>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974" name="Google Shape;1974;p56"/>
          <p:cNvSpPr txBox="1"/>
          <p:nvPr/>
        </p:nvSpPr>
        <p:spPr>
          <a:xfrm>
            <a:off x="2075977" y="4294251"/>
            <a:ext cx="4811934" cy="338554"/>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77499"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Emplyee </a:t>
            </a:r>
            <a:r>
              <a:rPr b="0" i="0" lang="en-US" sz="2200" u="none" cap="none" strike="noStrike">
                <a:solidFill>
                  <a:schemeClr val="dk1"/>
                </a:solidFill>
                <a:latin typeface="Noto Sans Symbols"/>
                <a:ea typeface="Noto Sans Symbols"/>
                <a:cs typeface="Noto Sans Symbols"/>
                <a:sym typeface="Noto Sans Symbols"/>
              </a:rPr>
              <a:t>⨝ </a:t>
            </a:r>
            <a:r>
              <a:rPr b="0" i="0" lang="en-US" sz="2200" u="none" cap="none" strike="noStrike">
                <a:solidFill>
                  <a:schemeClr val="dk1"/>
                </a:solidFill>
                <a:latin typeface="Arial"/>
                <a:ea typeface="Arial"/>
                <a:cs typeface="Arial"/>
                <a:sym typeface="Arial"/>
              </a:rPr>
              <a:t>Assigned Departments</a:t>
            </a:r>
            <a:endParaRPr b="0" i="0" sz="1400" u="none" cap="none" strike="noStrike">
              <a:solidFill>
                <a:srgbClr val="000000"/>
              </a:solidFill>
              <a:latin typeface="Arial"/>
              <a:ea typeface="Arial"/>
              <a:cs typeface="Arial"/>
              <a:sym typeface="Arial"/>
            </a:endParaRPr>
          </a:p>
        </p:txBody>
      </p:sp>
      <p:graphicFrame>
        <p:nvGraphicFramePr>
          <p:cNvPr id="1975" name="Google Shape;1975;p56"/>
          <p:cNvGraphicFramePr/>
          <p:nvPr/>
        </p:nvGraphicFramePr>
        <p:xfrm>
          <a:off x="872490" y="2294493"/>
          <a:ext cx="3000000" cy="3000000"/>
        </p:xfrm>
        <a:graphic>
          <a:graphicData uri="http://schemas.openxmlformats.org/drawingml/2006/table">
            <a:tbl>
              <a:tblPr bandRow="1" firstRow="1">
                <a:noFill/>
                <a:tableStyleId>{67C7A561-FB62-4ADD-9A16-5F440FAF30F5}</a:tableStyleId>
              </a:tblPr>
              <a:tblGrid>
                <a:gridCol w="1489375"/>
                <a:gridCol w="1489375"/>
              </a:tblGrid>
              <a:tr h="349625">
                <a:tc>
                  <a:txBody>
                    <a:bodyPr/>
                    <a:lstStyle/>
                    <a:p>
                      <a:pPr indent="0" lvl="0" marL="85090" marR="0" rtl="0" algn="ctr">
                        <a:lnSpc>
                          <a:spcPct val="100000"/>
                        </a:lnSpc>
                        <a:spcBef>
                          <a:spcPts val="0"/>
                        </a:spcBef>
                        <a:spcAft>
                          <a:spcPts val="0"/>
                        </a:spcAft>
                        <a:buClr>
                          <a:srgbClr val="000000"/>
                        </a:buClr>
                        <a:buSzPts val="1800"/>
                        <a:buFont typeface="Arial"/>
                        <a:buNone/>
                      </a:pPr>
                      <a:r>
                        <a:rPr b="1" lang="en-US" sz="1800" u="none" cap="none" strike="noStrike">
                          <a:latin typeface="Arial"/>
                          <a:ea typeface="Arial"/>
                          <a:cs typeface="Arial"/>
                          <a:sym typeface="Arial"/>
                        </a:rPr>
                        <a:t>Name</a:t>
                      </a:r>
                      <a:endParaRPr sz="1800" u="none" cap="none" strike="noStrike">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5090" marR="0" rtl="0" algn="ctr">
                        <a:lnSpc>
                          <a:spcPct val="100000"/>
                        </a:lnSpc>
                        <a:spcBef>
                          <a:spcPts val="0"/>
                        </a:spcBef>
                        <a:spcAft>
                          <a:spcPts val="0"/>
                        </a:spcAft>
                        <a:buClr>
                          <a:srgbClr val="000000"/>
                        </a:buClr>
                        <a:buSzPts val="1800"/>
                        <a:buFont typeface="Arial"/>
                        <a:buNone/>
                      </a:pPr>
                      <a:r>
                        <a:rPr b="1" lang="en-US" sz="1800" u="none" cap="none" strike="noStrike">
                          <a:latin typeface="Arial"/>
                          <a:ea typeface="Arial"/>
                          <a:cs typeface="Arial"/>
                          <a:sym typeface="Arial"/>
                        </a:rPr>
                        <a:t>SSN</a:t>
                      </a:r>
                      <a:endParaRPr sz="1800" u="none" cap="none" strike="noStrike">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349625">
                <a:tc>
                  <a:txBody>
                    <a:bodyPr/>
                    <a:lstStyle/>
                    <a:p>
                      <a:pPr indent="0" lvl="0" marL="85090" marR="0" rtl="0" algn="ctr">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Sue</a:t>
                      </a:r>
                      <a:endParaRPr sz="1800" u="none" cap="none" strike="noStrike">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5090" marR="0" rtl="0" algn="ctr">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999999999</a:t>
                      </a:r>
                      <a:endParaRPr sz="1800" u="none" cap="none" strike="noStrike">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349625">
                <a:tc>
                  <a:txBody>
                    <a:bodyPr/>
                    <a:lstStyle/>
                    <a:p>
                      <a:pPr indent="0" lvl="0" marL="85090" marR="0" rtl="0" algn="ctr">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Tony</a:t>
                      </a:r>
                      <a:endParaRPr sz="1400" u="none" cap="none" strike="noStrike"/>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5090" marR="0" rtl="0" algn="ctr">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777777777</a:t>
                      </a:r>
                      <a:endParaRPr sz="1800" u="none" cap="none" strike="noStrike">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bl>
          </a:graphicData>
        </a:graphic>
      </p:graphicFrame>
      <p:graphicFrame>
        <p:nvGraphicFramePr>
          <p:cNvPr id="1976" name="Google Shape;1976;p56"/>
          <p:cNvGraphicFramePr/>
          <p:nvPr/>
        </p:nvGraphicFramePr>
        <p:xfrm>
          <a:off x="4774046" y="2293843"/>
          <a:ext cx="3000000" cy="3000000"/>
        </p:xfrm>
        <a:graphic>
          <a:graphicData uri="http://schemas.openxmlformats.org/drawingml/2006/table">
            <a:tbl>
              <a:tblPr bandRow="1" firstRow="1">
                <a:noFill/>
                <a:tableStyleId>{67C7A561-FB62-4ADD-9A16-5F440FAF30F5}</a:tableStyleId>
              </a:tblPr>
              <a:tblGrid>
                <a:gridCol w="1489375"/>
                <a:gridCol w="1489375"/>
              </a:tblGrid>
              <a:tr h="349625">
                <a:tc>
                  <a:txBody>
                    <a:bodyPr/>
                    <a:lstStyle/>
                    <a:p>
                      <a:pPr indent="0" lvl="0" marL="84455" marR="0" rtl="0" algn="ctr">
                        <a:lnSpc>
                          <a:spcPct val="100000"/>
                        </a:lnSpc>
                        <a:spcBef>
                          <a:spcPts val="0"/>
                        </a:spcBef>
                        <a:spcAft>
                          <a:spcPts val="0"/>
                        </a:spcAft>
                        <a:buClr>
                          <a:srgbClr val="000000"/>
                        </a:buClr>
                        <a:buSzPts val="1800"/>
                        <a:buFont typeface="Arial"/>
                        <a:buNone/>
                      </a:pPr>
                      <a:r>
                        <a:rPr b="1" lang="en-US" sz="1800" u="none" cap="none" strike="noStrike">
                          <a:latin typeface="Arial"/>
                          <a:ea typeface="Arial"/>
                          <a:cs typeface="Arial"/>
                          <a:sym typeface="Arial"/>
                        </a:rPr>
                        <a:t>EmpSSN</a:t>
                      </a:r>
                      <a:endParaRPr sz="1800" u="none" cap="none" strike="noStrike">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4455" marR="0" rtl="0" algn="ctr">
                        <a:lnSpc>
                          <a:spcPct val="100000"/>
                        </a:lnSpc>
                        <a:spcBef>
                          <a:spcPts val="0"/>
                        </a:spcBef>
                        <a:spcAft>
                          <a:spcPts val="0"/>
                        </a:spcAft>
                        <a:buClr>
                          <a:srgbClr val="000000"/>
                        </a:buClr>
                        <a:buSzPts val="1800"/>
                        <a:buFont typeface="Arial"/>
                        <a:buNone/>
                      </a:pPr>
                      <a:r>
                        <a:rPr b="1" lang="en-US" sz="1800" u="none" cap="none" strike="noStrike">
                          <a:latin typeface="Arial"/>
                          <a:ea typeface="Arial"/>
                          <a:cs typeface="Arial"/>
                          <a:sym typeface="Arial"/>
                        </a:rPr>
                        <a:t>DepName</a:t>
                      </a:r>
                      <a:endParaRPr sz="1800" u="none" cap="none" strike="noStrike">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349625">
                <a:tc>
                  <a:txBody>
                    <a:bodyPr/>
                    <a:lstStyle/>
                    <a:p>
                      <a:pPr indent="0" lvl="0" marL="84455" marR="0" rtl="0" algn="ctr">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999999999</a:t>
                      </a:r>
                      <a:endParaRPr sz="1800" u="none" cap="none" strike="noStrike">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4455" marR="0" rtl="0" algn="ctr">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Accounts</a:t>
                      </a:r>
                      <a:endParaRPr sz="1800" u="none" cap="none" strike="noStrike">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349625">
                <a:tc>
                  <a:txBody>
                    <a:bodyPr/>
                    <a:lstStyle/>
                    <a:p>
                      <a:pPr indent="0" lvl="0" marL="84455" marR="0" rtl="0" algn="ctr">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777777777</a:t>
                      </a:r>
                      <a:endParaRPr sz="1800" u="none" cap="none" strike="noStrike">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4455" marR="0" rtl="0" algn="ctr">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Sales</a:t>
                      </a:r>
                      <a:endParaRPr sz="1800" u="none" cap="none" strike="noStrike">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349625">
                <a:tc>
                  <a:txBody>
                    <a:bodyPr/>
                    <a:lstStyle/>
                    <a:p>
                      <a:pPr indent="0" lvl="0" marL="84455" marR="0" rtl="0" algn="ctr">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777777777</a:t>
                      </a:r>
                      <a:endParaRPr sz="1800" u="none" cap="none" strike="noStrike">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4455" marR="0" rtl="0" algn="ctr">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Marketing</a:t>
                      </a:r>
                      <a:endParaRPr sz="1400" u="none" cap="none" strike="noStrike"/>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bl>
          </a:graphicData>
        </a:graphic>
      </p:graphicFrame>
      <p:graphicFrame>
        <p:nvGraphicFramePr>
          <p:cNvPr id="1977" name="Google Shape;1977;p56"/>
          <p:cNvGraphicFramePr/>
          <p:nvPr/>
        </p:nvGraphicFramePr>
        <p:xfrm>
          <a:off x="1676400" y="4738179"/>
          <a:ext cx="3000000" cy="3000000"/>
        </p:xfrm>
        <a:graphic>
          <a:graphicData uri="http://schemas.openxmlformats.org/drawingml/2006/table">
            <a:tbl>
              <a:tblPr bandRow="1" firstRow="1">
                <a:noFill/>
                <a:tableStyleId>{67C7A561-FB62-4ADD-9A16-5F440FAF30F5}</a:tableStyleId>
              </a:tblPr>
              <a:tblGrid>
                <a:gridCol w="1402775"/>
                <a:gridCol w="1402775"/>
                <a:gridCol w="1402775"/>
                <a:gridCol w="1402775"/>
              </a:tblGrid>
              <a:tr h="349625">
                <a:tc>
                  <a:txBody>
                    <a:bodyPr/>
                    <a:lstStyle/>
                    <a:p>
                      <a:pPr indent="0" lvl="0" marL="84455" marR="0" rtl="0" algn="ctr">
                        <a:lnSpc>
                          <a:spcPct val="100000"/>
                        </a:lnSpc>
                        <a:spcBef>
                          <a:spcPts val="0"/>
                        </a:spcBef>
                        <a:spcAft>
                          <a:spcPts val="0"/>
                        </a:spcAft>
                        <a:buClr>
                          <a:srgbClr val="000000"/>
                        </a:buClr>
                        <a:buSzPts val="1800"/>
                        <a:buFont typeface="Arial"/>
                        <a:buNone/>
                      </a:pPr>
                      <a:r>
                        <a:rPr b="1" lang="en-US" sz="1800" u="none" cap="none" strike="noStrike">
                          <a:latin typeface="Arial"/>
                          <a:ea typeface="Arial"/>
                          <a:cs typeface="Arial"/>
                          <a:sym typeface="Arial"/>
                        </a:rPr>
                        <a:t>Name</a:t>
                      </a:r>
                      <a:endParaRPr sz="1800" u="none" cap="none" strike="noStrike">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5090" marR="0" rtl="0" algn="ctr">
                        <a:lnSpc>
                          <a:spcPct val="100000"/>
                        </a:lnSpc>
                        <a:spcBef>
                          <a:spcPts val="0"/>
                        </a:spcBef>
                        <a:spcAft>
                          <a:spcPts val="0"/>
                        </a:spcAft>
                        <a:buClr>
                          <a:srgbClr val="000000"/>
                        </a:buClr>
                        <a:buSzPts val="1800"/>
                        <a:buFont typeface="Arial"/>
                        <a:buNone/>
                      </a:pPr>
                      <a:r>
                        <a:rPr b="1" lang="en-US" sz="1800" u="none" cap="none" strike="noStrike">
                          <a:latin typeface="Arial"/>
                          <a:ea typeface="Arial"/>
                          <a:cs typeface="Arial"/>
                          <a:sym typeface="Arial"/>
                        </a:rPr>
                        <a:t>SSN</a:t>
                      </a:r>
                      <a:endParaRPr sz="1800" u="none" cap="none" strike="noStrike">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5090" marR="0" rtl="0" algn="ctr">
                        <a:lnSpc>
                          <a:spcPct val="100000"/>
                        </a:lnSpc>
                        <a:spcBef>
                          <a:spcPts val="0"/>
                        </a:spcBef>
                        <a:spcAft>
                          <a:spcPts val="0"/>
                        </a:spcAft>
                        <a:buClr>
                          <a:srgbClr val="000000"/>
                        </a:buClr>
                        <a:buSzPts val="1800"/>
                        <a:buFont typeface="Arial"/>
                        <a:buNone/>
                      </a:pPr>
                      <a:r>
                        <a:rPr b="1" lang="en-US" sz="1800" u="none" cap="none" strike="noStrike">
                          <a:latin typeface="Arial"/>
                          <a:ea typeface="Arial"/>
                          <a:cs typeface="Arial"/>
                          <a:sym typeface="Arial"/>
                        </a:rPr>
                        <a:t>EmpSSN</a:t>
                      </a:r>
                      <a:endParaRPr sz="1800" u="none" cap="none" strike="noStrike">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4455" marR="0" rtl="0" algn="ctr">
                        <a:lnSpc>
                          <a:spcPct val="100000"/>
                        </a:lnSpc>
                        <a:spcBef>
                          <a:spcPts val="0"/>
                        </a:spcBef>
                        <a:spcAft>
                          <a:spcPts val="0"/>
                        </a:spcAft>
                        <a:buClr>
                          <a:srgbClr val="000000"/>
                        </a:buClr>
                        <a:buSzPts val="1800"/>
                        <a:buFont typeface="Arial"/>
                        <a:buNone/>
                      </a:pPr>
                      <a:r>
                        <a:rPr b="1" lang="en-US" sz="1800" u="none" cap="none" strike="noStrike">
                          <a:latin typeface="Arial"/>
                          <a:ea typeface="Arial"/>
                          <a:cs typeface="Arial"/>
                          <a:sym typeface="Arial"/>
                        </a:rPr>
                        <a:t>DepName</a:t>
                      </a:r>
                      <a:endParaRPr sz="1800" u="none" cap="none" strike="noStrike">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349625">
                <a:tc>
                  <a:txBody>
                    <a:bodyPr/>
                    <a:lstStyle/>
                    <a:p>
                      <a:pPr indent="0" lvl="0" marL="84455" marR="0" rtl="0" algn="ctr">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Sue</a:t>
                      </a:r>
                      <a:endParaRPr sz="1800" u="none" cap="none" strike="noStrike">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5090" marR="0" rtl="0" algn="ctr">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999999999</a:t>
                      </a:r>
                      <a:endParaRPr sz="1800" u="none" cap="none" strike="noStrike">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5090" marR="0" rtl="0" algn="ctr">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999999999</a:t>
                      </a:r>
                      <a:endParaRPr sz="1800" u="none" cap="none" strike="noStrike">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4455" marR="0" rtl="0" algn="ctr">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Accounts</a:t>
                      </a:r>
                      <a:endParaRPr sz="1800" u="none" cap="none" strike="noStrike">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349625">
                <a:tc>
                  <a:txBody>
                    <a:bodyPr/>
                    <a:lstStyle/>
                    <a:p>
                      <a:pPr indent="0" lvl="0" marL="84455" marR="0" rtl="0" algn="ctr">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Tony</a:t>
                      </a:r>
                      <a:endParaRPr sz="1800" u="none" cap="none" strike="noStrike">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5090" marR="0" rtl="0" algn="ctr">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777777777</a:t>
                      </a:r>
                      <a:endParaRPr sz="1800" u="none" cap="none" strike="noStrike">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5090" marR="0" rtl="0" algn="ctr">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777777777</a:t>
                      </a:r>
                      <a:endParaRPr sz="1800" u="none" cap="none" strike="noStrike">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4455" marR="0" rtl="0" algn="ctr">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Sales</a:t>
                      </a:r>
                      <a:endParaRPr sz="1800" u="none" cap="none" strike="noStrike">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349625">
                <a:tc>
                  <a:txBody>
                    <a:bodyPr/>
                    <a:lstStyle/>
                    <a:p>
                      <a:pPr indent="0" lvl="0" marL="84455" marR="0" rtl="0" algn="ctr">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Tony</a:t>
                      </a:r>
                      <a:endParaRPr sz="1800" u="none" cap="none" strike="noStrike">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5090" marR="0" rtl="0" algn="ctr">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777777777</a:t>
                      </a:r>
                      <a:endParaRPr sz="1800" u="none" cap="none" strike="noStrike">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5090" marR="0" rtl="0" algn="ctr">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777777777</a:t>
                      </a:r>
                      <a:endParaRPr sz="1800" u="none" cap="none" strike="noStrike">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4455" marR="0" rtl="0" algn="ctr">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Marketing</a:t>
                      </a:r>
                      <a:endParaRPr sz="1400" u="none" cap="none" strike="noStrike"/>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bl>
          </a:graphicData>
        </a:graphic>
      </p:graphicFrame>
      <p:sp>
        <p:nvSpPr>
          <p:cNvPr id="1978" name="Google Shape;1978;p56"/>
          <p:cNvSpPr txBox="1"/>
          <p:nvPr/>
        </p:nvSpPr>
        <p:spPr>
          <a:xfrm>
            <a:off x="4975412" y="1762206"/>
            <a:ext cx="259321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Assigned Departments</a:t>
            </a:r>
            <a:endParaRPr b="0" i="0" sz="1400" u="none" cap="none" strike="noStrike">
              <a:solidFill>
                <a:srgbClr val="000000"/>
              </a:solidFill>
              <a:latin typeface="Arial"/>
              <a:ea typeface="Arial"/>
              <a:cs typeface="Arial"/>
              <a:sym typeface="Arial"/>
            </a:endParaRPr>
          </a:p>
        </p:txBody>
      </p:sp>
      <p:sp>
        <p:nvSpPr>
          <p:cNvPr id="1979" name="Google Shape;1979;p56"/>
          <p:cNvSpPr txBox="1"/>
          <p:nvPr/>
        </p:nvSpPr>
        <p:spPr>
          <a:xfrm>
            <a:off x="1676400" y="1695753"/>
            <a:ext cx="1233479"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Employee</a:t>
            </a:r>
            <a:endParaRPr b="0" i="0" sz="1400" u="none" cap="none" strike="noStrike">
              <a:solidFill>
                <a:srgbClr val="000000"/>
              </a:solidFill>
              <a:latin typeface="Arial"/>
              <a:ea typeface="Arial"/>
              <a:cs typeface="Arial"/>
              <a:sym typeface="Arial"/>
            </a:endParaRPr>
          </a:p>
        </p:txBody>
      </p:sp>
      <p:sp>
        <p:nvSpPr>
          <p:cNvPr id="1980" name="Google Shape;1980;p56"/>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More Examples: Relational Join</a:t>
            </a:r>
            <a:endParaRPr b="0" i="0" sz="1400" u="none" cap="none" strike="noStrike">
              <a:solidFill>
                <a:srgbClr val="000000"/>
              </a:solidFill>
              <a:latin typeface="Arial"/>
              <a:ea typeface="Arial"/>
              <a:cs typeface="Arial"/>
              <a:sym typeface="Arial"/>
            </a:endParaRPr>
          </a:p>
        </p:txBody>
      </p:sp>
      <p:sp>
        <p:nvSpPr>
          <p:cNvPr id="1981" name="Google Shape;1981;p5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5" name="Shape 1985"/>
        <p:cNvGrpSpPr/>
        <p:nvPr/>
      </p:nvGrpSpPr>
      <p:grpSpPr>
        <a:xfrm>
          <a:off x="0" y="0"/>
          <a:ext cx="0" cy="0"/>
          <a:chOff x="0" y="0"/>
          <a:chExt cx="0" cy="0"/>
        </a:xfrm>
      </p:grpSpPr>
      <p:sp>
        <p:nvSpPr>
          <p:cNvPr id="1986" name="Google Shape;1986;p57"/>
          <p:cNvSpPr txBox="1"/>
          <p:nvPr/>
        </p:nvSpPr>
        <p:spPr>
          <a:xfrm>
            <a:off x="3429000" y="5181600"/>
            <a:ext cx="5649768" cy="735176"/>
          </a:xfrm>
          <a:prstGeom prst="rect">
            <a:avLst/>
          </a:prstGeom>
          <a:noFill/>
          <a:ln>
            <a:noFill/>
          </a:ln>
        </p:spPr>
        <p:txBody>
          <a:bodyPr anchorCtr="0" anchor="t" bIns="0" lIns="0" spcFirstLastPara="1" rIns="0" wrap="square" tIns="0">
            <a:spAutoFit/>
          </a:bodyPr>
          <a:lstStyle/>
          <a:p>
            <a:pPr indent="0" lvl="0" marL="11397" marR="4559" rtl="0" algn="l">
              <a:lnSpc>
                <a:spcPct val="99500"/>
              </a:lnSpc>
              <a:spcBef>
                <a:spcPts val="0"/>
              </a:spcBef>
              <a:spcAft>
                <a:spcPts val="0"/>
              </a:spcAft>
              <a:buClr>
                <a:srgbClr val="000000"/>
              </a:buClr>
              <a:buSzPts val="1600"/>
              <a:buFont typeface="Arial"/>
              <a:buNone/>
            </a:pPr>
            <a:r>
              <a:rPr b="0" i="0" lang="en-US" sz="1600" u="none" cap="none" strike="noStrike">
                <a:solidFill>
                  <a:srgbClr val="0000FF"/>
                </a:solidFill>
                <a:latin typeface="Arial"/>
                <a:ea typeface="Arial"/>
                <a:cs typeface="Arial"/>
                <a:sym typeface="Arial"/>
              </a:rPr>
              <a:t>key=</a:t>
            </a:r>
            <a:r>
              <a:rPr b="0" i="0" lang="en-US" sz="1600" u="none" cap="none" strike="noStrike">
                <a:solidFill>
                  <a:schemeClr val="dk1"/>
                </a:solidFill>
                <a:latin typeface="Arial"/>
                <a:ea typeface="Arial"/>
                <a:cs typeface="Arial"/>
                <a:sym typeface="Arial"/>
              </a:rPr>
              <a:t>999999999, </a:t>
            </a:r>
            <a:r>
              <a:rPr b="0" i="0" lang="en-US" sz="1600" u="none" cap="none" strike="noStrike">
                <a:solidFill>
                  <a:srgbClr val="0000FF"/>
                </a:solidFill>
                <a:latin typeface="Arial"/>
                <a:ea typeface="Arial"/>
                <a:cs typeface="Arial"/>
                <a:sym typeface="Arial"/>
              </a:rPr>
              <a:t>value=</a:t>
            </a:r>
            <a:r>
              <a:rPr b="0" i="0" lang="en-US" sz="1600" u="none" cap="none" strike="noStrike">
                <a:solidFill>
                  <a:schemeClr val="dk1"/>
                </a:solidFill>
                <a:latin typeface="Arial"/>
                <a:ea typeface="Arial"/>
                <a:cs typeface="Arial"/>
                <a:sym typeface="Arial"/>
              </a:rPr>
              <a:t>(Department, 999999999, Accounts) </a:t>
            </a:r>
            <a:r>
              <a:rPr b="0" i="0" lang="en-US" sz="1600" u="none" cap="none" strike="noStrike">
                <a:solidFill>
                  <a:srgbClr val="0000FF"/>
                </a:solidFill>
                <a:latin typeface="Arial"/>
                <a:ea typeface="Arial"/>
                <a:cs typeface="Arial"/>
                <a:sym typeface="Arial"/>
              </a:rPr>
              <a:t>key=</a:t>
            </a:r>
            <a:r>
              <a:rPr b="0" i="0" lang="en-US" sz="1600" u="none" cap="none" strike="noStrike">
                <a:solidFill>
                  <a:schemeClr val="dk1"/>
                </a:solidFill>
                <a:latin typeface="Arial"/>
                <a:ea typeface="Arial"/>
                <a:cs typeface="Arial"/>
                <a:sym typeface="Arial"/>
              </a:rPr>
              <a:t>777777777, </a:t>
            </a:r>
            <a:r>
              <a:rPr b="0" i="0" lang="en-US" sz="1600" u="none" cap="none" strike="noStrike">
                <a:solidFill>
                  <a:srgbClr val="0000FF"/>
                </a:solidFill>
                <a:latin typeface="Arial"/>
                <a:ea typeface="Arial"/>
                <a:cs typeface="Arial"/>
                <a:sym typeface="Arial"/>
              </a:rPr>
              <a:t>value=</a:t>
            </a:r>
            <a:r>
              <a:rPr b="0" i="0" lang="en-US" sz="1600" u="none" cap="none" strike="noStrike">
                <a:solidFill>
                  <a:schemeClr val="dk1"/>
                </a:solidFill>
                <a:latin typeface="Arial"/>
                <a:ea typeface="Arial"/>
                <a:cs typeface="Arial"/>
                <a:sym typeface="Arial"/>
              </a:rPr>
              <a:t>(Department, 777777777, Sales) </a:t>
            </a:r>
            <a:r>
              <a:rPr b="0" i="0" lang="en-US" sz="1600" u="none" cap="none" strike="noStrike">
                <a:solidFill>
                  <a:srgbClr val="0000FF"/>
                </a:solidFill>
                <a:latin typeface="Arial"/>
                <a:ea typeface="Arial"/>
                <a:cs typeface="Arial"/>
                <a:sym typeface="Arial"/>
              </a:rPr>
              <a:t>key=</a:t>
            </a:r>
            <a:r>
              <a:rPr b="0" i="0" lang="en-US" sz="1600" u="none" cap="none" strike="noStrike">
                <a:solidFill>
                  <a:schemeClr val="dk1"/>
                </a:solidFill>
                <a:latin typeface="Arial"/>
                <a:ea typeface="Arial"/>
                <a:cs typeface="Arial"/>
                <a:sym typeface="Arial"/>
              </a:rPr>
              <a:t>777777777, </a:t>
            </a:r>
            <a:r>
              <a:rPr b="0" i="0" lang="en-US" sz="1600" u="none" cap="none" strike="noStrike">
                <a:solidFill>
                  <a:srgbClr val="0000FF"/>
                </a:solidFill>
                <a:latin typeface="Arial"/>
                <a:ea typeface="Arial"/>
                <a:cs typeface="Arial"/>
                <a:sym typeface="Arial"/>
              </a:rPr>
              <a:t>value=</a:t>
            </a:r>
            <a:r>
              <a:rPr b="0" i="0" lang="en-US" sz="1600" u="none" cap="none" strike="noStrike">
                <a:solidFill>
                  <a:schemeClr val="dk1"/>
                </a:solidFill>
                <a:latin typeface="Arial"/>
                <a:ea typeface="Arial"/>
                <a:cs typeface="Arial"/>
                <a:sym typeface="Arial"/>
              </a:rPr>
              <a:t>(Department, 777777777, Marketing)</a:t>
            </a:r>
            <a:endParaRPr b="0" i="0" sz="1400" u="none" cap="none" strike="noStrike">
              <a:solidFill>
                <a:srgbClr val="000000"/>
              </a:solidFill>
              <a:latin typeface="Arial"/>
              <a:ea typeface="Arial"/>
              <a:cs typeface="Arial"/>
              <a:sym typeface="Arial"/>
            </a:endParaRPr>
          </a:p>
        </p:txBody>
      </p:sp>
      <p:sp>
        <p:nvSpPr>
          <p:cNvPr id="1987" name="Google Shape;1987;p57"/>
          <p:cNvSpPr txBox="1"/>
          <p:nvPr/>
        </p:nvSpPr>
        <p:spPr>
          <a:xfrm>
            <a:off x="609600" y="1448068"/>
            <a:ext cx="8153400" cy="126393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2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Map Task: Emit (key, value) pair</a:t>
            </a:r>
            <a:endParaRPr b="0" i="0" sz="1400" u="none" cap="none" strike="noStrike">
              <a:solidFill>
                <a:srgbClr val="000000"/>
              </a:solidFill>
              <a:latin typeface="Arial"/>
              <a:ea typeface="Arial"/>
              <a:cs typeface="Arial"/>
              <a:sym typeface="Arial"/>
            </a:endParaRPr>
          </a:p>
          <a:p>
            <a:pPr indent="-342900" lvl="1" marL="800100" marR="0" rtl="0" algn="l">
              <a:lnSpc>
                <a:spcPct val="120000"/>
              </a:lnSpc>
              <a:spcBef>
                <a:spcPts val="0"/>
              </a:spcBef>
              <a:spcAft>
                <a:spcPts val="0"/>
              </a:spcAft>
              <a:buClr>
                <a:schemeClr val="dk1"/>
              </a:buClr>
              <a:buSzPts val="2000"/>
              <a:buFont typeface="Arial"/>
              <a:buChar char="•"/>
            </a:pPr>
            <a:r>
              <a:rPr b="1" i="0" lang="en-US" sz="2000" u="none" cap="none" strike="noStrike">
                <a:solidFill>
                  <a:srgbClr val="A01A06"/>
                </a:solidFill>
                <a:latin typeface="Calibri"/>
                <a:ea typeface="Calibri"/>
                <a:cs typeface="Calibri"/>
                <a:sym typeface="Calibri"/>
              </a:rPr>
              <a:t>Key = “the key used for the join”</a:t>
            </a:r>
            <a:endParaRPr b="0" i="0" sz="1400" u="none" cap="none" strike="noStrike">
              <a:solidFill>
                <a:srgbClr val="000000"/>
              </a:solidFill>
              <a:latin typeface="Arial"/>
              <a:ea typeface="Arial"/>
              <a:cs typeface="Arial"/>
              <a:sym typeface="Arial"/>
            </a:endParaRPr>
          </a:p>
          <a:p>
            <a:pPr indent="-342900" lvl="1" marL="800100" marR="0" rtl="0" algn="l">
              <a:lnSpc>
                <a:spcPct val="120000"/>
              </a:lnSpc>
              <a:spcBef>
                <a:spcPts val="0"/>
              </a:spcBef>
              <a:spcAft>
                <a:spcPts val="0"/>
              </a:spcAft>
              <a:buClr>
                <a:schemeClr val="dk1"/>
              </a:buClr>
              <a:buSzPts val="2000"/>
              <a:buFont typeface="Arial"/>
              <a:buChar char="•"/>
            </a:pPr>
            <a:r>
              <a:rPr b="1" i="0" lang="en-US" sz="2000" u="none" cap="none" strike="noStrike">
                <a:solidFill>
                  <a:srgbClr val="A01A06"/>
                </a:solidFill>
                <a:latin typeface="Calibri"/>
                <a:ea typeface="Calibri"/>
                <a:cs typeface="Calibri"/>
                <a:sym typeface="Calibri"/>
              </a:rPr>
              <a:t>Value is a tuple </a:t>
            </a:r>
            <a:r>
              <a:rPr b="0" i="0" lang="en-US" sz="2000" u="none" cap="none" strike="noStrike">
                <a:solidFill>
                  <a:schemeClr val="dk1"/>
                </a:solidFill>
                <a:latin typeface="Calibri"/>
                <a:ea typeface="Calibri"/>
                <a:cs typeface="Calibri"/>
                <a:sym typeface="Calibri"/>
              </a:rPr>
              <a:t>with all fields from table (including the table name)</a:t>
            </a:r>
            <a:endParaRPr b="0" i="0" sz="1400" u="none" cap="none" strike="noStrike">
              <a:solidFill>
                <a:srgbClr val="000000"/>
              </a:solidFill>
              <a:latin typeface="Arial"/>
              <a:ea typeface="Arial"/>
              <a:cs typeface="Arial"/>
              <a:sym typeface="Arial"/>
            </a:endParaRPr>
          </a:p>
        </p:txBody>
      </p:sp>
      <p:sp>
        <p:nvSpPr>
          <p:cNvPr id="1988" name="Google Shape;1988;p57"/>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Example: Relational Join</a:t>
            </a:r>
            <a:endParaRPr b="0" i="0" sz="1400" u="none" cap="none" strike="noStrike">
              <a:solidFill>
                <a:srgbClr val="000000"/>
              </a:solidFill>
              <a:latin typeface="Arial"/>
              <a:ea typeface="Arial"/>
              <a:cs typeface="Arial"/>
              <a:sym typeface="Arial"/>
            </a:endParaRPr>
          </a:p>
        </p:txBody>
      </p:sp>
      <p:graphicFrame>
        <p:nvGraphicFramePr>
          <p:cNvPr id="1989" name="Google Shape;1989;p57"/>
          <p:cNvGraphicFramePr/>
          <p:nvPr/>
        </p:nvGraphicFramePr>
        <p:xfrm>
          <a:off x="489966" y="3451004"/>
          <a:ext cx="3000000" cy="3000000"/>
        </p:xfrm>
        <a:graphic>
          <a:graphicData uri="http://schemas.openxmlformats.org/drawingml/2006/table">
            <a:tbl>
              <a:tblPr bandRow="1" firstRow="1">
                <a:noFill/>
                <a:tableStyleId>{67C7A561-FB62-4ADD-9A16-5F440FAF30F5}</a:tableStyleId>
              </a:tblPr>
              <a:tblGrid>
                <a:gridCol w="1302650"/>
                <a:gridCol w="1302650"/>
              </a:tblGrid>
              <a:tr h="319525">
                <a:tc>
                  <a:txBody>
                    <a:bodyPr/>
                    <a:lstStyle/>
                    <a:p>
                      <a:pPr indent="0" lvl="0" marL="85090" marR="0" rtl="0" algn="ctr">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Name</a:t>
                      </a:r>
                      <a:endParaRPr sz="1600" u="none" cap="none" strike="noStrike">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5090" marR="0" rtl="0" algn="ctr">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SSN</a:t>
                      </a:r>
                      <a:endParaRPr sz="1600" u="none" cap="none" strike="noStrike">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319525">
                <a:tc>
                  <a:txBody>
                    <a:bodyPr/>
                    <a:lstStyle/>
                    <a:p>
                      <a:pPr indent="0" lvl="0" marL="85090" marR="0" rtl="0" algn="ctr">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Sue</a:t>
                      </a:r>
                      <a:endParaRPr sz="1600" u="none" cap="none" strike="noStrike">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5090" marR="0" rtl="0" algn="ctr">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999999999</a:t>
                      </a:r>
                      <a:endParaRPr sz="1600" u="none" cap="none" strike="noStrike">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319525">
                <a:tc>
                  <a:txBody>
                    <a:bodyPr/>
                    <a:lstStyle/>
                    <a:p>
                      <a:pPr indent="0" lvl="0" marL="85090" marR="0" rtl="0" algn="ctr">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Tony</a:t>
                      </a:r>
                      <a:endParaRPr sz="1400" u="none" cap="none" strike="noStrike"/>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5090" marR="0" rtl="0" algn="ctr">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777777777</a:t>
                      </a:r>
                      <a:endParaRPr sz="1600" u="none" cap="none" strike="noStrike">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bl>
          </a:graphicData>
        </a:graphic>
      </p:graphicFrame>
      <p:sp>
        <p:nvSpPr>
          <p:cNvPr id="1990" name="Google Shape;1990;p57"/>
          <p:cNvSpPr txBox="1"/>
          <p:nvPr/>
        </p:nvSpPr>
        <p:spPr>
          <a:xfrm>
            <a:off x="1282050" y="3024665"/>
            <a:ext cx="1021113"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Employee</a:t>
            </a:r>
            <a:endParaRPr b="0" i="0" sz="1400" u="none" cap="none" strike="noStrike">
              <a:solidFill>
                <a:srgbClr val="000000"/>
              </a:solidFill>
              <a:latin typeface="Arial"/>
              <a:ea typeface="Arial"/>
              <a:cs typeface="Arial"/>
              <a:sym typeface="Arial"/>
            </a:endParaRPr>
          </a:p>
        </p:txBody>
      </p:sp>
      <p:graphicFrame>
        <p:nvGraphicFramePr>
          <p:cNvPr id="1991" name="Google Shape;1991;p57"/>
          <p:cNvGraphicFramePr/>
          <p:nvPr/>
        </p:nvGraphicFramePr>
        <p:xfrm>
          <a:off x="409956" y="5029200"/>
          <a:ext cx="3000000" cy="3000000"/>
        </p:xfrm>
        <a:graphic>
          <a:graphicData uri="http://schemas.openxmlformats.org/drawingml/2006/table">
            <a:tbl>
              <a:tblPr bandRow="1" firstRow="1">
                <a:noFill/>
                <a:tableStyleId>{67C7A561-FB62-4ADD-9A16-5F440FAF30F5}</a:tableStyleId>
              </a:tblPr>
              <a:tblGrid>
                <a:gridCol w="1382650"/>
                <a:gridCol w="1382650"/>
              </a:tblGrid>
              <a:tr h="329475">
                <a:tc>
                  <a:txBody>
                    <a:bodyPr/>
                    <a:lstStyle/>
                    <a:p>
                      <a:pPr indent="0" lvl="0" marL="84455" marR="0" rtl="0" algn="ctr">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EmpSSN</a:t>
                      </a:r>
                      <a:endParaRPr sz="1600" u="none" cap="none" strike="noStrike">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4455" marR="0" rtl="0" algn="ctr">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DepName</a:t>
                      </a:r>
                      <a:endParaRPr sz="1600" u="none" cap="none" strike="noStrike">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329475">
                <a:tc>
                  <a:txBody>
                    <a:bodyPr/>
                    <a:lstStyle/>
                    <a:p>
                      <a:pPr indent="0" lvl="0" marL="84455" marR="0" rtl="0" algn="ctr">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999999999</a:t>
                      </a:r>
                      <a:endParaRPr sz="1600" u="none" cap="none" strike="noStrike">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4455" marR="0" rtl="0" algn="ctr">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Accounts</a:t>
                      </a:r>
                      <a:endParaRPr sz="1600" u="none" cap="none" strike="noStrike">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329475">
                <a:tc>
                  <a:txBody>
                    <a:bodyPr/>
                    <a:lstStyle/>
                    <a:p>
                      <a:pPr indent="0" lvl="0" marL="84455" marR="0" rtl="0" algn="ctr">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777777777</a:t>
                      </a:r>
                      <a:endParaRPr sz="1600" u="none" cap="none" strike="noStrike">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4455" marR="0" rtl="0" algn="ctr">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Sales</a:t>
                      </a:r>
                      <a:endParaRPr sz="1600" u="none" cap="none" strike="noStrike">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r h="329475">
                <a:tc>
                  <a:txBody>
                    <a:bodyPr/>
                    <a:lstStyle/>
                    <a:p>
                      <a:pPr indent="0" lvl="0" marL="84455" marR="0" rtl="0" algn="ctr">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777777777</a:t>
                      </a:r>
                      <a:endParaRPr sz="1600" u="none" cap="none" strike="noStrike">
                        <a:latin typeface="Arial"/>
                        <a:ea typeface="Arial"/>
                        <a:cs typeface="Arial"/>
                        <a:sym typeface="Arial"/>
                      </a:endParaRPr>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84455" marR="0" rtl="0" algn="ctr">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Marketing</a:t>
                      </a:r>
                      <a:endParaRPr sz="1400" u="none" cap="none" strike="noStrike"/>
                    </a:p>
                  </a:txBody>
                  <a:tcPr marT="0" marB="0" marR="0" marL="0" anchor="ctr">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tcPr>
                </a:tc>
              </a:tr>
            </a:tbl>
          </a:graphicData>
        </a:graphic>
      </p:graphicFrame>
      <p:sp>
        <p:nvSpPr>
          <p:cNvPr id="1992" name="Google Shape;1992;p57"/>
          <p:cNvSpPr txBox="1"/>
          <p:nvPr/>
        </p:nvSpPr>
        <p:spPr>
          <a:xfrm>
            <a:off x="737831" y="4590609"/>
            <a:ext cx="210955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Assigned Departments</a:t>
            </a:r>
            <a:endParaRPr b="0" i="0" sz="1400" u="none" cap="none" strike="noStrike">
              <a:solidFill>
                <a:srgbClr val="000000"/>
              </a:solidFill>
              <a:latin typeface="Arial"/>
              <a:ea typeface="Arial"/>
              <a:cs typeface="Arial"/>
              <a:sym typeface="Arial"/>
            </a:endParaRPr>
          </a:p>
        </p:txBody>
      </p:sp>
      <p:sp>
        <p:nvSpPr>
          <p:cNvPr id="1993" name="Google Shape;1993;p57"/>
          <p:cNvSpPr txBox="1"/>
          <p:nvPr/>
        </p:nvSpPr>
        <p:spPr>
          <a:xfrm>
            <a:off x="3580098" y="4640338"/>
            <a:ext cx="18466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994" name="Google Shape;1994;p57"/>
          <p:cNvSpPr txBox="1"/>
          <p:nvPr/>
        </p:nvSpPr>
        <p:spPr>
          <a:xfrm>
            <a:off x="3581400" y="3733800"/>
            <a:ext cx="5078983" cy="490185"/>
          </a:xfrm>
          <a:prstGeom prst="rect">
            <a:avLst/>
          </a:prstGeom>
          <a:noFill/>
          <a:ln>
            <a:noFill/>
          </a:ln>
        </p:spPr>
        <p:txBody>
          <a:bodyPr anchorCtr="0" anchor="t" bIns="0" lIns="0" spcFirstLastPara="1" rIns="0" wrap="square" tIns="0">
            <a:spAutoFit/>
          </a:bodyPr>
          <a:lstStyle/>
          <a:p>
            <a:pPr indent="0" lvl="0" marL="11397" marR="4559" rtl="0" algn="l">
              <a:lnSpc>
                <a:spcPct val="99500"/>
              </a:lnSpc>
              <a:spcBef>
                <a:spcPts val="0"/>
              </a:spcBef>
              <a:spcAft>
                <a:spcPts val="0"/>
              </a:spcAft>
              <a:buClr>
                <a:srgbClr val="000000"/>
              </a:buClr>
              <a:buSzPts val="1600"/>
              <a:buFont typeface="Arial"/>
              <a:buNone/>
            </a:pPr>
            <a:r>
              <a:rPr b="0" i="0" lang="en-US" sz="1600" u="none" cap="none" strike="noStrike">
                <a:solidFill>
                  <a:srgbClr val="0000FF"/>
                </a:solidFill>
                <a:latin typeface="Arial"/>
                <a:ea typeface="Arial"/>
                <a:cs typeface="Arial"/>
                <a:sym typeface="Arial"/>
              </a:rPr>
              <a:t>key=</a:t>
            </a:r>
            <a:r>
              <a:rPr b="0" i="0" lang="en-US" sz="1600" u="none" cap="none" strike="noStrike">
                <a:solidFill>
                  <a:schemeClr val="dk1"/>
                </a:solidFill>
                <a:latin typeface="Arial"/>
                <a:ea typeface="Arial"/>
                <a:cs typeface="Arial"/>
                <a:sym typeface="Arial"/>
              </a:rPr>
              <a:t>999999999, </a:t>
            </a:r>
            <a:r>
              <a:rPr b="0" i="0" lang="en-US" sz="1600" u="none" cap="none" strike="noStrike">
                <a:solidFill>
                  <a:srgbClr val="0000FF"/>
                </a:solidFill>
                <a:latin typeface="Arial"/>
                <a:ea typeface="Arial"/>
                <a:cs typeface="Arial"/>
                <a:sym typeface="Arial"/>
              </a:rPr>
              <a:t>value=</a:t>
            </a:r>
            <a:r>
              <a:rPr b="0" i="0" lang="en-US" sz="1600" u="none" cap="none" strike="noStrike">
                <a:solidFill>
                  <a:schemeClr val="dk1"/>
                </a:solidFill>
                <a:latin typeface="Arial"/>
                <a:ea typeface="Arial"/>
                <a:cs typeface="Arial"/>
                <a:sym typeface="Arial"/>
              </a:rPr>
              <a:t>(Employee, Sue, 999999999) </a:t>
            </a:r>
            <a:r>
              <a:rPr b="0" i="0" lang="en-US" sz="1600" u="none" cap="none" strike="noStrike">
                <a:solidFill>
                  <a:srgbClr val="0000FF"/>
                </a:solidFill>
                <a:latin typeface="Arial"/>
                <a:ea typeface="Arial"/>
                <a:cs typeface="Arial"/>
                <a:sym typeface="Arial"/>
              </a:rPr>
              <a:t>key=</a:t>
            </a:r>
            <a:r>
              <a:rPr b="0" i="0" lang="en-US" sz="1600" u="none" cap="none" strike="noStrike">
                <a:solidFill>
                  <a:schemeClr val="dk1"/>
                </a:solidFill>
                <a:latin typeface="Arial"/>
                <a:ea typeface="Arial"/>
                <a:cs typeface="Arial"/>
                <a:sym typeface="Arial"/>
              </a:rPr>
              <a:t>777777777, </a:t>
            </a:r>
            <a:r>
              <a:rPr b="0" i="0" lang="en-US" sz="1600" u="none" cap="none" strike="noStrike">
                <a:solidFill>
                  <a:srgbClr val="0000FF"/>
                </a:solidFill>
                <a:latin typeface="Arial"/>
                <a:ea typeface="Arial"/>
                <a:cs typeface="Arial"/>
                <a:sym typeface="Arial"/>
              </a:rPr>
              <a:t>value=</a:t>
            </a:r>
            <a:r>
              <a:rPr b="0" i="0" lang="en-US" sz="1600" u="none" cap="none" strike="noStrike">
                <a:solidFill>
                  <a:schemeClr val="dk1"/>
                </a:solidFill>
                <a:latin typeface="Arial"/>
                <a:ea typeface="Arial"/>
                <a:cs typeface="Arial"/>
                <a:sym typeface="Arial"/>
              </a:rPr>
              <a:t>(Employee, Tony, 777777777)</a:t>
            </a:r>
            <a:endParaRPr b="0" i="0" sz="1400" u="none" cap="none" strike="noStrike">
              <a:solidFill>
                <a:srgbClr val="000000"/>
              </a:solidFill>
              <a:latin typeface="Arial"/>
              <a:ea typeface="Arial"/>
              <a:cs typeface="Arial"/>
              <a:sym typeface="Arial"/>
            </a:endParaRPr>
          </a:p>
        </p:txBody>
      </p:sp>
      <p:sp>
        <p:nvSpPr>
          <p:cNvPr id="1995" name="Google Shape;1995;p5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9" name="Shape 1999"/>
        <p:cNvGrpSpPr/>
        <p:nvPr/>
      </p:nvGrpSpPr>
      <p:grpSpPr>
        <a:xfrm>
          <a:off x="0" y="0"/>
          <a:ext cx="0" cy="0"/>
          <a:chOff x="0" y="0"/>
          <a:chExt cx="0" cy="0"/>
        </a:xfrm>
      </p:grpSpPr>
      <p:sp>
        <p:nvSpPr>
          <p:cNvPr id="2000" name="Google Shape;2000;p58"/>
          <p:cNvSpPr txBox="1"/>
          <p:nvPr/>
        </p:nvSpPr>
        <p:spPr>
          <a:xfrm>
            <a:off x="988579" y="3124200"/>
            <a:ext cx="5786582" cy="490327"/>
          </a:xfrm>
          <a:prstGeom prst="rect">
            <a:avLst/>
          </a:prstGeom>
          <a:noFill/>
          <a:ln>
            <a:noFill/>
          </a:ln>
        </p:spPr>
        <p:txBody>
          <a:bodyPr anchorCtr="0" anchor="t" bIns="0" lIns="0" spcFirstLastPara="1" rIns="0" wrap="square" tIns="0">
            <a:spAutoFit/>
          </a:bodyPr>
          <a:lstStyle/>
          <a:p>
            <a:pPr indent="0" lvl="0" marL="11397" marR="0" rtl="0" algn="l">
              <a:lnSpc>
                <a:spcPct val="119437"/>
              </a:lnSpc>
              <a:spcBef>
                <a:spcPts val="0"/>
              </a:spcBef>
              <a:spcAft>
                <a:spcPts val="0"/>
              </a:spcAft>
              <a:buClr>
                <a:srgbClr val="000000"/>
              </a:buClr>
              <a:buSzPts val="1600"/>
              <a:buFont typeface="Arial"/>
              <a:buNone/>
            </a:pPr>
            <a:r>
              <a:rPr b="0" i="0" lang="en-US" sz="1600" u="none" cap="none" strike="noStrike">
                <a:solidFill>
                  <a:srgbClr val="0000FF"/>
                </a:solidFill>
                <a:latin typeface="Arial"/>
                <a:ea typeface="Arial"/>
                <a:cs typeface="Arial"/>
                <a:sym typeface="Arial"/>
              </a:rPr>
              <a:t>key=</a:t>
            </a:r>
            <a:r>
              <a:rPr b="0" i="0" lang="en-US" sz="1600" u="none" cap="none" strike="noStrike">
                <a:solidFill>
                  <a:schemeClr val="dk1"/>
                </a:solidFill>
                <a:latin typeface="Arial"/>
                <a:ea typeface="Arial"/>
                <a:cs typeface="Arial"/>
                <a:sym typeface="Arial"/>
              </a:rPr>
              <a:t>999999999, </a:t>
            </a:r>
            <a:r>
              <a:rPr b="0" i="0" lang="en-US" sz="1600" u="none" cap="none" strike="noStrike">
                <a:solidFill>
                  <a:srgbClr val="0000FF"/>
                </a:solidFill>
                <a:latin typeface="Arial"/>
                <a:ea typeface="Arial"/>
                <a:cs typeface="Arial"/>
                <a:sym typeface="Arial"/>
              </a:rPr>
              <a:t>values=</a:t>
            </a:r>
            <a:r>
              <a:rPr b="0" i="0" lang="en-US" sz="1600" u="none" cap="none" strike="noStrike">
                <a:solidFill>
                  <a:schemeClr val="dk1"/>
                </a:solidFill>
                <a:latin typeface="Arial"/>
                <a:ea typeface="Arial"/>
                <a:cs typeface="Arial"/>
                <a:sym typeface="Arial"/>
              </a:rPr>
              <a:t>[(Employee, Sue, 999999999),</a:t>
            </a:r>
            <a:endParaRPr b="0" i="0" sz="1600" u="none" cap="none" strike="noStrike">
              <a:solidFill>
                <a:schemeClr val="dk1"/>
              </a:solidFill>
              <a:latin typeface="Arial"/>
              <a:ea typeface="Arial"/>
              <a:cs typeface="Arial"/>
              <a:sym typeface="Arial"/>
            </a:endParaRPr>
          </a:p>
          <a:p>
            <a:pPr indent="0" lvl="0" marL="2347778" marR="0" rtl="0" algn="l">
              <a:lnSpc>
                <a:spcPct val="119437"/>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(Department, 999999999, Accounts)]</a:t>
            </a:r>
            <a:endParaRPr b="0" i="0" sz="1600" u="none" cap="none" strike="noStrike">
              <a:solidFill>
                <a:schemeClr val="dk1"/>
              </a:solidFill>
              <a:latin typeface="Arial"/>
              <a:ea typeface="Arial"/>
              <a:cs typeface="Arial"/>
              <a:sym typeface="Arial"/>
            </a:endParaRPr>
          </a:p>
        </p:txBody>
      </p:sp>
      <p:sp>
        <p:nvSpPr>
          <p:cNvPr id="2001" name="Google Shape;2001;p58"/>
          <p:cNvSpPr txBox="1"/>
          <p:nvPr/>
        </p:nvSpPr>
        <p:spPr>
          <a:xfrm>
            <a:off x="1058413" y="4821628"/>
            <a:ext cx="5855855" cy="740972"/>
          </a:xfrm>
          <a:prstGeom prst="rect">
            <a:avLst/>
          </a:prstGeom>
          <a:noFill/>
          <a:ln>
            <a:noFill/>
          </a:ln>
        </p:spPr>
        <p:txBody>
          <a:bodyPr anchorCtr="0" anchor="t" bIns="0" lIns="0" spcFirstLastPara="1" rIns="0" wrap="square" tIns="0">
            <a:spAutoFit/>
          </a:bodyPr>
          <a:lstStyle/>
          <a:p>
            <a:pPr indent="0" lvl="0" marL="11397" marR="0" rtl="0" algn="l">
              <a:lnSpc>
                <a:spcPct val="119437"/>
              </a:lnSpc>
              <a:spcBef>
                <a:spcPts val="0"/>
              </a:spcBef>
              <a:spcAft>
                <a:spcPts val="0"/>
              </a:spcAft>
              <a:buClr>
                <a:srgbClr val="000000"/>
              </a:buClr>
              <a:buSzPts val="1600"/>
              <a:buFont typeface="Arial"/>
              <a:buNone/>
            </a:pPr>
            <a:r>
              <a:rPr b="0" i="0" lang="en-US" sz="1600" u="none" cap="none" strike="noStrike">
                <a:solidFill>
                  <a:srgbClr val="0000FF"/>
                </a:solidFill>
                <a:latin typeface="Arial"/>
                <a:ea typeface="Arial"/>
                <a:cs typeface="Arial"/>
                <a:sym typeface="Arial"/>
              </a:rPr>
              <a:t>key=</a:t>
            </a:r>
            <a:r>
              <a:rPr b="0" i="0" lang="en-US" sz="1600" u="none" cap="none" strike="noStrike">
                <a:solidFill>
                  <a:schemeClr val="dk1"/>
                </a:solidFill>
                <a:latin typeface="Arial"/>
                <a:ea typeface="Arial"/>
                <a:cs typeface="Arial"/>
                <a:sym typeface="Arial"/>
              </a:rPr>
              <a:t>777777777, </a:t>
            </a:r>
            <a:r>
              <a:rPr b="0" i="0" lang="en-US" sz="1600" u="none" cap="none" strike="noStrike">
                <a:solidFill>
                  <a:srgbClr val="0000FF"/>
                </a:solidFill>
                <a:latin typeface="Arial"/>
                <a:ea typeface="Arial"/>
                <a:cs typeface="Arial"/>
                <a:sym typeface="Arial"/>
              </a:rPr>
              <a:t>values=</a:t>
            </a:r>
            <a:r>
              <a:rPr b="0" i="0" lang="en-US" sz="1600" u="none" cap="none" strike="noStrike">
                <a:solidFill>
                  <a:schemeClr val="dk1"/>
                </a:solidFill>
                <a:latin typeface="Arial"/>
                <a:ea typeface="Arial"/>
                <a:cs typeface="Arial"/>
                <a:sym typeface="Arial"/>
              </a:rPr>
              <a:t>[(Employee, Tony, 777777777),</a:t>
            </a:r>
            <a:endParaRPr b="0" i="0" sz="1600" u="none" cap="none" strike="noStrike">
              <a:solidFill>
                <a:schemeClr val="dk1"/>
              </a:solidFill>
              <a:latin typeface="Arial"/>
              <a:ea typeface="Arial"/>
              <a:cs typeface="Arial"/>
              <a:sym typeface="Arial"/>
            </a:endParaRPr>
          </a:p>
          <a:p>
            <a:pPr indent="0" lvl="0" marL="2347778" marR="0" rtl="0" algn="l">
              <a:lnSpc>
                <a:spcPct val="119437"/>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(Department, 777777777, Sales),</a:t>
            </a:r>
            <a:endParaRPr b="0" i="0" sz="1600" u="none" cap="none" strike="noStrike">
              <a:solidFill>
                <a:schemeClr val="dk1"/>
              </a:solidFill>
              <a:latin typeface="Arial"/>
              <a:ea typeface="Arial"/>
              <a:cs typeface="Arial"/>
              <a:sym typeface="Arial"/>
            </a:endParaRPr>
          </a:p>
          <a:p>
            <a:pPr indent="0" lvl="0" marL="2347778" marR="0" rtl="0" algn="l">
              <a:lnSpc>
                <a:spcPct val="100000"/>
              </a:lnSpc>
              <a:spcBef>
                <a:spcPts val="36"/>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(Department, 777777777, Marketing)]</a:t>
            </a:r>
            <a:endParaRPr b="0" i="0" sz="1600" u="none" cap="none" strike="noStrike">
              <a:solidFill>
                <a:schemeClr val="dk1"/>
              </a:solidFill>
              <a:latin typeface="Arial"/>
              <a:ea typeface="Arial"/>
              <a:cs typeface="Arial"/>
              <a:sym typeface="Arial"/>
            </a:endParaRPr>
          </a:p>
        </p:txBody>
      </p:sp>
      <p:sp>
        <p:nvSpPr>
          <p:cNvPr id="2002" name="Google Shape;2002;p58"/>
          <p:cNvSpPr/>
          <p:nvPr/>
        </p:nvSpPr>
        <p:spPr>
          <a:xfrm>
            <a:off x="3427110" y="3675360"/>
            <a:ext cx="1061762" cy="92417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03" name="Google Shape;2003;p58"/>
          <p:cNvSpPr/>
          <p:nvPr/>
        </p:nvSpPr>
        <p:spPr>
          <a:xfrm>
            <a:off x="3472248" y="3700445"/>
            <a:ext cx="969818" cy="8349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04" name="Google Shape;2004;p58"/>
          <p:cNvSpPr/>
          <p:nvPr/>
        </p:nvSpPr>
        <p:spPr>
          <a:xfrm>
            <a:off x="3472248" y="3700445"/>
            <a:ext cx="969818" cy="835399"/>
          </a:xfrm>
          <a:custGeom>
            <a:rect b="b" l="l" r="r" t="t"/>
            <a:pathLst>
              <a:path extrusionOk="0" h="946785" w="1066800">
                <a:moveTo>
                  <a:pt x="0" y="0"/>
                </a:moveTo>
                <a:lnTo>
                  <a:pt x="0" y="413995"/>
                </a:lnTo>
                <a:lnTo>
                  <a:pt x="1372" y="447950"/>
                </a:lnTo>
                <a:lnTo>
                  <a:pt x="12031" y="513484"/>
                </a:lnTo>
                <a:lnTo>
                  <a:pt x="32533" y="575141"/>
                </a:lnTo>
                <a:lnTo>
                  <a:pt x="62026" y="632071"/>
                </a:lnTo>
                <a:lnTo>
                  <a:pt x="99656" y="683420"/>
                </a:lnTo>
                <a:lnTo>
                  <a:pt x="144571" y="728335"/>
                </a:lnTo>
                <a:lnTo>
                  <a:pt x="195920" y="765965"/>
                </a:lnTo>
                <a:lnTo>
                  <a:pt x="252850" y="795458"/>
                </a:lnTo>
                <a:lnTo>
                  <a:pt x="314507" y="815960"/>
                </a:lnTo>
                <a:lnTo>
                  <a:pt x="380041" y="826619"/>
                </a:lnTo>
                <a:lnTo>
                  <a:pt x="413996" y="827991"/>
                </a:lnTo>
                <a:lnTo>
                  <a:pt x="830230" y="827990"/>
                </a:lnTo>
                <a:lnTo>
                  <a:pt x="830230" y="946275"/>
                </a:lnTo>
                <a:lnTo>
                  <a:pt x="1066799" y="709707"/>
                </a:lnTo>
                <a:lnTo>
                  <a:pt x="830230" y="473138"/>
                </a:lnTo>
                <a:lnTo>
                  <a:pt x="830230" y="591421"/>
                </a:lnTo>
                <a:lnTo>
                  <a:pt x="413996" y="591421"/>
                </a:lnTo>
                <a:lnTo>
                  <a:pt x="370855" y="586140"/>
                </a:lnTo>
                <a:lnTo>
                  <a:pt x="331560" y="571149"/>
                </a:lnTo>
                <a:lnTo>
                  <a:pt x="297389" y="547726"/>
                </a:lnTo>
                <a:lnTo>
                  <a:pt x="269622" y="517152"/>
                </a:lnTo>
                <a:lnTo>
                  <a:pt x="249536" y="480703"/>
                </a:lnTo>
                <a:lnTo>
                  <a:pt x="238411" y="439660"/>
                </a:lnTo>
                <a:lnTo>
                  <a:pt x="236568" y="0"/>
                </a:lnTo>
                <a:lnTo>
                  <a:pt x="0" y="0"/>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05" name="Google Shape;2005;p58"/>
          <p:cNvSpPr txBox="1"/>
          <p:nvPr/>
        </p:nvSpPr>
        <p:spPr>
          <a:xfrm>
            <a:off x="4649884" y="4209513"/>
            <a:ext cx="3843482" cy="246221"/>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77499"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Sue, 999999999, 999999999, Accounts</a:t>
            </a:r>
            <a:endParaRPr b="0" i="0" sz="1600" u="none" cap="none" strike="noStrike">
              <a:solidFill>
                <a:schemeClr val="dk1"/>
              </a:solidFill>
              <a:latin typeface="Arial"/>
              <a:ea typeface="Arial"/>
              <a:cs typeface="Arial"/>
              <a:sym typeface="Arial"/>
            </a:endParaRPr>
          </a:p>
        </p:txBody>
      </p:sp>
      <p:sp>
        <p:nvSpPr>
          <p:cNvPr id="2006" name="Google Shape;2006;p58"/>
          <p:cNvSpPr txBox="1"/>
          <p:nvPr/>
        </p:nvSpPr>
        <p:spPr>
          <a:xfrm>
            <a:off x="4571998" y="6147533"/>
            <a:ext cx="4017818" cy="490327"/>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77499" marR="0" rtl="0" algn="l">
              <a:lnSpc>
                <a:spcPct val="119437"/>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Tony, 777777777, 777777777, Sales</a:t>
            </a:r>
            <a:endParaRPr b="0" i="0" sz="1600" u="none" cap="none" strike="noStrike">
              <a:solidFill>
                <a:schemeClr val="dk1"/>
              </a:solidFill>
              <a:latin typeface="Arial"/>
              <a:ea typeface="Arial"/>
              <a:cs typeface="Arial"/>
              <a:sym typeface="Arial"/>
            </a:endParaRPr>
          </a:p>
          <a:p>
            <a:pPr indent="0" lvl="0" marL="77499" marR="0" rtl="0" algn="l">
              <a:lnSpc>
                <a:spcPct val="119437"/>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Tony, 777777777, 777777777, Marketing</a:t>
            </a:r>
            <a:endParaRPr b="0" i="0" sz="1600" u="none" cap="none" strike="noStrike">
              <a:solidFill>
                <a:schemeClr val="dk1"/>
              </a:solidFill>
              <a:latin typeface="Arial"/>
              <a:ea typeface="Arial"/>
              <a:cs typeface="Arial"/>
              <a:sym typeface="Arial"/>
            </a:endParaRPr>
          </a:p>
        </p:txBody>
      </p:sp>
      <p:sp>
        <p:nvSpPr>
          <p:cNvPr id="2007" name="Google Shape;2007;p58"/>
          <p:cNvSpPr/>
          <p:nvPr/>
        </p:nvSpPr>
        <p:spPr>
          <a:xfrm>
            <a:off x="3487566" y="5616388"/>
            <a:ext cx="1061762" cy="108921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08" name="Google Shape;2008;p58"/>
          <p:cNvSpPr/>
          <p:nvPr/>
        </p:nvSpPr>
        <p:spPr>
          <a:xfrm>
            <a:off x="3532909" y="5642061"/>
            <a:ext cx="969818" cy="100021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09" name="Google Shape;2009;p58"/>
          <p:cNvSpPr/>
          <p:nvPr/>
        </p:nvSpPr>
        <p:spPr>
          <a:xfrm>
            <a:off x="3532909" y="5642061"/>
            <a:ext cx="969818" cy="1000685"/>
          </a:xfrm>
          <a:custGeom>
            <a:rect b="b" l="l" r="r" t="t"/>
            <a:pathLst>
              <a:path extrusionOk="0" h="1134109" w="1066800">
                <a:moveTo>
                  <a:pt x="0" y="0"/>
                </a:moveTo>
                <a:lnTo>
                  <a:pt x="0" y="533502"/>
                </a:lnTo>
                <a:lnTo>
                  <a:pt x="1547" y="571781"/>
                </a:lnTo>
                <a:lnTo>
                  <a:pt x="13564" y="645662"/>
                </a:lnTo>
                <a:lnTo>
                  <a:pt x="36677" y="715173"/>
                </a:lnTo>
                <a:lnTo>
                  <a:pt x="69926" y="779353"/>
                </a:lnTo>
                <a:lnTo>
                  <a:pt x="112348" y="837242"/>
                </a:lnTo>
                <a:lnTo>
                  <a:pt x="162985" y="887878"/>
                </a:lnTo>
                <a:lnTo>
                  <a:pt x="220874" y="930301"/>
                </a:lnTo>
                <a:lnTo>
                  <a:pt x="285054" y="963550"/>
                </a:lnTo>
                <a:lnTo>
                  <a:pt x="354565" y="986663"/>
                </a:lnTo>
                <a:lnTo>
                  <a:pt x="428446" y="998680"/>
                </a:lnTo>
                <a:lnTo>
                  <a:pt x="466724" y="1000227"/>
                </a:lnTo>
                <a:lnTo>
                  <a:pt x="800099" y="1000227"/>
                </a:lnTo>
                <a:lnTo>
                  <a:pt x="800099" y="1133577"/>
                </a:lnTo>
                <a:lnTo>
                  <a:pt x="1066799" y="866877"/>
                </a:lnTo>
                <a:lnTo>
                  <a:pt x="800099" y="600177"/>
                </a:lnTo>
                <a:lnTo>
                  <a:pt x="800099" y="733527"/>
                </a:lnTo>
                <a:lnTo>
                  <a:pt x="466724" y="733527"/>
                </a:lnTo>
                <a:lnTo>
                  <a:pt x="418656" y="727714"/>
                </a:lnTo>
                <a:lnTo>
                  <a:pt x="374801" y="711201"/>
                </a:lnTo>
                <a:lnTo>
                  <a:pt x="336550" y="685378"/>
                </a:lnTo>
                <a:lnTo>
                  <a:pt x="305293" y="651635"/>
                </a:lnTo>
                <a:lnTo>
                  <a:pt x="282418" y="611361"/>
                </a:lnTo>
                <a:lnTo>
                  <a:pt x="269317" y="565948"/>
                </a:lnTo>
                <a:lnTo>
                  <a:pt x="266699" y="533502"/>
                </a:lnTo>
                <a:lnTo>
                  <a:pt x="266699" y="0"/>
                </a:lnTo>
                <a:lnTo>
                  <a:pt x="0" y="0"/>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10" name="Google Shape;2010;p58"/>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Example: Relational Join</a:t>
            </a:r>
            <a:endParaRPr b="0" i="0" sz="1400" u="none" cap="none" strike="noStrike">
              <a:solidFill>
                <a:srgbClr val="000000"/>
              </a:solidFill>
              <a:latin typeface="Arial"/>
              <a:ea typeface="Arial"/>
              <a:cs typeface="Arial"/>
              <a:sym typeface="Arial"/>
            </a:endParaRPr>
          </a:p>
        </p:txBody>
      </p:sp>
      <p:sp>
        <p:nvSpPr>
          <p:cNvPr id="2011" name="Google Shape;2011;p58"/>
          <p:cNvSpPr txBox="1"/>
          <p:nvPr/>
        </p:nvSpPr>
        <p:spPr>
          <a:xfrm>
            <a:off x="647700" y="1451859"/>
            <a:ext cx="8153400" cy="140961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20000"/>
              </a:lnSpc>
              <a:spcBef>
                <a:spcPts val="0"/>
              </a:spcBef>
              <a:spcAft>
                <a:spcPts val="0"/>
              </a:spcAft>
              <a:buClr>
                <a:schemeClr val="dk1"/>
              </a:buClr>
              <a:buSzPts val="2400"/>
              <a:buFont typeface="Arial"/>
              <a:buChar char="•"/>
            </a:pPr>
            <a:r>
              <a:rPr b="1" i="0" lang="en-US" sz="2400" u="none" cap="none" strike="noStrike">
                <a:solidFill>
                  <a:srgbClr val="A01A06"/>
                </a:solidFill>
                <a:latin typeface="Calibri"/>
                <a:ea typeface="Calibri"/>
                <a:cs typeface="Calibri"/>
                <a:sym typeface="Calibri"/>
              </a:rPr>
              <a:t>Group by Key: </a:t>
            </a:r>
            <a:r>
              <a:rPr b="0" i="0" lang="en-US" sz="2400" u="none" cap="none" strike="noStrike">
                <a:solidFill>
                  <a:schemeClr val="dk1"/>
                </a:solidFill>
                <a:latin typeface="Calibri"/>
                <a:ea typeface="Calibri"/>
                <a:cs typeface="Calibri"/>
                <a:sym typeface="Calibri"/>
              </a:rPr>
              <a:t>groups together all values (tuples) associated with each key</a:t>
            </a:r>
            <a:endParaRPr b="0" i="0" sz="1400" u="none" cap="none" strike="noStrike">
              <a:solidFill>
                <a:srgbClr val="000000"/>
              </a:solidFill>
              <a:latin typeface="Arial"/>
              <a:ea typeface="Arial"/>
              <a:cs typeface="Arial"/>
              <a:sym typeface="Arial"/>
            </a:endParaRPr>
          </a:p>
          <a:p>
            <a:pPr indent="-342900" lvl="0" marL="342900" marR="0" rtl="0" algn="l">
              <a:lnSpc>
                <a:spcPct val="120000"/>
              </a:lnSpc>
              <a:spcBef>
                <a:spcPts val="0"/>
              </a:spcBef>
              <a:spcAft>
                <a:spcPts val="0"/>
              </a:spcAft>
              <a:buClr>
                <a:schemeClr val="dk1"/>
              </a:buClr>
              <a:buSzPts val="2400"/>
              <a:buFont typeface="Arial"/>
              <a:buChar char="•"/>
            </a:pPr>
            <a:r>
              <a:rPr b="1" i="0" lang="en-US" sz="2400" u="none" cap="none" strike="noStrike">
                <a:solidFill>
                  <a:srgbClr val="A01A06"/>
                </a:solidFill>
                <a:latin typeface="Calibri"/>
                <a:ea typeface="Calibri"/>
                <a:cs typeface="Calibri"/>
                <a:sym typeface="Calibri"/>
              </a:rPr>
              <a:t>Reduce task: </a:t>
            </a:r>
            <a:r>
              <a:rPr b="0" i="0" lang="en-US" sz="2400" u="none" cap="none" strike="noStrike">
                <a:solidFill>
                  <a:schemeClr val="dk1"/>
                </a:solidFill>
                <a:latin typeface="Calibri"/>
                <a:ea typeface="Calibri"/>
                <a:cs typeface="Calibri"/>
                <a:sym typeface="Calibri"/>
              </a:rPr>
              <a:t>emit joined values (without table names)</a:t>
            </a:r>
            <a:endParaRPr b="0" i="0" sz="1400" u="none" cap="none" strike="noStrike">
              <a:solidFill>
                <a:srgbClr val="000000"/>
              </a:solidFill>
              <a:latin typeface="Arial"/>
              <a:ea typeface="Arial"/>
              <a:cs typeface="Arial"/>
              <a:sym typeface="Arial"/>
            </a:endParaRPr>
          </a:p>
        </p:txBody>
      </p:sp>
      <p:sp>
        <p:nvSpPr>
          <p:cNvPr id="2012" name="Google Shape;2012;p5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5"/>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3600">
                <a:solidFill>
                  <a:srgbClr val="A01A06"/>
                </a:solidFill>
                <a:latin typeface="Calibri"/>
                <a:ea typeface="Calibri"/>
                <a:cs typeface="Calibri"/>
                <a:sym typeface="Calibri"/>
              </a:rPr>
              <a:t>Map-Reduce: The </a:t>
            </a:r>
            <a:r>
              <a:rPr lang="en-US" sz="3600" u="sng">
                <a:solidFill>
                  <a:srgbClr val="A01A06"/>
                </a:solidFill>
                <a:latin typeface="Calibri"/>
                <a:ea typeface="Calibri"/>
                <a:cs typeface="Calibri"/>
                <a:sym typeface="Calibri"/>
              </a:rPr>
              <a:t>Map</a:t>
            </a:r>
            <a:r>
              <a:rPr lang="en-US" sz="3600">
                <a:solidFill>
                  <a:srgbClr val="A01A06"/>
                </a:solidFill>
                <a:latin typeface="Calibri"/>
                <a:ea typeface="Calibri"/>
                <a:cs typeface="Calibri"/>
                <a:sym typeface="Calibri"/>
              </a:rPr>
              <a:t> Step</a:t>
            </a:r>
            <a:endParaRPr b="0" sz="3600">
              <a:solidFill>
                <a:srgbClr val="A01A06"/>
              </a:solidFill>
              <a:latin typeface="Calibri"/>
              <a:ea typeface="Calibri"/>
              <a:cs typeface="Calibri"/>
              <a:sym typeface="Calibri"/>
            </a:endParaRPr>
          </a:p>
        </p:txBody>
      </p:sp>
      <p:grpSp>
        <p:nvGrpSpPr>
          <p:cNvPr id="152" name="Google Shape;152;p5"/>
          <p:cNvGrpSpPr/>
          <p:nvPr/>
        </p:nvGrpSpPr>
        <p:grpSpPr>
          <a:xfrm>
            <a:off x="1143000" y="3048000"/>
            <a:ext cx="1295400" cy="2514600"/>
            <a:chOff x="1295400" y="2667000"/>
            <a:chExt cx="1295400" cy="2514600"/>
          </a:xfrm>
        </p:grpSpPr>
        <p:sp>
          <p:nvSpPr>
            <p:cNvPr id="153" name="Google Shape;153;p5"/>
            <p:cNvSpPr txBox="1"/>
            <p:nvPr/>
          </p:nvSpPr>
          <p:spPr>
            <a:xfrm>
              <a:off x="1905000" y="3456801"/>
              <a:ext cx="685800" cy="276999"/>
            </a:xfrm>
            <a:prstGeom prst="rect">
              <a:avLst/>
            </a:prstGeom>
            <a:solidFill>
              <a:srgbClr val="168BBA"/>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154" name="Google Shape;154;p5"/>
            <p:cNvSpPr txBox="1"/>
            <p:nvPr/>
          </p:nvSpPr>
          <p:spPr>
            <a:xfrm>
              <a:off x="1905000" y="2771001"/>
              <a:ext cx="685800" cy="276999"/>
            </a:xfrm>
            <a:prstGeom prst="rect">
              <a:avLst/>
            </a:prstGeom>
            <a:solidFill>
              <a:srgbClr val="FFCC00"/>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grpSp>
          <p:nvGrpSpPr>
            <p:cNvPr id="155" name="Google Shape;155;p5"/>
            <p:cNvGrpSpPr/>
            <p:nvPr/>
          </p:nvGrpSpPr>
          <p:grpSpPr>
            <a:xfrm>
              <a:off x="1295400" y="2667000"/>
              <a:ext cx="457200" cy="381000"/>
              <a:chOff x="1295400" y="2667000"/>
              <a:chExt cx="457200" cy="381000"/>
            </a:xfrm>
          </p:grpSpPr>
          <p:sp>
            <p:nvSpPr>
              <p:cNvPr id="156" name="Google Shape;156;p5"/>
              <p:cNvSpPr/>
              <p:nvPr/>
            </p:nvSpPr>
            <p:spPr>
              <a:xfrm>
                <a:off x="1295400" y="2667000"/>
                <a:ext cx="457200" cy="381000"/>
              </a:xfrm>
              <a:custGeom>
                <a:rect b="b" l="l" r="r" t="t"/>
                <a:pathLst>
                  <a:path extrusionOk="0" h="381000" w="457200">
                    <a:moveTo>
                      <a:pt x="228600" y="0"/>
                    </a:moveTo>
                    <a:lnTo>
                      <a:pt x="0" y="381000"/>
                    </a:lnTo>
                    <a:lnTo>
                      <a:pt x="457200" y="381000"/>
                    </a:lnTo>
                    <a:lnTo>
                      <a:pt x="228600" y="0"/>
                    </a:lnTo>
                    <a:close/>
                  </a:path>
                </a:pathLst>
              </a:custGeom>
              <a:solidFill>
                <a:srgbClr val="CCFF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7" name="Google Shape;157;p5"/>
              <p:cNvSpPr/>
              <p:nvPr/>
            </p:nvSpPr>
            <p:spPr>
              <a:xfrm>
                <a:off x="1295400" y="2667000"/>
                <a:ext cx="457200" cy="381000"/>
              </a:xfrm>
              <a:custGeom>
                <a:rect b="b" l="l" r="r" t="t"/>
                <a:pathLst>
                  <a:path extrusionOk="0" h="381000" w="457200">
                    <a:moveTo>
                      <a:pt x="0" y="381000"/>
                    </a:moveTo>
                    <a:lnTo>
                      <a:pt x="228600" y="0"/>
                    </a:lnTo>
                    <a:lnTo>
                      <a:pt x="457200" y="381000"/>
                    </a:lnTo>
                    <a:lnTo>
                      <a:pt x="0" y="3810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8" name="Google Shape;158;p5"/>
              <p:cNvSpPr txBox="1"/>
              <p:nvPr/>
            </p:nvSpPr>
            <p:spPr>
              <a:xfrm>
                <a:off x="1455547" y="277733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grpSp>
        <p:sp>
          <p:nvSpPr>
            <p:cNvPr id="159" name="Google Shape;159;p5"/>
            <p:cNvSpPr txBox="1"/>
            <p:nvPr/>
          </p:nvSpPr>
          <p:spPr>
            <a:xfrm>
              <a:off x="1905000" y="4904601"/>
              <a:ext cx="685800" cy="276999"/>
            </a:xfrm>
            <a:prstGeom prst="rect">
              <a:avLst/>
            </a:prstGeom>
            <a:solidFill>
              <a:srgbClr val="66CCFF"/>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160" name="Google Shape;160;p5"/>
            <p:cNvSpPr txBox="1"/>
            <p:nvPr/>
          </p:nvSpPr>
          <p:spPr>
            <a:xfrm>
              <a:off x="1752600" y="4074175"/>
              <a:ext cx="293370" cy="330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rbel"/>
                  <a:ea typeface="Corbel"/>
                  <a:cs typeface="Corbel"/>
                  <a:sym typeface="Corbel"/>
                </a:rPr>
                <a:t>…</a:t>
              </a:r>
              <a:endParaRPr b="0" i="0" sz="2400" u="none" cap="none" strike="noStrike">
                <a:solidFill>
                  <a:schemeClr val="dk1"/>
                </a:solidFill>
                <a:latin typeface="Corbel"/>
                <a:ea typeface="Corbel"/>
                <a:cs typeface="Corbel"/>
                <a:sym typeface="Corbel"/>
              </a:endParaRPr>
            </a:p>
          </p:txBody>
        </p:sp>
        <p:grpSp>
          <p:nvGrpSpPr>
            <p:cNvPr id="161" name="Google Shape;161;p5"/>
            <p:cNvGrpSpPr/>
            <p:nvPr/>
          </p:nvGrpSpPr>
          <p:grpSpPr>
            <a:xfrm>
              <a:off x="1295400" y="3352800"/>
              <a:ext cx="457200" cy="381000"/>
              <a:chOff x="1295400" y="2667000"/>
              <a:chExt cx="457200" cy="381000"/>
            </a:xfrm>
          </p:grpSpPr>
          <p:sp>
            <p:nvSpPr>
              <p:cNvPr id="162" name="Google Shape;162;p5"/>
              <p:cNvSpPr/>
              <p:nvPr/>
            </p:nvSpPr>
            <p:spPr>
              <a:xfrm>
                <a:off x="1295400" y="2667000"/>
                <a:ext cx="457200" cy="381000"/>
              </a:xfrm>
              <a:custGeom>
                <a:rect b="b" l="l" r="r" t="t"/>
                <a:pathLst>
                  <a:path extrusionOk="0" h="381000" w="457200">
                    <a:moveTo>
                      <a:pt x="228600" y="0"/>
                    </a:moveTo>
                    <a:lnTo>
                      <a:pt x="0" y="381000"/>
                    </a:lnTo>
                    <a:lnTo>
                      <a:pt x="457200" y="381000"/>
                    </a:lnTo>
                    <a:lnTo>
                      <a:pt x="228600" y="0"/>
                    </a:lnTo>
                    <a:close/>
                  </a:path>
                </a:pathLst>
              </a:custGeom>
              <a:solidFill>
                <a:srgbClr val="00B05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3" name="Google Shape;163;p5"/>
              <p:cNvSpPr/>
              <p:nvPr/>
            </p:nvSpPr>
            <p:spPr>
              <a:xfrm>
                <a:off x="1295400" y="2667000"/>
                <a:ext cx="457200" cy="381000"/>
              </a:xfrm>
              <a:custGeom>
                <a:rect b="b" l="l" r="r" t="t"/>
                <a:pathLst>
                  <a:path extrusionOk="0" h="381000" w="457200">
                    <a:moveTo>
                      <a:pt x="0" y="381000"/>
                    </a:moveTo>
                    <a:lnTo>
                      <a:pt x="228600" y="0"/>
                    </a:lnTo>
                    <a:lnTo>
                      <a:pt x="457200" y="381000"/>
                    </a:lnTo>
                    <a:lnTo>
                      <a:pt x="0" y="381000"/>
                    </a:lnTo>
                    <a:close/>
                  </a:path>
                </a:pathLst>
              </a:custGeom>
              <a:solidFill>
                <a:srgbClr val="00B050"/>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4" name="Google Shape;164;p5"/>
              <p:cNvSpPr txBox="1"/>
              <p:nvPr/>
            </p:nvSpPr>
            <p:spPr>
              <a:xfrm>
                <a:off x="1455547" y="2777334"/>
                <a:ext cx="137160" cy="254000"/>
              </a:xfrm>
              <a:prstGeom prst="rect">
                <a:avLst/>
              </a:prstGeom>
              <a:solidFill>
                <a:srgbClr val="00B050"/>
              </a:solid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grpSp>
        <p:grpSp>
          <p:nvGrpSpPr>
            <p:cNvPr id="165" name="Google Shape;165;p5"/>
            <p:cNvGrpSpPr/>
            <p:nvPr/>
          </p:nvGrpSpPr>
          <p:grpSpPr>
            <a:xfrm>
              <a:off x="1295400" y="4800600"/>
              <a:ext cx="457200" cy="381000"/>
              <a:chOff x="1295400" y="2667000"/>
              <a:chExt cx="457200" cy="381000"/>
            </a:xfrm>
          </p:grpSpPr>
          <p:sp>
            <p:nvSpPr>
              <p:cNvPr id="166" name="Google Shape;166;p5"/>
              <p:cNvSpPr/>
              <p:nvPr/>
            </p:nvSpPr>
            <p:spPr>
              <a:xfrm>
                <a:off x="1295400" y="2667000"/>
                <a:ext cx="457200" cy="381000"/>
              </a:xfrm>
              <a:custGeom>
                <a:rect b="b" l="l" r="r" t="t"/>
                <a:pathLst>
                  <a:path extrusionOk="0" h="381000" w="457200">
                    <a:moveTo>
                      <a:pt x="228600" y="0"/>
                    </a:moveTo>
                    <a:lnTo>
                      <a:pt x="0" y="381000"/>
                    </a:lnTo>
                    <a:lnTo>
                      <a:pt x="457200" y="381000"/>
                    </a:lnTo>
                    <a:lnTo>
                      <a:pt x="228600" y="0"/>
                    </a:lnTo>
                    <a:close/>
                  </a:path>
                </a:pathLst>
              </a:custGeom>
              <a:solidFill>
                <a:srgbClr val="FF006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7" name="Google Shape;167;p5"/>
              <p:cNvSpPr/>
              <p:nvPr/>
            </p:nvSpPr>
            <p:spPr>
              <a:xfrm>
                <a:off x="1295400" y="2667000"/>
                <a:ext cx="457200" cy="381000"/>
              </a:xfrm>
              <a:custGeom>
                <a:rect b="b" l="l" r="r" t="t"/>
                <a:pathLst>
                  <a:path extrusionOk="0" h="381000" w="457200">
                    <a:moveTo>
                      <a:pt x="0" y="381000"/>
                    </a:moveTo>
                    <a:lnTo>
                      <a:pt x="228600" y="0"/>
                    </a:lnTo>
                    <a:lnTo>
                      <a:pt x="457200" y="381000"/>
                    </a:lnTo>
                    <a:lnTo>
                      <a:pt x="0" y="3810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8" name="Google Shape;168;p5"/>
              <p:cNvSpPr txBox="1"/>
              <p:nvPr/>
            </p:nvSpPr>
            <p:spPr>
              <a:xfrm>
                <a:off x="1455547" y="277733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grpSp>
      </p:grpSp>
      <p:sp>
        <p:nvSpPr>
          <p:cNvPr id="169" name="Google Shape;169;p5"/>
          <p:cNvSpPr/>
          <p:nvPr/>
        </p:nvSpPr>
        <p:spPr>
          <a:xfrm>
            <a:off x="168770" y="2437423"/>
            <a:ext cx="240565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A01A06"/>
                </a:solidFill>
                <a:latin typeface="Tahoma"/>
                <a:ea typeface="Tahoma"/>
                <a:cs typeface="Tahoma"/>
                <a:sym typeface="Tahoma"/>
              </a:rPr>
              <a:t>Input: key-value pairs</a:t>
            </a:r>
            <a:endParaRPr b="0" i="0" sz="1400" u="none" cap="none" strike="noStrike">
              <a:solidFill>
                <a:srgbClr val="000000"/>
              </a:solidFill>
              <a:latin typeface="Arial"/>
              <a:ea typeface="Arial"/>
              <a:cs typeface="Arial"/>
              <a:sym typeface="Arial"/>
            </a:endParaRPr>
          </a:p>
        </p:txBody>
      </p:sp>
      <p:sp>
        <p:nvSpPr>
          <p:cNvPr id="170" name="Google Shape;170;p5"/>
          <p:cNvSpPr/>
          <p:nvPr/>
        </p:nvSpPr>
        <p:spPr>
          <a:xfrm>
            <a:off x="2570430" y="3130114"/>
            <a:ext cx="685800" cy="304800"/>
          </a:xfrm>
          <a:custGeom>
            <a:rect b="b" l="l" r="r" t="t"/>
            <a:pathLst>
              <a:path extrusionOk="0" h="304800" w="685800">
                <a:moveTo>
                  <a:pt x="514350" y="0"/>
                </a:moveTo>
                <a:lnTo>
                  <a:pt x="514350" y="76200"/>
                </a:lnTo>
                <a:lnTo>
                  <a:pt x="0" y="76200"/>
                </a:lnTo>
                <a:lnTo>
                  <a:pt x="0" y="228600"/>
                </a:lnTo>
                <a:lnTo>
                  <a:pt x="514350" y="228600"/>
                </a:lnTo>
                <a:lnTo>
                  <a:pt x="514350" y="304800"/>
                </a:lnTo>
                <a:lnTo>
                  <a:pt x="685800" y="152400"/>
                </a:lnTo>
                <a:lnTo>
                  <a:pt x="514350" y="0"/>
                </a:lnTo>
                <a:close/>
              </a:path>
            </a:pathLst>
          </a:custGeom>
          <a:solidFill>
            <a:srgbClr val="FF505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1" name="Google Shape;171;p5"/>
          <p:cNvSpPr/>
          <p:nvPr/>
        </p:nvSpPr>
        <p:spPr>
          <a:xfrm>
            <a:off x="2570430" y="3130114"/>
            <a:ext cx="685800" cy="304800"/>
          </a:xfrm>
          <a:custGeom>
            <a:rect b="b" l="l" r="r" t="t"/>
            <a:pathLst>
              <a:path extrusionOk="0" h="304800" w="685800">
                <a:moveTo>
                  <a:pt x="0" y="76200"/>
                </a:moveTo>
                <a:lnTo>
                  <a:pt x="514350" y="76200"/>
                </a:lnTo>
                <a:lnTo>
                  <a:pt x="514350" y="0"/>
                </a:lnTo>
                <a:lnTo>
                  <a:pt x="685800" y="152400"/>
                </a:lnTo>
                <a:lnTo>
                  <a:pt x="514350" y="304800"/>
                </a:lnTo>
                <a:lnTo>
                  <a:pt x="514350" y="228600"/>
                </a:lnTo>
                <a:lnTo>
                  <a:pt x="0" y="228600"/>
                </a:lnTo>
                <a:lnTo>
                  <a:pt x="0" y="762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2" name="Google Shape;172;p5"/>
          <p:cNvSpPr txBox="1"/>
          <p:nvPr/>
        </p:nvSpPr>
        <p:spPr>
          <a:xfrm>
            <a:off x="2572969" y="2901694"/>
            <a:ext cx="46545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rbel"/>
                <a:ea typeface="Corbel"/>
                <a:cs typeface="Corbel"/>
                <a:sym typeface="Corbel"/>
              </a:rPr>
              <a:t>map</a:t>
            </a:r>
            <a:endParaRPr b="0" i="0" sz="1800" u="none" cap="none" strike="noStrike">
              <a:solidFill>
                <a:schemeClr val="dk1"/>
              </a:solidFill>
              <a:latin typeface="Corbel"/>
              <a:ea typeface="Corbel"/>
              <a:cs typeface="Corbel"/>
              <a:sym typeface="Corbel"/>
            </a:endParaRPr>
          </a:p>
        </p:txBody>
      </p:sp>
      <p:grpSp>
        <p:nvGrpSpPr>
          <p:cNvPr id="173" name="Google Shape;173;p5"/>
          <p:cNvGrpSpPr/>
          <p:nvPr/>
        </p:nvGrpSpPr>
        <p:grpSpPr>
          <a:xfrm>
            <a:off x="2912576" y="1867136"/>
            <a:ext cx="2989554" cy="1796378"/>
            <a:chOff x="2912576" y="1867136"/>
            <a:chExt cx="2989554" cy="1796378"/>
          </a:xfrm>
        </p:grpSpPr>
        <p:sp>
          <p:nvSpPr>
            <p:cNvPr id="174" name="Google Shape;174;p5"/>
            <p:cNvSpPr/>
            <p:nvPr/>
          </p:nvSpPr>
          <p:spPr>
            <a:xfrm>
              <a:off x="3561030" y="24443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9966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5" name="Google Shape;175;p5"/>
            <p:cNvSpPr/>
            <p:nvPr/>
          </p:nvSpPr>
          <p:spPr>
            <a:xfrm>
              <a:off x="3561030" y="24443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6" name="Google Shape;176;p5"/>
            <p:cNvSpPr/>
            <p:nvPr/>
          </p:nvSpPr>
          <p:spPr>
            <a:xfrm>
              <a:off x="4246830" y="24443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F0AD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7" name="Google Shape;177;p5"/>
            <p:cNvSpPr/>
            <p:nvPr/>
          </p:nvSpPr>
          <p:spPr>
            <a:xfrm>
              <a:off x="4246830" y="24443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8" name="Google Shape;178;p5"/>
            <p:cNvSpPr/>
            <p:nvPr/>
          </p:nvSpPr>
          <p:spPr>
            <a:xfrm>
              <a:off x="3561030" y="31301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CC99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79" name="Google Shape;179;p5"/>
            <p:cNvSpPr/>
            <p:nvPr/>
          </p:nvSpPr>
          <p:spPr>
            <a:xfrm>
              <a:off x="3561030" y="31301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80" name="Google Shape;180;p5"/>
            <p:cNvSpPr/>
            <p:nvPr/>
          </p:nvSpPr>
          <p:spPr>
            <a:xfrm>
              <a:off x="4246830" y="31301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B2A0C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81" name="Google Shape;181;p5"/>
            <p:cNvSpPr/>
            <p:nvPr/>
          </p:nvSpPr>
          <p:spPr>
            <a:xfrm>
              <a:off x="4246830" y="31301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82" name="Google Shape;182;p5"/>
            <p:cNvSpPr txBox="1"/>
            <p:nvPr/>
          </p:nvSpPr>
          <p:spPr>
            <a:xfrm>
              <a:off x="2912576" y="1867136"/>
              <a:ext cx="2989554" cy="276999"/>
            </a:xfrm>
            <a:prstGeom prst="rect">
              <a:avLst/>
            </a:prstGeom>
            <a:noFill/>
            <a:ln>
              <a:noFill/>
            </a:ln>
          </p:spPr>
          <p:txBody>
            <a:bodyPr anchorCtr="0" anchor="t" bIns="0" lIns="0" spcFirstLastPara="1" rIns="0" wrap="square" tIns="0">
              <a:spAutoFit/>
            </a:bodyPr>
            <a:lstStyle/>
            <a:p>
              <a:pPr indent="0" lvl="0" marL="12700" marR="5080" rtl="0" algn="l">
                <a:lnSpc>
                  <a:spcPct val="100000"/>
                </a:lnSpc>
                <a:spcBef>
                  <a:spcPts val="0"/>
                </a:spcBef>
                <a:spcAft>
                  <a:spcPts val="0"/>
                </a:spcAft>
                <a:buClr>
                  <a:srgbClr val="000000"/>
                </a:buClr>
                <a:buSzPts val="1800"/>
                <a:buFont typeface="Arial"/>
                <a:buNone/>
              </a:pPr>
              <a:r>
                <a:rPr b="0" i="0" lang="en-US" sz="1800" u="none" cap="none" strike="noStrike">
                  <a:solidFill>
                    <a:srgbClr val="A01A06"/>
                  </a:solidFill>
                  <a:latin typeface="Tahoma"/>
                  <a:ea typeface="Tahoma"/>
                  <a:cs typeface="Tahoma"/>
                  <a:sym typeface="Tahoma"/>
                </a:rPr>
                <a:t>Intermediate key-value pairs</a:t>
              </a:r>
              <a:endParaRPr b="0" i="0" sz="1800" u="none" cap="none" strike="noStrike">
                <a:solidFill>
                  <a:srgbClr val="A01A06"/>
                </a:solidFill>
                <a:latin typeface="Tahoma"/>
                <a:ea typeface="Tahoma"/>
                <a:cs typeface="Tahoma"/>
                <a:sym typeface="Tahoma"/>
              </a:endParaRPr>
            </a:p>
          </p:txBody>
        </p:sp>
        <p:sp>
          <p:nvSpPr>
            <p:cNvPr id="183" name="Google Shape;183;p5"/>
            <p:cNvSpPr txBox="1"/>
            <p:nvPr/>
          </p:nvSpPr>
          <p:spPr>
            <a:xfrm>
              <a:off x="3833189" y="32698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sp>
          <p:nvSpPr>
            <p:cNvPr id="184" name="Google Shape;184;p5"/>
            <p:cNvSpPr txBox="1"/>
            <p:nvPr/>
          </p:nvSpPr>
          <p:spPr>
            <a:xfrm>
              <a:off x="4676566" y="3290315"/>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185" name="Google Shape;185;p5"/>
            <p:cNvSpPr txBox="1"/>
            <p:nvPr/>
          </p:nvSpPr>
          <p:spPr>
            <a:xfrm>
              <a:off x="3833189" y="25840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sp>
          <p:nvSpPr>
            <p:cNvPr id="186" name="Google Shape;186;p5"/>
            <p:cNvSpPr txBox="1"/>
            <p:nvPr/>
          </p:nvSpPr>
          <p:spPr>
            <a:xfrm>
              <a:off x="4676407" y="2583192"/>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grpSp>
      <p:sp>
        <p:nvSpPr>
          <p:cNvPr id="187" name="Google Shape;187;p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6" name="Shape 2016"/>
        <p:cNvGrpSpPr/>
        <p:nvPr/>
      </p:nvGrpSpPr>
      <p:grpSpPr>
        <a:xfrm>
          <a:off x="0" y="0"/>
          <a:ext cx="0" cy="0"/>
          <a:chOff x="0" y="0"/>
          <a:chExt cx="0" cy="0"/>
        </a:xfrm>
      </p:grpSpPr>
      <p:sp>
        <p:nvSpPr>
          <p:cNvPr id="2017" name="Google Shape;2017;p59"/>
          <p:cNvSpPr txBox="1"/>
          <p:nvPr>
            <p:ph idx="1" type="body"/>
          </p:nvPr>
        </p:nvSpPr>
        <p:spPr>
          <a:xfrm>
            <a:off x="685800" y="1371600"/>
            <a:ext cx="76962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Char char="•"/>
            </a:pPr>
            <a:r>
              <a:rPr lang="en-US" sz="2400">
                <a:latin typeface="Calibri"/>
                <a:ea typeface="Calibri"/>
                <a:cs typeface="Calibri"/>
                <a:sym typeface="Calibri"/>
              </a:rPr>
              <a:t>Goal: Sort a very large list of (firstName, lastName) pairs by lastName followed by firstName</a:t>
            </a:r>
            <a:endParaRPr sz="2400">
              <a:latin typeface="Calibri"/>
              <a:ea typeface="Calibri"/>
              <a:cs typeface="Calibri"/>
              <a:sym typeface="Calibri"/>
            </a:endParaRPr>
          </a:p>
          <a:p>
            <a:pPr indent="0" lvl="0" marL="0" rtl="0" algn="l">
              <a:lnSpc>
                <a:spcPct val="100000"/>
              </a:lnSpc>
              <a:spcBef>
                <a:spcPts val="480"/>
              </a:spcBef>
              <a:spcAft>
                <a:spcPts val="0"/>
              </a:spcAft>
              <a:buClr>
                <a:schemeClr val="dk1"/>
              </a:buClr>
              <a:buSzPts val="2400"/>
              <a:buNone/>
            </a:pPr>
            <a:r>
              <a:t/>
            </a:r>
            <a:endParaRPr sz="2400">
              <a:latin typeface="Calibri"/>
              <a:ea typeface="Calibri"/>
              <a:cs typeface="Calibri"/>
              <a:sym typeface="Calibri"/>
            </a:endParaRPr>
          </a:p>
          <a:p>
            <a:pPr indent="-190500" lvl="0" marL="342900" rtl="0" algn="l">
              <a:lnSpc>
                <a:spcPct val="100000"/>
              </a:lnSpc>
              <a:spcBef>
                <a:spcPts val="480"/>
              </a:spcBef>
              <a:spcAft>
                <a:spcPts val="0"/>
              </a:spcAft>
              <a:buClr>
                <a:schemeClr val="dk1"/>
              </a:buClr>
              <a:buSzPts val="2400"/>
              <a:buNone/>
            </a:pPr>
            <a:r>
              <a:t/>
            </a:r>
            <a:endParaRPr sz="2400">
              <a:latin typeface="Calibri"/>
              <a:ea typeface="Calibri"/>
              <a:cs typeface="Calibri"/>
              <a:sym typeface="Calibri"/>
            </a:endParaRPr>
          </a:p>
          <a:p>
            <a:pPr indent="-342900" lvl="0" marL="342900" rtl="0" algn="l">
              <a:lnSpc>
                <a:spcPct val="100000"/>
              </a:lnSpc>
              <a:spcBef>
                <a:spcPts val="480"/>
              </a:spcBef>
              <a:spcAft>
                <a:spcPts val="0"/>
              </a:spcAft>
              <a:buClr>
                <a:schemeClr val="dk1"/>
              </a:buClr>
              <a:buSzPts val="2400"/>
              <a:buChar char="•"/>
            </a:pPr>
            <a:r>
              <a:rPr lang="en-US" sz="2400">
                <a:latin typeface="Calibri"/>
                <a:ea typeface="Calibri"/>
                <a:cs typeface="Calibri"/>
                <a:sym typeface="Calibri"/>
              </a:rPr>
              <a:t>Map task:</a:t>
            </a:r>
            <a:endParaRPr/>
          </a:p>
          <a:p>
            <a:pPr indent="-190500" lvl="0" marL="342900" rtl="0" algn="l">
              <a:lnSpc>
                <a:spcPct val="100000"/>
              </a:lnSpc>
              <a:spcBef>
                <a:spcPts val="480"/>
              </a:spcBef>
              <a:spcAft>
                <a:spcPts val="0"/>
              </a:spcAft>
              <a:buClr>
                <a:schemeClr val="dk1"/>
              </a:buClr>
              <a:buSzPts val="2400"/>
              <a:buNone/>
            </a:pPr>
            <a:r>
              <a:t/>
            </a:r>
            <a:endParaRPr sz="2400">
              <a:latin typeface="Calibri"/>
              <a:ea typeface="Calibri"/>
              <a:cs typeface="Calibri"/>
              <a:sym typeface="Calibri"/>
            </a:endParaRPr>
          </a:p>
          <a:p>
            <a:pPr indent="-342900" lvl="0" marL="342900" rtl="0" algn="l">
              <a:lnSpc>
                <a:spcPct val="100000"/>
              </a:lnSpc>
              <a:spcBef>
                <a:spcPts val="480"/>
              </a:spcBef>
              <a:spcAft>
                <a:spcPts val="0"/>
              </a:spcAft>
              <a:buClr>
                <a:schemeClr val="dk1"/>
              </a:buClr>
              <a:buSzPts val="2400"/>
              <a:buChar char="•"/>
            </a:pPr>
            <a:r>
              <a:rPr lang="en-US" sz="2400">
                <a:latin typeface="Calibri"/>
                <a:ea typeface="Calibri"/>
                <a:cs typeface="Calibri"/>
                <a:sym typeface="Calibri"/>
              </a:rPr>
              <a:t>Reduce task:</a:t>
            </a:r>
            <a:endParaRPr/>
          </a:p>
        </p:txBody>
      </p:sp>
      <p:sp>
        <p:nvSpPr>
          <p:cNvPr id="2018" name="Google Shape;2018;p59"/>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More Example: Distributed Sort</a:t>
            </a:r>
            <a:endParaRPr b="0" i="0" sz="1400" u="none" cap="none" strike="noStrike">
              <a:solidFill>
                <a:srgbClr val="000000"/>
              </a:solidFill>
              <a:latin typeface="Arial"/>
              <a:ea typeface="Arial"/>
              <a:cs typeface="Arial"/>
              <a:sym typeface="Arial"/>
            </a:endParaRPr>
          </a:p>
        </p:txBody>
      </p:sp>
      <p:sp>
        <p:nvSpPr>
          <p:cNvPr id="2019" name="Google Shape;2019;p5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3" name="Shape 2023"/>
        <p:cNvGrpSpPr/>
        <p:nvPr/>
      </p:nvGrpSpPr>
      <p:grpSpPr>
        <a:xfrm>
          <a:off x="0" y="0"/>
          <a:ext cx="0" cy="0"/>
          <a:chOff x="0" y="0"/>
          <a:chExt cx="0" cy="0"/>
        </a:xfrm>
      </p:grpSpPr>
      <p:sp>
        <p:nvSpPr>
          <p:cNvPr id="2024" name="Google Shape;2024;p60"/>
          <p:cNvSpPr txBox="1"/>
          <p:nvPr>
            <p:ph idx="1" type="body"/>
          </p:nvPr>
        </p:nvSpPr>
        <p:spPr>
          <a:xfrm>
            <a:off x="685800" y="1371600"/>
            <a:ext cx="7696200" cy="5181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Char char="•"/>
            </a:pPr>
            <a:r>
              <a:rPr lang="en-US" sz="2400">
                <a:latin typeface="Calibri"/>
                <a:ea typeface="Calibri"/>
                <a:cs typeface="Calibri"/>
                <a:sym typeface="Calibri"/>
              </a:rPr>
              <a:t>Map task</a:t>
            </a:r>
            <a:endParaRPr/>
          </a:p>
          <a:p>
            <a:pPr indent="-285750" lvl="1" marL="742950" rtl="0" algn="l">
              <a:lnSpc>
                <a:spcPct val="100000"/>
              </a:lnSpc>
              <a:spcBef>
                <a:spcPts val="400"/>
              </a:spcBef>
              <a:spcAft>
                <a:spcPts val="0"/>
              </a:spcAft>
              <a:buClr>
                <a:schemeClr val="dk1"/>
              </a:buClr>
              <a:buSzPts val="2000"/>
              <a:buChar char="•"/>
            </a:pPr>
            <a:r>
              <a:rPr lang="en-US" sz="2000">
                <a:latin typeface="Calibri"/>
                <a:ea typeface="Calibri"/>
                <a:cs typeface="Calibri"/>
                <a:sym typeface="Calibri"/>
              </a:rPr>
              <a:t>Emit (lastName, firstName)</a:t>
            </a:r>
            <a:endParaRPr/>
          </a:p>
          <a:p>
            <a:pPr indent="-158750" lvl="1" marL="742950" rtl="0" algn="l">
              <a:lnSpc>
                <a:spcPct val="100000"/>
              </a:lnSpc>
              <a:spcBef>
                <a:spcPts val="400"/>
              </a:spcBef>
              <a:spcAft>
                <a:spcPts val="0"/>
              </a:spcAft>
              <a:buClr>
                <a:schemeClr val="dk1"/>
              </a:buClr>
              <a:buSzPts val="2000"/>
              <a:buNone/>
            </a:pPr>
            <a:r>
              <a:t/>
            </a:r>
            <a:endParaRPr sz="2000">
              <a:latin typeface="Calibri"/>
              <a:ea typeface="Calibri"/>
              <a:cs typeface="Calibri"/>
              <a:sym typeface="Calibri"/>
            </a:endParaRPr>
          </a:p>
          <a:p>
            <a:pPr indent="-342900" lvl="0" marL="342900" rtl="0" algn="l">
              <a:lnSpc>
                <a:spcPct val="100000"/>
              </a:lnSpc>
              <a:spcBef>
                <a:spcPts val="480"/>
              </a:spcBef>
              <a:spcAft>
                <a:spcPts val="0"/>
              </a:spcAft>
              <a:buClr>
                <a:schemeClr val="dk1"/>
              </a:buClr>
              <a:buSzPts val="2400"/>
              <a:buChar char="•"/>
            </a:pPr>
            <a:r>
              <a:rPr lang="en-US" sz="2400">
                <a:latin typeface="Calibri"/>
                <a:ea typeface="Calibri"/>
                <a:cs typeface="Calibri"/>
                <a:sym typeface="Calibri"/>
              </a:rPr>
              <a:t>Group by keys: </a:t>
            </a:r>
            <a:endParaRPr/>
          </a:p>
          <a:p>
            <a:pPr indent="-285750" lvl="1" marL="742950" rtl="0" algn="l">
              <a:lnSpc>
                <a:spcPct val="100000"/>
              </a:lnSpc>
              <a:spcBef>
                <a:spcPts val="400"/>
              </a:spcBef>
              <a:spcAft>
                <a:spcPts val="0"/>
              </a:spcAft>
              <a:buClr>
                <a:schemeClr val="dk1"/>
              </a:buClr>
              <a:buSzPts val="2000"/>
              <a:buChar char="•"/>
            </a:pPr>
            <a:r>
              <a:rPr lang="en-US" sz="2000">
                <a:latin typeface="Calibri"/>
                <a:ea typeface="Calibri"/>
                <a:cs typeface="Calibri"/>
                <a:sym typeface="Calibri"/>
              </a:rPr>
              <a:t>Group together entries with the same last name</a:t>
            </a:r>
            <a:endParaRPr/>
          </a:p>
          <a:p>
            <a:pPr indent="-285750" lvl="1" marL="742950" rtl="0" algn="l">
              <a:lnSpc>
                <a:spcPct val="100000"/>
              </a:lnSpc>
              <a:spcBef>
                <a:spcPts val="400"/>
              </a:spcBef>
              <a:spcAft>
                <a:spcPts val="0"/>
              </a:spcAft>
              <a:buClr>
                <a:schemeClr val="dk1"/>
              </a:buClr>
              <a:buSzPts val="2000"/>
              <a:buChar char="•"/>
            </a:pPr>
            <a:r>
              <a:rPr b="1" lang="en-US" sz="2000">
                <a:latin typeface="Calibri"/>
                <a:ea typeface="Calibri"/>
                <a:cs typeface="Calibri"/>
                <a:sym typeface="Calibri"/>
              </a:rPr>
              <a:t>Divide into </a:t>
            </a:r>
            <a:r>
              <a:rPr b="1" lang="en-US" sz="2000">
                <a:solidFill>
                  <a:srgbClr val="FF0000"/>
                </a:solidFill>
                <a:latin typeface="Calibri"/>
                <a:ea typeface="Calibri"/>
                <a:cs typeface="Calibri"/>
                <a:sym typeface="Calibri"/>
              </a:rPr>
              <a:t>non-overlapping alphabetical ranges </a:t>
            </a:r>
            <a:r>
              <a:rPr lang="en-US" sz="2000">
                <a:solidFill>
                  <a:srgbClr val="FF0000"/>
                </a:solidFill>
                <a:latin typeface="Calibri"/>
                <a:ea typeface="Calibri"/>
                <a:cs typeface="Calibri"/>
                <a:sym typeface="Calibri"/>
              </a:rPr>
              <a:t>(sorting)</a:t>
            </a:r>
            <a:endParaRPr b="1" sz="2000">
              <a:solidFill>
                <a:srgbClr val="FF0000"/>
              </a:solidFill>
              <a:latin typeface="Calibri"/>
              <a:ea typeface="Calibri"/>
              <a:cs typeface="Calibri"/>
              <a:sym typeface="Calibri"/>
            </a:endParaRPr>
          </a:p>
          <a:p>
            <a:pPr indent="-285750" lvl="1" marL="742950" rtl="0" algn="l">
              <a:lnSpc>
                <a:spcPct val="100000"/>
              </a:lnSpc>
              <a:spcBef>
                <a:spcPts val="400"/>
              </a:spcBef>
              <a:spcAft>
                <a:spcPts val="0"/>
              </a:spcAft>
              <a:buClr>
                <a:schemeClr val="dk1"/>
              </a:buClr>
              <a:buSzPts val="2000"/>
              <a:buChar char="•"/>
            </a:pPr>
            <a:r>
              <a:rPr lang="en-US" sz="2000">
                <a:latin typeface="Calibri"/>
                <a:ea typeface="Calibri"/>
                <a:cs typeface="Calibri"/>
                <a:sym typeface="Calibri"/>
              </a:rPr>
              <a:t>Keys are sorted in alphabetical order</a:t>
            </a:r>
            <a:endParaRPr/>
          </a:p>
          <a:p>
            <a:pPr indent="-158750" lvl="1" marL="742950" rtl="0" algn="l">
              <a:lnSpc>
                <a:spcPct val="100000"/>
              </a:lnSpc>
              <a:spcBef>
                <a:spcPts val="400"/>
              </a:spcBef>
              <a:spcAft>
                <a:spcPts val="0"/>
              </a:spcAft>
              <a:buClr>
                <a:schemeClr val="dk1"/>
              </a:buClr>
              <a:buSzPts val="2000"/>
              <a:buNone/>
            </a:pPr>
            <a:r>
              <a:t/>
            </a:r>
            <a:endParaRPr sz="2000">
              <a:latin typeface="Calibri"/>
              <a:ea typeface="Calibri"/>
              <a:cs typeface="Calibri"/>
              <a:sym typeface="Calibri"/>
            </a:endParaRPr>
          </a:p>
          <a:p>
            <a:pPr indent="-342900" lvl="0" marL="342900" rtl="0" algn="l">
              <a:lnSpc>
                <a:spcPct val="100000"/>
              </a:lnSpc>
              <a:spcBef>
                <a:spcPts val="480"/>
              </a:spcBef>
              <a:spcAft>
                <a:spcPts val="0"/>
              </a:spcAft>
              <a:buClr>
                <a:schemeClr val="dk1"/>
              </a:buClr>
              <a:buSzPts val="2400"/>
              <a:buChar char="•"/>
            </a:pPr>
            <a:r>
              <a:rPr lang="en-US" sz="2400">
                <a:latin typeface="Calibri"/>
                <a:ea typeface="Calibri"/>
                <a:cs typeface="Calibri"/>
                <a:sym typeface="Calibri"/>
              </a:rPr>
              <a:t>Reduce task</a:t>
            </a:r>
            <a:endParaRPr/>
          </a:p>
          <a:p>
            <a:pPr indent="-285750" lvl="1" marL="742950" rtl="0" algn="l">
              <a:lnSpc>
                <a:spcPct val="100000"/>
              </a:lnSpc>
              <a:spcBef>
                <a:spcPts val="400"/>
              </a:spcBef>
              <a:spcAft>
                <a:spcPts val="0"/>
              </a:spcAft>
              <a:buClr>
                <a:schemeClr val="dk1"/>
              </a:buClr>
              <a:buSzPts val="2000"/>
              <a:buChar char="•"/>
            </a:pPr>
            <a:r>
              <a:rPr lang="en-US" sz="2000">
                <a:latin typeface="Calibri"/>
                <a:ea typeface="Calibri"/>
                <a:cs typeface="Calibri"/>
                <a:sym typeface="Calibri"/>
              </a:rPr>
              <a:t>Processes one key at a time </a:t>
            </a:r>
            <a:endParaRPr/>
          </a:p>
          <a:p>
            <a:pPr indent="-285750" lvl="1" marL="742950" rtl="0" algn="l">
              <a:lnSpc>
                <a:spcPct val="100000"/>
              </a:lnSpc>
              <a:spcBef>
                <a:spcPts val="400"/>
              </a:spcBef>
              <a:spcAft>
                <a:spcPts val="0"/>
              </a:spcAft>
              <a:buClr>
                <a:schemeClr val="dk1"/>
              </a:buClr>
              <a:buSzPts val="2000"/>
              <a:buChar char="•"/>
            </a:pPr>
            <a:r>
              <a:rPr lang="en-US" sz="2000">
                <a:latin typeface="Calibri"/>
                <a:ea typeface="Calibri"/>
                <a:cs typeface="Calibri"/>
                <a:sym typeface="Calibri"/>
              </a:rPr>
              <a:t>For each (lastName, list(firstName)), emit (lastName, firstName) in alphabetical order </a:t>
            </a:r>
            <a:r>
              <a:rPr b="1" lang="en-US" sz="2000">
                <a:latin typeface="Calibri"/>
                <a:ea typeface="Calibri"/>
                <a:cs typeface="Calibri"/>
                <a:sym typeface="Calibri"/>
              </a:rPr>
              <a:t>(sorting)</a:t>
            </a:r>
            <a:endParaRPr/>
          </a:p>
          <a:p>
            <a:pPr indent="-285750" lvl="1" marL="742950" rtl="0" algn="l">
              <a:lnSpc>
                <a:spcPct val="100000"/>
              </a:lnSpc>
              <a:spcBef>
                <a:spcPts val="400"/>
              </a:spcBef>
              <a:spcAft>
                <a:spcPts val="0"/>
              </a:spcAft>
              <a:buClr>
                <a:schemeClr val="dk1"/>
              </a:buClr>
              <a:buSzPts val="2000"/>
              <a:buChar char="•"/>
            </a:pPr>
            <a:r>
              <a:rPr lang="en-US" sz="2000">
                <a:latin typeface="Calibri"/>
                <a:ea typeface="Calibri"/>
                <a:cs typeface="Calibri"/>
                <a:sym typeface="Calibri"/>
              </a:rPr>
              <a:t>Merge output from all Reduce tasks (e.g., write)</a:t>
            </a:r>
            <a:endParaRPr/>
          </a:p>
          <a:p>
            <a:pPr indent="-158750" lvl="1" marL="742950" rtl="0" algn="l">
              <a:lnSpc>
                <a:spcPct val="100000"/>
              </a:lnSpc>
              <a:spcBef>
                <a:spcPts val="400"/>
              </a:spcBef>
              <a:spcAft>
                <a:spcPts val="0"/>
              </a:spcAft>
              <a:buClr>
                <a:schemeClr val="dk1"/>
              </a:buClr>
              <a:buSzPts val="2000"/>
              <a:buNone/>
            </a:pPr>
            <a:r>
              <a:t/>
            </a:r>
            <a:endParaRPr sz="2000">
              <a:latin typeface="Calibri"/>
              <a:ea typeface="Calibri"/>
              <a:cs typeface="Calibri"/>
              <a:sym typeface="Calibri"/>
            </a:endParaRPr>
          </a:p>
          <a:p>
            <a:pPr indent="-158750" lvl="1" marL="742950" rtl="0" algn="l">
              <a:lnSpc>
                <a:spcPct val="100000"/>
              </a:lnSpc>
              <a:spcBef>
                <a:spcPts val="400"/>
              </a:spcBef>
              <a:spcAft>
                <a:spcPts val="0"/>
              </a:spcAft>
              <a:buSzPts val="2000"/>
              <a:buNone/>
            </a:pPr>
            <a:r>
              <a:t/>
            </a:r>
            <a:endParaRPr sz="2000"/>
          </a:p>
        </p:txBody>
      </p:sp>
      <p:sp>
        <p:nvSpPr>
          <p:cNvPr id="2025" name="Google Shape;2025;p60"/>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Example: Distributed Sort</a:t>
            </a:r>
            <a:endParaRPr b="0" i="0" sz="1400" u="none" cap="none" strike="noStrike">
              <a:solidFill>
                <a:srgbClr val="000000"/>
              </a:solidFill>
              <a:latin typeface="Arial"/>
              <a:ea typeface="Arial"/>
              <a:cs typeface="Arial"/>
              <a:sym typeface="Arial"/>
            </a:endParaRPr>
          </a:p>
        </p:txBody>
      </p:sp>
      <p:sp>
        <p:nvSpPr>
          <p:cNvPr id="2026" name="Google Shape;2026;p6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1" name="Shape 2031"/>
        <p:cNvGrpSpPr/>
        <p:nvPr/>
      </p:nvGrpSpPr>
      <p:grpSpPr>
        <a:xfrm>
          <a:off x="0" y="0"/>
          <a:ext cx="0" cy="0"/>
          <a:chOff x="0" y="0"/>
          <a:chExt cx="0" cy="0"/>
        </a:xfrm>
      </p:grpSpPr>
      <p:sp>
        <p:nvSpPr>
          <p:cNvPr id="2032" name="Google Shape;2032;p61"/>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Example: Matrix Multiplication</a:t>
            </a:r>
            <a:endParaRPr b="0" i="0" sz="1400" u="none" cap="none" strike="noStrike">
              <a:solidFill>
                <a:srgbClr val="000000"/>
              </a:solidFill>
              <a:latin typeface="Arial"/>
              <a:ea typeface="Arial"/>
              <a:cs typeface="Arial"/>
              <a:sym typeface="Arial"/>
            </a:endParaRPr>
          </a:p>
        </p:txBody>
      </p:sp>
      <p:sp>
        <p:nvSpPr>
          <p:cNvPr id="2033" name="Google Shape;2033;p61"/>
          <p:cNvSpPr txBox="1"/>
          <p:nvPr/>
        </p:nvSpPr>
        <p:spPr>
          <a:xfrm>
            <a:off x="994647" y="1143000"/>
            <a:ext cx="7996953" cy="3477875"/>
          </a:xfrm>
          <a:prstGeom prst="rect">
            <a:avLst/>
          </a:prstGeom>
          <a:noFill/>
          <a:ln>
            <a:noFill/>
          </a:ln>
        </p:spPr>
        <p:txBody>
          <a:bodyPr anchorCtr="0" anchor="t" bIns="45700" lIns="91425" spcFirstLastPara="1" rIns="91425" wrap="square" tIns="45700">
            <a:spAutoFit/>
          </a:bodyPr>
          <a:lstStyle/>
          <a:p>
            <a:pPr indent="-342900" lvl="0" marL="347472"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Assume two matrices A and B, and AB = C</a:t>
            </a:r>
            <a:endParaRPr b="0" i="0" sz="1400" u="none" cap="none" strike="noStrike">
              <a:solidFill>
                <a:srgbClr val="000000"/>
              </a:solidFill>
              <a:latin typeface="Arial"/>
              <a:ea typeface="Arial"/>
              <a:cs typeface="Arial"/>
              <a:sym typeface="Arial"/>
            </a:endParaRPr>
          </a:p>
          <a:p>
            <a:pPr indent="-342900" lvl="0" marL="347472" marR="0" rtl="0" algn="l">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a:t>
            </a:r>
            <a:r>
              <a:rPr b="0" baseline="-25000" i="1" lang="en-US" sz="2800" u="none" cap="none" strike="noStrike">
                <a:solidFill>
                  <a:schemeClr val="dk1"/>
                </a:solidFill>
                <a:latin typeface="Calibri"/>
                <a:ea typeface="Calibri"/>
                <a:cs typeface="Calibri"/>
                <a:sym typeface="Calibri"/>
              </a:rPr>
              <a:t>ij</a:t>
            </a:r>
            <a:r>
              <a:rPr b="0" i="0" lang="en-US" sz="2800" u="none" cap="none" strike="noStrike">
                <a:solidFill>
                  <a:schemeClr val="dk1"/>
                </a:solidFill>
                <a:latin typeface="Calibri"/>
                <a:ea typeface="Calibri"/>
                <a:cs typeface="Calibri"/>
                <a:sym typeface="Calibri"/>
              </a:rPr>
              <a:t> is the element in </a:t>
            </a:r>
            <a:r>
              <a:rPr b="1" i="0" lang="en-US" sz="2800" u="none" cap="none" strike="noStrike">
                <a:solidFill>
                  <a:srgbClr val="A01A06"/>
                </a:solidFill>
                <a:latin typeface="Calibri"/>
                <a:ea typeface="Calibri"/>
                <a:cs typeface="Calibri"/>
                <a:sym typeface="Calibri"/>
              </a:rPr>
              <a:t>row </a:t>
            </a:r>
            <a:r>
              <a:rPr b="1" i="1" lang="en-US" sz="2800" u="none" cap="none" strike="noStrike">
                <a:solidFill>
                  <a:srgbClr val="A01A06"/>
                </a:solidFill>
                <a:latin typeface="Calibri"/>
                <a:ea typeface="Calibri"/>
                <a:cs typeface="Calibri"/>
                <a:sym typeface="Calibri"/>
              </a:rPr>
              <a:t>i</a:t>
            </a:r>
            <a:r>
              <a:rPr b="0" i="0" lang="en-US" sz="2800" u="none" cap="none" strike="noStrike">
                <a:solidFill>
                  <a:schemeClr val="dk1"/>
                </a:solidFill>
                <a:latin typeface="Calibri"/>
                <a:ea typeface="Calibri"/>
                <a:cs typeface="Calibri"/>
                <a:sym typeface="Calibri"/>
              </a:rPr>
              <a:t> and </a:t>
            </a:r>
            <a:r>
              <a:rPr b="1" i="0" lang="en-US" sz="2800" u="none" cap="none" strike="noStrike">
                <a:solidFill>
                  <a:srgbClr val="A01A06"/>
                </a:solidFill>
                <a:latin typeface="Calibri"/>
                <a:ea typeface="Calibri"/>
                <a:cs typeface="Calibri"/>
                <a:sym typeface="Calibri"/>
              </a:rPr>
              <a:t>column </a:t>
            </a:r>
            <a:r>
              <a:rPr b="1" i="1" lang="en-US" sz="2800" u="none" cap="none" strike="noStrike">
                <a:solidFill>
                  <a:srgbClr val="A01A06"/>
                </a:solidFill>
                <a:latin typeface="Calibri"/>
                <a:ea typeface="Calibri"/>
                <a:cs typeface="Calibri"/>
                <a:sym typeface="Calibri"/>
              </a:rPr>
              <a:t>j</a:t>
            </a:r>
            <a:r>
              <a:rPr b="0" i="0" lang="en-US" sz="2800" u="none" cap="none" strike="noStrike">
                <a:solidFill>
                  <a:schemeClr val="dk1"/>
                </a:solidFill>
                <a:latin typeface="Calibri"/>
                <a:ea typeface="Calibri"/>
                <a:cs typeface="Calibri"/>
                <a:sym typeface="Calibri"/>
              </a:rPr>
              <a:t> of matrix A</a:t>
            </a:r>
            <a:endParaRPr b="0" i="0" sz="1400" u="none" cap="none" strike="noStrike">
              <a:solidFill>
                <a:srgbClr val="000000"/>
              </a:solidFill>
              <a:latin typeface="Arial"/>
              <a:ea typeface="Arial"/>
              <a:cs typeface="Arial"/>
              <a:sym typeface="Arial"/>
            </a:endParaRPr>
          </a:p>
          <a:p>
            <a:pPr indent="-342900" lvl="2" marL="804672" marR="0" rtl="0" algn="l">
              <a:lnSpc>
                <a:spcPct val="100000"/>
              </a:lnSpc>
              <a:spcBef>
                <a:spcPts val="12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Similarly for B and C</a:t>
            </a:r>
            <a:endParaRPr b="0" i="0" sz="1400" u="none" cap="none" strike="noStrike">
              <a:solidFill>
                <a:srgbClr val="000000"/>
              </a:solidFill>
              <a:latin typeface="Arial"/>
              <a:ea typeface="Arial"/>
              <a:cs typeface="Arial"/>
              <a:sym typeface="Arial"/>
            </a:endParaRPr>
          </a:p>
          <a:p>
            <a:pPr indent="-342900" lvl="0" marL="347472" marR="0" rtl="0" algn="l">
              <a:lnSpc>
                <a:spcPct val="100000"/>
              </a:lnSpc>
              <a:spcBef>
                <a:spcPts val="1200"/>
              </a:spcBef>
              <a:spcAft>
                <a:spcPts val="0"/>
              </a:spcAft>
              <a:buClr>
                <a:srgbClr val="A01A06"/>
              </a:buClr>
              <a:buSzPts val="2800"/>
              <a:buFont typeface="Arial"/>
              <a:buChar char="•"/>
            </a:pPr>
            <a:r>
              <a:rPr b="1" i="0" lang="en-US" sz="2800" u="none" cap="none" strike="noStrike">
                <a:solidFill>
                  <a:srgbClr val="A01A06"/>
                </a:solidFill>
                <a:latin typeface="Calibri"/>
                <a:ea typeface="Calibri"/>
                <a:cs typeface="Calibri"/>
                <a:sym typeface="Calibri"/>
              </a:rPr>
              <a:t>C</a:t>
            </a:r>
            <a:r>
              <a:rPr b="1" baseline="-25000" i="0" lang="en-US" sz="2800" u="none" cap="none" strike="noStrike">
                <a:solidFill>
                  <a:srgbClr val="A01A06"/>
                </a:solidFill>
                <a:latin typeface="Calibri"/>
                <a:ea typeface="Calibri"/>
                <a:cs typeface="Calibri"/>
                <a:sym typeface="Calibri"/>
              </a:rPr>
              <a:t>ik</a:t>
            </a:r>
            <a:r>
              <a:rPr b="1" i="0" lang="en-US" sz="2800" u="none" cap="none" strike="noStrike">
                <a:solidFill>
                  <a:srgbClr val="A01A06"/>
                </a:solidFill>
                <a:latin typeface="Calibri"/>
                <a:ea typeface="Calibri"/>
                <a:cs typeface="Calibri"/>
                <a:sym typeface="Calibri"/>
              </a:rPr>
              <a:t> = ∑</a:t>
            </a:r>
            <a:r>
              <a:rPr b="1" baseline="-25000" i="0" lang="en-US" sz="2800" u="none" cap="none" strike="noStrike">
                <a:solidFill>
                  <a:srgbClr val="A01A06"/>
                </a:solidFill>
                <a:latin typeface="Calibri"/>
                <a:ea typeface="Calibri"/>
                <a:cs typeface="Calibri"/>
                <a:sym typeface="Calibri"/>
              </a:rPr>
              <a:t>j</a:t>
            </a:r>
            <a:r>
              <a:rPr b="1" i="0" lang="en-US" sz="2800" u="none" cap="none" strike="noStrike">
                <a:solidFill>
                  <a:srgbClr val="A01A06"/>
                </a:solidFill>
                <a:latin typeface="Calibri"/>
                <a:ea typeface="Calibri"/>
                <a:cs typeface="Calibri"/>
                <a:sym typeface="Calibri"/>
              </a:rPr>
              <a:t> A</a:t>
            </a:r>
            <a:r>
              <a:rPr b="1" baseline="-25000" i="0" lang="en-US" sz="2800" u="none" cap="none" strike="noStrike">
                <a:solidFill>
                  <a:srgbClr val="A01A06"/>
                </a:solidFill>
                <a:latin typeface="Calibri"/>
                <a:ea typeface="Calibri"/>
                <a:cs typeface="Calibri"/>
                <a:sym typeface="Calibri"/>
              </a:rPr>
              <a:t>ij</a:t>
            </a:r>
            <a:r>
              <a:rPr b="1" i="0" lang="en-US" sz="2800" u="none" cap="none" strike="noStrike">
                <a:solidFill>
                  <a:srgbClr val="A01A06"/>
                </a:solidFill>
                <a:latin typeface="Calibri"/>
                <a:ea typeface="Calibri"/>
                <a:cs typeface="Calibri"/>
                <a:sym typeface="Calibri"/>
              </a:rPr>
              <a:t> × B</a:t>
            </a:r>
            <a:r>
              <a:rPr b="1" baseline="-25000" i="0" lang="en-US" sz="2800" u="none" cap="none" strike="noStrike">
                <a:solidFill>
                  <a:srgbClr val="A01A06"/>
                </a:solidFill>
                <a:latin typeface="Calibri"/>
                <a:ea typeface="Calibri"/>
                <a:cs typeface="Calibri"/>
                <a:sym typeface="Calibri"/>
              </a:rPr>
              <a:t>jk</a:t>
            </a:r>
            <a:endParaRPr b="1" i="0" sz="2800" u="none" cap="none" strike="noStrike">
              <a:solidFill>
                <a:srgbClr val="A01A06"/>
              </a:solidFill>
              <a:latin typeface="Calibri"/>
              <a:ea typeface="Calibri"/>
              <a:cs typeface="Calibri"/>
              <a:sym typeface="Calibri"/>
            </a:endParaRPr>
          </a:p>
          <a:p>
            <a:pPr indent="-342900" lvl="1" marL="804672" marR="0" rtl="0" algn="l">
              <a:lnSpc>
                <a:spcPct val="100000"/>
              </a:lnSpc>
              <a:spcBef>
                <a:spcPts val="12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a:t>
            </a:r>
            <a:r>
              <a:rPr b="0" baseline="-25000" i="0" lang="en-US" sz="2400" u="none" cap="none" strike="noStrike">
                <a:solidFill>
                  <a:schemeClr val="dk1"/>
                </a:solidFill>
                <a:latin typeface="Calibri"/>
                <a:ea typeface="Calibri"/>
                <a:cs typeface="Calibri"/>
                <a:sym typeface="Calibri"/>
              </a:rPr>
              <a:t>ik </a:t>
            </a:r>
            <a:r>
              <a:rPr b="0" i="0" lang="en-US" sz="2400" u="none" cap="none" strike="noStrike">
                <a:solidFill>
                  <a:schemeClr val="dk1"/>
                </a:solidFill>
                <a:latin typeface="Calibri"/>
                <a:ea typeface="Calibri"/>
                <a:cs typeface="Calibri"/>
                <a:sym typeface="Calibri"/>
              </a:rPr>
              <a:t>depends on </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the i</a:t>
            </a:r>
            <a:r>
              <a:rPr b="0" baseline="30000" i="0" lang="en-US" sz="2400" u="none" cap="none" strike="noStrike">
                <a:solidFill>
                  <a:schemeClr val="dk1"/>
                </a:solidFill>
                <a:latin typeface="Calibri"/>
                <a:ea typeface="Calibri"/>
                <a:cs typeface="Calibri"/>
                <a:sym typeface="Calibri"/>
              </a:rPr>
              <a:t>th</a:t>
            </a:r>
            <a:r>
              <a:rPr b="0" i="0" lang="en-US" sz="2400" u="none" cap="none" strike="noStrike">
                <a:solidFill>
                  <a:schemeClr val="dk1"/>
                </a:solidFill>
                <a:latin typeface="Calibri"/>
                <a:ea typeface="Calibri"/>
                <a:cs typeface="Calibri"/>
                <a:sym typeface="Calibri"/>
              </a:rPr>
              <a:t> row of A          	// that is A</a:t>
            </a:r>
            <a:r>
              <a:rPr b="0" baseline="-25000" i="0" lang="en-US" sz="2400" u="none" cap="none" strike="noStrike">
                <a:solidFill>
                  <a:schemeClr val="dk1"/>
                </a:solidFill>
                <a:latin typeface="Calibri"/>
                <a:ea typeface="Calibri"/>
                <a:cs typeface="Calibri"/>
                <a:sym typeface="Calibri"/>
              </a:rPr>
              <a:t>ij</a:t>
            </a:r>
            <a:r>
              <a:rPr b="0" i="0" lang="en-US" sz="2400" u="none" cap="none" strike="noStrike">
                <a:solidFill>
                  <a:schemeClr val="dk1"/>
                </a:solidFill>
                <a:latin typeface="Calibri"/>
                <a:ea typeface="Calibri"/>
                <a:cs typeface="Calibri"/>
                <a:sym typeface="Calibri"/>
              </a:rPr>
              <a:t> for all j</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the k</a:t>
            </a:r>
            <a:r>
              <a:rPr b="0" baseline="30000" i="0" lang="en-US" sz="2400" u="none" cap="none" strike="noStrike">
                <a:solidFill>
                  <a:schemeClr val="dk1"/>
                </a:solidFill>
                <a:latin typeface="Calibri"/>
                <a:ea typeface="Calibri"/>
                <a:cs typeface="Calibri"/>
                <a:sym typeface="Calibri"/>
              </a:rPr>
              <a:t>th</a:t>
            </a:r>
            <a:r>
              <a:rPr b="0" i="0" lang="en-US" sz="2400" u="none" cap="none" strike="noStrike">
                <a:solidFill>
                  <a:schemeClr val="dk1"/>
                </a:solidFill>
                <a:latin typeface="Calibri"/>
                <a:ea typeface="Calibri"/>
                <a:cs typeface="Calibri"/>
                <a:sym typeface="Calibri"/>
              </a:rPr>
              <a:t> column of B	// that is B</a:t>
            </a:r>
            <a:r>
              <a:rPr b="0" baseline="-25000" i="0" lang="en-US" sz="2400" u="none" cap="none" strike="noStrike">
                <a:solidFill>
                  <a:schemeClr val="dk1"/>
                </a:solidFill>
                <a:latin typeface="Calibri"/>
                <a:ea typeface="Calibri"/>
                <a:cs typeface="Calibri"/>
                <a:sym typeface="Calibri"/>
              </a:rPr>
              <a:t>jk</a:t>
            </a:r>
            <a:r>
              <a:rPr b="0" i="0" lang="en-US" sz="2400" u="none" cap="none" strike="noStrike">
                <a:solidFill>
                  <a:schemeClr val="dk1"/>
                </a:solidFill>
                <a:latin typeface="Calibri"/>
                <a:ea typeface="Calibri"/>
                <a:cs typeface="Calibri"/>
                <a:sym typeface="Calibri"/>
              </a:rPr>
              <a:t> for all j</a:t>
            </a:r>
            <a:endParaRPr b="0" i="0" sz="1400" u="none" cap="none" strike="noStrike">
              <a:solidFill>
                <a:srgbClr val="000000"/>
              </a:solidFill>
              <a:latin typeface="Arial"/>
              <a:ea typeface="Arial"/>
              <a:cs typeface="Arial"/>
              <a:sym typeface="Arial"/>
            </a:endParaRPr>
          </a:p>
        </p:txBody>
      </p:sp>
      <p:grpSp>
        <p:nvGrpSpPr>
          <p:cNvPr id="2034" name="Google Shape;2034;p61"/>
          <p:cNvGrpSpPr/>
          <p:nvPr/>
        </p:nvGrpSpPr>
        <p:grpSpPr>
          <a:xfrm>
            <a:off x="1219200" y="4592012"/>
            <a:ext cx="4134784" cy="1633113"/>
            <a:chOff x="1219200" y="5181600"/>
            <a:chExt cx="4134784" cy="1633113"/>
          </a:xfrm>
        </p:grpSpPr>
        <p:grpSp>
          <p:nvGrpSpPr>
            <p:cNvPr id="2035" name="Google Shape;2035;p61"/>
            <p:cNvGrpSpPr/>
            <p:nvPr/>
          </p:nvGrpSpPr>
          <p:grpSpPr>
            <a:xfrm>
              <a:off x="1219200" y="5181600"/>
              <a:ext cx="4134784" cy="1289304"/>
              <a:chOff x="685800" y="5216144"/>
              <a:chExt cx="4134784" cy="1289304"/>
            </a:xfrm>
          </p:grpSpPr>
          <p:pic>
            <p:nvPicPr>
              <p:cNvPr id="2036" name="Google Shape;2036;p61"/>
              <p:cNvPicPr preferRelativeResize="0"/>
              <p:nvPr/>
            </p:nvPicPr>
            <p:blipFill rotWithShape="1">
              <a:blip r:embed="rId3">
                <a:alphaModFix/>
              </a:blip>
              <a:srcRect b="0" l="0" r="0" t="0"/>
              <a:stretch/>
            </p:blipFill>
            <p:spPr>
              <a:xfrm>
                <a:off x="685800" y="5334000"/>
                <a:ext cx="2674620" cy="1053592"/>
              </a:xfrm>
              <a:prstGeom prst="rect">
                <a:avLst/>
              </a:prstGeom>
              <a:noFill/>
              <a:ln>
                <a:noFill/>
              </a:ln>
            </p:spPr>
          </p:pic>
          <p:grpSp>
            <p:nvGrpSpPr>
              <p:cNvPr id="2037" name="Google Shape;2037;p61"/>
              <p:cNvGrpSpPr/>
              <p:nvPr/>
            </p:nvGrpSpPr>
            <p:grpSpPr>
              <a:xfrm>
                <a:off x="3374068" y="5216144"/>
                <a:ext cx="1446516" cy="1289304"/>
                <a:chOff x="3374068" y="5216144"/>
                <a:chExt cx="1446516" cy="1289304"/>
              </a:xfrm>
            </p:grpSpPr>
            <p:pic>
              <p:nvPicPr>
                <p:cNvPr id="2038" name="Google Shape;2038;p61"/>
                <p:cNvPicPr preferRelativeResize="0"/>
                <p:nvPr/>
              </p:nvPicPr>
              <p:blipFill rotWithShape="1">
                <a:blip r:embed="rId4">
                  <a:alphaModFix/>
                </a:blip>
                <a:srcRect b="3572" l="0" r="0" t="0"/>
                <a:stretch/>
              </p:blipFill>
              <p:spPr>
                <a:xfrm>
                  <a:off x="3374068" y="5216144"/>
                  <a:ext cx="230718" cy="1289304"/>
                </a:xfrm>
                <a:prstGeom prst="rect">
                  <a:avLst/>
                </a:prstGeom>
                <a:noFill/>
                <a:ln>
                  <a:noFill/>
                </a:ln>
              </p:spPr>
            </p:pic>
            <p:pic>
              <p:nvPicPr>
                <p:cNvPr id="2039" name="Google Shape;2039;p61"/>
                <p:cNvPicPr preferRelativeResize="0"/>
                <p:nvPr/>
              </p:nvPicPr>
              <p:blipFill rotWithShape="1">
                <a:blip r:embed="rId4">
                  <a:alphaModFix/>
                </a:blip>
                <a:srcRect b="3572" l="0" r="0" t="0"/>
                <a:stretch/>
              </p:blipFill>
              <p:spPr>
                <a:xfrm rot="10800000">
                  <a:off x="4589866" y="5216144"/>
                  <a:ext cx="230718" cy="1289304"/>
                </a:xfrm>
                <a:prstGeom prst="rect">
                  <a:avLst/>
                </a:prstGeom>
                <a:noFill/>
                <a:ln>
                  <a:noFill/>
                </a:ln>
              </p:spPr>
            </p:pic>
            <p:grpSp>
              <p:nvGrpSpPr>
                <p:cNvPr id="2040" name="Google Shape;2040;p61"/>
                <p:cNvGrpSpPr/>
                <p:nvPr/>
              </p:nvGrpSpPr>
              <p:grpSpPr>
                <a:xfrm>
                  <a:off x="3618434" y="5360312"/>
                  <a:ext cx="953566" cy="964288"/>
                  <a:chOff x="3618434" y="5360312"/>
                  <a:chExt cx="953566" cy="964288"/>
                </a:xfrm>
              </p:grpSpPr>
              <p:sp>
                <p:nvSpPr>
                  <p:cNvPr id="2041" name="Google Shape;2041;p61"/>
                  <p:cNvSpPr txBox="1"/>
                  <p:nvPr/>
                </p:nvSpPr>
                <p:spPr>
                  <a:xfrm>
                    <a:off x="3618434" y="5360312"/>
                    <a:ext cx="46358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ahoma"/>
                        <a:ea typeface="Tahoma"/>
                        <a:cs typeface="Tahoma"/>
                        <a:sym typeface="Tahoma"/>
                      </a:rPr>
                      <a:t>11</a:t>
                    </a:r>
                    <a:endParaRPr b="0" i="0" sz="1400" u="none" cap="none" strike="noStrike">
                      <a:solidFill>
                        <a:srgbClr val="000000"/>
                      </a:solidFill>
                      <a:latin typeface="Arial"/>
                      <a:ea typeface="Arial"/>
                      <a:cs typeface="Arial"/>
                      <a:sym typeface="Arial"/>
                    </a:endParaRPr>
                  </a:p>
                </p:txBody>
              </p:sp>
              <p:sp>
                <p:nvSpPr>
                  <p:cNvPr id="2042" name="Google Shape;2042;p61"/>
                  <p:cNvSpPr txBox="1"/>
                  <p:nvPr/>
                </p:nvSpPr>
                <p:spPr>
                  <a:xfrm>
                    <a:off x="4095670" y="5360312"/>
                    <a:ext cx="46358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ahoma"/>
                        <a:ea typeface="Tahoma"/>
                        <a:cs typeface="Tahoma"/>
                        <a:sym typeface="Tahoma"/>
                      </a:rPr>
                      <a:t>10</a:t>
                    </a:r>
                    <a:endParaRPr b="0" i="0" sz="1400" u="none" cap="none" strike="noStrike">
                      <a:solidFill>
                        <a:srgbClr val="000000"/>
                      </a:solidFill>
                      <a:latin typeface="Arial"/>
                      <a:ea typeface="Arial"/>
                      <a:cs typeface="Arial"/>
                      <a:sym typeface="Arial"/>
                    </a:endParaRPr>
                  </a:p>
                </p:txBody>
              </p:sp>
              <p:sp>
                <p:nvSpPr>
                  <p:cNvPr id="2043" name="Google Shape;2043;p61"/>
                  <p:cNvSpPr txBox="1"/>
                  <p:nvPr/>
                </p:nvSpPr>
                <p:spPr>
                  <a:xfrm>
                    <a:off x="3657600" y="5924490"/>
                    <a:ext cx="32412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ahoma"/>
                        <a:ea typeface="Tahoma"/>
                        <a:cs typeface="Tahoma"/>
                        <a:sym typeface="Tahoma"/>
                      </a:rPr>
                      <a:t>9</a:t>
                    </a:r>
                    <a:endParaRPr b="0" i="0" sz="1400" u="none" cap="none" strike="noStrike">
                      <a:solidFill>
                        <a:srgbClr val="000000"/>
                      </a:solidFill>
                      <a:latin typeface="Arial"/>
                      <a:ea typeface="Arial"/>
                      <a:cs typeface="Arial"/>
                      <a:sym typeface="Arial"/>
                    </a:endParaRPr>
                  </a:p>
                </p:txBody>
              </p:sp>
              <p:sp>
                <p:nvSpPr>
                  <p:cNvPr id="2044" name="Google Shape;2044;p61"/>
                  <p:cNvSpPr txBox="1"/>
                  <p:nvPr/>
                </p:nvSpPr>
                <p:spPr>
                  <a:xfrm>
                    <a:off x="4108412" y="5924490"/>
                    <a:ext cx="46358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ahoma"/>
                        <a:ea typeface="Tahoma"/>
                        <a:cs typeface="Tahoma"/>
                        <a:sym typeface="Tahoma"/>
                      </a:rPr>
                      <a:t>14</a:t>
                    </a:r>
                    <a:endParaRPr b="0" i="0" sz="1400" u="none" cap="none" strike="noStrike">
                      <a:solidFill>
                        <a:srgbClr val="000000"/>
                      </a:solidFill>
                      <a:latin typeface="Arial"/>
                      <a:ea typeface="Arial"/>
                      <a:cs typeface="Arial"/>
                      <a:sym typeface="Arial"/>
                    </a:endParaRPr>
                  </a:p>
                </p:txBody>
              </p:sp>
            </p:grpSp>
          </p:grpSp>
        </p:grpSp>
        <p:sp>
          <p:nvSpPr>
            <p:cNvPr id="2045" name="Google Shape;2045;p61"/>
            <p:cNvSpPr txBox="1"/>
            <p:nvPr/>
          </p:nvSpPr>
          <p:spPr>
            <a:xfrm>
              <a:off x="1600200" y="6353048"/>
              <a:ext cx="36901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ahoma"/>
                  <a:ea typeface="Tahoma"/>
                  <a:cs typeface="Tahoma"/>
                  <a:sym typeface="Tahoma"/>
                </a:rPr>
                <a:t>A</a:t>
              </a:r>
              <a:endParaRPr b="0" i="0" sz="1400" u="none" cap="none" strike="noStrike">
                <a:solidFill>
                  <a:srgbClr val="000000"/>
                </a:solidFill>
                <a:latin typeface="Arial"/>
                <a:ea typeface="Arial"/>
                <a:cs typeface="Arial"/>
                <a:sym typeface="Arial"/>
              </a:endParaRPr>
            </a:p>
          </p:txBody>
        </p:sp>
        <p:sp>
          <p:nvSpPr>
            <p:cNvPr id="2046" name="Google Shape;2046;p61"/>
            <p:cNvSpPr txBox="1"/>
            <p:nvPr/>
          </p:nvSpPr>
          <p:spPr>
            <a:xfrm>
              <a:off x="2876339" y="6353047"/>
              <a:ext cx="36580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ahoma"/>
                  <a:ea typeface="Tahoma"/>
                  <a:cs typeface="Tahoma"/>
                  <a:sym typeface="Tahoma"/>
                </a:rPr>
                <a:t>B</a:t>
              </a:r>
              <a:endParaRPr b="0" i="0" sz="1400" u="none" cap="none" strike="noStrike">
                <a:solidFill>
                  <a:srgbClr val="000000"/>
                </a:solidFill>
                <a:latin typeface="Arial"/>
                <a:ea typeface="Arial"/>
                <a:cs typeface="Arial"/>
                <a:sym typeface="Arial"/>
              </a:endParaRPr>
            </a:p>
          </p:txBody>
        </p:sp>
        <p:sp>
          <p:nvSpPr>
            <p:cNvPr id="2047" name="Google Shape;2047;p61"/>
            <p:cNvSpPr txBox="1"/>
            <p:nvPr/>
          </p:nvSpPr>
          <p:spPr>
            <a:xfrm>
              <a:off x="4430916" y="6353047"/>
              <a:ext cx="36901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ahoma"/>
                  <a:ea typeface="Tahoma"/>
                  <a:cs typeface="Tahoma"/>
                  <a:sym typeface="Tahoma"/>
                </a:rPr>
                <a:t>C</a:t>
              </a:r>
              <a:endParaRPr b="0" i="0" sz="1400" u="none" cap="none" strike="noStrike">
                <a:solidFill>
                  <a:srgbClr val="000000"/>
                </a:solidFill>
                <a:latin typeface="Arial"/>
                <a:ea typeface="Arial"/>
                <a:cs typeface="Arial"/>
                <a:sym typeface="Arial"/>
              </a:endParaRPr>
            </a:p>
          </p:txBody>
        </p:sp>
      </p:grpSp>
      <p:sp>
        <p:nvSpPr>
          <p:cNvPr id="2048" name="Google Shape;2048;p61"/>
          <p:cNvSpPr txBox="1"/>
          <p:nvPr/>
        </p:nvSpPr>
        <p:spPr>
          <a:xfrm>
            <a:off x="5500207" y="4821165"/>
            <a:ext cx="3643793"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e.g., C</a:t>
            </a:r>
            <a:r>
              <a:rPr b="0" baseline="-25000" i="0" lang="en-US" sz="2400" u="none" cap="none" strike="noStrike">
                <a:solidFill>
                  <a:schemeClr val="dk1"/>
                </a:solidFill>
                <a:latin typeface="Calibri"/>
                <a:ea typeface="Calibri"/>
                <a:cs typeface="Calibri"/>
                <a:sym typeface="Calibri"/>
              </a:rPr>
              <a:t>11</a:t>
            </a:r>
            <a:r>
              <a:rPr b="0" i="0" lang="en-US" sz="2400" u="none" cap="none" strike="noStrike">
                <a:solidFill>
                  <a:schemeClr val="dk1"/>
                </a:solidFill>
                <a:latin typeface="Calibri"/>
                <a:ea typeface="Calibri"/>
                <a:cs typeface="Calibri"/>
                <a:sym typeface="Calibri"/>
              </a:rPr>
              <a:t> = 1×1 + 3×0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+ 2×5 = 11</a:t>
            </a:r>
            <a:endParaRPr b="0" i="0" sz="1400" u="none" cap="none" strike="noStrike">
              <a:solidFill>
                <a:srgbClr val="000000"/>
              </a:solidFill>
              <a:latin typeface="Arial"/>
              <a:ea typeface="Arial"/>
              <a:cs typeface="Arial"/>
              <a:sym typeface="Arial"/>
            </a:endParaRPr>
          </a:p>
        </p:txBody>
      </p:sp>
      <p:sp>
        <p:nvSpPr>
          <p:cNvPr id="2049" name="Google Shape;2049;p6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3" name="Shape 2053"/>
        <p:cNvGrpSpPr/>
        <p:nvPr/>
      </p:nvGrpSpPr>
      <p:grpSpPr>
        <a:xfrm>
          <a:off x="0" y="0"/>
          <a:ext cx="0" cy="0"/>
          <a:chOff x="0" y="0"/>
          <a:chExt cx="0" cy="0"/>
        </a:xfrm>
      </p:grpSpPr>
      <p:sp>
        <p:nvSpPr>
          <p:cNvPr id="2054" name="Google Shape;2054;p62"/>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Matrix Multiplication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Map-Reduce (One phase)</a:t>
            </a:r>
            <a:endParaRPr b="0" i="0" sz="1400" u="none" cap="none" strike="noStrike">
              <a:solidFill>
                <a:srgbClr val="000000"/>
              </a:solidFill>
              <a:latin typeface="Arial"/>
              <a:ea typeface="Arial"/>
              <a:cs typeface="Arial"/>
              <a:sym typeface="Arial"/>
            </a:endParaRPr>
          </a:p>
        </p:txBody>
      </p:sp>
      <p:sp>
        <p:nvSpPr>
          <p:cNvPr id="2055" name="Google Shape;2055;p62"/>
          <p:cNvSpPr/>
          <p:nvPr/>
        </p:nvSpPr>
        <p:spPr>
          <a:xfrm>
            <a:off x="685800" y="1981200"/>
            <a:ext cx="7924797" cy="45704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C = A X B</a:t>
            </a:r>
            <a:endParaRPr b="0" i="0" sz="2400" u="none" cap="none" strike="noStrike">
              <a:solidFill>
                <a:schemeClr val="dk1"/>
              </a:solidFill>
              <a:latin typeface="Calibri"/>
              <a:ea typeface="Calibri"/>
              <a:cs typeface="Calibri"/>
              <a:sym typeface="Calibri"/>
            </a:endParaRPr>
          </a:p>
          <a:p>
            <a:pPr indent="0" lvl="0" marL="0" marR="3457273" rtl="0" algn="l">
              <a:lnSpc>
                <a:spcPct val="130875"/>
              </a:lnSpc>
              <a:spcBef>
                <a:spcPts val="6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A has dimensions L x M </a:t>
            </a:r>
            <a:endParaRPr b="0" i="0" sz="1400" u="none" cap="none" strike="noStrike">
              <a:solidFill>
                <a:srgbClr val="000000"/>
              </a:solidFill>
              <a:latin typeface="Arial"/>
              <a:ea typeface="Arial"/>
              <a:cs typeface="Arial"/>
              <a:sym typeface="Arial"/>
            </a:endParaRPr>
          </a:p>
          <a:p>
            <a:pPr indent="0" lvl="0" marL="0" marR="3457273" rtl="0" algn="l">
              <a:lnSpc>
                <a:spcPct val="130875"/>
              </a:lnSpc>
              <a:spcBef>
                <a:spcPts val="6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B has dimensions M x N</a:t>
            </a:r>
            <a:endParaRPr b="0" i="0" sz="1400" u="none" cap="none" strike="noStrike">
              <a:solidFill>
                <a:srgbClr val="000000"/>
              </a:solidFill>
              <a:latin typeface="Arial"/>
              <a:ea typeface="Arial"/>
              <a:cs typeface="Arial"/>
              <a:sym typeface="Arial"/>
            </a:endParaRPr>
          </a:p>
          <a:p>
            <a:pPr indent="0" lvl="0" marL="0" marR="3457273" rtl="0" algn="l">
              <a:lnSpc>
                <a:spcPct val="130875"/>
              </a:lnSpc>
              <a:spcBef>
                <a:spcPts val="6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C has dimensions L x N</a:t>
            </a:r>
            <a:endParaRPr b="0" i="0" sz="1400" u="none" cap="none" strike="noStrike">
              <a:solidFill>
                <a:srgbClr val="000000"/>
              </a:solidFill>
              <a:latin typeface="Arial"/>
              <a:ea typeface="Arial"/>
              <a:cs typeface="Arial"/>
              <a:sym typeface="Arial"/>
            </a:endParaRPr>
          </a:p>
          <a:p>
            <a:pPr indent="0" lvl="0" marL="0" marR="3457273" rtl="0" algn="l">
              <a:lnSpc>
                <a:spcPct val="130875"/>
              </a:lnSpc>
              <a:spcBef>
                <a:spcPts val="6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Matrix Multiplication: </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C[i, k] = SUM</a:t>
            </a:r>
            <a:r>
              <a:rPr b="0" baseline="-25000" i="0" lang="en-US" sz="2400" u="none" cap="none" strike="noStrike">
                <a:solidFill>
                  <a:schemeClr val="dk1"/>
                </a:solidFill>
                <a:latin typeface="Calibri"/>
                <a:ea typeface="Calibri"/>
                <a:cs typeface="Calibri"/>
                <a:sym typeface="Calibri"/>
              </a:rPr>
              <a:t>j </a:t>
            </a:r>
            <a:r>
              <a:rPr b="0" i="0" lang="en-US" sz="2400" u="none" cap="none" strike="noStrike">
                <a:solidFill>
                  <a:schemeClr val="dk1"/>
                </a:solidFill>
                <a:latin typeface="Calibri"/>
                <a:ea typeface="Calibri"/>
                <a:cs typeface="Calibri"/>
                <a:sym typeface="Calibri"/>
              </a:rPr>
              <a:t>(A[i, j] x B[j, k])</a:t>
            </a:r>
            <a:endParaRPr b="0" i="0" sz="1400" u="none" cap="none" strike="noStrike">
              <a:solidFill>
                <a:srgbClr val="000000"/>
              </a:solidFill>
              <a:latin typeface="Arial"/>
              <a:ea typeface="Arial"/>
              <a:cs typeface="Arial"/>
              <a:sym typeface="Arial"/>
            </a:endParaRPr>
          </a:p>
          <a:p>
            <a:pPr indent="0" lvl="0" marL="0" marR="3457273" rtl="0" algn="l">
              <a:lnSpc>
                <a:spcPct val="285545"/>
              </a:lnSpc>
              <a:spcBef>
                <a:spcPts val="600"/>
              </a:spcBef>
              <a:spcAft>
                <a:spcPts val="0"/>
              </a:spcAft>
              <a:buClr>
                <a:schemeClr val="dk1"/>
              </a:buClr>
              <a:buSzPts val="1100"/>
              <a:buFont typeface="Arial"/>
              <a:buNone/>
            </a:pPr>
            <a:r>
              <a:t/>
            </a:r>
            <a:endParaRPr b="0" i="0" sz="1100" u="none" cap="none" strike="noStrike">
              <a:solidFill>
                <a:schemeClr val="dk1"/>
              </a:solidFill>
              <a:latin typeface="Calibri"/>
              <a:ea typeface="Calibri"/>
              <a:cs typeface="Calibri"/>
              <a:sym typeface="Calibri"/>
            </a:endParaRPr>
          </a:p>
          <a:p>
            <a:pPr indent="0" lvl="0" marL="0" marR="0" rtl="0" algn="l">
              <a:lnSpc>
                <a:spcPct val="100000"/>
              </a:lnSpc>
              <a:spcBef>
                <a:spcPts val="600"/>
              </a:spcBef>
              <a:spcAft>
                <a:spcPts val="0"/>
              </a:spcAft>
              <a:buClr>
                <a:schemeClr val="dk1"/>
              </a:buClr>
              <a:buSzPts val="2400"/>
              <a:buFont typeface="Arial"/>
              <a:buNone/>
            </a:pPr>
            <a:r>
              <a:rPr b="1" i="0" lang="en-US" sz="2400" u="none" cap="none" strike="noStrike">
                <a:solidFill>
                  <a:schemeClr val="dk1"/>
                </a:solidFill>
                <a:latin typeface="Calibri"/>
                <a:ea typeface="Calibri"/>
                <a:cs typeface="Calibri"/>
                <a:sym typeface="Calibri"/>
              </a:rPr>
              <a:t>Map task: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2400"/>
              <a:buFont typeface="Arial"/>
              <a:buNone/>
            </a:pPr>
            <a:r>
              <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600"/>
              </a:spcBef>
              <a:spcAft>
                <a:spcPts val="0"/>
              </a:spcAft>
              <a:buClr>
                <a:schemeClr val="dk1"/>
              </a:buClr>
              <a:buSzPts val="2400"/>
              <a:buFont typeface="Arial"/>
              <a:buNone/>
            </a:pPr>
            <a:r>
              <a:rPr b="1" i="0" lang="en-US" sz="2400" u="none" cap="none" strike="noStrike">
                <a:solidFill>
                  <a:schemeClr val="dk1"/>
                </a:solidFill>
                <a:latin typeface="Calibri"/>
                <a:ea typeface="Calibri"/>
                <a:cs typeface="Calibri"/>
                <a:sym typeface="Calibri"/>
              </a:rPr>
              <a:t>Reduce task:</a:t>
            </a:r>
            <a:endParaRPr b="0" i="0" sz="1400" u="none" cap="none" strike="noStrike">
              <a:solidFill>
                <a:srgbClr val="000000"/>
              </a:solidFill>
              <a:latin typeface="Arial"/>
              <a:ea typeface="Arial"/>
              <a:cs typeface="Arial"/>
              <a:sym typeface="Arial"/>
            </a:endParaRPr>
          </a:p>
        </p:txBody>
      </p:sp>
      <p:sp>
        <p:nvSpPr>
          <p:cNvPr id="2056" name="Google Shape;2056;p6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grpSp>
        <p:nvGrpSpPr>
          <p:cNvPr id="2057" name="Google Shape;2057;p62"/>
          <p:cNvGrpSpPr/>
          <p:nvPr/>
        </p:nvGrpSpPr>
        <p:grpSpPr>
          <a:xfrm>
            <a:off x="5181600" y="1940844"/>
            <a:ext cx="3004981" cy="1716756"/>
            <a:chOff x="5410200" y="1752600"/>
            <a:chExt cx="3004981" cy="1716756"/>
          </a:xfrm>
        </p:grpSpPr>
        <p:sp>
          <p:nvSpPr>
            <p:cNvPr id="2058" name="Google Shape;2058;p62"/>
            <p:cNvSpPr/>
            <p:nvPr/>
          </p:nvSpPr>
          <p:spPr>
            <a:xfrm>
              <a:off x="6861550" y="1819231"/>
              <a:ext cx="117399" cy="126760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59" name="Google Shape;2059;p62"/>
            <p:cNvSpPr/>
            <p:nvPr/>
          </p:nvSpPr>
          <p:spPr>
            <a:xfrm>
              <a:off x="6882339" y="1834751"/>
              <a:ext cx="80712" cy="1221558"/>
            </a:xfrm>
            <a:custGeom>
              <a:rect b="b" l="l" r="r" t="t"/>
              <a:pathLst>
                <a:path extrusionOk="0" h="3124200" w="228600">
                  <a:moveTo>
                    <a:pt x="228599" y="3124198"/>
                  </a:moveTo>
                  <a:lnTo>
                    <a:pt x="187646" y="3123893"/>
                  </a:lnTo>
                  <a:lnTo>
                    <a:pt x="149091" y="3123014"/>
                  </a:lnTo>
                  <a:lnTo>
                    <a:pt x="97150" y="3120736"/>
                  </a:lnTo>
                  <a:lnTo>
                    <a:pt x="54199" y="3117465"/>
                  </a:lnTo>
                  <a:lnTo>
                    <a:pt x="14638" y="3111871"/>
                  </a:lnTo>
                  <a:lnTo>
                    <a:pt x="0" y="19048"/>
                  </a:lnTo>
                  <a:lnTo>
                    <a:pt x="927" y="17320"/>
                  </a:lnTo>
                  <a:lnTo>
                    <a:pt x="41549" y="8095"/>
                  </a:lnTo>
                  <a:lnTo>
                    <a:pt x="80801" y="4516"/>
                  </a:lnTo>
                  <a:lnTo>
                    <a:pt x="129805" y="1865"/>
                  </a:lnTo>
                  <a:lnTo>
                    <a:pt x="186404" y="323"/>
                  </a:lnTo>
                  <a:lnTo>
                    <a:pt x="206586" y="86"/>
                  </a:lnTo>
                  <a:lnTo>
                    <a:pt x="227292" y="0"/>
                  </a:lnTo>
                </a:path>
              </a:pathLst>
            </a:custGeom>
            <a:noFill/>
            <a:ln cap="flat" cmpd="sng" w="1905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60" name="Google Shape;2060;p62"/>
            <p:cNvSpPr/>
            <p:nvPr/>
          </p:nvSpPr>
          <p:spPr>
            <a:xfrm>
              <a:off x="8334469" y="2142888"/>
              <a:ext cx="80712" cy="711085"/>
            </a:xfrm>
            <a:custGeom>
              <a:rect b="b" l="l" r="r" t="t"/>
              <a:pathLst>
                <a:path extrusionOk="0" h="1818639" w="228600">
                  <a:moveTo>
                    <a:pt x="0" y="1818103"/>
                  </a:moveTo>
                  <a:lnTo>
                    <a:pt x="40952" y="1817799"/>
                  </a:lnTo>
                  <a:lnTo>
                    <a:pt x="79508" y="1816920"/>
                  </a:lnTo>
                  <a:lnTo>
                    <a:pt x="131448" y="1814641"/>
                  </a:lnTo>
                  <a:lnTo>
                    <a:pt x="174400" y="1811371"/>
                  </a:lnTo>
                  <a:lnTo>
                    <a:pt x="213960" y="1805776"/>
                  </a:lnTo>
                  <a:lnTo>
                    <a:pt x="228599" y="19048"/>
                  </a:lnTo>
                  <a:lnTo>
                    <a:pt x="227672" y="17320"/>
                  </a:lnTo>
                  <a:lnTo>
                    <a:pt x="187050" y="8095"/>
                  </a:lnTo>
                  <a:lnTo>
                    <a:pt x="147798" y="4516"/>
                  </a:lnTo>
                  <a:lnTo>
                    <a:pt x="98794" y="1865"/>
                  </a:lnTo>
                  <a:lnTo>
                    <a:pt x="42195" y="323"/>
                  </a:lnTo>
                  <a:lnTo>
                    <a:pt x="22013" y="86"/>
                  </a:lnTo>
                  <a:lnTo>
                    <a:pt x="1307" y="0"/>
                  </a:lnTo>
                </a:path>
              </a:pathLst>
            </a:custGeom>
            <a:noFill/>
            <a:ln cap="flat" cmpd="sng" w="1905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61" name="Google Shape;2061;p62"/>
            <p:cNvSpPr/>
            <p:nvPr/>
          </p:nvSpPr>
          <p:spPr>
            <a:xfrm>
              <a:off x="7256305" y="1827356"/>
              <a:ext cx="117399" cy="125947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62" name="Google Shape;2062;p62"/>
            <p:cNvSpPr/>
            <p:nvPr/>
          </p:nvSpPr>
          <p:spPr>
            <a:xfrm>
              <a:off x="7272447" y="1842070"/>
              <a:ext cx="80712" cy="1214358"/>
            </a:xfrm>
            <a:custGeom>
              <a:rect b="b" l="l" r="r" t="t"/>
              <a:pathLst>
                <a:path extrusionOk="0" h="3105785" w="228600">
                  <a:moveTo>
                    <a:pt x="0" y="3105482"/>
                  </a:moveTo>
                  <a:lnTo>
                    <a:pt x="40953" y="3105177"/>
                  </a:lnTo>
                  <a:lnTo>
                    <a:pt x="79508" y="3104299"/>
                  </a:lnTo>
                  <a:lnTo>
                    <a:pt x="131448" y="3102020"/>
                  </a:lnTo>
                  <a:lnTo>
                    <a:pt x="174400" y="3098749"/>
                  </a:lnTo>
                  <a:lnTo>
                    <a:pt x="213960" y="3093155"/>
                  </a:lnTo>
                  <a:lnTo>
                    <a:pt x="228599" y="19048"/>
                  </a:lnTo>
                  <a:lnTo>
                    <a:pt x="227672" y="17320"/>
                  </a:lnTo>
                  <a:lnTo>
                    <a:pt x="187050" y="8095"/>
                  </a:lnTo>
                  <a:lnTo>
                    <a:pt x="147798" y="4516"/>
                  </a:lnTo>
                  <a:lnTo>
                    <a:pt x="98794" y="1865"/>
                  </a:lnTo>
                  <a:lnTo>
                    <a:pt x="42195" y="323"/>
                  </a:lnTo>
                  <a:lnTo>
                    <a:pt x="22013" y="86"/>
                  </a:lnTo>
                  <a:lnTo>
                    <a:pt x="1307" y="0"/>
                  </a:lnTo>
                </a:path>
              </a:pathLst>
            </a:custGeom>
            <a:noFill/>
            <a:ln cap="flat" cmpd="sng" w="1905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63" name="Google Shape;2063;p62"/>
            <p:cNvSpPr txBox="1"/>
            <p:nvPr/>
          </p:nvSpPr>
          <p:spPr>
            <a:xfrm>
              <a:off x="8005428" y="3178179"/>
              <a:ext cx="152680" cy="199731"/>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C</a:t>
              </a:r>
              <a:endParaRPr b="0" i="0" sz="2200" u="none" cap="none" strike="noStrike">
                <a:solidFill>
                  <a:schemeClr val="dk1"/>
                </a:solidFill>
                <a:latin typeface="Arial"/>
                <a:ea typeface="Arial"/>
                <a:cs typeface="Arial"/>
                <a:sym typeface="Arial"/>
              </a:endParaRPr>
            </a:p>
          </p:txBody>
        </p:sp>
        <p:sp>
          <p:nvSpPr>
            <p:cNvPr id="2064" name="Google Shape;2064;p62"/>
            <p:cNvSpPr/>
            <p:nvPr/>
          </p:nvSpPr>
          <p:spPr>
            <a:xfrm>
              <a:off x="7848600" y="2142888"/>
              <a:ext cx="80712" cy="711085"/>
            </a:xfrm>
            <a:custGeom>
              <a:rect b="b" l="l" r="r" t="t"/>
              <a:pathLst>
                <a:path extrusionOk="0" h="1818639" w="228600">
                  <a:moveTo>
                    <a:pt x="228600" y="1818103"/>
                  </a:moveTo>
                  <a:lnTo>
                    <a:pt x="187647" y="1817799"/>
                  </a:lnTo>
                  <a:lnTo>
                    <a:pt x="149091" y="1816920"/>
                  </a:lnTo>
                  <a:lnTo>
                    <a:pt x="97151" y="1814641"/>
                  </a:lnTo>
                  <a:lnTo>
                    <a:pt x="54199" y="1811371"/>
                  </a:lnTo>
                  <a:lnTo>
                    <a:pt x="14639" y="1805776"/>
                  </a:lnTo>
                  <a:lnTo>
                    <a:pt x="0" y="19048"/>
                  </a:lnTo>
                  <a:lnTo>
                    <a:pt x="927" y="17320"/>
                  </a:lnTo>
                  <a:lnTo>
                    <a:pt x="41549" y="8095"/>
                  </a:lnTo>
                  <a:lnTo>
                    <a:pt x="80801" y="4516"/>
                  </a:lnTo>
                  <a:lnTo>
                    <a:pt x="129805" y="1865"/>
                  </a:lnTo>
                  <a:lnTo>
                    <a:pt x="186404" y="323"/>
                  </a:lnTo>
                  <a:lnTo>
                    <a:pt x="206586" y="86"/>
                  </a:lnTo>
                  <a:lnTo>
                    <a:pt x="227292" y="0"/>
                  </a:lnTo>
                </a:path>
              </a:pathLst>
            </a:custGeom>
            <a:noFill/>
            <a:ln cap="flat" cmpd="sng" w="1905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65" name="Google Shape;2065;p62"/>
            <p:cNvSpPr/>
            <p:nvPr/>
          </p:nvSpPr>
          <p:spPr>
            <a:xfrm>
              <a:off x="5410200" y="2102004"/>
              <a:ext cx="117399" cy="75731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66" name="Google Shape;2066;p62"/>
            <p:cNvSpPr/>
            <p:nvPr/>
          </p:nvSpPr>
          <p:spPr>
            <a:xfrm>
              <a:off x="5430643" y="2117275"/>
              <a:ext cx="80712" cy="711085"/>
            </a:xfrm>
            <a:custGeom>
              <a:rect b="b" l="l" r="r" t="t"/>
              <a:pathLst>
                <a:path extrusionOk="0" h="1818639" w="228600">
                  <a:moveTo>
                    <a:pt x="228599" y="1818104"/>
                  </a:moveTo>
                  <a:lnTo>
                    <a:pt x="187646" y="1817799"/>
                  </a:lnTo>
                  <a:lnTo>
                    <a:pt x="149091" y="1816920"/>
                  </a:lnTo>
                  <a:lnTo>
                    <a:pt x="97151" y="1814642"/>
                  </a:lnTo>
                  <a:lnTo>
                    <a:pt x="54199" y="1811371"/>
                  </a:lnTo>
                  <a:lnTo>
                    <a:pt x="14638" y="1805777"/>
                  </a:lnTo>
                  <a:lnTo>
                    <a:pt x="0" y="19048"/>
                  </a:lnTo>
                  <a:lnTo>
                    <a:pt x="927" y="17320"/>
                  </a:lnTo>
                  <a:lnTo>
                    <a:pt x="41549" y="8095"/>
                  </a:lnTo>
                  <a:lnTo>
                    <a:pt x="80801" y="4516"/>
                  </a:lnTo>
                  <a:lnTo>
                    <a:pt x="129805" y="1865"/>
                  </a:lnTo>
                  <a:lnTo>
                    <a:pt x="186404" y="323"/>
                  </a:lnTo>
                  <a:lnTo>
                    <a:pt x="206586" y="86"/>
                  </a:lnTo>
                  <a:lnTo>
                    <a:pt x="227292" y="0"/>
                  </a:lnTo>
                </a:path>
              </a:pathLst>
            </a:custGeom>
            <a:no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67" name="Google Shape;2067;p62"/>
            <p:cNvSpPr/>
            <p:nvPr/>
          </p:nvSpPr>
          <p:spPr>
            <a:xfrm>
              <a:off x="6356732" y="2102004"/>
              <a:ext cx="117399" cy="75731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68" name="Google Shape;2068;p62"/>
            <p:cNvSpPr/>
            <p:nvPr/>
          </p:nvSpPr>
          <p:spPr>
            <a:xfrm>
              <a:off x="6372284" y="2117275"/>
              <a:ext cx="80712" cy="711085"/>
            </a:xfrm>
            <a:custGeom>
              <a:rect b="b" l="l" r="r" t="t"/>
              <a:pathLst>
                <a:path extrusionOk="0" h="1818639" w="228600">
                  <a:moveTo>
                    <a:pt x="0" y="1818104"/>
                  </a:moveTo>
                  <a:lnTo>
                    <a:pt x="40953" y="1817799"/>
                  </a:lnTo>
                  <a:lnTo>
                    <a:pt x="79508" y="1816920"/>
                  </a:lnTo>
                  <a:lnTo>
                    <a:pt x="131448" y="1814642"/>
                  </a:lnTo>
                  <a:lnTo>
                    <a:pt x="174400" y="1811371"/>
                  </a:lnTo>
                  <a:lnTo>
                    <a:pt x="213961" y="1805777"/>
                  </a:lnTo>
                  <a:lnTo>
                    <a:pt x="228599" y="19048"/>
                  </a:lnTo>
                  <a:lnTo>
                    <a:pt x="227672" y="17320"/>
                  </a:lnTo>
                  <a:lnTo>
                    <a:pt x="187050" y="8095"/>
                  </a:lnTo>
                  <a:lnTo>
                    <a:pt x="147798" y="4516"/>
                  </a:lnTo>
                  <a:lnTo>
                    <a:pt x="98794" y="1865"/>
                  </a:lnTo>
                  <a:lnTo>
                    <a:pt x="42195" y="323"/>
                  </a:lnTo>
                  <a:lnTo>
                    <a:pt x="22013" y="86"/>
                  </a:lnTo>
                  <a:lnTo>
                    <a:pt x="1307" y="0"/>
                  </a:lnTo>
                </a:path>
              </a:pathLst>
            </a:custGeom>
            <a:no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69" name="Google Shape;2069;p62"/>
            <p:cNvSpPr txBox="1"/>
            <p:nvPr/>
          </p:nvSpPr>
          <p:spPr>
            <a:xfrm>
              <a:off x="6524699" y="2286000"/>
              <a:ext cx="104701" cy="197759"/>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2900"/>
                <a:buFont typeface="Arial"/>
                <a:buNone/>
              </a:pPr>
              <a:r>
                <a:rPr b="0" i="0" lang="en-US" sz="2900" u="none" cap="none" strike="noStrike">
                  <a:solidFill>
                    <a:schemeClr val="dk1"/>
                  </a:solidFill>
                  <a:latin typeface="Arial"/>
                  <a:ea typeface="Arial"/>
                  <a:cs typeface="Arial"/>
                  <a:sym typeface="Arial"/>
                </a:rPr>
                <a:t>X</a:t>
              </a:r>
              <a:endParaRPr b="0" i="0" sz="2900" u="none" cap="none" strike="noStrike">
                <a:solidFill>
                  <a:schemeClr val="dk1"/>
                </a:solidFill>
                <a:latin typeface="Arial"/>
                <a:ea typeface="Arial"/>
                <a:cs typeface="Arial"/>
                <a:sym typeface="Arial"/>
              </a:endParaRPr>
            </a:p>
          </p:txBody>
        </p:sp>
        <p:sp>
          <p:nvSpPr>
            <p:cNvPr id="2070" name="Google Shape;2070;p62"/>
            <p:cNvSpPr txBox="1"/>
            <p:nvPr/>
          </p:nvSpPr>
          <p:spPr>
            <a:xfrm>
              <a:off x="5898571" y="3176702"/>
              <a:ext cx="179174" cy="279700"/>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A</a:t>
              </a:r>
              <a:endParaRPr b="0" i="0" sz="2200" u="none" cap="none" strike="noStrike">
                <a:solidFill>
                  <a:schemeClr val="dk1"/>
                </a:solidFill>
                <a:latin typeface="Arial"/>
                <a:ea typeface="Arial"/>
                <a:cs typeface="Arial"/>
                <a:sym typeface="Arial"/>
              </a:endParaRPr>
            </a:p>
          </p:txBody>
        </p:sp>
        <p:sp>
          <p:nvSpPr>
            <p:cNvPr id="2071" name="Google Shape;2071;p62"/>
            <p:cNvSpPr txBox="1"/>
            <p:nvPr/>
          </p:nvSpPr>
          <p:spPr>
            <a:xfrm>
              <a:off x="7048328" y="3189656"/>
              <a:ext cx="304831" cy="279700"/>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B</a:t>
              </a:r>
              <a:endParaRPr b="0" i="0" sz="2200" u="none" cap="none" strike="noStrike">
                <a:solidFill>
                  <a:schemeClr val="dk1"/>
                </a:solidFill>
                <a:latin typeface="Arial"/>
                <a:ea typeface="Arial"/>
                <a:cs typeface="Arial"/>
                <a:sym typeface="Arial"/>
              </a:endParaRPr>
            </a:p>
          </p:txBody>
        </p:sp>
        <p:sp>
          <p:nvSpPr>
            <p:cNvPr id="2072" name="Google Shape;2072;p62"/>
            <p:cNvSpPr txBox="1"/>
            <p:nvPr/>
          </p:nvSpPr>
          <p:spPr>
            <a:xfrm>
              <a:off x="7488577" y="2391804"/>
              <a:ext cx="113894" cy="245494"/>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Arial"/>
                  <a:ea typeface="Arial"/>
                  <a:cs typeface="Arial"/>
                  <a:sym typeface="Arial"/>
                </a:rPr>
                <a:t>=</a:t>
              </a:r>
              <a:endParaRPr b="0" i="0" sz="3600" u="none" cap="none" strike="noStrike">
                <a:solidFill>
                  <a:schemeClr val="dk1"/>
                </a:solidFill>
                <a:latin typeface="Arial"/>
                <a:ea typeface="Arial"/>
                <a:cs typeface="Arial"/>
                <a:sym typeface="Arial"/>
              </a:endParaRPr>
            </a:p>
          </p:txBody>
        </p:sp>
        <p:sp>
          <p:nvSpPr>
            <p:cNvPr id="2073" name="Google Shape;2073;p62"/>
            <p:cNvSpPr/>
            <p:nvPr/>
          </p:nvSpPr>
          <p:spPr>
            <a:xfrm>
              <a:off x="7948173" y="2191386"/>
              <a:ext cx="387417" cy="188515"/>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74" name="Google Shape;2074;p62"/>
            <p:cNvSpPr/>
            <p:nvPr/>
          </p:nvSpPr>
          <p:spPr>
            <a:xfrm>
              <a:off x="7965849" y="2202476"/>
              <a:ext cx="351876" cy="148970"/>
            </a:xfrm>
            <a:prstGeom prst="rect">
              <a:avLst/>
            </a:prstGeom>
            <a:solidFill>
              <a:srgbClr val="33CC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75" name="Google Shape;2075;p62"/>
            <p:cNvSpPr/>
            <p:nvPr/>
          </p:nvSpPr>
          <p:spPr>
            <a:xfrm>
              <a:off x="7965849" y="2202476"/>
              <a:ext cx="351994" cy="148970"/>
            </a:xfrm>
            <a:custGeom>
              <a:rect b="b" l="l" r="r" t="t"/>
              <a:pathLst>
                <a:path extrusionOk="0" h="381000" w="996950">
                  <a:moveTo>
                    <a:pt x="0" y="0"/>
                  </a:moveTo>
                  <a:lnTo>
                    <a:pt x="996615" y="0"/>
                  </a:lnTo>
                  <a:lnTo>
                    <a:pt x="996615" y="380999"/>
                  </a:lnTo>
                  <a:lnTo>
                    <a:pt x="0" y="380999"/>
                  </a:lnTo>
                  <a:lnTo>
                    <a:pt x="0" y="0"/>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76" name="Google Shape;2076;p62"/>
            <p:cNvSpPr/>
            <p:nvPr/>
          </p:nvSpPr>
          <p:spPr>
            <a:xfrm>
              <a:off x="5442485" y="2150757"/>
              <a:ext cx="170229" cy="188515"/>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77" name="Google Shape;2077;p62"/>
            <p:cNvSpPr/>
            <p:nvPr/>
          </p:nvSpPr>
          <p:spPr>
            <a:xfrm>
              <a:off x="5460672" y="2161441"/>
              <a:ext cx="134520" cy="148970"/>
            </a:xfrm>
            <a:prstGeom prst="rect">
              <a:avLst/>
            </a:prstGeom>
            <a:solidFill>
              <a:srgbClr val="33CC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78" name="Google Shape;2078;p62"/>
            <p:cNvSpPr/>
            <p:nvPr/>
          </p:nvSpPr>
          <p:spPr>
            <a:xfrm>
              <a:off x="5460672" y="2161441"/>
              <a:ext cx="134520" cy="148970"/>
            </a:xfrm>
            <a:custGeom>
              <a:rect b="b" l="l" r="r" t="t"/>
              <a:pathLst>
                <a:path extrusionOk="0" h="381000" w="381000">
                  <a:moveTo>
                    <a:pt x="0" y="0"/>
                  </a:moveTo>
                  <a:lnTo>
                    <a:pt x="380999" y="0"/>
                  </a:lnTo>
                  <a:lnTo>
                    <a:pt x="380999" y="380999"/>
                  </a:lnTo>
                  <a:lnTo>
                    <a:pt x="0" y="380999"/>
                  </a:lnTo>
                  <a:lnTo>
                    <a:pt x="0" y="0"/>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79" name="Google Shape;2079;p62"/>
            <p:cNvSpPr/>
            <p:nvPr/>
          </p:nvSpPr>
          <p:spPr>
            <a:xfrm>
              <a:off x="5507054" y="2300270"/>
              <a:ext cx="2640018" cy="8613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80" name="Google Shape;2080;p62"/>
            <p:cNvSpPr/>
            <p:nvPr/>
          </p:nvSpPr>
          <p:spPr>
            <a:xfrm>
              <a:off x="8120409" y="2351446"/>
              <a:ext cx="41701" cy="45684"/>
            </a:xfrm>
            <a:custGeom>
              <a:rect b="b" l="l" r="r" t="t"/>
              <a:pathLst>
                <a:path extrusionOk="0" h="116839" w="118109">
                  <a:moveTo>
                    <a:pt x="88887" y="50402"/>
                  </a:moveTo>
                  <a:lnTo>
                    <a:pt x="59747" y="50402"/>
                  </a:lnTo>
                  <a:lnTo>
                    <a:pt x="95754" y="114432"/>
                  </a:lnTo>
                  <a:lnTo>
                    <a:pt x="103497" y="116601"/>
                  </a:lnTo>
                  <a:lnTo>
                    <a:pt x="115723" y="109725"/>
                  </a:lnTo>
                  <a:lnTo>
                    <a:pt x="117894" y="101982"/>
                  </a:lnTo>
                  <a:lnTo>
                    <a:pt x="88887" y="50402"/>
                  </a:lnTo>
                  <a:close/>
                </a:path>
                <a:path extrusionOk="0" h="116839" w="118109">
                  <a:moveTo>
                    <a:pt x="60543" y="0"/>
                  </a:moveTo>
                  <a:lnTo>
                    <a:pt x="0" y="100119"/>
                  </a:lnTo>
                  <a:lnTo>
                    <a:pt x="1922" y="107927"/>
                  </a:lnTo>
                  <a:lnTo>
                    <a:pt x="13926" y="115186"/>
                  </a:lnTo>
                  <a:lnTo>
                    <a:pt x="21734" y="113262"/>
                  </a:lnTo>
                  <a:lnTo>
                    <a:pt x="59747" y="50402"/>
                  </a:lnTo>
                  <a:lnTo>
                    <a:pt x="88887" y="50402"/>
                  </a:lnTo>
                  <a:lnTo>
                    <a:pt x="60543" y="0"/>
                  </a:lnTo>
                  <a:close/>
                </a:path>
              </a:pathLst>
            </a:custGeom>
            <a:solidFill>
              <a:srgbClr val="6095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81" name="Google Shape;2081;p62"/>
            <p:cNvSpPr/>
            <p:nvPr/>
          </p:nvSpPr>
          <p:spPr>
            <a:xfrm>
              <a:off x="6934924" y="1846858"/>
              <a:ext cx="170229" cy="188515"/>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82" name="Google Shape;2082;p62"/>
            <p:cNvSpPr/>
            <p:nvPr/>
          </p:nvSpPr>
          <p:spPr>
            <a:xfrm>
              <a:off x="6952194" y="1857750"/>
              <a:ext cx="134520" cy="14897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83" name="Google Shape;2083;p62"/>
            <p:cNvSpPr/>
            <p:nvPr/>
          </p:nvSpPr>
          <p:spPr>
            <a:xfrm>
              <a:off x="6952194" y="1857750"/>
              <a:ext cx="134520" cy="148970"/>
            </a:xfrm>
            <a:custGeom>
              <a:rect b="b" l="l" r="r" t="t"/>
              <a:pathLst>
                <a:path extrusionOk="0" h="381000" w="381000">
                  <a:moveTo>
                    <a:pt x="0" y="0"/>
                  </a:moveTo>
                  <a:lnTo>
                    <a:pt x="380999" y="0"/>
                  </a:lnTo>
                  <a:lnTo>
                    <a:pt x="380999" y="380999"/>
                  </a:lnTo>
                  <a:lnTo>
                    <a:pt x="0" y="380999"/>
                  </a:lnTo>
                  <a:lnTo>
                    <a:pt x="0" y="0"/>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84" name="Google Shape;2084;p62"/>
            <p:cNvSpPr/>
            <p:nvPr/>
          </p:nvSpPr>
          <p:spPr>
            <a:xfrm>
              <a:off x="6999493" y="1752600"/>
              <a:ext cx="1043387" cy="518417"/>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85" name="Google Shape;2085;p62"/>
            <p:cNvSpPr/>
            <p:nvPr/>
          </p:nvSpPr>
          <p:spPr>
            <a:xfrm>
              <a:off x="7019454" y="1768368"/>
              <a:ext cx="971684" cy="427794"/>
            </a:xfrm>
            <a:custGeom>
              <a:rect b="b" l="l" r="r" t="t"/>
              <a:pathLst>
                <a:path extrusionOk="0" h="1094105" w="2752090">
                  <a:moveTo>
                    <a:pt x="0" y="228598"/>
                  </a:moveTo>
                  <a:lnTo>
                    <a:pt x="19043" y="195219"/>
                  </a:lnTo>
                  <a:lnTo>
                    <a:pt x="50712" y="173825"/>
                  </a:lnTo>
                  <a:lnTo>
                    <a:pt x="85381" y="157341"/>
                  </a:lnTo>
                  <a:lnTo>
                    <a:pt x="121803" y="143405"/>
                  </a:lnTo>
                  <a:lnTo>
                    <a:pt x="158850" y="131321"/>
                  </a:lnTo>
                  <a:lnTo>
                    <a:pt x="195714" y="120721"/>
                  </a:lnTo>
                  <a:lnTo>
                    <a:pt x="233451" y="110966"/>
                  </a:lnTo>
                  <a:lnTo>
                    <a:pt x="271409" y="102035"/>
                  </a:lnTo>
                  <a:lnTo>
                    <a:pt x="309014" y="93900"/>
                  </a:lnTo>
                  <a:lnTo>
                    <a:pt x="331962" y="89237"/>
                  </a:lnTo>
                  <a:lnTo>
                    <a:pt x="333332" y="88965"/>
                  </a:lnTo>
                  <a:lnTo>
                    <a:pt x="371154" y="81737"/>
                  </a:lnTo>
                  <a:lnTo>
                    <a:pt x="409038" y="74984"/>
                  </a:lnTo>
                  <a:lnTo>
                    <a:pt x="446756" y="68694"/>
                  </a:lnTo>
                  <a:lnTo>
                    <a:pt x="485677" y="62612"/>
                  </a:lnTo>
                  <a:lnTo>
                    <a:pt x="524118" y="56980"/>
                  </a:lnTo>
                  <a:lnTo>
                    <a:pt x="561897" y="51779"/>
                  </a:lnTo>
                  <a:lnTo>
                    <a:pt x="600549" y="46779"/>
                  </a:lnTo>
                  <a:lnTo>
                    <a:pt x="640027" y="41988"/>
                  </a:lnTo>
                  <a:lnTo>
                    <a:pt x="678517" y="37608"/>
                  </a:lnTo>
                  <a:lnTo>
                    <a:pt x="717680" y="33433"/>
                  </a:lnTo>
                  <a:lnTo>
                    <a:pt x="755651" y="29645"/>
                  </a:lnTo>
                  <a:lnTo>
                    <a:pt x="794161" y="26056"/>
                  </a:lnTo>
                  <a:lnTo>
                    <a:pt x="833176" y="22672"/>
                  </a:lnTo>
                  <a:lnTo>
                    <a:pt x="874549" y="19353"/>
                  </a:lnTo>
                  <a:lnTo>
                    <a:pt x="912572" y="16541"/>
                  </a:lnTo>
                  <a:lnTo>
                    <a:pt x="950955" y="13932"/>
                  </a:lnTo>
                  <a:lnTo>
                    <a:pt x="989667" y="11530"/>
                  </a:lnTo>
                  <a:lnTo>
                    <a:pt x="1028678" y="9339"/>
                  </a:lnTo>
                  <a:lnTo>
                    <a:pt x="1067956" y="7366"/>
                  </a:lnTo>
                  <a:lnTo>
                    <a:pt x="1107471" y="5615"/>
                  </a:lnTo>
                  <a:lnTo>
                    <a:pt x="1147192" y="4091"/>
                  </a:lnTo>
                  <a:lnTo>
                    <a:pt x="1187088" y="2800"/>
                  </a:lnTo>
                  <a:lnTo>
                    <a:pt x="1227129" y="1747"/>
                  </a:lnTo>
                  <a:lnTo>
                    <a:pt x="1267283" y="936"/>
                  </a:lnTo>
                  <a:lnTo>
                    <a:pt x="1307520" y="373"/>
                  </a:lnTo>
                  <a:lnTo>
                    <a:pt x="1347810" y="63"/>
                  </a:lnTo>
                  <a:lnTo>
                    <a:pt x="1376028" y="0"/>
                  </a:lnTo>
                  <a:lnTo>
                    <a:pt x="1378043" y="1"/>
                  </a:lnTo>
                  <a:lnTo>
                    <a:pt x="1416336" y="635"/>
                  </a:lnTo>
                  <a:lnTo>
                    <a:pt x="1454600" y="2403"/>
                  </a:lnTo>
                  <a:lnTo>
                    <a:pt x="1492811" y="5282"/>
                  </a:lnTo>
                  <a:lnTo>
                    <a:pt x="1530941" y="9251"/>
                  </a:lnTo>
                  <a:lnTo>
                    <a:pt x="1568965" y="14289"/>
                  </a:lnTo>
                  <a:lnTo>
                    <a:pt x="1606855" y="20374"/>
                  </a:lnTo>
                  <a:lnTo>
                    <a:pt x="1644585" y="27485"/>
                  </a:lnTo>
                  <a:lnTo>
                    <a:pt x="1682130" y="35600"/>
                  </a:lnTo>
                  <a:lnTo>
                    <a:pt x="1719462" y="44698"/>
                  </a:lnTo>
                  <a:lnTo>
                    <a:pt x="1756555" y="54758"/>
                  </a:lnTo>
                  <a:lnTo>
                    <a:pt x="1793384" y="65757"/>
                  </a:lnTo>
                  <a:lnTo>
                    <a:pt x="1829920" y="77676"/>
                  </a:lnTo>
                  <a:lnTo>
                    <a:pt x="1866139" y="90491"/>
                  </a:lnTo>
                  <a:lnTo>
                    <a:pt x="1902014" y="104183"/>
                  </a:lnTo>
                  <a:lnTo>
                    <a:pt x="1937518" y="118728"/>
                  </a:lnTo>
                  <a:lnTo>
                    <a:pt x="1972625" y="134106"/>
                  </a:lnTo>
                  <a:lnTo>
                    <a:pt x="2007309" y="150296"/>
                  </a:lnTo>
                  <a:lnTo>
                    <a:pt x="2041544" y="167275"/>
                  </a:lnTo>
                  <a:lnTo>
                    <a:pt x="2075302" y="185023"/>
                  </a:lnTo>
                  <a:lnTo>
                    <a:pt x="2110294" y="204512"/>
                  </a:lnTo>
                  <a:lnTo>
                    <a:pt x="2144699" y="224804"/>
                  </a:lnTo>
                  <a:lnTo>
                    <a:pt x="2178484" y="245874"/>
                  </a:lnTo>
                  <a:lnTo>
                    <a:pt x="2211622" y="267696"/>
                  </a:lnTo>
                  <a:lnTo>
                    <a:pt x="2244079" y="290245"/>
                  </a:lnTo>
                  <a:lnTo>
                    <a:pt x="2275825" y="313498"/>
                  </a:lnTo>
                  <a:lnTo>
                    <a:pt x="2306831" y="337429"/>
                  </a:lnTo>
                  <a:lnTo>
                    <a:pt x="2337065" y="362012"/>
                  </a:lnTo>
                  <a:lnTo>
                    <a:pt x="2366496" y="387222"/>
                  </a:lnTo>
                  <a:lnTo>
                    <a:pt x="2395093" y="413036"/>
                  </a:lnTo>
                  <a:lnTo>
                    <a:pt x="2422827" y="439427"/>
                  </a:lnTo>
                  <a:lnTo>
                    <a:pt x="2450983" y="467732"/>
                  </a:lnTo>
                  <a:lnTo>
                    <a:pt x="2478117" y="496618"/>
                  </a:lnTo>
                  <a:lnTo>
                    <a:pt x="2504192" y="526054"/>
                  </a:lnTo>
                  <a:lnTo>
                    <a:pt x="2529175" y="556014"/>
                  </a:lnTo>
                  <a:lnTo>
                    <a:pt x="2553027" y="586467"/>
                  </a:lnTo>
                  <a:lnTo>
                    <a:pt x="2575716" y="617384"/>
                  </a:lnTo>
                  <a:lnTo>
                    <a:pt x="2598196" y="650241"/>
                  </a:lnTo>
                  <a:lnTo>
                    <a:pt x="2619318" y="683542"/>
                  </a:lnTo>
                  <a:lnTo>
                    <a:pt x="2639041" y="717255"/>
                  </a:lnTo>
                  <a:lnTo>
                    <a:pt x="2657323" y="751346"/>
                  </a:lnTo>
                  <a:lnTo>
                    <a:pt x="2674125" y="785782"/>
                  </a:lnTo>
                  <a:lnTo>
                    <a:pt x="2690063" y="822116"/>
                  </a:lnTo>
                  <a:lnTo>
                    <a:pt x="2704289" y="858753"/>
                  </a:lnTo>
                  <a:lnTo>
                    <a:pt x="2716758" y="895654"/>
                  </a:lnTo>
                  <a:lnTo>
                    <a:pt x="2727424" y="932782"/>
                  </a:lnTo>
                  <a:lnTo>
                    <a:pt x="2736238" y="970098"/>
                  </a:lnTo>
                  <a:lnTo>
                    <a:pt x="2743412" y="1009197"/>
                  </a:lnTo>
                  <a:lnTo>
                    <a:pt x="2748467" y="1048416"/>
                  </a:lnTo>
                  <a:lnTo>
                    <a:pt x="2751349" y="1087713"/>
                  </a:lnTo>
                  <a:lnTo>
                    <a:pt x="2751554" y="1092628"/>
                  </a:lnTo>
                  <a:lnTo>
                    <a:pt x="2751574" y="1093649"/>
                  </a:lnTo>
                </a:path>
              </a:pathLst>
            </a:custGeom>
            <a:noFill/>
            <a:ln cap="flat" cmpd="sng" w="25375">
              <a:solidFill>
                <a:srgbClr val="6095C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86" name="Google Shape;2086;p62"/>
            <p:cNvSpPr/>
            <p:nvPr/>
          </p:nvSpPr>
          <p:spPr>
            <a:xfrm>
              <a:off x="8015804" y="2160190"/>
              <a:ext cx="41701" cy="45684"/>
            </a:xfrm>
            <a:custGeom>
              <a:rect b="b" l="l" r="r" t="t"/>
              <a:pathLst>
                <a:path extrusionOk="0" h="116839" w="118109">
                  <a:moveTo>
                    <a:pt x="13877" y="1710"/>
                  </a:moveTo>
                  <a:lnTo>
                    <a:pt x="1897" y="9009"/>
                  </a:lnTo>
                  <a:lnTo>
                    <a:pt x="0" y="16823"/>
                  </a:lnTo>
                  <a:lnTo>
                    <a:pt x="60873" y="116743"/>
                  </a:lnTo>
                  <a:lnTo>
                    <a:pt x="88998" y="66342"/>
                  </a:lnTo>
                  <a:lnTo>
                    <a:pt x="59910" y="66342"/>
                  </a:lnTo>
                  <a:lnTo>
                    <a:pt x="21691" y="3608"/>
                  </a:lnTo>
                  <a:lnTo>
                    <a:pt x="13877" y="1710"/>
                  </a:lnTo>
                  <a:close/>
                </a:path>
                <a:path extrusionOk="0" h="116839" w="118109">
                  <a:moveTo>
                    <a:pt x="103442" y="0"/>
                  </a:moveTo>
                  <a:lnTo>
                    <a:pt x="95707" y="2194"/>
                  </a:lnTo>
                  <a:lnTo>
                    <a:pt x="59910" y="66342"/>
                  </a:lnTo>
                  <a:lnTo>
                    <a:pt x="88998" y="66342"/>
                  </a:lnTo>
                  <a:lnTo>
                    <a:pt x="117886" y="14571"/>
                  </a:lnTo>
                  <a:lnTo>
                    <a:pt x="115691" y="6835"/>
                  </a:lnTo>
                  <a:lnTo>
                    <a:pt x="103442" y="0"/>
                  </a:lnTo>
                  <a:close/>
                </a:path>
              </a:pathLst>
            </a:custGeom>
            <a:solidFill>
              <a:srgbClr val="6095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87" name="Google Shape;2087;p62"/>
            <p:cNvSpPr/>
            <p:nvPr/>
          </p:nvSpPr>
          <p:spPr>
            <a:xfrm>
              <a:off x="7943770" y="2194636"/>
              <a:ext cx="186371" cy="654928"/>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88" name="Google Shape;2088;p62"/>
            <p:cNvSpPr/>
            <p:nvPr/>
          </p:nvSpPr>
          <p:spPr>
            <a:xfrm>
              <a:off x="7962190" y="2205837"/>
              <a:ext cx="150214" cy="615293"/>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89" name="Google Shape;2089;p62"/>
            <p:cNvSpPr/>
            <p:nvPr/>
          </p:nvSpPr>
          <p:spPr>
            <a:xfrm>
              <a:off x="7962190" y="2205837"/>
              <a:ext cx="150214" cy="615496"/>
            </a:xfrm>
            <a:custGeom>
              <a:rect b="b" l="l" r="r" t="t"/>
              <a:pathLst>
                <a:path extrusionOk="0" h="1574164" w="425450">
                  <a:moveTo>
                    <a:pt x="0" y="0"/>
                  </a:moveTo>
                  <a:lnTo>
                    <a:pt x="425449" y="0"/>
                  </a:lnTo>
                  <a:lnTo>
                    <a:pt x="425449" y="1573647"/>
                  </a:lnTo>
                  <a:lnTo>
                    <a:pt x="0" y="1573647"/>
                  </a:lnTo>
                  <a:lnTo>
                    <a:pt x="0" y="0"/>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90" name="Google Shape;2090;p62"/>
            <p:cNvSpPr/>
            <p:nvPr/>
          </p:nvSpPr>
          <p:spPr>
            <a:xfrm>
              <a:off x="7111024" y="1819231"/>
              <a:ext cx="36687" cy="124972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91" name="Google Shape;2091;p62"/>
            <p:cNvSpPr/>
            <p:nvPr/>
          </p:nvSpPr>
          <p:spPr>
            <a:xfrm>
              <a:off x="7129670" y="1829524"/>
              <a:ext cx="0" cy="1214358"/>
            </a:xfrm>
            <a:custGeom>
              <a:rect b="b" l="l" r="r" t="t"/>
              <a:pathLst>
                <a:path extrusionOk="0" h="3105785" w="120000">
                  <a:moveTo>
                    <a:pt x="0" y="0"/>
                  </a:moveTo>
                  <a:lnTo>
                    <a:pt x="0" y="3105482"/>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92" name="Google Shape;2092;p62"/>
            <p:cNvSpPr/>
            <p:nvPr/>
          </p:nvSpPr>
          <p:spPr>
            <a:xfrm>
              <a:off x="5622986" y="2132881"/>
              <a:ext cx="36687" cy="721559"/>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93" name="Google Shape;2093;p62"/>
            <p:cNvSpPr/>
            <p:nvPr/>
          </p:nvSpPr>
          <p:spPr>
            <a:xfrm>
              <a:off x="5640742" y="2142887"/>
              <a:ext cx="0" cy="685264"/>
            </a:xfrm>
            <a:custGeom>
              <a:rect b="b" l="l" r="r" t="t"/>
              <a:pathLst>
                <a:path extrusionOk="0" h="1752600" w="120000">
                  <a:moveTo>
                    <a:pt x="0" y="0"/>
                  </a:moveTo>
                  <a:lnTo>
                    <a:pt x="0" y="175259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94" name="Google Shape;2094;p62"/>
            <p:cNvSpPr/>
            <p:nvPr/>
          </p:nvSpPr>
          <p:spPr>
            <a:xfrm>
              <a:off x="5828435" y="2132881"/>
              <a:ext cx="36687" cy="721559"/>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95" name="Google Shape;2095;p62"/>
            <p:cNvSpPr/>
            <p:nvPr/>
          </p:nvSpPr>
          <p:spPr>
            <a:xfrm>
              <a:off x="5847006" y="2142887"/>
              <a:ext cx="0" cy="685264"/>
            </a:xfrm>
            <a:custGeom>
              <a:rect b="b" l="l" r="r" t="t"/>
              <a:pathLst>
                <a:path extrusionOk="0" h="1752600" w="120000">
                  <a:moveTo>
                    <a:pt x="0" y="0"/>
                  </a:moveTo>
                  <a:lnTo>
                    <a:pt x="0" y="175259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96" name="Google Shape;2096;p62"/>
            <p:cNvSpPr/>
            <p:nvPr/>
          </p:nvSpPr>
          <p:spPr>
            <a:xfrm>
              <a:off x="6035352" y="2132881"/>
              <a:ext cx="36687" cy="721559"/>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97" name="Google Shape;2097;p62"/>
            <p:cNvSpPr/>
            <p:nvPr/>
          </p:nvSpPr>
          <p:spPr>
            <a:xfrm>
              <a:off x="6053270" y="2142887"/>
              <a:ext cx="0" cy="685264"/>
            </a:xfrm>
            <a:custGeom>
              <a:rect b="b" l="l" r="r" t="t"/>
              <a:pathLst>
                <a:path extrusionOk="0" h="1752600" w="120000">
                  <a:moveTo>
                    <a:pt x="0" y="0"/>
                  </a:moveTo>
                  <a:lnTo>
                    <a:pt x="0" y="175259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98" name="Google Shape;2098;p62"/>
            <p:cNvSpPr/>
            <p:nvPr/>
          </p:nvSpPr>
          <p:spPr>
            <a:xfrm>
              <a:off x="6240801" y="2132881"/>
              <a:ext cx="36687" cy="721559"/>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99" name="Google Shape;2099;p62"/>
            <p:cNvSpPr/>
            <p:nvPr/>
          </p:nvSpPr>
          <p:spPr>
            <a:xfrm>
              <a:off x="6259534" y="2142887"/>
              <a:ext cx="0" cy="685264"/>
            </a:xfrm>
            <a:custGeom>
              <a:rect b="b" l="l" r="r" t="t"/>
              <a:pathLst>
                <a:path extrusionOk="0" h="1752600" w="120000">
                  <a:moveTo>
                    <a:pt x="0" y="0"/>
                  </a:moveTo>
                  <a:lnTo>
                    <a:pt x="0" y="175259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00" name="Google Shape;2100;p62"/>
            <p:cNvSpPr/>
            <p:nvPr/>
          </p:nvSpPr>
          <p:spPr>
            <a:xfrm>
              <a:off x="5414602" y="2339273"/>
              <a:ext cx="1015504" cy="40628"/>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01" name="Google Shape;2101;p62"/>
            <p:cNvSpPr/>
            <p:nvPr/>
          </p:nvSpPr>
          <p:spPr>
            <a:xfrm>
              <a:off x="5430643" y="2351446"/>
              <a:ext cx="983118" cy="0"/>
            </a:xfrm>
            <a:custGeom>
              <a:rect b="b" l="l" r="r" t="t"/>
              <a:pathLst>
                <a:path extrusionOk="0" h="120000" w="2784475">
                  <a:moveTo>
                    <a:pt x="2784474"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02" name="Google Shape;2102;p62"/>
            <p:cNvSpPr/>
            <p:nvPr/>
          </p:nvSpPr>
          <p:spPr>
            <a:xfrm>
              <a:off x="5435147" y="2586293"/>
              <a:ext cx="1015504" cy="40628"/>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03" name="Google Shape;2103;p62"/>
            <p:cNvSpPr/>
            <p:nvPr/>
          </p:nvSpPr>
          <p:spPr>
            <a:xfrm>
              <a:off x="5450999" y="2598685"/>
              <a:ext cx="983118" cy="0"/>
            </a:xfrm>
            <a:custGeom>
              <a:rect b="b" l="l" r="r" t="t"/>
              <a:pathLst>
                <a:path extrusionOk="0" h="120000" w="2784475">
                  <a:moveTo>
                    <a:pt x="2784474"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04" name="Google Shape;2104;p62"/>
            <p:cNvSpPr/>
            <p:nvPr/>
          </p:nvSpPr>
          <p:spPr>
            <a:xfrm>
              <a:off x="6908510" y="2030498"/>
              <a:ext cx="422638" cy="40628"/>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05" name="Google Shape;2105;p62"/>
            <p:cNvSpPr/>
            <p:nvPr/>
          </p:nvSpPr>
          <p:spPr>
            <a:xfrm>
              <a:off x="6924818" y="2043310"/>
              <a:ext cx="390109" cy="0"/>
            </a:xfrm>
            <a:custGeom>
              <a:rect b="b" l="l" r="r" t="t"/>
              <a:pathLst>
                <a:path extrusionOk="0" h="120000" w="1104900">
                  <a:moveTo>
                    <a:pt x="1104898"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06" name="Google Shape;2106;p62"/>
            <p:cNvSpPr/>
            <p:nvPr/>
          </p:nvSpPr>
          <p:spPr>
            <a:xfrm>
              <a:off x="6912912" y="2269392"/>
              <a:ext cx="422638" cy="40628"/>
            </a:xfrm>
            <a:prstGeom prst="rect">
              <a:avLst/>
            </a:prstGeom>
            <a:blipFill rotWithShape="1">
              <a:blip r:embed="rId2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07" name="Google Shape;2107;p62"/>
            <p:cNvSpPr/>
            <p:nvPr/>
          </p:nvSpPr>
          <p:spPr>
            <a:xfrm>
              <a:off x="6929421" y="2281663"/>
              <a:ext cx="390109" cy="0"/>
            </a:xfrm>
            <a:custGeom>
              <a:rect b="b" l="l" r="r" t="t"/>
              <a:pathLst>
                <a:path extrusionOk="0" h="120000" w="1104900">
                  <a:moveTo>
                    <a:pt x="1104898"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08" name="Google Shape;2108;p62"/>
            <p:cNvSpPr/>
            <p:nvPr/>
          </p:nvSpPr>
          <p:spPr>
            <a:xfrm>
              <a:off x="6908510" y="2508287"/>
              <a:ext cx="422638" cy="40628"/>
            </a:xfrm>
            <a:prstGeom prst="rect">
              <a:avLst/>
            </a:prstGeom>
            <a:blipFill rotWithShape="1">
              <a:blip r:embed="rId2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09" name="Google Shape;2109;p62"/>
            <p:cNvSpPr/>
            <p:nvPr/>
          </p:nvSpPr>
          <p:spPr>
            <a:xfrm>
              <a:off x="6924818" y="2520015"/>
              <a:ext cx="390109" cy="0"/>
            </a:xfrm>
            <a:custGeom>
              <a:rect b="b" l="l" r="r" t="t"/>
              <a:pathLst>
                <a:path extrusionOk="0" h="120000" w="1104900">
                  <a:moveTo>
                    <a:pt x="1104898"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10" name="Google Shape;2110;p62"/>
            <p:cNvSpPr/>
            <p:nvPr/>
          </p:nvSpPr>
          <p:spPr>
            <a:xfrm>
              <a:off x="6908510" y="2745556"/>
              <a:ext cx="422638" cy="40628"/>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11" name="Google Shape;2111;p62"/>
            <p:cNvSpPr/>
            <p:nvPr/>
          </p:nvSpPr>
          <p:spPr>
            <a:xfrm>
              <a:off x="6924818" y="2758369"/>
              <a:ext cx="390109" cy="0"/>
            </a:xfrm>
            <a:custGeom>
              <a:rect b="b" l="l" r="r" t="t"/>
              <a:pathLst>
                <a:path extrusionOk="0" h="120000" w="1104900">
                  <a:moveTo>
                    <a:pt x="1104898"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12" name="Google Shape;2112;p62"/>
            <p:cNvSpPr/>
            <p:nvPr/>
          </p:nvSpPr>
          <p:spPr>
            <a:xfrm>
              <a:off x="8119869" y="2132881"/>
              <a:ext cx="39622" cy="745936"/>
            </a:xfrm>
            <a:prstGeom prst="rect">
              <a:avLst/>
            </a:prstGeom>
            <a:blipFill rotWithShape="1">
              <a:blip r:embed="rId2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13" name="Google Shape;2113;p62"/>
            <p:cNvSpPr/>
            <p:nvPr/>
          </p:nvSpPr>
          <p:spPr>
            <a:xfrm>
              <a:off x="8138129" y="2142887"/>
              <a:ext cx="3363" cy="711085"/>
            </a:xfrm>
            <a:custGeom>
              <a:rect b="b" l="l" r="r" t="t"/>
              <a:pathLst>
                <a:path extrusionOk="0" h="1818639" w="9525">
                  <a:moveTo>
                    <a:pt x="0" y="0"/>
                  </a:moveTo>
                  <a:lnTo>
                    <a:pt x="9358" y="1818105"/>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14" name="Google Shape;2114;p62"/>
            <p:cNvSpPr/>
            <p:nvPr/>
          </p:nvSpPr>
          <p:spPr>
            <a:xfrm>
              <a:off x="7926160" y="2368525"/>
              <a:ext cx="403560" cy="43878"/>
            </a:xfrm>
            <a:prstGeom prst="rect">
              <a:avLst/>
            </a:prstGeom>
            <a:blipFill rotWithShape="1">
              <a:blip r:embed="rId2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15" name="Google Shape;2115;p62"/>
            <p:cNvSpPr/>
            <p:nvPr/>
          </p:nvSpPr>
          <p:spPr>
            <a:xfrm>
              <a:off x="7941836" y="2381240"/>
              <a:ext cx="372397" cy="3476"/>
            </a:xfrm>
            <a:custGeom>
              <a:rect b="b" l="l" r="r" t="t"/>
              <a:pathLst>
                <a:path extrusionOk="0" h="8889" w="1054734">
                  <a:moveTo>
                    <a:pt x="1054266" y="8594"/>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16" name="Google Shape;2116;p62"/>
            <p:cNvSpPr/>
            <p:nvPr/>
          </p:nvSpPr>
          <p:spPr>
            <a:xfrm>
              <a:off x="7946705" y="2586293"/>
              <a:ext cx="383015" cy="40628"/>
            </a:xfrm>
            <a:prstGeom prst="rect">
              <a:avLst/>
            </a:prstGeom>
            <a:blipFill rotWithShape="1">
              <a:blip r:embed="rId2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17" name="Google Shape;2117;p62"/>
            <p:cNvSpPr/>
            <p:nvPr/>
          </p:nvSpPr>
          <p:spPr>
            <a:xfrm>
              <a:off x="7962191" y="2598685"/>
              <a:ext cx="351994" cy="0"/>
            </a:xfrm>
            <a:custGeom>
              <a:rect b="b" l="l" r="r" t="t"/>
              <a:pathLst>
                <a:path extrusionOk="0" h="120000" w="996950">
                  <a:moveTo>
                    <a:pt x="996613"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18" name="Google Shape;2118;p62"/>
            <p:cNvSpPr/>
            <p:nvPr/>
          </p:nvSpPr>
          <p:spPr>
            <a:xfrm>
              <a:off x="5527933" y="2310411"/>
              <a:ext cx="2567541" cy="820579"/>
            </a:xfrm>
            <a:custGeom>
              <a:rect b="b" l="l" r="r" t="t"/>
              <a:pathLst>
                <a:path extrusionOk="0" h="2098675" w="7272020">
                  <a:moveTo>
                    <a:pt x="0" y="0"/>
                  </a:moveTo>
                  <a:lnTo>
                    <a:pt x="809" y="38417"/>
                  </a:lnTo>
                  <a:lnTo>
                    <a:pt x="3224" y="76822"/>
                  </a:lnTo>
                  <a:lnTo>
                    <a:pt x="7225" y="115204"/>
                  </a:lnTo>
                  <a:lnTo>
                    <a:pt x="12792" y="153552"/>
                  </a:lnTo>
                  <a:lnTo>
                    <a:pt x="19905" y="191855"/>
                  </a:lnTo>
                  <a:lnTo>
                    <a:pt x="28544" y="230100"/>
                  </a:lnTo>
                  <a:lnTo>
                    <a:pt x="38690" y="268276"/>
                  </a:lnTo>
                  <a:lnTo>
                    <a:pt x="49829" y="304851"/>
                  </a:lnTo>
                  <a:lnTo>
                    <a:pt x="62320" y="341341"/>
                  </a:lnTo>
                  <a:lnTo>
                    <a:pt x="76147" y="377737"/>
                  </a:lnTo>
                  <a:lnTo>
                    <a:pt x="91290" y="414029"/>
                  </a:lnTo>
                  <a:lnTo>
                    <a:pt x="107734" y="450206"/>
                  </a:lnTo>
                  <a:lnTo>
                    <a:pt x="124696" y="484759"/>
                  </a:lnTo>
                  <a:lnTo>
                    <a:pt x="142820" y="519189"/>
                  </a:lnTo>
                  <a:lnTo>
                    <a:pt x="162091" y="553487"/>
                  </a:lnTo>
                  <a:lnTo>
                    <a:pt x="182493" y="587644"/>
                  </a:lnTo>
                  <a:lnTo>
                    <a:pt x="203052" y="620176"/>
                  </a:lnTo>
                  <a:lnTo>
                    <a:pt x="224619" y="652562"/>
                  </a:lnTo>
                  <a:lnTo>
                    <a:pt x="247180" y="684795"/>
                  </a:lnTo>
                  <a:lnTo>
                    <a:pt x="270721" y="716868"/>
                  </a:lnTo>
                  <a:lnTo>
                    <a:pt x="294094" y="747326"/>
                  </a:lnTo>
                  <a:lnTo>
                    <a:pt x="318337" y="777624"/>
                  </a:lnTo>
                  <a:lnTo>
                    <a:pt x="343436" y="807754"/>
                  </a:lnTo>
                  <a:lnTo>
                    <a:pt x="369382" y="837711"/>
                  </a:lnTo>
                  <a:lnTo>
                    <a:pt x="394867" y="866073"/>
                  </a:lnTo>
                  <a:lnTo>
                    <a:pt x="421099" y="894266"/>
                  </a:lnTo>
                  <a:lnTo>
                    <a:pt x="448066" y="922283"/>
                  </a:lnTo>
                  <a:lnTo>
                    <a:pt x="475760" y="950119"/>
                  </a:lnTo>
                  <a:lnTo>
                    <a:pt x="504169" y="977767"/>
                  </a:lnTo>
                  <a:lnTo>
                    <a:pt x="533284" y="1005222"/>
                  </a:lnTo>
                  <a:lnTo>
                    <a:pt x="561587" y="1031120"/>
                  </a:lnTo>
                  <a:lnTo>
                    <a:pt x="590510" y="1056834"/>
                  </a:lnTo>
                  <a:lnTo>
                    <a:pt x="620042" y="1082357"/>
                  </a:lnTo>
                  <a:lnTo>
                    <a:pt x="650176" y="1107687"/>
                  </a:lnTo>
                  <a:lnTo>
                    <a:pt x="680903" y="1132816"/>
                  </a:lnTo>
                  <a:lnTo>
                    <a:pt x="712214" y="1157741"/>
                  </a:lnTo>
                  <a:lnTo>
                    <a:pt x="742407" y="1181160"/>
                  </a:lnTo>
                  <a:lnTo>
                    <a:pt x="762820" y="1196666"/>
                  </a:lnTo>
                  <a:lnTo>
                    <a:pt x="764531" y="1197955"/>
                  </a:lnTo>
                  <a:lnTo>
                    <a:pt x="795596" y="1221040"/>
                  </a:lnTo>
                  <a:lnTo>
                    <a:pt x="827158" y="1243925"/>
                  </a:lnTo>
                  <a:lnTo>
                    <a:pt x="859209" y="1266606"/>
                  </a:lnTo>
                  <a:lnTo>
                    <a:pt x="891741" y="1289079"/>
                  </a:lnTo>
                  <a:lnTo>
                    <a:pt x="911856" y="1302707"/>
                  </a:lnTo>
                  <a:lnTo>
                    <a:pt x="913693" y="1303943"/>
                  </a:lnTo>
                  <a:lnTo>
                    <a:pt x="935853" y="1318710"/>
                  </a:lnTo>
                  <a:lnTo>
                    <a:pt x="937709" y="1319937"/>
                  </a:lnTo>
                  <a:lnTo>
                    <a:pt x="939567" y="1321163"/>
                  </a:lnTo>
                  <a:lnTo>
                    <a:pt x="941426" y="1322387"/>
                  </a:lnTo>
                  <a:lnTo>
                    <a:pt x="943286" y="1323612"/>
                  </a:lnTo>
                  <a:lnTo>
                    <a:pt x="977015" y="1345532"/>
                  </a:lnTo>
                  <a:lnTo>
                    <a:pt x="1007378" y="1364829"/>
                  </a:lnTo>
                  <a:lnTo>
                    <a:pt x="1009287" y="1366030"/>
                  </a:lnTo>
                  <a:lnTo>
                    <a:pt x="1011199" y="1367229"/>
                  </a:lnTo>
                  <a:lnTo>
                    <a:pt x="1013111" y="1368428"/>
                  </a:lnTo>
                  <a:lnTo>
                    <a:pt x="1015025" y="1369626"/>
                  </a:lnTo>
                  <a:lnTo>
                    <a:pt x="1016939" y="1370823"/>
                  </a:lnTo>
                  <a:lnTo>
                    <a:pt x="1018856" y="1372019"/>
                  </a:lnTo>
                  <a:lnTo>
                    <a:pt x="1020774" y="1373216"/>
                  </a:lnTo>
                  <a:lnTo>
                    <a:pt x="1022693" y="1374411"/>
                  </a:lnTo>
                  <a:lnTo>
                    <a:pt x="1024613" y="1375605"/>
                  </a:lnTo>
                  <a:lnTo>
                    <a:pt x="1026535" y="1376799"/>
                  </a:lnTo>
                  <a:lnTo>
                    <a:pt x="1028459" y="1377992"/>
                  </a:lnTo>
                  <a:lnTo>
                    <a:pt x="1030383" y="1379185"/>
                  </a:lnTo>
                  <a:lnTo>
                    <a:pt x="1063311" y="1399345"/>
                  </a:lnTo>
                  <a:lnTo>
                    <a:pt x="1075026" y="1406411"/>
                  </a:lnTo>
                  <a:lnTo>
                    <a:pt x="1076983" y="1407587"/>
                  </a:lnTo>
                  <a:lnTo>
                    <a:pt x="1110459" y="1427451"/>
                  </a:lnTo>
                  <a:lnTo>
                    <a:pt x="1120378" y="1433253"/>
                  </a:lnTo>
                  <a:lnTo>
                    <a:pt x="1122365" y="1434412"/>
                  </a:lnTo>
                  <a:lnTo>
                    <a:pt x="1140313" y="1444801"/>
                  </a:lnTo>
                  <a:lnTo>
                    <a:pt x="1142313" y="1445952"/>
                  </a:lnTo>
                  <a:lnTo>
                    <a:pt x="1144315" y="1447102"/>
                  </a:lnTo>
                  <a:lnTo>
                    <a:pt x="1146319" y="1448251"/>
                  </a:lnTo>
                  <a:lnTo>
                    <a:pt x="1148323" y="1449400"/>
                  </a:lnTo>
                  <a:lnTo>
                    <a:pt x="1150329" y="1450547"/>
                  </a:lnTo>
                  <a:lnTo>
                    <a:pt x="1152336" y="1451695"/>
                  </a:lnTo>
                  <a:lnTo>
                    <a:pt x="1154345" y="1452841"/>
                  </a:lnTo>
                  <a:lnTo>
                    <a:pt x="1166423" y="1459701"/>
                  </a:lnTo>
                  <a:lnTo>
                    <a:pt x="1168440" y="1460842"/>
                  </a:lnTo>
                  <a:lnTo>
                    <a:pt x="1202931" y="1480119"/>
                  </a:lnTo>
                  <a:lnTo>
                    <a:pt x="1204971" y="1481247"/>
                  </a:lnTo>
                  <a:lnTo>
                    <a:pt x="1239847" y="1500287"/>
                  </a:lnTo>
                  <a:lnTo>
                    <a:pt x="1256384" y="1509168"/>
                  </a:lnTo>
                  <a:lnTo>
                    <a:pt x="1258456" y="1510275"/>
                  </a:lnTo>
                  <a:lnTo>
                    <a:pt x="1260530" y="1511381"/>
                  </a:lnTo>
                  <a:lnTo>
                    <a:pt x="1262605" y="1512486"/>
                  </a:lnTo>
                  <a:lnTo>
                    <a:pt x="1264681" y="1513590"/>
                  </a:lnTo>
                  <a:lnTo>
                    <a:pt x="1266759" y="1514693"/>
                  </a:lnTo>
                  <a:lnTo>
                    <a:pt x="1268837" y="1515796"/>
                  </a:lnTo>
                  <a:lnTo>
                    <a:pt x="1270917" y="1516898"/>
                  </a:lnTo>
                  <a:lnTo>
                    <a:pt x="1272998" y="1517999"/>
                  </a:lnTo>
                  <a:lnTo>
                    <a:pt x="1275081" y="1519099"/>
                  </a:lnTo>
                  <a:lnTo>
                    <a:pt x="1277164" y="1520199"/>
                  </a:lnTo>
                  <a:lnTo>
                    <a:pt x="1279249" y="1521297"/>
                  </a:lnTo>
                  <a:lnTo>
                    <a:pt x="1281335" y="1522395"/>
                  </a:lnTo>
                  <a:lnTo>
                    <a:pt x="1283422" y="1523492"/>
                  </a:lnTo>
                  <a:lnTo>
                    <a:pt x="1285511" y="1524588"/>
                  </a:lnTo>
                  <a:lnTo>
                    <a:pt x="1287600" y="1525684"/>
                  </a:lnTo>
                  <a:lnTo>
                    <a:pt x="1323307" y="1544182"/>
                  </a:lnTo>
                  <a:lnTo>
                    <a:pt x="1325417" y="1545263"/>
                  </a:lnTo>
                  <a:lnTo>
                    <a:pt x="1344471" y="1554954"/>
                  </a:lnTo>
                  <a:lnTo>
                    <a:pt x="1346593" y="1556027"/>
                  </a:lnTo>
                  <a:lnTo>
                    <a:pt x="1348718" y="1557098"/>
                  </a:lnTo>
                  <a:lnTo>
                    <a:pt x="1350843" y="1558169"/>
                  </a:lnTo>
                  <a:lnTo>
                    <a:pt x="1352969" y="1559239"/>
                  </a:lnTo>
                  <a:lnTo>
                    <a:pt x="1355097" y="1560309"/>
                  </a:lnTo>
                  <a:lnTo>
                    <a:pt x="1357226" y="1561377"/>
                  </a:lnTo>
                  <a:lnTo>
                    <a:pt x="1359355" y="1562445"/>
                  </a:lnTo>
                  <a:lnTo>
                    <a:pt x="1361486" y="1563512"/>
                  </a:lnTo>
                  <a:lnTo>
                    <a:pt x="1363619" y="1564578"/>
                  </a:lnTo>
                  <a:lnTo>
                    <a:pt x="1365752" y="1565643"/>
                  </a:lnTo>
                  <a:lnTo>
                    <a:pt x="1367887" y="1566707"/>
                  </a:lnTo>
                  <a:lnTo>
                    <a:pt x="1370022" y="1567771"/>
                  </a:lnTo>
                  <a:lnTo>
                    <a:pt x="1382861" y="1574134"/>
                  </a:lnTo>
                  <a:lnTo>
                    <a:pt x="1385004" y="1575192"/>
                  </a:lnTo>
                  <a:lnTo>
                    <a:pt x="1410819" y="1587818"/>
                  </a:lnTo>
                  <a:lnTo>
                    <a:pt x="1412977" y="1588865"/>
                  </a:lnTo>
                  <a:lnTo>
                    <a:pt x="1443316" y="1603429"/>
                  </a:lnTo>
                  <a:lnTo>
                    <a:pt x="1445491" y="1604463"/>
                  </a:lnTo>
                  <a:lnTo>
                    <a:pt x="1480449" y="1620889"/>
                  </a:lnTo>
                  <a:lnTo>
                    <a:pt x="1489232" y="1624960"/>
                  </a:lnTo>
                  <a:lnTo>
                    <a:pt x="1491430" y="1625976"/>
                  </a:lnTo>
                  <a:lnTo>
                    <a:pt x="1517897" y="1638096"/>
                  </a:lnTo>
                  <a:lnTo>
                    <a:pt x="1520109" y="1639101"/>
                  </a:lnTo>
                  <a:lnTo>
                    <a:pt x="1546743" y="1651083"/>
                  </a:lnTo>
                  <a:lnTo>
                    <a:pt x="1548969" y="1652076"/>
                  </a:lnTo>
                  <a:lnTo>
                    <a:pt x="1584733" y="1667838"/>
                  </a:lnTo>
                  <a:lnTo>
                    <a:pt x="1598213" y="1673689"/>
                  </a:lnTo>
                  <a:lnTo>
                    <a:pt x="1600463" y="1674662"/>
                  </a:lnTo>
                  <a:lnTo>
                    <a:pt x="1613986" y="1680474"/>
                  </a:lnTo>
                  <a:lnTo>
                    <a:pt x="1616243" y="1681440"/>
                  </a:lnTo>
                  <a:lnTo>
                    <a:pt x="1618501" y="1682405"/>
                  </a:lnTo>
                  <a:lnTo>
                    <a:pt x="1620761" y="1683369"/>
                  </a:lnTo>
                  <a:lnTo>
                    <a:pt x="1623021" y="1684331"/>
                  </a:lnTo>
                  <a:lnTo>
                    <a:pt x="1625283" y="1685293"/>
                  </a:lnTo>
                  <a:lnTo>
                    <a:pt x="1627545" y="1686255"/>
                  </a:lnTo>
                  <a:lnTo>
                    <a:pt x="1629809" y="1687215"/>
                  </a:lnTo>
                  <a:lnTo>
                    <a:pt x="1632073" y="1688174"/>
                  </a:lnTo>
                  <a:lnTo>
                    <a:pt x="1634339" y="1689132"/>
                  </a:lnTo>
                  <a:lnTo>
                    <a:pt x="1636605" y="1690090"/>
                  </a:lnTo>
                  <a:lnTo>
                    <a:pt x="1638873" y="1691046"/>
                  </a:lnTo>
                  <a:lnTo>
                    <a:pt x="1641141" y="1692002"/>
                  </a:lnTo>
                  <a:lnTo>
                    <a:pt x="1643411" y="1692956"/>
                  </a:lnTo>
                  <a:lnTo>
                    <a:pt x="1682143" y="1709043"/>
                  </a:lnTo>
                  <a:lnTo>
                    <a:pt x="1718856" y="1723936"/>
                  </a:lnTo>
                  <a:lnTo>
                    <a:pt x="1755813" y="1738586"/>
                  </a:lnTo>
                  <a:lnTo>
                    <a:pt x="1793011" y="1752990"/>
                  </a:lnTo>
                  <a:lnTo>
                    <a:pt x="1830444" y="1767146"/>
                  </a:lnTo>
                  <a:lnTo>
                    <a:pt x="1868105" y="1781050"/>
                  </a:lnTo>
                  <a:lnTo>
                    <a:pt x="1894129" y="1790461"/>
                  </a:lnTo>
                  <a:lnTo>
                    <a:pt x="1896499" y="1791311"/>
                  </a:lnTo>
                  <a:lnTo>
                    <a:pt x="1934551" y="1804767"/>
                  </a:lnTo>
                  <a:lnTo>
                    <a:pt x="1972817" y="1817963"/>
                  </a:lnTo>
                  <a:lnTo>
                    <a:pt x="1977615" y="1819594"/>
                  </a:lnTo>
                  <a:lnTo>
                    <a:pt x="1980015" y="1820409"/>
                  </a:lnTo>
                  <a:lnTo>
                    <a:pt x="1982416" y="1821221"/>
                  </a:lnTo>
                  <a:lnTo>
                    <a:pt x="1984818" y="1822034"/>
                  </a:lnTo>
                  <a:lnTo>
                    <a:pt x="1987221" y="1822844"/>
                  </a:lnTo>
                  <a:lnTo>
                    <a:pt x="2013705" y="1831696"/>
                  </a:lnTo>
                  <a:lnTo>
                    <a:pt x="2016117" y="1832495"/>
                  </a:lnTo>
                  <a:lnTo>
                    <a:pt x="2018531" y="1833292"/>
                  </a:lnTo>
                  <a:lnTo>
                    <a:pt x="2020945" y="1834088"/>
                  </a:lnTo>
                  <a:lnTo>
                    <a:pt x="2023359" y="1834884"/>
                  </a:lnTo>
                  <a:lnTo>
                    <a:pt x="2059676" y="1846689"/>
                  </a:lnTo>
                  <a:lnTo>
                    <a:pt x="2096167" y="1858256"/>
                  </a:lnTo>
                  <a:lnTo>
                    <a:pt x="2132828" y="1869585"/>
                  </a:lnTo>
                  <a:lnTo>
                    <a:pt x="2167195" y="1879939"/>
                  </a:lnTo>
                  <a:lnTo>
                    <a:pt x="2169655" y="1880671"/>
                  </a:lnTo>
                  <a:lnTo>
                    <a:pt x="2172115" y="1881401"/>
                  </a:lnTo>
                  <a:lnTo>
                    <a:pt x="2174577" y="1882130"/>
                  </a:lnTo>
                  <a:lnTo>
                    <a:pt x="2177039" y="1882859"/>
                  </a:lnTo>
                  <a:lnTo>
                    <a:pt x="2214059" y="1893651"/>
                  </a:lnTo>
                  <a:lnTo>
                    <a:pt x="2251236" y="1904196"/>
                  </a:lnTo>
                  <a:lnTo>
                    <a:pt x="2288564" y="1914491"/>
                  </a:lnTo>
                  <a:lnTo>
                    <a:pt x="2291058" y="1915168"/>
                  </a:lnTo>
                  <a:lnTo>
                    <a:pt x="2293552" y="1915845"/>
                  </a:lnTo>
                  <a:lnTo>
                    <a:pt x="2306035" y="1919209"/>
                  </a:lnTo>
                  <a:lnTo>
                    <a:pt x="2308533" y="1919879"/>
                  </a:lnTo>
                  <a:lnTo>
                    <a:pt x="2311032" y="1920547"/>
                  </a:lnTo>
                  <a:lnTo>
                    <a:pt x="2313532" y="1921214"/>
                  </a:lnTo>
                  <a:lnTo>
                    <a:pt x="2316032" y="1921881"/>
                  </a:lnTo>
                  <a:lnTo>
                    <a:pt x="2331048" y="1925853"/>
                  </a:lnTo>
                  <a:lnTo>
                    <a:pt x="2333553" y="1926512"/>
                  </a:lnTo>
                  <a:lnTo>
                    <a:pt x="2336058" y="1927169"/>
                  </a:lnTo>
                  <a:lnTo>
                    <a:pt x="2338564" y="1927825"/>
                  </a:lnTo>
                  <a:lnTo>
                    <a:pt x="2341071" y="1928479"/>
                  </a:lnTo>
                  <a:lnTo>
                    <a:pt x="2343578" y="1929133"/>
                  </a:lnTo>
                  <a:lnTo>
                    <a:pt x="2346086" y="1929786"/>
                  </a:lnTo>
                  <a:lnTo>
                    <a:pt x="2348595" y="1930437"/>
                  </a:lnTo>
                  <a:lnTo>
                    <a:pt x="2351104" y="1931087"/>
                  </a:lnTo>
                  <a:lnTo>
                    <a:pt x="2353614" y="1931736"/>
                  </a:lnTo>
                  <a:lnTo>
                    <a:pt x="2356124" y="1932385"/>
                  </a:lnTo>
                  <a:lnTo>
                    <a:pt x="2358635" y="1933031"/>
                  </a:lnTo>
                  <a:lnTo>
                    <a:pt x="2361147" y="1933677"/>
                  </a:lnTo>
                  <a:lnTo>
                    <a:pt x="2363660" y="1934321"/>
                  </a:lnTo>
                  <a:lnTo>
                    <a:pt x="2366172" y="1934965"/>
                  </a:lnTo>
                  <a:lnTo>
                    <a:pt x="2403940" y="1944478"/>
                  </a:lnTo>
                  <a:lnTo>
                    <a:pt x="2441843" y="1953731"/>
                  </a:lnTo>
                  <a:lnTo>
                    <a:pt x="2479875" y="1962721"/>
                  </a:lnTo>
                  <a:lnTo>
                    <a:pt x="2482415" y="1963311"/>
                  </a:lnTo>
                  <a:lnTo>
                    <a:pt x="2484955" y="1963900"/>
                  </a:lnTo>
                  <a:lnTo>
                    <a:pt x="2487497" y="1964488"/>
                  </a:lnTo>
                  <a:lnTo>
                    <a:pt x="2490039" y="1965074"/>
                  </a:lnTo>
                  <a:lnTo>
                    <a:pt x="2492581" y="1965660"/>
                  </a:lnTo>
                  <a:lnTo>
                    <a:pt x="2530781" y="1974296"/>
                  </a:lnTo>
                  <a:lnTo>
                    <a:pt x="2533331" y="1974863"/>
                  </a:lnTo>
                  <a:lnTo>
                    <a:pt x="2556314" y="1979905"/>
                  </a:lnTo>
                  <a:lnTo>
                    <a:pt x="2558870" y="1980460"/>
                  </a:lnTo>
                  <a:lnTo>
                    <a:pt x="2561427" y="1981013"/>
                  </a:lnTo>
                  <a:lnTo>
                    <a:pt x="2563984" y="1981565"/>
                  </a:lnTo>
                  <a:lnTo>
                    <a:pt x="2566542" y="1982115"/>
                  </a:lnTo>
                  <a:lnTo>
                    <a:pt x="2569100" y="1982665"/>
                  </a:lnTo>
                  <a:lnTo>
                    <a:pt x="2592148" y="1987556"/>
                  </a:lnTo>
                  <a:lnTo>
                    <a:pt x="2594711" y="1988094"/>
                  </a:lnTo>
                  <a:lnTo>
                    <a:pt x="2622942" y="1993925"/>
                  </a:lnTo>
                  <a:lnTo>
                    <a:pt x="2625511" y="1994449"/>
                  </a:lnTo>
                  <a:lnTo>
                    <a:pt x="2628081" y="1994970"/>
                  </a:lnTo>
                  <a:lnTo>
                    <a:pt x="2630651" y="1995491"/>
                  </a:lnTo>
                  <a:lnTo>
                    <a:pt x="2633222" y="1996010"/>
                  </a:lnTo>
                  <a:lnTo>
                    <a:pt x="2671842" y="2003651"/>
                  </a:lnTo>
                  <a:lnTo>
                    <a:pt x="2674421" y="2004150"/>
                  </a:lnTo>
                  <a:lnTo>
                    <a:pt x="2676999" y="2004649"/>
                  </a:lnTo>
                  <a:lnTo>
                    <a:pt x="2715737" y="2011975"/>
                  </a:lnTo>
                  <a:lnTo>
                    <a:pt x="2731261" y="2014827"/>
                  </a:lnTo>
                  <a:lnTo>
                    <a:pt x="2733849" y="2015299"/>
                  </a:lnTo>
                  <a:lnTo>
                    <a:pt x="2736439" y="2015768"/>
                  </a:lnTo>
                  <a:lnTo>
                    <a:pt x="2739029" y="2016237"/>
                  </a:lnTo>
                  <a:lnTo>
                    <a:pt x="2741619" y="2016704"/>
                  </a:lnTo>
                  <a:lnTo>
                    <a:pt x="2757168" y="2019481"/>
                  </a:lnTo>
                  <a:lnTo>
                    <a:pt x="2759761" y="2019940"/>
                  </a:lnTo>
                  <a:lnTo>
                    <a:pt x="2798707" y="2026666"/>
                  </a:lnTo>
                  <a:lnTo>
                    <a:pt x="2809107" y="2028411"/>
                  </a:lnTo>
                  <a:lnTo>
                    <a:pt x="2811708" y="2028845"/>
                  </a:lnTo>
                  <a:lnTo>
                    <a:pt x="2848167" y="2034775"/>
                  </a:lnTo>
                  <a:lnTo>
                    <a:pt x="2850774" y="2035190"/>
                  </a:lnTo>
                  <a:lnTo>
                    <a:pt x="2889924" y="2041246"/>
                  </a:lnTo>
                  <a:lnTo>
                    <a:pt x="2929155" y="2047011"/>
                  </a:lnTo>
                  <a:lnTo>
                    <a:pt x="2942249" y="2048867"/>
                  </a:lnTo>
                  <a:lnTo>
                    <a:pt x="2944869" y="2049235"/>
                  </a:lnTo>
                  <a:lnTo>
                    <a:pt x="2968462" y="2052482"/>
                  </a:lnTo>
                  <a:lnTo>
                    <a:pt x="2971085" y="2052837"/>
                  </a:lnTo>
                  <a:lnTo>
                    <a:pt x="2973709" y="2053189"/>
                  </a:lnTo>
                  <a:lnTo>
                    <a:pt x="2976332" y="2053541"/>
                  </a:lnTo>
                  <a:lnTo>
                    <a:pt x="2978956" y="2053891"/>
                  </a:lnTo>
                  <a:lnTo>
                    <a:pt x="2994707" y="2055965"/>
                  </a:lnTo>
                  <a:lnTo>
                    <a:pt x="2997333" y="2056307"/>
                  </a:lnTo>
                  <a:lnTo>
                    <a:pt x="3018354" y="2058987"/>
                  </a:lnTo>
                  <a:lnTo>
                    <a:pt x="3020983" y="2059317"/>
                  </a:lnTo>
                  <a:lnTo>
                    <a:pt x="3023612" y="2059644"/>
                  </a:lnTo>
                  <a:lnTo>
                    <a:pt x="3026241" y="2059971"/>
                  </a:lnTo>
                  <a:lnTo>
                    <a:pt x="3028871" y="2060296"/>
                  </a:lnTo>
                  <a:lnTo>
                    <a:pt x="3042025" y="2061901"/>
                  </a:lnTo>
                  <a:lnTo>
                    <a:pt x="3044656" y="2062219"/>
                  </a:lnTo>
                  <a:lnTo>
                    <a:pt x="3047288" y="2062534"/>
                  </a:lnTo>
                  <a:lnTo>
                    <a:pt x="3049920" y="2062849"/>
                  </a:lnTo>
                  <a:lnTo>
                    <a:pt x="3052552" y="2063162"/>
                  </a:lnTo>
                  <a:lnTo>
                    <a:pt x="3092071" y="2067697"/>
                  </a:lnTo>
                  <a:lnTo>
                    <a:pt x="3131648" y="2071929"/>
                  </a:lnTo>
                  <a:lnTo>
                    <a:pt x="3152778" y="2074060"/>
                  </a:lnTo>
                  <a:lnTo>
                    <a:pt x="3155420" y="2074321"/>
                  </a:lnTo>
                  <a:lnTo>
                    <a:pt x="3158063" y="2074579"/>
                  </a:lnTo>
                  <a:lnTo>
                    <a:pt x="3160705" y="2074837"/>
                  </a:lnTo>
                  <a:lnTo>
                    <a:pt x="3163349" y="2075093"/>
                  </a:lnTo>
                  <a:lnTo>
                    <a:pt x="3165992" y="2075348"/>
                  </a:lnTo>
                  <a:lnTo>
                    <a:pt x="3168635" y="2075602"/>
                  </a:lnTo>
                  <a:lnTo>
                    <a:pt x="3171279" y="2075854"/>
                  </a:lnTo>
                  <a:lnTo>
                    <a:pt x="3173923" y="2076104"/>
                  </a:lnTo>
                  <a:lnTo>
                    <a:pt x="3176567" y="2076354"/>
                  </a:lnTo>
                  <a:lnTo>
                    <a:pt x="3179211" y="2076602"/>
                  </a:lnTo>
                  <a:lnTo>
                    <a:pt x="3181856" y="2076848"/>
                  </a:lnTo>
                  <a:lnTo>
                    <a:pt x="3184500" y="2077094"/>
                  </a:lnTo>
                  <a:lnTo>
                    <a:pt x="3224197" y="2080606"/>
                  </a:lnTo>
                  <a:lnTo>
                    <a:pt x="3263939" y="2083807"/>
                  </a:lnTo>
                  <a:lnTo>
                    <a:pt x="3303720" y="2086693"/>
                  </a:lnTo>
                  <a:lnTo>
                    <a:pt x="3306373" y="2086875"/>
                  </a:lnTo>
                  <a:lnTo>
                    <a:pt x="3322297" y="2087931"/>
                  </a:lnTo>
                  <a:lnTo>
                    <a:pt x="3324951" y="2088103"/>
                  </a:lnTo>
                  <a:lnTo>
                    <a:pt x="3354161" y="2089893"/>
                  </a:lnTo>
                  <a:lnTo>
                    <a:pt x="3356817" y="2090048"/>
                  </a:lnTo>
                  <a:lnTo>
                    <a:pt x="3372756" y="2090943"/>
                  </a:lnTo>
                  <a:lnTo>
                    <a:pt x="3375413" y="2091088"/>
                  </a:lnTo>
                  <a:lnTo>
                    <a:pt x="3401991" y="2092451"/>
                  </a:lnTo>
                  <a:lnTo>
                    <a:pt x="3404649" y="2092580"/>
                  </a:lnTo>
                  <a:lnTo>
                    <a:pt x="3444538" y="2094335"/>
                  </a:lnTo>
                  <a:lnTo>
                    <a:pt x="3457839" y="2094847"/>
                  </a:lnTo>
                  <a:lnTo>
                    <a:pt x="3460499" y="2094946"/>
                  </a:lnTo>
                  <a:lnTo>
                    <a:pt x="3492430" y="2096010"/>
                  </a:lnTo>
                  <a:lnTo>
                    <a:pt x="3495091" y="2096090"/>
                  </a:lnTo>
                  <a:lnTo>
                    <a:pt x="3497753" y="2096167"/>
                  </a:lnTo>
                  <a:lnTo>
                    <a:pt x="3500415" y="2096244"/>
                  </a:lnTo>
                  <a:lnTo>
                    <a:pt x="3503076" y="2096319"/>
                  </a:lnTo>
                  <a:lnTo>
                    <a:pt x="3521709" y="2096801"/>
                  </a:lnTo>
                  <a:lnTo>
                    <a:pt x="3524371" y="2096865"/>
                  </a:lnTo>
                  <a:lnTo>
                    <a:pt x="3553658" y="2097461"/>
                  </a:lnTo>
                  <a:lnTo>
                    <a:pt x="3556320" y="2097507"/>
                  </a:lnTo>
                  <a:lnTo>
                    <a:pt x="3558983" y="2097551"/>
                  </a:lnTo>
                  <a:lnTo>
                    <a:pt x="3561646" y="2097593"/>
                  </a:lnTo>
                  <a:lnTo>
                    <a:pt x="3564309" y="2097635"/>
                  </a:lnTo>
                  <a:lnTo>
                    <a:pt x="3604253" y="2098071"/>
                  </a:lnTo>
                  <a:lnTo>
                    <a:pt x="3625559" y="2098167"/>
                  </a:lnTo>
                  <a:lnTo>
                    <a:pt x="3628222" y="2098173"/>
                  </a:lnTo>
                  <a:lnTo>
                    <a:pt x="3630885" y="2098176"/>
                  </a:lnTo>
                  <a:lnTo>
                    <a:pt x="3633549" y="2098179"/>
                  </a:lnTo>
                  <a:lnTo>
                    <a:pt x="3636212" y="2098179"/>
                  </a:lnTo>
                  <a:lnTo>
                    <a:pt x="3638875" y="2098179"/>
                  </a:lnTo>
                  <a:lnTo>
                    <a:pt x="3641539" y="2098176"/>
                  </a:lnTo>
                  <a:lnTo>
                    <a:pt x="3644202" y="2098173"/>
                  </a:lnTo>
                  <a:lnTo>
                    <a:pt x="3646865" y="2098167"/>
                  </a:lnTo>
                  <a:lnTo>
                    <a:pt x="3649528" y="2098161"/>
                  </a:lnTo>
                  <a:lnTo>
                    <a:pt x="3681486" y="2097973"/>
                  </a:lnTo>
                  <a:lnTo>
                    <a:pt x="3684149" y="2097949"/>
                  </a:lnTo>
                  <a:lnTo>
                    <a:pt x="3708115" y="2097661"/>
                  </a:lnTo>
                  <a:lnTo>
                    <a:pt x="3710778" y="2097623"/>
                  </a:lnTo>
                  <a:lnTo>
                    <a:pt x="3750714" y="2096870"/>
                  </a:lnTo>
                  <a:lnTo>
                    <a:pt x="3766686" y="2096481"/>
                  </a:lnTo>
                  <a:lnTo>
                    <a:pt x="3769347" y="2096412"/>
                  </a:lnTo>
                  <a:lnTo>
                    <a:pt x="3772009" y="2096340"/>
                  </a:lnTo>
                  <a:lnTo>
                    <a:pt x="3774670" y="2096268"/>
                  </a:lnTo>
                  <a:lnTo>
                    <a:pt x="3777331" y="2096194"/>
                  </a:lnTo>
                  <a:lnTo>
                    <a:pt x="3817244" y="2094919"/>
                  </a:lnTo>
                  <a:lnTo>
                    <a:pt x="3843843" y="2093897"/>
                  </a:lnTo>
                  <a:lnTo>
                    <a:pt x="3846503" y="2093788"/>
                  </a:lnTo>
                  <a:lnTo>
                    <a:pt x="3849162" y="2093676"/>
                  </a:lnTo>
                  <a:lnTo>
                    <a:pt x="3851821" y="2093564"/>
                  </a:lnTo>
                  <a:lnTo>
                    <a:pt x="3854480" y="2093450"/>
                  </a:lnTo>
                  <a:lnTo>
                    <a:pt x="3894352" y="2091578"/>
                  </a:lnTo>
                  <a:lnTo>
                    <a:pt x="3934197" y="2089401"/>
                  </a:lnTo>
                  <a:lnTo>
                    <a:pt x="3971356" y="2087094"/>
                  </a:lnTo>
                  <a:lnTo>
                    <a:pt x="3974009" y="2086920"/>
                  </a:lnTo>
                  <a:lnTo>
                    <a:pt x="4013785" y="2084138"/>
                  </a:lnTo>
                  <a:lnTo>
                    <a:pt x="4019086" y="2083744"/>
                  </a:lnTo>
                  <a:lnTo>
                    <a:pt x="4021736" y="2083546"/>
                  </a:lnTo>
                  <a:lnTo>
                    <a:pt x="4061463" y="2080406"/>
                  </a:lnTo>
                  <a:lnTo>
                    <a:pt x="4074695" y="2079293"/>
                  </a:lnTo>
                  <a:lnTo>
                    <a:pt x="4077341" y="2079067"/>
                  </a:lnTo>
                  <a:lnTo>
                    <a:pt x="4095856" y="2077445"/>
                  </a:lnTo>
                  <a:lnTo>
                    <a:pt x="4098500" y="2077209"/>
                  </a:lnTo>
                  <a:lnTo>
                    <a:pt x="4101144" y="2076970"/>
                  </a:lnTo>
                  <a:lnTo>
                    <a:pt x="4103788" y="2076731"/>
                  </a:lnTo>
                  <a:lnTo>
                    <a:pt x="4106431" y="2076490"/>
                  </a:lnTo>
                  <a:lnTo>
                    <a:pt x="4146055" y="2072722"/>
                  </a:lnTo>
                  <a:lnTo>
                    <a:pt x="4148695" y="2072461"/>
                  </a:lnTo>
                  <a:lnTo>
                    <a:pt x="4151334" y="2072198"/>
                  </a:lnTo>
                  <a:lnTo>
                    <a:pt x="4153973" y="2071934"/>
                  </a:lnTo>
                  <a:lnTo>
                    <a:pt x="4156612" y="2071668"/>
                  </a:lnTo>
                  <a:lnTo>
                    <a:pt x="4159251" y="2071402"/>
                  </a:lnTo>
                  <a:lnTo>
                    <a:pt x="4198802" y="2067247"/>
                  </a:lnTo>
                  <a:lnTo>
                    <a:pt x="4206704" y="2066381"/>
                  </a:lnTo>
                  <a:lnTo>
                    <a:pt x="4209338" y="2066091"/>
                  </a:lnTo>
                  <a:lnTo>
                    <a:pt x="4248811" y="2061572"/>
                  </a:lnTo>
                  <a:lnTo>
                    <a:pt x="4261954" y="2060002"/>
                  </a:lnTo>
                  <a:lnTo>
                    <a:pt x="4264582" y="2059685"/>
                  </a:lnTo>
                  <a:lnTo>
                    <a:pt x="4267209" y="2059365"/>
                  </a:lnTo>
                  <a:lnTo>
                    <a:pt x="4269836" y="2059045"/>
                  </a:lnTo>
                  <a:lnTo>
                    <a:pt x="4272463" y="2058724"/>
                  </a:lnTo>
                  <a:lnTo>
                    <a:pt x="4311828" y="2053751"/>
                  </a:lnTo>
                  <a:lnTo>
                    <a:pt x="4317071" y="2053066"/>
                  </a:lnTo>
                  <a:lnTo>
                    <a:pt x="4319692" y="2052723"/>
                  </a:lnTo>
                  <a:lnTo>
                    <a:pt x="4322313" y="2052377"/>
                  </a:lnTo>
                  <a:lnTo>
                    <a:pt x="4324934" y="2052031"/>
                  </a:lnTo>
                  <a:lnTo>
                    <a:pt x="4327554" y="2051683"/>
                  </a:lnTo>
                  <a:lnTo>
                    <a:pt x="4366816" y="2046318"/>
                  </a:lnTo>
                  <a:lnTo>
                    <a:pt x="4387723" y="2043342"/>
                  </a:lnTo>
                  <a:lnTo>
                    <a:pt x="4390335" y="2042965"/>
                  </a:lnTo>
                  <a:lnTo>
                    <a:pt x="4411217" y="2039901"/>
                  </a:lnTo>
                  <a:lnTo>
                    <a:pt x="4413826" y="2039513"/>
                  </a:lnTo>
                  <a:lnTo>
                    <a:pt x="4445098" y="2034756"/>
                  </a:lnTo>
                  <a:lnTo>
                    <a:pt x="4447702" y="2034352"/>
                  </a:lnTo>
                  <a:lnTo>
                    <a:pt x="4463315" y="2031901"/>
                  </a:lnTo>
                  <a:lnTo>
                    <a:pt x="4465916" y="2031489"/>
                  </a:lnTo>
                  <a:lnTo>
                    <a:pt x="4468516" y="2031074"/>
                  </a:lnTo>
                  <a:lnTo>
                    <a:pt x="4471116" y="2030659"/>
                  </a:lnTo>
                  <a:lnTo>
                    <a:pt x="4473716" y="2030243"/>
                  </a:lnTo>
                  <a:lnTo>
                    <a:pt x="4476316" y="2029825"/>
                  </a:lnTo>
                  <a:lnTo>
                    <a:pt x="4478914" y="2029407"/>
                  </a:lnTo>
                  <a:lnTo>
                    <a:pt x="4481512" y="2028987"/>
                  </a:lnTo>
                  <a:lnTo>
                    <a:pt x="4484110" y="2028565"/>
                  </a:lnTo>
                  <a:lnTo>
                    <a:pt x="4486708" y="2028143"/>
                  </a:lnTo>
                  <a:lnTo>
                    <a:pt x="4499690" y="2026013"/>
                  </a:lnTo>
                  <a:lnTo>
                    <a:pt x="4502286" y="2025584"/>
                  </a:lnTo>
                  <a:lnTo>
                    <a:pt x="4530804" y="2020779"/>
                  </a:lnTo>
                  <a:lnTo>
                    <a:pt x="4533394" y="2020336"/>
                  </a:lnTo>
                  <a:lnTo>
                    <a:pt x="4572192" y="2013535"/>
                  </a:lnTo>
                  <a:lnTo>
                    <a:pt x="4610890" y="2006469"/>
                  </a:lnTo>
                  <a:lnTo>
                    <a:pt x="4649480" y="1999140"/>
                  </a:lnTo>
                  <a:lnTo>
                    <a:pt x="4680274" y="1993089"/>
                  </a:lnTo>
                  <a:lnTo>
                    <a:pt x="4682837" y="1992578"/>
                  </a:lnTo>
                  <a:lnTo>
                    <a:pt x="4698204" y="1989483"/>
                  </a:lnTo>
                  <a:lnTo>
                    <a:pt x="4700764" y="1988964"/>
                  </a:lnTo>
                  <a:lnTo>
                    <a:pt x="4716108" y="1985821"/>
                  </a:lnTo>
                  <a:lnTo>
                    <a:pt x="4718664" y="1985294"/>
                  </a:lnTo>
                  <a:lnTo>
                    <a:pt x="4756936" y="1977241"/>
                  </a:lnTo>
                  <a:lnTo>
                    <a:pt x="4759484" y="1976696"/>
                  </a:lnTo>
                  <a:lnTo>
                    <a:pt x="4795087" y="1968935"/>
                  </a:lnTo>
                  <a:lnTo>
                    <a:pt x="4797626" y="1968373"/>
                  </a:lnTo>
                  <a:lnTo>
                    <a:pt x="4835642" y="1959799"/>
                  </a:lnTo>
                  <a:lnTo>
                    <a:pt x="4840700" y="1958636"/>
                  </a:lnTo>
                  <a:lnTo>
                    <a:pt x="4843229" y="1958054"/>
                  </a:lnTo>
                  <a:lnTo>
                    <a:pt x="4855863" y="1955123"/>
                  </a:lnTo>
                  <a:lnTo>
                    <a:pt x="4858388" y="1954534"/>
                  </a:lnTo>
                  <a:lnTo>
                    <a:pt x="4860912" y="1953944"/>
                  </a:lnTo>
                  <a:lnTo>
                    <a:pt x="4863436" y="1953352"/>
                  </a:lnTo>
                  <a:lnTo>
                    <a:pt x="4865960" y="1952760"/>
                  </a:lnTo>
                  <a:lnTo>
                    <a:pt x="4886124" y="1947979"/>
                  </a:lnTo>
                  <a:lnTo>
                    <a:pt x="4888642" y="1947377"/>
                  </a:lnTo>
                  <a:lnTo>
                    <a:pt x="4926336" y="1938209"/>
                  </a:lnTo>
                  <a:lnTo>
                    <a:pt x="4946382" y="1933219"/>
                  </a:lnTo>
                  <a:lnTo>
                    <a:pt x="4948886" y="1932591"/>
                  </a:lnTo>
                  <a:lnTo>
                    <a:pt x="4983858" y="1923679"/>
                  </a:lnTo>
                  <a:lnTo>
                    <a:pt x="4986352" y="1923035"/>
                  </a:lnTo>
                  <a:lnTo>
                    <a:pt x="4988844" y="1922389"/>
                  </a:lnTo>
                  <a:lnTo>
                    <a:pt x="4991336" y="1921742"/>
                  </a:lnTo>
                  <a:lnTo>
                    <a:pt x="4993827" y="1921094"/>
                  </a:lnTo>
                  <a:lnTo>
                    <a:pt x="4996318" y="1920446"/>
                  </a:lnTo>
                  <a:lnTo>
                    <a:pt x="5008760" y="1917185"/>
                  </a:lnTo>
                  <a:lnTo>
                    <a:pt x="5011247" y="1916530"/>
                  </a:lnTo>
                  <a:lnTo>
                    <a:pt x="5048464" y="1906576"/>
                  </a:lnTo>
                  <a:lnTo>
                    <a:pt x="5070720" y="1900490"/>
                  </a:lnTo>
                  <a:lnTo>
                    <a:pt x="5073190" y="1899809"/>
                  </a:lnTo>
                  <a:lnTo>
                    <a:pt x="5075658" y="1899126"/>
                  </a:lnTo>
                  <a:lnTo>
                    <a:pt x="5078126" y="1898443"/>
                  </a:lnTo>
                  <a:lnTo>
                    <a:pt x="5080594" y="1897758"/>
                  </a:lnTo>
                  <a:lnTo>
                    <a:pt x="5083060" y="1897073"/>
                  </a:lnTo>
                  <a:lnTo>
                    <a:pt x="5085526" y="1896386"/>
                  </a:lnTo>
                  <a:lnTo>
                    <a:pt x="5087992" y="1895698"/>
                  </a:lnTo>
                  <a:lnTo>
                    <a:pt x="5090456" y="1895009"/>
                  </a:lnTo>
                  <a:lnTo>
                    <a:pt x="5092920" y="1894320"/>
                  </a:lnTo>
                  <a:lnTo>
                    <a:pt x="5105228" y="1890855"/>
                  </a:lnTo>
                  <a:lnTo>
                    <a:pt x="5107688" y="1890159"/>
                  </a:lnTo>
                  <a:lnTo>
                    <a:pt x="5132242" y="1883143"/>
                  </a:lnTo>
                  <a:lnTo>
                    <a:pt x="5134694" y="1882436"/>
                  </a:lnTo>
                  <a:lnTo>
                    <a:pt x="5149387" y="1878171"/>
                  </a:lnTo>
                  <a:lnTo>
                    <a:pt x="5151834" y="1877457"/>
                  </a:lnTo>
                  <a:lnTo>
                    <a:pt x="5154279" y="1876741"/>
                  </a:lnTo>
                  <a:lnTo>
                    <a:pt x="5156724" y="1876025"/>
                  </a:lnTo>
                  <a:lnTo>
                    <a:pt x="5159168" y="1875308"/>
                  </a:lnTo>
                  <a:lnTo>
                    <a:pt x="5161611" y="1874589"/>
                  </a:lnTo>
                  <a:lnTo>
                    <a:pt x="5164054" y="1873870"/>
                  </a:lnTo>
                  <a:lnTo>
                    <a:pt x="5166496" y="1873149"/>
                  </a:lnTo>
                  <a:lnTo>
                    <a:pt x="5168936" y="1872428"/>
                  </a:lnTo>
                  <a:lnTo>
                    <a:pt x="5171377" y="1871705"/>
                  </a:lnTo>
                  <a:lnTo>
                    <a:pt x="5173816" y="1870982"/>
                  </a:lnTo>
                  <a:lnTo>
                    <a:pt x="5176255" y="1870257"/>
                  </a:lnTo>
                  <a:lnTo>
                    <a:pt x="5178694" y="1869532"/>
                  </a:lnTo>
                  <a:lnTo>
                    <a:pt x="5195738" y="1864424"/>
                  </a:lnTo>
                  <a:lnTo>
                    <a:pt x="5198170" y="1863691"/>
                  </a:lnTo>
                  <a:lnTo>
                    <a:pt x="5236976" y="1851817"/>
                  </a:lnTo>
                  <a:lnTo>
                    <a:pt x="5275582" y="1839688"/>
                  </a:lnTo>
                  <a:lnTo>
                    <a:pt x="5313980" y="1827308"/>
                  </a:lnTo>
                  <a:lnTo>
                    <a:pt x="5352166" y="1814679"/>
                  </a:lnTo>
                  <a:lnTo>
                    <a:pt x="5390136" y="1801803"/>
                  </a:lnTo>
                  <a:lnTo>
                    <a:pt x="5427882" y="1788685"/>
                  </a:lnTo>
                  <a:lnTo>
                    <a:pt x="5465401" y="1775327"/>
                  </a:lnTo>
                  <a:lnTo>
                    <a:pt x="5502688" y="1761731"/>
                  </a:lnTo>
                  <a:lnTo>
                    <a:pt x="5539736" y="1747901"/>
                  </a:lnTo>
                  <a:lnTo>
                    <a:pt x="5576540" y="1733839"/>
                  </a:lnTo>
                  <a:lnTo>
                    <a:pt x="5613097" y="1719549"/>
                  </a:lnTo>
                  <a:lnTo>
                    <a:pt x="5649401" y="1705032"/>
                  </a:lnTo>
                  <a:lnTo>
                    <a:pt x="5660693" y="1700449"/>
                  </a:lnTo>
                  <a:lnTo>
                    <a:pt x="5662948" y="1699531"/>
                  </a:lnTo>
                  <a:lnTo>
                    <a:pt x="5665202" y="1698611"/>
                  </a:lnTo>
                  <a:lnTo>
                    <a:pt x="5667455" y="1697690"/>
                  </a:lnTo>
                  <a:lnTo>
                    <a:pt x="5669708" y="1696768"/>
                  </a:lnTo>
                  <a:lnTo>
                    <a:pt x="5671959" y="1695845"/>
                  </a:lnTo>
                  <a:lnTo>
                    <a:pt x="5674210" y="1694922"/>
                  </a:lnTo>
                  <a:lnTo>
                    <a:pt x="5685445" y="1690292"/>
                  </a:lnTo>
                  <a:lnTo>
                    <a:pt x="5687690" y="1689364"/>
                  </a:lnTo>
                  <a:lnTo>
                    <a:pt x="5689932" y="1688434"/>
                  </a:lnTo>
                  <a:lnTo>
                    <a:pt x="5692174" y="1687504"/>
                  </a:lnTo>
                  <a:lnTo>
                    <a:pt x="5694416" y="1686573"/>
                  </a:lnTo>
                  <a:lnTo>
                    <a:pt x="5718997" y="1676273"/>
                  </a:lnTo>
                  <a:lnTo>
                    <a:pt x="5721226" y="1675332"/>
                  </a:lnTo>
                  <a:lnTo>
                    <a:pt x="5747884" y="1663969"/>
                  </a:lnTo>
                  <a:lnTo>
                    <a:pt x="5750100" y="1663017"/>
                  </a:lnTo>
                  <a:lnTo>
                    <a:pt x="5752313" y="1662063"/>
                  </a:lnTo>
                  <a:lnTo>
                    <a:pt x="5754525" y="1661110"/>
                  </a:lnTo>
                  <a:lnTo>
                    <a:pt x="5756736" y="1660155"/>
                  </a:lnTo>
                  <a:lnTo>
                    <a:pt x="5758948" y="1659199"/>
                  </a:lnTo>
                  <a:lnTo>
                    <a:pt x="5761156" y="1658242"/>
                  </a:lnTo>
                  <a:lnTo>
                    <a:pt x="5763365" y="1657285"/>
                  </a:lnTo>
                  <a:lnTo>
                    <a:pt x="5765572" y="1656327"/>
                  </a:lnTo>
                  <a:lnTo>
                    <a:pt x="5767778" y="1655367"/>
                  </a:lnTo>
                  <a:lnTo>
                    <a:pt x="5769983" y="1654408"/>
                  </a:lnTo>
                  <a:lnTo>
                    <a:pt x="5772187" y="1653447"/>
                  </a:lnTo>
                  <a:lnTo>
                    <a:pt x="5774390" y="1652485"/>
                  </a:lnTo>
                  <a:lnTo>
                    <a:pt x="5776591" y="1651523"/>
                  </a:lnTo>
                  <a:lnTo>
                    <a:pt x="5778792" y="1650559"/>
                  </a:lnTo>
                  <a:lnTo>
                    <a:pt x="5780992" y="1649596"/>
                  </a:lnTo>
                  <a:lnTo>
                    <a:pt x="5783191" y="1648631"/>
                  </a:lnTo>
                  <a:lnTo>
                    <a:pt x="5785388" y="1647665"/>
                  </a:lnTo>
                  <a:lnTo>
                    <a:pt x="5787584" y="1646698"/>
                  </a:lnTo>
                  <a:lnTo>
                    <a:pt x="5789780" y="1645731"/>
                  </a:lnTo>
                  <a:lnTo>
                    <a:pt x="5824754" y="1630140"/>
                  </a:lnTo>
                  <a:lnTo>
                    <a:pt x="5831281" y="1627193"/>
                  </a:lnTo>
                  <a:lnTo>
                    <a:pt x="5833454" y="1626210"/>
                  </a:lnTo>
                  <a:lnTo>
                    <a:pt x="5844302" y="1621278"/>
                  </a:lnTo>
                  <a:lnTo>
                    <a:pt x="5846469" y="1620290"/>
                  </a:lnTo>
                  <a:lnTo>
                    <a:pt x="5857284" y="1615334"/>
                  </a:lnTo>
                  <a:lnTo>
                    <a:pt x="5859445" y="1614341"/>
                  </a:lnTo>
                  <a:lnTo>
                    <a:pt x="5861603" y="1613346"/>
                  </a:lnTo>
                  <a:lnTo>
                    <a:pt x="5863761" y="1612351"/>
                  </a:lnTo>
                  <a:lnTo>
                    <a:pt x="5865916" y="1611355"/>
                  </a:lnTo>
                  <a:lnTo>
                    <a:pt x="5895986" y="1597327"/>
                  </a:lnTo>
                  <a:lnTo>
                    <a:pt x="5898125" y="1596320"/>
                  </a:lnTo>
                  <a:lnTo>
                    <a:pt x="5934312" y="1579064"/>
                  </a:lnTo>
                  <a:lnTo>
                    <a:pt x="5957548" y="1567778"/>
                  </a:lnTo>
                  <a:lnTo>
                    <a:pt x="5959654" y="1566748"/>
                  </a:lnTo>
                  <a:lnTo>
                    <a:pt x="5961758" y="1565716"/>
                  </a:lnTo>
                  <a:lnTo>
                    <a:pt x="5963860" y="1564684"/>
                  </a:lnTo>
                  <a:lnTo>
                    <a:pt x="5965962" y="1563651"/>
                  </a:lnTo>
                  <a:lnTo>
                    <a:pt x="5968062" y="1562617"/>
                  </a:lnTo>
                  <a:lnTo>
                    <a:pt x="5970162" y="1561583"/>
                  </a:lnTo>
                  <a:lnTo>
                    <a:pt x="5972259" y="1560547"/>
                  </a:lnTo>
                  <a:lnTo>
                    <a:pt x="5974356" y="1559511"/>
                  </a:lnTo>
                  <a:lnTo>
                    <a:pt x="5976452" y="1558475"/>
                  </a:lnTo>
                  <a:lnTo>
                    <a:pt x="5991086" y="1551195"/>
                  </a:lnTo>
                  <a:lnTo>
                    <a:pt x="5993172" y="1550153"/>
                  </a:lnTo>
                  <a:lnTo>
                    <a:pt x="5995258" y="1549109"/>
                  </a:lnTo>
                  <a:lnTo>
                    <a:pt x="5997342" y="1548064"/>
                  </a:lnTo>
                  <a:lnTo>
                    <a:pt x="5999424" y="1547019"/>
                  </a:lnTo>
                  <a:lnTo>
                    <a:pt x="6001504" y="1545973"/>
                  </a:lnTo>
                  <a:lnTo>
                    <a:pt x="6003585" y="1544927"/>
                  </a:lnTo>
                  <a:lnTo>
                    <a:pt x="6005664" y="1543879"/>
                  </a:lnTo>
                  <a:lnTo>
                    <a:pt x="6007740" y="1542831"/>
                  </a:lnTo>
                  <a:lnTo>
                    <a:pt x="6009818" y="1541782"/>
                  </a:lnTo>
                  <a:lnTo>
                    <a:pt x="6024316" y="1534417"/>
                  </a:lnTo>
                  <a:lnTo>
                    <a:pt x="6026383" y="1533362"/>
                  </a:lnTo>
                  <a:lnTo>
                    <a:pt x="6053133" y="1519579"/>
                  </a:lnTo>
                  <a:lnTo>
                    <a:pt x="6055182" y="1518514"/>
                  </a:lnTo>
                  <a:lnTo>
                    <a:pt x="6057230" y="1517447"/>
                  </a:lnTo>
                  <a:lnTo>
                    <a:pt x="6059277" y="1516381"/>
                  </a:lnTo>
                  <a:lnTo>
                    <a:pt x="6061322" y="1515313"/>
                  </a:lnTo>
                  <a:lnTo>
                    <a:pt x="6075604" y="1507818"/>
                  </a:lnTo>
                  <a:lnTo>
                    <a:pt x="6077640" y="1506745"/>
                  </a:lnTo>
                  <a:lnTo>
                    <a:pt x="6095900" y="1497049"/>
                  </a:lnTo>
                  <a:lnTo>
                    <a:pt x="6097923" y="1495969"/>
                  </a:lnTo>
                  <a:lnTo>
                    <a:pt x="6099944" y="1494887"/>
                  </a:lnTo>
                  <a:lnTo>
                    <a:pt x="6101964" y="1493805"/>
                  </a:lnTo>
                  <a:lnTo>
                    <a:pt x="6103982" y="1492721"/>
                  </a:lnTo>
                  <a:lnTo>
                    <a:pt x="6106000" y="1491638"/>
                  </a:lnTo>
                  <a:lnTo>
                    <a:pt x="6108016" y="1490553"/>
                  </a:lnTo>
                  <a:lnTo>
                    <a:pt x="6110030" y="1489468"/>
                  </a:lnTo>
                  <a:lnTo>
                    <a:pt x="6112044" y="1488382"/>
                  </a:lnTo>
                  <a:lnTo>
                    <a:pt x="6114056" y="1487295"/>
                  </a:lnTo>
                  <a:lnTo>
                    <a:pt x="6116068" y="1486208"/>
                  </a:lnTo>
                  <a:lnTo>
                    <a:pt x="6118078" y="1485120"/>
                  </a:lnTo>
                  <a:lnTo>
                    <a:pt x="6120086" y="1484031"/>
                  </a:lnTo>
                  <a:lnTo>
                    <a:pt x="6122092" y="1482941"/>
                  </a:lnTo>
                  <a:lnTo>
                    <a:pt x="6124098" y="1481851"/>
                  </a:lnTo>
                  <a:lnTo>
                    <a:pt x="6134108" y="1476389"/>
                  </a:lnTo>
                  <a:lnTo>
                    <a:pt x="6136108" y="1475295"/>
                  </a:lnTo>
                  <a:lnTo>
                    <a:pt x="6138104" y="1474199"/>
                  </a:lnTo>
                  <a:lnTo>
                    <a:pt x="6140100" y="1473103"/>
                  </a:lnTo>
                  <a:lnTo>
                    <a:pt x="6142093" y="1472007"/>
                  </a:lnTo>
                  <a:lnTo>
                    <a:pt x="6144086" y="1470909"/>
                  </a:lnTo>
                  <a:lnTo>
                    <a:pt x="6146077" y="1469811"/>
                  </a:lnTo>
                  <a:lnTo>
                    <a:pt x="6148068" y="1468713"/>
                  </a:lnTo>
                  <a:lnTo>
                    <a:pt x="6159982" y="1462104"/>
                  </a:lnTo>
                  <a:lnTo>
                    <a:pt x="6161963" y="1461001"/>
                  </a:lnTo>
                  <a:lnTo>
                    <a:pt x="6171848" y="1455471"/>
                  </a:lnTo>
                  <a:lnTo>
                    <a:pt x="6173822" y="1454363"/>
                  </a:lnTo>
                  <a:lnTo>
                    <a:pt x="6201306" y="1438778"/>
                  </a:lnTo>
                  <a:lnTo>
                    <a:pt x="6203260" y="1437660"/>
                  </a:lnTo>
                  <a:lnTo>
                    <a:pt x="6220776" y="1427563"/>
                  </a:lnTo>
                  <a:lnTo>
                    <a:pt x="6222716" y="1426438"/>
                  </a:lnTo>
                  <a:lnTo>
                    <a:pt x="6224654" y="1425312"/>
                  </a:lnTo>
                  <a:lnTo>
                    <a:pt x="6226592" y="1424186"/>
                  </a:lnTo>
                  <a:lnTo>
                    <a:pt x="6228528" y="1423058"/>
                  </a:lnTo>
                  <a:lnTo>
                    <a:pt x="6230462" y="1421931"/>
                  </a:lnTo>
                  <a:lnTo>
                    <a:pt x="6232395" y="1420802"/>
                  </a:lnTo>
                  <a:lnTo>
                    <a:pt x="6234326" y="1419673"/>
                  </a:lnTo>
                  <a:lnTo>
                    <a:pt x="6236256" y="1418542"/>
                  </a:lnTo>
                  <a:lnTo>
                    <a:pt x="6238185" y="1417412"/>
                  </a:lnTo>
                  <a:lnTo>
                    <a:pt x="6263134" y="1402651"/>
                  </a:lnTo>
                  <a:lnTo>
                    <a:pt x="6265044" y="1401511"/>
                  </a:lnTo>
                  <a:lnTo>
                    <a:pt x="6280270" y="1392366"/>
                  </a:lnTo>
                  <a:lnTo>
                    <a:pt x="6282168" y="1391220"/>
                  </a:lnTo>
                  <a:lnTo>
                    <a:pt x="6284062" y="1390073"/>
                  </a:lnTo>
                  <a:lnTo>
                    <a:pt x="6285957" y="1388926"/>
                  </a:lnTo>
                  <a:lnTo>
                    <a:pt x="6287850" y="1387778"/>
                  </a:lnTo>
                  <a:lnTo>
                    <a:pt x="6321680" y="1367001"/>
                  </a:lnTo>
                  <a:lnTo>
                    <a:pt x="6340276" y="1355367"/>
                  </a:lnTo>
                  <a:lnTo>
                    <a:pt x="6342128" y="1354201"/>
                  </a:lnTo>
                  <a:lnTo>
                    <a:pt x="6343978" y="1353033"/>
                  </a:lnTo>
                  <a:lnTo>
                    <a:pt x="6345827" y="1351865"/>
                  </a:lnTo>
                  <a:lnTo>
                    <a:pt x="6347675" y="1350696"/>
                  </a:lnTo>
                  <a:lnTo>
                    <a:pt x="6349520" y="1349526"/>
                  </a:lnTo>
                  <a:lnTo>
                    <a:pt x="6351366" y="1348356"/>
                  </a:lnTo>
                  <a:lnTo>
                    <a:pt x="6353209" y="1347186"/>
                  </a:lnTo>
                  <a:lnTo>
                    <a:pt x="6355050" y="1346014"/>
                  </a:lnTo>
                  <a:lnTo>
                    <a:pt x="6356890" y="1344843"/>
                  </a:lnTo>
                  <a:lnTo>
                    <a:pt x="6358728" y="1343670"/>
                  </a:lnTo>
                  <a:lnTo>
                    <a:pt x="6360566" y="1342497"/>
                  </a:lnTo>
                  <a:lnTo>
                    <a:pt x="6362403" y="1341323"/>
                  </a:lnTo>
                  <a:lnTo>
                    <a:pt x="6373386" y="1334266"/>
                  </a:lnTo>
                  <a:lnTo>
                    <a:pt x="6375213" y="1333088"/>
                  </a:lnTo>
                  <a:lnTo>
                    <a:pt x="6377037" y="1331909"/>
                  </a:lnTo>
                  <a:lnTo>
                    <a:pt x="6378860" y="1330729"/>
                  </a:lnTo>
                  <a:lnTo>
                    <a:pt x="6380680" y="1329549"/>
                  </a:lnTo>
                  <a:lnTo>
                    <a:pt x="6382501" y="1328369"/>
                  </a:lnTo>
                  <a:lnTo>
                    <a:pt x="6384320" y="1327187"/>
                  </a:lnTo>
                  <a:lnTo>
                    <a:pt x="6386136" y="1326005"/>
                  </a:lnTo>
                  <a:lnTo>
                    <a:pt x="6387952" y="1324823"/>
                  </a:lnTo>
                  <a:lnTo>
                    <a:pt x="6389766" y="1323639"/>
                  </a:lnTo>
                  <a:lnTo>
                    <a:pt x="6391578" y="1322455"/>
                  </a:lnTo>
                  <a:lnTo>
                    <a:pt x="6393390" y="1321271"/>
                  </a:lnTo>
                  <a:lnTo>
                    <a:pt x="6418588" y="1304623"/>
                  </a:lnTo>
                  <a:lnTo>
                    <a:pt x="6420378" y="1303429"/>
                  </a:lnTo>
                  <a:lnTo>
                    <a:pt x="6422165" y="1302235"/>
                  </a:lnTo>
                  <a:lnTo>
                    <a:pt x="6423950" y="1301041"/>
                  </a:lnTo>
                  <a:lnTo>
                    <a:pt x="6425734" y="1299845"/>
                  </a:lnTo>
                  <a:lnTo>
                    <a:pt x="6427518" y="1298649"/>
                  </a:lnTo>
                  <a:lnTo>
                    <a:pt x="6429298" y="1297452"/>
                  </a:lnTo>
                  <a:lnTo>
                    <a:pt x="6431079" y="1296255"/>
                  </a:lnTo>
                  <a:lnTo>
                    <a:pt x="6432858" y="1295057"/>
                  </a:lnTo>
                  <a:lnTo>
                    <a:pt x="6454080" y="1280634"/>
                  </a:lnTo>
                  <a:lnTo>
                    <a:pt x="6455839" y="1279429"/>
                  </a:lnTo>
                  <a:lnTo>
                    <a:pt x="6469854" y="1269761"/>
                  </a:lnTo>
                  <a:lnTo>
                    <a:pt x="6471600" y="1268550"/>
                  </a:lnTo>
                  <a:lnTo>
                    <a:pt x="6473344" y="1267339"/>
                  </a:lnTo>
                  <a:lnTo>
                    <a:pt x="6475085" y="1266126"/>
                  </a:lnTo>
                  <a:lnTo>
                    <a:pt x="6476826" y="1264914"/>
                  </a:lnTo>
                  <a:lnTo>
                    <a:pt x="6485504" y="1258841"/>
                  </a:lnTo>
                  <a:lnTo>
                    <a:pt x="6487236" y="1257625"/>
                  </a:lnTo>
                  <a:lnTo>
                    <a:pt x="6506178" y="1244206"/>
                  </a:lnTo>
                  <a:lnTo>
                    <a:pt x="6507892" y="1242983"/>
                  </a:lnTo>
                  <a:lnTo>
                    <a:pt x="6509602" y="1241759"/>
                  </a:lnTo>
                  <a:lnTo>
                    <a:pt x="6511312" y="1240535"/>
                  </a:lnTo>
                  <a:lnTo>
                    <a:pt x="6513020" y="1239310"/>
                  </a:lnTo>
                  <a:lnTo>
                    <a:pt x="6514727" y="1238084"/>
                  </a:lnTo>
                  <a:lnTo>
                    <a:pt x="6516432" y="1236858"/>
                  </a:lnTo>
                  <a:lnTo>
                    <a:pt x="6518135" y="1235632"/>
                  </a:lnTo>
                  <a:lnTo>
                    <a:pt x="6519836" y="1234404"/>
                  </a:lnTo>
                  <a:lnTo>
                    <a:pt x="6521538" y="1233176"/>
                  </a:lnTo>
                  <a:lnTo>
                    <a:pt x="6523236" y="1231948"/>
                  </a:lnTo>
                  <a:lnTo>
                    <a:pt x="6524933" y="1230719"/>
                  </a:lnTo>
                  <a:lnTo>
                    <a:pt x="6526628" y="1229490"/>
                  </a:lnTo>
                  <a:lnTo>
                    <a:pt x="6528322" y="1228259"/>
                  </a:lnTo>
                  <a:lnTo>
                    <a:pt x="6530015" y="1227029"/>
                  </a:lnTo>
                  <a:lnTo>
                    <a:pt x="6561872" y="1203539"/>
                  </a:lnTo>
                  <a:lnTo>
                    <a:pt x="6578406" y="1191096"/>
                  </a:lnTo>
                  <a:lnTo>
                    <a:pt x="6580052" y="1189849"/>
                  </a:lnTo>
                  <a:lnTo>
                    <a:pt x="6581694" y="1188601"/>
                  </a:lnTo>
                  <a:lnTo>
                    <a:pt x="6583336" y="1187353"/>
                  </a:lnTo>
                  <a:lnTo>
                    <a:pt x="6584976" y="1186104"/>
                  </a:lnTo>
                  <a:lnTo>
                    <a:pt x="6596410" y="1177346"/>
                  </a:lnTo>
                  <a:lnTo>
                    <a:pt x="6598038" y="1176093"/>
                  </a:lnTo>
                  <a:lnTo>
                    <a:pt x="6607764" y="1168562"/>
                  </a:lnTo>
                  <a:lnTo>
                    <a:pt x="6609381" y="1167305"/>
                  </a:lnTo>
                  <a:lnTo>
                    <a:pt x="6610994" y="1166048"/>
                  </a:lnTo>
                  <a:lnTo>
                    <a:pt x="6612606" y="1164789"/>
                  </a:lnTo>
                  <a:lnTo>
                    <a:pt x="6614218" y="1163531"/>
                  </a:lnTo>
                  <a:lnTo>
                    <a:pt x="6615826" y="1162272"/>
                  </a:lnTo>
                  <a:lnTo>
                    <a:pt x="6617434" y="1161013"/>
                  </a:lnTo>
                  <a:lnTo>
                    <a:pt x="6619039" y="1159752"/>
                  </a:lnTo>
                  <a:lnTo>
                    <a:pt x="6649236" y="1135710"/>
                  </a:lnTo>
                  <a:lnTo>
                    <a:pt x="6652380" y="1133168"/>
                  </a:lnTo>
                  <a:lnTo>
                    <a:pt x="6653950" y="1131897"/>
                  </a:lnTo>
                  <a:lnTo>
                    <a:pt x="6655518" y="1130625"/>
                  </a:lnTo>
                  <a:lnTo>
                    <a:pt x="6657084" y="1129352"/>
                  </a:lnTo>
                  <a:lnTo>
                    <a:pt x="6658648" y="1128079"/>
                  </a:lnTo>
                  <a:lnTo>
                    <a:pt x="6660210" y="1126805"/>
                  </a:lnTo>
                  <a:lnTo>
                    <a:pt x="6661772" y="1125531"/>
                  </a:lnTo>
                  <a:lnTo>
                    <a:pt x="6663331" y="1124256"/>
                  </a:lnTo>
                  <a:lnTo>
                    <a:pt x="6664889" y="1122981"/>
                  </a:lnTo>
                  <a:lnTo>
                    <a:pt x="6666444" y="1121705"/>
                  </a:lnTo>
                  <a:lnTo>
                    <a:pt x="6667999" y="1120429"/>
                  </a:lnTo>
                  <a:lnTo>
                    <a:pt x="6678832" y="1111482"/>
                  </a:lnTo>
                  <a:lnTo>
                    <a:pt x="6680374" y="1110202"/>
                  </a:lnTo>
                  <a:lnTo>
                    <a:pt x="6681912" y="1108921"/>
                  </a:lnTo>
                  <a:lnTo>
                    <a:pt x="6683450" y="1107640"/>
                  </a:lnTo>
                  <a:lnTo>
                    <a:pt x="6684986" y="1106358"/>
                  </a:lnTo>
                  <a:lnTo>
                    <a:pt x="6686520" y="1105076"/>
                  </a:lnTo>
                  <a:lnTo>
                    <a:pt x="6688052" y="1103793"/>
                  </a:lnTo>
                  <a:lnTo>
                    <a:pt x="6689584" y="1102510"/>
                  </a:lnTo>
                  <a:lnTo>
                    <a:pt x="6691112" y="1101226"/>
                  </a:lnTo>
                  <a:lnTo>
                    <a:pt x="6692640" y="1099942"/>
                  </a:lnTo>
                  <a:lnTo>
                    <a:pt x="6694166" y="1098657"/>
                  </a:lnTo>
                  <a:lnTo>
                    <a:pt x="6722828" y="1074155"/>
                  </a:lnTo>
                  <a:lnTo>
                    <a:pt x="6724320" y="1072861"/>
                  </a:lnTo>
                  <a:lnTo>
                    <a:pt x="6731750" y="1066382"/>
                  </a:lnTo>
                  <a:lnTo>
                    <a:pt x="6733232" y="1065085"/>
                  </a:lnTo>
                  <a:lnTo>
                    <a:pt x="6762486" y="1039040"/>
                  </a:lnTo>
                  <a:lnTo>
                    <a:pt x="6769690" y="1032500"/>
                  </a:lnTo>
                  <a:lnTo>
                    <a:pt x="6771126" y="1031191"/>
                  </a:lnTo>
                  <a:lnTo>
                    <a:pt x="6795258" y="1008861"/>
                  </a:lnTo>
                  <a:lnTo>
                    <a:pt x="6796662" y="1007544"/>
                  </a:lnTo>
                  <a:lnTo>
                    <a:pt x="6824356" y="981100"/>
                  </a:lnTo>
                  <a:lnTo>
                    <a:pt x="6852653" y="953149"/>
                  </a:lnTo>
                  <a:lnTo>
                    <a:pt x="6880137" y="925015"/>
                  </a:lnTo>
                  <a:lnTo>
                    <a:pt x="6906798" y="896703"/>
                  </a:lnTo>
                  <a:lnTo>
                    <a:pt x="6919200" y="883161"/>
                  </a:lnTo>
                  <a:lnTo>
                    <a:pt x="6920431" y="881805"/>
                  </a:lnTo>
                  <a:lnTo>
                    <a:pt x="6921658" y="880448"/>
                  </a:lnTo>
                  <a:lnTo>
                    <a:pt x="6922885" y="879091"/>
                  </a:lnTo>
                  <a:lnTo>
                    <a:pt x="6924109" y="877734"/>
                  </a:lnTo>
                  <a:lnTo>
                    <a:pt x="6925330" y="876376"/>
                  </a:lnTo>
                  <a:lnTo>
                    <a:pt x="6926552" y="875018"/>
                  </a:lnTo>
                  <a:lnTo>
                    <a:pt x="6951732" y="846410"/>
                  </a:lnTo>
                  <a:lnTo>
                    <a:pt x="6977194" y="816269"/>
                  </a:lnTo>
                  <a:lnTo>
                    <a:pt x="7001701" y="785960"/>
                  </a:lnTo>
                  <a:lnTo>
                    <a:pt x="7025242" y="755492"/>
                  </a:lnTo>
                  <a:lnTo>
                    <a:pt x="7042762" y="731843"/>
                  </a:lnTo>
                  <a:lnTo>
                    <a:pt x="7043776" y="730449"/>
                  </a:lnTo>
                  <a:lnTo>
                    <a:pt x="7066488" y="698308"/>
                  </a:lnTo>
                  <a:lnTo>
                    <a:pt x="7088102" y="666015"/>
                  </a:lnTo>
                  <a:lnTo>
                    <a:pt x="7097152" y="651929"/>
                  </a:lnTo>
                  <a:lnTo>
                    <a:pt x="7098046" y="650519"/>
                  </a:lnTo>
                  <a:lnTo>
                    <a:pt x="7118008" y="618017"/>
                  </a:lnTo>
                  <a:lnTo>
                    <a:pt x="7137624" y="583963"/>
                  </a:lnTo>
                  <a:lnTo>
                    <a:pt x="7153012" y="555483"/>
                  </a:lnTo>
                  <a:lnTo>
                    <a:pt x="7153760" y="554057"/>
                  </a:lnTo>
                  <a:lnTo>
                    <a:pt x="7154502" y="552630"/>
                  </a:lnTo>
                  <a:lnTo>
                    <a:pt x="7155245" y="551203"/>
                  </a:lnTo>
                  <a:lnTo>
                    <a:pt x="7155984" y="549776"/>
                  </a:lnTo>
                  <a:lnTo>
                    <a:pt x="7173072" y="515466"/>
                  </a:lnTo>
                  <a:lnTo>
                    <a:pt x="7189498" y="479607"/>
                  </a:lnTo>
                  <a:lnTo>
                    <a:pt x="7204502" y="443634"/>
                  </a:lnTo>
                  <a:lnTo>
                    <a:pt x="7218066" y="407561"/>
                  </a:lnTo>
                  <a:lnTo>
                    <a:pt x="7230170" y="371397"/>
                  </a:lnTo>
                  <a:lnTo>
                    <a:pt x="7241188" y="333702"/>
                  </a:lnTo>
                  <a:lnTo>
                    <a:pt x="7241968" y="330799"/>
                  </a:lnTo>
                  <a:lnTo>
                    <a:pt x="7242356" y="329347"/>
                  </a:lnTo>
                  <a:lnTo>
                    <a:pt x="7245726" y="316278"/>
                  </a:lnTo>
                  <a:lnTo>
                    <a:pt x="7246090" y="314826"/>
                  </a:lnTo>
                  <a:lnTo>
                    <a:pt x="7254664" y="277024"/>
                  </a:lnTo>
                  <a:lnTo>
                    <a:pt x="7261580" y="239168"/>
                  </a:lnTo>
                  <a:lnTo>
                    <a:pt x="7266819" y="201267"/>
                  </a:lnTo>
                  <a:lnTo>
                    <a:pt x="7270458" y="161877"/>
                  </a:lnTo>
                  <a:lnTo>
                    <a:pt x="7272003" y="131226"/>
                  </a:lnTo>
                  <a:lnTo>
                    <a:pt x="7272020" y="130150"/>
                  </a:lnTo>
                </a:path>
              </a:pathLst>
            </a:custGeom>
            <a:noFill/>
            <a:ln cap="flat" cmpd="sng" w="25375">
              <a:solidFill>
                <a:srgbClr val="C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0000"/>
                </a:solidFill>
                <a:latin typeface="Tahoma"/>
                <a:ea typeface="Tahoma"/>
                <a:cs typeface="Tahoma"/>
                <a:sym typeface="Tahoma"/>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2" name="Shape 2122"/>
        <p:cNvGrpSpPr/>
        <p:nvPr/>
      </p:nvGrpSpPr>
      <p:grpSpPr>
        <a:xfrm>
          <a:off x="0" y="0"/>
          <a:ext cx="0" cy="0"/>
          <a:chOff x="0" y="0"/>
          <a:chExt cx="0" cy="0"/>
        </a:xfrm>
      </p:grpSpPr>
      <p:sp>
        <p:nvSpPr>
          <p:cNvPr id="2123" name="Google Shape;2123;p63"/>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Matrix Multiplication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Map-Reduce (One phase)</a:t>
            </a:r>
            <a:endParaRPr b="0" i="0" sz="1400" u="none" cap="none" strike="noStrike">
              <a:solidFill>
                <a:srgbClr val="000000"/>
              </a:solidFill>
              <a:latin typeface="Arial"/>
              <a:ea typeface="Arial"/>
              <a:cs typeface="Arial"/>
              <a:sym typeface="Arial"/>
            </a:endParaRPr>
          </a:p>
        </p:txBody>
      </p:sp>
      <p:sp>
        <p:nvSpPr>
          <p:cNvPr id="2124" name="Google Shape;2124;p63"/>
          <p:cNvSpPr/>
          <p:nvPr/>
        </p:nvSpPr>
        <p:spPr>
          <a:xfrm>
            <a:off x="720576" y="1600200"/>
            <a:ext cx="10058400" cy="51352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C = A X B</a:t>
            </a:r>
            <a:endParaRPr b="0" i="0" sz="1800" u="none" cap="none" strike="noStrike">
              <a:solidFill>
                <a:schemeClr val="dk1"/>
              </a:solidFill>
              <a:latin typeface="Calibri"/>
              <a:ea typeface="Calibri"/>
              <a:cs typeface="Calibri"/>
              <a:sym typeface="Calibri"/>
            </a:endParaRPr>
          </a:p>
          <a:p>
            <a:pPr indent="0" lvl="0" marL="0" marR="3457273" rtl="0" algn="l">
              <a:lnSpc>
                <a:spcPct val="1745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A has dimensions L x M </a:t>
            </a:r>
            <a:endParaRPr b="0" i="0" sz="1400" u="none" cap="none" strike="noStrike">
              <a:solidFill>
                <a:srgbClr val="000000"/>
              </a:solidFill>
              <a:latin typeface="Arial"/>
              <a:ea typeface="Arial"/>
              <a:cs typeface="Arial"/>
              <a:sym typeface="Arial"/>
            </a:endParaRPr>
          </a:p>
          <a:p>
            <a:pPr indent="0" lvl="0" marL="0" marR="3457273" rtl="0" algn="l">
              <a:lnSpc>
                <a:spcPct val="1745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B has dimensions M x N</a:t>
            </a:r>
            <a:endParaRPr b="0" i="0" sz="1400" u="none" cap="none" strike="noStrike">
              <a:solidFill>
                <a:srgbClr val="000000"/>
              </a:solidFill>
              <a:latin typeface="Arial"/>
              <a:ea typeface="Arial"/>
              <a:cs typeface="Arial"/>
              <a:sym typeface="Arial"/>
            </a:endParaRPr>
          </a:p>
          <a:p>
            <a:pPr indent="0" lvl="0" marL="0" marR="3457273" rtl="0" algn="l">
              <a:lnSpc>
                <a:spcPct val="1745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C has dimensions L x N</a:t>
            </a:r>
            <a:endParaRPr b="0" i="0" sz="1400" u="none" cap="none" strike="noStrike">
              <a:solidFill>
                <a:srgbClr val="000000"/>
              </a:solidFill>
              <a:latin typeface="Arial"/>
              <a:ea typeface="Arial"/>
              <a:cs typeface="Arial"/>
              <a:sym typeface="Arial"/>
            </a:endParaRPr>
          </a:p>
          <a:p>
            <a:pPr indent="0" lvl="0" marL="0" marR="3457273" rtl="0" algn="l">
              <a:lnSpc>
                <a:spcPct val="1745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Matrix Multiplication: C[i, k] = SUM</a:t>
            </a:r>
            <a:r>
              <a:rPr b="0" baseline="-25000" i="0" lang="en-US" sz="1800" u="none" cap="none" strike="noStrike">
                <a:solidFill>
                  <a:schemeClr val="dk1"/>
                </a:solidFill>
                <a:latin typeface="Calibri"/>
                <a:ea typeface="Calibri"/>
                <a:cs typeface="Calibri"/>
                <a:sym typeface="Calibri"/>
              </a:rPr>
              <a:t>j </a:t>
            </a:r>
            <a:r>
              <a:rPr b="0" i="0" lang="en-US" sz="1800" u="none" cap="none" strike="noStrike">
                <a:solidFill>
                  <a:schemeClr val="dk1"/>
                </a:solidFill>
                <a:latin typeface="Calibri"/>
                <a:ea typeface="Calibri"/>
                <a:cs typeface="Calibri"/>
                <a:sym typeface="Calibri"/>
              </a:rPr>
              <a:t>(A[i, j] x B[j, k])</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Calibri"/>
                <a:ea typeface="Calibri"/>
                <a:cs typeface="Calibri"/>
                <a:sym typeface="Calibri"/>
              </a:rPr>
              <a:t>Map task:</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60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for each element (i,j) of A, emit </a:t>
            </a:r>
            <a:r>
              <a:rPr b="1" i="0" lang="en-US" sz="2400" u="none" cap="none" strike="noStrike">
                <a:solidFill>
                  <a:srgbClr val="A01A06"/>
                </a:solidFill>
                <a:latin typeface="Calibri"/>
                <a:ea typeface="Calibri"/>
                <a:cs typeface="Calibri"/>
                <a:sym typeface="Calibri"/>
              </a:rPr>
              <a:t>((i,k), A[i,j]) </a:t>
            </a:r>
            <a:r>
              <a:rPr b="0" i="0" lang="en-US" sz="2400" u="none" cap="none" strike="noStrike">
                <a:solidFill>
                  <a:schemeClr val="dk1"/>
                </a:solidFill>
                <a:latin typeface="Calibri"/>
                <a:ea typeface="Calibri"/>
                <a:cs typeface="Calibri"/>
                <a:sym typeface="Calibri"/>
              </a:rPr>
              <a:t>for </a:t>
            </a:r>
            <a:r>
              <a:rPr b="1" i="0" lang="en-US" sz="2400" u="none" cap="none" strike="noStrike">
                <a:solidFill>
                  <a:schemeClr val="dk1"/>
                </a:solidFill>
                <a:latin typeface="Calibri"/>
                <a:ea typeface="Calibri"/>
                <a:cs typeface="Calibri"/>
                <a:sym typeface="Calibri"/>
              </a:rPr>
              <a:t>k in 1..N</a:t>
            </a:r>
            <a:endParaRPr b="0" i="0" sz="1400" u="none" cap="none" strike="noStrike">
              <a:solidFill>
                <a:srgbClr val="000000"/>
              </a:solidFill>
              <a:latin typeface="Arial"/>
              <a:ea typeface="Arial"/>
              <a:cs typeface="Arial"/>
              <a:sym typeface="Arial"/>
            </a:endParaRPr>
          </a:p>
          <a:p>
            <a:pPr indent="0" lvl="2" marL="457200" marR="0" rtl="0" algn="l">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	</a:t>
            </a:r>
            <a:r>
              <a:rPr b="0" i="0" lang="en-US" sz="2000" u="none" cap="none" strike="noStrike">
                <a:solidFill>
                  <a:srgbClr val="FF0000"/>
                </a:solidFill>
                <a:latin typeface="Calibri"/>
                <a:ea typeface="Calibri"/>
                <a:cs typeface="Calibri"/>
                <a:sym typeface="Calibri"/>
              </a:rPr>
              <a:t>(i,k) is the “place” in C where A[i,j] will be needed</a:t>
            </a:r>
            <a:endParaRPr b="0" i="0" sz="1400" u="none" cap="none" strike="noStrike">
              <a:solidFill>
                <a:srgbClr val="000000"/>
              </a:solidFill>
              <a:latin typeface="Arial"/>
              <a:ea typeface="Arial"/>
              <a:cs typeface="Arial"/>
              <a:sym typeface="Arial"/>
            </a:endParaRPr>
          </a:p>
          <a:p>
            <a:pPr indent="0" lvl="2"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3366FF"/>
              </a:solidFill>
              <a:latin typeface="Calibri"/>
              <a:ea typeface="Calibri"/>
              <a:cs typeface="Calibri"/>
              <a:sym typeface="Calibri"/>
            </a:endParaRPr>
          </a:p>
          <a:p>
            <a:pPr indent="0" lvl="1" marL="4572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for each element (j,k) of B, emit </a:t>
            </a:r>
            <a:r>
              <a:rPr b="1" i="0" lang="en-US" sz="2400" u="none" cap="none" strike="noStrike">
                <a:solidFill>
                  <a:srgbClr val="A01A06"/>
                </a:solidFill>
                <a:latin typeface="Calibri"/>
                <a:ea typeface="Calibri"/>
                <a:cs typeface="Calibri"/>
                <a:sym typeface="Calibri"/>
              </a:rPr>
              <a:t>((i,k), B[j,k])</a:t>
            </a:r>
            <a:r>
              <a:rPr b="0" i="0" lang="en-US" sz="2400" u="none" cap="none" strike="noStrike">
                <a:solidFill>
                  <a:srgbClr val="A01A06"/>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for </a:t>
            </a:r>
            <a:r>
              <a:rPr b="1" i="0" lang="en-US" sz="2400" u="none" cap="none" strike="noStrike">
                <a:solidFill>
                  <a:schemeClr val="dk1"/>
                </a:solidFill>
                <a:latin typeface="Calibri"/>
                <a:ea typeface="Calibri"/>
                <a:cs typeface="Calibri"/>
                <a:sym typeface="Calibri"/>
              </a:rPr>
              <a:t>i in 1..L</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r>
              <a:rPr b="0" i="0" lang="en-US" sz="2000" u="none" cap="none" strike="noStrike">
                <a:solidFill>
                  <a:srgbClr val="FF0000"/>
                </a:solidFill>
                <a:latin typeface="Calibri"/>
                <a:ea typeface="Calibri"/>
                <a:cs typeface="Calibri"/>
                <a:sym typeface="Calibri"/>
              </a:rPr>
              <a:t>(i,k) is the “place” in C where B[j,k] will be needed</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3366FF"/>
              </a:solidFill>
              <a:latin typeface="Calibri"/>
              <a:ea typeface="Calibri"/>
              <a:cs typeface="Calibri"/>
              <a:sym typeface="Calibri"/>
            </a:endParaRPr>
          </a:p>
          <a:p>
            <a:pPr indent="0" lvl="2"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3366FF"/>
              </a:solidFill>
              <a:latin typeface="Calibri"/>
              <a:ea typeface="Calibri"/>
              <a:cs typeface="Calibri"/>
              <a:sym typeface="Calibri"/>
            </a:endParaRPr>
          </a:p>
          <a:p>
            <a:pPr indent="0" lvl="2"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3366FF"/>
              </a:solidFill>
              <a:latin typeface="Calibri"/>
              <a:ea typeface="Calibri"/>
              <a:cs typeface="Calibri"/>
              <a:sym typeface="Calibri"/>
            </a:endParaRPr>
          </a:p>
        </p:txBody>
      </p:sp>
      <p:sp>
        <p:nvSpPr>
          <p:cNvPr id="2125" name="Google Shape;2125;p6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grpSp>
        <p:nvGrpSpPr>
          <p:cNvPr id="2126" name="Google Shape;2126;p63"/>
          <p:cNvGrpSpPr/>
          <p:nvPr/>
        </p:nvGrpSpPr>
        <p:grpSpPr>
          <a:xfrm>
            <a:off x="5377019" y="1828800"/>
            <a:ext cx="3004981" cy="1716756"/>
            <a:chOff x="5410200" y="1752600"/>
            <a:chExt cx="3004981" cy="1716756"/>
          </a:xfrm>
        </p:grpSpPr>
        <p:sp>
          <p:nvSpPr>
            <p:cNvPr id="2127" name="Google Shape;2127;p63"/>
            <p:cNvSpPr/>
            <p:nvPr/>
          </p:nvSpPr>
          <p:spPr>
            <a:xfrm>
              <a:off x="6861550" y="1819231"/>
              <a:ext cx="117399" cy="126760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28" name="Google Shape;2128;p63"/>
            <p:cNvSpPr/>
            <p:nvPr/>
          </p:nvSpPr>
          <p:spPr>
            <a:xfrm>
              <a:off x="6882339" y="1834751"/>
              <a:ext cx="80712" cy="1221558"/>
            </a:xfrm>
            <a:custGeom>
              <a:rect b="b" l="l" r="r" t="t"/>
              <a:pathLst>
                <a:path extrusionOk="0" h="3124200" w="228600">
                  <a:moveTo>
                    <a:pt x="228599" y="3124198"/>
                  </a:moveTo>
                  <a:lnTo>
                    <a:pt x="187646" y="3123893"/>
                  </a:lnTo>
                  <a:lnTo>
                    <a:pt x="149091" y="3123014"/>
                  </a:lnTo>
                  <a:lnTo>
                    <a:pt x="97150" y="3120736"/>
                  </a:lnTo>
                  <a:lnTo>
                    <a:pt x="54199" y="3117465"/>
                  </a:lnTo>
                  <a:lnTo>
                    <a:pt x="14638" y="3111871"/>
                  </a:lnTo>
                  <a:lnTo>
                    <a:pt x="0" y="19048"/>
                  </a:lnTo>
                  <a:lnTo>
                    <a:pt x="927" y="17320"/>
                  </a:lnTo>
                  <a:lnTo>
                    <a:pt x="41549" y="8095"/>
                  </a:lnTo>
                  <a:lnTo>
                    <a:pt x="80801" y="4516"/>
                  </a:lnTo>
                  <a:lnTo>
                    <a:pt x="129805" y="1865"/>
                  </a:lnTo>
                  <a:lnTo>
                    <a:pt x="186404" y="323"/>
                  </a:lnTo>
                  <a:lnTo>
                    <a:pt x="206586" y="86"/>
                  </a:lnTo>
                  <a:lnTo>
                    <a:pt x="227292" y="0"/>
                  </a:lnTo>
                </a:path>
              </a:pathLst>
            </a:custGeom>
            <a:noFill/>
            <a:ln cap="flat" cmpd="sng" w="1905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29" name="Google Shape;2129;p63"/>
            <p:cNvSpPr/>
            <p:nvPr/>
          </p:nvSpPr>
          <p:spPr>
            <a:xfrm>
              <a:off x="8334469" y="2142888"/>
              <a:ext cx="80712" cy="711085"/>
            </a:xfrm>
            <a:custGeom>
              <a:rect b="b" l="l" r="r" t="t"/>
              <a:pathLst>
                <a:path extrusionOk="0" h="1818639" w="228600">
                  <a:moveTo>
                    <a:pt x="0" y="1818103"/>
                  </a:moveTo>
                  <a:lnTo>
                    <a:pt x="40952" y="1817799"/>
                  </a:lnTo>
                  <a:lnTo>
                    <a:pt x="79508" y="1816920"/>
                  </a:lnTo>
                  <a:lnTo>
                    <a:pt x="131448" y="1814641"/>
                  </a:lnTo>
                  <a:lnTo>
                    <a:pt x="174400" y="1811371"/>
                  </a:lnTo>
                  <a:lnTo>
                    <a:pt x="213960" y="1805776"/>
                  </a:lnTo>
                  <a:lnTo>
                    <a:pt x="228599" y="19048"/>
                  </a:lnTo>
                  <a:lnTo>
                    <a:pt x="227672" y="17320"/>
                  </a:lnTo>
                  <a:lnTo>
                    <a:pt x="187050" y="8095"/>
                  </a:lnTo>
                  <a:lnTo>
                    <a:pt x="147798" y="4516"/>
                  </a:lnTo>
                  <a:lnTo>
                    <a:pt x="98794" y="1865"/>
                  </a:lnTo>
                  <a:lnTo>
                    <a:pt x="42195" y="323"/>
                  </a:lnTo>
                  <a:lnTo>
                    <a:pt x="22013" y="86"/>
                  </a:lnTo>
                  <a:lnTo>
                    <a:pt x="1307" y="0"/>
                  </a:lnTo>
                </a:path>
              </a:pathLst>
            </a:custGeom>
            <a:noFill/>
            <a:ln cap="flat" cmpd="sng" w="1905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30" name="Google Shape;2130;p63"/>
            <p:cNvSpPr/>
            <p:nvPr/>
          </p:nvSpPr>
          <p:spPr>
            <a:xfrm>
              <a:off x="7256305" y="1827356"/>
              <a:ext cx="117399" cy="125947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31" name="Google Shape;2131;p63"/>
            <p:cNvSpPr/>
            <p:nvPr/>
          </p:nvSpPr>
          <p:spPr>
            <a:xfrm>
              <a:off x="7272447" y="1842070"/>
              <a:ext cx="80712" cy="1214358"/>
            </a:xfrm>
            <a:custGeom>
              <a:rect b="b" l="l" r="r" t="t"/>
              <a:pathLst>
                <a:path extrusionOk="0" h="3105785" w="228600">
                  <a:moveTo>
                    <a:pt x="0" y="3105482"/>
                  </a:moveTo>
                  <a:lnTo>
                    <a:pt x="40953" y="3105177"/>
                  </a:lnTo>
                  <a:lnTo>
                    <a:pt x="79508" y="3104299"/>
                  </a:lnTo>
                  <a:lnTo>
                    <a:pt x="131448" y="3102020"/>
                  </a:lnTo>
                  <a:lnTo>
                    <a:pt x="174400" y="3098749"/>
                  </a:lnTo>
                  <a:lnTo>
                    <a:pt x="213960" y="3093155"/>
                  </a:lnTo>
                  <a:lnTo>
                    <a:pt x="228599" y="19048"/>
                  </a:lnTo>
                  <a:lnTo>
                    <a:pt x="227672" y="17320"/>
                  </a:lnTo>
                  <a:lnTo>
                    <a:pt x="187050" y="8095"/>
                  </a:lnTo>
                  <a:lnTo>
                    <a:pt x="147798" y="4516"/>
                  </a:lnTo>
                  <a:lnTo>
                    <a:pt x="98794" y="1865"/>
                  </a:lnTo>
                  <a:lnTo>
                    <a:pt x="42195" y="323"/>
                  </a:lnTo>
                  <a:lnTo>
                    <a:pt x="22013" y="86"/>
                  </a:lnTo>
                  <a:lnTo>
                    <a:pt x="1307" y="0"/>
                  </a:lnTo>
                </a:path>
              </a:pathLst>
            </a:custGeom>
            <a:noFill/>
            <a:ln cap="flat" cmpd="sng" w="1905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32" name="Google Shape;2132;p63"/>
            <p:cNvSpPr txBox="1"/>
            <p:nvPr/>
          </p:nvSpPr>
          <p:spPr>
            <a:xfrm>
              <a:off x="8005428" y="3178179"/>
              <a:ext cx="152680" cy="199731"/>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C</a:t>
              </a:r>
              <a:endParaRPr b="0" i="0" sz="2200" u="none" cap="none" strike="noStrike">
                <a:solidFill>
                  <a:schemeClr val="dk1"/>
                </a:solidFill>
                <a:latin typeface="Arial"/>
                <a:ea typeface="Arial"/>
                <a:cs typeface="Arial"/>
                <a:sym typeface="Arial"/>
              </a:endParaRPr>
            </a:p>
          </p:txBody>
        </p:sp>
        <p:sp>
          <p:nvSpPr>
            <p:cNvPr id="2133" name="Google Shape;2133;p63"/>
            <p:cNvSpPr/>
            <p:nvPr/>
          </p:nvSpPr>
          <p:spPr>
            <a:xfrm>
              <a:off x="7848600" y="2142888"/>
              <a:ext cx="80712" cy="711085"/>
            </a:xfrm>
            <a:custGeom>
              <a:rect b="b" l="l" r="r" t="t"/>
              <a:pathLst>
                <a:path extrusionOk="0" h="1818639" w="228600">
                  <a:moveTo>
                    <a:pt x="228600" y="1818103"/>
                  </a:moveTo>
                  <a:lnTo>
                    <a:pt x="187647" y="1817799"/>
                  </a:lnTo>
                  <a:lnTo>
                    <a:pt x="149091" y="1816920"/>
                  </a:lnTo>
                  <a:lnTo>
                    <a:pt x="97151" y="1814641"/>
                  </a:lnTo>
                  <a:lnTo>
                    <a:pt x="54199" y="1811371"/>
                  </a:lnTo>
                  <a:lnTo>
                    <a:pt x="14639" y="1805776"/>
                  </a:lnTo>
                  <a:lnTo>
                    <a:pt x="0" y="19048"/>
                  </a:lnTo>
                  <a:lnTo>
                    <a:pt x="927" y="17320"/>
                  </a:lnTo>
                  <a:lnTo>
                    <a:pt x="41549" y="8095"/>
                  </a:lnTo>
                  <a:lnTo>
                    <a:pt x="80801" y="4516"/>
                  </a:lnTo>
                  <a:lnTo>
                    <a:pt x="129805" y="1865"/>
                  </a:lnTo>
                  <a:lnTo>
                    <a:pt x="186404" y="323"/>
                  </a:lnTo>
                  <a:lnTo>
                    <a:pt x="206586" y="86"/>
                  </a:lnTo>
                  <a:lnTo>
                    <a:pt x="227292" y="0"/>
                  </a:lnTo>
                </a:path>
              </a:pathLst>
            </a:custGeom>
            <a:noFill/>
            <a:ln cap="flat" cmpd="sng" w="1905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34" name="Google Shape;2134;p63"/>
            <p:cNvSpPr/>
            <p:nvPr/>
          </p:nvSpPr>
          <p:spPr>
            <a:xfrm>
              <a:off x="5410200" y="2102004"/>
              <a:ext cx="117399" cy="75731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35" name="Google Shape;2135;p63"/>
            <p:cNvSpPr/>
            <p:nvPr/>
          </p:nvSpPr>
          <p:spPr>
            <a:xfrm>
              <a:off x="5430643" y="2117275"/>
              <a:ext cx="80712" cy="711085"/>
            </a:xfrm>
            <a:custGeom>
              <a:rect b="b" l="l" r="r" t="t"/>
              <a:pathLst>
                <a:path extrusionOk="0" h="1818639" w="228600">
                  <a:moveTo>
                    <a:pt x="228599" y="1818104"/>
                  </a:moveTo>
                  <a:lnTo>
                    <a:pt x="187646" y="1817799"/>
                  </a:lnTo>
                  <a:lnTo>
                    <a:pt x="149091" y="1816920"/>
                  </a:lnTo>
                  <a:lnTo>
                    <a:pt x="97151" y="1814642"/>
                  </a:lnTo>
                  <a:lnTo>
                    <a:pt x="54199" y="1811371"/>
                  </a:lnTo>
                  <a:lnTo>
                    <a:pt x="14638" y="1805777"/>
                  </a:lnTo>
                  <a:lnTo>
                    <a:pt x="0" y="19048"/>
                  </a:lnTo>
                  <a:lnTo>
                    <a:pt x="927" y="17320"/>
                  </a:lnTo>
                  <a:lnTo>
                    <a:pt x="41549" y="8095"/>
                  </a:lnTo>
                  <a:lnTo>
                    <a:pt x="80801" y="4516"/>
                  </a:lnTo>
                  <a:lnTo>
                    <a:pt x="129805" y="1865"/>
                  </a:lnTo>
                  <a:lnTo>
                    <a:pt x="186404" y="323"/>
                  </a:lnTo>
                  <a:lnTo>
                    <a:pt x="206586" y="86"/>
                  </a:lnTo>
                  <a:lnTo>
                    <a:pt x="227292" y="0"/>
                  </a:lnTo>
                </a:path>
              </a:pathLst>
            </a:custGeom>
            <a:no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36" name="Google Shape;2136;p63"/>
            <p:cNvSpPr/>
            <p:nvPr/>
          </p:nvSpPr>
          <p:spPr>
            <a:xfrm>
              <a:off x="6356732" y="2102004"/>
              <a:ext cx="117399" cy="75731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37" name="Google Shape;2137;p63"/>
            <p:cNvSpPr/>
            <p:nvPr/>
          </p:nvSpPr>
          <p:spPr>
            <a:xfrm>
              <a:off x="6372284" y="2117275"/>
              <a:ext cx="80712" cy="711085"/>
            </a:xfrm>
            <a:custGeom>
              <a:rect b="b" l="l" r="r" t="t"/>
              <a:pathLst>
                <a:path extrusionOk="0" h="1818639" w="228600">
                  <a:moveTo>
                    <a:pt x="0" y="1818104"/>
                  </a:moveTo>
                  <a:lnTo>
                    <a:pt x="40953" y="1817799"/>
                  </a:lnTo>
                  <a:lnTo>
                    <a:pt x="79508" y="1816920"/>
                  </a:lnTo>
                  <a:lnTo>
                    <a:pt x="131448" y="1814642"/>
                  </a:lnTo>
                  <a:lnTo>
                    <a:pt x="174400" y="1811371"/>
                  </a:lnTo>
                  <a:lnTo>
                    <a:pt x="213961" y="1805777"/>
                  </a:lnTo>
                  <a:lnTo>
                    <a:pt x="228599" y="19048"/>
                  </a:lnTo>
                  <a:lnTo>
                    <a:pt x="227672" y="17320"/>
                  </a:lnTo>
                  <a:lnTo>
                    <a:pt x="187050" y="8095"/>
                  </a:lnTo>
                  <a:lnTo>
                    <a:pt x="147798" y="4516"/>
                  </a:lnTo>
                  <a:lnTo>
                    <a:pt x="98794" y="1865"/>
                  </a:lnTo>
                  <a:lnTo>
                    <a:pt x="42195" y="323"/>
                  </a:lnTo>
                  <a:lnTo>
                    <a:pt x="22013" y="86"/>
                  </a:lnTo>
                  <a:lnTo>
                    <a:pt x="1307" y="0"/>
                  </a:lnTo>
                </a:path>
              </a:pathLst>
            </a:custGeom>
            <a:no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38" name="Google Shape;2138;p63"/>
            <p:cNvSpPr txBox="1"/>
            <p:nvPr/>
          </p:nvSpPr>
          <p:spPr>
            <a:xfrm>
              <a:off x="6524699" y="2286000"/>
              <a:ext cx="104701" cy="197759"/>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2900"/>
                <a:buFont typeface="Arial"/>
                <a:buNone/>
              </a:pPr>
              <a:r>
                <a:rPr b="0" i="0" lang="en-US" sz="2900" u="none" cap="none" strike="noStrike">
                  <a:solidFill>
                    <a:schemeClr val="dk1"/>
                  </a:solidFill>
                  <a:latin typeface="Arial"/>
                  <a:ea typeface="Arial"/>
                  <a:cs typeface="Arial"/>
                  <a:sym typeface="Arial"/>
                </a:rPr>
                <a:t>X</a:t>
              </a:r>
              <a:endParaRPr b="0" i="0" sz="2900" u="none" cap="none" strike="noStrike">
                <a:solidFill>
                  <a:schemeClr val="dk1"/>
                </a:solidFill>
                <a:latin typeface="Arial"/>
                <a:ea typeface="Arial"/>
                <a:cs typeface="Arial"/>
                <a:sym typeface="Arial"/>
              </a:endParaRPr>
            </a:p>
          </p:txBody>
        </p:sp>
        <p:sp>
          <p:nvSpPr>
            <p:cNvPr id="2139" name="Google Shape;2139;p63"/>
            <p:cNvSpPr txBox="1"/>
            <p:nvPr/>
          </p:nvSpPr>
          <p:spPr>
            <a:xfrm>
              <a:off x="5898571" y="3176702"/>
              <a:ext cx="179174" cy="279700"/>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A</a:t>
              </a:r>
              <a:endParaRPr b="0" i="0" sz="2200" u="none" cap="none" strike="noStrike">
                <a:solidFill>
                  <a:schemeClr val="dk1"/>
                </a:solidFill>
                <a:latin typeface="Arial"/>
                <a:ea typeface="Arial"/>
                <a:cs typeface="Arial"/>
                <a:sym typeface="Arial"/>
              </a:endParaRPr>
            </a:p>
          </p:txBody>
        </p:sp>
        <p:sp>
          <p:nvSpPr>
            <p:cNvPr id="2140" name="Google Shape;2140;p63"/>
            <p:cNvSpPr txBox="1"/>
            <p:nvPr/>
          </p:nvSpPr>
          <p:spPr>
            <a:xfrm>
              <a:off x="7048328" y="3189656"/>
              <a:ext cx="304831" cy="279700"/>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B</a:t>
              </a:r>
              <a:endParaRPr b="0" i="0" sz="2200" u="none" cap="none" strike="noStrike">
                <a:solidFill>
                  <a:schemeClr val="dk1"/>
                </a:solidFill>
                <a:latin typeface="Arial"/>
                <a:ea typeface="Arial"/>
                <a:cs typeface="Arial"/>
                <a:sym typeface="Arial"/>
              </a:endParaRPr>
            </a:p>
          </p:txBody>
        </p:sp>
        <p:sp>
          <p:nvSpPr>
            <p:cNvPr id="2141" name="Google Shape;2141;p63"/>
            <p:cNvSpPr txBox="1"/>
            <p:nvPr/>
          </p:nvSpPr>
          <p:spPr>
            <a:xfrm>
              <a:off x="7488577" y="2391804"/>
              <a:ext cx="113894" cy="245494"/>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Arial"/>
                  <a:ea typeface="Arial"/>
                  <a:cs typeface="Arial"/>
                  <a:sym typeface="Arial"/>
                </a:rPr>
                <a:t>=</a:t>
              </a:r>
              <a:endParaRPr b="0" i="0" sz="3600" u="none" cap="none" strike="noStrike">
                <a:solidFill>
                  <a:schemeClr val="dk1"/>
                </a:solidFill>
                <a:latin typeface="Arial"/>
                <a:ea typeface="Arial"/>
                <a:cs typeface="Arial"/>
                <a:sym typeface="Arial"/>
              </a:endParaRPr>
            </a:p>
          </p:txBody>
        </p:sp>
        <p:sp>
          <p:nvSpPr>
            <p:cNvPr id="2142" name="Google Shape;2142;p63"/>
            <p:cNvSpPr/>
            <p:nvPr/>
          </p:nvSpPr>
          <p:spPr>
            <a:xfrm>
              <a:off x="7948173" y="2191386"/>
              <a:ext cx="387417" cy="188515"/>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43" name="Google Shape;2143;p63"/>
            <p:cNvSpPr/>
            <p:nvPr/>
          </p:nvSpPr>
          <p:spPr>
            <a:xfrm>
              <a:off x="7965849" y="2202476"/>
              <a:ext cx="351876" cy="148970"/>
            </a:xfrm>
            <a:prstGeom prst="rect">
              <a:avLst/>
            </a:prstGeom>
            <a:solidFill>
              <a:srgbClr val="33CC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44" name="Google Shape;2144;p63"/>
            <p:cNvSpPr/>
            <p:nvPr/>
          </p:nvSpPr>
          <p:spPr>
            <a:xfrm>
              <a:off x="7965849" y="2202476"/>
              <a:ext cx="351994" cy="148970"/>
            </a:xfrm>
            <a:custGeom>
              <a:rect b="b" l="l" r="r" t="t"/>
              <a:pathLst>
                <a:path extrusionOk="0" h="381000" w="996950">
                  <a:moveTo>
                    <a:pt x="0" y="0"/>
                  </a:moveTo>
                  <a:lnTo>
                    <a:pt x="996615" y="0"/>
                  </a:lnTo>
                  <a:lnTo>
                    <a:pt x="996615" y="380999"/>
                  </a:lnTo>
                  <a:lnTo>
                    <a:pt x="0" y="380999"/>
                  </a:lnTo>
                  <a:lnTo>
                    <a:pt x="0" y="0"/>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45" name="Google Shape;2145;p63"/>
            <p:cNvSpPr/>
            <p:nvPr/>
          </p:nvSpPr>
          <p:spPr>
            <a:xfrm>
              <a:off x="5442485" y="2150757"/>
              <a:ext cx="170229" cy="188515"/>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46" name="Google Shape;2146;p63"/>
            <p:cNvSpPr/>
            <p:nvPr/>
          </p:nvSpPr>
          <p:spPr>
            <a:xfrm>
              <a:off x="5460672" y="2161441"/>
              <a:ext cx="134520" cy="148970"/>
            </a:xfrm>
            <a:prstGeom prst="rect">
              <a:avLst/>
            </a:prstGeom>
            <a:solidFill>
              <a:srgbClr val="33CC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47" name="Google Shape;2147;p63"/>
            <p:cNvSpPr/>
            <p:nvPr/>
          </p:nvSpPr>
          <p:spPr>
            <a:xfrm>
              <a:off x="5460672" y="2161441"/>
              <a:ext cx="134520" cy="148970"/>
            </a:xfrm>
            <a:custGeom>
              <a:rect b="b" l="l" r="r" t="t"/>
              <a:pathLst>
                <a:path extrusionOk="0" h="381000" w="381000">
                  <a:moveTo>
                    <a:pt x="0" y="0"/>
                  </a:moveTo>
                  <a:lnTo>
                    <a:pt x="380999" y="0"/>
                  </a:lnTo>
                  <a:lnTo>
                    <a:pt x="380999" y="380999"/>
                  </a:lnTo>
                  <a:lnTo>
                    <a:pt x="0" y="380999"/>
                  </a:lnTo>
                  <a:lnTo>
                    <a:pt x="0" y="0"/>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48" name="Google Shape;2148;p63"/>
            <p:cNvSpPr/>
            <p:nvPr/>
          </p:nvSpPr>
          <p:spPr>
            <a:xfrm>
              <a:off x="5507054" y="2300270"/>
              <a:ext cx="2640018" cy="8613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49" name="Google Shape;2149;p63"/>
            <p:cNvSpPr/>
            <p:nvPr/>
          </p:nvSpPr>
          <p:spPr>
            <a:xfrm>
              <a:off x="8120409" y="2351446"/>
              <a:ext cx="41701" cy="45684"/>
            </a:xfrm>
            <a:custGeom>
              <a:rect b="b" l="l" r="r" t="t"/>
              <a:pathLst>
                <a:path extrusionOk="0" h="116839" w="118109">
                  <a:moveTo>
                    <a:pt x="88887" y="50402"/>
                  </a:moveTo>
                  <a:lnTo>
                    <a:pt x="59747" y="50402"/>
                  </a:lnTo>
                  <a:lnTo>
                    <a:pt x="95754" y="114432"/>
                  </a:lnTo>
                  <a:lnTo>
                    <a:pt x="103497" y="116601"/>
                  </a:lnTo>
                  <a:lnTo>
                    <a:pt x="115723" y="109725"/>
                  </a:lnTo>
                  <a:lnTo>
                    <a:pt x="117894" y="101982"/>
                  </a:lnTo>
                  <a:lnTo>
                    <a:pt x="88887" y="50402"/>
                  </a:lnTo>
                  <a:close/>
                </a:path>
                <a:path extrusionOk="0" h="116839" w="118109">
                  <a:moveTo>
                    <a:pt x="60543" y="0"/>
                  </a:moveTo>
                  <a:lnTo>
                    <a:pt x="0" y="100119"/>
                  </a:lnTo>
                  <a:lnTo>
                    <a:pt x="1922" y="107927"/>
                  </a:lnTo>
                  <a:lnTo>
                    <a:pt x="13926" y="115186"/>
                  </a:lnTo>
                  <a:lnTo>
                    <a:pt x="21734" y="113262"/>
                  </a:lnTo>
                  <a:lnTo>
                    <a:pt x="59747" y="50402"/>
                  </a:lnTo>
                  <a:lnTo>
                    <a:pt x="88887" y="50402"/>
                  </a:lnTo>
                  <a:lnTo>
                    <a:pt x="60543" y="0"/>
                  </a:lnTo>
                  <a:close/>
                </a:path>
              </a:pathLst>
            </a:custGeom>
            <a:solidFill>
              <a:srgbClr val="6095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50" name="Google Shape;2150;p63"/>
            <p:cNvSpPr/>
            <p:nvPr/>
          </p:nvSpPr>
          <p:spPr>
            <a:xfrm>
              <a:off x="6934924" y="1846858"/>
              <a:ext cx="170229" cy="188515"/>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51" name="Google Shape;2151;p63"/>
            <p:cNvSpPr/>
            <p:nvPr/>
          </p:nvSpPr>
          <p:spPr>
            <a:xfrm>
              <a:off x="6952194" y="1857750"/>
              <a:ext cx="134520" cy="14897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52" name="Google Shape;2152;p63"/>
            <p:cNvSpPr/>
            <p:nvPr/>
          </p:nvSpPr>
          <p:spPr>
            <a:xfrm>
              <a:off x="6952194" y="1857750"/>
              <a:ext cx="134520" cy="148970"/>
            </a:xfrm>
            <a:custGeom>
              <a:rect b="b" l="l" r="r" t="t"/>
              <a:pathLst>
                <a:path extrusionOk="0" h="381000" w="381000">
                  <a:moveTo>
                    <a:pt x="0" y="0"/>
                  </a:moveTo>
                  <a:lnTo>
                    <a:pt x="380999" y="0"/>
                  </a:lnTo>
                  <a:lnTo>
                    <a:pt x="380999" y="380999"/>
                  </a:lnTo>
                  <a:lnTo>
                    <a:pt x="0" y="380999"/>
                  </a:lnTo>
                  <a:lnTo>
                    <a:pt x="0" y="0"/>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53" name="Google Shape;2153;p63"/>
            <p:cNvSpPr/>
            <p:nvPr/>
          </p:nvSpPr>
          <p:spPr>
            <a:xfrm>
              <a:off x="6999493" y="1752600"/>
              <a:ext cx="1043387" cy="518417"/>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54" name="Google Shape;2154;p63"/>
            <p:cNvSpPr/>
            <p:nvPr/>
          </p:nvSpPr>
          <p:spPr>
            <a:xfrm>
              <a:off x="7019454" y="1768368"/>
              <a:ext cx="971684" cy="427794"/>
            </a:xfrm>
            <a:custGeom>
              <a:rect b="b" l="l" r="r" t="t"/>
              <a:pathLst>
                <a:path extrusionOk="0" h="1094105" w="2752090">
                  <a:moveTo>
                    <a:pt x="0" y="228598"/>
                  </a:moveTo>
                  <a:lnTo>
                    <a:pt x="19043" y="195219"/>
                  </a:lnTo>
                  <a:lnTo>
                    <a:pt x="50712" y="173825"/>
                  </a:lnTo>
                  <a:lnTo>
                    <a:pt x="85381" y="157341"/>
                  </a:lnTo>
                  <a:lnTo>
                    <a:pt x="121803" y="143405"/>
                  </a:lnTo>
                  <a:lnTo>
                    <a:pt x="158850" y="131321"/>
                  </a:lnTo>
                  <a:lnTo>
                    <a:pt x="195714" y="120721"/>
                  </a:lnTo>
                  <a:lnTo>
                    <a:pt x="233451" y="110966"/>
                  </a:lnTo>
                  <a:lnTo>
                    <a:pt x="271409" y="102035"/>
                  </a:lnTo>
                  <a:lnTo>
                    <a:pt x="309014" y="93900"/>
                  </a:lnTo>
                  <a:lnTo>
                    <a:pt x="331962" y="89237"/>
                  </a:lnTo>
                  <a:lnTo>
                    <a:pt x="333332" y="88965"/>
                  </a:lnTo>
                  <a:lnTo>
                    <a:pt x="371154" y="81737"/>
                  </a:lnTo>
                  <a:lnTo>
                    <a:pt x="409038" y="74984"/>
                  </a:lnTo>
                  <a:lnTo>
                    <a:pt x="446756" y="68694"/>
                  </a:lnTo>
                  <a:lnTo>
                    <a:pt x="485677" y="62612"/>
                  </a:lnTo>
                  <a:lnTo>
                    <a:pt x="524118" y="56980"/>
                  </a:lnTo>
                  <a:lnTo>
                    <a:pt x="561897" y="51779"/>
                  </a:lnTo>
                  <a:lnTo>
                    <a:pt x="600549" y="46779"/>
                  </a:lnTo>
                  <a:lnTo>
                    <a:pt x="640027" y="41988"/>
                  </a:lnTo>
                  <a:lnTo>
                    <a:pt x="678517" y="37608"/>
                  </a:lnTo>
                  <a:lnTo>
                    <a:pt x="717680" y="33433"/>
                  </a:lnTo>
                  <a:lnTo>
                    <a:pt x="755651" y="29645"/>
                  </a:lnTo>
                  <a:lnTo>
                    <a:pt x="794161" y="26056"/>
                  </a:lnTo>
                  <a:lnTo>
                    <a:pt x="833176" y="22672"/>
                  </a:lnTo>
                  <a:lnTo>
                    <a:pt x="874549" y="19353"/>
                  </a:lnTo>
                  <a:lnTo>
                    <a:pt x="912572" y="16541"/>
                  </a:lnTo>
                  <a:lnTo>
                    <a:pt x="950955" y="13932"/>
                  </a:lnTo>
                  <a:lnTo>
                    <a:pt x="989667" y="11530"/>
                  </a:lnTo>
                  <a:lnTo>
                    <a:pt x="1028678" y="9339"/>
                  </a:lnTo>
                  <a:lnTo>
                    <a:pt x="1067956" y="7366"/>
                  </a:lnTo>
                  <a:lnTo>
                    <a:pt x="1107471" y="5615"/>
                  </a:lnTo>
                  <a:lnTo>
                    <a:pt x="1147192" y="4091"/>
                  </a:lnTo>
                  <a:lnTo>
                    <a:pt x="1187088" y="2800"/>
                  </a:lnTo>
                  <a:lnTo>
                    <a:pt x="1227129" y="1747"/>
                  </a:lnTo>
                  <a:lnTo>
                    <a:pt x="1267283" y="936"/>
                  </a:lnTo>
                  <a:lnTo>
                    <a:pt x="1307520" y="373"/>
                  </a:lnTo>
                  <a:lnTo>
                    <a:pt x="1347810" y="63"/>
                  </a:lnTo>
                  <a:lnTo>
                    <a:pt x="1376028" y="0"/>
                  </a:lnTo>
                  <a:lnTo>
                    <a:pt x="1378043" y="1"/>
                  </a:lnTo>
                  <a:lnTo>
                    <a:pt x="1416336" y="635"/>
                  </a:lnTo>
                  <a:lnTo>
                    <a:pt x="1454600" y="2403"/>
                  </a:lnTo>
                  <a:lnTo>
                    <a:pt x="1492811" y="5282"/>
                  </a:lnTo>
                  <a:lnTo>
                    <a:pt x="1530941" y="9251"/>
                  </a:lnTo>
                  <a:lnTo>
                    <a:pt x="1568965" y="14289"/>
                  </a:lnTo>
                  <a:lnTo>
                    <a:pt x="1606855" y="20374"/>
                  </a:lnTo>
                  <a:lnTo>
                    <a:pt x="1644585" y="27485"/>
                  </a:lnTo>
                  <a:lnTo>
                    <a:pt x="1682130" y="35600"/>
                  </a:lnTo>
                  <a:lnTo>
                    <a:pt x="1719462" y="44698"/>
                  </a:lnTo>
                  <a:lnTo>
                    <a:pt x="1756555" y="54758"/>
                  </a:lnTo>
                  <a:lnTo>
                    <a:pt x="1793384" y="65757"/>
                  </a:lnTo>
                  <a:lnTo>
                    <a:pt x="1829920" y="77676"/>
                  </a:lnTo>
                  <a:lnTo>
                    <a:pt x="1866139" y="90491"/>
                  </a:lnTo>
                  <a:lnTo>
                    <a:pt x="1902014" y="104183"/>
                  </a:lnTo>
                  <a:lnTo>
                    <a:pt x="1937518" y="118728"/>
                  </a:lnTo>
                  <a:lnTo>
                    <a:pt x="1972625" y="134106"/>
                  </a:lnTo>
                  <a:lnTo>
                    <a:pt x="2007309" y="150296"/>
                  </a:lnTo>
                  <a:lnTo>
                    <a:pt x="2041544" y="167275"/>
                  </a:lnTo>
                  <a:lnTo>
                    <a:pt x="2075302" y="185023"/>
                  </a:lnTo>
                  <a:lnTo>
                    <a:pt x="2110294" y="204512"/>
                  </a:lnTo>
                  <a:lnTo>
                    <a:pt x="2144699" y="224804"/>
                  </a:lnTo>
                  <a:lnTo>
                    <a:pt x="2178484" y="245874"/>
                  </a:lnTo>
                  <a:lnTo>
                    <a:pt x="2211622" y="267696"/>
                  </a:lnTo>
                  <a:lnTo>
                    <a:pt x="2244079" y="290245"/>
                  </a:lnTo>
                  <a:lnTo>
                    <a:pt x="2275825" y="313498"/>
                  </a:lnTo>
                  <a:lnTo>
                    <a:pt x="2306831" y="337429"/>
                  </a:lnTo>
                  <a:lnTo>
                    <a:pt x="2337065" y="362012"/>
                  </a:lnTo>
                  <a:lnTo>
                    <a:pt x="2366496" y="387222"/>
                  </a:lnTo>
                  <a:lnTo>
                    <a:pt x="2395093" y="413036"/>
                  </a:lnTo>
                  <a:lnTo>
                    <a:pt x="2422827" y="439427"/>
                  </a:lnTo>
                  <a:lnTo>
                    <a:pt x="2450983" y="467732"/>
                  </a:lnTo>
                  <a:lnTo>
                    <a:pt x="2478117" y="496618"/>
                  </a:lnTo>
                  <a:lnTo>
                    <a:pt x="2504192" y="526054"/>
                  </a:lnTo>
                  <a:lnTo>
                    <a:pt x="2529175" y="556014"/>
                  </a:lnTo>
                  <a:lnTo>
                    <a:pt x="2553027" y="586467"/>
                  </a:lnTo>
                  <a:lnTo>
                    <a:pt x="2575716" y="617384"/>
                  </a:lnTo>
                  <a:lnTo>
                    <a:pt x="2598196" y="650241"/>
                  </a:lnTo>
                  <a:lnTo>
                    <a:pt x="2619318" y="683542"/>
                  </a:lnTo>
                  <a:lnTo>
                    <a:pt x="2639041" y="717255"/>
                  </a:lnTo>
                  <a:lnTo>
                    <a:pt x="2657323" y="751346"/>
                  </a:lnTo>
                  <a:lnTo>
                    <a:pt x="2674125" y="785782"/>
                  </a:lnTo>
                  <a:lnTo>
                    <a:pt x="2690063" y="822116"/>
                  </a:lnTo>
                  <a:lnTo>
                    <a:pt x="2704289" y="858753"/>
                  </a:lnTo>
                  <a:lnTo>
                    <a:pt x="2716758" y="895654"/>
                  </a:lnTo>
                  <a:lnTo>
                    <a:pt x="2727424" y="932782"/>
                  </a:lnTo>
                  <a:lnTo>
                    <a:pt x="2736238" y="970098"/>
                  </a:lnTo>
                  <a:lnTo>
                    <a:pt x="2743412" y="1009197"/>
                  </a:lnTo>
                  <a:lnTo>
                    <a:pt x="2748467" y="1048416"/>
                  </a:lnTo>
                  <a:lnTo>
                    <a:pt x="2751349" y="1087713"/>
                  </a:lnTo>
                  <a:lnTo>
                    <a:pt x="2751554" y="1092628"/>
                  </a:lnTo>
                  <a:lnTo>
                    <a:pt x="2751574" y="1093649"/>
                  </a:lnTo>
                </a:path>
              </a:pathLst>
            </a:custGeom>
            <a:noFill/>
            <a:ln cap="flat" cmpd="sng" w="25375">
              <a:solidFill>
                <a:srgbClr val="6095C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55" name="Google Shape;2155;p63"/>
            <p:cNvSpPr/>
            <p:nvPr/>
          </p:nvSpPr>
          <p:spPr>
            <a:xfrm>
              <a:off x="8015804" y="2160190"/>
              <a:ext cx="41701" cy="45684"/>
            </a:xfrm>
            <a:custGeom>
              <a:rect b="b" l="l" r="r" t="t"/>
              <a:pathLst>
                <a:path extrusionOk="0" h="116839" w="118109">
                  <a:moveTo>
                    <a:pt x="13877" y="1710"/>
                  </a:moveTo>
                  <a:lnTo>
                    <a:pt x="1897" y="9009"/>
                  </a:lnTo>
                  <a:lnTo>
                    <a:pt x="0" y="16823"/>
                  </a:lnTo>
                  <a:lnTo>
                    <a:pt x="60873" y="116743"/>
                  </a:lnTo>
                  <a:lnTo>
                    <a:pt x="88998" y="66342"/>
                  </a:lnTo>
                  <a:lnTo>
                    <a:pt x="59910" y="66342"/>
                  </a:lnTo>
                  <a:lnTo>
                    <a:pt x="21691" y="3608"/>
                  </a:lnTo>
                  <a:lnTo>
                    <a:pt x="13877" y="1710"/>
                  </a:lnTo>
                  <a:close/>
                </a:path>
                <a:path extrusionOk="0" h="116839" w="118109">
                  <a:moveTo>
                    <a:pt x="103442" y="0"/>
                  </a:moveTo>
                  <a:lnTo>
                    <a:pt x="95707" y="2194"/>
                  </a:lnTo>
                  <a:lnTo>
                    <a:pt x="59910" y="66342"/>
                  </a:lnTo>
                  <a:lnTo>
                    <a:pt x="88998" y="66342"/>
                  </a:lnTo>
                  <a:lnTo>
                    <a:pt x="117886" y="14571"/>
                  </a:lnTo>
                  <a:lnTo>
                    <a:pt x="115691" y="6835"/>
                  </a:lnTo>
                  <a:lnTo>
                    <a:pt x="103442" y="0"/>
                  </a:lnTo>
                  <a:close/>
                </a:path>
              </a:pathLst>
            </a:custGeom>
            <a:solidFill>
              <a:srgbClr val="6095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56" name="Google Shape;2156;p63"/>
            <p:cNvSpPr/>
            <p:nvPr/>
          </p:nvSpPr>
          <p:spPr>
            <a:xfrm>
              <a:off x="7943770" y="2194636"/>
              <a:ext cx="186371" cy="654928"/>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57" name="Google Shape;2157;p63"/>
            <p:cNvSpPr/>
            <p:nvPr/>
          </p:nvSpPr>
          <p:spPr>
            <a:xfrm>
              <a:off x="7962190" y="2205837"/>
              <a:ext cx="150214" cy="615293"/>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58" name="Google Shape;2158;p63"/>
            <p:cNvSpPr/>
            <p:nvPr/>
          </p:nvSpPr>
          <p:spPr>
            <a:xfrm>
              <a:off x="7962190" y="2205837"/>
              <a:ext cx="150214" cy="615496"/>
            </a:xfrm>
            <a:custGeom>
              <a:rect b="b" l="l" r="r" t="t"/>
              <a:pathLst>
                <a:path extrusionOk="0" h="1574164" w="425450">
                  <a:moveTo>
                    <a:pt x="0" y="0"/>
                  </a:moveTo>
                  <a:lnTo>
                    <a:pt x="425449" y="0"/>
                  </a:lnTo>
                  <a:lnTo>
                    <a:pt x="425449" y="1573647"/>
                  </a:lnTo>
                  <a:lnTo>
                    <a:pt x="0" y="1573647"/>
                  </a:lnTo>
                  <a:lnTo>
                    <a:pt x="0" y="0"/>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59" name="Google Shape;2159;p63"/>
            <p:cNvSpPr/>
            <p:nvPr/>
          </p:nvSpPr>
          <p:spPr>
            <a:xfrm>
              <a:off x="7111024" y="1819231"/>
              <a:ext cx="36687" cy="124972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60" name="Google Shape;2160;p63"/>
            <p:cNvSpPr/>
            <p:nvPr/>
          </p:nvSpPr>
          <p:spPr>
            <a:xfrm>
              <a:off x="7129670" y="1829524"/>
              <a:ext cx="0" cy="1214358"/>
            </a:xfrm>
            <a:custGeom>
              <a:rect b="b" l="l" r="r" t="t"/>
              <a:pathLst>
                <a:path extrusionOk="0" h="3105785" w="120000">
                  <a:moveTo>
                    <a:pt x="0" y="0"/>
                  </a:moveTo>
                  <a:lnTo>
                    <a:pt x="0" y="3105482"/>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61" name="Google Shape;2161;p63"/>
            <p:cNvSpPr/>
            <p:nvPr/>
          </p:nvSpPr>
          <p:spPr>
            <a:xfrm>
              <a:off x="5622986" y="2132881"/>
              <a:ext cx="36687" cy="721559"/>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62" name="Google Shape;2162;p63"/>
            <p:cNvSpPr/>
            <p:nvPr/>
          </p:nvSpPr>
          <p:spPr>
            <a:xfrm>
              <a:off x="5640742" y="2142887"/>
              <a:ext cx="0" cy="685264"/>
            </a:xfrm>
            <a:custGeom>
              <a:rect b="b" l="l" r="r" t="t"/>
              <a:pathLst>
                <a:path extrusionOk="0" h="1752600" w="120000">
                  <a:moveTo>
                    <a:pt x="0" y="0"/>
                  </a:moveTo>
                  <a:lnTo>
                    <a:pt x="0" y="175259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63" name="Google Shape;2163;p63"/>
            <p:cNvSpPr/>
            <p:nvPr/>
          </p:nvSpPr>
          <p:spPr>
            <a:xfrm>
              <a:off x="5828435" y="2132881"/>
              <a:ext cx="36687" cy="721559"/>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64" name="Google Shape;2164;p63"/>
            <p:cNvSpPr/>
            <p:nvPr/>
          </p:nvSpPr>
          <p:spPr>
            <a:xfrm>
              <a:off x="5847006" y="2142887"/>
              <a:ext cx="0" cy="685264"/>
            </a:xfrm>
            <a:custGeom>
              <a:rect b="b" l="l" r="r" t="t"/>
              <a:pathLst>
                <a:path extrusionOk="0" h="1752600" w="120000">
                  <a:moveTo>
                    <a:pt x="0" y="0"/>
                  </a:moveTo>
                  <a:lnTo>
                    <a:pt x="0" y="175259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65" name="Google Shape;2165;p63"/>
            <p:cNvSpPr/>
            <p:nvPr/>
          </p:nvSpPr>
          <p:spPr>
            <a:xfrm>
              <a:off x="6035352" y="2132881"/>
              <a:ext cx="36687" cy="721559"/>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66" name="Google Shape;2166;p63"/>
            <p:cNvSpPr/>
            <p:nvPr/>
          </p:nvSpPr>
          <p:spPr>
            <a:xfrm>
              <a:off x="6053270" y="2142887"/>
              <a:ext cx="0" cy="685264"/>
            </a:xfrm>
            <a:custGeom>
              <a:rect b="b" l="l" r="r" t="t"/>
              <a:pathLst>
                <a:path extrusionOk="0" h="1752600" w="120000">
                  <a:moveTo>
                    <a:pt x="0" y="0"/>
                  </a:moveTo>
                  <a:lnTo>
                    <a:pt x="0" y="175259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67" name="Google Shape;2167;p63"/>
            <p:cNvSpPr/>
            <p:nvPr/>
          </p:nvSpPr>
          <p:spPr>
            <a:xfrm>
              <a:off x="6240801" y="2132881"/>
              <a:ext cx="36687" cy="721559"/>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68" name="Google Shape;2168;p63"/>
            <p:cNvSpPr/>
            <p:nvPr/>
          </p:nvSpPr>
          <p:spPr>
            <a:xfrm>
              <a:off x="6259534" y="2142887"/>
              <a:ext cx="0" cy="685264"/>
            </a:xfrm>
            <a:custGeom>
              <a:rect b="b" l="l" r="r" t="t"/>
              <a:pathLst>
                <a:path extrusionOk="0" h="1752600" w="120000">
                  <a:moveTo>
                    <a:pt x="0" y="0"/>
                  </a:moveTo>
                  <a:lnTo>
                    <a:pt x="0" y="175259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69" name="Google Shape;2169;p63"/>
            <p:cNvSpPr/>
            <p:nvPr/>
          </p:nvSpPr>
          <p:spPr>
            <a:xfrm>
              <a:off x="5414602" y="2339273"/>
              <a:ext cx="1015504" cy="40628"/>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70" name="Google Shape;2170;p63"/>
            <p:cNvSpPr/>
            <p:nvPr/>
          </p:nvSpPr>
          <p:spPr>
            <a:xfrm>
              <a:off x="5430643" y="2351446"/>
              <a:ext cx="983118" cy="0"/>
            </a:xfrm>
            <a:custGeom>
              <a:rect b="b" l="l" r="r" t="t"/>
              <a:pathLst>
                <a:path extrusionOk="0" h="120000" w="2784475">
                  <a:moveTo>
                    <a:pt x="2784474"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71" name="Google Shape;2171;p63"/>
            <p:cNvSpPr/>
            <p:nvPr/>
          </p:nvSpPr>
          <p:spPr>
            <a:xfrm>
              <a:off x="5435147" y="2586293"/>
              <a:ext cx="1015504" cy="40628"/>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72" name="Google Shape;2172;p63"/>
            <p:cNvSpPr/>
            <p:nvPr/>
          </p:nvSpPr>
          <p:spPr>
            <a:xfrm>
              <a:off x="5450999" y="2598685"/>
              <a:ext cx="983118" cy="0"/>
            </a:xfrm>
            <a:custGeom>
              <a:rect b="b" l="l" r="r" t="t"/>
              <a:pathLst>
                <a:path extrusionOk="0" h="120000" w="2784475">
                  <a:moveTo>
                    <a:pt x="2784474"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73" name="Google Shape;2173;p63"/>
            <p:cNvSpPr/>
            <p:nvPr/>
          </p:nvSpPr>
          <p:spPr>
            <a:xfrm>
              <a:off x="6908510" y="2030498"/>
              <a:ext cx="422638" cy="40628"/>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74" name="Google Shape;2174;p63"/>
            <p:cNvSpPr/>
            <p:nvPr/>
          </p:nvSpPr>
          <p:spPr>
            <a:xfrm>
              <a:off x="6924818" y="2043310"/>
              <a:ext cx="390109" cy="0"/>
            </a:xfrm>
            <a:custGeom>
              <a:rect b="b" l="l" r="r" t="t"/>
              <a:pathLst>
                <a:path extrusionOk="0" h="120000" w="1104900">
                  <a:moveTo>
                    <a:pt x="1104898"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75" name="Google Shape;2175;p63"/>
            <p:cNvSpPr/>
            <p:nvPr/>
          </p:nvSpPr>
          <p:spPr>
            <a:xfrm>
              <a:off x="6912912" y="2269392"/>
              <a:ext cx="422638" cy="40628"/>
            </a:xfrm>
            <a:prstGeom prst="rect">
              <a:avLst/>
            </a:prstGeom>
            <a:blipFill rotWithShape="1">
              <a:blip r:embed="rId2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76" name="Google Shape;2176;p63"/>
            <p:cNvSpPr/>
            <p:nvPr/>
          </p:nvSpPr>
          <p:spPr>
            <a:xfrm>
              <a:off x="6929421" y="2281663"/>
              <a:ext cx="390109" cy="0"/>
            </a:xfrm>
            <a:custGeom>
              <a:rect b="b" l="l" r="r" t="t"/>
              <a:pathLst>
                <a:path extrusionOk="0" h="120000" w="1104900">
                  <a:moveTo>
                    <a:pt x="1104898"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77" name="Google Shape;2177;p63"/>
            <p:cNvSpPr/>
            <p:nvPr/>
          </p:nvSpPr>
          <p:spPr>
            <a:xfrm>
              <a:off x="6908510" y="2508287"/>
              <a:ext cx="422638" cy="40628"/>
            </a:xfrm>
            <a:prstGeom prst="rect">
              <a:avLst/>
            </a:prstGeom>
            <a:blipFill rotWithShape="1">
              <a:blip r:embed="rId2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78" name="Google Shape;2178;p63"/>
            <p:cNvSpPr/>
            <p:nvPr/>
          </p:nvSpPr>
          <p:spPr>
            <a:xfrm>
              <a:off x="6924818" y="2520015"/>
              <a:ext cx="390109" cy="0"/>
            </a:xfrm>
            <a:custGeom>
              <a:rect b="b" l="l" r="r" t="t"/>
              <a:pathLst>
                <a:path extrusionOk="0" h="120000" w="1104900">
                  <a:moveTo>
                    <a:pt x="1104898"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79" name="Google Shape;2179;p63"/>
            <p:cNvSpPr/>
            <p:nvPr/>
          </p:nvSpPr>
          <p:spPr>
            <a:xfrm>
              <a:off x="6908510" y="2745556"/>
              <a:ext cx="422638" cy="40628"/>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80" name="Google Shape;2180;p63"/>
            <p:cNvSpPr/>
            <p:nvPr/>
          </p:nvSpPr>
          <p:spPr>
            <a:xfrm>
              <a:off x="6924818" y="2758369"/>
              <a:ext cx="390109" cy="0"/>
            </a:xfrm>
            <a:custGeom>
              <a:rect b="b" l="l" r="r" t="t"/>
              <a:pathLst>
                <a:path extrusionOk="0" h="120000" w="1104900">
                  <a:moveTo>
                    <a:pt x="1104898"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81" name="Google Shape;2181;p63"/>
            <p:cNvSpPr/>
            <p:nvPr/>
          </p:nvSpPr>
          <p:spPr>
            <a:xfrm>
              <a:off x="8119869" y="2132881"/>
              <a:ext cx="39622" cy="745936"/>
            </a:xfrm>
            <a:prstGeom prst="rect">
              <a:avLst/>
            </a:prstGeom>
            <a:blipFill rotWithShape="1">
              <a:blip r:embed="rId2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82" name="Google Shape;2182;p63"/>
            <p:cNvSpPr/>
            <p:nvPr/>
          </p:nvSpPr>
          <p:spPr>
            <a:xfrm>
              <a:off x="8138129" y="2142887"/>
              <a:ext cx="3363" cy="711085"/>
            </a:xfrm>
            <a:custGeom>
              <a:rect b="b" l="l" r="r" t="t"/>
              <a:pathLst>
                <a:path extrusionOk="0" h="1818639" w="9525">
                  <a:moveTo>
                    <a:pt x="0" y="0"/>
                  </a:moveTo>
                  <a:lnTo>
                    <a:pt x="9358" y="1818105"/>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83" name="Google Shape;2183;p63"/>
            <p:cNvSpPr/>
            <p:nvPr/>
          </p:nvSpPr>
          <p:spPr>
            <a:xfrm>
              <a:off x="7926160" y="2368525"/>
              <a:ext cx="403560" cy="43878"/>
            </a:xfrm>
            <a:prstGeom prst="rect">
              <a:avLst/>
            </a:prstGeom>
            <a:blipFill rotWithShape="1">
              <a:blip r:embed="rId2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84" name="Google Shape;2184;p63"/>
            <p:cNvSpPr/>
            <p:nvPr/>
          </p:nvSpPr>
          <p:spPr>
            <a:xfrm>
              <a:off x="7941836" y="2381240"/>
              <a:ext cx="372397" cy="3476"/>
            </a:xfrm>
            <a:custGeom>
              <a:rect b="b" l="l" r="r" t="t"/>
              <a:pathLst>
                <a:path extrusionOk="0" h="8889" w="1054734">
                  <a:moveTo>
                    <a:pt x="1054266" y="8594"/>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85" name="Google Shape;2185;p63"/>
            <p:cNvSpPr/>
            <p:nvPr/>
          </p:nvSpPr>
          <p:spPr>
            <a:xfrm>
              <a:off x="7946705" y="2586293"/>
              <a:ext cx="383015" cy="40628"/>
            </a:xfrm>
            <a:prstGeom prst="rect">
              <a:avLst/>
            </a:prstGeom>
            <a:blipFill rotWithShape="1">
              <a:blip r:embed="rId2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86" name="Google Shape;2186;p63"/>
            <p:cNvSpPr/>
            <p:nvPr/>
          </p:nvSpPr>
          <p:spPr>
            <a:xfrm>
              <a:off x="7962191" y="2598685"/>
              <a:ext cx="351994" cy="0"/>
            </a:xfrm>
            <a:custGeom>
              <a:rect b="b" l="l" r="r" t="t"/>
              <a:pathLst>
                <a:path extrusionOk="0" h="120000" w="996950">
                  <a:moveTo>
                    <a:pt x="996613"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87" name="Google Shape;2187;p63"/>
            <p:cNvSpPr/>
            <p:nvPr/>
          </p:nvSpPr>
          <p:spPr>
            <a:xfrm>
              <a:off x="5527933" y="2310411"/>
              <a:ext cx="2567541" cy="820579"/>
            </a:xfrm>
            <a:custGeom>
              <a:rect b="b" l="l" r="r" t="t"/>
              <a:pathLst>
                <a:path extrusionOk="0" h="2098675" w="7272020">
                  <a:moveTo>
                    <a:pt x="0" y="0"/>
                  </a:moveTo>
                  <a:lnTo>
                    <a:pt x="809" y="38417"/>
                  </a:lnTo>
                  <a:lnTo>
                    <a:pt x="3224" y="76822"/>
                  </a:lnTo>
                  <a:lnTo>
                    <a:pt x="7225" y="115204"/>
                  </a:lnTo>
                  <a:lnTo>
                    <a:pt x="12792" y="153552"/>
                  </a:lnTo>
                  <a:lnTo>
                    <a:pt x="19905" y="191855"/>
                  </a:lnTo>
                  <a:lnTo>
                    <a:pt x="28544" y="230100"/>
                  </a:lnTo>
                  <a:lnTo>
                    <a:pt x="38690" y="268276"/>
                  </a:lnTo>
                  <a:lnTo>
                    <a:pt x="49829" y="304851"/>
                  </a:lnTo>
                  <a:lnTo>
                    <a:pt x="62320" y="341341"/>
                  </a:lnTo>
                  <a:lnTo>
                    <a:pt x="76147" y="377737"/>
                  </a:lnTo>
                  <a:lnTo>
                    <a:pt x="91290" y="414029"/>
                  </a:lnTo>
                  <a:lnTo>
                    <a:pt x="107734" y="450206"/>
                  </a:lnTo>
                  <a:lnTo>
                    <a:pt x="124696" y="484759"/>
                  </a:lnTo>
                  <a:lnTo>
                    <a:pt x="142820" y="519189"/>
                  </a:lnTo>
                  <a:lnTo>
                    <a:pt x="162091" y="553487"/>
                  </a:lnTo>
                  <a:lnTo>
                    <a:pt x="182493" y="587644"/>
                  </a:lnTo>
                  <a:lnTo>
                    <a:pt x="203052" y="620176"/>
                  </a:lnTo>
                  <a:lnTo>
                    <a:pt x="224619" y="652562"/>
                  </a:lnTo>
                  <a:lnTo>
                    <a:pt x="247180" y="684795"/>
                  </a:lnTo>
                  <a:lnTo>
                    <a:pt x="270721" y="716868"/>
                  </a:lnTo>
                  <a:lnTo>
                    <a:pt x="294094" y="747326"/>
                  </a:lnTo>
                  <a:lnTo>
                    <a:pt x="318337" y="777624"/>
                  </a:lnTo>
                  <a:lnTo>
                    <a:pt x="343436" y="807754"/>
                  </a:lnTo>
                  <a:lnTo>
                    <a:pt x="369382" y="837711"/>
                  </a:lnTo>
                  <a:lnTo>
                    <a:pt x="394867" y="866073"/>
                  </a:lnTo>
                  <a:lnTo>
                    <a:pt x="421099" y="894266"/>
                  </a:lnTo>
                  <a:lnTo>
                    <a:pt x="448066" y="922283"/>
                  </a:lnTo>
                  <a:lnTo>
                    <a:pt x="475760" y="950119"/>
                  </a:lnTo>
                  <a:lnTo>
                    <a:pt x="504169" y="977767"/>
                  </a:lnTo>
                  <a:lnTo>
                    <a:pt x="533284" y="1005222"/>
                  </a:lnTo>
                  <a:lnTo>
                    <a:pt x="561587" y="1031120"/>
                  </a:lnTo>
                  <a:lnTo>
                    <a:pt x="590510" y="1056834"/>
                  </a:lnTo>
                  <a:lnTo>
                    <a:pt x="620042" y="1082357"/>
                  </a:lnTo>
                  <a:lnTo>
                    <a:pt x="650176" y="1107687"/>
                  </a:lnTo>
                  <a:lnTo>
                    <a:pt x="680903" y="1132816"/>
                  </a:lnTo>
                  <a:lnTo>
                    <a:pt x="712214" y="1157741"/>
                  </a:lnTo>
                  <a:lnTo>
                    <a:pt x="742407" y="1181160"/>
                  </a:lnTo>
                  <a:lnTo>
                    <a:pt x="762820" y="1196666"/>
                  </a:lnTo>
                  <a:lnTo>
                    <a:pt x="764531" y="1197955"/>
                  </a:lnTo>
                  <a:lnTo>
                    <a:pt x="795596" y="1221040"/>
                  </a:lnTo>
                  <a:lnTo>
                    <a:pt x="827158" y="1243925"/>
                  </a:lnTo>
                  <a:lnTo>
                    <a:pt x="859209" y="1266606"/>
                  </a:lnTo>
                  <a:lnTo>
                    <a:pt x="891741" y="1289079"/>
                  </a:lnTo>
                  <a:lnTo>
                    <a:pt x="911856" y="1302707"/>
                  </a:lnTo>
                  <a:lnTo>
                    <a:pt x="913693" y="1303943"/>
                  </a:lnTo>
                  <a:lnTo>
                    <a:pt x="935853" y="1318710"/>
                  </a:lnTo>
                  <a:lnTo>
                    <a:pt x="937709" y="1319937"/>
                  </a:lnTo>
                  <a:lnTo>
                    <a:pt x="939567" y="1321163"/>
                  </a:lnTo>
                  <a:lnTo>
                    <a:pt x="941426" y="1322387"/>
                  </a:lnTo>
                  <a:lnTo>
                    <a:pt x="943286" y="1323612"/>
                  </a:lnTo>
                  <a:lnTo>
                    <a:pt x="977015" y="1345532"/>
                  </a:lnTo>
                  <a:lnTo>
                    <a:pt x="1007378" y="1364829"/>
                  </a:lnTo>
                  <a:lnTo>
                    <a:pt x="1009287" y="1366030"/>
                  </a:lnTo>
                  <a:lnTo>
                    <a:pt x="1011199" y="1367229"/>
                  </a:lnTo>
                  <a:lnTo>
                    <a:pt x="1013111" y="1368428"/>
                  </a:lnTo>
                  <a:lnTo>
                    <a:pt x="1015025" y="1369626"/>
                  </a:lnTo>
                  <a:lnTo>
                    <a:pt x="1016939" y="1370823"/>
                  </a:lnTo>
                  <a:lnTo>
                    <a:pt x="1018856" y="1372019"/>
                  </a:lnTo>
                  <a:lnTo>
                    <a:pt x="1020774" y="1373216"/>
                  </a:lnTo>
                  <a:lnTo>
                    <a:pt x="1022693" y="1374411"/>
                  </a:lnTo>
                  <a:lnTo>
                    <a:pt x="1024613" y="1375605"/>
                  </a:lnTo>
                  <a:lnTo>
                    <a:pt x="1026535" y="1376799"/>
                  </a:lnTo>
                  <a:lnTo>
                    <a:pt x="1028459" y="1377992"/>
                  </a:lnTo>
                  <a:lnTo>
                    <a:pt x="1030383" y="1379185"/>
                  </a:lnTo>
                  <a:lnTo>
                    <a:pt x="1063311" y="1399345"/>
                  </a:lnTo>
                  <a:lnTo>
                    <a:pt x="1075026" y="1406411"/>
                  </a:lnTo>
                  <a:lnTo>
                    <a:pt x="1076983" y="1407587"/>
                  </a:lnTo>
                  <a:lnTo>
                    <a:pt x="1110459" y="1427451"/>
                  </a:lnTo>
                  <a:lnTo>
                    <a:pt x="1120378" y="1433253"/>
                  </a:lnTo>
                  <a:lnTo>
                    <a:pt x="1122365" y="1434412"/>
                  </a:lnTo>
                  <a:lnTo>
                    <a:pt x="1140313" y="1444801"/>
                  </a:lnTo>
                  <a:lnTo>
                    <a:pt x="1142313" y="1445952"/>
                  </a:lnTo>
                  <a:lnTo>
                    <a:pt x="1144315" y="1447102"/>
                  </a:lnTo>
                  <a:lnTo>
                    <a:pt x="1146319" y="1448251"/>
                  </a:lnTo>
                  <a:lnTo>
                    <a:pt x="1148323" y="1449400"/>
                  </a:lnTo>
                  <a:lnTo>
                    <a:pt x="1150329" y="1450547"/>
                  </a:lnTo>
                  <a:lnTo>
                    <a:pt x="1152336" y="1451695"/>
                  </a:lnTo>
                  <a:lnTo>
                    <a:pt x="1154345" y="1452841"/>
                  </a:lnTo>
                  <a:lnTo>
                    <a:pt x="1166423" y="1459701"/>
                  </a:lnTo>
                  <a:lnTo>
                    <a:pt x="1168440" y="1460842"/>
                  </a:lnTo>
                  <a:lnTo>
                    <a:pt x="1202931" y="1480119"/>
                  </a:lnTo>
                  <a:lnTo>
                    <a:pt x="1204971" y="1481247"/>
                  </a:lnTo>
                  <a:lnTo>
                    <a:pt x="1239847" y="1500287"/>
                  </a:lnTo>
                  <a:lnTo>
                    <a:pt x="1256384" y="1509168"/>
                  </a:lnTo>
                  <a:lnTo>
                    <a:pt x="1258456" y="1510275"/>
                  </a:lnTo>
                  <a:lnTo>
                    <a:pt x="1260530" y="1511381"/>
                  </a:lnTo>
                  <a:lnTo>
                    <a:pt x="1262605" y="1512486"/>
                  </a:lnTo>
                  <a:lnTo>
                    <a:pt x="1264681" y="1513590"/>
                  </a:lnTo>
                  <a:lnTo>
                    <a:pt x="1266759" y="1514693"/>
                  </a:lnTo>
                  <a:lnTo>
                    <a:pt x="1268837" y="1515796"/>
                  </a:lnTo>
                  <a:lnTo>
                    <a:pt x="1270917" y="1516898"/>
                  </a:lnTo>
                  <a:lnTo>
                    <a:pt x="1272998" y="1517999"/>
                  </a:lnTo>
                  <a:lnTo>
                    <a:pt x="1275081" y="1519099"/>
                  </a:lnTo>
                  <a:lnTo>
                    <a:pt x="1277164" y="1520199"/>
                  </a:lnTo>
                  <a:lnTo>
                    <a:pt x="1279249" y="1521297"/>
                  </a:lnTo>
                  <a:lnTo>
                    <a:pt x="1281335" y="1522395"/>
                  </a:lnTo>
                  <a:lnTo>
                    <a:pt x="1283422" y="1523492"/>
                  </a:lnTo>
                  <a:lnTo>
                    <a:pt x="1285511" y="1524588"/>
                  </a:lnTo>
                  <a:lnTo>
                    <a:pt x="1287600" y="1525684"/>
                  </a:lnTo>
                  <a:lnTo>
                    <a:pt x="1323307" y="1544182"/>
                  </a:lnTo>
                  <a:lnTo>
                    <a:pt x="1325417" y="1545263"/>
                  </a:lnTo>
                  <a:lnTo>
                    <a:pt x="1344471" y="1554954"/>
                  </a:lnTo>
                  <a:lnTo>
                    <a:pt x="1346593" y="1556027"/>
                  </a:lnTo>
                  <a:lnTo>
                    <a:pt x="1348718" y="1557098"/>
                  </a:lnTo>
                  <a:lnTo>
                    <a:pt x="1350843" y="1558169"/>
                  </a:lnTo>
                  <a:lnTo>
                    <a:pt x="1352969" y="1559239"/>
                  </a:lnTo>
                  <a:lnTo>
                    <a:pt x="1355097" y="1560309"/>
                  </a:lnTo>
                  <a:lnTo>
                    <a:pt x="1357226" y="1561377"/>
                  </a:lnTo>
                  <a:lnTo>
                    <a:pt x="1359355" y="1562445"/>
                  </a:lnTo>
                  <a:lnTo>
                    <a:pt x="1361486" y="1563512"/>
                  </a:lnTo>
                  <a:lnTo>
                    <a:pt x="1363619" y="1564578"/>
                  </a:lnTo>
                  <a:lnTo>
                    <a:pt x="1365752" y="1565643"/>
                  </a:lnTo>
                  <a:lnTo>
                    <a:pt x="1367887" y="1566707"/>
                  </a:lnTo>
                  <a:lnTo>
                    <a:pt x="1370022" y="1567771"/>
                  </a:lnTo>
                  <a:lnTo>
                    <a:pt x="1382861" y="1574134"/>
                  </a:lnTo>
                  <a:lnTo>
                    <a:pt x="1385004" y="1575192"/>
                  </a:lnTo>
                  <a:lnTo>
                    <a:pt x="1410819" y="1587818"/>
                  </a:lnTo>
                  <a:lnTo>
                    <a:pt x="1412977" y="1588865"/>
                  </a:lnTo>
                  <a:lnTo>
                    <a:pt x="1443316" y="1603429"/>
                  </a:lnTo>
                  <a:lnTo>
                    <a:pt x="1445491" y="1604463"/>
                  </a:lnTo>
                  <a:lnTo>
                    <a:pt x="1480449" y="1620889"/>
                  </a:lnTo>
                  <a:lnTo>
                    <a:pt x="1489232" y="1624960"/>
                  </a:lnTo>
                  <a:lnTo>
                    <a:pt x="1491430" y="1625976"/>
                  </a:lnTo>
                  <a:lnTo>
                    <a:pt x="1517897" y="1638096"/>
                  </a:lnTo>
                  <a:lnTo>
                    <a:pt x="1520109" y="1639101"/>
                  </a:lnTo>
                  <a:lnTo>
                    <a:pt x="1546743" y="1651083"/>
                  </a:lnTo>
                  <a:lnTo>
                    <a:pt x="1548969" y="1652076"/>
                  </a:lnTo>
                  <a:lnTo>
                    <a:pt x="1584733" y="1667838"/>
                  </a:lnTo>
                  <a:lnTo>
                    <a:pt x="1598213" y="1673689"/>
                  </a:lnTo>
                  <a:lnTo>
                    <a:pt x="1600463" y="1674662"/>
                  </a:lnTo>
                  <a:lnTo>
                    <a:pt x="1613986" y="1680474"/>
                  </a:lnTo>
                  <a:lnTo>
                    <a:pt x="1616243" y="1681440"/>
                  </a:lnTo>
                  <a:lnTo>
                    <a:pt x="1618501" y="1682405"/>
                  </a:lnTo>
                  <a:lnTo>
                    <a:pt x="1620761" y="1683369"/>
                  </a:lnTo>
                  <a:lnTo>
                    <a:pt x="1623021" y="1684331"/>
                  </a:lnTo>
                  <a:lnTo>
                    <a:pt x="1625283" y="1685293"/>
                  </a:lnTo>
                  <a:lnTo>
                    <a:pt x="1627545" y="1686255"/>
                  </a:lnTo>
                  <a:lnTo>
                    <a:pt x="1629809" y="1687215"/>
                  </a:lnTo>
                  <a:lnTo>
                    <a:pt x="1632073" y="1688174"/>
                  </a:lnTo>
                  <a:lnTo>
                    <a:pt x="1634339" y="1689132"/>
                  </a:lnTo>
                  <a:lnTo>
                    <a:pt x="1636605" y="1690090"/>
                  </a:lnTo>
                  <a:lnTo>
                    <a:pt x="1638873" y="1691046"/>
                  </a:lnTo>
                  <a:lnTo>
                    <a:pt x="1641141" y="1692002"/>
                  </a:lnTo>
                  <a:lnTo>
                    <a:pt x="1643411" y="1692956"/>
                  </a:lnTo>
                  <a:lnTo>
                    <a:pt x="1682143" y="1709043"/>
                  </a:lnTo>
                  <a:lnTo>
                    <a:pt x="1718856" y="1723936"/>
                  </a:lnTo>
                  <a:lnTo>
                    <a:pt x="1755813" y="1738586"/>
                  </a:lnTo>
                  <a:lnTo>
                    <a:pt x="1793011" y="1752990"/>
                  </a:lnTo>
                  <a:lnTo>
                    <a:pt x="1830444" y="1767146"/>
                  </a:lnTo>
                  <a:lnTo>
                    <a:pt x="1868105" y="1781050"/>
                  </a:lnTo>
                  <a:lnTo>
                    <a:pt x="1894129" y="1790461"/>
                  </a:lnTo>
                  <a:lnTo>
                    <a:pt x="1896499" y="1791311"/>
                  </a:lnTo>
                  <a:lnTo>
                    <a:pt x="1934551" y="1804767"/>
                  </a:lnTo>
                  <a:lnTo>
                    <a:pt x="1972817" y="1817963"/>
                  </a:lnTo>
                  <a:lnTo>
                    <a:pt x="1977615" y="1819594"/>
                  </a:lnTo>
                  <a:lnTo>
                    <a:pt x="1980015" y="1820409"/>
                  </a:lnTo>
                  <a:lnTo>
                    <a:pt x="1982416" y="1821221"/>
                  </a:lnTo>
                  <a:lnTo>
                    <a:pt x="1984818" y="1822034"/>
                  </a:lnTo>
                  <a:lnTo>
                    <a:pt x="1987221" y="1822844"/>
                  </a:lnTo>
                  <a:lnTo>
                    <a:pt x="2013705" y="1831696"/>
                  </a:lnTo>
                  <a:lnTo>
                    <a:pt x="2016117" y="1832495"/>
                  </a:lnTo>
                  <a:lnTo>
                    <a:pt x="2018531" y="1833292"/>
                  </a:lnTo>
                  <a:lnTo>
                    <a:pt x="2020945" y="1834088"/>
                  </a:lnTo>
                  <a:lnTo>
                    <a:pt x="2023359" y="1834884"/>
                  </a:lnTo>
                  <a:lnTo>
                    <a:pt x="2059676" y="1846689"/>
                  </a:lnTo>
                  <a:lnTo>
                    <a:pt x="2096167" y="1858256"/>
                  </a:lnTo>
                  <a:lnTo>
                    <a:pt x="2132828" y="1869585"/>
                  </a:lnTo>
                  <a:lnTo>
                    <a:pt x="2167195" y="1879939"/>
                  </a:lnTo>
                  <a:lnTo>
                    <a:pt x="2169655" y="1880671"/>
                  </a:lnTo>
                  <a:lnTo>
                    <a:pt x="2172115" y="1881401"/>
                  </a:lnTo>
                  <a:lnTo>
                    <a:pt x="2174577" y="1882130"/>
                  </a:lnTo>
                  <a:lnTo>
                    <a:pt x="2177039" y="1882859"/>
                  </a:lnTo>
                  <a:lnTo>
                    <a:pt x="2214059" y="1893651"/>
                  </a:lnTo>
                  <a:lnTo>
                    <a:pt x="2251236" y="1904196"/>
                  </a:lnTo>
                  <a:lnTo>
                    <a:pt x="2288564" y="1914491"/>
                  </a:lnTo>
                  <a:lnTo>
                    <a:pt x="2291058" y="1915168"/>
                  </a:lnTo>
                  <a:lnTo>
                    <a:pt x="2293552" y="1915845"/>
                  </a:lnTo>
                  <a:lnTo>
                    <a:pt x="2306035" y="1919209"/>
                  </a:lnTo>
                  <a:lnTo>
                    <a:pt x="2308533" y="1919879"/>
                  </a:lnTo>
                  <a:lnTo>
                    <a:pt x="2311032" y="1920547"/>
                  </a:lnTo>
                  <a:lnTo>
                    <a:pt x="2313532" y="1921214"/>
                  </a:lnTo>
                  <a:lnTo>
                    <a:pt x="2316032" y="1921881"/>
                  </a:lnTo>
                  <a:lnTo>
                    <a:pt x="2331048" y="1925853"/>
                  </a:lnTo>
                  <a:lnTo>
                    <a:pt x="2333553" y="1926512"/>
                  </a:lnTo>
                  <a:lnTo>
                    <a:pt x="2336058" y="1927169"/>
                  </a:lnTo>
                  <a:lnTo>
                    <a:pt x="2338564" y="1927825"/>
                  </a:lnTo>
                  <a:lnTo>
                    <a:pt x="2341071" y="1928479"/>
                  </a:lnTo>
                  <a:lnTo>
                    <a:pt x="2343578" y="1929133"/>
                  </a:lnTo>
                  <a:lnTo>
                    <a:pt x="2346086" y="1929786"/>
                  </a:lnTo>
                  <a:lnTo>
                    <a:pt x="2348595" y="1930437"/>
                  </a:lnTo>
                  <a:lnTo>
                    <a:pt x="2351104" y="1931087"/>
                  </a:lnTo>
                  <a:lnTo>
                    <a:pt x="2353614" y="1931736"/>
                  </a:lnTo>
                  <a:lnTo>
                    <a:pt x="2356124" y="1932385"/>
                  </a:lnTo>
                  <a:lnTo>
                    <a:pt x="2358635" y="1933031"/>
                  </a:lnTo>
                  <a:lnTo>
                    <a:pt x="2361147" y="1933677"/>
                  </a:lnTo>
                  <a:lnTo>
                    <a:pt x="2363660" y="1934321"/>
                  </a:lnTo>
                  <a:lnTo>
                    <a:pt x="2366172" y="1934965"/>
                  </a:lnTo>
                  <a:lnTo>
                    <a:pt x="2403940" y="1944478"/>
                  </a:lnTo>
                  <a:lnTo>
                    <a:pt x="2441843" y="1953731"/>
                  </a:lnTo>
                  <a:lnTo>
                    <a:pt x="2479875" y="1962721"/>
                  </a:lnTo>
                  <a:lnTo>
                    <a:pt x="2482415" y="1963311"/>
                  </a:lnTo>
                  <a:lnTo>
                    <a:pt x="2484955" y="1963900"/>
                  </a:lnTo>
                  <a:lnTo>
                    <a:pt x="2487497" y="1964488"/>
                  </a:lnTo>
                  <a:lnTo>
                    <a:pt x="2490039" y="1965074"/>
                  </a:lnTo>
                  <a:lnTo>
                    <a:pt x="2492581" y="1965660"/>
                  </a:lnTo>
                  <a:lnTo>
                    <a:pt x="2530781" y="1974296"/>
                  </a:lnTo>
                  <a:lnTo>
                    <a:pt x="2533331" y="1974863"/>
                  </a:lnTo>
                  <a:lnTo>
                    <a:pt x="2556314" y="1979905"/>
                  </a:lnTo>
                  <a:lnTo>
                    <a:pt x="2558870" y="1980460"/>
                  </a:lnTo>
                  <a:lnTo>
                    <a:pt x="2561427" y="1981013"/>
                  </a:lnTo>
                  <a:lnTo>
                    <a:pt x="2563984" y="1981565"/>
                  </a:lnTo>
                  <a:lnTo>
                    <a:pt x="2566542" y="1982115"/>
                  </a:lnTo>
                  <a:lnTo>
                    <a:pt x="2569100" y="1982665"/>
                  </a:lnTo>
                  <a:lnTo>
                    <a:pt x="2592148" y="1987556"/>
                  </a:lnTo>
                  <a:lnTo>
                    <a:pt x="2594711" y="1988094"/>
                  </a:lnTo>
                  <a:lnTo>
                    <a:pt x="2622942" y="1993925"/>
                  </a:lnTo>
                  <a:lnTo>
                    <a:pt x="2625511" y="1994449"/>
                  </a:lnTo>
                  <a:lnTo>
                    <a:pt x="2628081" y="1994970"/>
                  </a:lnTo>
                  <a:lnTo>
                    <a:pt x="2630651" y="1995491"/>
                  </a:lnTo>
                  <a:lnTo>
                    <a:pt x="2633222" y="1996010"/>
                  </a:lnTo>
                  <a:lnTo>
                    <a:pt x="2671842" y="2003651"/>
                  </a:lnTo>
                  <a:lnTo>
                    <a:pt x="2674421" y="2004150"/>
                  </a:lnTo>
                  <a:lnTo>
                    <a:pt x="2676999" y="2004649"/>
                  </a:lnTo>
                  <a:lnTo>
                    <a:pt x="2715737" y="2011975"/>
                  </a:lnTo>
                  <a:lnTo>
                    <a:pt x="2731261" y="2014827"/>
                  </a:lnTo>
                  <a:lnTo>
                    <a:pt x="2733849" y="2015299"/>
                  </a:lnTo>
                  <a:lnTo>
                    <a:pt x="2736439" y="2015768"/>
                  </a:lnTo>
                  <a:lnTo>
                    <a:pt x="2739029" y="2016237"/>
                  </a:lnTo>
                  <a:lnTo>
                    <a:pt x="2741619" y="2016704"/>
                  </a:lnTo>
                  <a:lnTo>
                    <a:pt x="2757168" y="2019481"/>
                  </a:lnTo>
                  <a:lnTo>
                    <a:pt x="2759761" y="2019940"/>
                  </a:lnTo>
                  <a:lnTo>
                    <a:pt x="2798707" y="2026666"/>
                  </a:lnTo>
                  <a:lnTo>
                    <a:pt x="2809107" y="2028411"/>
                  </a:lnTo>
                  <a:lnTo>
                    <a:pt x="2811708" y="2028845"/>
                  </a:lnTo>
                  <a:lnTo>
                    <a:pt x="2848167" y="2034775"/>
                  </a:lnTo>
                  <a:lnTo>
                    <a:pt x="2850774" y="2035190"/>
                  </a:lnTo>
                  <a:lnTo>
                    <a:pt x="2889924" y="2041246"/>
                  </a:lnTo>
                  <a:lnTo>
                    <a:pt x="2929155" y="2047011"/>
                  </a:lnTo>
                  <a:lnTo>
                    <a:pt x="2942249" y="2048867"/>
                  </a:lnTo>
                  <a:lnTo>
                    <a:pt x="2944869" y="2049235"/>
                  </a:lnTo>
                  <a:lnTo>
                    <a:pt x="2968462" y="2052482"/>
                  </a:lnTo>
                  <a:lnTo>
                    <a:pt x="2971085" y="2052837"/>
                  </a:lnTo>
                  <a:lnTo>
                    <a:pt x="2973709" y="2053189"/>
                  </a:lnTo>
                  <a:lnTo>
                    <a:pt x="2976332" y="2053541"/>
                  </a:lnTo>
                  <a:lnTo>
                    <a:pt x="2978956" y="2053891"/>
                  </a:lnTo>
                  <a:lnTo>
                    <a:pt x="2994707" y="2055965"/>
                  </a:lnTo>
                  <a:lnTo>
                    <a:pt x="2997333" y="2056307"/>
                  </a:lnTo>
                  <a:lnTo>
                    <a:pt x="3018354" y="2058987"/>
                  </a:lnTo>
                  <a:lnTo>
                    <a:pt x="3020983" y="2059317"/>
                  </a:lnTo>
                  <a:lnTo>
                    <a:pt x="3023612" y="2059644"/>
                  </a:lnTo>
                  <a:lnTo>
                    <a:pt x="3026241" y="2059971"/>
                  </a:lnTo>
                  <a:lnTo>
                    <a:pt x="3028871" y="2060296"/>
                  </a:lnTo>
                  <a:lnTo>
                    <a:pt x="3042025" y="2061901"/>
                  </a:lnTo>
                  <a:lnTo>
                    <a:pt x="3044656" y="2062219"/>
                  </a:lnTo>
                  <a:lnTo>
                    <a:pt x="3047288" y="2062534"/>
                  </a:lnTo>
                  <a:lnTo>
                    <a:pt x="3049920" y="2062849"/>
                  </a:lnTo>
                  <a:lnTo>
                    <a:pt x="3052552" y="2063162"/>
                  </a:lnTo>
                  <a:lnTo>
                    <a:pt x="3092071" y="2067697"/>
                  </a:lnTo>
                  <a:lnTo>
                    <a:pt x="3131648" y="2071929"/>
                  </a:lnTo>
                  <a:lnTo>
                    <a:pt x="3152778" y="2074060"/>
                  </a:lnTo>
                  <a:lnTo>
                    <a:pt x="3155420" y="2074321"/>
                  </a:lnTo>
                  <a:lnTo>
                    <a:pt x="3158063" y="2074579"/>
                  </a:lnTo>
                  <a:lnTo>
                    <a:pt x="3160705" y="2074837"/>
                  </a:lnTo>
                  <a:lnTo>
                    <a:pt x="3163349" y="2075093"/>
                  </a:lnTo>
                  <a:lnTo>
                    <a:pt x="3165992" y="2075348"/>
                  </a:lnTo>
                  <a:lnTo>
                    <a:pt x="3168635" y="2075602"/>
                  </a:lnTo>
                  <a:lnTo>
                    <a:pt x="3171279" y="2075854"/>
                  </a:lnTo>
                  <a:lnTo>
                    <a:pt x="3173923" y="2076104"/>
                  </a:lnTo>
                  <a:lnTo>
                    <a:pt x="3176567" y="2076354"/>
                  </a:lnTo>
                  <a:lnTo>
                    <a:pt x="3179211" y="2076602"/>
                  </a:lnTo>
                  <a:lnTo>
                    <a:pt x="3181856" y="2076848"/>
                  </a:lnTo>
                  <a:lnTo>
                    <a:pt x="3184500" y="2077094"/>
                  </a:lnTo>
                  <a:lnTo>
                    <a:pt x="3224197" y="2080606"/>
                  </a:lnTo>
                  <a:lnTo>
                    <a:pt x="3263939" y="2083807"/>
                  </a:lnTo>
                  <a:lnTo>
                    <a:pt x="3303720" y="2086693"/>
                  </a:lnTo>
                  <a:lnTo>
                    <a:pt x="3306373" y="2086875"/>
                  </a:lnTo>
                  <a:lnTo>
                    <a:pt x="3322297" y="2087931"/>
                  </a:lnTo>
                  <a:lnTo>
                    <a:pt x="3324951" y="2088103"/>
                  </a:lnTo>
                  <a:lnTo>
                    <a:pt x="3354161" y="2089893"/>
                  </a:lnTo>
                  <a:lnTo>
                    <a:pt x="3356817" y="2090048"/>
                  </a:lnTo>
                  <a:lnTo>
                    <a:pt x="3372756" y="2090943"/>
                  </a:lnTo>
                  <a:lnTo>
                    <a:pt x="3375413" y="2091088"/>
                  </a:lnTo>
                  <a:lnTo>
                    <a:pt x="3401991" y="2092451"/>
                  </a:lnTo>
                  <a:lnTo>
                    <a:pt x="3404649" y="2092580"/>
                  </a:lnTo>
                  <a:lnTo>
                    <a:pt x="3444538" y="2094335"/>
                  </a:lnTo>
                  <a:lnTo>
                    <a:pt x="3457839" y="2094847"/>
                  </a:lnTo>
                  <a:lnTo>
                    <a:pt x="3460499" y="2094946"/>
                  </a:lnTo>
                  <a:lnTo>
                    <a:pt x="3492430" y="2096010"/>
                  </a:lnTo>
                  <a:lnTo>
                    <a:pt x="3495091" y="2096090"/>
                  </a:lnTo>
                  <a:lnTo>
                    <a:pt x="3497753" y="2096167"/>
                  </a:lnTo>
                  <a:lnTo>
                    <a:pt x="3500415" y="2096244"/>
                  </a:lnTo>
                  <a:lnTo>
                    <a:pt x="3503076" y="2096319"/>
                  </a:lnTo>
                  <a:lnTo>
                    <a:pt x="3521709" y="2096801"/>
                  </a:lnTo>
                  <a:lnTo>
                    <a:pt x="3524371" y="2096865"/>
                  </a:lnTo>
                  <a:lnTo>
                    <a:pt x="3553658" y="2097461"/>
                  </a:lnTo>
                  <a:lnTo>
                    <a:pt x="3556320" y="2097507"/>
                  </a:lnTo>
                  <a:lnTo>
                    <a:pt x="3558983" y="2097551"/>
                  </a:lnTo>
                  <a:lnTo>
                    <a:pt x="3561646" y="2097593"/>
                  </a:lnTo>
                  <a:lnTo>
                    <a:pt x="3564309" y="2097635"/>
                  </a:lnTo>
                  <a:lnTo>
                    <a:pt x="3604253" y="2098071"/>
                  </a:lnTo>
                  <a:lnTo>
                    <a:pt x="3625559" y="2098167"/>
                  </a:lnTo>
                  <a:lnTo>
                    <a:pt x="3628222" y="2098173"/>
                  </a:lnTo>
                  <a:lnTo>
                    <a:pt x="3630885" y="2098176"/>
                  </a:lnTo>
                  <a:lnTo>
                    <a:pt x="3633549" y="2098179"/>
                  </a:lnTo>
                  <a:lnTo>
                    <a:pt x="3636212" y="2098179"/>
                  </a:lnTo>
                  <a:lnTo>
                    <a:pt x="3638875" y="2098179"/>
                  </a:lnTo>
                  <a:lnTo>
                    <a:pt x="3641539" y="2098176"/>
                  </a:lnTo>
                  <a:lnTo>
                    <a:pt x="3644202" y="2098173"/>
                  </a:lnTo>
                  <a:lnTo>
                    <a:pt x="3646865" y="2098167"/>
                  </a:lnTo>
                  <a:lnTo>
                    <a:pt x="3649528" y="2098161"/>
                  </a:lnTo>
                  <a:lnTo>
                    <a:pt x="3681486" y="2097973"/>
                  </a:lnTo>
                  <a:lnTo>
                    <a:pt x="3684149" y="2097949"/>
                  </a:lnTo>
                  <a:lnTo>
                    <a:pt x="3708115" y="2097661"/>
                  </a:lnTo>
                  <a:lnTo>
                    <a:pt x="3710778" y="2097623"/>
                  </a:lnTo>
                  <a:lnTo>
                    <a:pt x="3750714" y="2096870"/>
                  </a:lnTo>
                  <a:lnTo>
                    <a:pt x="3766686" y="2096481"/>
                  </a:lnTo>
                  <a:lnTo>
                    <a:pt x="3769347" y="2096412"/>
                  </a:lnTo>
                  <a:lnTo>
                    <a:pt x="3772009" y="2096340"/>
                  </a:lnTo>
                  <a:lnTo>
                    <a:pt x="3774670" y="2096268"/>
                  </a:lnTo>
                  <a:lnTo>
                    <a:pt x="3777331" y="2096194"/>
                  </a:lnTo>
                  <a:lnTo>
                    <a:pt x="3817244" y="2094919"/>
                  </a:lnTo>
                  <a:lnTo>
                    <a:pt x="3843843" y="2093897"/>
                  </a:lnTo>
                  <a:lnTo>
                    <a:pt x="3846503" y="2093788"/>
                  </a:lnTo>
                  <a:lnTo>
                    <a:pt x="3849162" y="2093676"/>
                  </a:lnTo>
                  <a:lnTo>
                    <a:pt x="3851821" y="2093564"/>
                  </a:lnTo>
                  <a:lnTo>
                    <a:pt x="3854480" y="2093450"/>
                  </a:lnTo>
                  <a:lnTo>
                    <a:pt x="3894352" y="2091578"/>
                  </a:lnTo>
                  <a:lnTo>
                    <a:pt x="3934197" y="2089401"/>
                  </a:lnTo>
                  <a:lnTo>
                    <a:pt x="3971356" y="2087094"/>
                  </a:lnTo>
                  <a:lnTo>
                    <a:pt x="3974009" y="2086920"/>
                  </a:lnTo>
                  <a:lnTo>
                    <a:pt x="4013785" y="2084138"/>
                  </a:lnTo>
                  <a:lnTo>
                    <a:pt x="4019086" y="2083744"/>
                  </a:lnTo>
                  <a:lnTo>
                    <a:pt x="4021736" y="2083546"/>
                  </a:lnTo>
                  <a:lnTo>
                    <a:pt x="4061463" y="2080406"/>
                  </a:lnTo>
                  <a:lnTo>
                    <a:pt x="4074695" y="2079293"/>
                  </a:lnTo>
                  <a:lnTo>
                    <a:pt x="4077341" y="2079067"/>
                  </a:lnTo>
                  <a:lnTo>
                    <a:pt x="4095856" y="2077445"/>
                  </a:lnTo>
                  <a:lnTo>
                    <a:pt x="4098500" y="2077209"/>
                  </a:lnTo>
                  <a:lnTo>
                    <a:pt x="4101144" y="2076970"/>
                  </a:lnTo>
                  <a:lnTo>
                    <a:pt x="4103788" y="2076731"/>
                  </a:lnTo>
                  <a:lnTo>
                    <a:pt x="4106431" y="2076490"/>
                  </a:lnTo>
                  <a:lnTo>
                    <a:pt x="4146055" y="2072722"/>
                  </a:lnTo>
                  <a:lnTo>
                    <a:pt x="4148695" y="2072461"/>
                  </a:lnTo>
                  <a:lnTo>
                    <a:pt x="4151334" y="2072198"/>
                  </a:lnTo>
                  <a:lnTo>
                    <a:pt x="4153973" y="2071934"/>
                  </a:lnTo>
                  <a:lnTo>
                    <a:pt x="4156612" y="2071668"/>
                  </a:lnTo>
                  <a:lnTo>
                    <a:pt x="4159251" y="2071402"/>
                  </a:lnTo>
                  <a:lnTo>
                    <a:pt x="4198802" y="2067247"/>
                  </a:lnTo>
                  <a:lnTo>
                    <a:pt x="4206704" y="2066381"/>
                  </a:lnTo>
                  <a:lnTo>
                    <a:pt x="4209338" y="2066091"/>
                  </a:lnTo>
                  <a:lnTo>
                    <a:pt x="4248811" y="2061572"/>
                  </a:lnTo>
                  <a:lnTo>
                    <a:pt x="4261954" y="2060002"/>
                  </a:lnTo>
                  <a:lnTo>
                    <a:pt x="4264582" y="2059685"/>
                  </a:lnTo>
                  <a:lnTo>
                    <a:pt x="4267209" y="2059365"/>
                  </a:lnTo>
                  <a:lnTo>
                    <a:pt x="4269836" y="2059045"/>
                  </a:lnTo>
                  <a:lnTo>
                    <a:pt x="4272463" y="2058724"/>
                  </a:lnTo>
                  <a:lnTo>
                    <a:pt x="4311828" y="2053751"/>
                  </a:lnTo>
                  <a:lnTo>
                    <a:pt x="4317071" y="2053066"/>
                  </a:lnTo>
                  <a:lnTo>
                    <a:pt x="4319692" y="2052723"/>
                  </a:lnTo>
                  <a:lnTo>
                    <a:pt x="4322313" y="2052377"/>
                  </a:lnTo>
                  <a:lnTo>
                    <a:pt x="4324934" y="2052031"/>
                  </a:lnTo>
                  <a:lnTo>
                    <a:pt x="4327554" y="2051683"/>
                  </a:lnTo>
                  <a:lnTo>
                    <a:pt x="4366816" y="2046318"/>
                  </a:lnTo>
                  <a:lnTo>
                    <a:pt x="4387723" y="2043342"/>
                  </a:lnTo>
                  <a:lnTo>
                    <a:pt x="4390335" y="2042965"/>
                  </a:lnTo>
                  <a:lnTo>
                    <a:pt x="4411217" y="2039901"/>
                  </a:lnTo>
                  <a:lnTo>
                    <a:pt x="4413826" y="2039513"/>
                  </a:lnTo>
                  <a:lnTo>
                    <a:pt x="4445098" y="2034756"/>
                  </a:lnTo>
                  <a:lnTo>
                    <a:pt x="4447702" y="2034352"/>
                  </a:lnTo>
                  <a:lnTo>
                    <a:pt x="4463315" y="2031901"/>
                  </a:lnTo>
                  <a:lnTo>
                    <a:pt x="4465916" y="2031489"/>
                  </a:lnTo>
                  <a:lnTo>
                    <a:pt x="4468516" y="2031074"/>
                  </a:lnTo>
                  <a:lnTo>
                    <a:pt x="4471116" y="2030659"/>
                  </a:lnTo>
                  <a:lnTo>
                    <a:pt x="4473716" y="2030243"/>
                  </a:lnTo>
                  <a:lnTo>
                    <a:pt x="4476316" y="2029825"/>
                  </a:lnTo>
                  <a:lnTo>
                    <a:pt x="4478914" y="2029407"/>
                  </a:lnTo>
                  <a:lnTo>
                    <a:pt x="4481512" y="2028987"/>
                  </a:lnTo>
                  <a:lnTo>
                    <a:pt x="4484110" y="2028565"/>
                  </a:lnTo>
                  <a:lnTo>
                    <a:pt x="4486708" y="2028143"/>
                  </a:lnTo>
                  <a:lnTo>
                    <a:pt x="4499690" y="2026013"/>
                  </a:lnTo>
                  <a:lnTo>
                    <a:pt x="4502286" y="2025584"/>
                  </a:lnTo>
                  <a:lnTo>
                    <a:pt x="4530804" y="2020779"/>
                  </a:lnTo>
                  <a:lnTo>
                    <a:pt x="4533394" y="2020336"/>
                  </a:lnTo>
                  <a:lnTo>
                    <a:pt x="4572192" y="2013535"/>
                  </a:lnTo>
                  <a:lnTo>
                    <a:pt x="4610890" y="2006469"/>
                  </a:lnTo>
                  <a:lnTo>
                    <a:pt x="4649480" y="1999140"/>
                  </a:lnTo>
                  <a:lnTo>
                    <a:pt x="4680274" y="1993089"/>
                  </a:lnTo>
                  <a:lnTo>
                    <a:pt x="4682837" y="1992578"/>
                  </a:lnTo>
                  <a:lnTo>
                    <a:pt x="4698204" y="1989483"/>
                  </a:lnTo>
                  <a:lnTo>
                    <a:pt x="4700764" y="1988964"/>
                  </a:lnTo>
                  <a:lnTo>
                    <a:pt x="4716108" y="1985821"/>
                  </a:lnTo>
                  <a:lnTo>
                    <a:pt x="4718664" y="1985294"/>
                  </a:lnTo>
                  <a:lnTo>
                    <a:pt x="4756936" y="1977241"/>
                  </a:lnTo>
                  <a:lnTo>
                    <a:pt x="4759484" y="1976696"/>
                  </a:lnTo>
                  <a:lnTo>
                    <a:pt x="4795087" y="1968935"/>
                  </a:lnTo>
                  <a:lnTo>
                    <a:pt x="4797626" y="1968373"/>
                  </a:lnTo>
                  <a:lnTo>
                    <a:pt x="4835642" y="1959799"/>
                  </a:lnTo>
                  <a:lnTo>
                    <a:pt x="4840700" y="1958636"/>
                  </a:lnTo>
                  <a:lnTo>
                    <a:pt x="4843229" y="1958054"/>
                  </a:lnTo>
                  <a:lnTo>
                    <a:pt x="4855863" y="1955123"/>
                  </a:lnTo>
                  <a:lnTo>
                    <a:pt x="4858388" y="1954534"/>
                  </a:lnTo>
                  <a:lnTo>
                    <a:pt x="4860912" y="1953944"/>
                  </a:lnTo>
                  <a:lnTo>
                    <a:pt x="4863436" y="1953352"/>
                  </a:lnTo>
                  <a:lnTo>
                    <a:pt x="4865960" y="1952760"/>
                  </a:lnTo>
                  <a:lnTo>
                    <a:pt x="4886124" y="1947979"/>
                  </a:lnTo>
                  <a:lnTo>
                    <a:pt x="4888642" y="1947377"/>
                  </a:lnTo>
                  <a:lnTo>
                    <a:pt x="4926336" y="1938209"/>
                  </a:lnTo>
                  <a:lnTo>
                    <a:pt x="4946382" y="1933219"/>
                  </a:lnTo>
                  <a:lnTo>
                    <a:pt x="4948886" y="1932591"/>
                  </a:lnTo>
                  <a:lnTo>
                    <a:pt x="4983858" y="1923679"/>
                  </a:lnTo>
                  <a:lnTo>
                    <a:pt x="4986352" y="1923035"/>
                  </a:lnTo>
                  <a:lnTo>
                    <a:pt x="4988844" y="1922389"/>
                  </a:lnTo>
                  <a:lnTo>
                    <a:pt x="4991336" y="1921742"/>
                  </a:lnTo>
                  <a:lnTo>
                    <a:pt x="4993827" y="1921094"/>
                  </a:lnTo>
                  <a:lnTo>
                    <a:pt x="4996318" y="1920446"/>
                  </a:lnTo>
                  <a:lnTo>
                    <a:pt x="5008760" y="1917185"/>
                  </a:lnTo>
                  <a:lnTo>
                    <a:pt x="5011247" y="1916530"/>
                  </a:lnTo>
                  <a:lnTo>
                    <a:pt x="5048464" y="1906576"/>
                  </a:lnTo>
                  <a:lnTo>
                    <a:pt x="5070720" y="1900490"/>
                  </a:lnTo>
                  <a:lnTo>
                    <a:pt x="5073190" y="1899809"/>
                  </a:lnTo>
                  <a:lnTo>
                    <a:pt x="5075658" y="1899126"/>
                  </a:lnTo>
                  <a:lnTo>
                    <a:pt x="5078126" y="1898443"/>
                  </a:lnTo>
                  <a:lnTo>
                    <a:pt x="5080594" y="1897758"/>
                  </a:lnTo>
                  <a:lnTo>
                    <a:pt x="5083060" y="1897073"/>
                  </a:lnTo>
                  <a:lnTo>
                    <a:pt x="5085526" y="1896386"/>
                  </a:lnTo>
                  <a:lnTo>
                    <a:pt x="5087992" y="1895698"/>
                  </a:lnTo>
                  <a:lnTo>
                    <a:pt x="5090456" y="1895009"/>
                  </a:lnTo>
                  <a:lnTo>
                    <a:pt x="5092920" y="1894320"/>
                  </a:lnTo>
                  <a:lnTo>
                    <a:pt x="5105228" y="1890855"/>
                  </a:lnTo>
                  <a:lnTo>
                    <a:pt x="5107688" y="1890159"/>
                  </a:lnTo>
                  <a:lnTo>
                    <a:pt x="5132242" y="1883143"/>
                  </a:lnTo>
                  <a:lnTo>
                    <a:pt x="5134694" y="1882436"/>
                  </a:lnTo>
                  <a:lnTo>
                    <a:pt x="5149387" y="1878171"/>
                  </a:lnTo>
                  <a:lnTo>
                    <a:pt x="5151834" y="1877457"/>
                  </a:lnTo>
                  <a:lnTo>
                    <a:pt x="5154279" y="1876741"/>
                  </a:lnTo>
                  <a:lnTo>
                    <a:pt x="5156724" y="1876025"/>
                  </a:lnTo>
                  <a:lnTo>
                    <a:pt x="5159168" y="1875308"/>
                  </a:lnTo>
                  <a:lnTo>
                    <a:pt x="5161611" y="1874589"/>
                  </a:lnTo>
                  <a:lnTo>
                    <a:pt x="5164054" y="1873870"/>
                  </a:lnTo>
                  <a:lnTo>
                    <a:pt x="5166496" y="1873149"/>
                  </a:lnTo>
                  <a:lnTo>
                    <a:pt x="5168936" y="1872428"/>
                  </a:lnTo>
                  <a:lnTo>
                    <a:pt x="5171377" y="1871705"/>
                  </a:lnTo>
                  <a:lnTo>
                    <a:pt x="5173816" y="1870982"/>
                  </a:lnTo>
                  <a:lnTo>
                    <a:pt x="5176255" y="1870257"/>
                  </a:lnTo>
                  <a:lnTo>
                    <a:pt x="5178694" y="1869532"/>
                  </a:lnTo>
                  <a:lnTo>
                    <a:pt x="5195738" y="1864424"/>
                  </a:lnTo>
                  <a:lnTo>
                    <a:pt x="5198170" y="1863691"/>
                  </a:lnTo>
                  <a:lnTo>
                    <a:pt x="5236976" y="1851817"/>
                  </a:lnTo>
                  <a:lnTo>
                    <a:pt x="5275582" y="1839688"/>
                  </a:lnTo>
                  <a:lnTo>
                    <a:pt x="5313980" y="1827308"/>
                  </a:lnTo>
                  <a:lnTo>
                    <a:pt x="5352166" y="1814679"/>
                  </a:lnTo>
                  <a:lnTo>
                    <a:pt x="5390136" y="1801803"/>
                  </a:lnTo>
                  <a:lnTo>
                    <a:pt x="5427882" y="1788685"/>
                  </a:lnTo>
                  <a:lnTo>
                    <a:pt x="5465401" y="1775327"/>
                  </a:lnTo>
                  <a:lnTo>
                    <a:pt x="5502688" y="1761731"/>
                  </a:lnTo>
                  <a:lnTo>
                    <a:pt x="5539736" y="1747901"/>
                  </a:lnTo>
                  <a:lnTo>
                    <a:pt x="5576540" y="1733839"/>
                  </a:lnTo>
                  <a:lnTo>
                    <a:pt x="5613097" y="1719549"/>
                  </a:lnTo>
                  <a:lnTo>
                    <a:pt x="5649401" y="1705032"/>
                  </a:lnTo>
                  <a:lnTo>
                    <a:pt x="5660693" y="1700449"/>
                  </a:lnTo>
                  <a:lnTo>
                    <a:pt x="5662948" y="1699531"/>
                  </a:lnTo>
                  <a:lnTo>
                    <a:pt x="5665202" y="1698611"/>
                  </a:lnTo>
                  <a:lnTo>
                    <a:pt x="5667455" y="1697690"/>
                  </a:lnTo>
                  <a:lnTo>
                    <a:pt x="5669708" y="1696768"/>
                  </a:lnTo>
                  <a:lnTo>
                    <a:pt x="5671959" y="1695845"/>
                  </a:lnTo>
                  <a:lnTo>
                    <a:pt x="5674210" y="1694922"/>
                  </a:lnTo>
                  <a:lnTo>
                    <a:pt x="5685445" y="1690292"/>
                  </a:lnTo>
                  <a:lnTo>
                    <a:pt x="5687690" y="1689364"/>
                  </a:lnTo>
                  <a:lnTo>
                    <a:pt x="5689932" y="1688434"/>
                  </a:lnTo>
                  <a:lnTo>
                    <a:pt x="5692174" y="1687504"/>
                  </a:lnTo>
                  <a:lnTo>
                    <a:pt x="5694416" y="1686573"/>
                  </a:lnTo>
                  <a:lnTo>
                    <a:pt x="5718997" y="1676273"/>
                  </a:lnTo>
                  <a:lnTo>
                    <a:pt x="5721226" y="1675332"/>
                  </a:lnTo>
                  <a:lnTo>
                    <a:pt x="5747884" y="1663969"/>
                  </a:lnTo>
                  <a:lnTo>
                    <a:pt x="5750100" y="1663017"/>
                  </a:lnTo>
                  <a:lnTo>
                    <a:pt x="5752313" y="1662063"/>
                  </a:lnTo>
                  <a:lnTo>
                    <a:pt x="5754525" y="1661110"/>
                  </a:lnTo>
                  <a:lnTo>
                    <a:pt x="5756736" y="1660155"/>
                  </a:lnTo>
                  <a:lnTo>
                    <a:pt x="5758948" y="1659199"/>
                  </a:lnTo>
                  <a:lnTo>
                    <a:pt x="5761156" y="1658242"/>
                  </a:lnTo>
                  <a:lnTo>
                    <a:pt x="5763365" y="1657285"/>
                  </a:lnTo>
                  <a:lnTo>
                    <a:pt x="5765572" y="1656327"/>
                  </a:lnTo>
                  <a:lnTo>
                    <a:pt x="5767778" y="1655367"/>
                  </a:lnTo>
                  <a:lnTo>
                    <a:pt x="5769983" y="1654408"/>
                  </a:lnTo>
                  <a:lnTo>
                    <a:pt x="5772187" y="1653447"/>
                  </a:lnTo>
                  <a:lnTo>
                    <a:pt x="5774390" y="1652485"/>
                  </a:lnTo>
                  <a:lnTo>
                    <a:pt x="5776591" y="1651523"/>
                  </a:lnTo>
                  <a:lnTo>
                    <a:pt x="5778792" y="1650559"/>
                  </a:lnTo>
                  <a:lnTo>
                    <a:pt x="5780992" y="1649596"/>
                  </a:lnTo>
                  <a:lnTo>
                    <a:pt x="5783191" y="1648631"/>
                  </a:lnTo>
                  <a:lnTo>
                    <a:pt x="5785388" y="1647665"/>
                  </a:lnTo>
                  <a:lnTo>
                    <a:pt x="5787584" y="1646698"/>
                  </a:lnTo>
                  <a:lnTo>
                    <a:pt x="5789780" y="1645731"/>
                  </a:lnTo>
                  <a:lnTo>
                    <a:pt x="5824754" y="1630140"/>
                  </a:lnTo>
                  <a:lnTo>
                    <a:pt x="5831281" y="1627193"/>
                  </a:lnTo>
                  <a:lnTo>
                    <a:pt x="5833454" y="1626210"/>
                  </a:lnTo>
                  <a:lnTo>
                    <a:pt x="5844302" y="1621278"/>
                  </a:lnTo>
                  <a:lnTo>
                    <a:pt x="5846469" y="1620290"/>
                  </a:lnTo>
                  <a:lnTo>
                    <a:pt x="5857284" y="1615334"/>
                  </a:lnTo>
                  <a:lnTo>
                    <a:pt x="5859445" y="1614341"/>
                  </a:lnTo>
                  <a:lnTo>
                    <a:pt x="5861603" y="1613346"/>
                  </a:lnTo>
                  <a:lnTo>
                    <a:pt x="5863761" y="1612351"/>
                  </a:lnTo>
                  <a:lnTo>
                    <a:pt x="5865916" y="1611355"/>
                  </a:lnTo>
                  <a:lnTo>
                    <a:pt x="5895986" y="1597327"/>
                  </a:lnTo>
                  <a:lnTo>
                    <a:pt x="5898125" y="1596320"/>
                  </a:lnTo>
                  <a:lnTo>
                    <a:pt x="5934312" y="1579064"/>
                  </a:lnTo>
                  <a:lnTo>
                    <a:pt x="5957548" y="1567778"/>
                  </a:lnTo>
                  <a:lnTo>
                    <a:pt x="5959654" y="1566748"/>
                  </a:lnTo>
                  <a:lnTo>
                    <a:pt x="5961758" y="1565716"/>
                  </a:lnTo>
                  <a:lnTo>
                    <a:pt x="5963860" y="1564684"/>
                  </a:lnTo>
                  <a:lnTo>
                    <a:pt x="5965962" y="1563651"/>
                  </a:lnTo>
                  <a:lnTo>
                    <a:pt x="5968062" y="1562617"/>
                  </a:lnTo>
                  <a:lnTo>
                    <a:pt x="5970162" y="1561583"/>
                  </a:lnTo>
                  <a:lnTo>
                    <a:pt x="5972259" y="1560547"/>
                  </a:lnTo>
                  <a:lnTo>
                    <a:pt x="5974356" y="1559511"/>
                  </a:lnTo>
                  <a:lnTo>
                    <a:pt x="5976452" y="1558475"/>
                  </a:lnTo>
                  <a:lnTo>
                    <a:pt x="5991086" y="1551195"/>
                  </a:lnTo>
                  <a:lnTo>
                    <a:pt x="5993172" y="1550153"/>
                  </a:lnTo>
                  <a:lnTo>
                    <a:pt x="5995258" y="1549109"/>
                  </a:lnTo>
                  <a:lnTo>
                    <a:pt x="5997342" y="1548064"/>
                  </a:lnTo>
                  <a:lnTo>
                    <a:pt x="5999424" y="1547019"/>
                  </a:lnTo>
                  <a:lnTo>
                    <a:pt x="6001504" y="1545973"/>
                  </a:lnTo>
                  <a:lnTo>
                    <a:pt x="6003585" y="1544927"/>
                  </a:lnTo>
                  <a:lnTo>
                    <a:pt x="6005664" y="1543879"/>
                  </a:lnTo>
                  <a:lnTo>
                    <a:pt x="6007740" y="1542831"/>
                  </a:lnTo>
                  <a:lnTo>
                    <a:pt x="6009818" y="1541782"/>
                  </a:lnTo>
                  <a:lnTo>
                    <a:pt x="6024316" y="1534417"/>
                  </a:lnTo>
                  <a:lnTo>
                    <a:pt x="6026383" y="1533362"/>
                  </a:lnTo>
                  <a:lnTo>
                    <a:pt x="6053133" y="1519579"/>
                  </a:lnTo>
                  <a:lnTo>
                    <a:pt x="6055182" y="1518514"/>
                  </a:lnTo>
                  <a:lnTo>
                    <a:pt x="6057230" y="1517447"/>
                  </a:lnTo>
                  <a:lnTo>
                    <a:pt x="6059277" y="1516381"/>
                  </a:lnTo>
                  <a:lnTo>
                    <a:pt x="6061322" y="1515313"/>
                  </a:lnTo>
                  <a:lnTo>
                    <a:pt x="6075604" y="1507818"/>
                  </a:lnTo>
                  <a:lnTo>
                    <a:pt x="6077640" y="1506745"/>
                  </a:lnTo>
                  <a:lnTo>
                    <a:pt x="6095900" y="1497049"/>
                  </a:lnTo>
                  <a:lnTo>
                    <a:pt x="6097923" y="1495969"/>
                  </a:lnTo>
                  <a:lnTo>
                    <a:pt x="6099944" y="1494887"/>
                  </a:lnTo>
                  <a:lnTo>
                    <a:pt x="6101964" y="1493805"/>
                  </a:lnTo>
                  <a:lnTo>
                    <a:pt x="6103982" y="1492721"/>
                  </a:lnTo>
                  <a:lnTo>
                    <a:pt x="6106000" y="1491638"/>
                  </a:lnTo>
                  <a:lnTo>
                    <a:pt x="6108016" y="1490553"/>
                  </a:lnTo>
                  <a:lnTo>
                    <a:pt x="6110030" y="1489468"/>
                  </a:lnTo>
                  <a:lnTo>
                    <a:pt x="6112044" y="1488382"/>
                  </a:lnTo>
                  <a:lnTo>
                    <a:pt x="6114056" y="1487295"/>
                  </a:lnTo>
                  <a:lnTo>
                    <a:pt x="6116068" y="1486208"/>
                  </a:lnTo>
                  <a:lnTo>
                    <a:pt x="6118078" y="1485120"/>
                  </a:lnTo>
                  <a:lnTo>
                    <a:pt x="6120086" y="1484031"/>
                  </a:lnTo>
                  <a:lnTo>
                    <a:pt x="6122092" y="1482941"/>
                  </a:lnTo>
                  <a:lnTo>
                    <a:pt x="6124098" y="1481851"/>
                  </a:lnTo>
                  <a:lnTo>
                    <a:pt x="6134108" y="1476389"/>
                  </a:lnTo>
                  <a:lnTo>
                    <a:pt x="6136108" y="1475295"/>
                  </a:lnTo>
                  <a:lnTo>
                    <a:pt x="6138104" y="1474199"/>
                  </a:lnTo>
                  <a:lnTo>
                    <a:pt x="6140100" y="1473103"/>
                  </a:lnTo>
                  <a:lnTo>
                    <a:pt x="6142093" y="1472007"/>
                  </a:lnTo>
                  <a:lnTo>
                    <a:pt x="6144086" y="1470909"/>
                  </a:lnTo>
                  <a:lnTo>
                    <a:pt x="6146077" y="1469811"/>
                  </a:lnTo>
                  <a:lnTo>
                    <a:pt x="6148068" y="1468713"/>
                  </a:lnTo>
                  <a:lnTo>
                    <a:pt x="6159982" y="1462104"/>
                  </a:lnTo>
                  <a:lnTo>
                    <a:pt x="6161963" y="1461001"/>
                  </a:lnTo>
                  <a:lnTo>
                    <a:pt x="6171848" y="1455471"/>
                  </a:lnTo>
                  <a:lnTo>
                    <a:pt x="6173822" y="1454363"/>
                  </a:lnTo>
                  <a:lnTo>
                    <a:pt x="6201306" y="1438778"/>
                  </a:lnTo>
                  <a:lnTo>
                    <a:pt x="6203260" y="1437660"/>
                  </a:lnTo>
                  <a:lnTo>
                    <a:pt x="6220776" y="1427563"/>
                  </a:lnTo>
                  <a:lnTo>
                    <a:pt x="6222716" y="1426438"/>
                  </a:lnTo>
                  <a:lnTo>
                    <a:pt x="6224654" y="1425312"/>
                  </a:lnTo>
                  <a:lnTo>
                    <a:pt x="6226592" y="1424186"/>
                  </a:lnTo>
                  <a:lnTo>
                    <a:pt x="6228528" y="1423058"/>
                  </a:lnTo>
                  <a:lnTo>
                    <a:pt x="6230462" y="1421931"/>
                  </a:lnTo>
                  <a:lnTo>
                    <a:pt x="6232395" y="1420802"/>
                  </a:lnTo>
                  <a:lnTo>
                    <a:pt x="6234326" y="1419673"/>
                  </a:lnTo>
                  <a:lnTo>
                    <a:pt x="6236256" y="1418542"/>
                  </a:lnTo>
                  <a:lnTo>
                    <a:pt x="6238185" y="1417412"/>
                  </a:lnTo>
                  <a:lnTo>
                    <a:pt x="6263134" y="1402651"/>
                  </a:lnTo>
                  <a:lnTo>
                    <a:pt x="6265044" y="1401511"/>
                  </a:lnTo>
                  <a:lnTo>
                    <a:pt x="6280270" y="1392366"/>
                  </a:lnTo>
                  <a:lnTo>
                    <a:pt x="6282168" y="1391220"/>
                  </a:lnTo>
                  <a:lnTo>
                    <a:pt x="6284062" y="1390073"/>
                  </a:lnTo>
                  <a:lnTo>
                    <a:pt x="6285957" y="1388926"/>
                  </a:lnTo>
                  <a:lnTo>
                    <a:pt x="6287850" y="1387778"/>
                  </a:lnTo>
                  <a:lnTo>
                    <a:pt x="6321680" y="1367001"/>
                  </a:lnTo>
                  <a:lnTo>
                    <a:pt x="6340276" y="1355367"/>
                  </a:lnTo>
                  <a:lnTo>
                    <a:pt x="6342128" y="1354201"/>
                  </a:lnTo>
                  <a:lnTo>
                    <a:pt x="6343978" y="1353033"/>
                  </a:lnTo>
                  <a:lnTo>
                    <a:pt x="6345827" y="1351865"/>
                  </a:lnTo>
                  <a:lnTo>
                    <a:pt x="6347675" y="1350696"/>
                  </a:lnTo>
                  <a:lnTo>
                    <a:pt x="6349520" y="1349526"/>
                  </a:lnTo>
                  <a:lnTo>
                    <a:pt x="6351366" y="1348356"/>
                  </a:lnTo>
                  <a:lnTo>
                    <a:pt x="6353209" y="1347186"/>
                  </a:lnTo>
                  <a:lnTo>
                    <a:pt x="6355050" y="1346014"/>
                  </a:lnTo>
                  <a:lnTo>
                    <a:pt x="6356890" y="1344843"/>
                  </a:lnTo>
                  <a:lnTo>
                    <a:pt x="6358728" y="1343670"/>
                  </a:lnTo>
                  <a:lnTo>
                    <a:pt x="6360566" y="1342497"/>
                  </a:lnTo>
                  <a:lnTo>
                    <a:pt x="6362403" y="1341323"/>
                  </a:lnTo>
                  <a:lnTo>
                    <a:pt x="6373386" y="1334266"/>
                  </a:lnTo>
                  <a:lnTo>
                    <a:pt x="6375213" y="1333088"/>
                  </a:lnTo>
                  <a:lnTo>
                    <a:pt x="6377037" y="1331909"/>
                  </a:lnTo>
                  <a:lnTo>
                    <a:pt x="6378860" y="1330729"/>
                  </a:lnTo>
                  <a:lnTo>
                    <a:pt x="6380680" y="1329549"/>
                  </a:lnTo>
                  <a:lnTo>
                    <a:pt x="6382501" y="1328369"/>
                  </a:lnTo>
                  <a:lnTo>
                    <a:pt x="6384320" y="1327187"/>
                  </a:lnTo>
                  <a:lnTo>
                    <a:pt x="6386136" y="1326005"/>
                  </a:lnTo>
                  <a:lnTo>
                    <a:pt x="6387952" y="1324823"/>
                  </a:lnTo>
                  <a:lnTo>
                    <a:pt x="6389766" y="1323639"/>
                  </a:lnTo>
                  <a:lnTo>
                    <a:pt x="6391578" y="1322455"/>
                  </a:lnTo>
                  <a:lnTo>
                    <a:pt x="6393390" y="1321271"/>
                  </a:lnTo>
                  <a:lnTo>
                    <a:pt x="6418588" y="1304623"/>
                  </a:lnTo>
                  <a:lnTo>
                    <a:pt x="6420378" y="1303429"/>
                  </a:lnTo>
                  <a:lnTo>
                    <a:pt x="6422165" y="1302235"/>
                  </a:lnTo>
                  <a:lnTo>
                    <a:pt x="6423950" y="1301041"/>
                  </a:lnTo>
                  <a:lnTo>
                    <a:pt x="6425734" y="1299845"/>
                  </a:lnTo>
                  <a:lnTo>
                    <a:pt x="6427518" y="1298649"/>
                  </a:lnTo>
                  <a:lnTo>
                    <a:pt x="6429298" y="1297452"/>
                  </a:lnTo>
                  <a:lnTo>
                    <a:pt x="6431079" y="1296255"/>
                  </a:lnTo>
                  <a:lnTo>
                    <a:pt x="6432858" y="1295057"/>
                  </a:lnTo>
                  <a:lnTo>
                    <a:pt x="6454080" y="1280634"/>
                  </a:lnTo>
                  <a:lnTo>
                    <a:pt x="6455839" y="1279429"/>
                  </a:lnTo>
                  <a:lnTo>
                    <a:pt x="6469854" y="1269761"/>
                  </a:lnTo>
                  <a:lnTo>
                    <a:pt x="6471600" y="1268550"/>
                  </a:lnTo>
                  <a:lnTo>
                    <a:pt x="6473344" y="1267339"/>
                  </a:lnTo>
                  <a:lnTo>
                    <a:pt x="6475085" y="1266126"/>
                  </a:lnTo>
                  <a:lnTo>
                    <a:pt x="6476826" y="1264914"/>
                  </a:lnTo>
                  <a:lnTo>
                    <a:pt x="6485504" y="1258841"/>
                  </a:lnTo>
                  <a:lnTo>
                    <a:pt x="6487236" y="1257625"/>
                  </a:lnTo>
                  <a:lnTo>
                    <a:pt x="6506178" y="1244206"/>
                  </a:lnTo>
                  <a:lnTo>
                    <a:pt x="6507892" y="1242983"/>
                  </a:lnTo>
                  <a:lnTo>
                    <a:pt x="6509602" y="1241759"/>
                  </a:lnTo>
                  <a:lnTo>
                    <a:pt x="6511312" y="1240535"/>
                  </a:lnTo>
                  <a:lnTo>
                    <a:pt x="6513020" y="1239310"/>
                  </a:lnTo>
                  <a:lnTo>
                    <a:pt x="6514727" y="1238084"/>
                  </a:lnTo>
                  <a:lnTo>
                    <a:pt x="6516432" y="1236858"/>
                  </a:lnTo>
                  <a:lnTo>
                    <a:pt x="6518135" y="1235632"/>
                  </a:lnTo>
                  <a:lnTo>
                    <a:pt x="6519836" y="1234404"/>
                  </a:lnTo>
                  <a:lnTo>
                    <a:pt x="6521538" y="1233176"/>
                  </a:lnTo>
                  <a:lnTo>
                    <a:pt x="6523236" y="1231948"/>
                  </a:lnTo>
                  <a:lnTo>
                    <a:pt x="6524933" y="1230719"/>
                  </a:lnTo>
                  <a:lnTo>
                    <a:pt x="6526628" y="1229490"/>
                  </a:lnTo>
                  <a:lnTo>
                    <a:pt x="6528322" y="1228259"/>
                  </a:lnTo>
                  <a:lnTo>
                    <a:pt x="6530015" y="1227029"/>
                  </a:lnTo>
                  <a:lnTo>
                    <a:pt x="6561872" y="1203539"/>
                  </a:lnTo>
                  <a:lnTo>
                    <a:pt x="6578406" y="1191096"/>
                  </a:lnTo>
                  <a:lnTo>
                    <a:pt x="6580052" y="1189849"/>
                  </a:lnTo>
                  <a:lnTo>
                    <a:pt x="6581694" y="1188601"/>
                  </a:lnTo>
                  <a:lnTo>
                    <a:pt x="6583336" y="1187353"/>
                  </a:lnTo>
                  <a:lnTo>
                    <a:pt x="6584976" y="1186104"/>
                  </a:lnTo>
                  <a:lnTo>
                    <a:pt x="6596410" y="1177346"/>
                  </a:lnTo>
                  <a:lnTo>
                    <a:pt x="6598038" y="1176093"/>
                  </a:lnTo>
                  <a:lnTo>
                    <a:pt x="6607764" y="1168562"/>
                  </a:lnTo>
                  <a:lnTo>
                    <a:pt x="6609381" y="1167305"/>
                  </a:lnTo>
                  <a:lnTo>
                    <a:pt x="6610994" y="1166048"/>
                  </a:lnTo>
                  <a:lnTo>
                    <a:pt x="6612606" y="1164789"/>
                  </a:lnTo>
                  <a:lnTo>
                    <a:pt x="6614218" y="1163531"/>
                  </a:lnTo>
                  <a:lnTo>
                    <a:pt x="6615826" y="1162272"/>
                  </a:lnTo>
                  <a:lnTo>
                    <a:pt x="6617434" y="1161013"/>
                  </a:lnTo>
                  <a:lnTo>
                    <a:pt x="6619039" y="1159752"/>
                  </a:lnTo>
                  <a:lnTo>
                    <a:pt x="6649236" y="1135710"/>
                  </a:lnTo>
                  <a:lnTo>
                    <a:pt x="6652380" y="1133168"/>
                  </a:lnTo>
                  <a:lnTo>
                    <a:pt x="6653950" y="1131897"/>
                  </a:lnTo>
                  <a:lnTo>
                    <a:pt x="6655518" y="1130625"/>
                  </a:lnTo>
                  <a:lnTo>
                    <a:pt x="6657084" y="1129352"/>
                  </a:lnTo>
                  <a:lnTo>
                    <a:pt x="6658648" y="1128079"/>
                  </a:lnTo>
                  <a:lnTo>
                    <a:pt x="6660210" y="1126805"/>
                  </a:lnTo>
                  <a:lnTo>
                    <a:pt x="6661772" y="1125531"/>
                  </a:lnTo>
                  <a:lnTo>
                    <a:pt x="6663331" y="1124256"/>
                  </a:lnTo>
                  <a:lnTo>
                    <a:pt x="6664889" y="1122981"/>
                  </a:lnTo>
                  <a:lnTo>
                    <a:pt x="6666444" y="1121705"/>
                  </a:lnTo>
                  <a:lnTo>
                    <a:pt x="6667999" y="1120429"/>
                  </a:lnTo>
                  <a:lnTo>
                    <a:pt x="6678832" y="1111482"/>
                  </a:lnTo>
                  <a:lnTo>
                    <a:pt x="6680374" y="1110202"/>
                  </a:lnTo>
                  <a:lnTo>
                    <a:pt x="6681912" y="1108921"/>
                  </a:lnTo>
                  <a:lnTo>
                    <a:pt x="6683450" y="1107640"/>
                  </a:lnTo>
                  <a:lnTo>
                    <a:pt x="6684986" y="1106358"/>
                  </a:lnTo>
                  <a:lnTo>
                    <a:pt x="6686520" y="1105076"/>
                  </a:lnTo>
                  <a:lnTo>
                    <a:pt x="6688052" y="1103793"/>
                  </a:lnTo>
                  <a:lnTo>
                    <a:pt x="6689584" y="1102510"/>
                  </a:lnTo>
                  <a:lnTo>
                    <a:pt x="6691112" y="1101226"/>
                  </a:lnTo>
                  <a:lnTo>
                    <a:pt x="6692640" y="1099942"/>
                  </a:lnTo>
                  <a:lnTo>
                    <a:pt x="6694166" y="1098657"/>
                  </a:lnTo>
                  <a:lnTo>
                    <a:pt x="6722828" y="1074155"/>
                  </a:lnTo>
                  <a:lnTo>
                    <a:pt x="6724320" y="1072861"/>
                  </a:lnTo>
                  <a:lnTo>
                    <a:pt x="6731750" y="1066382"/>
                  </a:lnTo>
                  <a:lnTo>
                    <a:pt x="6733232" y="1065085"/>
                  </a:lnTo>
                  <a:lnTo>
                    <a:pt x="6762486" y="1039040"/>
                  </a:lnTo>
                  <a:lnTo>
                    <a:pt x="6769690" y="1032500"/>
                  </a:lnTo>
                  <a:lnTo>
                    <a:pt x="6771126" y="1031191"/>
                  </a:lnTo>
                  <a:lnTo>
                    <a:pt x="6795258" y="1008861"/>
                  </a:lnTo>
                  <a:lnTo>
                    <a:pt x="6796662" y="1007544"/>
                  </a:lnTo>
                  <a:lnTo>
                    <a:pt x="6824356" y="981100"/>
                  </a:lnTo>
                  <a:lnTo>
                    <a:pt x="6852653" y="953149"/>
                  </a:lnTo>
                  <a:lnTo>
                    <a:pt x="6880137" y="925015"/>
                  </a:lnTo>
                  <a:lnTo>
                    <a:pt x="6906798" y="896703"/>
                  </a:lnTo>
                  <a:lnTo>
                    <a:pt x="6919200" y="883161"/>
                  </a:lnTo>
                  <a:lnTo>
                    <a:pt x="6920431" y="881805"/>
                  </a:lnTo>
                  <a:lnTo>
                    <a:pt x="6921658" y="880448"/>
                  </a:lnTo>
                  <a:lnTo>
                    <a:pt x="6922885" y="879091"/>
                  </a:lnTo>
                  <a:lnTo>
                    <a:pt x="6924109" y="877734"/>
                  </a:lnTo>
                  <a:lnTo>
                    <a:pt x="6925330" y="876376"/>
                  </a:lnTo>
                  <a:lnTo>
                    <a:pt x="6926552" y="875018"/>
                  </a:lnTo>
                  <a:lnTo>
                    <a:pt x="6951732" y="846410"/>
                  </a:lnTo>
                  <a:lnTo>
                    <a:pt x="6977194" y="816269"/>
                  </a:lnTo>
                  <a:lnTo>
                    <a:pt x="7001701" y="785960"/>
                  </a:lnTo>
                  <a:lnTo>
                    <a:pt x="7025242" y="755492"/>
                  </a:lnTo>
                  <a:lnTo>
                    <a:pt x="7042762" y="731843"/>
                  </a:lnTo>
                  <a:lnTo>
                    <a:pt x="7043776" y="730449"/>
                  </a:lnTo>
                  <a:lnTo>
                    <a:pt x="7066488" y="698308"/>
                  </a:lnTo>
                  <a:lnTo>
                    <a:pt x="7088102" y="666015"/>
                  </a:lnTo>
                  <a:lnTo>
                    <a:pt x="7097152" y="651929"/>
                  </a:lnTo>
                  <a:lnTo>
                    <a:pt x="7098046" y="650519"/>
                  </a:lnTo>
                  <a:lnTo>
                    <a:pt x="7118008" y="618017"/>
                  </a:lnTo>
                  <a:lnTo>
                    <a:pt x="7137624" y="583963"/>
                  </a:lnTo>
                  <a:lnTo>
                    <a:pt x="7153012" y="555483"/>
                  </a:lnTo>
                  <a:lnTo>
                    <a:pt x="7153760" y="554057"/>
                  </a:lnTo>
                  <a:lnTo>
                    <a:pt x="7154502" y="552630"/>
                  </a:lnTo>
                  <a:lnTo>
                    <a:pt x="7155245" y="551203"/>
                  </a:lnTo>
                  <a:lnTo>
                    <a:pt x="7155984" y="549776"/>
                  </a:lnTo>
                  <a:lnTo>
                    <a:pt x="7173072" y="515466"/>
                  </a:lnTo>
                  <a:lnTo>
                    <a:pt x="7189498" y="479607"/>
                  </a:lnTo>
                  <a:lnTo>
                    <a:pt x="7204502" y="443634"/>
                  </a:lnTo>
                  <a:lnTo>
                    <a:pt x="7218066" y="407561"/>
                  </a:lnTo>
                  <a:lnTo>
                    <a:pt x="7230170" y="371397"/>
                  </a:lnTo>
                  <a:lnTo>
                    <a:pt x="7241188" y="333702"/>
                  </a:lnTo>
                  <a:lnTo>
                    <a:pt x="7241968" y="330799"/>
                  </a:lnTo>
                  <a:lnTo>
                    <a:pt x="7242356" y="329347"/>
                  </a:lnTo>
                  <a:lnTo>
                    <a:pt x="7245726" y="316278"/>
                  </a:lnTo>
                  <a:lnTo>
                    <a:pt x="7246090" y="314826"/>
                  </a:lnTo>
                  <a:lnTo>
                    <a:pt x="7254664" y="277024"/>
                  </a:lnTo>
                  <a:lnTo>
                    <a:pt x="7261580" y="239168"/>
                  </a:lnTo>
                  <a:lnTo>
                    <a:pt x="7266819" y="201267"/>
                  </a:lnTo>
                  <a:lnTo>
                    <a:pt x="7270458" y="161877"/>
                  </a:lnTo>
                  <a:lnTo>
                    <a:pt x="7272003" y="131226"/>
                  </a:lnTo>
                  <a:lnTo>
                    <a:pt x="7272020" y="130150"/>
                  </a:lnTo>
                </a:path>
              </a:pathLst>
            </a:custGeom>
            <a:noFill/>
            <a:ln cap="flat" cmpd="sng" w="25375">
              <a:solidFill>
                <a:srgbClr val="C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0000"/>
                </a:solidFill>
                <a:latin typeface="Tahoma"/>
                <a:ea typeface="Tahoma"/>
                <a:cs typeface="Tahoma"/>
                <a:sym typeface="Tahoma"/>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1" name="Shape 2191"/>
        <p:cNvGrpSpPr/>
        <p:nvPr/>
      </p:nvGrpSpPr>
      <p:grpSpPr>
        <a:xfrm>
          <a:off x="0" y="0"/>
          <a:ext cx="0" cy="0"/>
          <a:chOff x="0" y="0"/>
          <a:chExt cx="0" cy="0"/>
        </a:xfrm>
      </p:grpSpPr>
      <p:sp>
        <p:nvSpPr>
          <p:cNvPr id="2192" name="Google Shape;2192;p64"/>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Matrix Multiplication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Map-Reduce (One phase)</a:t>
            </a:r>
            <a:endParaRPr b="0" i="0" sz="1400" u="none" cap="none" strike="noStrike">
              <a:solidFill>
                <a:srgbClr val="000000"/>
              </a:solidFill>
              <a:latin typeface="Arial"/>
              <a:ea typeface="Arial"/>
              <a:cs typeface="Arial"/>
              <a:sym typeface="Arial"/>
            </a:endParaRPr>
          </a:p>
        </p:txBody>
      </p:sp>
      <p:sp>
        <p:nvSpPr>
          <p:cNvPr id="2193" name="Google Shape;2193;p64"/>
          <p:cNvSpPr/>
          <p:nvPr/>
        </p:nvSpPr>
        <p:spPr>
          <a:xfrm>
            <a:off x="228600" y="1222048"/>
            <a:ext cx="8915400" cy="5114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C = A X B</a:t>
            </a:r>
            <a:endParaRPr b="0" i="0" sz="1800" u="none" cap="none" strike="noStrike">
              <a:solidFill>
                <a:schemeClr val="dk1"/>
              </a:solidFill>
              <a:latin typeface="Calibri"/>
              <a:ea typeface="Calibri"/>
              <a:cs typeface="Calibri"/>
              <a:sym typeface="Calibri"/>
            </a:endParaRPr>
          </a:p>
          <a:p>
            <a:pPr indent="0" lvl="0" marL="0" marR="3457273" rtl="0" algn="l">
              <a:lnSpc>
                <a:spcPct val="1745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A has dimensions L x M </a:t>
            </a:r>
            <a:endParaRPr b="0" i="0" sz="1400" u="none" cap="none" strike="noStrike">
              <a:solidFill>
                <a:srgbClr val="000000"/>
              </a:solidFill>
              <a:latin typeface="Arial"/>
              <a:ea typeface="Arial"/>
              <a:cs typeface="Arial"/>
              <a:sym typeface="Arial"/>
            </a:endParaRPr>
          </a:p>
          <a:p>
            <a:pPr indent="0" lvl="0" marL="0" marR="3457273" rtl="0" algn="l">
              <a:lnSpc>
                <a:spcPct val="1745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B has dimensions M x N</a:t>
            </a:r>
            <a:endParaRPr b="0" i="0" sz="1400" u="none" cap="none" strike="noStrike">
              <a:solidFill>
                <a:srgbClr val="000000"/>
              </a:solidFill>
              <a:latin typeface="Arial"/>
              <a:ea typeface="Arial"/>
              <a:cs typeface="Arial"/>
              <a:sym typeface="Arial"/>
            </a:endParaRPr>
          </a:p>
          <a:p>
            <a:pPr indent="0" lvl="0" marL="0" marR="3457273" rtl="0" algn="l">
              <a:lnSpc>
                <a:spcPct val="1745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C has dimensions L x N</a:t>
            </a:r>
            <a:endParaRPr b="0" i="0" sz="1400" u="none" cap="none" strike="noStrike">
              <a:solidFill>
                <a:srgbClr val="000000"/>
              </a:solidFill>
              <a:latin typeface="Arial"/>
              <a:ea typeface="Arial"/>
              <a:cs typeface="Arial"/>
              <a:sym typeface="Arial"/>
            </a:endParaRPr>
          </a:p>
          <a:p>
            <a:pPr indent="0" lvl="0" marL="0" marR="3457273" rtl="0" algn="l">
              <a:lnSpc>
                <a:spcPct val="1745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Matrix Multiplication: C[i, k] = SUM</a:t>
            </a:r>
            <a:r>
              <a:rPr b="0" baseline="-25000" i="0" lang="en-US" sz="1800" u="none" cap="none" strike="noStrike">
                <a:solidFill>
                  <a:schemeClr val="dk1"/>
                </a:solidFill>
                <a:latin typeface="Calibri"/>
                <a:ea typeface="Calibri"/>
                <a:cs typeface="Calibri"/>
                <a:sym typeface="Calibri"/>
              </a:rPr>
              <a:t>j </a:t>
            </a:r>
            <a:r>
              <a:rPr b="0" i="0" lang="en-US" sz="1800" u="none" cap="none" strike="noStrike">
                <a:solidFill>
                  <a:schemeClr val="dk1"/>
                </a:solidFill>
                <a:latin typeface="Calibri"/>
                <a:ea typeface="Calibri"/>
                <a:cs typeface="Calibri"/>
                <a:sym typeface="Calibri"/>
              </a:rPr>
              <a:t>(A[i, j] x B[j, k])</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Calibri"/>
                <a:ea typeface="Calibri"/>
                <a:cs typeface="Calibri"/>
                <a:sym typeface="Calibri"/>
              </a:rPr>
              <a:t>Map task:</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60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for each element (i,j) of A, emit </a:t>
            </a:r>
            <a:r>
              <a:rPr b="1" i="0" lang="en-US" sz="2400" u="none" cap="none" strike="noStrike">
                <a:solidFill>
                  <a:srgbClr val="A01A06"/>
                </a:solidFill>
                <a:latin typeface="Calibri"/>
                <a:ea typeface="Calibri"/>
                <a:cs typeface="Calibri"/>
                <a:sym typeface="Calibri"/>
              </a:rPr>
              <a:t>((i,k), A[i,j]) </a:t>
            </a:r>
            <a:r>
              <a:rPr b="0" i="0" lang="en-US" sz="2400" u="none" cap="none" strike="noStrike">
                <a:solidFill>
                  <a:schemeClr val="dk1"/>
                </a:solidFill>
                <a:latin typeface="Calibri"/>
                <a:ea typeface="Calibri"/>
                <a:cs typeface="Calibri"/>
                <a:sym typeface="Calibri"/>
              </a:rPr>
              <a:t>for </a:t>
            </a:r>
            <a:r>
              <a:rPr b="1" i="0" lang="en-US" sz="2400" u="none" cap="none" strike="noStrike">
                <a:solidFill>
                  <a:schemeClr val="dk1"/>
                </a:solidFill>
                <a:latin typeface="Calibri"/>
                <a:ea typeface="Calibri"/>
                <a:cs typeface="Calibri"/>
                <a:sym typeface="Calibri"/>
              </a:rPr>
              <a:t>k in 1..N </a:t>
            </a:r>
            <a:r>
              <a:rPr b="0" i="0" lang="en-US" sz="2400" u="none" cap="none" strike="noStrike">
                <a:solidFill>
                  <a:schemeClr val="dk1"/>
                </a:solidFill>
                <a:latin typeface="Calibri"/>
                <a:ea typeface="Calibri"/>
                <a:cs typeface="Calibri"/>
                <a:sym typeface="Calibri"/>
              </a:rPr>
              <a:t>(</a:t>
            </a:r>
            <a:r>
              <a:rPr b="0" i="1" lang="en-US" sz="2400" u="none" cap="none" strike="noStrike">
                <a:solidFill>
                  <a:schemeClr val="dk1"/>
                </a:solidFill>
                <a:latin typeface="Calibri"/>
                <a:ea typeface="Calibri"/>
                <a:cs typeface="Calibri"/>
                <a:sym typeface="Calibri"/>
              </a:rPr>
              <a:t>i</a:t>
            </a:r>
            <a:r>
              <a:rPr b="0" i="0" lang="en-US" sz="2400" u="none" cap="none" strike="noStrike">
                <a:solidFill>
                  <a:schemeClr val="dk1"/>
                </a:solidFill>
                <a:latin typeface="Calibri"/>
                <a:ea typeface="Calibri"/>
                <a:cs typeface="Calibri"/>
                <a:sym typeface="Calibri"/>
              </a:rPr>
              <a:t> row)</a:t>
            </a:r>
            <a:endParaRPr b="1" i="0" sz="2400" u="none" cap="none" strike="noStrike">
              <a:solidFill>
                <a:schemeClr val="dk1"/>
              </a:solidFill>
              <a:latin typeface="Calibri"/>
              <a:ea typeface="Calibri"/>
              <a:cs typeface="Calibri"/>
              <a:sym typeface="Calibri"/>
            </a:endParaRPr>
          </a:p>
          <a:p>
            <a:pPr indent="0" lvl="2" marL="457200" marR="0" rtl="0" algn="l">
              <a:lnSpc>
                <a:spcPct val="100000"/>
              </a:lnSpc>
              <a:spcBef>
                <a:spcPts val="0"/>
              </a:spcBef>
              <a:spcAft>
                <a:spcPts val="0"/>
              </a:spcAft>
              <a:buClr>
                <a:srgbClr val="000000"/>
              </a:buClr>
              <a:buSzPts val="2000"/>
              <a:buFont typeface="Arial"/>
              <a:buNone/>
            </a:pPr>
            <a:r>
              <a:rPr b="0" i="0" lang="en-US" sz="2000" u="none" cap="none" strike="noStrike">
                <a:solidFill>
                  <a:srgbClr val="3366FF"/>
                </a:solidFill>
                <a:latin typeface="Calibri"/>
                <a:ea typeface="Calibri"/>
                <a:cs typeface="Calibri"/>
                <a:sym typeface="Calibri"/>
              </a:rPr>
              <a:t>e.g., For A[1, 1] emit ((1, 1), 1), ((1, 2), 1) 	// A</a:t>
            </a:r>
            <a:r>
              <a:rPr b="0" baseline="-25000" i="0" lang="en-US" sz="2000" u="none" cap="none" strike="noStrike">
                <a:solidFill>
                  <a:srgbClr val="3366FF"/>
                </a:solidFill>
                <a:latin typeface="Calibri"/>
                <a:ea typeface="Calibri"/>
                <a:cs typeface="Calibri"/>
                <a:sym typeface="Calibri"/>
              </a:rPr>
              <a:t>11</a:t>
            </a:r>
            <a:r>
              <a:rPr b="0" i="0" lang="en-US" sz="2000" u="none" cap="none" strike="noStrike">
                <a:solidFill>
                  <a:srgbClr val="3366FF"/>
                </a:solidFill>
                <a:latin typeface="Calibri"/>
                <a:ea typeface="Calibri"/>
                <a:cs typeface="Calibri"/>
                <a:sym typeface="Calibri"/>
              </a:rPr>
              <a:t>=1 is needed for C</a:t>
            </a:r>
            <a:r>
              <a:rPr b="0" baseline="-25000" i="0" lang="en-US" sz="2000" u="none" cap="none" strike="noStrike">
                <a:solidFill>
                  <a:srgbClr val="3366FF"/>
                </a:solidFill>
                <a:latin typeface="Calibri"/>
                <a:ea typeface="Calibri"/>
                <a:cs typeface="Calibri"/>
                <a:sym typeface="Calibri"/>
              </a:rPr>
              <a:t>11</a:t>
            </a:r>
            <a:r>
              <a:rPr b="0" i="0" lang="en-US" sz="2000" u="none" cap="none" strike="noStrike">
                <a:solidFill>
                  <a:srgbClr val="3366FF"/>
                </a:solidFill>
                <a:latin typeface="Calibri"/>
                <a:ea typeface="Calibri"/>
                <a:cs typeface="Calibri"/>
                <a:sym typeface="Calibri"/>
              </a:rPr>
              <a:t>, C</a:t>
            </a:r>
            <a:r>
              <a:rPr b="0" baseline="-25000" i="0" lang="en-US" sz="2000" u="none" cap="none" strike="noStrike">
                <a:solidFill>
                  <a:srgbClr val="3366FF"/>
                </a:solidFill>
                <a:latin typeface="Calibri"/>
                <a:ea typeface="Calibri"/>
                <a:cs typeface="Calibri"/>
                <a:sym typeface="Calibri"/>
              </a:rPr>
              <a:t>12</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2400"/>
              <a:buFont typeface="Arial"/>
              <a:buNone/>
            </a:pPr>
            <a:r>
              <a:rPr b="1" i="0" lang="en-US" sz="2400" u="none" cap="none" strike="noStrike">
                <a:solidFill>
                  <a:srgbClr val="008000"/>
                </a:solidFill>
                <a:latin typeface="Calibri"/>
                <a:ea typeface="Calibri"/>
                <a:cs typeface="Calibri"/>
                <a:sym typeface="Calibri"/>
              </a:rPr>
              <a:t>       </a:t>
            </a:r>
            <a:r>
              <a:rPr b="0" i="0" lang="en-US" sz="2000" u="none" cap="none" strike="noStrike">
                <a:solidFill>
                  <a:srgbClr val="3366FF"/>
                </a:solidFill>
                <a:latin typeface="Calibri"/>
                <a:ea typeface="Calibri"/>
                <a:cs typeface="Calibri"/>
                <a:sym typeface="Calibri"/>
              </a:rPr>
              <a:t>For A[1, 2] emit ((1, 1), 3), ((1, 2), 3)	 // A</a:t>
            </a:r>
            <a:r>
              <a:rPr b="0" baseline="-25000" i="0" lang="en-US" sz="2000" u="none" cap="none" strike="noStrike">
                <a:solidFill>
                  <a:srgbClr val="3366FF"/>
                </a:solidFill>
                <a:latin typeface="Calibri"/>
                <a:ea typeface="Calibri"/>
                <a:cs typeface="Calibri"/>
                <a:sym typeface="Calibri"/>
              </a:rPr>
              <a:t>12</a:t>
            </a:r>
            <a:r>
              <a:rPr b="0" i="0" lang="en-US" sz="2000" u="none" cap="none" strike="noStrike">
                <a:solidFill>
                  <a:srgbClr val="3366FF"/>
                </a:solidFill>
                <a:latin typeface="Calibri"/>
                <a:ea typeface="Calibri"/>
                <a:cs typeface="Calibri"/>
                <a:sym typeface="Calibri"/>
              </a:rPr>
              <a:t>=3 is needed for C</a:t>
            </a:r>
            <a:r>
              <a:rPr b="0" baseline="-25000" i="0" lang="en-US" sz="2000" u="none" cap="none" strike="noStrike">
                <a:solidFill>
                  <a:srgbClr val="3366FF"/>
                </a:solidFill>
                <a:latin typeface="Calibri"/>
                <a:ea typeface="Calibri"/>
                <a:cs typeface="Calibri"/>
                <a:sym typeface="Calibri"/>
              </a:rPr>
              <a:t>11</a:t>
            </a:r>
            <a:r>
              <a:rPr b="0" i="0" lang="en-US" sz="2000" u="none" cap="none" strike="noStrike">
                <a:solidFill>
                  <a:srgbClr val="3366FF"/>
                </a:solidFill>
                <a:latin typeface="Calibri"/>
                <a:ea typeface="Calibri"/>
                <a:cs typeface="Calibri"/>
                <a:sym typeface="Calibri"/>
              </a:rPr>
              <a:t>, C</a:t>
            </a:r>
            <a:r>
              <a:rPr b="0" baseline="-25000" i="0" lang="en-US" sz="2000" u="none" cap="none" strike="noStrike">
                <a:solidFill>
                  <a:srgbClr val="3366FF"/>
                </a:solidFill>
                <a:latin typeface="Calibri"/>
                <a:ea typeface="Calibri"/>
                <a:cs typeface="Calibri"/>
                <a:sym typeface="Calibri"/>
              </a:rPr>
              <a:t>12</a:t>
            </a:r>
            <a:endParaRPr b="0" i="0" sz="2000" u="none" cap="none" strike="noStrike">
              <a:solidFill>
                <a:srgbClr val="3366FF"/>
              </a:solidFill>
              <a:latin typeface="Calibri"/>
              <a:ea typeface="Calibri"/>
              <a:cs typeface="Calibri"/>
              <a:sym typeface="Calibri"/>
            </a:endParaRPr>
          </a:p>
          <a:p>
            <a:pPr indent="0" lvl="1" marL="457200" marR="0" rtl="0" algn="l">
              <a:lnSpc>
                <a:spcPct val="100000"/>
              </a:lnSpc>
              <a:spcBef>
                <a:spcPts val="0"/>
              </a:spcBef>
              <a:spcAft>
                <a:spcPts val="0"/>
              </a:spcAft>
              <a:buClr>
                <a:srgbClr val="000000"/>
              </a:buClr>
              <a:buSzPts val="2400"/>
              <a:buFont typeface="Arial"/>
              <a:buNone/>
            </a:pPr>
            <a:r>
              <a:rPr b="1" i="0" lang="en-US" sz="2400" u="none" cap="none" strike="noStrike">
                <a:solidFill>
                  <a:srgbClr val="008000"/>
                </a:solidFill>
                <a:latin typeface="Calibri"/>
                <a:ea typeface="Calibri"/>
                <a:cs typeface="Calibri"/>
                <a:sym typeface="Calibri"/>
              </a:rPr>
              <a:t>       </a:t>
            </a:r>
            <a:r>
              <a:rPr b="0" i="0" lang="en-US" sz="2000" u="none" cap="none" strike="noStrike">
                <a:solidFill>
                  <a:srgbClr val="3366FF"/>
                </a:solidFill>
                <a:latin typeface="Calibri"/>
                <a:ea typeface="Calibri"/>
                <a:cs typeface="Calibri"/>
                <a:sym typeface="Calibri"/>
              </a:rPr>
              <a:t>For A[2, 1] emit ((2, 1), 4), ((2, 2), 4)	</a:t>
            </a:r>
            <a:r>
              <a:rPr b="0" i="0" lang="en-US" sz="2400" u="none" cap="none" strike="noStrike">
                <a:solidFill>
                  <a:srgbClr val="3366FF"/>
                </a:solidFill>
                <a:latin typeface="Calibri"/>
                <a:ea typeface="Calibri"/>
                <a:cs typeface="Calibri"/>
                <a:sym typeface="Calibri"/>
              </a:rPr>
              <a:t> </a:t>
            </a:r>
            <a:r>
              <a:rPr b="0" i="0" lang="en-US" sz="2000" u="none" cap="none" strike="noStrike">
                <a:solidFill>
                  <a:srgbClr val="3366FF"/>
                </a:solidFill>
                <a:latin typeface="Calibri"/>
                <a:ea typeface="Calibri"/>
                <a:cs typeface="Calibri"/>
                <a:sym typeface="Calibri"/>
              </a:rPr>
              <a:t>// A</a:t>
            </a:r>
            <a:r>
              <a:rPr b="0" baseline="-25000" i="0" lang="en-US" sz="2000" u="none" cap="none" strike="noStrike">
                <a:solidFill>
                  <a:srgbClr val="3366FF"/>
                </a:solidFill>
                <a:latin typeface="Calibri"/>
                <a:ea typeface="Calibri"/>
                <a:cs typeface="Calibri"/>
                <a:sym typeface="Calibri"/>
              </a:rPr>
              <a:t>21</a:t>
            </a:r>
            <a:r>
              <a:rPr b="0" i="0" lang="en-US" sz="2000" u="none" cap="none" strike="noStrike">
                <a:solidFill>
                  <a:srgbClr val="3366FF"/>
                </a:solidFill>
                <a:latin typeface="Calibri"/>
                <a:ea typeface="Calibri"/>
                <a:cs typeface="Calibri"/>
                <a:sym typeface="Calibri"/>
              </a:rPr>
              <a:t>=4 is needed for C</a:t>
            </a:r>
            <a:r>
              <a:rPr b="0" baseline="-25000" i="0" lang="en-US" sz="2000" u="none" cap="none" strike="noStrike">
                <a:solidFill>
                  <a:srgbClr val="3366FF"/>
                </a:solidFill>
                <a:latin typeface="Calibri"/>
                <a:ea typeface="Calibri"/>
                <a:cs typeface="Calibri"/>
                <a:sym typeface="Calibri"/>
              </a:rPr>
              <a:t>21</a:t>
            </a:r>
            <a:r>
              <a:rPr b="0" i="0" lang="en-US" sz="2000" u="none" cap="none" strike="noStrike">
                <a:solidFill>
                  <a:srgbClr val="3366FF"/>
                </a:solidFill>
                <a:latin typeface="Calibri"/>
                <a:ea typeface="Calibri"/>
                <a:cs typeface="Calibri"/>
                <a:sym typeface="Calibri"/>
              </a:rPr>
              <a:t>, C</a:t>
            </a:r>
            <a:r>
              <a:rPr b="0" baseline="-25000" i="0" lang="en-US" sz="2000" u="none" cap="none" strike="noStrike">
                <a:solidFill>
                  <a:srgbClr val="3366FF"/>
                </a:solidFill>
                <a:latin typeface="Calibri"/>
                <a:ea typeface="Calibri"/>
                <a:cs typeface="Calibri"/>
                <a:sym typeface="Calibri"/>
              </a:rPr>
              <a:t>22</a:t>
            </a:r>
            <a:endParaRPr b="1" i="0" sz="2400" u="none" cap="none" strike="noStrike">
              <a:solidFill>
                <a:srgbClr val="008000"/>
              </a:solidFill>
              <a:latin typeface="Calibri"/>
              <a:ea typeface="Calibri"/>
              <a:cs typeface="Calibri"/>
              <a:sym typeface="Calibri"/>
            </a:endParaRPr>
          </a:p>
          <a:p>
            <a:pPr indent="0" lvl="1" marL="4572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for each element (j,k) of B, emit </a:t>
            </a:r>
            <a:r>
              <a:rPr b="1" i="0" lang="en-US" sz="2400" u="none" cap="none" strike="noStrike">
                <a:solidFill>
                  <a:srgbClr val="A01A06"/>
                </a:solidFill>
                <a:latin typeface="Calibri"/>
                <a:ea typeface="Calibri"/>
                <a:cs typeface="Calibri"/>
                <a:sym typeface="Calibri"/>
              </a:rPr>
              <a:t>((i,k), B[j,k])</a:t>
            </a:r>
            <a:r>
              <a:rPr b="0" i="0" lang="en-US" sz="2400" u="none" cap="none" strike="noStrike">
                <a:solidFill>
                  <a:srgbClr val="A01A06"/>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for </a:t>
            </a:r>
            <a:r>
              <a:rPr b="1" i="0" lang="en-US" sz="2400" u="none" cap="none" strike="noStrike">
                <a:solidFill>
                  <a:schemeClr val="dk1"/>
                </a:solidFill>
                <a:latin typeface="Calibri"/>
                <a:ea typeface="Calibri"/>
                <a:cs typeface="Calibri"/>
                <a:sym typeface="Calibri"/>
              </a:rPr>
              <a:t>i in 1..L </a:t>
            </a:r>
            <a:r>
              <a:rPr b="0" i="0" lang="en-US" sz="2400" u="none" cap="none" strike="noStrike">
                <a:solidFill>
                  <a:schemeClr val="dk1"/>
                </a:solidFill>
                <a:latin typeface="Calibri"/>
                <a:ea typeface="Calibri"/>
                <a:cs typeface="Calibri"/>
                <a:sym typeface="Calibri"/>
              </a:rPr>
              <a:t>(</a:t>
            </a:r>
            <a:r>
              <a:rPr b="0" i="1" lang="en-US" sz="2400" u="none" cap="none" strike="noStrike">
                <a:solidFill>
                  <a:schemeClr val="dk1"/>
                </a:solidFill>
                <a:latin typeface="Calibri"/>
                <a:ea typeface="Calibri"/>
                <a:cs typeface="Calibri"/>
                <a:sym typeface="Calibri"/>
              </a:rPr>
              <a:t>k</a:t>
            </a:r>
            <a:r>
              <a:rPr b="0" i="0" lang="en-US" sz="2400" u="none" cap="none" strike="noStrike">
                <a:solidFill>
                  <a:schemeClr val="dk1"/>
                </a:solidFill>
                <a:latin typeface="Calibri"/>
                <a:ea typeface="Calibri"/>
                <a:cs typeface="Calibri"/>
                <a:sym typeface="Calibri"/>
              </a:rPr>
              <a:t> column)</a:t>
            </a:r>
            <a:endParaRPr b="1" i="0" sz="2400" u="none" cap="none" strike="noStrike">
              <a:solidFill>
                <a:schemeClr val="dk1"/>
              </a:solidFill>
              <a:latin typeface="Calibri"/>
              <a:ea typeface="Calibri"/>
              <a:cs typeface="Calibri"/>
              <a:sym typeface="Calibri"/>
            </a:endParaRPr>
          </a:p>
          <a:p>
            <a:pPr indent="0" lvl="2" marL="457200" marR="0" rtl="0" algn="l">
              <a:lnSpc>
                <a:spcPct val="100000"/>
              </a:lnSpc>
              <a:spcBef>
                <a:spcPts val="0"/>
              </a:spcBef>
              <a:spcAft>
                <a:spcPts val="0"/>
              </a:spcAft>
              <a:buClr>
                <a:srgbClr val="000000"/>
              </a:buClr>
              <a:buSzPts val="2000"/>
              <a:buFont typeface="Arial"/>
              <a:buNone/>
            </a:pPr>
            <a:r>
              <a:rPr b="0" i="0" lang="en-US" sz="2000" u="none" cap="none" strike="noStrike">
                <a:solidFill>
                  <a:srgbClr val="3366FF"/>
                </a:solidFill>
                <a:latin typeface="Calibri"/>
                <a:ea typeface="Calibri"/>
                <a:cs typeface="Calibri"/>
                <a:sym typeface="Calibri"/>
              </a:rPr>
              <a:t>e.g., For B[1, 1] emit ((1, 1), 1), ((2, 1), 1)  	 // B</a:t>
            </a:r>
            <a:r>
              <a:rPr b="0" baseline="-25000" i="0" lang="en-US" sz="2000" u="none" cap="none" strike="noStrike">
                <a:solidFill>
                  <a:srgbClr val="3366FF"/>
                </a:solidFill>
                <a:latin typeface="Calibri"/>
                <a:ea typeface="Calibri"/>
                <a:cs typeface="Calibri"/>
                <a:sym typeface="Calibri"/>
              </a:rPr>
              <a:t>11</a:t>
            </a:r>
            <a:r>
              <a:rPr b="0" i="0" lang="en-US" sz="2000" u="none" cap="none" strike="noStrike">
                <a:solidFill>
                  <a:srgbClr val="3366FF"/>
                </a:solidFill>
                <a:latin typeface="Calibri"/>
                <a:ea typeface="Calibri"/>
                <a:cs typeface="Calibri"/>
                <a:sym typeface="Calibri"/>
              </a:rPr>
              <a:t>=1 is needed for C</a:t>
            </a:r>
            <a:r>
              <a:rPr b="0" baseline="-25000" i="0" lang="en-US" sz="2000" u="none" cap="none" strike="noStrike">
                <a:solidFill>
                  <a:srgbClr val="3366FF"/>
                </a:solidFill>
                <a:latin typeface="Calibri"/>
                <a:ea typeface="Calibri"/>
                <a:cs typeface="Calibri"/>
                <a:sym typeface="Calibri"/>
              </a:rPr>
              <a:t>11</a:t>
            </a:r>
            <a:r>
              <a:rPr b="0" i="0" lang="en-US" sz="2000" u="none" cap="none" strike="noStrike">
                <a:solidFill>
                  <a:srgbClr val="3366FF"/>
                </a:solidFill>
                <a:latin typeface="Calibri"/>
                <a:ea typeface="Calibri"/>
                <a:cs typeface="Calibri"/>
                <a:sym typeface="Calibri"/>
              </a:rPr>
              <a:t>, C</a:t>
            </a:r>
            <a:r>
              <a:rPr b="0" baseline="-25000" i="0" lang="en-US" sz="2000" u="none" cap="none" strike="noStrike">
                <a:solidFill>
                  <a:srgbClr val="3366FF"/>
                </a:solidFill>
                <a:latin typeface="Calibri"/>
                <a:ea typeface="Calibri"/>
                <a:cs typeface="Calibri"/>
                <a:sym typeface="Calibri"/>
              </a:rPr>
              <a:t>21</a:t>
            </a:r>
            <a:endParaRPr b="0" i="0" sz="2000" u="none" cap="none" strike="noStrike">
              <a:solidFill>
                <a:srgbClr val="3366FF"/>
              </a:solidFill>
              <a:latin typeface="Calibri"/>
              <a:ea typeface="Calibri"/>
              <a:cs typeface="Calibri"/>
              <a:sym typeface="Calibri"/>
            </a:endParaRPr>
          </a:p>
          <a:p>
            <a:pPr indent="0" lvl="2" marL="457200" marR="0" rtl="0" algn="l">
              <a:lnSpc>
                <a:spcPct val="100000"/>
              </a:lnSpc>
              <a:spcBef>
                <a:spcPts val="0"/>
              </a:spcBef>
              <a:spcAft>
                <a:spcPts val="0"/>
              </a:spcAft>
              <a:buClr>
                <a:srgbClr val="000000"/>
              </a:buClr>
              <a:buSzPts val="2000"/>
              <a:buFont typeface="Arial"/>
              <a:buNone/>
            </a:pPr>
            <a:r>
              <a:rPr b="0" i="0" lang="en-US" sz="2000" u="none" cap="none" strike="noStrike">
                <a:solidFill>
                  <a:srgbClr val="3366FF"/>
                </a:solidFill>
                <a:latin typeface="Calibri"/>
                <a:ea typeface="Calibri"/>
                <a:cs typeface="Calibri"/>
                <a:sym typeface="Calibri"/>
              </a:rPr>
              <a:t>         For B[2, 1] emit ((1, 1), 0), ((2, 1), 0)	 // B</a:t>
            </a:r>
            <a:r>
              <a:rPr b="0" baseline="-25000" i="0" lang="en-US" sz="2000" u="none" cap="none" strike="noStrike">
                <a:solidFill>
                  <a:srgbClr val="3366FF"/>
                </a:solidFill>
                <a:latin typeface="Calibri"/>
                <a:ea typeface="Calibri"/>
                <a:cs typeface="Calibri"/>
                <a:sym typeface="Calibri"/>
              </a:rPr>
              <a:t>21</a:t>
            </a:r>
            <a:r>
              <a:rPr b="0" i="0" lang="en-US" sz="2000" u="none" cap="none" strike="noStrike">
                <a:solidFill>
                  <a:srgbClr val="3366FF"/>
                </a:solidFill>
                <a:latin typeface="Calibri"/>
                <a:ea typeface="Calibri"/>
                <a:cs typeface="Calibri"/>
                <a:sym typeface="Calibri"/>
              </a:rPr>
              <a:t>=0 is needed for C</a:t>
            </a:r>
            <a:r>
              <a:rPr b="0" baseline="-25000" i="0" lang="en-US" sz="2000" u="none" cap="none" strike="noStrike">
                <a:solidFill>
                  <a:srgbClr val="3366FF"/>
                </a:solidFill>
                <a:latin typeface="Calibri"/>
                <a:ea typeface="Calibri"/>
                <a:cs typeface="Calibri"/>
                <a:sym typeface="Calibri"/>
              </a:rPr>
              <a:t>11</a:t>
            </a:r>
            <a:r>
              <a:rPr b="0" i="0" lang="en-US" sz="2000" u="none" cap="none" strike="noStrike">
                <a:solidFill>
                  <a:srgbClr val="3366FF"/>
                </a:solidFill>
                <a:latin typeface="Calibri"/>
                <a:ea typeface="Calibri"/>
                <a:cs typeface="Calibri"/>
                <a:sym typeface="Calibri"/>
              </a:rPr>
              <a:t>, C</a:t>
            </a:r>
            <a:r>
              <a:rPr b="0" baseline="-25000" i="0" lang="en-US" sz="2000" u="none" cap="none" strike="noStrike">
                <a:solidFill>
                  <a:srgbClr val="3366FF"/>
                </a:solidFill>
                <a:latin typeface="Calibri"/>
                <a:ea typeface="Calibri"/>
                <a:cs typeface="Calibri"/>
                <a:sym typeface="Calibri"/>
              </a:rPr>
              <a:t>21</a:t>
            </a:r>
            <a:endParaRPr b="0" i="0" sz="2000" u="none" cap="none" strike="noStrike">
              <a:solidFill>
                <a:srgbClr val="3366FF"/>
              </a:solidFill>
              <a:latin typeface="Calibri"/>
              <a:ea typeface="Calibri"/>
              <a:cs typeface="Calibri"/>
              <a:sym typeface="Calibri"/>
            </a:endParaRPr>
          </a:p>
          <a:p>
            <a:pPr indent="0" lvl="2" marL="457200" marR="0" rtl="0" algn="l">
              <a:lnSpc>
                <a:spcPct val="100000"/>
              </a:lnSpc>
              <a:spcBef>
                <a:spcPts val="0"/>
              </a:spcBef>
              <a:spcAft>
                <a:spcPts val="0"/>
              </a:spcAft>
              <a:buClr>
                <a:srgbClr val="000000"/>
              </a:buClr>
              <a:buSzPts val="2000"/>
              <a:buFont typeface="Arial"/>
              <a:buNone/>
            </a:pPr>
            <a:r>
              <a:rPr b="1" i="0" lang="en-US" sz="2000" u="none" cap="none" strike="noStrike">
                <a:solidFill>
                  <a:srgbClr val="008000"/>
                </a:solidFill>
                <a:latin typeface="Calibri"/>
                <a:ea typeface="Calibri"/>
                <a:cs typeface="Calibri"/>
                <a:sym typeface="Calibri"/>
              </a:rPr>
              <a:t>         </a:t>
            </a:r>
            <a:r>
              <a:rPr b="0" i="0" lang="en-US" sz="2000" u="none" cap="none" strike="noStrike">
                <a:solidFill>
                  <a:srgbClr val="3366FF"/>
                </a:solidFill>
                <a:latin typeface="Calibri"/>
                <a:ea typeface="Calibri"/>
                <a:cs typeface="Calibri"/>
                <a:sym typeface="Calibri"/>
              </a:rPr>
              <a:t>For B[1, 2] emit ((1, 2), 3), ((2, 2), 3)	 // B</a:t>
            </a:r>
            <a:r>
              <a:rPr b="0" baseline="-25000" i="0" lang="en-US" sz="2000" u="none" cap="none" strike="noStrike">
                <a:solidFill>
                  <a:srgbClr val="3366FF"/>
                </a:solidFill>
                <a:latin typeface="Calibri"/>
                <a:ea typeface="Calibri"/>
                <a:cs typeface="Calibri"/>
                <a:sym typeface="Calibri"/>
              </a:rPr>
              <a:t>12</a:t>
            </a:r>
            <a:r>
              <a:rPr b="0" i="0" lang="en-US" sz="2000" u="none" cap="none" strike="noStrike">
                <a:solidFill>
                  <a:srgbClr val="3366FF"/>
                </a:solidFill>
                <a:latin typeface="Calibri"/>
                <a:ea typeface="Calibri"/>
                <a:cs typeface="Calibri"/>
                <a:sym typeface="Calibri"/>
              </a:rPr>
              <a:t>=3 is needed for C</a:t>
            </a:r>
            <a:r>
              <a:rPr b="0" baseline="-25000" i="0" lang="en-US" sz="2000" u="none" cap="none" strike="noStrike">
                <a:solidFill>
                  <a:srgbClr val="3366FF"/>
                </a:solidFill>
                <a:latin typeface="Calibri"/>
                <a:ea typeface="Calibri"/>
                <a:cs typeface="Calibri"/>
                <a:sym typeface="Calibri"/>
              </a:rPr>
              <a:t>12</a:t>
            </a:r>
            <a:r>
              <a:rPr b="0" i="0" lang="en-US" sz="2000" u="none" cap="none" strike="noStrike">
                <a:solidFill>
                  <a:srgbClr val="3366FF"/>
                </a:solidFill>
                <a:latin typeface="Calibri"/>
                <a:ea typeface="Calibri"/>
                <a:cs typeface="Calibri"/>
                <a:sym typeface="Calibri"/>
              </a:rPr>
              <a:t>, C</a:t>
            </a:r>
            <a:r>
              <a:rPr b="0" baseline="-25000" i="0" lang="en-US" sz="2000" u="none" cap="none" strike="noStrike">
                <a:solidFill>
                  <a:srgbClr val="3366FF"/>
                </a:solidFill>
                <a:latin typeface="Calibri"/>
                <a:ea typeface="Calibri"/>
                <a:cs typeface="Calibri"/>
                <a:sym typeface="Calibri"/>
              </a:rPr>
              <a:t>22</a:t>
            </a:r>
            <a:endParaRPr b="0" i="0" sz="2000" u="none" cap="none" strike="noStrike">
              <a:solidFill>
                <a:srgbClr val="3366FF"/>
              </a:solidFill>
              <a:latin typeface="Calibri"/>
              <a:ea typeface="Calibri"/>
              <a:cs typeface="Calibri"/>
              <a:sym typeface="Calibri"/>
            </a:endParaRPr>
          </a:p>
        </p:txBody>
      </p:sp>
      <p:grpSp>
        <p:nvGrpSpPr>
          <p:cNvPr id="2194" name="Google Shape;2194;p64"/>
          <p:cNvGrpSpPr/>
          <p:nvPr/>
        </p:nvGrpSpPr>
        <p:grpSpPr>
          <a:xfrm>
            <a:off x="5867400" y="2286000"/>
            <a:ext cx="3048000" cy="1254627"/>
            <a:chOff x="1219200" y="5181600"/>
            <a:chExt cx="4134784" cy="1604381"/>
          </a:xfrm>
        </p:grpSpPr>
        <p:grpSp>
          <p:nvGrpSpPr>
            <p:cNvPr id="2195" name="Google Shape;2195;p64"/>
            <p:cNvGrpSpPr/>
            <p:nvPr/>
          </p:nvGrpSpPr>
          <p:grpSpPr>
            <a:xfrm>
              <a:off x="1219200" y="5181600"/>
              <a:ext cx="4134784" cy="1289304"/>
              <a:chOff x="685800" y="5216144"/>
              <a:chExt cx="4134784" cy="1289304"/>
            </a:xfrm>
          </p:grpSpPr>
          <p:pic>
            <p:nvPicPr>
              <p:cNvPr id="2196" name="Google Shape;2196;p64"/>
              <p:cNvPicPr preferRelativeResize="0"/>
              <p:nvPr/>
            </p:nvPicPr>
            <p:blipFill rotWithShape="1">
              <a:blip r:embed="rId3">
                <a:alphaModFix/>
              </a:blip>
              <a:srcRect b="0" l="0" r="0" t="0"/>
              <a:stretch/>
            </p:blipFill>
            <p:spPr>
              <a:xfrm>
                <a:off x="685800" y="5334000"/>
                <a:ext cx="2674620" cy="1053592"/>
              </a:xfrm>
              <a:prstGeom prst="rect">
                <a:avLst/>
              </a:prstGeom>
              <a:noFill/>
              <a:ln>
                <a:noFill/>
              </a:ln>
            </p:spPr>
          </p:pic>
          <p:grpSp>
            <p:nvGrpSpPr>
              <p:cNvPr id="2197" name="Google Shape;2197;p64"/>
              <p:cNvGrpSpPr/>
              <p:nvPr/>
            </p:nvGrpSpPr>
            <p:grpSpPr>
              <a:xfrm>
                <a:off x="3374068" y="5216144"/>
                <a:ext cx="1446516" cy="1289304"/>
                <a:chOff x="3374068" y="5216144"/>
                <a:chExt cx="1446516" cy="1289304"/>
              </a:xfrm>
            </p:grpSpPr>
            <p:pic>
              <p:nvPicPr>
                <p:cNvPr id="2198" name="Google Shape;2198;p64"/>
                <p:cNvPicPr preferRelativeResize="0"/>
                <p:nvPr/>
              </p:nvPicPr>
              <p:blipFill rotWithShape="1">
                <a:blip r:embed="rId4">
                  <a:alphaModFix/>
                </a:blip>
                <a:srcRect b="3572" l="0" r="0" t="0"/>
                <a:stretch/>
              </p:blipFill>
              <p:spPr>
                <a:xfrm>
                  <a:off x="3374068" y="5216144"/>
                  <a:ext cx="230718" cy="1289304"/>
                </a:xfrm>
                <a:prstGeom prst="rect">
                  <a:avLst/>
                </a:prstGeom>
                <a:noFill/>
                <a:ln>
                  <a:noFill/>
                </a:ln>
              </p:spPr>
            </p:pic>
            <p:pic>
              <p:nvPicPr>
                <p:cNvPr id="2199" name="Google Shape;2199;p64"/>
                <p:cNvPicPr preferRelativeResize="0"/>
                <p:nvPr/>
              </p:nvPicPr>
              <p:blipFill rotWithShape="1">
                <a:blip r:embed="rId4">
                  <a:alphaModFix/>
                </a:blip>
                <a:srcRect b="3572" l="0" r="0" t="0"/>
                <a:stretch/>
              </p:blipFill>
              <p:spPr>
                <a:xfrm rot="10800000">
                  <a:off x="4589866" y="5216144"/>
                  <a:ext cx="230718" cy="1289304"/>
                </a:xfrm>
                <a:prstGeom prst="rect">
                  <a:avLst/>
                </a:prstGeom>
                <a:noFill/>
                <a:ln>
                  <a:noFill/>
                </a:ln>
              </p:spPr>
            </p:pic>
            <p:grpSp>
              <p:nvGrpSpPr>
                <p:cNvPr id="2200" name="Google Shape;2200;p64"/>
                <p:cNvGrpSpPr/>
                <p:nvPr/>
              </p:nvGrpSpPr>
              <p:grpSpPr>
                <a:xfrm>
                  <a:off x="3618434" y="5360312"/>
                  <a:ext cx="1044926" cy="997111"/>
                  <a:chOff x="3618434" y="5360312"/>
                  <a:chExt cx="1044926" cy="997111"/>
                </a:xfrm>
              </p:grpSpPr>
              <p:sp>
                <p:nvSpPr>
                  <p:cNvPr id="2201" name="Google Shape;2201;p64"/>
                  <p:cNvSpPr txBox="1"/>
                  <p:nvPr/>
                </p:nvSpPr>
                <p:spPr>
                  <a:xfrm>
                    <a:off x="3618434" y="5360312"/>
                    <a:ext cx="554948" cy="4329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11</a:t>
                    </a:r>
                    <a:endParaRPr b="0" i="0" sz="1400" u="none" cap="none" strike="noStrike">
                      <a:solidFill>
                        <a:srgbClr val="000000"/>
                      </a:solidFill>
                      <a:latin typeface="Arial"/>
                      <a:ea typeface="Arial"/>
                      <a:cs typeface="Arial"/>
                      <a:sym typeface="Arial"/>
                    </a:endParaRPr>
                  </a:p>
                </p:txBody>
              </p:sp>
              <p:sp>
                <p:nvSpPr>
                  <p:cNvPr id="2202" name="Google Shape;2202;p64"/>
                  <p:cNvSpPr txBox="1"/>
                  <p:nvPr/>
                </p:nvSpPr>
                <p:spPr>
                  <a:xfrm>
                    <a:off x="4095670" y="5360312"/>
                    <a:ext cx="554948" cy="4329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10</a:t>
                    </a:r>
                    <a:endParaRPr b="0" i="0" sz="1400" u="none" cap="none" strike="noStrike">
                      <a:solidFill>
                        <a:srgbClr val="000000"/>
                      </a:solidFill>
                      <a:latin typeface="Arial"/>
                      <a:ea typeface="Arial"/>
                      <a:cs typeface="Arial"/>
                      <a:sym typeface="Arial"/>
                    </a:endParaRPr>
                  </a:p>
                </p:txBody>
              </p:sp>
              <p:sp>
                <p:nvSpPr>
                  <p:cNvPr id="2203" name="Google Shape;2203;p64"/>
                  <p:cNvSpPr txBox="1"/>
                  <p:nvPr/>
                </p:nvSpPr>
                <p:spPr>
                  <a:xfrm>
                    <a:off x="3657600" y="5924490"/>
                    <a:ext cx="402729" cy="4329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9</a:t>
                    </a:r>
                    <a:endParaRPr b="0" i="0" sz="1400" u="none" cap="none" strike="noStrike">
                      <a:solidFill>
                        <a:srgbClr val="000000"/>
                      </a:solidFill>
                      <a:latin typeface="Arial"/>
                      <a:ea typeface="Arial"/>
                      <a:cs typeface="Arial"/>
                      <a:sym typeface="Arial"/>
                    </a:endParaRPr>
                  </a:p>
                </p:txBody>
              </p:sp>
              <p:sp>
                <p:nvSpPr>
                  <p:cNvPr id="2204" name="Google Shape;2204;p64"/>
                  <p:cNvSpPr txBox="1"/>
                  <p:nvPr/>
                </p:nvSpPr>
                <p:spPr>
                  <a:xfrm>
                    <a:off x="4108412" y="5924489"/>
                    <a:ext cx="554948" cy="4329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14</a:t>
                    </a:r>
                    <a:endParaRPr b="0" i="0" sz="1400" u="none" cap="none" strike="noStrike">
                      <a:solidFill>
                        <a:srgbClr val="000000"/>
                      </a:solidFill>
                      <a:latin typeface="Arial"/>
                      <a:ea typeface="Arial"/>
                      <a:cs typeface="Arial"/>
                      <a:sym typeface="Arial"/>
                    </a:endParaRPr>
                  </a:p>
                </p:txBody>
              </p:sp>
            </p:grpSp>
          </p:grpSp>
        </p:grpSp>
        <p:sp>
          <p:nvSpPr>
            <p:cNvPr id="2205" name="Google Shape;2205;p64"/>
            <p:cNvSpPr txBox="1"/>
            <p:nvPr/>
          </p:nvSpPr>
          <p:spPr>
            <a:xfrm>
              <a:off x="1600200" y="6353048"/>
              <a:ext cx="417952" cy="4329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A</a:t>
              </a:r>
              <a:endParaRPr b="0" i="0" sz="1400" u="none" cap="none" strike="noStrike">
                <a:solidFill>
                  <a:srgbClr val="000000"/>
                </a:solidFill>
                <a:latin typeface="Arial"/>
                <a:ea typeface="Arial"/>
                <a:cs typeface="Arial"/>
                <a:sym typeface="Arial"/>
              </a:endParaRPr>
            </a:p>
          </p:txBody>
        </p:sp>
        <p:sp>
          <p:nvSpPr>
            <p:cNvPr id="2206" name="Google Shape;2206;p64"/>
            <p:cNvSpPr txBox="1"/>
            <p:nvPr/>
          </p:nvSpPr>
          <p:spPr>
            <a:xfrm>
              <a:off x="2876339" y="6353047"/>
              <a:ext cx="413603" cy="4329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B</a:t>
              </a:r>
              <a:endParaRPr b="0" i="0" sz="1400" u="none" cap="none" strike="noStrike">
                <a:solidFill>
                  <a:srgbClr val="000000"/>
                </a:solidFill>
                <a:latin typeface="Arial"/>
                <a:ea typeface="Arial"/>
                <a:cs typeface="Arial"/>
                <a:sym typeface="Arial"/>
              </a:endParaRPr>
            </a:p>
          </p:txBody>
        </p:sp>
        <p:sp>
          <p:nvSpPr>
            <p:cNvPr id="2207" name="Google Shape;2207;p64"/>
            <p:cNvSpPr txBox="1"/>
            <p:nvPr/>
          </p:nvSpPr>
          <p:spPr>
            <a:xfrm>
              <a:off x="4430917" y="6353047"/>
              <a:ext cx="417952" cy="4329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C</a:t>
              </a:r>
              <a:endParaRPr b="0" i="0" sz="1400" u="none" cap="none" strike="noStrike">
                <a:solidFill>
                  <a:srgbClr val="000000"/>
                </a:solidFill>
                <a:latin typeface="Arial"/>
                <a:ea typeface="Arial"/>
                <a:cs typeface="Arial"/>
                <a:sym typeface="Arial"/>
              </a:endParaRPr>
            </a:p>
          </p:txBody>
        </p:sp>
      </p:grpSp>
      <p:sp>
        <p:nvSpPr>
          <p:cNvPr id="2208" name="Google Shape;2208;p6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209" name="Google Shape;2209;p64"/>
          <p:cNvSpPr/>
          <p:nvPr/>
        </p:nvSpPr>
        <p:spPr>
          <a:xfrm>
            <a:off x="4791535" y="3501212"/>
            <a:ext cx="434734" cy="369332"/>
          </a:xfrm>
          <a:prstGeom prst="rect">
            <a:avLst/>
          </a:prstGeom>
          <a:solidFill>
            <a:srgbClr val="BFBFB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ahoma"/>
                <a:ea typeface="Tahoma"/>
                <a:cs typeface="Tahoma"/>
                <a:sym typeface="Tahoma"/>
              </a:rPr>
              <a:t>C</a:t>
            </a:r>
            <a:r>
              <a:rPr b="0" baseline="-25000" i="0" lang="en-US" sz="1800" u="none" cap="none" strike="noStrike">
                <a:solidFill>
                  <a:schemeClr val="dk1"/>
                </a:solidFill>
                <a:latin typeface="Tahoma"/>
                <a:ea typeface="Tahoma"/>
                <a:cs typeface="Tahoma"/>
                <a:sym typeface="Tahoma"/>
              </a:rPr>
              <a:t>ik</a:t>
            </a:r>
            <a:endParaRPr b="0" baseline="-25000" i="0" sz="1800" u="none" cap="none" strike="noStrike">
              <a:solidFill>
                <a:schemeClr val="dk1"/>
              </a:solidFill>
              <a:latin typeface="Tahoma"/>
              <a:ea typeface="Tahoma"/>
              <a:cs typeface="Tahoma"/>
              <a:sym typeface="Tahoma"/>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3" name="Shape 2213"/>
        <p:cNvGrpSpPr/>
        <p:nvPr/>
      </p:nvGrpSpPr>
      <p:grpSpPr>
        <a:xfrm>
          <a:off x="0" y="0"/>
          <a:ext cx="0" cy="0"/>
          <a:chOff x="0" y="0"/>
          <a:chExt cx="0" cy="0"/>
        </a:xfrm>
      </p:grpSpPr>
      <p:sp>
        <p:nvSpPr>
          <p:cNvPr id="2214" name="Google Shape;2214;p65"/>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Matrix Multiplication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Map-Reduce (One phase)</a:t>
            </a:r>
            <a:endParaRPr b="0" i="0" sz="1400" u="none" cap="none" strike="noStrike">
              <a:solidFill>
                <a:srgbClr val="000000"/>
              </a:solidFill>
              <a:latin typeface="Arial"/>
              <a:ea typeface="Arial"/>
              <a:cs typeface="Arial"/>
              <a:sym typeface="Arial"/>
            </a:endParaRPr>
          </a:p>
        </p:txBody>
      </p:sp>
      <p:sp>
        <p:nvSpPr>
          <p:cNvPr id="2215" name="Google Shape;2215;p65"/>
          <p:cNvSpPr/>
          <p:nvPr/>
        </p:nvSpPr>
        <p:spPr>
          <a:xfrm>
            <a:off x="502095" y="1501138"/>
            <a:ext cx="8565705" cy="4993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C = A X B</a:t>
            </a:r>
            <a:endParaRPr b="0" i="0" sz="1800" u="none" cap="none" strike="noStrike">
              <a:solidFill>
                <a:schemeClr val="dk1"/>
              </a:solidFill>
              <a:latin typeface="Calibri"/>
              <a:ea typeface="Calibri"/>
              <a:cs typeface="Calibri"/>
              <a:sym typeface="Calibri"/>
            </a:endParaRPr>
          </a:p>
          <a:p>
            <a:pPr indent="0" lvl="0" marL="0" marR="3457273" rtl="0" algn="l">
              <a:lnSpc>
                <a:spcPct val="1745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A has dimensions L x M </a:t>
            </a:r>
            <a:endParaRPr b="0" i="0" sz="1400" u="none" cap="none" strike="noStrike">
              <a:solidFill>
                <a:srgbClr val="000000"/>
              </a:solidFill>
              <a:latin typeface="Arial"/>
              <a:ea typeface="Arial"/>
              <a:cs typeface="Arial"/>
              <a:sym typeface="Arial"/>
            </a:endParaRPr>
          </a:p>
          <a:p>
            <a:pPr indent="0" lvl="0" marL="0" marR="3457273" rtl="0" algn="l">
              <a:lnSpc>
                <a:spcPct val="1745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B has dimensions M x N</a:t>
            </a:r>
            <a:endParaRPr b="0" i="0" sz="1400" u="none" cap="none" strike="noStrike">
              <a:solidFill>
                <a:srgbClr val="000000"/>
              </a:solidFill>
              <a:latin typeface="Arial"/>
              <a:ea typeface="Arial"/>
              <a:cs typeface="Arial"/>
              <a:sym typeface="Arial"/>
            </a:endParaRPr>
          </a:p>
          <a:p>
            <a:pPr indent="0" lvl="0" marL="0" marR="3457273" rtl="0" algn="l">
              <a:lnSpc>
                <a:spcPct val="1745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C has dimensions L x N</a:t>
            </a:r>
            <a:endParaRPr b="0" i="0" sz="1400" u="none" cap="none" strike="noStrike">
              <a:solidFill>
                <a:srgbClr val="000000"/>
              </a:solidFill>
              <a:latin typeface="Arial"/>
              <a:ea typeface="Arial"/>
              <a:cs typeface="Arial"/>
              <a:sym typeface="Arial"/>
            </a:endParaRPr>
          </a:p>
          <a:p>
            <a:pPr indent="0" lvl="0" marL="0" marR="3457273" rtl="0" algn="l">
              <a:lnSpc>
                <a:spcPct val="1745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Matrix Multiplication: C[i, k] = SUM</a:t>
            </a:r>
            <a:r>
              <a:rPr b="0" baseline="-25000" i="0" lang="en-US" sz="1800" u="none" cap="none" strike="noStrike">
                <a:solidFill>
                  <a:schemeClr val="dk1"/>
                </a:solidFill>
                <a:latin typeface="Calibri"/>
                <a:ea typeface="Calibri"/>
                <a:cs typeface="Calibri"/>
                <a:sym typeface="Calibri"/>
              </a:rPr>
              <a:t>j </a:t>
            </a:r>
            <a:r>
              <a:rPr b="0" i="0" lang="en-US" sz="1800" u="none" cap="none" strike="noStrike">
                <a:solidFill>
                  <a:schemeClr val="dk1"/>
                </a:solidFill>
                <a:latin typeface="Calibri"/>
                <a:ea typeface="Calibri"/>
                <a:cs typeface="Calibri"/>
                <a:sym typeface="Calibri"/>
              </a:rPr>
              <a:t>(A[i, j] x B[j, k])</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Calibri"/>
                <a:ea typeface="Calibri"/>
                <a:cs typeface="Calibri"/>
                <a:sym typeface="Calibri"/>
              </a:rPr>
              <a:t>Map task:</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60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for each element (i,j) of A, emit </a:t>
            </a:r>
            <a:r>
              <a:rPr b="1" i="0" lang="en-US" sz="2400" u="none" cap="none" strike="noStrike">
                <a:solidFill>
                  <a:srgbClr val="A01A06"/>
                </a:solidFill>
                <a:latin typeface="Calibri"/>
                <a:ea typeface="Calibri"/>
                <a:cs typeface="Calibri"/>
                <a:sym typeface="Calibri"/>
              </a:rPr>
              <a:t>((i,k), A[i,j]) </a:t>
            </a:r>
            <a:r>
              <a:rPr b="0" i="0" lang="en-US" sz="2400" u="none" cap="none" strike="noStrike">
                <a:solidFill>
                  <a:schemeClr val="dk1"/>
                </a:solidFill>
                <a:latin typeface="Calibri"/>
                <a:ea typeface="Calibri"/>
                <a:cs typeface="Calibri"/>
                <a:sym typeface="Calibri"/>
              </a:rPr>
              <a:t>for </a:t>
            </a:r>
            <a:r>
              <a:rPr b="1" i="0" lang="en-US" sz="2400" u="none" cap="none" strike="noStrike">
                <a:solidFill>
                  <a:schemeClr val="dk1"/>
                </a:solidFill>
                <a:latin typeface="Calibri"/>
                <a:ea typeface="Calibri"/>
                <a:cs typeface="Calibri"/>
                <a:sym typeface="Calibri"/>
              </a:rPr>
              <a:t>k in 1..N</a:t>
            </a:r>
            <a:endParaRPr b="0" i="0" sz="1400" u="none" cap="none" strike="noStrike">
              <a:solidFill>
                <a:srgbClr val="000000"/>
              </a:solidFill>
              <a:latin typeface="Arial"/>
              <a:ea typeface="Arial"/>
              <a:cs typeface="Arial"/>
              <a:sym typeface="Arial"/>
            </a:endParaRPr>
          </a:p>
          <a:p>
            <a:pPr indent="0" lvl="2" marL="457200" marR="0" rtl="0" algn="l">
              <a:lnSpc>
                <a:spcPct val="100000"/>
              </a:lnSpc>
              <a:spcBef>
                <a:spcPts val="600"/>
              </a:spcBef>
              <a:spcAft>
                <a:spcPts val="0"/>
              </a:spcAft>
              <a:buClr>
                <a:srgbClr val="000000"/>
              </a:buClr>
              <a:buSzPts val="2400"/>
              <a:buFont typeface="Arial"/>
              <a:buNone/>
            </a:pPr>
            <a:r>
              <a:rPr b="1" i="0" lang="en-US" sz="2400" u="none" cap="none" strike="noStrike">
                <a:solidFill>
                  <a:srgbClr val="008000"/>
                </a:solidFill>
                <a:latin typeface="Calibri"/>
                <a:ea typeface="Calibri"/>
                <a:cs typeface="Calibri"/>
                <a:sym typeface="Calibri"/>
              </a:rPr>
              <a:t>Better: emit ((i,k), (‘A’, i, j, A[i,j])) for k in 1..N</a:t>
            </a:r>
            <a:endParaRPr b="0" i="0" sz="1400" u="none" cap="none" strike="noStrike">
              <a:solidFill>
                <a:srgbClr val="000000"/>
              </a:solidFill>
              <a:latin typeface="Arial"/>
              <a:ea typeface="Arial"/>
              <a:cs typeface="Arial"/>
              <a:sym typeface="Arial"/>
            </a:endParaRPr>
          </a:p>
          <a:p>
            <a:pPr indent="0" lvl="2" marL="457200" marR="0" rtl="0" algn="l">
              <a:lnSpc>
                <a:spcPct val="100000"/>
              </a:lnSpc>
              <a:spcBef>
                <a:spcPts val="600"/>
              </a:spcBef>
              <a:spcAft>
                <a:spcPts val="0"/>
              </a:spcAft>
              <a:buClr>
                <a:srgbClr val="000000"/>
              </a:buClr>
              <a:buSzPts val="2400"/>
              <a:buFont typeface="Arial"/>
              <a:buNone/>
            </a:pPr>
            <a:r>
              <a:rPr b="1" i="0" lang="en-US" sz="2400" u="none" cap="none" strike="noStrike">
                <a:solidFill>
                  <a:srgbClr val="008000"/>
                </a:solidFill>
                <a:latin typeface="Calibri"/>
                <a:ea typeface="Calibri"/>
                <a:cs typeface="Calibri"/>
                <a:sym typeface="Calibri"/>
              </a:rPr>
              <a:t>              Or just emit ((i,k), (‘A’, j, A[i,j])) for k in 1..N</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60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for each element (j,k) of B, emit </a:t>
            </a:r>
            <a:r>
              <a:rPr b="1" i="0" lang="en-US" sz="2400" u="none" cap="none" strike="noStrike">
                <a:solidFill>
                  <a:srgbClr val="A01A06"/>
                </a:solidFill>
                <a:latin typeface="Calibri"/>
                <a:ea typeface="Calibri"/>
                <a:cs typeface="Calibri"/>
                <a:sym typeface="Calibri"/>
              </a:rPr>
              <a:t>((i,k), B[j,k])</a:t>
            </a:r>
            <a:r>
              <a:rPr b="0" i="0" lang="en-US" sz="2400" u="none" cap="none" strike="noStrike">
                <a:solidFill>
                  <a:srgbClr val="A01A06"/>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for </a:t>
            </a:r>
            <a:r>
              <a:rPr b="1" i="0" lang="en-US" sz="2400" u="none" cap="none" strike="noStrike">
                <a:solidFill>
                  <a:schemeClr val="dk1"/>
                </a:solidFill>
                <a:latin typeface="Calibri"/>
                <a:ea typeface="Calibri"/>
                <a:cs typeface="Calibri"/>
                <a:sym typeface="Calibri"/>
              </a:rPr>
              <a:t>i in 1..L</a:t>
            </a:r>
            <a:endParaRPr b="0" i="0" sz="1400" u="none" cap="none" strike="noStrike">
              <a:solidFill>
                <a:srgbClr val="000000"/>
              </a:solidFill>
              <a:latin typeface="Arial"/>
              <a:ea typeface="Arial"/>
              <a:cs typeface="Arial"/>
              <a:sym typeface="Arial"/>
            </a:endParaRPr>
          </a:p>
          <a:p>
            <a:pPr indent="0" lvl="2" marL="457200" marR="0" rtl="0" algn="l">
              <a:lnSpc>
                <a:spcPct val="100000"/>
              </a:lnSpc>
              <a:spcBef>
                <a:spcPts val="600"/>
              </a:spcBef>
              <a:spcAft>
                <a:spcPts val="0"/>
              </a:spcAft>
              <a:buClr>
                <a:srgbClr val="000000"/>
              </a:buClr>
              <a:buSzPts val="2400"/>
              <a:buFont typeface="Arial"/>
              <a:buNone/>
            </a:pPr>
            <a:r>
              <a:rPr b="1" i="0" lang="en-US" sz="2400" u="none" cap="none" strike="noStrike">
                <a:solidFill>
                  <a:srgbClr val="008000"/>
                </a:solidFill>
                <a:latin typeface="Calibri"/>
                <a:ea typeface="Calibri"/>
                <a:cs typeface="Calibri"/>
                <a:sym typeface="Calibri"/>
              </a:rPr>
              <a:t>Better: emit ((i,k), (‘B’, j, k, B[j,k])) for i in 1..L</a:t>
            </a:r>
            <a:endParaRPr b="0" i="0" sz="1400" u="none" cap="none" strike="noStrike">
              <a:solidFill>
                <a:srgbClr val="000000"/>
              </a:solidFill>
              <a:latin typeface="Arial"/>
              <a:ea typeface="Arial"/>
              <a:cs typeface="Arial"/>
              <a:sym typeface="Arial"/>
            </a:endParaRPr>
          </a:p>
          <a:p>
            <a:pPr indent="0" lvl="2" marL="457200" marR="0" rtl="0" algn="l">
              <a:lnSpc>
                <a:spcPct val="100000"/>
              </a:lnSpc>
              <a:spcBef>
                <a:spcPts val="600"/>
              </a:spcBef>
              <a:spcAft>
                <a:spcPts val="0"/>
              </a:spcAft>
              <a:buClr>
                <a:srgbClr val="000000"/>
              </a:buClr>
              <a:buSzPts val="2400"/>
              <a:buFont typeface="Arial"/>
              <a:buNone/>
            </a:pPr>
            <a:r>
              <a:rPr b="1" i="0" lang="en-US" sz="2400" u="none" cap="none" strike="noStrike">
                <a:solidFill>
                  <a:srgbClr val="008000"/>
                </a:solidFill>
                <a:latin typeface="Calibri"/>
                <a:ea typeface="Calibri"/>
                <a:cs typeface="Calibri"/>
                <a:sym typeface="Calibri"/>
              </a:rPr>
              <a:t>              Or just emit ((i,k), (‘B’, j, B[j,k])) for i in 1..L</a:t>
            </a:r>
            <a:endParaRPr b="0" i="0" sz="1400" u="none" cap="none" strike="noStrike">
              <a:solidFill>
                <a:srgbClr val="000000"/>
              </a:solidFill>
              <a:latin typeface="Arial"/>
              <a:ea typeface="Arial"/>
              <a:cs typeface="Arial"/>
              <a:sym typeface="Arial"/>
            </a:endParaRPr>
          </a:p>
        </p:txBody>
      </p:sp>
      <p:sp>
        <p:nvSpPr>
          <p:cNvPr id="2216" name="Google Shape;2216;p6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217" name="Google Shape;2217;p65"/>
          <p:cNvSpPr/>
          <p:nvPr/>
        </p:nvSpPr>
        <p:spPr>
          <a:xfrm>
            <a:off x="4955627" y="3813309"/>
            <a:ext cx="434734" cy="369332"/>
          </a:xfrm>
          <a:prstGeom prst="rect">
            <a:avLst/>
          </a:prstGeom>
          <a:solidFill>
            <a:srgbClr val="BFBFB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ahoma"/>
                <a:ea typeface="Tahoma"/>
                <a:cs typeface="Tahoma"/>
                <a:sym typeface="Tahoma"/>
              </a:rPr>
              <a:t>C</a:t>
            </a:r>
            <a:r>
              <a:rPr b="0" baseline="-25000" i="0" lang="en-US" sz="1800" u="none" cap="none" strike="noStrike">
                <a:solidFill>
                  <a:schemeClr val="dk1"/>
                </a:solidFill>
                <a:latin typeface="Tahoma"/>
                <a:ea typeface="Tahoma"/>
                <a:cs typeface="Tahoma"/>
                <a:sym typeface="Tahoma"/>
              </a:rPr>
              <a:t>ik</a:t>
            </a:r>
            <a:endParaRPr b="0" baseline="-25000" i="0" sz="1800" u="none" cap="none" strike="noStrike">
              <a:solidFill>
                <a:schemeClr val="dk1"/>
              </a:solidFill>
              <a:latin typeface="Tahoma"/>
              <a:ea typeface="Tahoma"/>
              <a:cs typeface="Tahoma"/>
              <a:sym typeface="Tahoma"/>
            </a:endParaRPr>
          </a:p>
        </p:txBody>
      </p:sp>
      <p:grpSp>
        <p:nvGrpSpPr>
          <p:cNvPr id="2218" name="Google Shape;2218;p65"/>
          <p:cNvGrpSpPr/>
          <p:nvPr/>
        </p:nvGrpSpPr>
        <p:grpSpPr>
          <a:xfrm>
            <a:off x="5681819" y="1752600"/>
            <a:ext cx="3004981" cy="1716756"/>
            <a:chOff x="5410200" y="1752600"/>
            <a:chExt cx="3004981" cy="1716756"/>
          </a:xfrm>
        </p:grpSpPr>
        <p:sp>
          <p:nvSpPr>
            <p:cNvPr id="2219" name="Google Shape;2219;p65"/>
            <p:cNvSpPr/>
            <p:nvPr/>
          </p:nvSpPr>
          <p:spPr>
            <a:xfrm>
              <a:off x="6861550" y="1819231"/>
              <a:ext cx="117399" cy="126760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20" name="Google Shape;2220;p65"/>
            <p:cNvSpPr/>
            <p:nvPr/>
          </p:nvSpPr>
          <p:spPr>
            <a:xfrm>
              <a:off x="6882339" y="1834751"/>
              <a:ext cx="80712" cy="1221558"/>
            </a:xfrm>
            <a:custGeom>
              <a:rect b="b" l="l" r="r" t="t"/>
              <a:pathLst>
                <a:path extrusionOk="0" h="3124200" w="228600">
                  <a:moveTo>
                    <a:pt x="228599" y="3124198"/>
                  </a:moveTo>
                  <a:lnTo>
                    <a:pt x="187646" y="3123893"/>
                  </a:lnTo>
                  <a:lnTo>
                    <a:pt x="149091" y="3123014"/>
                  </a:lnTo>
                  <a:lnTo>
                    <a:pt x="97150" y="3120736"/>
                  </a:lnTo>
                  <a:lnTo>
                    <a:pt x="54199" y="3117465"/>
                  </a:lnTo>
                  <a:lnTo>
                    <a:pt x="14638" y="3111871"/>
                  </a:lnTo>
                  <a:lnTo>
                    <a:pt x="0" y="19048"/>
                  </a:lnTo>
                  <a:lnTo>
                    <a:pt x="927" y="17320"/>
                  </a:lnTo>
                  <a:lnTo>
                    <a:pt x="41549" y="8095"/>
                  </a:lnTo>
                  <a:lnTo>
                    <a:pt x="80801" y="4516"/>
                  </a:lnTo>
                  <a:lnTo>
                    <a:pt x="129805" y="1865"/>
                  </a:lnTo>
                  <a:lnTo>
                    <a:pt x="186404" y="323"/>
                  </a:lnTo>
                  <a:lnTo>
                    <a:pt x="206586" y="86"/>
                  </a:lnTo>
                  <a:lnTo>
                    <a:pt x="227292" y="0"/>
                  </a:lnTo>
                </a:path>
              </a:pathLst>
            </a:custGeom>
            <a:noFill/>
            <a:ln cap="flat" cmpd="sng" w="1905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21" name="Google Shape;2221;p65"/>
            <p:cNvSpPr/>
            <p:nvPr/>
          </p:nvSpPr>
          <p:spPr>
            <a:xfrm>
              <a:off x="8334469" y="2142888"/>
              <a:ext cx="80712" cy="711085"/>
            </a:xfrm>
            <a:custGeom>
              <a:rect b="b" l="l" r="r" t="t"/>
              <a:pathLst>
                <a:path extrusionOk="0" h="1818639" w="228600">
                  <a:moveTo>
                    <a:pt x="0" y="1818103"/>
                  </a:moveTo>
                  <a:lnTo>
                    <a:pt x="40952" y="1817799"/>
                  </a:lnTo>
                  <a:lnTo>
                    <a:pt x="79508" y="1816920"/>
                  </a:lnTo>
                  <a:lnTo>
                    <a:pt x="131448" y="1814641"/>
                  </a:lnTo>
                  <a:lnTo>
                    <a:pt x="174400" y="1811371"/>
                  </a:lnTo>
                  <a:lnTo>
                    <a:pt x="213960" y="1805776"/>
                  </a:lnTo>
                  <a:lnTo>
                    <a:pt x="228599" y="19048"/>
                  </a:lnTo>
                  <a:lnTo>
                    <a:pt x="227672" y="17320"/>
                  </a:lnTo>
                  <a:lnTo>
                    <a:pt x="187050" y="8095"/>
                  </a:lnTo>
                  <a:lnTo>
                    <a:pt x="147798" y="4516"/>
                  </a:lnTo>
                  <a:lnTo>
                    <a:pt x="98794" y="1865"/>
                  </a:lnTo>
                  <a:lnTo>
                    <a:pt x="42195" y="323"/>
                  </a:lnTo>
                  <a:lnTo>
                    <a:pt x="22013" y="86"/>
                  </a:lnTo>
                  <a:lnTo>
                    <a:pt x="1307" y="0"/>
                  </a:lnTo>
                </a:path>
              </a:pathLst>
            </a:custGeom>
            <a:noFill/>
            <a:ln cap="flat" cmpd="sng" w="1905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22" name="Google Shape;2222;p65"/>
            <p:cNvSpPr/>
            <p:nvPr/>
          </p:nvSpPr>
          <p:spPr>
            <a:xfrm>
              <a:off x="7256305" y="1827356"/>
              <a:ext cx="117399" cy="125947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23" name="Google Shape;2223;p65"/>
            <p:cNvSpPr/>
            <p:nvPr/>
          </p:nvSpPr>
          <p:spPr>
            <a:xfrm>
              <a:off x="7272447" y="1842070"/>
              <a:ext cx="80712" cy="1214358"/>
            </a:xfrm>
            <a:custGeom>
              <a:rect b="b" l="l" r="r" t="t"/>
              <a:pathLst>
                <a:path extrusionOk="0" h="3105785" w="228600">
                  <a:moveTo>
                    <a:pt x="0" y="3105482"/>
                  </a:moveTo>
                  <a:lnTo>
                    <a:pt x="40953" y="3105177"/>
                  </a:lnTo>
                  <a:lnTo>
                    <a:pt x="79508" y="3104299"/>
                  </a:lnTo>
                  <a:lnTo>
                    <a:pt x="131448" y="3102020"/>
                  </a:lnTo>
                  <a:lnTo>
                    <a:pt x="174400" y="3098749"/>
                  </a:lnTo>
                  <a:lnTo>
                    <a:pt x="213960" y="3093155"/>
                  </a:lnTo>
                  <a:lnTo>
                    <a:pt x="228599" y="19048"/>
                  </a:lnTo>
                  <a:lnTo>
                    <a:pt x="227672" y="17320"/>
                  </a:lnTo>
                  <a:lnTo>
                    <a:pt x="187050" y="8095"/>
                  </a:lnTo>
                  <a:lnTo>
                    <a:pt x="147798" y="4516"/>
                  </a:lnTo>
                  <a:lnTo>
                    <a:pt x="98794" y="1865"/>
                  </a:lnTo>
                  <a:lnTo>
                    <a:pt x="42195" y="323"/>
                  </a:lnTo>
                  <a:lnTo>
                    <a:pt x="22013" y="86"/>
                  </a:lnTo>
                  <a:lnTo>
                    <a:pt x="1307" y="0"/>
                  </a:lnTo>
                </a:path>
              </a:pathLst>
            </a:custGeom>
            <a:noFill/>
            <a:ln cap="flat" cmpd="sng" w="1905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24" name="Google Shape;2224;p65"/>
            <p:cNvSpPr txBox="1"/>
            <p:nvPr/>
          </p:nvSpPr>
          <p:spPr>
            <a:xfrm>
              <a:off x="8005428" y="3178179"/>
              <a:ext cx="152680" cy="199731"/>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C</a:t>
              </a:r>
              <a:endParaRPr b="0" i="0" sz="2200" u="none" cap="none" strike="noStrike">
                <a:solidFill>
                  <a:schemeClr val="dk1"/>
                </a:solidFill>
                <a:latin typeface="Arial"/>
                <a:ea typeface="Arial"/>
                <a:cs typeface="Arial"/>
                <a:sym typeface="Arial"/>
              </a:endParaRPr>
            </a:p>
          </p:txBody>
        </p:sp>
        <p:sp>
          <p:nvSpPr>
            <p:cNvPr id="2225" name="Google Shape;2225;p65"/>
            <p:cNvSpPr/>
            <p:nvPr/>
          </p:nvSpPr>
          <p:spPr>
            <a:xfrm>
              <a:off x="7848600" y="2142888"/>
              <a:ext cx="80712" cy="711085"/>
            </a:xfrm>
            <a:custGeom>
              <a:rect b="b" l="l" r="r" t="t"/>
              <a:pathLst>
                <a:path extrusionOk="0" h="1818639" w="228600">
                  <a:moveTo>
                    <a:pt x="228600" y="1818103"/>
                  </a:moveTo>
                  <a:lnTo>
                    <a:pt x="187647" y="1817799"/>
                  </a:lnTo>
                  <a:lnTo>
                    <a:pt x="149091" y="1816920"/>
                  </a:lnTo>
                  <a:lnTo>
                    <a:pt x="97151" y="1814641"/>
                  </a:lnTo>
                  <a:lnTo>
                    <a:pt x="54199" y="1811371"/>
                  </a:lnTo>
                  <a:lnTo>
                    <a:pt x="14639" y="1805776"/>
                  </a:lnTo>
                  <a:lnTo>
                    <a:pt x="0" y="19048"/>
                  </a:lnTo>
                  <a:lnTo>
                    <a:pt x="927" y="17320"/>
                  </a:lnTo>
                  <a:lnTo>
                    <a:pt x="41549" y="8095"/>
                  </a:lnTo>
                  <a:lnTo>
                    <a:pt x="80801" y="4516"/>
                  </a:lnTo>
                  <a:lnTo>
                    <a:pt x="129805" y="1865"/>
                  </a:lnTo>
                  <a:lnTo>
                    <a:pt x="186404" y="323"/>
                  </a:lnTo>
                  <a:lnTo>
                    <a:pt x="206586" y="86"/>
                  </a:lnTo>
                  <a:lnTo>
                    <a:pt x="227292" y="0"/>
                  </a:lnTo>
                </a:path>
              </a:pathLst>
            </a:custGeom>
            <a:noFill/>
            <a:ln cap="flat" cmpd="sng" w="1905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26" name="Google Shape;2226;p65"/>
            <p:cNvSpPr/>
            <p:nvPr/>
          </p:nvSpPr>
          <p:spPr>
            <a:xfrm>
              <a:off x="5410200" y="2102004"/>
              <a:ext cx="117399" cy="75731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27" name="Google Shape;2227;p65"/>
            <p:cNvSpPr/>
            <p:nvPr/>
          </p:nvSpPr>
          <p:spPr>
            <a:xfrm>
              <a:off x="5430643" y="2117275"/>
              <a:ext cx="80712" cy="711085"/>
            </a:xfrm>
            <a:custGeom>
              <a:rect b="b" l="l" r="r" t="t"/>
              <a:pathLst>
                <a:path extrusionOk="0" h="1818639" w="228600">
                  <a:moveTo>
                    <a:pt x="228599" y="1818104"/>
                  </a:moveTo>
                  <a:lnTo>
                    <a:pt x="187646" y="1817799"/>
                  </a:lnTo>
                  <a:lnTo>
                    <a:pt x="149091" y="1816920"/>
                  </a:lnTo>
                  <a:lnTo>
                    <a:pt x="97151" y="1814642"/>
                  </a:lnTo>
                  <a:lnTo>
                    <a:pt x="54199" y="1811371"/>
                  </a:lnTo>
                  <a:lnTo>
                    <a:pt x="14638" y="1805777"/>
                  </a:lnTo>
                  <a:lnTo>
                    <a:pt x="0" y="19048"/>
                  </a:lnTo>
                  <a:lnTo>
                    <a:pt x="927" y="17320"/>
                  </a:lnTo>
                  <a:lnTo>
                    <a:pt x="41549" y="8095"/>
                  </a:lnTo>
                  <a:lnTo>
                    <a:pt x="80801" y="4516"/>
                  </a:lnTo>
                  <a:lnTo>
                    <a:pt x="129805" y="1865"/>
                  </a:lnTo>
                  <a:lnTo>
                    <a:pt x="186404" y="323"/>
                  </a:lnTo>
                  <a:lnTo>
                    <a:pt x="206586" y="86"/>
                  </a:lnTo>
                  <a:lnTo>
                    <a:pt x="227292" y="0"/>
                  </a:lnTo>
                </a:path>
              </a:pathLst>
            </a:custGeom>
            <a:no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28" name="Google Shape;2228;p65"/>
            <p:cNvSpPr/>
            <p:nvPr/>
          </p:nvSpPr>
          <p:spPr>
            <a:xfrm>
              <a:off x="6356732" y="2102004"/>
              <a:ext cx="117399" cy="75731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29" name="Google Shape;2229;p65"/>
            <p:cNvSpPr/>
            <p:nvPr/>
          </p:nvSpPr>
          <p:spPr>
            <a:xfrm>
              <a:off x="6372284" y="2117275"/>
              <a:ext cx="80712" cy="711085"/>
            </a:xfrm>
            <a:custGeom>
              <a:rect b="b" l="l" r="r" t="t"/>
              <a:pathLst>
                <a:path extrusionOk="0" h="1818639" w="228600">
                  <a:moveTo>
                    <a:pt x="0" y="1818104"/>
                  </a:moveTo>
                  <a:lnTo>
                    <a:pt x="40953" y="1817799"/>
                  </a:lnTo>
                  <a:lnTo>
                    <a:pt x="79508" y="1816920"/>
                  </a:lnTo>
                  <a:lnTo>
                    <a:pt x="131448" y="1814642"/>
                  </a:lnTo>
                  <a:lnTo>
                    <a:pt x="174400" y="1811371"/>
                  </a:lnTo>
                  <a:lnTo>
                    <a:pt x="213961" y="1805777"/>
                  </a:lnTo>
                  <a:lnTo>
                    <a:pt x="228599" y="19048"/>
                  </a:lnTo>
                  <a:lnTo>
                    <a:pt x="227672" y="17320"/>
                  </a:lnTo>
                  <a:lnTo>
                    <a:pt x="187050" y="8095"/>
                  </a:lnTo>
                  <a:lnTo>
                    <a:pt x="147798" y="4516"/>
                  </a:lnTo>
                  <a:lnTo>
                    <a:pt x="98794" y="1865"/>
                  </a:lnTo>
                  <a:lnTo>
                    <a:pt x="42195" y="323"/>
                  </a:lnTo>
                  <a:lnTo>
                    <a:pt x="22013" y="86"/>
                  </a:lnTo>
                  <a:lnTo>
                    <a:pt x="1307" y="0"/>
                  </a:lnTo>
                </a:path>
              </a:pathLst>
            </a:custGeom>
            <a:no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30" name="Google Shape;2230;p65"/>
            <p:cNvSpPr txBox="1"/>
            <p:nvPr/>
          </p:nvSpPr>
          <p:spPr>
            <a:xfrm>
              <a:off x="6524699" y="2286000"/>
              <a:ext cx="104701" cy="197759"/>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2900"/>
                <a:buFont typeface="Arial"/>
                <a:buNone/>
              </a:pPr>
              <a:r>
                <a:rPr b="0" i="0" lang="en-US" sz="2900" u="none" cap="none" strike="noStrike">
                  <a:solidFill>
                    <a:schemeClr val="dk1"/>
                  </a:solidFill>
                  <a:latin typeface="Arial"/>
                  <a:ea typeface="Arial"/>
                  <a:cs typeface="Arial"/>
                  <a:sym typeface="Arial"/>
                </a:rPr>
                <a:t>X</a:t>
              </a:r>
              <a:endParaRPr b="0" i="0" sz="2900" u="none" cap="none" strike="noStrike">
                <a:solidFill>
                  <a:schemeClr val="dk1"/>
                </a:solidFill>
                <a:latin typeface="Arial"/>
                <a:ea typeface="Arial"/>
                <a:cs typeface="Arial"/>
                <a:sym typeface="Arial"/>
              </a:endParaRPr>
            </a:p>
          </p:txBody>
        </p:sp>
        <p:sp>
          <p:nvSpPr>
            <p:cNvPr id="2231" name="Google Shape;2231;p65"/>
            <p:cNvSpPr txBox="1"/>
            <p:nvPr/>
          </p:nvSpPr>
          <p:spPr>
            <a:xfrm>
              <a:off x="5898571" y="3176702"/>
              <a:ext cx="179174" cy="279700"/>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A</a:t>
              </a:r>
              <a:endParaRPr b="0" i="0" sz="2200" u="none" cap="none" strike="noStrike">
                <a:solidFill>
                  <a:schemeClr val="dk1"/>
                </a:solidFill>
                <a:latin typeface="Arial"/>
                <a:ea typeface="Arial"/>
                <a:cs typeface="Arial"/>
                <a:sym typeface="Arial"/>
              </a:endParaRPr>
            </a:p>
          </p:txBody>
        </p:sp>
        <p:sp>
          <p:nvSpPr>
            <p:cNvPr id="2232" name="Google Shape;2232;p65"/>
            <p:cNvSpPr txBox="1"/>
            <p:nvPr/>
          </p:nvSpPr>
          <p:spPr>
            <a:xfrm>
              <a:off x="7048328" y="3189656"/>
              <a:ext cx="304831" cy="279700"/>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B</a:t>
              </a:r>
              <a:endParaRPr b="0" i="0" sz="2200" u="none" cap="none" strike="noStrike">
                <a:solidFill>
                  <a:schemeClr val="dk1"/>
                </a:solidFill>
                <a:latin typeface="Arial"/>
                <a:ea typeface="Arial"/>
                <a:cs typeface="Arial"/>
                <a:sym typeface="Arial"/>
              </a:endParaRPr>
            </a:p>
          </p:txBody>
        </p:sp>
        <p:sp>
          <p:nvSpPr>
            <p:cNvPr id="2233" name="Google Shape;2233;p65"/>
            <p:cNvSpPr txBox="1"/>
            <p:nvPr/>
          </p:nvSpPr>
          <p:spPr>
            <a:xfrm>
              <a:off x="7488577" y="2391804"/>
              <a:ext cx="113894" cy="245494"/>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Arial"/>
                  <a:ea typeface="Arial"/>
                  <a:cs typeface="Arial"/>
                  <a:sym typeface="Arial"/>
                </a:rPr>
                <a:t>=</a:t>
              </a:r>
              <a:endParaRPr b="0" i="0" sz="3600" u="none" cap="none" strike="noStrike">
                <a:solidFill>
                  <a:schemeClr val="dk1"/>
                </a:solidFill>
                <a:latin typeface="Arial"/>
                <a:ea typeface="Arial"/>
                <a:cs typeface="Arial"/>
                <a:sym typeface="Arial"/>
              </a:endParaRPr>
            </a:p>
          </p:txBody>
        </p:sp>
        <p:sp>
          <p:nvSpPr>
            <p:cNvPr id="2234" name="Google Shape;2234;p65"/>
            <p:cNvSpPr/>
            <p:nvPr/>
          </p:nvSpPr>
          <p:spPr>
            <a:xfrm>
              <a:off x="7948173" y="2191386"/>
              <a:ext cx="387417" cy="188515"/>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35" name="Google Shape;2235;p65"/>
            <p:cNvSpPr/>
            <p:nvPr/>
          </p:nvSpPr>
          <p:spPr>
            <a:xfrm>
              <a:off x="7965849" y="2202476"/>
              <a:ext cx="351876" cy="148970"/>
            </a:xfrm>
            <a:prstGeom prst="rect">
              <a:avLst/>
            </a:prstGeom>
            <a:solidFill>
              <a:srgbClr val="33CC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36" name="Google Shape;2236;p65"/>
            <p:cNvSpPr/>
            <p:nvPr/>
          </p:nvSpPr>
          <p:spPr>
            <a:xfrm>
              <a:off x="7965849" y="2202476"/>
              <a:ext cx="351994" cy="148970"/>
            </a:xfrm>
            <a:custGeom>
              <a:rect b="b" l="l" r="r" t="t"/>
              <a:pathLst>
                <a:path extrusionOk="0" h="381000" w="996950">
                  <a:moveTo>
                    <a:pt x="0" y="0"/>
                  </a:moveTo>
                  <a:lnTo>
                    <a:pt x="996615" y="0"/>
                  </a:lnTo>
                  <a:lnTo>
                    <a:pt x="996615" y="380999"/>
                  </a:lnTo>
                  <a:lnTo>
                    <a:pt x="0" y="380999"/>
                  </a:lnTo>
                  <a:lnTo>
                    <a:pt x="0" y="0"/>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37" name="Google Shape;2237;p65"/>
            <p:cNvSpPr/>
            <p:nvPr/>
          </p:nvSpPr>
          <p:spPr>
            <a:xfrm>
              <a:off x="5442485" y="2150757"/>
              <a:ext cx="170229" cy="188515"/>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38" name="Google Shape;2238;p65"/>
            <p:cNvSpPr/>
            <p:nvPr/>
          </p:nvSpPr>
          <p:spPr>
            <a:xfrm>
              <a:off x="5460672" y="2161441"/>
              <a:ext cx="134520" cy="148970"/>
            </a:xfrm>
            <a:prstGeom prst="rect">
              <a:avLst/>
            </a:prstGeom>
            <a:solidFill>
              <a:srgbClr val="33CC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39" name="Google Shape;2239;p65"/>
            <p:cNvSpPr/>
            <p:nvPr/>
          </p:nvSpPr>
          <p:spPr>
            <a:xfrm>
              <a:off x="5460672" y="2161441"/>
              <a:ext cx="134520" cy="148970"/>
            </a:xfrm>
            <a:custGeom>
              <a:rect b="b" l="l" r="r" t="t"/>
              <a:pathLst>
                <a:path extrusionOk="0" h="381000" w="381000">
                  <a:moveTo>
                    <a:pt x="0" y="0"/>
                  </a:moveTo>
                  <a:lnTo>
                    <a:pt x="380999" y="0"/>
                  </a:lnTo>
                  <a:lnTo>
                    <a:pt x="380999" y="380999"/>
                  </a:lnTo>
                  <a:lnTo>
                    <a:pt x="0" y="380999"/>
                  </a:lnTo>
                  <a:lnTo>
                    <a:pt x="0" y="0"/>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40" name="Google Shape;2240;p65"/>
            <p:cNvSpPr/>
            <p:nvPr/>
          </p:nvSpPr>
          <p:spPr>
            <a:xfrm>
              <a:off x="5507054" y="2300270"/>
              <a:ext cx="2640018" cy="8613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41" name="Google Shape;2241;p65"/>
            <p:cNvSpPr/>
            <p:nvPr/>
          </p:nvSpPr>
          <p:spPr>
            <a:xfrm>
              <a:off x="8120409" y="2351446"/>
              <a:ext cx="41701" cy="45684"/>
            </a:xfrm>
            <a:custGeom>
              <a:rect b="b" l="l" r="r" t="t"/>
              <a:pathLst>
                <a:path extrusionOk="0" h="116839" w="118109">
                  <a:moveTo>
                    <a:pt x="88887" y="50402"/>
                  </a:moveTo>
                  <a:lnTo>
                    <a:pt x="59747" y="50402"/>
                  </a:lnTo>
                  <a:lnTo>
                    <a:pt x="95754" y="114432"/>
                  </a:lnTo>
                  <a:lnTo>
                    <a:pt x="103497" y="116601"/>
                  </a:lnTo>
                  <a:lnTo>
                    <a:pt x="115723" y="109725"/>
                  </a:lnTo>
                  <a:lnTo>
                    <a:pt x="117894" y="101982"/>
                  </a:lnTo>
                  <a:lnTo>
                    <a:pt x="88887" y="50402"/>
                  </a:lnTo>
                  <a:close/>
                </a:path>
                <a:path extrusionOk="0" h="116839" w="118109">
                  <a:moveTo>
                    <a:pt x="60543" y="0"/>
                  </a:moveTo>
                  <a:lnTo>
                    <a:pt x="0" y="100119"/>
                  </a:lnTo>
                  <a:lnTo>
                    <a:pt x="1922" y="107927"/>
                  </a:lnTo>
                  <a:lnTo>
                    <a:pt x="13926" y="115186"/>
                  </a:lnTo>
                  <a:lnTo>
                    <a:pt x="21734" y="113262"/>
                  </a:lnTo>
                  <a:lnTo>
                    <a:pt x="59747" y="50402"/>
                  </a:lnTo>
                  <a:lnTo>
                    <a:pt x="88887" y="50402"/>
                  </a:lnTo>
                  <a:lnTo>
                    <a:pt x="60543" y="0"/>
                  </a:lnTo>
                  <a:close/>
                </a:path>
              </a:pathLst>
            </a:custGeom>
            <a:solidFill>
              <a:srgbClr val="6095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42" name="Google Shape;2242;p65"/>
            <p:cNvSpPr/>
            <p:nvPr/>
          </p:nvSpPr>
          <p:spPr>
            <a:xfrm>
              <a:off x="6934924" y="1846858"/>
              <a:ext cx="170229" cy="188515"/>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43" name="Google Shape;2243;p65"/>
            <p:cNvSpPr/>
            <p:nvPr/>
          </p:nvSpPr>
          <p:spPr>
            <a:xfrm>
              <a:off x="6952194" y="1857750"/>
              <a:ext cx="134520" cy="14897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44" name="Google Shape;2244;p65"/>
            <p:cNvSpPr/>
            <p:nvPr/>
          </p:nvSpPr>
          <p:spPr>
            <a:xfrm>
              <a:off x="6952194" y="1857750"/>
              <a:ext cx="134520" cy="148970"/>
            </a:xfrm>
            <a:custGeom>
              <a:rect b="b" l="l" r="r" t="t"/>
              <a:pathLst>
                <a:path extrusionOk="0" h="381000" w="381000">
                  <a:moveTo>
                    <a:pt x="0" y="0"/>
                  </a:moveTo>
                  <a:lnTo>
                    <a:pt x="380999" y="0"/>
                  </a:lnTo>
                  <a:lnTo>
                    <a:pt x="380999" y="380999"/>
                  </a:lnTo>
                  <a:lnTo>
                    <a:pt x="0" y="380999"/>
                  </a:lnTo>
                  <a:lnTo>
                    <a:pt x="0" y="0"/>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45" name="Google Shape;2245;p65"/>
            <p:cNvSpPr/>
            <p:nvPr/>
          </p:nvSpPr>
          <p:spPr>
            <a:xfrm>
              <a:off x="6999493" y="1752600"/>
              <a:ext cx="1043387" cy="518417"/>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46" name="Google Shape;2246;p65"/>
            <p:cNvSpPr/>
            <p:nvPr/>
          </p:nvSpPr>
          <p:spPr>
            <a:xfrm>
              <a:off x="7019454" y="1768368"/>
              <a:ext cx="971684" cy="427794"/>
            </a:xfrm>
            <a:custGeom>
              <a:rect b="b" l="l" r="r" t="t"/>
              <a:pathLst>
                <a:path extrusionOk="0" h="1094105" w="2752090">
                  <a:moveTo>
                    <a:pt x="0" y="228598"/>
                  </a:moveTo>
                  <a:lnTo>
                    <a:pt x="19043" y="195219"/>
                  </a:lnTo>
                  <a:lnTo>
                    <a:pt x="50712" y="173825"/>
                  </a:lnTo>
                  <a:lnTo>
                    <a:pt x="85381" y="157341"/>
                  </a:lnTo>
                  <a:lnTo>
                    <a:pt x="121803" y="143405"/>
                  </a:lnTo>
                  <a:lnTo>
                    <a:pt x="158850" y="131321"/>
                  </a:lnTo>
                  <a:lnTo>
                    <a:pt x="195714" y="120721"/>
                  </a:lnTo>
                  <a:lnTo>
                    <a:pt x="233451" y="110966"/>
                  </a:lnTo>
                  <a:lnTo>
                    <a:pt x="271409" y="102035"/>
                  </a:lnTo>
                  <a:lnTo>
                    <a:pt x="309014" y="93900"/>
                  </a:lnTo>
                  <a:lnTo>
                    <a:pt x="331962" y="89237"/>
                  </a:lnTo>
                  <a:lnTo>
                    <a:pt x="333332" y="88965"/>
                  </a:lnTo>
                  <a:lnTo>
                    <a:pt x="371154" y="81737"/>
                  </a:lnTo>
                  <a:lnTo>
                    <a:pt x="409038" y="74984"/>
                  </a:lnTo>
                  <a:lnTo>
                    <a:pt x="446756" y="68694"/>
                  </a:lnTo>
                  <a:lnTo>
                    <a:pt x="485677" y="62612"/>
                  </a:lnTo>
                  <a:lnTo>
                    <a:pt x="524118" y="56980"/>
                  </a:lnTo>
                  <a:lnTo>
                    <a:pt x="561897" y="51779"/>
                  </a:lnTo>
                  <a:lnTo>
                    <a:pt x="600549" y="46779"/>
                  </a:lnTo>
                  <a:lnTo>
                    <a:pt x="640027" y="41988"/>
                  </a:lnTo>
                  <a:lnTo>
                    <a:pt x="678517" y="37608"/>
                  </a:lnTo>
                  <a:lnTo>
                    <a:pt x="717680" y="33433"/>
                  </a:lnTo>
                  <a:lnTo>
                    <a:pt x="755651" y="29645"/>
                  </a:lnTo>
                  <a:lnTo>
                    <a:pt x="794161" y="26056"/>
                  </a:lnTo>
                  <a:lnTo>
                    <a:pt x="833176" y="22672"/>
                  </a:lnTo>
                  <a:lnTo>
                    <a:pt x="874549" y="19353"/>
                  </a:lnTo>
                  <a:lnTo>
                    <a:pt x="912572" y="16541"/>
                  </a:lnTo>
                  <a:lnTo>
                    <a:pt x="950955" y="13932"/>
                  </a:lnTo>
                  <a:lnTo>
                    <a:pt x="989667" y="11530"/>
                  </a:lnTo>
                  <a:lnTo>
                    <a:pt x="1028678" y="9339"/>
                  </a:lnTo>
                  <a:lnTo>
                    <a:pt x="1067956" y="7366"/>
                  </a:lnTo>
                  <a:lnTo>
                    <a:pt x="1107471" y="5615"/>
                  </a:lnTo>
                  <a:lnTo>
                    <a:pt x="1147192" y="4091"/>
                  </a:lnTo>
                  <a:lnTo>
                    <a:pt x="1187088" y="2800"/>
                  </a:lnTo>
                  <a:lnTo>
                    <a:pt x="1227129" y="1747"/>
                  </a:lnTo>
                  <a:lnTo>
                    <a:pt x="1267283" y="936"/>
                  </a:lnTo>
                  <a:lnTo>
                    <a:pt x="1307520" y="373"/>
                  </a:lnTo>
                  <a:lnTo>
                    <a:pt x="1347810" y="63"/>
                  </a:lnTo>
                  <a:lnTo>
                    <a:pt x="1376028" y="0"/>
                  </a:lnTo>
                  <a:lnTo>
                    <a:pt x="1378043" y="1"/>
                  </a:lnTo>
                  <a:lnTo>
                    <a:pt x="1416336" y="635"/>
                  </a:lnTo>
                  <a:lnTo>
                    <a:pt x="1454600" y="2403"/>
                  </a:lnTo>
                  <a:lnTo>
                    <a:pt x="1492811" y="5282"/>
                  </a:lnTo>
                  <a:lnTo>
                    <a:pt x="1530941" y="9251"/>
                  </a:lnTo>
                  <a:lnTo>
                    <a:pt x="1568965" y="14289"/>
                  </a:lnTo>
                  <a:lnTo>
                    <a:pt x="1606855" y="20374"/>
                  </a:lnTo>
                  <a:lnTo>
                    <a:pt x="1644585" y="27485"/>
                  </a:lnTo>
                  <a:lnTo>
                    <a:pt x="1682130" y="35600"/>
                  </a:lnTo>
                  <a:lnTo>
                    <a:pt x="1719462" y="44698"/>
                  </a:lnTo>
                  <a:lnTo>
                    <a:pt x="1756555" y="54758"/>
                  </a:lnTo>
                  <a:lnTo>
                    <a:pt x="1793384" y="65757"/>
                  </a:lnTo>
                  <a:lnTo>
                    <a:pt x="1829920" y="77676"/>
                  </a:lnTo>
                  <a:lnTo>
                    <a:pt x="1866139" y="90491"/>
                  </a:lnTo>
                  <a:lnTo>
                    <a:pt x="1902014" y="104183"/>
                  </a:lnTo>
                  <a:lnTo>
                    <a:pt x="1937518" y="118728"/>
                  </a:lnTo>
                  <a:lnTo>
                    <a:pt x="1972625" y="134106"/>
                  </a:lnTo>
                  <a:lnTo>
                    <a:pt x="2007309" y="150296"/>
                  </a:lnTo>
                  <a:lnTo>
                    <a:pt x="2041544" y="167275"/>
                  </a:lnTo>
                  <a:lnTo>
                    <a:pt x="2075302" y="185023"/>
                  </a:lnTo>
                  <a:lnTo>
                    <a:pt x="2110294" y="204512"/>
                  </a:lnTo>
                  <a:lnTo>
                    <a:pt x="2144699" y="224804"/>
                  </a:lnTo>
                  <a:lnTo>
                    <a:pt x="2178484" y="245874"/>
                  </a:lnTo>
                  <a:lnTo>
                    <a:pt x="2211622" y="267696"/>
                  </a:lnTo>
                  <a:lnTo>
                    <a:pt x="2244079" y="290245"/>
                  </a:lnTo>
                  <a:lnTo>
                    <a:pt x="2275825" y="313498"/>
                  </a:lnTo>
                  <a:lnTo>
                    <a:pt x="2306831" y="337429"/>
                  </a:lnTo>
                  <a:lnTo>
                    <a:pt x="2337065" y="362012"/>
                  </a:lnTo>
                  <a:lnTo>
                    <a:pt x="2366496" y="387222"/>
                  </a:lnTo>
                  <a:lnTo>
                    <a:pt x="2395093" y="413036"/>
                  </a:lnTo>
                  <a:lnTo>
                    <a:pt x="2422827" y="439427"/>
                  </a:lnTo>
                  <a:lnTo>
                    <a:pt x="2450983" y="467732"/>
                  </a:lnTo>
                  <a:lnTo>
                    <a:pt x="2478117" y="496618"/>
                  </a:lnTo>
                  <a:lnTo>
                    <a:pt x="2504192" y="526054"/>
                  </a:lnTo>
                  <a:lnTo>
                    <a:pt x="2529175" y="556014"/>
                  </a:lnTo>
                  <a:lnTo>
                    <a:pt x="2553027" y="586467"/>
                  </a:lnTo>
                  <a:lnTo>
                    <a:pt x="2575716" y="617384"/>
                  </a:lnTo>
                  <a:lnTo>
                    <a:pt x="2598196" y="650241"/>
                  </a:lnTo>
                  <a:lnTo>
                    <a:pt x="2619318" y="683542"/>
                  </a:lnTo>
                  <a:lnTo>
                    <a:pt x="2639041" y="717255"/>
                  </a:lnTo>
                  <a:lnTo>
                    <a:pt x="2657323" y="751346"/>
                  </a:lnTo>
                  <a:lnTo>
                    <a:pt x="2674125" y="785782"/>
                  </a:lnTo>
                  <a:lnTo>
                    <a:pt x="2690063" y="822116"/>
                  </a:lnTo>
                  <a:lnTo>
                    <a:pt x="2704289" y="858753"/>
                  </a:lnTo>
                  <a:lnTo>
                    <a:pt x="2716758" y="895654"/>
                  </a:lnTo>
                  <a:lnTo>
                    <a:pt x="2727424" y="932782"/>
                  </a:lnTo>
                  <a:lnTo>
                    <a:pt x="2736238" y="970098"/>
                  </a:lnTo>
                  <a:lnTo>
                    <a:pt x="2743412" y="1009197"/>
                  </a:lnTo>
                  <a:lnTo>
                    <a:pt x="2748467" y="1048416"/>
                  </a:lnTo>
                  <a:lnTo>
                    <a:pt x="2751349" y="1087713"/>
                  </a:lnTo>
                  <a:lnTo>
                    <a:pt x="2751554" y="1092628"/>
                  </a:lnTo>
                  <a:lnTo>
                    <a:pt x="2751574" y="1093649"/>
                  </a:lnTo>
                </a:path>
              </a:pathLst>
            </a:custGeom>
            <a:noFill/>
            <a:ln cap="flat" cmpd="sng" w="25375">
              <a:solidFill>
                <a:srgbClr val="6095C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47" name="Google Shape;2247;p65"/>
            <p:cNvSpPr/>
            <p:nvPr/>
          </p:nvSpPr>
          <p:spPr>
            <a:xfrm>
              <a:off x="8015804" y="2160190"/>
              <a:ext cx="41701" cy="45684"/>
            </a:xfrm>
            <a:custGeom>
              <a:rect b="b" l="l" r="r" t="t"/>
              <a:pathLst>
                <a:path extrusionOk="0" h="116839" w="118109">
                  <a:moveTo>
                    <a:pt x="13877" y="1710"/>
                  </a:moveTo>
                  <a:lnTo>
                    <a:pt x="1897" y="9009"/>
                  </a:lnTo>
                  <a:lnTo>
                    <a:pt x="0" y="16823"/>
                  </a:lnTo>
                  <a:lnTo>
                    <a:pt x="60873" y="116743"/>
                  </a:lnTo>
                  <a:lnTo>
                    <a:pt x="88998" y="66342"/>
                  </a:lnTo>
                  <a:lnTo>
                    <a:pt x="59910" y="66342"/>
                  </a:lnTo>
                  <a:lnTo>
                    <a:pt x="21691" y="3608"/>
                  </a:lnTo>
                  <a:lnTo>
                    <a:pt x="13877" y="1710"/>
                  </a:lnTo>
                  <a:close/>
                </a:path>
                <a:path extrusionOk="0" h="116839" w="118109">
                  <a:moveTo>
                    <a:pt x="103442" y="0"/>
                  </a:moveTo>
                  <a:lnTo>
                    <a:pt x="95707" y="2194"/>
                  </a:lnTo>
                  <a:lnTo>
                    <a:pt x="59910" y="66342"/>
                  </a:lnTo>
                  <a:lnTo>
                    <a:pt x="88998" y="66342"/>
                  </a:lnTo>
                  <a:lnTo>
                    <a:pt x="117886" y="14571"/>
                  </a:lnTo>
                  <a:lnTo>
                    <a:pt x="115691" y="6835"/>
                  </a:lnTo>
                  <a:lnTo>
                    <a:pt x="103442" y="0"/>
                  </a:lnTo>
                  <a:close/>
                </a:path>
              </a:pathLst>
            </a:custGeom>
            <a:solidFill>
              <a:srgbClr val="6095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48" name="Google Shape;2248;p65"/>
            <p:cNvSpPr/>
            <p:nvPr/>
          </p:nvSpPr>
          <p:spPr>
            <a:xfrm>
              <a:off x="7943770" y="2194636"/>
              <a:ext cx="186371" cy="654928"/>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49" name="Google Shape;2249;p65"/>
            <p:cNvSpPr/>
            <p:nvPr/>
          </p:nvSpPr>
          <p:spPr>
            <a:xfrm>
              <a:off x="7962190" y="2205837"/>
              <a:ext cx="150214" cy="615293"/>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50" name="Google Shape;2250;p65"/>
            <p:cNvSpPr/>
            <p:nvPr/>
          </p:nvSpPr>
          <p:spPr>
            <a:xfrm>
              <a:off x="7962190" y="2205837"/>
              <a:ext cx="150214" cy="615496"/>
            </a:xfrm>
            <a:custGeom>
              <a:rect b="b" l="l" r="r" t="t"/>
              <a:pathLst>
                <a:path extrusionOk="0" h="1574164" w="425450">
                  <a:moveTo>
                    <a:pt x="0" y="0"/>
                  </a:moveTo>
                  <a:lnTo>
                    <a:pt x="425449" y="0"/>
                  </a:lnTo>
                  <a:lnTo>
                    <a:pt x="425449" y="1573647"/>
                  </a:lnTo>
                  <a:lnTo>
                    <a:pt x="0" y="1573647"/>
                  </a:lnTo>
                  <a:lnTo>
                    <a:pt x="0" y="0"/>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51" name="Google Shape;2251;p65"/>
            <p:cNvSpPr/>
            <p:nvPr/>
          </p:nvSpPr>
          <p:spPr>
            <a:xfrm>
              <a:off x="7111024" y="1819231"/>
              <a:ext cx="36687" cy="124972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52" name="Google Shape;2252;p65"/>
            <p:cNvSpPr/>
            <p:nvPr/>
          </p:nvSpPr>
          <p:spPr>
            <a:xfrm>
              <a:off x="7129670" y="1829524"/>
              <a:ext cx="0" cy="1214358"/>
            </a:xfrm>
            <a:custGeom>
              <a:rect b="b" l="l" r="r" t="t"/>
              <a:pathLst>
                <a:path extrusionOk="0" h="3105785" w="120000">
                  <a:moveTo>
                    <a:pt x="0" y="0"/>
                  </a:moveTo>
                  <a:lnTo>
                    <a:pt x="0" y="3105482"/>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53" name="Google Shape;2253;p65"/>
            <p:cNvSpPr/>
            <p:nvPr/>
          </p:nvSpPr>
          <p:spPr>
            <a:xfrm>
              <a:off x="5622986" y="2132881"/>
              <a:ext cx="36687" cy="721559"/>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54" name="Google Shape;2254;p65"/>
            <p:cNvSpPr/>
            <p:nvPr/>
          </p:nvSpPr>
          <p:spPr>
            <a:xfrm>
              <a:off x="5640742" y="2142887"/>
              <a:ext cx="0" cy="685264"/>
            </a:xfrm>
            <a:custGeom>
              <a:rect b="b" l="l" r="r" t="t"/>
              <a:pathLst>
                <a:path extrusionOk="0" h="1752600" w="120000">
                  <a:moveTo>
                    <a:pt x="0" y="0"/>
                  </a:moveTo>
                  <a:lnTo>
                    <a:pt x="0" y="175259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55" name="Google Shape;2255;p65"/>
            <p:cNvSpPr/>
            <p:nvPr/>
          </p:nvSpPr>
          <p:spPr>
            <a:xfrm>
              <a:off x="5828435" y="2132881"/>
              <a:ext cx="36687" cy="721559"/>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56" name="Google Shape;2256;p65"/>
            <p:cNvSpPr/>
            <p:nvPr/>
          </p:nvSpPr>
          <p:spPr>
            <a:xfrm>
              <a:off x="5847006" y="2142887"/>
              <a:ext cx="0" cy="685264"/>
            </a:xfrm>
            <a:custGeom>
              <a:rect b="b" l="l" r="r" t="t"/>
              <a:pathLst>
                <a:path extrusionOk="0" h="1752600" w="120000">
                  <a:moveTo>
                    <a:pt x="0" y="0"/>
                  </a:moveTo>
                  <a:lnTo>
                    <a:pt x="0" y="175259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57" name="Google Shape;2257;p65"/>
            <p:cNvSpPr/>
            <p:nvPr/>
          </p:nvSpPr>
          <p:spPr>
            <a:xfrm>
              <a:off x="6035352" y="2132881"/>
              <a:ext cx="36687" cy="721559"/>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58" name="Google Shape;2258;p65"/>
            <p:cNvSpPr/>
            <p:nvPr/>
          </p:nvSpPr>
          <p:spPr>
            <a:xfrm>
              <a:off x="6053270" y="2142887"/>
              <a:ext cx="0" cy="685264"/>
            </a:xfrm>
            <a:custGeom>
              <a:rect b="b" l="l" r="r" t="t"/>
              <a:pathLst>
                <a:path extrusionOk="0" h="1752600" w="120000">
                  <a:moveTo>
                    <a:pt x="0" y="0"/>
                  </a:moveTo>
                  <a:lnTo>
                    <a:pt x="0" y="175259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59" name="Google Shape;2259;p65"/>
            <p:cNvSpPr/>
            <p:nvPr/>
          </p:nvSpPr>
          <p:spPr>
            <a:xfrm>
              <a:off x="6240801" y="2132881"/>
              <a:ext cx="36687" cy="721559"/>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60" name="Google Shape;2260;p65"/>
            <p:cNvSpPr/>
            <p:nvPr/>
          </p:nvSpPr>
          <p:spPr>
            <a:xfrm>
              <a:off x="6259534" y="2142887"/>
              <a:ext cx="0" cy="685264"/>
            </a:xfrm>
            <a:custGeom>
              <a:rect b="b" l="l" r="r" t="t"/>
              <a:pathLst>
                <a:path extrusionOk="0" h="1752600" w="120000">
                  <a:moveTo>
                    <a:pt x="0" y="0"/>
                  </a:moveTo>
                  <a:lnTo>
                    <a:pt x="0" y="175259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61" name="Google Shape;2261;p65"/>
            <p:cNvSpPr/>
            <p:nvPr/>
          </p:nvSpPr>
          <p:spPr>
            <a:xfrm>
              <a:off x="5414602" y="2339273"/>
              <a:ext cx="1015504" cy="40628"/>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62" name="Google Shape;2262;p65"/>
            <p:cNvSpPr/>
            <p:nvPr/>
          </p:nvSpPr>
          <p:spPr>
            <a:xfrm>
              <a:off x="5430643" y="2351446"/>
              <a:ext cx="983118" cy="0"/>
            </a:xfrm>
            <a:custGeom>
              <a:rect b="b" l="l" r="r" t="t"/>
              <a:pathLst>
                <a:path extrusionOk="0" h="120000" w="2784475">
                  <a:moveTo>
                    <a:pt x="2784474"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63" name="Google Shape;2263;p65"/>
            <p:cNvSpPr/>
            <p:nvPr/>
          </p:nvSpPr>
          <p:spPr>
            <a:xfrm>
              <a:off x="5435147" y="2586293"/>
              <a:ext cx="1015504" cy="40628"/>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64" name="Google Shape;2264;p65"/>
            <p:cNvSpPr/>
            <p:nvPr/>
          </p:nvSpPr>
          <p:spPr>
            <a:xfrm>
              <a:off x="5450999" y="2598685"/>
              <a:ext cx="983118" cy="0"/>
            </a:xfrm>
            <a:custGeom>
              <a:rect b="b" l="l" r="r" t="t"/>
              <a:pathLst>
                <a:path extrusionOk="0" h="120000" w="2784475">
                  <a:moveTo>
                    <a:pt x="2784474"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65" name="Google Shape;2265;p65"/>
            <p:cNvSpPr/>
            <p:nvPr/>
          </p:nvSpPr>
          <p:spPr>
            <a:xfrm>
              <a:off x="6908510" y="2030498"/>
              <a:ext cx="422638" cy="40628"/>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66" name="Google Shape;2266;p65"/>
            <p:cNvSpPr/>
            <p:nvPr/>
          </p:nvSpPr>
          <p:spPr>
            <a:xfrm>
              <a:off x="6924818" y="2043310"/>
              <a:ext cx="390109" cy="0"/>
            </a:xfrm>
            <a:custGeom>
              <a:rect b="b" l="l" r="r" t="t"/>
              <a:pathLst>
                <a:path extrusionOk="0" h="120000" w="1104900">
                  <a:moveTo>
                    <a:pt x="1104898"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67" name="Google Shape;2267;p65"/>
            <p:cNvSpPr/>
            <p:nvPr/>
          </p:nvSpPr>
          <p:spPr>
            <a:xfrm>
              <a:off x="6912912" y="2269392"/>
              <a:ext cx="422638" cy="40628"/>
            </a:xfrm>
            <a:prstGeom prst="rect">
              <a:avLst/>
            </a:prstGeom>
            <a:blipFill rotWithShape="1">
              <a:blip r:embed="rId2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68" name="Google Shape;2268;p65"/>
            <p:cNvSpPr/>
            <p:nvPr/>
          </p:nvSpPr>
          <p:spPr>
            <a:xfrm>
              <a:off x="6929421" y="2281663"/>
              <a:ext cx="390109" cy="0"/>
            </a:xfrm>
            <a:custGeom>
              <a:rect b="b" l="l" r="r" t="t"/>
              <a:pathLst>
                <a:path extrusionOk="0" h="120000" w="1104900">
                  <a:moveTo>
                    <a:pt x="1104898"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69" name="Google Shape;2269;p65"/>
            <p:cNvSpPr/>
            <p:nvPr/>
          </p:nvSpPr>
          <p:spPr>
            <a:xfrm>
              <a:off x="6908510" y="2508287"/>
              <a:ext cx="422638" cy="40628"/>
            </a:xfrm>
            <a:prstGeom prst="rect">
              <a:avLst/>
            </a:prstGeom>
            <a:blipFill rotWithShape="1">
              <a:blip r:embed="rId2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70" name="Google Shape;2270;p65"/>
            <p:cNvSpPr/>
            <p:nvPr/>
          </p:nvSpPr>
          <p:spPr>
            <a:xfrm>
              <a:off x="6924818" y="2520015"/>
              <a:ext cx="390109" cy="0"/>
            </a:xfrm>
            <a:custGeom>
              <a:rect b="b" l="l" r="r" t="t"/>
              <a:pathLst>
                <a:path extrusionOk="0" h="120000" w="1104900">
                  <a:moveTo>
                    <a:pt x="1104898"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71" name="Google Shape;2271;p65"/>
            <p:cNvSpPr/>
            <p:nvPr/>
          </p:nvSpPr>
          <p:spPr>
            <a:xfrm>
              <a:off x="6908510" y="2745556"/>
              <a:ext cx="422638" cy="40628"/>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72" name="Google Shape;2272;p65"/>
            <p:cNvSpPr/>
            <p:nvPr/>
          </p:nvSpPr>
          <p:spPr>
            <a:xfrm>
              <a:off x="6924818" y="2758369"/>
              <a:ext cx="390109" cy="0"/>
            </a:xfrm>
            <a:custGeom>
              <a:rect b="b" l="l" r="r" t="t"/>
              <a:pathLst>
                <a:path extrusionOk="0" h="120000" w="1104900">
                  <a:moveTo>
                    <a:pt x="1104898"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73" name="Google Shape;2273;p65"/>
            <p:cNvSpPr/>
            <p:nvPr/>
          </p:nvSpPr>
          <p:spPr>
            <a:xfrm>
              <a:off x="8119869" y="2132881"/>
              <a:ext cx="39622" cy="745936"/>
            </a:xfrm>
            <a:prstGeom prst="rect">
              <a:avLst/>
            </a:prstGeom>
            <a:blipFill rotWithShape="1">
              <a:blip r:embed="rId2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74" name="Google Shape;2274;p65"/>
            <p:cNvSpPr/>
            <p:nvPr/>
          </p:nvSpPr>
          <p:spPr>
            <a:xfrm>
              <a:off x="8138129" y="2142887"/>
              <a:ext cx="3363" cy="711085"/>
            </a:xfrm>
            <a:custGeom>
              <a:rect b="b" l="l" r="r" t="t"/>
              <a:pathLst>
                <a:path extrusionOk="0" h="1818639" w="9525">
                  <a:moveTo>
                    <a:pt x="0" y="0"/>
                  </a:moveTo>
                  <a:lnTo>
                    <a:pt x="9358" y="1818105"/>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75" name="Google Shape;2275;p65"/>
            <p:cNvSpPr/>
            <p:nvPr/>
          </p:nvSpPr>
          <p:spPr>
            <a:xfrm>
              <a:off x="7926160" y="2368525"/>
              <a:ext cx="403560" cy="43878"/>
            </a:xfrm>
            <a:prstGeom prst="rect">
              <a:avLst/>
            </a:prstGeom>
            <a:blipFill rotWithShape="1">
              <a:blip r:embed="rId2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76" name="Google Shape;2276;p65"/>
            <p:cNvSpPr/>
            <p:nvPr/>
          </p:nvSpPr>
          <p:spPr>
            <a:xfrm>
              <a:off x="7941836" y="2381240"/>
              <a:ext cx="372397" cy="3476"/>
            </a:xfrm>
            <a:custGeom>
              <a:rect b="b" l="l" r="r" t="t"/>
              <a:pathLst>
                <a:path extrusionOk="0" h="8889" w="1054734">
                  <a:moveTo>
                    <a:pt x="1054266" y="8594"/>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77" name="Google Shape;2277;p65"/>
            <p:cNvSpPr/>
            <p:nvPr/>
          </p:nvSpPr>
          <p:spPr>
            <a:xfrm>
              <a:off x="7946705" y="2586293"/>
              <a:ext cx="383015" cy="40628"/>
            </a:xfrm>
            <a:prstGeom prst="rect">
              <a:avLst/>
            </a:prstGeom>
            <a:blipFill rotWithShape="1">
              <a:blip r:embed="rId2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78" name="Google Shape;2278;p65"/>
            <p:cNvSpPr/>
            <p:nvPr/>
          </p:nvSpPr>
          <p:spPr>
            <a:xfrm>
              <a:off x="7962191" y="2598685"/>
              <a:ext cx="351994" cy="0"/>
            </a:xfrm>
            <a:custGeom>
              <a:rect b="b" l="l" r="r" t="t"/>
              <a:pathLst>
                <a:path extrusionOk="0" h="120000" w="996950">
                  <a:moveTo>
                    <a:pt x="996613"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79" name="Google Shape;2279;p65"/>
            <p:cNvSpPr/>
            <p:nvPr/>
          </p:nvSpPr>
          <p:spPr>
            <a:xfrm>
              <a:off x="5527933" y="2310411"/>
              <a:ext cx="2567541" cy="820579"/>
            </a:xfrm>
            <a:custGeom>
              <a:rect b="b" l="l" r="r" t="t"/>
              <a:pathLst>
                <a:path extrusionOk="0" h="2098675" w="7272020">
                  <a:moveTo>
                    <a:pt x="0" y="0"/>
                  </a:moveTo>
                  <a:lnTo>
                    <a:pt x="809" y="38417"/>
                  </a:lnTo>
                  <a:lnTo>
                    <a:pt x="3224" y="76822"/>
                  </a:lnTo>
                  <a:lnTo>
                    <a:pt x="7225" y="115204"/>
                  </a:lnTo>
                  <a:lnTo>
                    <a:pt x="12792" y="153552"/>
                  </a:lnTo>
                  <a:lnTo>
                    <a:pt x="19905" y="191855"/>
                  </a:lnTo>
                  <a:lnTo>
                    <a:pt x="28544" y="230100"/>
                  </a:lnTo>
                  <a:lnTo>
                    <a:pt x="38690" y="268276"/>
                  </a:lnTo>
                  <a:lnTo>
                    <a:pt x="49829" y="304851"/>
                  </a:lnTo>
                  <a:lnTo>
                    <a:pt x="62320" y="341341"/>
                  </a:lnTo>
                  <a:lnTo>
                    <a:pt x="76147" y="377737"/>
                  </a:lnTo>
                  <a:lnTo>
                    <a:pt x="91290" y="414029"/>
                  </a:lnTo>
                  <a:lnTo>
                    <a:pt x="107734" y="450206"/>
                  </a:lnTo>
                  <a:lnTo>
                    <a:pt x="124696" y="484759"/>
                  </a:lnTo>
                  <a:lnTo>
                    <a:pt x="142820" y="519189"/>
                  </a:lnTo>
                  <a:lnTo>
                    <a:pt x="162091" y="553487"/>
                  </a:lnTo>
                  <a:lnTo>
                    <a:pt x="182493" y="587644"/>
                  </a:lnTo>
                  <a:lnTo>
                    <a:pt x="203052" y="620176"/>
                  </a:lnTo>
                  <a:lnTo>
                    <a:pt x="224619" y="652562"/>
                  </a:lnTo>
                  <a:lnTo>
                    <a:pt x="247180" y="684795"/>
                  </a:lnTo>
                  <a:lnTo>
                    <a:pt x="270721" y="716868"/>
                  </a:lnTo>
                  <a:lnTo>
                    <a:pt x="294094" y="747326"/>
                  </a:lnTo>
                  <a:lnTo>
                    <a:pt x="318337" y="777624"/>
                  </a:lnTo>
                  <a:lnTo>
                    <a:pt x="343436" y="807754"/>
                  </a:lnTo>
                  <a:lnTo>
                    <a:pt x="369382" y="837711"/>
                  </a:lnTo>
                  <a:lnTo>
                    <a:pt x="394867" y="866073"/>
                  </a:lnTo>
                  <a:lnTo>
                    <a:pt x="421099" y="894266"/>
                  </a:lnTo>
                  <a:lnTo>
                    <a:pt x="448066" y="922283"/>
                  </a:lnTo>
                  <a:lnTo>
                    <a:pt x="475760" y="950119"/>
                  </a:lnTo>
                  <a:lnTo>
                    <a:pt x="504169" y="977767"/>
                  </a:lnTo>
                  <a:lnTo>
                    <a:pt x="533284" y="1005222"/>
                  </a:lnTo>
                  <a:lnTo>
                    <a:pt x="561587" y="1031120"/>
                  </a:lnTo>
                  <a:lnTo>
                    <a:pt x="590510" y="1056834"/>
                  </a:lnTo>
                  <a:lnTo>
                    <a:pt x="620042" y="1082357"/>
                  </a:lnTo>
                  <a:lnTo>
                    <a:pt x="650176" y="1107687"/>
                  </a:lnTo>
                  <a:lnTo>
                    <a:pt x="680903" y="1132816"/>
                  </a:lnTo>
                  <a:lnTo>
                    <a:pt x="712214" y="1157741"/>
                  </a:lnTo>
                  <a:lnTo>
                    <a:pt x="742407" y="1181160"/>
                  </a:lnTo>
                  <a:lnTo>
                    <a:pt x="762820" y="1196666"/>
                  </a:lnTo>
                  <a:lnTo>
                    <a:pt x="764531" y="1197955"/>
                  </a:lnTo>
                  <a:lnTo>
                    <a:pt x="795596" y="1221040"/>
                  </a:lnTo>
                  <a:lnTo>
                    <a:pt x="827158" y="1243925"/>
                  </a:lnTo>
                  <a:lnTo>
                    <a:pt x="859209" y="1266606"/>
                  </a:lnTo>
                  <a:lnTo>
                    <a:pt x="891741" y="1289079"/>
                  </a:lnTo>
                  <a:lnTo>
                    <a:pt x="911856" y="1302707"/>
                  </a:lnTo>
                  <a:lnTo>
                    <a:pt x="913693" y="1303943"/>
                  </a:lnTo>
                  <a:lnTo>
                    <a:pt x="935853" y="1318710"/>
                  </a:lnTo>
                  <a:lnTo>
                    <a:pt x="937709" y="1319937"/>
                  </a:lnTo>
                  <a:lnTo>
                    <a:pt x="939567" y="1321163"/>
                  </a:lnTo>
                  <a:lnTo>
                    <a:pt x="941426" y="1322387"/>
                  </a:lnTo>
                  <a:lnTo>
                    <a:pt x="943286" y="1323612"/>
                  </a:lnTo>
                  <a:lnTo>
                    <a:pt x="977015" y="1345532"/>
                  </a:lnTo>
                  <a:lnTo>
                    <a:pt x="1007378" y="1364829"/>
                  </a:lnTo>
                  <a:lnTo>
                    <a:pt x="1009287" y="1366030"/>
                  </a:lnTo>
                  <a:lnTo>
                    <a:pt x="1011199" y="1367229"/>
                  </a:lnTo>
                  <a:lnTo>
                    <a:pt x="1013111" y="1368428"/>
                  </a:lnTo>
                  <a:lnTo>
                    <a:pt x="1015025" y="1369626"/>
                  </a:lnTo>
                  <a:lnTo>
                    <a:pt x="1016939" y="1370823"/>
                  </a:lnTo>
                  <a:lnTo>
                    <a:pt x="1018856" y="1372019"/>
                  </a:lnTo>
                  <a:lnTo>
                    <a:pt x="1020774" y="1373216"/>
                  </a:lnTo>
                  <a:lnTo>
                    <a:pt x="1022693" y="1374411"/>
                  </a:lnTo>
                  <a:lnTo>
                    <a:pt x="1024613" y="1375605"/>
                  </a:lnTo>
                  <a:lnTo>
                    <a:pt x="1026535" y="1376799"/>
                  </a:lnTo>
                  <a:lnTo>
                    <a:pt x="1028459" y="1377992"/>
                  </a:lnTo>
                  <a:lnTo>
                    <a:pt x="1030383" y="1379185"/>
                  </a:lnTo>
                  <a:lnTo>
                    <a:pt x="1063311" y="1399345"/>
                  </a:lnTo>
                  <a:lnTo>
                    <a:pt x="1075026" y="1406411"/>
                  </a:lnTo>
                  <a:lnTo>
                    <a:pt x="1076983" y="1407587"/>
                  </a:lnTo>
                  <a:lnTo>
                    <a:pt x="1110459" y="1427451"/>
                  </a:lnTo>
                  <a:lnTo>
                    <a:pt x="1120378" y="1433253"/>
                  </a:lnTo>
                  <a:lnTo>
                    <a:pt x="1122365" y="1434412"/>
                  </a:lnTo>
                  <a:lnTo>
                    <a:pt x="1140313" y="1444801"/>
                  </a:lnTo>
                  <a:lnTo>
                    <a:pt x="1142313" y="1445952"/>
                  </a:lnTo>
                  <a:lnTo>
                    <a:pt x="1144315" y="1447102"/>
                  </a:lnTo>
                  <a:lnTo>
                    <a:pt x="1146319" y="1448251"/>
                  </a:lnTo>
                  <a:lnTo>
                    <a:pt x="1148323" y="1449400"/>
                  </a:lnTo>
                  <a:lnTo>
                    <a:pt x="1150329" y="1450547"/>
                  </a:lnTo>
                  <a:lnTo>
                    <a:pt x="1152336" y="1451695"/>
                  </a:lnTo>
                  <a:lnTo>
                    <a:pt x="1154345" y="1452841"/>
                  </a:lnTo>
                  <a:lnTo>
                    <a:pt x="1166423" y="1459701"/>
                  </a:lnTo>
                  <a:lnTo>
                    <a:pt x="1168440" y="1460842"/>
                  </a:lnTo>
                  <a:lnTo>
                    <a:pt x="1202931" y="1480119"/>
                  </a:lnTo>
                  <a:lnTo>
                    <a:pt x="1204971" y="1481247"/>
                  </a:lnTo>
                  <a:lnTo>
                    <a:pt x="1239847" y="1500287"/>
                  </a:lnTo>
                  <a:lnTo>
                    <a:pt x="1256384" y="1509168"/>
                  </a:lnTo>
                  <a:lnTo>
                    <a:pt x="1258456" y="1510275"/>
                  </a:lnTo>
                  <a:lnTo>
                    <a:pt x="1260530" y="1511381"/>
                  </a:lnTo>
                  <a:lnTo>
                    <a:pt x="1262605" y="1512486"/>
                  </a:lnTo>
                  <a:lnTo>
                    <a:pt x="1264681" y="1513590"/>
                  </a:lnTo>
                  <a:lnTo>
                    <a:pt x="1266759" y="1514693"/>
                  </a:lnTo>
                  <a:lnTo>
                    <a:pt x="1268837" y="1515796"/>
                  </a:lnTo>
                  <a:lnTo>
                    <a:pt x="1270917" y="1516898"/>
                  </a:lnTo>
                  <a:lnTo>
                    <a:pt x="1272998" y="1517999"/>
                  </a:lnTo>
                  <a:lnTo>
                    <a:pt x="1275081" y="1519099"/>
                  </a:lnTo>
                  <a:lnTo>
                    <a:pt x="1277164" y="1520199"/>
                  </a:lnTo>
                  <a:lnTo>
                    <a:pt x="1279249" y="1521297"/>
                  </a:lnTo>
                  <a:lnTo>
                    <a:pt x="1281335" y="1522395"/>
                  </a:lnTo>
                  <a:lnTo>
                    <a:pt x="1283422" y="1523492"/>
                  </a:lnTo>
                  <a:lnTo>
                    <a:pt x="1285511" y="1524588"/>
                  </a:lnTo>
                  <a:lnTo>
                    <a:pt x="1287600" y="1525684"/>
                  </a:lnTo>
                  <a:lnTo>
                    <a:pt x="1323307" y="1544182"/>
                  </a:lnTo>
                  <a:lnTo>
                    <a:pt x="1325417" y="1545263"/>
                  </a:lnTo>
                  <a:lnTo>
                    <a:pt x="1344471" y="1554954"/>
                  </a:lnTo>
                  <a:lnTo>
                    <a:pt x="1346593" y="1556027"/>
                  </a:lnTo>
                  <a:lnTo>
                    <a:pt x="1348718" y="1557098"/>
                  </a:lnTo>
                  <a:lnTo>
                    <a:pt x="1350843" y="1558169"/>
                  </a:lnTo>
                  <a:lnTo>
                    <a:pt x="1352969" y="1559239"/>
                  </a:lnTo>
                  <a:lnTo>
                    <a:pt x="1355097" y="1560309"/>
                  </a:lnTo>
                  <a:lnTo>
                    <a:pt x="1357226" y="1561377"/>
                  </a:lnTo>
                  <a:lnTo>
                    <a:pt x="1359355" y="1562445"/>
                  </a:lnTo>
                  <a:lnTo>
                    <a:pt x="1361486" y="1563512"/>
                  </a:lnTo>
                  <a:lnTo>
                    <a:pt x="1363619" y="1564578"/>
                  </a:lnTo>
                  <a:lnTo>
                    <a:pt x="1365752" y="1565643"/>
                  </a:lnTo>
                  <a:lnTo>
                    <a:pt x="1367887" y="1566707"/>
                  </a:lnTo>
                  <a:lnTo>
                    <a:pt x="1370022" y="1567771"/>
                  </a:lnTo>
                  <a:lnTo>
                    <a:pt x="1382861" y="1574134"/>
                  </a:lnTo>
                  <a:lnTo>
                    <a:pt x="1385004" y="1575192"/>
                  </a:lnTo>
                  <a:lnTo>
                    <a:pt x="1410819" y="1587818"/>
                  </a:lnTo>
                  <a:lnTo>
                    <a:pt x="1412977" y="1588865"/>
                  </a:lnTo>
                  <a:lnTo>
                    <a:pt x="1443316" y="1603429"/>
                  </a:lnTo>
                  <a:lnTo>
                    <a:pt x="1445491" y="1604463"/>
                  </a:lnTo>
                  <a:lnTo>
                    <a:pt x="1480449" y="1620889"/>
                  </a:lnTo>
                  <a:lnTo>
                    <a:pt x="1489232" y="1624960"/>
                  </a:lnTo>
                  <a:lnTo>
                    <a:pt x="1491430" y="1625976"/>
                  </a:lnTo>
                  <a:lnTo>
                    <a:pt x="1517897" y="1638096"/>
                  </a:lnTo>
                  <a:lnTo>
                    <a:pt x="1520109" y="1639101"/>
                  </a:lnTo>
                  <a:lnTo>
                    <a:pt x="1546743" y="1651083"/>
                  </a:lnTo>
                  <a:lnTo>
                    <a:pt x="1548969" y="1652076"/>
                  </a:lnTo>
                  <a:lnTo>
                    <a:pt x="1584733" y="1667838"/>
                  </a:lnTo>
                  <a:lnTo>
                    <a:pt x="1598213" y="1673689"/>
                  </a:lnTo>
                  <a:lnTo>
                    <a:pt x="1600463" y="1674662"/>
                  </a:lnTo>
                  <a:lnTo>
                    <a:pt x="1613986" y="1680474"/>
                  </a:lnTo>
                  <a:lnTo>
                    <a:pt x="1616243" y="1681440"/>
                  </a:lnTo>
                  <a:lnTo>
                    <a:pt x="1618501" y="1682405"/>
                  </a:lnTo>
                  <a:lnTo>
                    <a:pt x="1620761" y="1683369"/>
                  </a:lnTo>
                  <a:lnTo>
                    <a:pt x="1623021" y="1684331"/>
                  </a:lnTo>
                  <a:lnTo>
                    <a:pt x="1625283" y="1685293"/>
                  </a:lnTo>
                  <a:lnTo>
                    <a:pt x="1627545" y="1686255"/>
                  </a:lnTo>
                  <a:lnTo>
                    <a:pt x="1629809" y="1687215"/>
                  </a:lnTo>
                  <a:lnTo>
                    <a:pt x="1632073" y="1688174"/>
                  </a:lnTo>
                  <a:lnTo>
                    <a:pt x="1634339" y="1689132"/>
                  </a:lnTo>
                  <a:lnTo>
                    <a:pt x="1636605" y="1690090"/>
                  </a:lnTo>
                  <a:lnTo>
                    <a:pt x="1638873" y="1691046"/>
                  </a:lnTo>
                  <a:lnTo>
                    <a:pt x="1641141" y="1692002"/>
                  </a:lnTo>
                  <a:lnTo>
                    <a:pt x="1643411" y="1692956"/>
                  </a:lnTo>
                  <a:lnTo>
                    <a:pt x="1682143" y="1709043"/>
                  </a:lnTo>
                  <a:lnTo>
                    <a:pt x="1718856" y="1723936"/>
                  </a:lnTo>
                  <a:lnTo>
                    <a:pt x="1755813" y="1738586"/>
                  </a:lnTo>
                  <a:lnTo>
                    <a:pt x="1793011" y="1752990"/>
                  </a:lnTo>
                  <a:lnTo>
                    <a:pt x="1830444" y="1767146"/>
                  </a:lnTo>
                  <a:lnTo>
                    <a:pt x="1868105" y="1781050"/>
                  </a:lnTo>
                  <a:lnTo>
                    <a:pt x="1894129" y="1790461"/>
                  </a:lnTo>
                  <a:lnTo>
                    <a:pt x="1896499" y="1791311"/>
                  </a:lnTo>
                  <a:lnTo>
                    <a:pt x="1934551" y="1804767"/>
                  </a:lnTo>
                  <a:lnTo>
                    <a:pt x="1972817" y="1817963"/>
                  </a:lnTo>
                  <a:lnTo>
                    <a:pt x="1977615" y="1819594"/>
                  </a:lnTo>
                  <a:lnTo>
                    <a:pt x="1980015" y="1820409"/>
                  </a:lnTo>
                  <a:lnTo>
                    <a:pt x="1982416" y="1821221"/>
                  </a:lnTo>
                  <a:lnTo>
                    <a:pt x="1984818" y="1822034"/>
                  </a:lnTo>
                  <a:lnTo>
                    <a:pt x="1987221" y="1822844"/>
                  </a:lnTo>
                  <a:lnTo>
                    <a:pt x="2013705" y="1831696"/>
                  </a:lnTo>
                  <a:lnTo>
                    <a:pt x="2016117" y="1832495"/>
                  </a:lnTo>
                  <a:lnTo>
                    <a:pt x="2018531" y="1833292"/>
                  </a:lnTo>
                  <a:lnTo>
                    <a:pt x="2020945" y="1834088"/>
                  </a:lnTo>
                  <a:lnTo>
                    <a:pt x="2023359" y="1834884"/>
                  </a:lnTo>
                  <a:lnTo>
                    <a:pt x="2059676" y="1846689"/>
                  </a:lnTo>
                  <a:lnTo>
                    <a:pt x="2096167" y="1858256"/>
                  </a:lnTo>
                  <a:lnTo>
                    <a:pt x="2132828" y="1869585"/>
                  </a:lnTo>
                  <a:lnTo>
                    <a:pt x="2167195" y="1879939"/>
                  </a:lnTo>
                  <a:lnTo>
                    <a:pt x="2169655" y="1880671"/>
                  </a:lnTo>
                  <a:lnTo>
                    <a:pt x="2172115" y="1881401"/>
                  </a:lnTo>
                  <a:lnTo>
                    <a:pt x="2174577" y="1882130"/>
                  </a:lnTo>
                  <a:lnTo>
                    <a:pt x="2177039" y="1882859"/>
                  </a:lnTo>
                  <a:lnTo>
                    <a:pt x="2214059" y="1893651"/>
                  </a:lnTo>
                  <a:lnTo>
                    <a:pt x="2251236" y="1904196"/>
                  </a:lnTo>
                  <a:lnTo>
                    <a:pt x="2288564" y="1914491"/>
                  </a:lnTo>
                  <a:lnTo>
                    <a:pt x="2291058" y="1915168"/>
                  </a:lnTo>
                  <a:lnTo>
                    <a:pt x="2293552" y="1915845"/>
                  </a:lnTo>
                  <a:lnTo>
                    <a:pt x="2306035" y="1919209"/>
                  </a:lnTo>
                  <a:lnTo>
                    <a:pt x="2308533" y="1919879"/>
                  </a:lnTo>
                  <a:lnTo>
                    <a:pt x="2311032" y="1920547"/>
                  </a:lnTo>
                  <a:lnTo>
                    <a:pt x="2313532" y="1921214"/>
                  </a:lnTo>
                  <a:lnTo>
                    <a:pt x="2316032" y="1921881"/>
                  </a:lnTo>
                  <a:lnTo>
                    <a:pt x="2331048" y="1925853"/>
                  </a:lnTo>
                  <a:lnTo>
                    <a:pt x="2333553" y="1926512"/>
                  </a:lnTo>
                  <a:lnTo>
                    <a:pt x="2336058" y="1927169"/>
                  </a:lnTo>
                  <a:lnTo>
                    <a:pt x="2338564" y="1927825"/>
                  </a:lnTo>
                  <a:lnTo>
                    <a:pt x="2341071" y="1928479"/>
                  </a:lnTo>
                  <a:lnTo>
                    <a:pt x="2343578" y="1929133"/>
                  </a:lnTo>
                  <a:lnTo>
                    <a:pt x="2346086" y="1929786"/>
                  </a:lnTo>
                  <a:lnTo>
                    <a:pt x="2348595" y="1930437"/>
                  </a:lnTo>
                  <a:lnTo>
                    <a:pt x="2351104" y="1931087"/>
                  </a:lnTo>
                  <a:lnTo>
                    <a:pt x="2353614" y="1931736"/>
                  </a:lnTo>
                  <a:lnTo>
                    <a:pt x="2356124" y="1932385"/>
                  </a:lnTo>
                  <a:lnTo>
                    <a:pt x="2358635" y="1933031"/>
                  </a:lnTo>
                  <a:lnTo>
                    <a:pt x="2361147" y="1933677"/>
                  </a:lnTo>
                  <a:lnTo>
                    <a:pt x="2363660" y="1934321"/>
                  </a:lnTo>
                  <a:lnTo>
                    <a:pt x="2366172" y="1934965"/>
                  </a:lnTo>
                  <a:lnTo>
                    <a:pt x="2403940" y="1944478"/>
                  </a:lnTo>
                  <a:lnTo>
                    <a:pt x="2441843" y="1953731"/>
                  </a:lnTo>
                  <a:lnTo>
                    <a:pt x="2479875" y="1962721"/>
                  </a:lnTo>
                  <a:lnTo>
                    <a:pt x="2482415" y="1963311"/>
                  </a:lnTo>
                  <a:lnTo>
                    <a:pt x="2484955" y="1963900"/>
                  </a:lnTo>
                  <a:lnTo>
                    <a:pt x="2487497" y="1964488"/>
                  </a:lnTo>
                  <a:lnTo>
                    <a:pt x="2490039" y="1965074"/>
                  </a:lnTo>
                  <a:lnTo>
                    <a:pt x="2492581" y="1965660"/>
                  </a:lnTo>
                  <a:lnTo>
                    <a:pt x="2530781" y="1974296"/>
                  </a:lnTo>
                  <a:lnTo>
                    <a:pt x="2533331" y="1974863"/>
                  </a:lnTo>
                  <a:lnTo>
                    <a:pt x="2556314" y="1979905"/>
                  </a:lnTo>
                  <a:lnTo>
                    <a:pt x="2558870" y="1980460"/>
                  </a:lnTo>
                  <a:lnTo>
                    <a:pt x="2561427" y="1981013"/>
                  </a:lnTo>
                  <a:lnTo>
                    <a:pt x="2563984" y="1981565"/>
                  </a:lnTo>
                  <a:lnTo>
                    <a:pt x="2566542" y="1982115"/>
                  </a:lnTo>
                  <a:lnTo>
                    <a:pt x="2569100" y="1982665"/>
                  </a:lnTo>
                  <a:lnTo>
                    <a:pt x="2592148" y="1987556"/>
                  </a:lnTo>
                  <a:lnTo>
                    <a:pt x="2594711" y="1988094"/>
                  </a:lnTo>
                  <a:lnTo>
                    <a:pt x="2622942" y="1993925"/>
                  </a:lnTo>
                  <a:lnTo>
                    <a:pt x="2625511" y="1994449"/>
                  </a:lnTo>
                  <a:lnTo>
                    <a:pt x="2628081" y="1994970"/>
                  </a:lnTo>
                  <a:lnTo>
                    <a:pt x="2630651" y="1995491"/>
                  </a:lnTo>
                  <a:lnTo>
                    <a:pt x="2633222" y="1996010"/>
                  </a:lnTo>
                  <a:lnTo>
                    <a:pt x="2671842" y="2003651"/>
                  </a:lnTo>
                  <a:lnTo>
                    <a:pt x="2674421" y="2004150"/>
                  </a:lnTo>
                  <a:lnTo>
                    <a:pt x="2676999" y="2004649"/>
                  </a:lnTo>
                  <a:lnTo>
                    <a:pt x="2715737" y="2011975"/>
                  </a:lnTo>
                  <a:lnTo>
                    <a:pt x="2731261" y="2014827"/>
                  </a:lnTo>
                  <a:lnTo>
                    <a:pt x="2733849" y="2015299"/>
                  </a:lnTo>
                  <a:lnTo>
                    <a:pt x="2736439" y="2015768"/>
                  </a:lnTo>
                  <a:lnTo>
                    <a:pt x="2739029" y="2016237"/>
                  </a:lnTo>
                  <a:lnTo>
                    <a:pt x="2741619" y="2016704"/>
                  </a:lnTo>
                  <a:lnTo>
                    <a:pt x="2757168" y="2019481"/>
                  </a:lnTo>
                  <a:lnTo>
                    <a:pt x="2759761" y="2019940"/>
                  </a:lnTo>
                  <a:lnTo>
                    <a:pt x="2798707" y="2026666"/>
                  </a:lnTo>
                  <a:lnTo>
                    <a:pt x="2809107" y="2028411"/>
                  </a:lnTo>
                  <a:lnTo>
                    <a:pt x="2811708" y="2028845"/>
                  </a:lnTo>
                  <a:lnTo>
                    <a:pt x="2848167" y="2034775"/>
                  </a:lnTo>
                  <a:lnTo>
                    <a:pt x="2850774" y="2035190"/>
                  </a:lnTo>
                  <a:lnTo>
                    <a:pt x="2889924" y="2041246"/>
                  </a:lnTo>
                  <a:lnTo>
                    <a:pt x="2929155" y="2047011"/>
                  </a:lnTo>
                  <a:lnTo>
                    <a:pt x="2942249" y="2048867"/>
                  </a:lnTo>
                  <a:lnTo>
                    <a:pt x="2944869" y="2049235"/>
                  </a:lnTo>
                  <a:lnTo>
                    <a:pt x="2968462" y="2052482"/>
                  </a:lnTo>
                  <a:lnTo>
                    <a:pt x="2971085" y="2052837"/>
                  </a:lnTo>
                  <a:lnTo>
                    <a:pt x="2973709" y="2053189"/>
                  </a:lnTo>
                  <a:lnTo>
                    <a:pt x="2976332" y="2053541"/>
                  </a:lnTo>
                  <a:lnTo>
                    <a:pt x="2978956" y="2053891"/>
                  </a:lnTo>
                  <a:lnTo>
                    <a:pt x="2994707" y="2055965"/>
                  </a:lnTo>
                  <a:lnTo>
                    <a:pt x="2997333" y="2056307"/>
                  </a:lnTo>
                  <a:lnTo>
                    <a:pt x="3018354" y="2058987"/>
                  </a:lnTo>
                  <a:lnTo>
                    <a:pt x="3020983" y="2059317"/>
                  </a:lnTo>
                  <a:lnTo>
                    <a:pt x="3023612" y="2059644"/>
                  </a:lnTo>
                  <a:lnTo>
                    <a:pt x="3026241" y="2059971"/>
                  </a:lnTo>
                  <a:lnTo>
                    <a:pt x="3028871" y="2060296"/>
                  </a:lnTo>
                  <a:lnTo>
                    <a:pt x="3042025" y="2061901"/>
                  </a:lnTo>
                  <a:lnTo>
                    <a:pt x="3044656" y="2062219"/>
                  </a:lnTo>
                  <a:lnTo>
                    <a:pt x="3047288" y="2062534"/>
                  </a:lnTo>
                  <a:lnTo>
                    <a:pt x="3049920" y="2062849"/>
                  </a:lnTo>
                  <a:lnTo>
                    <a:pt x="3052552" y="2063162"/>
                  </a:lnTo>
                  <a:lnTo>
                    <a:pt x="3092071" y="2067697"/>
                  </a:lnTo>
                  <a:lnTo>
                    <a:pt x="3131648" y="2071929"/>
                  </a:lnTo>
                  <a:lnTo>
                    <a:pt x="3152778" y="2074060"/>
                  </a:lnTo>
                  <a:lnTo>
                    <a:pt x="3155420" y="2074321"/>
                  </a:lnTo>
                  <a:lnTo>
                    <a:pt x="3158063" y="2074579"/>
                  </a:lnTo>
                  <a:lnTo>
                    <a:pt x="3160705" y="2074837"/>
                  </a:lnTo>
                  <a:lnTo>
                    <a:pt x="3163349" y="2075093"/>
                  </a:lnTo>
                  <a:lnTo>
                    <a:pt x="3165992" y="2075348"/>
                  </a:lnTo>
                  <a:lnTo>
                    <a:pt x="3168635" y="2075602"/>
                  </a:lnTo>
                  <a:lnTo>
                    <a:pt x="3171279" y="2075854"/>
                  </a:lnTo>
                  <a:lnTo>
                    <a:pt x="3173923" y="2076104"/>
                  </a:lnTo>
                  <a:lnTo>
                    <a:pt x="3176567" y="2076354"/>
                  </a:lnTo>
                  <a:lnTo>
                    <a:pt x="3179211" y="2076602"/>
                  </a:lnTo>
                  <a:lnTo>
                    <a:pt x="3181856" y="2076848"/>
                  </a:lnTo>
                  <a:lnTo>
                    <a:pt x="3184500" y="2077094"/>
                  </a:lnTo>
                  <a:lnTo>
                    <a:pt x="3224197" y="2080606"/>
                  </a:lnTo>
                  <a:lnTo>
                    <a:pt x="3263939" y="2083807"/>
                  </a:lnTo>
                  <a:lnTo>
                    <a:pt x="3303720" y="2086693"/>
                  </a:lnTo>
                  <a:lnTo>
                    <a:pt x="3306373" y="2086875"/>
                  </a:lnTo>
                  <a:lnTo>
                    <a:pt x="3322297" y="2087931"/>
                  </a:lnTo>
                  <a:lnTo>
                    <a:pt x="3324951" y="2088103"/>
                  </a:lnTo>
                  <a:lnTo>
                    <a:pt x="3354161" y="2089893"/>
                  </a:lnTo>
                  <a:lnTo>
                    <a:pt x="3356817" y="2090048"/>
                  </a:lnTo>
                  <a:lnTo>
                    <a:pt x="3372756" y="2090943"/>
                  </a:lnTo>
                  <a:lnTo>
                    <a:pt x="3375413" y="2091088"/>
                  </a:lnTo>
                  <a:lnTo>
                    <a:pt x="3401991" y="2092451"/>
                  </a:lnTo>
                  <a:lnTo>
                    <a:pt x="3404649" y="2092580"/>
                  </a:lnTo>
                  <a:lnTo>
                    <a:pt x="3444538" y="2094335"/>
                  </a:lnTo>
                  <a:lnTo>
                    <a:pt x="3457839" y="2094847"/>
                  </a:lnTo>
                  <a:lnTo>
                    <a:pt x="3460499" y="2094946"/>
                  </a:lnTo>
                  <a:lnTo>
                    <a:pt x="3492430" y="2096010"/>
                  </a:lnTo>
                  <a:lnTo>
                    <a:pt x="3495091" y="2096090"/>
                  </a:lnTo>
                  <a:lnTo>
                    <a:pt x="3497753" y="2096167"/>
                  </a:lnTo>
                  <a:lnTo>
                    <a:pt x="3500415" y="2096244"/>
                  </a:lnTo>
                  <a:lnTo>
                    <a:pt x="3503076" y="2096319"/>
                  </a:lnTo>
                  <a:lnTo>
                    <a:pt x="3521709" y="2096801"/>
                  </a:lnTo>
                  <a:lnTo>
                    <a:pt x="3524371" y="2096865"/>
                  </a:lnTo>
                  <a:lnTo>
                    <a:pt x="3553658" y="2097461"/>
                  </a:lnTo>
                  <a:lnTo>
                    <a:pt x="3556320" y="2097507"/>
                  </a:lnTo>
                  <a:lnTo>
                    <a:pt x="3558983" y="2097551"/>
                  </a:lnTo>
                  <a:lnTo>
                    <a:pt x="3561646" y="2097593"/>
                  </a:lnTo>
                  <a:lnTo>
                    <a:pt x="3564309" y="2097635"/>
                  </a:lnTo>
                  <a:lnTo>
                    <a:pt x="3604253" y="2098071"/>
                  </a:lnTo>
                  <a:lnTo>
                    <a:pt x="3625559" y="2098167"/>
                  </a:lnTo>
                  <a:lnTo>
                    <a:pt x="3628222" y="2098173"/>
                  </a:lnTo>
                  <a:lnTo>
                    <a:pt x="3630885" y="2098176"/>
                  </a:lnTo>
                  <a:lnTo>
                    <a:pt x="3633549" y="2098179"/>
                  </a:lnTo>
                  <a:lnTo>
                    <a:pt x="3636212" y="2098179"/>
                  </a:lnTo>
                  <a:lnTo>
                    <a:pt x="3638875" y="2098179"/>
                  </a:lnTo>
                  <a:lnTo>
                    <a:pt x="3641539" y="2098176"/>
                  </a:lnTo>
                  <a:lnTo>
                    <a:pt x="3644202" y="2098173"/>
                  </a:lnTo>
                  <a:lnTo>
                    <a:pt x="3646865" y="2098167"/>
                  </a:lnTo>
                  <a:lnTo>
                    <a:pt x="3649528" y="2098161"/>
                  </a:lnTo>
                  <a:lnTo>
                    <a:pt x="3681486" y="2097973"/>
                  </a:lnTo>
                  <a:lnTo>
                    <a:pt x="3684149" y="2097949"/>
                  </a:lnTo>
                  <a:lnTo>
                    <a:pt x="3708115" y="2097661"/>
                  </a:lnTo>
                  <a:lnTo>
                    <a:pt x="3710778" y="2097623"/>
                  </a:lnTo>
                  <a:lnTo>
                    <a:pt x="3750714" y="2096870"/>
                  </a:lnTo>
                  <a:lnTo>
                    <a:pt x="3766686" y="2096481"/>
                  </a:lnTo>
                  <a:lnTo>
                    <a:pt x="3769347" y="2096412"/>
                  </a:lnTo>
                  <a:lnTo>
                    <a:pt x="3772009" y="2096340"/>
                  </a:lnTo>
                  <a:lnTo>
                    <a:pt x="3774670" y="2096268"/>
                  </a:lnTo>
                  <a:lnTo>
                    <a:pt x="3777331" y="2096194"/>
                  </a:lnTo>
                  <a:lnTo>
                    <a:pt x="3817244" y="2094919"/>
                  </a:lnTo>
                  <a:lnTo>
                    <a:pt x="3843843" y="2093897"/>
                  </a:lnTo>
                  <a:lnTo>
                    <a:pt x="3846503" y="2093788"/>
                  </a:lnTo>
                  <a:lnTo>
                    <a:pt x="3849162" y="2093676"/>
                  </a:lnTo>
                  <a:lnTo>
                    <a:pt x="3851821" y="2093564"/>
                  </a:lnTo>
                  <a:lnTo>
                    <a:pt x="3854480" y="2093450"/>
                  </a:lnTo>
                  <a:lnTo>
                    <a:pt x="3894352" y="2091578"/>
                  </a:lnTo>
                  <a:lnTo>
                    <a:pt x="3934197" y="2089401"/>
                  </a:lnTo>
                  <a:lnTo>
                    <a:pt x="3971356" y="2087094"/>
                  </a:lnTo>
                  <a:lnTo>
                    <a:pt x="3974009" y="2086920"/>
                  </a:lnTo>
                  <a:lnTo>
                    <a:pt x="4013785" y="2084138"/>
                  </a:lnTo>
                  <a:lnTo>
                    <a:pt x="4019086" y="2083744"/>
                  </a:lnTo>
                  <a:lnTo>
                    <a:pt x="4021736" y="2083546"/>
                  </a:lnTo>
                  <a:lnTo>
                    <a:pt x="4061463" y="2080406"/>
                  </a:lnTo>
                  <a:lnTo>
                    <a:pt x="4074695" y="2079293"/>
                  </a:lnTo>
                  <a:lnTo>
                    <a:pt x="4077341" y="2079067"/>
                  </a:lnTo>
                  <a:lnTo>
                    <a:pt x="4095856" y="2077445"/>
                  </a:lnTo>
                  <a:lnTo>
                    <a:pt x="4098500" y="2077209"/>
                  </a:lnTo>
                  <a:lnTo>
                    <a:pt x="4101144" y="2076970"/>
                  </a:lnTo>
                  <a:lnTo>
                    <a:pt x="4103788" y="2076731"/>
                  </a:lnTo>
                  <a:lnTo>
                    <a:pt x="4106431" y="2076490"/>
                  </a:lnTo>
                  <a:lnTo>
                    <a:pt x="4146055" y="2072722"/>
                  </a:lnTo>
                  <a:lnTo>
                    <a:pt x="4148695" y="2072461"/>
                  </a:lnTo>
                  <a:lnTo>
                    <a:pt x="4151334" y="2072198"/>
                  </a:lnTo>
                  <a:lnTo>
                    <a:pt x="4153973" y="2071934"/>
                  </a:lnTo>
                  <a:lnTo>
                    <a:pt x="4156612" y="2071668"/>
                  </a:lnTo>
                  <a:lnTo>
                    <a:pt x="4159251" y="2071402"/>
                  </a:lnTo>
                  <a:lnTo>
                    <a:pt x="4198802" y="2067247"/>
                  </a:lnTo>
                  <a:lnTo>
                    <a:pt x="4206704" y="2066381"/>
                  </a:lnTo>
                  <a:lnTo>
                    <a:pt x="4209338" y="2066091"/>
                  </a:lnTo>
                  <a:lnTo>
                    <a:pt x="4248811" y="2061572"/>
                  </a:lnTo>
                  <a:lnTo>
                    <a:pt x="4261954" y="2060002"/>
                  </a:lnTo>
                  <a:lnTo>
                    <a:pt x="4264582" y="2059685"/>
                  </a:lnTo>
                  <a:lnTo>
                    <a:pt x="4267209" y="2059365"/>
                  </a:lnTo>
                  <a:lnTo>
                    <a:pt x="4269836" y="2059045"/>
                  </a:lnTo>
                  <a:lnTo>
                    <a:pt x="4272463" y="2058724"/>
                  </a:lnTo>
                  <a:lnTo>
                    <a:pt x="4311828" y="2053751"/>
                  </a:lnTo>
                  <a:lnTo>
                    <a:pt x="4317071" y="2053066"/>
                  </a:lnTo>
                  <a:lnTo>
                    <a:pt x="4319692" y="2052723"/>
                  </a:lnTo>
                  <a:lnTo>
                    <a:pt x="4322313" y="2052377"/>
                  </a:lnTo>
                  <a:lnTo>
                    <a:pt x="4324934" y="2052031"/>
                  </a:lnTo>
                  <a:lnTo>
                    <a:pt x="4327554" y="2051683"/>
                  </a:lnTo>
                  <a:lnTo>
                    <a:pt x="4366816" y="2046318"/>
                  </a:lnTo>
                  <a:lnTo>
                    <a:pt x="4387723" y="2043342"/>
                  </a:lnTo>
                  <a:lnTo>
                    <a:pt x="4390335" y="2042965"/>
                  </a:lnTo>
                  <a:lnTo>
                    <a:pt x="4411217" y="2039901"/>
                  </a:lnTo>
                  <a:lnTo>
                    <a:pt x="4413826" y="2039513"/>
                  </a:lnTo>
                  <a:lnTo>
                    <a:pt x="4445098" y="2034756"/>
                  </a:lnTo>
                  <a:lnTo>
                    <a:pt x="4447702" y="2034352"/>
                  </a:lnTo>
                  <a:lnTo>
                    <a:pt x="4463315" y="2031901"/>
                  </a:lnTo>
                  <a:lnTo>
                    <a:pt x="4465916" y="2031489"/>
                  </a:lnTo>
                  <a:lnTo>
                    <a:pt x="4468516" y="2031074"/>
                  </a:lnTo>
                  <a:lnTo>
                    <a:pt x="4471116" y="2030659"/>
                  </a:lnTo>
                  <a:lnTo>
                    <a:pt x="4473716" y="2030243"/>
                  </a:lnTo>
                  <a:lnTo>
                    <a:pt x="4476316" y="2029825"/>
                  </a:lnTo>
                  <a:lnTo>
                    <a:pt x="4478914" y="2029407"/>
                  </a:lnTo>
                  <a:lnTo>
                    <a:pt x="4481512" y="2028987"/>
                  </a:lnTo>
                  <a:lnTo>
                    <a:pt x="4484110" y="2028565"/>
                  </a:lnTo>
                  <a:lnTo>
                    <a:pt x="4486708" y="2028143"/>
                  </a:lnTo>
                  <a:lnTo>
                    <a:pt x="4499690" y="2026013"/>
                  </a:lnTo>
                  <a:lnTo>
                    <a:pt x="4502286" y="2025584"/>
                  </a:lnTo>
                  <a:lnTo>
                    <a:pt x="4530804" y="2020779"/>
                  </a:lnTo>
                  <a:lnTo>
                    <a:pt x="4533394" y="2020336"/>
                  </a:lnTo>
                  <a:lnTo>
                    <a:pt x="4572192" y="2013535"/>
                  </a:lnTo>
                  <a:lnTo>
                    <a:pt x="4610890" y="2006469"/>
                  </a:lnTo>
                  <a:lnTo>
                    <a:pt x="4649480" y="1999140"/>
                  </a:lnTo>
                  <a:lnTo>
                    <a:pt x="4680274" y="1993089"/>
                  </a:lnTo>
                  <a:lnTo>
                    <a:pt x="4682837" y="1992578"/>
                  </a:lnTo>
                  <a:lnTo>
                    <a:pt x="4698204" y="1989483"/>
                  </a:lnTo>
                  <a:lnTo>
                    <a:pt x="4700764" y="1988964"/>
                  </a:lnTo>
                  <a:lnTo>
                    <a:pt x="4716108" y="1985821"/>
                  </a:lnTo>
                  <a:lnTo>
                    <a:pt x="4718664" y="1985294"/>
                  </a:lnTo>
                  <a:lnTo>
                    <a:pt x="4756936" y="1977241"/>
                  </a:lnTo>
                  <a:lnTo>
                    <a:pt x="4759484" y="1976696"/>
                  </a:lnTo>
                  <a:lnTo>
                    <a:pt x="4795087" y="1968935"/>
                  </a:lnTo>
                  <a:lnTo>
                    <a:pt x="4797626" y="1968373"/>
                  </a:lnTo>
                  <a:lnTo>
                    <a:pt x="4835642" y="1959799"/>
                  </a:lnTo>
                  <a:lnTo>
                    <a:pt x="4840700" y="1958636"/>
                  </a:lnTo>
                  <a:lnTo>
                    <a:pt x="4843229" y="1958054"/>
                  </a:lnTo>
                  <a:lnTo>
                    <a:pt x="4855863" y="1955123"/>
                  </a:lnTo>
                  <a:lnTo>
                    <a:pt x="4858388" y="1954534"/>
                  </a:lnTo>
                  <a:lnTo>
                    <a:pt x="4860912" y="1953944"/>
                  </a:lnTo>
                  <a:lnTo>
                    <a:pt x="4863436" y="1953352"/>
                  </a:lnTo>
                  <a:lnTo>
                    <a:pt x="4865960" y="1952760"/>
                  </a:lnTo>
                  <a:lnTo>
                    <a:pt x="4886124" y="1947979"/>
                  </a:lnTo>
                  <a:lnTo>
                    <a:pt x="4888642" y="1947377"/>
                  </a:lnTo>
                  <a:lnTo>
                    <a:pt x="4926336" y="1938209"/>
                  </a:lnTo>
                  <a:lnTo>
                    <a:pt x="4946382" y="1933219"/>
                  </a:lnTo>
                  <a:lnTo>
                    <a:pt x="4948886" y="1932591"/>
                  </a:lnTo>
                  <a:lnTo>
                    <a:pt x="4983858" y="1923679"/>
                  </a:lnTo>
                  <a:lnTo>
                    <a:pt x="4986352" y="1923035"/>
                  </a:lnTo>
                  <a:lnTo>
                    <a:pt x="4988844" y="1922389"/>
                  </a:lnTo>
                  <a:lnTo>
                    <a:pt x="4991336" y="1921742"/>
                  </a:lnTo>
                  <a:lnTo>
                    <a:pt x="4993827" y="1921094"/>
                  </a:lnTo>
                  <a:lnTo>
                    <a:pt x="4996318" y="1920446"/>
                  </a:lnTo>
                  <a:lnTo>
                    <a:pt x="5008760" y="1917185"/>
                  </a:lnTo>
                  <a:lnTo>
                    <a:pt x="5011247" y="1916530"/>
                  </a:lnTo>
                  <a:lnTo>
                    <a:pt x="5048464" y="1906576"/>
                  </a:lnTo>
                  <a:lnTo>
                    <a:pt x="5070720" y="1900490"/>
                  </a:lnTo>
                  <a:lnTo>
                    <a:pt x="5073190" y="1899809"/>
                  </a:lnTo>
                  <a:lnTo>
                    <a:pt x="5075658" y="1899126"/>
                  </a:lnTo>
                  <a:lnTo>
                    <a:pt x="5078126" y="1898443"/>
                  </a:lnTo>
                  <a:lnTo>
                    <a:pt x="5080594" y="1897758"/>
                  </a:lnTo>
                  <a:lnTo>
                    <a:pt x="5083060" y="1897073"/>
                  </a:lnTo>
                  <a:lnTo>
                    <a:pt x="5085526" y="1896386"/>
                  </a:lnTo>
                  <a:lnTo>
                    <a:pt x="5087992" y="1895698"/>
                  </a:lnTo>
                  <a:lnTo>
                    <a:pt x="5090456" y="1895009"/>
                  </a:lnTo>
                  <a:lnTo>
                    <a:pt x="5092920" y="1894320"/>
                  </a:lnTo>
                  <a:lnTo>
                    <a:pt x="5105228" y="1890855"/>
                  </a:lnTo>
                  <a:lnTo>
                    <a:pt x="5107688" y="1890159"/>
                  </a:lnTo>
                  <a:lnTo>
                    <a:pt x="5132242" y="1883143"/>
                  </a:lnTo>
                  <a:lnTo>
                    <a:pt x="5134694" y="1882436"/>
                  </a:lnTo>
                  <a:lnTo>
                    <a:pt x="5149387" y="1878171"/>
                  </a:lnTo>
                  <a:lnTo>
                    <a:pt x="5151834" y="1877457"/>
                  </a:lnTo>
                  <a:lnTo>
                    <a:pt x="5154279" y="1876741"/>
                  </a:lnTo>
                  <a:lnTo>
                    <a:pt x="5156724" y="1876025"/>
                  </a:lnTo>
                  <a:lnTo>
                    <a:pt x="5159168" y="1875308"/>
                  </a:lnTo>
                  <a:lnTo>
                    <a:pt x="5161611" y="1874589"/>
                  </a:lnTo>
                  <a:lnTo>
                    <a:pt x="5164054" y="1873870"/>
                  </a:lnTo>
                  <a:lnTo>
                    <a:pt x="5166496" y="1873149"/>
                  </a:lnTo>
                  <a:lnTo>
                    <a:pt x="5168936" y="1872428"/>
                  </a:lnTo>
                  <a:lnTo>
                    <a:pt x="5171377" y="1871705"/>
                  </a:lnTo>
                  <a:lnTo>
                    <a:pt x="5173816" y="1870982"/>
                  </a:lnTo>
                  <a:lnTo>
                    <a:pt x="5176255" y="1870257"/>
                  </a:lnTo>
                  <a:lnTo>
                    <a:pt x="5178694" y="1869532"/>
                  </a:lnTo>
                  <a:lnTo>
                    <a:pt x="5195738" y="1864424"/>
                  </a:lnTo>
                  <a:lnTo>
                    <a:pt x="5198170" y="1863691"/>
                  </a:lnTo>
                  <a:lnTo>
                    <a:pt x="5236976" y="1851817"/>
                  </a:lnTo>
                  <a:lnTo>
                    <a:pt x="5275582" y="1839688"/>
                  </a:lnTo>
                  <a:lnTo>
                    <a:pt x="5313980" y="1827308"/>
                  </a:lnTo>
                  <a:lnTo>
                    <a:pt x="5352166" y="1814679"/>
                  </a:lnTo>
                  <a:lnTo>
                    <a:pt x="5390136" y="1801803"/>
                  </a:lnTo>
                  <a:lnTo>
                    <a:pt x="5427882" y="1788685"/>
                  </a:lnTo>
                  <a:lnTo>
                    <a:pt x="5465401" y="1775327"/>
                  </a:lnTo>
                  <a:lnTo>
                    <a:pt x="5502688" y="1761731"/>
                  </a:lnTo>
                  <a:lnTo>
                    <a:pt x="5539736" y="1747901"/>
                  </a:lnTo>
                  <a:lnTo>
                    <a:pt x="5576540" y="1733839"/>
                  </a:lnTo>
                  <a:lnTo>
                    <a:pt x="5613097" y="1719549"/>
                  </a:lnTo>
                  <a:lnTo>
                    <a:pt x="5649401" y="1705032"/>
                  </a:lnTo>
                  <a:lnTo>
                    <a:pt x="5660693" y="1700449"/>
                  </a:lnTo>
                  <a:lnTo>
                    <a:pt x="5662948" y="1699531"/>
                  </a:lnTo>
                  <a:lnTo>
                    <a:pt x="5665202" y="1698611"/>
                  </a:lnTo>
                  <a:lnTo>
                    <a:pt x="5667455" y="1697690"/>
                  </a:lnTo>
                  <a:lnTo>
                    <a:pt x="5669708" y="1696768"/>
                  </a:lnTo>
                  <a:lnTo>
                    <a:pt x="5671959" y="1695845"/>
                  </a:lnTo>
                  <a:lnTo>
                    <a:pt x="5674210" y="1694922"/>
                  </a:lnTo>
                  <a:lnTo>
                    <a:pt x="5685445" y="1690292"/>
                  </a:lnTo>
                  <a:lnTo>
                    <a:pt x="5687690" y="1689364"/>
                  </a:lnTo>
                  <a:lnTo>
                    <a:pt x="5689932" y="1688434"/>
                  </a:lnTo>
                  <a:lnTo>
                    <a:pt x="5692174" y="1687504"/>
                  </a:lnTo>
                  <a:lnTo>
                    <a:pt x="5694416" y="1686573"/>
                  </a:lnTo>
                  <a:lnTo>
                    <a:pt x="5718997" y="1676273"/>
                  </a:lnTo>
                  <a:lnTo>
                    <a:pt x="5721226" y="1675332"/>
                  </a:lnTo>
                  <a:lnTo>
                    <a:pt x="5747884" y="1663969"/>
                  </a:lnTo>
                  <a:lnTo>
                    <a:pt x="5750100" y="1663017"/>
                  </a:lnTo>
                  <a:lnTo>
                    <a:pt x="5752313" y="1662063"/>
                  </a:lnTo>
                  <a:lnTo>
                    <a:pt x="5754525" y="1661110"/>
                  </a:lnTo>
                  <a:lnTo>
                    <a:pt x="5756736" y="1660155"/>
                  </a:lnTo>
                  <a:lnTo>
                    <a:pt x="5758948" y="1659199"/>
                  </a:lnTo>
                  <a:lnTo>
                    <a:pt x="5761156" y="1658242"/>
                  </a:lnTo>
                  <a:lnTo>
                    <a:pt x="5763365" y="1657285"/>
                  </a:lnTo>
                  <a:lnTo>
                    <a:pt x="5765572" y="1656327"/>
                  </a:lnTo>
                  <a:lnTo>
                    <a:pt x="5767778" y="1655367"/>
                  </a:lnTo>
                  <a:lnTo>
                    <a:pt x="5769983" y="1654408"/>
                  </a:lnTo>
                  <a:lnTo>
                    <a:pt x="5772187" y="1653447"/>
                  </a:lnTo>
                  <a:lnTo>
                    <a:pt x="5774390" y="1652485"/>
                  </a:lnTo>
                  <a:lnTo>
                    <a:pt x="5776591" y="1651523"/>
                  </a:lnTo>
                  <a:lnTo>
                    <a:pt x="5778792" y="1650559"/>
                  </a:lnTo>
                  <a:lnTo>
                    <a:pt x="5780992" y="1649596"/>
                  </a:lnTo>
                  <a:lnTo>
                    <a:pt x="5783191" y="1648631"/>
                  </a:lnTo>
                  <a:lnTo>
                    <a:pt x="5785388" y="1647665"/>
                  </a:lnTo>
                  <a:lnTo>
                    <a:pt x="5787584" y="1646698"/>
                  </a:lnTo>
                  <a:lnTo>
                    <a:pt x="5789780" y="1645731"/>
                  </a:lnTo>
                  <a:lnTo>
                    <a:pt x="5824754" y="1630140"/>
                  </a:lnTo>
                  <a:lnTo>
                    <a:pt x="5831281" y="1627193"/>
                  </a:lnTo>
                  <a:lnTo>
                    <a:pt x="5833454" y="1626210"/>
                  </a:lnTo>
                  <a:lnTo>
                    <a:pt x="5844302" y="1621278"/>
                  </a:lnTo>
                  <a:lnTo>
                    <a:pt x="5846469" y="1620290"/>
                  </a:lnTo>
                  <a:lnTo>
                    <a:pt x="5857284" y="1615334"/>
                  </a:lnTo>
                  <a:lnTo>
                    <a:pt x="5859445" y="1614341"/>
                  </a:lnTo>
                  <a:lnTo>
                    <a:pt x="5861603" y="1613346"/>
                  </a:lnTo>
                  <a:lnTo>
                    <a:pt x="5863761" y="1612351"/>
                  </a:lnTo>
                  <a:lnTo>
                    <a:pt x="5865916" y="1611355"/>
                  </a:lnTo>
                  <a:lnTo>
                    <a:pt x="5895986" y="1597327"/>
                  </a:lnTo>
                  <a:lnTo>
                    <a:pt x="5898125" y="1596320"/>
                  </a:lnTo>
                  <a:lnTo>
                    <a:pt x="5934312" y="1579064"/>
                  </a:lnTo>
                  <a:lnTo>
                    <a:pt x="5957548" y="1567778"/>
                  </a:lnTo>
                  <a:lnTo>
                    <a:pt x="5959654" y="1566748"/>
                  </a:lnTo>
                  <a:lnTo>
                    <a:pt x="5961758" y="1565716"/>
                  </a:lnTo>
                  <a:lnTo>
                    <a:pt x="5963860" y="1564684"/>
                  </a:lnTo>
                  <a:lnTo>
                    <a:pt x="5965962" y="1563651"/>
                  </a:lnTo>
                  <a:lnTo>
                    <a:pt x="5968062" y="1562617"/>
                  </a:lnTo>
                  <a:lnTo>
                    <a:pt x="5970162" y="1561583"/>
                  </a:lnTo>
                  <a:lnTo>
                    <a:pt x="5972259" y="1560547"/>
                  </a:lnTo>
                  <a:lnTo>
                    <a:pt x="5974356" y="1559511"/>
                  </a:lnTo>
                  <a:lnTo>
                    <a:pt x="5976452" y="1558475"/>
                  </a:lnTo>
                  <a:lnTo>
                    <a:pt x="5991086" y="1551195"/>
                  </a:lnTo>
                  <a:lnTo>
                    <a:pt x="5993172" y="1550153"/>
                  </a:lnTo>
                  <a:lnTo>
                    <a:pt x="5995258" y="1549109"/>
                  </a:lnTo>
                  <a:lnTo>
                    <a:pt x="5997342" y="1548064"/>
                  </a:lnTo>
                  <a:lnTo>
                    <a:pt x="5999424" y="1547019"/>
                  </a:lnTo>
                  <a:lnTo>
                    <a:pt x="6001504" y="1545973"/>
                  </a:lnTo>
                  <a:lnTo>
                    <a:pt x="6003585" y="1544927"/>
                  </a:lnTo>
                  <a:lnTo>
                    <a:pt x="6005664" y="1543879"/>
                  </a:lnTo>
                  <a:lnTo>
                    <a:pt x="6007740" y="1542831"/>
                  </a:lnTo>
                  <a:lnTo>
                    <a:pt x="6009818" y="1541782"/>
                  </a:lnTo>
                  <a:lnTo>
                    <a:pt x="6024316" y="1534417"/>
                  </a:lnTo>
                  <a:lnTo>
                    <a:pt x="6026383" y="1533362"/>
                  </a:lnTo>
                  <a:lnTo>
                    <a:pt x="6053133" y="1519579"/>
                  </a:lnTo>
                  <a:lnTo>
                    <a:pt x="6055182" y="1518514"/>
                  </a:lnTo>
                  <a:lnTo>
                    <a:pt x="6057230" y="1517447"/>
                  </a:lnTo>
                  <a:lnTo>
                    <a:pt x="6059277" y="1516381"/>
                  </a:lnTo>
                  <a:lnTo>
                    <a:pt x="6061322" y="1515313"/>
                  </a:lnTo>
                  <a:lnTo>
                    <a:pt x="6075604" y="1507818"/>
                  </a:lnTo>
                  <a:lnTo>
                    <a:pt x="6077640" y="1506745"/>
                  </a:lnTo>
                  <a:lnTo>
                    <a:pt x="6095900" y="1497049"/>
                  </a:lnTo>
                  <a:lnTo>
                    <a:pt x="6097923" y="1495969"/>
                  </a:lnTo>
                  <a:lnTo>
                    <a:pt x="6099944" y="1494887"/>
                  </a:lnTo>
                  <a:lnTo>
                    <a:pt x="6101964" y="1493805"/>
                  </a:lnTo>
                  <a:lnTo>
                    <a:pt x="6103982" y="1492721"/>
                  </a:lnTo>
                  <a:lnTo>
                    <a:pt x="6106000" y="1491638"/>
                  </a:lnTo>
                  <a:lnTo>
                    <a:pt x="6108016" y="1490553"/>
                  </a:lnTo>
                  <a:lnTo>
                    <a:pt x="6110030" y="1489468"/>
                  </a:lnTo>
                  <a:lnTo>
                    <a:pt x="6112044" y="1488382"/>
                  </a:lnTo>
                  <a:lnTo>
                    <a:pt x="6114056" y="1487295"/>
                  </a:lnTo>
                  <a:lnTo>
                    <a:pt x="6116068" y="1486208"/>
                  </a:lnTo>
                  <a:lnTo>
                    <a:pt x="6118078" y="1485120"/>
                  </a:lnTo>
                  <a:lnTo>
                    <a:pt x="6120086" y="1484031"/>
                  </a:lnTo>
                  <a:lnTo>
                    <a:pt x="6122092" y="1482941"/>
                  </a:lnTo>
                  <a:lnTo>
                    <a:pt x="6124098" y="1481851"/>
                  </a:lnTo>
                  <a:lnTo>
                    <a:pt x="6134108" y="1476389"/>
                  </a:lnTo>
                  <a:lnTo>
                    <a:pt x="6136108" y="1475295"/>
                  </a:lnTo>
                  <a:lnTo>
                    <a:pt x="6138104" y="1474199"/>
                  </a:lnTo>
                  <a:lnTo>
                    <a:pt x="6140100" y="1473103"/>
                  </a:lnTo>
                  <a:lnTo>
                    <a:pt x="6142093" y="1472007"/>
                  </a:lnTo>
                  <a:lnTo>
                    <a:pt x="6144086" y="1470909"/>
                  </a:lnTo>
                  <a:lnTo>
                    <a:pt x="6146077" y="1469811"/>
                  </a:lnTo>
                  <a:lnTo>
                    <a:pt x="6148068" y="1468713"/>
                  </a:lnTo>
                  <a:lnTo>
                    <a:pt x="6159982" y="1462104"/>
                  </a:lnTo>
                  <a:lnTo>
                    <a:pt x="6161963" y="1461001"/>
                  </a:lnTo>
                  <a:lnTo>
                    <a:pt x="6171848" y="1455471"/>
                  </a:lnTo>
                  <a:lnTo>
                    <a:pt x="6173822" y="1454363"/>
                  </a:lnTo>
                  <a:lnTo>
                    <a:pt x="6201306" y="1438778"/>
                  </a:lnTo>
                  <a:lnTo>
                    <a:pt x="6203260" y="1437660"/>
                  </a:lnTo>
                  <a:lnTo>
                    <a:pt x="6220776" y="1427563"/>
                  </a:lnTo>
                  <a:lnTo>
                    <a:pt x="6222716" y="1426438"/>
                  </a:lnTo>
                  <a:lnTo>
                    <a:pt x="6224654" y="1425312"/>
                  </a:lnTo>
                  <a:lnTo>
                    <a:pt x="6226592" y="1424186"/>
                  </a:lnTo>
                  <a:lnTo>
                    <a:pt x="6228528" y="1423058"/>
                  </a:lnTo>
                  <a:lnTo>
                    <a:pt x="6230462" y="1421931"/>
                  </a:lnTo>
                  <a:lnTo>
                    <a:pt x="6232395" y="1420802"/>
                  </a:lnTo>
                  <a:lnTo>
                    <a:pt x="6234326" y="1419673"/>
                  </a:lnTo>
                  <a:lnTo>
                    <a:pt x="6236256" y="1418542"/>
                  </a:lnTo>
                  <a:lnTo>
                    <a:pt x="6238185" y="1417412"/>
                  </a:lnTo>
                  <a:lnTo>
                    <a:pt x="6263134" y="1402651"/>
                  </a:lnTo>
                  <a:lnTo>
                    <a:pt x="6265044" y="1401511"/>
                  </a:lnTo>
                  <a:lnTo>
                    <a:pt x="6280270" y="1392366"/>
                  </a:lnTo>
                  <a:lnTo>
                    <a:pt x="6282168" y="1391220"/>
                  </a:lnTo>
                  <a:lnTo>
                    <a:pt x="6284062" y="1390073"/>
                  </a:lnTo>
                  <a:lnTo>
                    <a:pt x="6285957" y="1388926"/>
                  </a:lnTo>
                  <a:lnTo>
                    <a:pt x="6287850" y="1387778"/>
                  </a:lnTo>
                  <a:lnTo>
                    <a:pt x="6321680" y="1367001"/>
                  </a:lnTo>
                  <a:lnTo>
                    <a:pt x="6340276" y="1355367"/>
                  </a:lnTo>
                  <a:lnTo>
                    <a:pt x="6342128" y="1354201"/>
                  </a:lnTo>
                  <a:lnTo>
                    <a:pt x="6343978" y="1353033"/>
                  </a:lnTo>
                  <a:lnTo>
                    <a:pt x="6345827" y="1351865"/>
                  </a:lnTo>
                  <a:lnTo>
                    <a:pt x="6347675" y="1350696"/>
                  </a:lnTo>
                  <a:lnTo>
                    <a:pt x="6349520" y="1349526"/>
                  </a:lnTo>
                  <a:lnTo>
                    <a:pt x="6351366" y="1348356"/>
                  </a:lnTo>
                  <a:lnTo>
                    <a:pt x="6353209" y="1347186"/>
                  </a:lnTo>
                  <a:lnTo>
                    <a:pt x="6355050" y="1346014"/>
                  </a:lnTo>
                  <a:lnTo>
                    <a:pt x="6356890" y="1344843"/>
                  </a:lnTo>
                  <a:lnTo>
                    <a:pt x="6358728" y="1343670"/>
                  </a:lnTo>
                  <a:lnTo>
                    <a:pt x="6360566" y="1342497"/>
                  </a:lnTo>
                  <a:lnTo>
                    <a:pt x="6362403" y="1341323"/>
                  </a:lnTo>
                  <a:lnTo>
                    <a:pt x="6373386" y="1334266"/>
                  </a:lnTo>
                  <a:lnTo>
                    <a:pt x="6375213" y="1333088"/>
                  </a:lnTo>
                  <a:lnTo>
                    <a:pt x="6377037" y="1331909"/>
                  </a:lnTo>
                  <a:lnTo>
                    <a:pt x="6378860" y="1330729"/>
                  </a:lnTo>
                  <a:lnTo>
                    <a:pt x="6380680" y="1329549"/>
                  </a:lnTo>
                  <a:lnTo>
                    <a:pt x="6382501" y="1328369"/>
                  </a:lnTo>
                  <a:lnTo>
                    <a:pt x="6384320" y="1327187"/>
                  </a:lnTo>
                  <a:lnTo>
                    <a:pt x="6386136" y="1326005"/>
                  </a:lnTo>
                  <a:lnTo>
                    <a:pt x="6387952" y="1324823"/>
                  </a:lnTo>
                  <a:lnTo>
                    <a:pt x="6389766" y="1323639"/>
                  </a:lnTo>
                  <a:lnTo>
                    <a:pt x="6391578" y="1322455"/>
                  </a:lnTo>
                  <a:lnTo>
                    <a:pt x="6393390" y="1321271"/>
                  </a:lnTo>
                  <a:lnTo>
                    <a:pt x="6418588" y="1304623"/>
                  </a:lnTo>
                  <a:lnTo>
                    <a:pt x="6420378" y="1303429"/>
                  </a:lnTo>
                  <a:lnTo>
                    <a:pt x="6422165" y="1302235"/>
                  </a:lnTo>
                  <a:lnTo>
                    <a:pt x="6423950" y="1301041"/>
                  </a:lnTo>
                  <a:lnTo>
                    <a:pt x="6425734" y="1299845"/>
                  </a:lnTo>
                  <a:lnTo>
                    <a:pt x="6427518" y="1298649"/>
                  </a:lnTo>
                  <a:lnTo>
                    <a:pt x="6429298" y="1297452"/>
                  </a:lnTo>
                  <a:lnTo>
                    <a:pt x="6431079" y="1296255"/>
                  </a:lnTo>
                  <a:lnTo>
                    <a:pt x="6432858" y="1295057"/>
                  </a:lnTo>
                  <a:lnTo>
                    <a:pt x="6454080" y="1280634"/>
                  </a:lnTo>
                  <a:lnTo>
                    <a:pt x="6455839" y="1279429"/>
                  </a:lnTo>
                  <a:lnTo>
                    <a:pt x="6469854" y="1269761"/>
                  </a:lnTo>
                  <a:lnTo>
                    <a:pt x="6471600" y="1268550"/>
                  </a:lnTo>
                  <a:lnTo>
                    <a:pt x="6473344" y="1267339"/>
                  </a:lnTo>
                  <a:lnTo>
                    <a:pt x="6475085" y="1266126"/>
                  </a:lnTo>
                  <a:lnTo>
                    <a:pt x="6476826" y="1264914"/>
                  </a:lnTo>
                  <a:lnTo>
                    <a:pt x="6485504" y="1258841"/>
                  </a:lnTo>
                  <a:lnTo>
                    <a:pt x="6487236" y="1257625"/>
                  </a:lnTo>
                  <a:lnTo>
                    <a:pt x="6506178" y="1244206"/>
                  </a:lnTo>
                  <a:lnTo>
                    <a:pt x="6507892" y="1242983"/>
                  </a:lnTo>
                  <a:lnTo>
                    <a:pt x="6509602" y="1241759"/>
                  </a:lnTo>
                  <a:lnTo>
                    <a:pt x="6511312" y="1240535"/>
                  </a:lnTo>
                  <a:lnTo>
                    <a:pt x="6513020" y="1239310"/>
                  </a:lnTo>
                  <a:lnTo>
                    <a:pt x="6514727" y="1238084"/>
                  </a:lnTo>
                  <a:lnTo>
                    <a:pt x="6516432" y="1236858"/>
                  </a:lnTo>
                  <a:lnTo>
                    <a:pt x="6518135" y="1235632"/>
                  </a:lnTo>
                  <a:lnTo>
                    <a:pt x="6519836" y="1234404"/>
                  </a:lnTo>
                  <a:lnTo>
                    <a:pt x="6521538" y="1233176"/>
                  </a:lnTo>
                  <a:lnTo>
                    <a:pt x="6523236" y="1231948"/>
                  </a:lnTo>
                  <a:lnTo>
                    <a:pt x="6524933" y="1230719"/>
                  </a:lnTo>
                  <a:lnTo>
                    <a:pt x="6526628" y="1229490"/>
                  </a:lnTo>
                  <a:lnTo>
                    <a:pt x="6528322" y="1228259"/>
                  </a:lnTo>
                  <a:lnTo>
                    <a:pt x="6530015" y="1227029"/>
                  </a:lnTo>
                  <a:lnTo>
                    <a:pt x="6561872" y="1203539"/>
                  </a:lnTo>
                  <a:lnTo>
                    <a:pt x="6578406" y="1191096"/>
                  </a:lnTo>
                  <a:lnTo>
                    <a:pt x="6580052" y="1189849"/>
                  </a:lnTo>
                  <a:lnTo>
                    <a:pt x="6581694" y="1188601"/>
                  </a:lnTo>
                  <a:lnTo>
                    <a:pt x="6583336" y="1187353"/>
                  </a:lnTo>
                  <a:lnTo>
                    <a:pt x="6584976" y="1186104"/>
                  </a:lnTo>
                  <a:lnTo>
                    <a:pt x="6596410" y="1177346"/>
                  </a:lnTo>
                  <a:lnTo>
                    <a:pt x="6598038" y="1176093"/>
                  </a:lnTo>
                  <a:lnTo>
                    <a:pt x="6607764" y="1168562"/>
                  </a:lnTo>
                  <a:lnTo>
                    <a:pt x="6609381" y="1167305"/>
                  </a:lnTo>
                  <a:lnTo>
                    <a:pt x="6610994" y="1166048"/>
                  </a:lnTo>
                  <a:lnTo>
                    <a:pt x="6612606" y="1164789"/>
                  </a:lnTo>
                  <a:lnTo>
                    <a:pt x="6614218" y="1163531"/>
                  </a:lnTo>
                  <a:lnTo>
                    <a:pt x="6615826" y="1162272"/>
                  </a:lnTo>
                  <a:lnTo>
                    <a:pt x="6617434" y="1161013"/>
                  </a:lnTo>
                  <a:lnTo>
                    <a:pt x="6619039" y="1159752"/>
                  </a:lnTo>
                  <a:lnTo>
                    <a:pt x="6649236" y="1135710"/>
                  </a:lnTo>
                  <a:lnTo>
                    <a:pt x="6652380" y="1133168"/>
                  </a:lnTo>
                  <a:lnTo>
                    <a:pt x="6653950" y="1131897"/>
                  </a:lnTo>
                  <a:lnTo>
                    <a:pt x="6655518" y="1130625"/>
                  </a:lnTo>
                  <a:lnTo>
                    <a:pt x="6657084" y="1129352"/>
                  </a:lnTo>
                  <a:lnTo>
                    <a:pt x="6658648" y="1128079"/>
                  </a:lnTo>
                  <a:lnTo>
                    <a:pt x="6660210" y="1126805"/>
                  </a:lnTo>
                  <a:lnTo>
                    <a:pt x="6661772" y="1125531"/>
                  </a:lnTo>
                  <a:lnTo>
                    <a:pt x="6663331" y="1124256"/>
                  </a:lnTo>
                  <a:lnTo>
                    <a:pt x="6664889" y="1122981"/>
                  </a:lnTo>
                  <a:lnTo>
                    <a:pt x="6666444" y="1121705"/>
                  </a:lnTo>
                  <a:lnTo>
                    <a:pt x="6667999" y="1120429"/>
                  </a:lnTo>
                  <a:lnTo>
                    <a:pt x="6678832" y="1111482"/>
                  </a:lnTo>
                  <a:lnTo>
                    <a:pt x="6680374" y="1110202"/>
                  </a:lnTo>
                  <a:lnTo>
                    <a:pt x="6681912" y="1108921"/>
                  </a:lnTo>
                  <a:lnTo>
                    <a:pt x="6683450" y="1107640"/>
                  </a:lnTo>
                  <a:lnTo>
                    <a:pt x="6684986" y="1106358"/>
                  </a:lnTo>
                  <a:lnTo>
                    <a:pt x="6686520" y="1105076"/>
                  </a:lnTo>
                  <a:lnTo>
                    <a:pt x="6688052" y="1103793"/>
                  </a:lnTo>
                  <a:lnTo>
                    <a:pt x="6689584" y="1102510"/>
                  </a:lnTo>
                  <a:lnTo>
                    <a:pt x="6691112" y="1101226"/>
                  </a:lnTo>
                  <a:lnTo>
                    <a:pt x="6692640" y="1099942"/>
                  </a:lnTo>
                  <a:lnTo>
                    <a:pt x="6694166" y="1098657"/>
                  </a:lnTo>
                  <a:lnTo>
                    <a:pt x="6722828" y="1074155"/>
                  </a:lnTo>
                  <a:lnTo>
                    <a:pt x="6724320" y="1072861"/>
                  </a:lnTo>
                  <a:lnTo>
                    <a:pt x="6731750" y="1066382"/>
                  </a:lnTo>
                  <a:lnTo>
                    <a:pt x="6733232" y="1065085"/>
                  </a:lnTo>
                  <a:lnTo>
                    <a:pt x="6762486" y="1039040"/>
                  </a:lnTo>
                  <a:lnTo>
                    <a:pt x="6769690" y="1032500"/>
                  </a:lnTo>
                  <a:lnTo>
                    <a:pt x="6771126" y="1031191"/>
                  </a:lnTo>
                  <a:lnTo>
                    <a:pt x="6795258" y="1008861"/>
                  </a:lnTo>
                  <a:lnTo>
                    <a:pt x="6796662" y="1007544"/>
                  </a:lnTo>
                  <a:lnTo>
                    <a:pt x="6824356" y="981100"/>
                  </a:lnTo>
                  <a:lnTo>
                    <a:pt x="6852653" y="953149"/>
                  </a:lnTo>
                  <a:lnTo>
                    <a:pt x="6880137" y="925015"/>
                  </a:lnTo>
                  <a:lnTo>
                    <a:pt x="6906798" y="896703"/>
                  </a:lnTo>
                  <a:lnTo>
                    <a:pt x="6919200" y="883161"/>
                  </a:lnTo>
                  <a:lnTo>
                    <a:pt x="6920431" y="881805"/>
                  </a:lnTo>
                  <a:lnTo>
                    <a:pt x="6921658" y="880448"/>
                  </a:lnTo>
                  <a:lnTo>
                    <a:pt x="6922885" y="879091"/>
                  </a:lnTo>
                  <a:lnTo>
                    <a:pt x="6924109" y="877734"/>
                  </a:lnTo>
                  <a:lnTo>
                    <a:pt x="6925330" y="876376"/>
                  </a:lnTo>
                  <a:lnTo>
                    <a:pt x="6926552" y="875018"/>
                  </a:lnTo>
                  <a:lnTo>
                    <a:pt x="6951732" y="846410"/>
                  </a:lnTo>
                  <a:lnTo>
                    <a:pt x="6977194" y="816269"/>
                  </a:lnTo>
                  <a:lnTo>
                    <a:pt x="7001701" y="785960"/>
                  </a:lnTo>
                  <a:lnTo>
                    <a:pt x="7025242" y="755492"/>
                  </a:lnTo>
                  <a:lnTo>
                    <a:pt x="7042762" y="731843"/>
                  </a:lnTo>
                  <a:lnTo>
                    <a:pt x="7043776" y="730449"/>
                  </a:lnTo>
                  <a:lnTo>
                    <a:pt x="7066488" y="698308"/>
                  </a:lnTo>
                  <a:lnTo>
                    <a:pt x="7088102" y="666015"/>
                  </a:lnTo>
                  <a:lnTo>
                    <a:pt x="7097152" y="651929"/>
                  </a:lnTo>
                  <a:lnTo>
                    <a:pt x="7098046" y="650519"/>
                  </a:lnTo>
                  <a:lnTo>
                    <a:pt x="7118008" y="618017"/>
                  </a:lnTo>
                  <a:lnTo>
                    <a:pt x="7137624" y="583963"/>
                  </a:lnTo>
                  <a:lnTo>
                    <a:pt x="7153012" y="555483"/>
                  </a:lnTo>
                  <a:lnTo>
                    <a:pt x="7153760" y="554057"/>
                  </a:lnTo>
                  <a:lnTo>
                    <a:pt x="7154502" y="552630"/>
                  </a:lnTo>
                  <a:lnTo>
                    <a:pt x="7155245" y="551203"/>
                  </a:lnTo>
                  <a:lnTo>
                    <a:pt x="7155984" y="549776"/>
                  </a:lnTo>
                  <a:lnTo>
                    <a:pt x="7173072" y="515466"/>
                  </a:lnTo>
                  <a:lnTo>
                    <a:pt x="7189498" y="479607"/>
                  </a:lnTo>
                  <a:lnTo>
                    <a:pt x="7204502" y="443634"/>
                  </a:lnTo>
                  <a:lnTo>
                    <a:pt x="7218066" y="407561"/>
                  </a:lnTo>
                  <a:lnTo>
                    <a:pt x="7230170" y="371397"/>
                  </a:lnTo>
                  <a:lnTo>
                    <a:pt x="7241188" y="333702"/>
                  </a:lnTo>
                  <a:lnTo>
                    <a:pt x="7241968" y="330799"/>
                  </a:lnTo>
                  <a:lnTo>
                    <a:pt x="7242356" y="329347"/>
                  </a:lnTo>
                  <a:lnTo>
                    <a:pt x="7245726" y="316278"/>
                  </a:lnTo>
                  <a:lnTo>
                    <a:pt x="7246090" y="314826"/>
                  </a:lnTo>
                  <a:lnTo>
                    <a:pt x="7254664" y="277024"/>
                  </a:lnTo>
                  <a:lnTo>
                    <a:pt x="7261580" y="239168"/>
                  </a:lnTo>
                  <a:lnTo>
                    <a:pt x="7266819" y="201267"/>
                  </a:lnTo>
                  <a:lnTo>
                    <a:pt x="7270458" y="161877"/>
                  </a:lnTo>
                  <a:lnTo>
                    <a:pt x="7272003" y="131226"/>
                  </a:lnTo>
                  <a:lnTo>
                    <a:pt x="7272020" y="130150"/>
                  </a:lnTo>
                </a:path>
              </a:pathLst>
            </a:custGeom>
            <a:noFill/>
            <a:ln cap="flat" cmpd="sng" w="25375">
              <a:solidFill>
                <a:srgbClr val="C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0000"/>
                </a:solidFill>
                <a:latin typeface="Tahoma"/>
                <a:ea typeface="Tahoma"/>
                <a:cs typeface="Tahoma"/>
                <a:sym typeface="Tahoma"/>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3" name="Shape 2283"/>
        <p:cNvGrpSpPr/>
        <p:nvPr/>
      </p:nvGrpSpPr>
      <p:grpSpPr>
        <a:xfrm>
          <a:off x="0" y="0"/>
          <a:ext cx="0" cy="0"/>
          <a:chOff x="0" y="0"/>
          <a:chExt cx="0" cy="0"/>
        </a:xfrm>
      </p:grpSpPr>
      <p:sp>
        <p:nvSpPr>
          <p:cNvPr id="2284" name="Google Shape;2284;p66"/>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Matrix Multiplication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Map-Reduce (One phase)</a:t>
            </a:r>
            <a:endParaRPr b="0" i="0" sz="1400" u="none" cap="none" strike="noStrike">
              <a:solidFill>
                <a:srgbClr val="000000"/>
              </a:solidFill>
              <a:latin typeface="Arial"/>
              <a:ea typeface="Arial"/>
              <a:cs typeface="Arial"/>
              <a:sym typeface="Arial"/>
            </a:endParaRPr>
          </a:p>
        </p:txBody>
      </p:sp>
      <p:sp>
        <p:nvSpPr>
          <p:cNvPr id="2285" name="Google Shape;2285;p66"/>
          <p:cNvSpPr/>
          <p:nvPr/>
        </p:nvSpPr>
        <p:spPr>
          <a:xfrm>
            <a:off x="376304" y="1436003"/>
            <a:ext cx="8686800" cy="4878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600" u="none" cap="none" strike="noStrike">
                <a:solidFill>
                  <a:schemeClr val="dk1"/>
                </a:solidFill>
                <a:latin typeface="Calibri"/>
                <a:ea typeface="Calibri"/>
                <a:cs typeface="Calibri"/>
                <a:sym typeface="Calibri"/>
              </a:rPr>
              <a:t>C = A X B</a:t>
            </a:r>
            <a:endParaRPr b="0" i="0" sz="1600" u="none" cap="none" strike="noStrike">
              <a:solidFill>
                <a:schemeClr val="dk1"/>
              </a:solidFill>
              <a:latin typeface="Calibri"/>
              <a:ea typeface="Calibri"/>
              <a:cs typeface="Calibri"/>
              <a:sym typeface="Calibri"/>
            </a:endParaRPr>
          </a:p>
          <a:p>
            <a:pPr indent="0" lvl="0" marL="0" marR="3457273" rtl="0" algn="l">
              <a:lnSpc>
                <a:spcPct val="174500"/>
              </a:lnSpc>
              <a:spcBef>
                <a:spcPts val="0"/>
              </a:spcBef>
              <a:spcAft>
                <a:spcPts val="0"/>
              </a:spcAft>
              <a:buClr>
                <a:schemeClr val="dk1"/>
              </a:buClr>
              <a:buSzPts val="1800"/>
              <a:buFont typeface="Arial"/>
              <a:buNone/>
            </a:pPr>
            <a:r>
              <a:rPr b="0" i="0" lang="en-US" sz="1600" u="none" cap="none" strike="noStrike">
                <a:solidFill>
                  <a:schemeClr val="dk1"/>
                </a:solidFill>
                <a:latin typeface="Calibri"/>
                <a:ea typeface="Calibri"/>
                <a:cs typeface="Calibri"/>
                <a:sym typeface="Calibri"/>
              </a:rPr>
              <a:t>A has dimensions L x M </a:t>
            </a:r>
            <a:endParaRPr b="0" i="0" sz="1200" u="none" cap="none" strike="noStrike">
              <a:solidFill>
                <a:srgbClr val="000000"/>
              </a:solidFill>
              <a:latin typeface="Arial"/>
              <a:ea typeface="Arial"/>
              <a:cs typeface="Arial"/>
              <a:sym typeface="Arial"/>
            </a:endParaRPr>
          </a:p>
          <a:p>
            <a:pPr indent="0" lvl="0" marL="0" marR="3457273" rtl="0" algn="l">
              <a:lnSpc>
                <a:spcPct val="174500"/>
              </a:lnSpc>
              <a:spcBef>
                <a:spcPts val="0"/>
              </a:spcBef>
              <a:spcAft>
                <a:spcPts val="0"/>
              </a:spcAft>
              <a:buClr>
                <a:schemeClr val="dk1"/>
              </a:buClr>
              <a:buSzPts val="1800"/>
              <a:buFont typeface="Arial"/>
              <a:buNone/>
            </a:pPr>
            <a:r>
              <a:rPr b="0" i="0" lang="en-US" sz="1600" u="none" cap="none" strike="noStrike">
                <a:solidFill>
                  <a:schemeClr val="dk1"/>
                </a:solidFill>
                <a:latin typeface="Calibri"/>
                <a:ea typeface="Calibri"/>
                <a:cs typeface="Calibri"/>
                <a:sym typeface="Calibri"/>
              </a:rPr>
              <a:t>B has dimensions M x N</a:t>
            </a:r>
            <a:endParaRPr b="0" i="0" sz="1200" u="none" cap="none" strike="noStrike">
              <a:solidFill>
                <a:srgbClr val="000000"/>
              </a:solidFill>
              <a:latin typeface="Arial"/>
              <a:ea typeface="Arial"/>
              <a:cs typeface="Arial"/>
              <a:sym typeface="Arial"/>
            </a:endParaRPr>
          </a:p>
          <a:p>
            <a:pPr indent="0" lvl="0" marL="0" marR="3457273" rtl="0" algn="l">
              <a:lnSpc>
                <a:spcPct val="174500"/>
              </a:lnSpc>
              <a:spcBef>
                <a:spcPts val="0"/>
              </a:spcBef>
              <a:spcAft>
                <a:spcPts val="0"/>
              </a:spcAft>
              <a:buClr>
                <a:schemeClr val="dk1"/>
              </a:buClr>
              <a:buSzPts val="1800"/>
              <a:buFont typeface="Arial"/>
              <a:buNone/>
            </a:pPr>
            <a:r>
              <a:rPr b="0" i="0" lang="en-US" sz="1600" u="none" cap="none" strike="noStrike">
                <a:solidFill>
                  <a:schemeClr val="dk1"/>
                </a:solidFill>
                <a:latin typeface="Calibri"/>
                <a:ea typeface="Calibri"/>
                <a:cs typeface="Calibri"/>
                <a:sym typeface="Calibri"/>
              </a:rPr>
              <a:t>C has dimensions L x N</a:t>
            </a:r>
            <a:endParaRPr b="0" i="0" sz="1200" u="none" cap="none" strike="noStrike">
              <a:solidFill>
                <a:srgbClr val="000000"/>
              </a:solidFill>
              <a:latin typeface="Arial"/>
              <a:ea typeface="Arial"/>
              <a:cs typeface="Arial"/>
              <a:sym typeface="Arial"/>
            </a:endParaRPr>
          </a:p>
          <a:p>
            <a:pPr indent="0" lvl="0" marL="0" marR="3457273" rtl="0" algn="l">
              <a:lnSpc>
                <a:spcPct val="174500"/>
              </a:lnSpc>
              <a:spcBef>
                <a:spcPts val="0"/>
              </a:spcBef>
              <a:spcAft>
                <a:spcPts val="0"/>
              </a:spcAft>
              <a:buClr>
                <a:schemeClr val="dk1"/>
              </a:buClr>
              <a:buSzPts val="1800"/>
              <a:buFont typeface="Arial"/>
              <a:buNone/>
            </a:pPr>
            <a:r>
              <a:rPr b="0" i="0" lang="en-US" sz="1600" u="none" cap="none" strike="noStrike">
                <a:solidFill>
                  <a:schemeClr val="dk1"/>
                </a:solidFill>
                <a:latin typeface="Calibri"/>
                <a:ea typeface="Calibri"/>
                <a:cs typeface="Calibri"/>
                <a:sym typeface="Calibri"/>
              </a:rPr>
              <a:t>Matrix Multiplication: C[i, k] = SUM</a:t>
            </a:r>
            <a:r>
              <a:rPr b="0" baseline="-25000" i="0" lang="en-US" sz="1600" u="none" cap="none" strike="noStrike">
                <a:solidFill>
                  <a:schemeClr val="dk1"/>
                </a:solidFill>
                <a:latin typeface="Calibri"/>
                <a:ea typeface="Calibri"/>
                <a:cs typeface="Calibri"/>
                <a:sym typeface="Calibri"/>
              </a:rPr>
              <a:t>j </a:t>
            </a:r>
            <a:r>
              <a:rPr b="0" i="0" lang="en-US" sz="1600" u="none" cap="none" strike="noStrike">
                <a:solidFill>
                  <a:schemeClr val="dk1"/>
                </a:solidFill>
                <a:latin typeface="Calibri"/>
                <a:ea typeface="Calibri"/>
                <a:cs typeface="Calibri"/>
                <a:sym typeface="Calibri"/>
              </a:rPr>
              <a:t>(A[i, j] x B[j, k])</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Arial"/>
              <a:buNone/>
            </a:pPr>
            <a:r>
              <a:rPr b="1" i="0" lang="en-US" sz="2000" u="none" cap="none" strike="noStrike">
                <a:solidFill>
                  <a:schemeClr val="dk1"/>
                </a:solidFill>
                <a:latin typeface="Calibri"/>
                <a:ea typeface="Calibri"/>
                <a:cs typeface="Calibri"/>
                <a:sym typeface="Calibri"/>
              </a:rPr>
              <a:t>Map task:</a:t>
            </a:r>
            <a:endParaRPr b="0" i="0" sz="1200" u="none" cap="none" strike="noStrike">
              <a:solidFill>
                <a:srgbClr val="000000"/>
              </a:solidFill>
              <a:latin typeface="Arial"/>
              <a:ea typeface="Arial"/>
              <a:cs typeface="Arial"/>
              <a:sym typeface="Arial"/>
            </a:endParaRPr>
          </a:p>
          <a:p>
            <a:pPr indent="0" lvl="1" marL="457200" marR="0" rtl="0" algn="l">
              <a:lnSpc>
                <a:spcPct val="100000"/>
              </a:lnSpc>
              <a:spcBef>
                <a:spcPts val="60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for each element (i,j) of A, emit </a:t>
            </a:r>
            <a:r>
              <a:rPr b="1" i="0" lang="en-US" sz="2000" u="none" cap="none" strike="noStrike">
                <a:solidFill>
                  <a:srgbClr val="008000"/>
                </a:solidFill>
                <a:latin typeface="Calibri"/>
                <a:ea typeface="Calibri"/>
                <a:cs typeface="Calibri"/>
                <a:sym typeface="Calibri"/>
              </a:rPr>
              <a:t>((i,k), (‘A’, i, j, A[i,j])) </a:t>
            </a:r>
            <a:r>
              <a:rPr b="0" i="0" lang="en-US" sz="2000" u="none" cap="none" strike="noStrike">
                <a:solidFill>
                  <a:schemeClr val="dk1"/>
                </a:solidFill>
                <a:latin typeface="Calibri"/>
                <a:ea typeface="Calibri"/>
                <a:cs typeface="Calibri"/>
                <a:sym typeface="Calibri"/>
              </a:rPr>
              <a:t>for k in 1..N</a:t>
            </a:r>
            <a:endParaRPr b="0" i="0" sz="1200" u="none" cap="none" strike="noStrike">
              <a:solidFill>
                <a:srgbClr val="000000"/>
              </a:solidFill>
              <a:latin typeface="Arial"/>
              <a:ea typeface="Arial"/>
              <a:cs typeface="Arial"/>
              <a:sym typeface="Arial"/>
            </a:endParaRPr>
          </a:p>
          <a:p>
            <a:pPr indent="0" lvl="2"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3366FF"/>
                </a:solidFill>
                <a:latin typeface="Calibri"/>
                <a:ea typeface="Calibri"/>
                <a:cs typeface="Calibri"/>
                <a:sym typeface="Calibri"/>
              </a:rPr>
              <a:t>e.g., For A[1, 1] emit ((1, 1), (‘A’, 1, 1, 1)), ((1, 2), (‘A’, 1, 1, 1))  // for C</a:t>
            </a:r>
            <a:r>
              <a:rPr b="0" baseline="-25000" i="0" lang="en-US" sz="1800" u="none" cap="none" strike="noStrike">
                <a:solidFill>
                  <a:srgbClr val="3366FF"/>
                </a:solidFill>
                <a:latin typeface="Calibri"/>
                <a:ea typeface="Calibri"/>
                <a:cs typeface="Calibri"/>
                <a:sym typeface="Calibri"/>
              </a:rPr>
              <a:t>11</a:t>
            </a:r>
            <a:r>
              <a:rPr b="0" i="0" lang="en-US" sz="1800" u="none" cap="none" strike="noStrike">
                <a:solidFill>
                  <a:srgbClr val="3366FF"/>
                </a:solidFill>
                <a:latin typeface="Calibri"/>
                <a:ea typeface="Calibri"/>
                <a:cs typeface="Calibri"/>
                <a:sym typeface="Calibri"/>
              </a:rPr>
              <a:t>, C</a:t>
            </a:r>
            <a:r>
              <a:rPr b="0" baseline="-25000" i="0" lang="en-US" sz="1800" u="none" cap="none" strike="noStrike">
                <a:solidFill>
                  <a:srgbClr val="3366FF"/>
                </a:solidFill>
                <a:latin typeface="Calibri"/>
                <a:ea typeface="Calibri"/>
                <a:cs typeface="Calibri"/>
                <a:sym typeface="Calibri"/>
              </a:rPr>
              <a:t>12</a:t>
            </a:r>
            <a:endParaRPr b="0" i="0" sz="1800" u="none" cap="none" strike="noStrike">
              <a:solidFill>
                <a:srgbClr val="3366FF"/>
              </a:solidFill>
              <a:latin typeface="Calibri"/>
              <a:ea typeface="Calibri"/>
              <a:cs typeface="Calibri"/>
              <a:sym typeface="Calibri"/>
            </a:endParaRPr>
          </a:p>
          <a:p>
            <a:pPr indent="0" lvl="1" marL="457200" marR="0" rtl="0" algn="l">
              <a:lnSpc>
                <a:spcPct val="100000"/>
              </a:lnSpc>
              <a:spcBef>
                <a:spcPts val="0"/>
              </a:spcBef>
              <a:spcAft>
                <a:spcPts val="0"/>
              </a:spcAft>
              <a:buClr>
                <a:srgbClr val="000000"/>
              </a:buClr>
              <a:buSzPts val="2000"/>
              <a:buFont typeface="Arial"/>
              <a:buNone/>
            </a:pPr>
            <a:r>
              <a:rPr b="1" i="0" lang="en-US" sz="2000" u="none" cap="none" strike="noStrike">
                <a:solidFill>
                  <a:srgbClr val="008000"/>
                </a:solidFill>
                <a:latin typeface="Calibri"/>
                <a:ea typeface="Calibri"/>
                <a:cs typeface="Calibri"/>
                <a:sym typeface="Calibri"/>
              </a:rPr>
              <a:t>       </a:t>
            </a:r>
            <a:r>
              <a:rPr b="0" i="0" lang="en-US" sz="1800" u="none" cap="none" strike="noStrike">
                <a:solidFill>
                  <a:srgbClr val="3366FF"/>
                </a:solidFill>
                <a:latin typeface="Calibri"/>
                <a:ea typeface="Calibri"/>
                <a:cs typeface="Calibri"/>
                <a:sym typeface="Calibri"/>
              </a:rPr>
              <a:t>For A[1, 2] emit ((1, 1), (‘A’, 1, 2, 3)), ((1, 2), (‘A’, 1, 2, 3))  // for C</a:t>
            </a:r>
            <a:r>
              <a:rPr b="0" baseline="-25000" i="0" lang="en-US" sz="1800" u="none" cap="none" strike="noStrike">
                <a:solidFill>
                  <a:srgbClr val="3366FF"/>
                </a:solidFill>
                <a:latin typeface="Calibri"/>
                <a:ea typeface="Calibri"/>
                <a:cs typeface="Calibri"/>
                <a:sym typeface="Calibri"/>
              </a:rPr>
              <a:t>11</a:t>
            </a:r>
            <a:r>
              <a:rPr b="0" i="0" lang="en-US" sz="1800" u="none" cap="none" strike="noStrike">
                <a:solidFill>
                  <a:srgbClr val="3366FF"/>
                </a:solidFill>
                <a:latin typeface="Calibri"/>
                <a:ea typeface="Calibri"/>
                <a:cs typeface="Calibri"/>
                <a:sym typeface="Calibri"/>
              </a:rPr>
              <a:t>, C</a:t>
            </a:r>
            <a:r>
              <a:rPr b="0" baseline="-25000" i="0" lang="en-US" sz="1800" u="none" cap="none" strike="noStrike">
                <a:solidFill>
                  <a:srgbClr val="3366FF"/>
                </a:solidFill>
                <a:latin typeface="Calibri"/>
                <a:ea typeface="Calibri"/>
                <a:cs typeface="Calibri"/>
                <a:sym typeface="Calibri"/>
              </a:rPr>
              <a:t>12</a:t>
            </a:r>
            <a:endParaRPr b="0" i="0" sz="1800" u="none" cap="none" strike="noStrike">
              <a:solidFill>
                <a:srgbClr val="3366FF"/>
              </a:solidFill>
              <a:latin typeface="Calibri"/>
              <a:ea typeface="Calibri"/>
              <a:cs typeface="Calibri"/>
              <a:sym typeface="Calibri"/>
            </a:endParaRPr>
          </a:p>
          <a:p>
            <a:pPr indent="0" lvl="1" marL="457200" marR="0" rtl="0" algn="l">
              <a:lnSpc>
                <a:spcPct val="100000"/>
              </a:lnSpc>
              <a:spcBef>
                <a:spcPts val="0"/>
              </a:spcBef>
              <a:spcAft>
                <a:spcPts val="0"/>
              </a:spcAft>
              <a:buClr>
                <a:srgbClr val="000000"/>
              </a:buClr>
              <a:buSzPts val="2000"/>
              <a:buFont typeface="Arial"/>
              <a:buNone/>
            </a:pPr>
            <a:r>
              <a:rPr b="1" i="0" lang="en-US" sz="2000" u="none" cap="none" strike="noStrike">
                <a:solidFill>
                  <a:srgbClr val="008000"/>
                </a:solidFill>
                <a:latin typeface="Calibri"/>
                <a:ea typeface="Calibri"/>
                <a:cs typeface="Calibri"/>
                <a:sym typeface="Calibri"/>
              </a:rPr>
              <a:t>       </a:t>
            </a:r>
            <a:r>
              <a:rPr b="0" i="0" lang="en-US" sz="1800" u="none" cap="none" strike="noStrike">
                <a:solidFill>
                  <a:srgbClr val="3366FF"/>
                </a:solidFill>
                <a:latin typeface="Calibri"/>
                <a:ea typeface="Calibri"/>
                <a:cs typeface="Calibri"/>
                <a:sym typeface="Calibri"/>
              </a:rPr>
              <a:t>For A[2, 1] emit ((2, 1), (‘A’, 2, 1, 4)), ((2, 2), (‘A’, 2, 1, 4))  // for C</a:t>
            </a:r>
            <a:r>
              <a:rPr b="0" baseline="-25000" i="0" lang="en-US" sz="1800" u="none" cap="none" strike="noStrike">
                <a:solidFill>
                  <a:srgbClr val="3366FF"/>
                </a:solidFill>
                <a:latin typeface="Calibri"/>
                <a:ea typeface="Calibri"/>
                <a:cs typeface="Calibri"/>
                <a:sym typeface="Calibri"/>
              </a:rPr>
              <a:t>21</a:t>
            </a:r>
            <a:r>
              <a:rPr b="0" i="0" lang="en-US" sz="1800" u="none" cap="none" strike="noStrike">
                <a:solidFill>
                  <a:srgbClr val="3366FF"/>
                </a:solidFill>
                <a:latin typeface="Calibri"/>
                <a:ea typeface="Calibri"/>
                <a:cs typeface="Calibri"/>
                <a:sym typeface="Calibri"/>
              </a:rPr>
              <a:t>, C</a:t>
            </a:r>
            <a:r>
              <a:rPr b="0" baseline="-25000" i="0" lang="en-US" sz="1800" u="none" cap="none" strike="noStrike">
                <a:solidFill>
                  <a:srgbClr val="3366FF"/>
                </a:solidFill>
                <a:latin typeface="Calibri"/>
                <a:ea typeface="Calibri"/>
                <a:cs typeface="Calibri"/>
                <a:sym typeface="Calibri"/>
              </a:rPr>
              <a:t>22</a:t>
            </a:r>
            <a:endParaRPr b="1" i="0" sz="2000" u="none" cap="none" strike="noStrike">
              <a:solidFill>
                <a:srgbClr val="008000"/>
              </a:solidFill>
              <a:latin typeface="Calibri"/>
              <a:ea typeface="Calibri"/>
              <a:cs typeface="Calibri"/>
              <a:sym typeface="Calibri"/>
            </a:endParaRPr>
          </a:p>
          <a:p>
            <a:pPr indent="0" lvl="1" marL="45720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for each element (j,k) of B, emit </a:t>
            </a:r>
            <a:r>
              <a:rPr b="1" i="0" lang="en-US" sz="2000" u="none" cap="none" strike="noStrike">
                <a:solidFill>
                  <a:srgbClr val="008000"/>
                </a:solidFill>
                <a:latin typeface="Calibri"/>
                <a:ea typeface="Calibri"/>
                <a:cs typeface="Calibri"/>
                <a:sym typeface="Calibri"/>
              </a:rPr>
              <a:t>((i,k), (‘B’, j, k, B[j,k])) </a:t>
            </a:r>
            <a:r>
              <a:rPr b="0" i="0" lang="en-US" sz="2000" u="none" cap="none" strike="noStrike">
                <a:solidFill>
                  <a:schemeClr val="dk1"/>
                </a:solidFill>
                <a:latin typeface="Calibri"/>
                <a:ea typeface="Calibri"/>
                <a:cs typeface="Calibri"/>
                <a:sym typeface="Calibri"/>
              </a:rPr>
              <a:t>for i in 1..L</a:t>
            </a:r>
            <a:endParaRPr b="0" i="0" sz="1200" u="none" cap="none" strike="noStrike">
              <a:solidFill>
                <a:srgbClr val="000000"/>
              </a:solidFill>
              <a:latin typeface="Arial"/>
              <a:ea typeface="Arial"/>
              <a:cs typeface="Arial"/>
              <a:sym typeface="Arial"/>
            </a:endParaRPr>
          </a:p>
          <a:p>
            <a:pPr indent="0" lvl="2"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3366FF"/>
                </a:solidFill>
                <a:latin typeface="Calibri"/>
                <a:ea typeface="Calibri"/>
                <a:cs typeface="Calibri"/>
                <a:sym typeface="Calibri"/>
              </a:rPr>
              <a:t>e.g., For B[1, 1] emit ((1, 1), (‘B’, 1, 1, 1)), ((2, 1), (‘B’, 1, 1, 1))   // for C</a:t>
            </a:r>
            <a:r>
              <a:rPr b="0" baseline="-25000" i="0" lang="en-US" sz="1800" u="none" cap="none" strike="noStrike">
                <a:solidFill>
                  <a:srgbClr val="3366FF"/>
                </a:solidFill>
                <a:latin typeface="Calibri"/>
                <a:ea typeface="Calibri"/>
                <a:cs typeface="Calibri"/>
                <a:sym typeface="Calibri"/>
              </a:rPr>
              <a:t>11</a:t>
            </a:r>
            <a:r>
              <a:rPr b="0" i="0" lang="en-US" sz="1800" u="none" cap="none" strike="noStrike">
                <a:solidFill>
                  <a:srgbClr val="3366FF"/>
                </a:solidFill>
                <a:latin typeface="Calibri"/>
                <a:ea typeface="Calibri"/>
                <a:cs typeface="Calibri"/>
                <a:sym typeface="Calibri"/>
              </a:rPr>
              <a:t>, C</a:t>
            </a:r>
            <a:r>
              <a:rPr b="0" baseline="-25000" i="0" lang="en-US" sz="1800" u="none" cap="none" strike="noStrike">
                <a:solidFill>
                  <a:srgbClr val="3366FF"/>
                </a:solidFill>
                <a:latin typeface="Calibri"/>
                <a:ea typeface="Calibri"/>
                <a:cs typeface="Calibri"/>
                <a:sym typeface="Calibri"/>
              </a:rPr>
              <a:t>21</a:t>
            </a:r>
            <a:endParaRPr b="0" i="0" sz="1800" u="none" cap="none" strike="noStrike">
              <a:solidFill>
                <a:srgbClr val="3366FF"/>
              </a:solidFill>
              <a:latin typeface="Calibri"/>
              <a:ea typeface="Calibri"/>
              <a:cs typeface="Calibri"/>
              <a:sym typeface="Calibri"/>
            </a:endParaRPr>
          </a:p>
          <a:p>
            <a:pPr indent="0" lvl="2"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3366FF"/>
                </a:solidFill>
                <a:latin typeface="Calibri"/>
                <a:ea typeface="Calibri"/>
                <a:cs typeface="Calibri"/>
                <a:sym typeface="Calibri"/>
              </a:rPr>
              <a:t>         For B[2, 1] emit ((1, 1), (‘B’, 2, 1, 0)), ((2, 1), (‘B’, 2, 1, 0))   // for C</a:t>
            </a:r>
            <a:r>
              <a:rPr b="0" baseline="-25000" i="0" lang="en-US" sz="1800" u="none" cap="none" strike="noStrike">
                <a:solidFill>
                  <a:srgbClr val="3366FF"/>
                </a:solidFill>
                <a:latin typeface="Calibri"/>
                <a:ea typeface="Calibri"/>
                <a:cs typeface="Calibri"/>
                <a:sym typeface="Calibri"/>
              </a:rPr>
              <a:t>11</a:t>
            </a:r>
            <a:r>
              <a:rPr b="0" i="0" lang="en-US" sz="1800" u="none" cap="none" strike="noStrike">
                <a:solidFill>
                  <a:srgbClr val="3366FF"/>
                </a:solidFill>
                <a:latin typeface="Calibri"/>
                <a:ea typeface="Calibri"/>
                <a:cs typeface="Calibri"/>
                <a:sym typeface="Calibri"/>
              </a:rPr>
              <a:t>, C</a:t>
            </a:r>
            <a:r>
              <a:rPr b="0" baseline="-25000" i="0" lang="en-US" sz="1800" u="none" cap="none" strike="noStrike">
                <a:solidFill>
                  <a:srgbClr val="3366FF"/>
                </a:solidFill>
                <a:latin typeface="Calibri"/>
                <a:ea typeface="Calibri"/>
                <a:cs typeface="Calibri"/>
                <a:sym typeface="Calibri"/>
              </a:rPr>
              <a:t>12</a:t>
            </a:r>
            <a:endParaRPr b="0" i="0" sz="1800" u="none" cap="none" strike="noStrike">
              <a:solidFill>
                <a:srgbClr val="3366FF"/>
              </a:solidFill>
              <a:latin typeface="Calibri"/>
              <a:ea typeface="Calibri"/>
              <a:cs typeface="Calibri"/>
              <a:sym typeface="Calibri"/>
            </a:endParaRPr>
          </a:p>
          <a:p>
            <a:pPr indent="0" lvl="2" marL="457200" marR="0" rtl="0" algn="l">
              <a:lnSpc>
                <a:spcPct val="100000"/>
              </a:lnSpc>
              <a:spcBef>
                <a:spcPts val="0"/>
              </a:spcBef>
              <a:spcAft>
                <a:spcPts val="0"/>
              </a:spcAft>
              <a:buClr>
                <a:srgbClr val="000000"/>
              </a:buClr>
              <a:buSzPts val="1800"/>
              <a:buFont typeface="Arial"/>
              <a:buNone/>
            </a:pPr>
            <a:r>
              <a:rPr b="1" i="0" lang="en-US" sz="1800" u="none" cap="none" strike="noStrike">
                <a:solidFill>
                  <a:srgbClr val="008000"/>
                </a:solidFill>
                <a:latin typeface="Calibri"/>
                <a:ea typeface="Calibri"/>
                <a:cs typeface="Calibri"/>
                <a:sym typeface="Calibri"/>
              </a:rPr>
              <a:t>         </a:t>
            </a:r>
            <a:r>
              <a:rPr b="0" i="0" lang="en-US" sz="1800" u="none" cap="none" strike="noStrike">
                <a:solidFill>
                  <a:srgbClr val="3366FF"/>
                </a:solidFill>
                <a:latin typeface="Calibri"/>
                <a:ea typeface="Calibri"/>
                <a:cs typeface="Calibri"/>
                <a:sym typeface="Calibri"/>
              </a:rPr>
              <a:t>For B[1, 2] emit ((1, 2), (‘B’, 1, 2, 3)), ((2, 2), (‘B’, 1, 2, 3))</a:t>
            </a:r>
            <a:endParaRPr b="1" i="0" sz="2000" u="none" cap="none" strike="noStrike">
              <a:solidFill>
                <a:srgbClr val="008000"/>
              </a:solidFill>
              <a:latin typeface="Calibri"/>
              <a:ea typeface="Calibri"/>
              <a:cs typeface="Calibri"/>
              <a:sym typeface="Calibri"/>
            </a:endParaRPr>
          </a:p>
        </p:txBody>
      </p:sp>
      <p:grpSp>
        <p:nvGrpSpPr>
          <p:cNvPr id="2286" name="Google Shape;2286;p66"/>
          <p:cNvGrpSpPr/>
          <p:nvPr/>
        </p:nvGrpSpPr>
        <p:grpSpPr>
          <a:xfrm>
            <a:off x="5867400" y="2286000"/>
            <a:ext cx="3048000" cy="1254627"/>
            <a:chOff x="1219200" y="5181600"/>
            <a:chExt cx="4134784" cy="1604381"/>
          </a:xfrm>
        </p:grpSpPr>
        <p:grpSp>
          <p:nvGrpSpPr>
            <p:cNvPr id="2287" name="Google Shape;2287;p66"/>
            <p:cNvGrpSpPr/>
            <p:nvPr/>
          </p:nvGrpSpPr>
          <p:grpSpPr>
            <a:xfrm>
              <a:off x="1219200" y="5181600"/>
              <a:ext cx="4134784" cy="1289304"/>
              <a:chOff x="685800" y="5216144"/>
              <a:chExt cx="4134784" cy="1289304"/>
            </a:xfrm>
          </p:grpSpPr>
          <p:pic>
            <p:nvPicPr>
              <p:cNvPr id="2288" name="Google Shape;2288;p66"/>
              <p:cNvPicPr preferRelativeResize="0"/>
              <p:nvPr/>
            </p:nvPicPr>
            <p:blipFill rotWithShape="1">
              <a:blip r:embed="rId3">
                <a:alphaModFix/>
              </a:blip>
              <a:srcRect b="0" l="0" r="0" t="0"/>
              <a:stretch/>
            </p:blipFill>
            <p:spPr>
              <a:xfrm>
                <a:off x="685800" y="5334000"/>
                <a:ext cx="2674620" cy="1053592"/>
              </a:xfrm>
              <a:prstGeom prst="rect">
                <a:avLst/>
              </a:prstGeom>
              <a:noFill/>
              <a:ln>
                <a:noFill/>
              </a:ln>
            </p:spPr>
          </p:pic>
          <p:grpSp>
            <p:nvGrpSpPr>
              <p:cNvPr id="2289" name="Google Shape;2289;p66"/>
              <p:cNvGrpSpPr/>
              <p:nvPr/>
            </p:nvGrpSpPr>
            <p:grpSpPr>
              <a:xfrm>
                <a:off x="3374068" y="5216144"/>
                <a:ext cx="1446516" cy="1289304"/>
                <a:chOff x="3374068" y="5216144"/>
                <a:chExt cx="1446516" cy="1289304"/>
              </a:xfrm>
            </p:grpSpPr>
            <p:pic>
              <p:nvPicPr>
                <p:cNvPr id="2290" name="Google Shape;2290;p66"/>
                <p:cNvPicPr preferRelativeResize="0"/>
                <p:nvPr/>
              </p:nvPicPr>
              <p:blipFill rotWithShape="1">
                <a:blip r:embed="rId4">
                  <a:alphaModFix/>
                </a:blip>
                <a:srcRect b="3572" l="0" r="0" t="0"/>
                <a:stretch/>
              </p:blipFill>
              <p:spPr>
                <a:xfrm>
                  <a:off x="3374068" y="5216144"/>
                  <a:ext cx="230718" cy="1289304"/>
                </a:xfrm>
                <a:prstGeom prst="rect">
                  <a:avLst/>
                </a:prstGeom>
                <a:noFill/>
                <a:ln>
                  <a:noFill/>
                </a:ln>
              </p:spPr>
            </p:pic>
            <p:pic>
              <p:nvPicPr>
                <p:cNvPr id="2291" name="Google Shape;2291;p66"/>
                <p:cNvPicPr preferRelativeResize="0"/>
                <p:nvPr/>
              </p:nvPicPr>
              <p:blipFill rotWithShape="1">
                <a:blip r:embed="rId4">
                  <a:alphaModFix/>
                </a:blip>
                <a:srcRect b="3572" l="0" r="0" t="0"/>
                <a:stretch/>
              </p:blipFill>
              <p:spPr>
                <a:xfrm rot="10800000">
                  <a:off x="4589866" y="5216144"/>
                  <a:ext cx="230718" cy="1289304"/>
                </a:xfrm>
                <a:prstGeom prst="rect">
                  <a:avLst/>
                </a:prstGeom>
                <a:noFill/>
                <a:ln>
                  <a:noFill/>
                </a:ln>
              </p:spPr>
            </p:pic>
            <p:grpSp>
              <p:nvGrpSpPr>
                <p:cNvPr id="2292" name="Google Shape;2292;p66"/>
                <p:cNvGrpSpPr/>
                <p:nvPr/>
              </p:nvGrpSpPr>
              <p:grpSpPr>
                <a:xfrm>
                  <a:off x="3618434" y="5360312"/>
                  <a:ext cx="1044926" cy="997111"/>
                  <a:chOff x="3618434" y="5360312"/>
                  <a:chExt cx="1044926" cy="997111"/>
                </a:xfrm>
              </p:grpSpPr>
              <p:sp>
                <p:nvSpPr>
                  <p:cNvPr id="2293" name="Google Shape;2293;p66"/>
                  <p:cNvSpPr txBox="1"/>
                  <p:nvPr/>
                </p:nvSpPr>
                <p:spPr>
                  <a:xfrm>
                    <a:off x="3618434" y="5360312"/>
                    <a:ext cx="554948" cy="4329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11</a:t>
                    </a:r>
                    <a:endParaRPr b="0" i="0" sz="1400" u="none" cap="none" strike="noStrike">
                      <a:solidFill>
                        <a:srgbClr val="000000"/>
                      </a:solidFill>
                      <a:latin typeface="Arial"/>
                      <a:ea typeface="Arial"/>
                      <a:cs typeface="Arial"/>
                      <a:sym typeface="Arial"/>
                    </a:endParaRPr>
                  </a:p>
                </p:txBody>
              </p:sp>
              <p:sp>
                <p:nvSpPr>
                  <p:cNvPr id="2294" name="Google Shape;2294;p66"/>
                  <p:cNvSpPr txBox="1"/>
                  <p:nvPr/>
                </p:nvSpPr>
                <p:spPr>
                  <a:xfrm>
                    <a:off x="4095670" y="5360312"/>
                    <a:ext cx="554948" cy="4329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10</a:t>
                    </a:r>
                    <a:endParaRPr b="0" i="0" sz="1400" u="none" cap="none" strike="noStrike">
                      <a:solidFill>
                        <a:srgbClr val="000000"/>
                      </a:solidFill>
                      <a:latin typeface="Arial"/>
                      <a:ea typeface="Arial"/>
                      <a:cs typeface="Arial"/>
                      <a:sym typeface="Arial"/>
                    </a:endParaRPr>
                  </a:p>
                </p:txBody>
              </p:sp>
              <p:sp>
                <p:nvSpPr>
                  <p:cNvPr id="2295" name="Google Shape;2295;p66"/>
                  <p:cNvSpPr txBox="1"/>
                  <p:nvPr/>
                </p:nvSpPr>
                <p:spPr>
                  <a:xfrm>
                    <a:off x="3657600" y="5924490"/>
                    <a:ext cx="402729" cy="4329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9</a:t>
                    </a:r>
                    <a:endParaRPr b="0" i="0" sz="1400" u="none" cap="none" strike="noStrike">
                      <a:solidFill>
                        <a:srgbClr val="000000"/>
                      </a:solidFill>
                      <a:latin typeface="Arial"/>
                      <a:ea typeface="Arial"/>
                      <a:cs typeface="Arial"/>
                      <a:sym typeface="Arial"/>
                    </a:endParaRPr>
                  </a:p>
                </p:txBody>
              </p:sp>
              <p:sp>
                <p:nvSpPr>
                  <p:cNvPr id="2296" name="Google Shape;2296;p66"/>
                  <p:cNvSpPr txBox="1"/>
                  <p:nvPr/>
                </p:nvSpPr>
                <p:spPr>
                  <a:xfrm>
                    <a:off x="4108412" y="5924489"/>
                    <a:ext cx="554948" cy="4329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14</a:t>
                    </a:r>
                    <a:endParaRPr b="0" i="0" sz="1400" u="none" cap="none" strike="noStrike">
                      <a:solidFill>
                        <a:srgbClr val="000000"/>
                      </a:solidFill>
                      <a:latin typeface="Arial"/>
                      <a:ea typeface="Arial"/>
                      <a:cs typeface="Arial"/>
                      <a:sym typeface="Arial"/>
                    </a:endParaRPr>
                  </a:p>
                </p:txBody>
              </p:sp>
            </p:grpSp>
          </p:grpSp>
        </p:grpSp>
        <p:sp>
          <p:nvSpPr>
            <p:cNvPr id="2297" name="Google Shape;2297;p66"/>
            <p:cNvSpPr txBox="1"/>
            <p:nvPr/>
          </p:nvSpPr>
          <p:spPr>
            <a:xfrm>
              <a:off x="1600200" y="6353048"/>
              <a:ext cx="417952" cy="4329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A</a:t>
              </a:r>
              <a:endParaRPr b="0" i="0" sz="1400" u="none" cap="none" strike="noStrike">
                <a:solidFill>
                  <a:srgbClr val="000000"/>
                </a:solidFill>
                <a:latin typeface="Arial"/>
                <a:ea typeface="Arial"/>
                <a:cs typeface="Arial"/>
                <a:sym typeface="Arial"/>
              </a:endParaRPr>
            </a:p>
          </p:txBody>
        </p:sp>
        <p:sp>
          <p:nvSpPr>
            <p:cNvPr id="2298" name="Google Shape;2298;p66"/>
            <p:cNvSpPr txBox="1"/>
            <p:nvPr/>
          </p:nvSpPr>
          <p:spPr>
            <a:xfrm>
              <a:off x="2876339" y="6353047"/>
              <a:ext cx="413603" cy="4329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B</a:t>
              </a:r>
              <a:endParaRPr b="0" i="0" sz="1400" u="none" cap="none" strike="noStrike">
                <a:solidFill>
                  <a:srgbClr val="000000"/>
                </a:solidFill>
                <a:latin typeface="Arial"/>
                <a:ea typeface="Arial"/>
                <a:cs typeface="Arial"/>
                <a:sym typeface="Arial"/>
              </a:endParaRPr>
            </a:p>
          </p:txBody>
        </p:sp>
        <p:sp>
          <p:nvSpPr>
            <p:cNvPr id="2299" name="Google Shape;2299;p66"/>
            <p:cNvSpPr txBox="1"/>
            <p:nvPr/>
          </p:nvSpPr>
          <p:spPr>
            <a:xfrm>
              <a:off x="4430917" y="6353047"/>
              <a:ext cx="417952" cy="4329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C</a:t>
              </a:r>
              <a:endParaRPr b="0" i="0" sz="1400" u="none" cap="none" strike="noStrike">
                <a:solidFill>
                  <a:srgbClr val="000000"/>
                </a:solidFill>
                <a:latin typeface="Arial"/>
                <a:ea typeface="Arial"/>
                <a:cs typeface="Arial"/>
                <a:sym typeface="Arial"/>
              </a:endParaRPr>
            </a:p>
          </p:txBody>
        </p:sp>
      </p:grpSp>
      <p:sp>
        <p:nvSpPr>
          <p:cNvPr id="2300" name="Google Shape;2300;p6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301" name="Google Shape;2301;p66"/>
          <p:cNvSpPr/>
          <p:nvPr/>
        </p:nvSpPr>
        <p:spPr>
          <a:xfrm>
            <a:off x="4899266" y="3429000"/>
            <a:ext cx="434734" cy="369332"/>
          </a:xfrm>
          <a:prstGeom prst="rect">
            <a:avLst/>
          </a:prstGeom>
          <a:solidFill>
            <a:srgbClr val="BFBFB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ahoma"/>
                <a:ea typeface="Tahoma"/>
                <a:cs typeface="Tahoma"/>
                <a:sym typeface="Tahoma"/>
              </a:rPr>
              <a:t>C</a:t>
            </a:r>
            <a:r>
              <a:rPr b="0" baseline="-25000" i="0" lang="en-US" sz="1800" u="none" cap="none" strike="noStrike">
                <a:solidFill>
                  <a:schemeClr val="dk1"/>
                </a:solidFill>
                <a:latin typeface="Tahoma"/>
                <a:ea typeface="Tahoma"/>
                <a:cs typeface="Tahoma"/>
                <a:sym typeface="Tahoma"/>
              </a:rPr>
              <a:t>ik</a:t>
            </a:r>
            <a:endParaRPr b="0" baseline="-25000" i="0" sz="1800" u="none" cap="none" strike="noStrike">
              <a:solidFill>
                <a:schemeClr val="dk1"/>
              </a:solidFill>
              <a:latin typeface="Tahoma"/>
              <a:ea typeface="Tahoma"/>
              <a:cs typeface="Tahoma"/>
              <a:sym typeface="Tahoma"/>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5" name="Shape 2305"/>
        <p:cNvGrpSpPr/>
        <p:nvPr/>
      </p:nvGrpSpPr>
      <p:grpSpPr>
        <a:xfrm>
          <a:off x="0" y="0"/>
          <a:ext cx="0" cy="0"/>
          <a:chOff x="0" y="0"/>
          <a:chExt cx="0" cy="0"/>
        </a:xfrm>
      </p:grpSpPr>
      <p:sp>
        <p:nvSpPr>
          <p:cNvPr id="2306" name="Google Shape;2306;p67"/>
          <p:cNvSpPr txBox="1"/>
          <p:nvPr/>
        </p:nvSpPr>
        <p:spPr>
          <a:xfrm>
            <a:off x="152400" y="1371600"/>
            <a:ext cx="8915400" cy="4844916"/>
          </a:xfrm>
          <a:prstGeom prst="rect">
            <a:avLst/>
          </a:prstGeom>
          <a:noFill/>
          <a:ln>
            <a:noFill/>
          </a:ln>
        </p:spPr>
        <p:txBody>
          <a:bodyPr anchorCtr="0" anchor="t" bIns="0" lIns="0" spcFirstLastPara="1" rIns="0" wrap="square" tIns="0">
            <a:spAutoFit/>
          </a:bodyPr>
          <a:lstStyle/>
          <a:p>
            <a:pPr indent="0" lvl="0" marL="11397" marR="3457273" rtl="0" algn="l">
              <a:lnSpc>
                <a:spcPct val="15705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C[i,k] = Sum</a:t>
            </a:r>
            <a:r>
              <a:rPr b="1" baseline="-25000" i="0" lang="en-US" sz="2000" u="none" cap="none" strike="noStrike">
                <a:solidFill>
                  <a:schemeClr val="dk1"/>
                </a:solidFill>
                <a:latin typeface="Calibri"/>
                <a:ea typeface="Calibri"/>
                <a:cs typeface="Calibri"/>
                <a:sym typeface="Calibri"/>
              </a:rPr>
              <a:t>j </a:t>
            </a:r>
            <a:r>
              <a:rPr b="1" i="0" lang="en-US" sz="2000" u="none" cap="none" strike="noStrike">
                <a:solidFill>
                  <a:schemeClr val="dk1"/>
                </a:solidFill>
                <a:latin typeface="Calibri"/>
                <a:ea typeface="Calibri"/>
                <a:cs typeface="Calibri"/>
                <a:sym typeface="Calibri"/>
              </a:rPr>
              <a:t>(A[i,j] </a:t>
            </a:r>
            <a:r>
              <a:rPr b="0" i="0" lang="en-US" sz="2000" u="none" cap="none" strike="noStrike">
                <a:solidFill>
                  <a:schemeClr val="dk1"/>
                </a:solidFill>
                <a:latin typeface="Calibri"/>
                <a:ea typeface="Calibri"/>
                <a:cs typeface="Calibri"/>
                <a:sym typeface="Calibri"/>
              </a:rPr>
              <a:t>x </a:t>
            </a:r>
            <a:r>
              <a:rPr b="1" i="0" lang="en-US" sz="2000" u="none" cap="none" strike="noStrike">
                <a:solidFill>
                  <a:schemeClr val="dk1"/>
                </a:solidFill>
                <a:latin typeface="Calibri"/>
                <a:ea typeface="Calibri"/>
                <a:cs typeface="Calibri"/>
                <a:sym typeface="Calibri"/>
              </a:rPr>
              <a:t>B[j,k]), C is L</a:t>
            </a:r>
            <a:r>
              <a:rPr b="0" i="0" lang="en-US" sz="2000" u="none" cap="none" strike="noStrike">
                <a:solidFill>
                  <a:schemeClr val="dk1"/>
                </a:solidFill>
                <a:latin typeface="Calibri"/>
                <a:ea typeface="Calibri"/>
                <a:cs typeface="Calibri"/>
                <a:sym typeface="Calibri"/>
              </a:rPr>
              <a:t> x </a:t>
            </a:r>
            <a:r>
              <a:rPr b="1" i="0" lang="en-US" sz="2000" u="none" cap="none" strike="noStrike">
                <a:solidFill>
                  <a:schemeClr val="dk1"/>
                </a:solidFill>
                <a:latin typeface="Calibri"/>
                <a:ea typeface="Calibri"/>
                <a:cs typeface="Calibri"/>
                <a:sym typeface="Calibri"/>
              </a:rPr>
              <a:t>N</a:t>
            </a:r>
            <a:endParaRPr b="0" i="0" sz="1400" u="none" cap="none" strike="noStrike">
              <a:solidFill>
                <a:srgbClr val="000000"/>
              </a:solidFill>
              <a:latin typeface="Arial"/>
              <a:ea typeface="Arial"/>
              <a:cs typeface="Arial"/>
              <a:sym typeface="Arial"/>
            </a:endParaRPr>
          </a:p>
          <a:p>
            <a:pPr indent="0" lvl="0" marL="11397" marR="0" rtl="0" algn="l">
              <a:lnSpc>
                <a:spcPct val="100000"/>
              </a:lnSpc>
              <a:spcBef>
                <a:spcPts val="0"/>
              </a:spcBef>
              <a:spcAft>
                <a:spcPts val="0"/>
              </a:spcAft>
              <a:buClr>
                <a:srgbClr val="000000"/>
              </a:buClr>
              <a:buSzPts val="2400"/>
              <a:buFont typeface="Arial"/>
              <a:buNone/>
            </a:pPr>
            <a:r>
              <a:rPr b="0" i="0" lang="en-US" sz="2400" u="none" cap="none" strike="noStrike">
                <a:solidFill>
                  <a:srgbClr val="A01A06"/>
                </a:solidFill>
                <a:latin typeface="Calibri"/>
                <a:ea typeface="Calibri"/>
                <a:cs typeface="Calibri"/>
                <a:sym typeface="Calibri"/>
              </a:rPr>
              <a:t>In the map phase</a:t>
            </a:r>
            <a:r>
              <a:rPr b="0" i="0" lang="en-US" sz="2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for each element (i,j) of A, emit </a:t>
            </a:r>
            <a:r>
              <a:rPr b="1" i="0" lang="en-US" sz="2400" u="none" cap="none" strike="noStrike">
                <a:solidFill>
                  <a:srgbClr val="008000"/>
                </a:solidFill>
                <a:latin typeface="Calibri"/>
                <a:ea typeface="Calibri"/>
                <a:cs typeface="Calibri"/>
                <a:sym typeface="Calibri"/>
              </a:rPr>
              <a:t>((i,k), (‘A’, i, j, A[i,j])) </a:t>
            </a:r>
            <a:r>
              <a:rPr b="0" i="0" lang="en-US" sz="2400" u="none" cap="none" strike="noStrike">
                <a:solidFill>
                  <a:schemeClr val="dk1"/>
                </a:solidFill>
                <a:latin typeface="Calibri"/>
                <a:ea typeface="Calibri"/>
                <a:cs typeface="Calibri"/>
                <a:sym typeface="Calibri"/>
              </a:rPr>
              <a:t>for k in 1..N</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for each element (j,k) of B, emit </a:t>
            </a:r>
            <a:r>
              <a:rPr b="1" i="0" lang="en-US" sz="2400" u="none" cap="none" strike="noStrike">
                <a:solidFill>
                  <a:srgbClr val="008000"/>
                </a:solidFill>
                <a:latin typeface="Calibri"/>
                <a:ea typeface="Calibri"/>
                <a:cs typeface="Calibri"/>
                <a:sym typeface="Calibri"/>
              </a:rPr>
              <a:t>((i,k), (‘B’, j, k, B[j,k])) </a:t>
            </a:r>
            <a:r>
              <a:rPr b="0" i="0" lang="en-US" sz="2400" u="none" cap="none" strike="noStrike">
                <a:solidFill>
                  <a:schemeClr val="dk1"/>
                </a:solidFill>
                <a:latin typeface="Calibri"/>
                <a:ea typeface="Calibri"/>
                <a:cs typeface="Calibri"/>
                <a:sym typeface="Calibri"/>
              </a:rPr>
              <a:t>for i in 1..L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366FF"/>
                </a:solidFill>
                <a:latin typeface="Calibri"/>
                <a:ea typeface="Calibri"/>
                <a:cs typeface="Calibri"/>
                <a:sym typeface="Calibri"/>
              </a:rPr>
              <a:t>e.g.,</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600"/>
              </a:spcBef>
              <a:spcAft>
                <a:spcPts val="0"/>
              </a:spcAft>
              <a:buClr>
                <a:srgbClr val="000000"/>
              </a:buClr>
              <a:buSzPts val="1800"/>
              <a:buFont typeface="Arial"/>
              <a:buNone/>
            </a:pPr>
            <a:r>
              <a:rPr b="0" i="0" lang="en-US" sz="1800" u="none" cap="none" strike="noStrike">
                <a:solidFill>
                  <a:srgbClr val="3366FF"/>
                </a:solidFill>
                <a:latin typeface="Calibri"/>
                <a:ea typeface="Calibri"/>
                <a:cs typeface="Calibri"/>
                <a:sym typeface="Calibri"/>
              </a:rPr>
              <a:t>C[</a:t>
            </a:r>
            <a:r>
              <a:rPr b="0" i="0" lang="en-US" sz="1800" u="none" cap="none" strike="noStrike">
                <a:solidFill>
                  <a:srgbClr val="FF0000"/>
                </a:solidFill>
                <a:latin typeface="Calibri"/>
                <a:ea typeface="Calibri"/>
                <a:cs typeface="Calibri"/>
                <a:sym typeface="Calibri"/>
              </a:rPr>
              <a:t>1</a:t>
            </a:r>
            <a:r>
              <a:rPr b="0" i="0" lang="en-US" sz="1800" u="none" cap="none" strike="noStrike">
                <a:solidFill>
                  <a:srgbClr val="3366FF"/>
                </a:solidFill>
                <a:latin typeface="Calibri"/>
                <a:ea typeface="Calibri"/>
                <a:cs typeface="Calibri"/>
                <a:sym typeface="Calibri"/>
              </a:rPr>
              <a:t>,1] = A[1,1] * B[1,1] + </a:t>
            </a:r>
            <a:r>
              <a:rPr b="1" i="0" lang="en-US" sz="1800" u="none" cap="none" strike="noStrike">
                <a:solidFill>
                  <a:srgbClr val="FF0000"/>
                </a:solidFill>
                <a:latin typeface="Calibri"/>
                <a:ea typeface="Calibri"/>
                <a:cs typeface="Calibri"/>
                <a:sym typeface="Calibri"/>
              </a:rPr>
              <a:t>A[1,2] </a:t>
            </a:r>
            <a:r>
              <a:rPr b="0" i="0" lang="en-US" sz="1800" u="none" cap="none" strike="noStrike">
                <a:solidFill>
                  <a:srgbClr val="3366FF"/>
                </a:solidFill>
                <a:latin typeface="Calibri"/>
                <a:ea typeface="Calibri"/>
                <a:cs typeface="Calibri"/>
                <a:sym typeface="Calibri"/>
              </a:rPr>
              <a:t>* B[2,1] + A[1,3] * </a:t>
            </a:r>
            <a:r>
              <a:rPr b="1" i="0" lang="en-US" sz="1800" u="none" cap="none" strike="noStrike">
                <a:solidFill>
                  <a:srgbClr val="0F243E"/>
                </a:solidFill>
                <a:latin typeface="Calibri"/>
                <a:ea typeface="Calibri"/>
                <a:cs typeface="Calibri"/>
                <a:sym typeface="Calibri"/>
              </a:rPr>
              <a:t>B[3,1] </a:t>
            </a:r>
            <a:r>
              <a:rPr b="0" i="0" lang="en-US" sz="1800" u="none" cap="none" strike="noStrike">
                <a:solidFill>
                  <a:srgbClr val="3366FF"/>
                </a:solidFill>
                <a:latin typeface="Calibri"/>
                <a:ea typeface="Calibri"/>
                <a:cs typeface="Calibri"/>
                <a:sym typeface="Calibri"/>
              </a:rPr>
              <a:t>+ A[1,4] * B[4,1] + A[1,5] * B[5,1]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800"/>
              <a:buFont typeface="Arial"/>
              <a:buNone/>
            </a:pPr>
            <a:r>
              <a:rPr b="0" i="0" lang="en-US" sz="1800" u="none" cap="none" strike="noStrike">
                <a:solidFill>
                  <a:srgbClr val="3366FF"/>
                </a:solidFill>
                <a:latin typeface="Calibri"/>
                <a:ea typeface="Calibri"/>
                <a:cs typeface="Calibri"/>
                <a:sym typeface="Calibri"/>
              </a:rPr>
              <a:t>C[</a:t>
            </a:r>
            <a:r>
              <a:rPr b="0" i="0" lang="en-US" sz="1800" u="none" cap="none" strike="noStrike">
                <a:solidFill>
                  <a:srgbClr val="FF0000"/>
                </a:solidFill>
                <a:latin typeface="Calibri"/>
                <a:ea typeface="Calibri"/>
                <a:cs typeface="Calibri"/>
                <a:sym typeface="Calibri"/>
              </a:rPr>
              <a:t>1</a:t>
            </a:r>
            <a:r>
              <a:rPr b="0" i="0" lang="en-US" sz="1800" u="none" cap="none" strike="noStrike">
                <a:solidFill>
                  <a:srgbClr val="3366FF"/>
                </a:solidFill>
                <a:latin typeface="Calibri"/>
                <a:ea typeface="Calibri"/>
                <a:cs typeface="Calibri"/>
                <a:sym typeface="Calibri"/>
              </a:rPr>
              <a:t>,2] = A[1,1] * B[1,2] + </a:t>
            </a:r>
            <a:r>
              <a:rPr b="1" i="0" lang="en-US" sz="1800" u="none" cap="none" strike="noStrike">
                <a:solidFill>
                  <a:srgbClr val="FF0000"/>
                </a:solidFill>
                <a:latin typeface="Calibri"/>
                <a:ea typeface="Calibri"/>
                <a:cs typeface="Calibri"/>
                <a:sym typeface="Calibri"/>
              </a:rPr>
              <a:t>A[1,2] </a:t>
            </a:r>
            <a:r>
              <a:rPr b="0" i="0" lang="en-US" sz="1800" u="none" cap="none" strike="noStrike">
                <a:solidFill>
                  <a:srgbClr val="3366FF"/>
                </a:solidFill>
                <a:latin typeface="Calibri"/>
                <a:ea typeface="Calibri"/>
                <a:cs typeface="Calibri"/>
                <a:sym typeface="Calibri"/>
              </a:rPr>
              <a:t>* B[2,2] + A[1,3] * B[3,2] + A[1,4] * B[4,2] + A[1,5] * B[5,2]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800"/>
              <a:buFont typeface="Arial"/>
              <a:buNone/>
            </a:pPr>
            <a:r>
              <a:rPr b="0" i="0" lang="en-US" sz="1800" u="none" cap="none" strike="noStrike">
                <a:solidFill>
                  <a:srgbClr val="3366FF"/>
                </a:solidFill>
                <a:latin typeface="Calibri"/>
                <a:ea typeface="Calibri"/>
                <a:cs typeface="Calibri"/>
                <a:sym typeface="Calibri"/>
              </a:rPr>
              <a:t>C[2,</a:t>
            </a:r>
            <a:r>
              <a:rPr b="1" i="0" lang="en-US" sz="1800" u="none" cap="none" strike="noStrike">
                <a:solidFill>
                  <a:schemeClr val="dk1"/>
                </a:solidFill>
                <a:latin typeface="Calibri"/>
                <a:ea typeface="Calibri"/>
                <a:cs typeface="Calibri"/>
                <a:sym typeface="Calibri"/>
              </a:rPr>
              <a:t>1</a:t>
            </a:r>
            <a:r>
              <a:rPr b="0" i="0" lang="en-US" sz="1800" u="none" cap="none" strike="noStrike">
                <a:solidFill>
                  <a:srgbClr val="3366FF"/>
                </a:solidFill>
                <a:latin typeface="Calibri"/>
                <a:ea typeface="Calibri"/>
                <a:cs typeface="Calibri"/>
                <a:sym typeface="Calibri"/>
              </a:rPr>
              <a:t>] = A[2,1] * B[1,1] + A[2,2] * B[2,1] + A[2,3] * </a:t>
            </a:r>
            <a:r>
              <a:rPr b="1" i="0" lang="en-US" sz="1800" u="none" cap="none" strike="noStrike">
                <a:solidFill>
                  <a:srgbClr val="10253F"/>
                </a:solidFill>
                <a:latin typeface="Calibri"/>
                <a:ea typeface="Calibri"/>
                <a:cs typeface="Calibri"/>
                <a:sym typeface="Calibri"/>
              </a:rPr>
              <a:t>B[3,1]</a:t>
            </a:r>
            <a:r>
              <a:rPr b="0" i="0" lang="en-US" sz="1800" u="none" cap="none" strike="noStrike">
                <a:solidFill>
                  <a:srgbClr val="10253F"/>
                </a:solidFill>
                <a:latin typeface="Calibri"/>
                <a:ea typeface="Calibri"/>
                <a:cs typeface="Calibri"/>
                <a:sym typeface="Calibri"/>
              </a:rPr>
              <a:t> </a:t>
            </a:r>
            <a:r>
              <a:rPr b="0" i="0" lang="en-US" sz="1800" u="none" cap="none" strike="noStrike">
                <a:solidFill>
                  <a:srgbClr val="3366FF"/>
                </a:solidFill>
                <a:latin typeface="Calibri"/>
                <a:ea typeface="Calibri"/>
                <a:cs typeface="Calibri"/>
                <a:sym typeface="Calibri"/>
              </a:rPr>
              <a:t>+ A[2,4] * B[4,1] + A[2,5] * B[5,1]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800"/>
              <a:buFont typeface="Arial"/>
              <a:buNone/>
            </a:pPr>
            <a:r>
              <a:rPr b="0" i="0" lang="en-US" sz="1800" u="none" cap="none" strike="noStrike">
                <a:solidFill>
                  <a:srgbClr val="3366FF"/>
                </a:solidFill>
                <a:latin typeface="Calibri"/>
                <a:ea typeface="Calibri"/>
                <a:cs typeface="Calibri"/>
                <a:sym typeface="Calibri"/>
              </a:rPr>
              <a:t>C[3,</a:t>
            </a:r>
            <a:r>
              <a:rPr b="1" i="0" lang="en-US" sz="1800" u="none" cap="none" strike="noStrike">
                <a:solidFill>
                  <a:schemeClr val="dk1"/>
                </a:solidFill>
                <a:latin typeface="Calibri"/>
                <a:ea typeface="Calibri"/>
                <a:cs typeface="Calibri"/>
                <a:sym typeface="Calibri"/>
              </a:rPr>
              <a:t>1</a:t>
            </a:r>
            <a:r>
              <a:rPr b="0" i="0" lang="en-US" sz="1800" u="none" cap="none" strike="noStrike">
                <a:solidFill>
                  <a:srgbClr val="3366FF"/>
                </a:solidFill>
                <a:latin typeface="Calibri"/>
                <a:ea typeface="Calibri"/>
                <a:cs typeface="Calibri"/>
                <a:sym typeface="Calibri"/>
              </a:rPr>
              <a:t>] = A[3,1] * B[1,1] + A[3,2] * B[2,1] + A[3,3] * </a:t>
            </a:r>
            <a:r>
              <a:rPr b="1" i="0" lang="en-US" sz="1800" u="none" cap="none" strike="noStrike">
                <a:solidFill>
                  <a:srgbClr val="10253F"/>
                </a:solidFill>
                <a:latin typeface="Calibri"/>
                <a:ea typeface="Calibri"/>
                <a:cs typeface="Calibri"/>
                <a:sym typeface="Calibri"/>
              </a:rPr>
              <a:t>B[3,1]</a:t>
            </a:r>
            <a:r>
              <a:rPr b="0" i="0" lang="en-US" sz="1800" u="none" cap="none" strike="noStrike">
                <a:solidFill>
                  <a:srgbClr val="10253F"/>
                </a:solidFill>
                <a:latin typeface="Calibri"/>
                <a:ea typeface="Calibri"/>
                <a:cs typeface="Calibri"/>
                <a:sym typeface="Calibri"/>
              </a:rPr>
              <a:t> </a:t>
            </a:r>
            <a:r>
              <a:rPr b="0" i="0" lang="en-US" sz="1800" u="none" cap="none" strike="noStrike">
                <a:solidFill>
                  <a:srgbClr val="3366FF"/>
                </a:solidFill>
                <a:latin typeface="Calibri"/>
                <a:ea typeface="Calibri"/>
                <a:cs typeface="Calibri"/>
                <a:sym typeface="Calibri"/>
              </a:rPr>
              <a:t>+ A[3,4] * B[4,1] + A[3,5] * B[5,1]</a:t>
            </a:r>
            <a:endParaRPr b="0" i="0" sz="1400" u="none" cap="none" strike="noStrike">
              <a:solidFill>
                <a:srgbClr val="000000"/>
              </a:solidFill>
              <a:latin typeface="Arial"/>
              <a:ea typeface="Arial"/>
              <a:cs typeface="Arial"/>
              <a:sym typeface="Arial"/>
            </a:endParaRPr>
          </a:p>
          <a:p>
            <a:pPr indent="0" lvl="0" marL="91440" marR="0" rtl="0" algn="l">
              <a:lnSpc>
                <a:spcPct val="100000"/>
              </a:lnSpc>
              <a:spcBef>
                <a:spcPts val="60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Map phase: For </a:t>
            </a:r>
            <a:r>
              <a:rPr b="1" i="0" lang="en-US" sz="1800" u="none" cap="none" strike="noStrike">
                <a:solidFill>
                  <a:srgbClr val="FF0000"/>
                </a:solidFill>
                <a:latin typeface="Calibri"/>
                <a:ea typeface="Calibri"/>
                <a:cs typeface="Calibri"/>
                <a:sym typeface="Calibri"/>
              </a:rPr>
              <a:t>A[1,2]</a:t>
            </a:r>
            <a:r>
              <a:rPr b="0" i="0" lang="en-US" sz="1800" u="none" cap="none" strike="noStrike">
                <a:solidFill>
                  <a:schemeClr val="dk1"/>
                </a:solidFill>
                <a:latin typeface="Calibri"/>
                <a:ea typeface="Calibri"/>
                <a:cs typeface="Calibri"/>
                <a:sym typeface="Calibri"/>
              </a:rPr>
              <a:t>, emit ((1, k), (‘A’, 1, 2, A[1,2])) for k in 1..2</a:t>
            </a:r>
            <a:endParaRPr b="0" i="0" sz="1400" u="none" cap="none" strike="noStrike">
              <a:solidFill>
                <a:srgbClr val="000000"/>
              </a:solidFill>
              <a:latin typeface="Arial"/>
              <a:ea typeface="Arial"/>
              <a:cs typeface="Arial"/>
              <a:sym typeface="Arial"/>
            </a:endParaRPr>
          </a:p>
          <a:p>
            <a:pPr indent="0" lvl="0" marL="91440" marR="0" rtl="0" algn="l">
              <a:lnSpc>
                <a:spcPct val="100000"/>
              </a:lnSpc>
              <a:spcBef>
                <a:spcPts val="120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r>
              <a:rPr b="1" i="0" lang="en-US" sz="1800" u="none" cap="none" strike="noStrike">
                <a:solidFill>
                  <a:schemeClr val="dk1"/>
                </a:solidFill>
                <a:latin typeface="Calibri"/>
                <a:ea typeface="Calibri"/>
                <a:cs typeface="Calibri"/>
                <a:sym typeface="Calibri"/>
              </a:rPr>
              <a:t>emit (</a:t>
            </a:r>
            <a:r>
              <a:rPr b="1" i="0" lang="en-US" sz="1800" u="none" cap="none" strike="noStrike">
                <a:solidFill>
                  <a:srgbClr val="A01A06"/>
                </a:solidFill>
                <a:latin typeface="Calibri"/>
                <a:ea typeface="Calibri"/>
                <a:cs typeface="Calibri"/>
                <a:sym typeface="Calibri"/>
              </a:rPr>
              <a:t>(</a:t>
            </a:r>
            <a:r>
              <a:rPr b="1" i="0" lang="en-US" sz="1800" u="none" cap="none" strike="noStrike">
                <a:solidFill>
                  <a:srgbClr val="FF0000"/>
                </a:solidFill>
                <a:latin typeface="Calibri"/>
                <a:ea typeface="Calibri"/>
                <a:cs typeface="Calibri"/>
                <a:sym typeface="Calibri"/>
              </a:rPr>
              <a:t>1</a:t>
            </a:r>
            <a:r>
              <a:rPr b="1" i="0" lang="en-US" sz="1800" u="none" cap="none" strike="noStrike">
                <a:solidFill>
                  <a:srgbClr val="A01A06"/>
                </a:solidFill>
                <a:latin typeface="Calibri"/>
                <a:ea typeface="Calibri"/>
                <a:cs typeface="Calibri"/>
                <a:sym typeface="Calibri"/>
              </a:rPr>
              <a:t>,1)</a:t>
            </a:r>
            <a:r>
              <a:rPr b="1" i="0" lang="en-US" sz="1800" u="none" cap="none" strike="noStrike">
                <a:solidFill>
                  <a:schemeClr val="dk1"/>
                </a:solidFill>
                <a:latin typeface="Calibri"/>
                <a:ea typeface="Calibri"/>
                <a:cs typeface="Calibri"/>
                <a:sym typeface="Calibri"/>
              </a:rPr>
              <a:t>(‘A’, 1, 2, A[1,2])) (</a:t>
            </a:r>
            <a:r>
              <a:rPr b="1" i="0" lang="en-US" sz="1800" u="none" cap="none" strike="noStrike">
                <a:solidFill>
                  <a:srgbClr val="A01A06"/>
                </a:solidFill>
                <a:latin typeface="Calibri"/>
                <a:ea typeface="Calibri"/>
                <a:cs typeface="Calibri"/>
                <a:sym typeface="Calibri"/>
              </a:rPr>
              <a:t>(</a:t>
            </a:r>
            <a:r>
              <a:rPr b="1" i="0" lang="en-US" sz="1800" u="none" cap="none" strike="noStrike">
                <a:solidFill>
                  <a:srgbClr val="FF0000"/>
                </a:solidFill>
                <a:latin typeface="Calibri"/>
                <a:ea typeface="Calibri"/>
                <a:cs typeface="Calibri"/>
                <a:sym typeface="Calibri"/>
              </a:rPr>
              <a:t>1</a:t>
            </a:r>
            <a:r>
              <a:rPr b="1" i="0" lang="en-US" sz="1800" u="none" cap="none" strike="noStrike">
                <a:solidFill>
                  <a:srgbClr val="A01A06"/>
                </a:solidFill>
                <a:latin typeface="Calibri"/>
                <a:ea typeface="Calibri"/>
                <a:cs typeface="Calibri"/>
                <a:sym typeface="Calibri"/>
              </a:rPr>
              <a:t>,2)</a:t>
            </a:r>
            <a:r>
              <a:rPr b="1" i="0" lang="en-US" sz="1800" u="none" cap="none" strike="noStrike">
                <a:solidFill>
                  <a:schemeClr val="dk1"/>
                </a:solidFill>
                <a:latin typeface="Calibri"/>
                <a:ea typeface="Calibri"/>
                <a:cs typeface="Calibri"/>
                <a:sym typeface="Calibri"/>
              </a:rPr>
              <a:t>(‘A’, 1, 2, A[1,2]))</a:t>
            </a:r>
            <a:endParaRPr b="0" i="0" sz="1400" u="none" cap="none" strike="noStrike">
              <a:solidFill>
                <a:srgbClr val="000000"/>
              </a:solidFill>
              <a:latin typeface="Arial"/>
              <a:ea typeface="Arial"/>
              <a:cs typeface="Arial"/>
              <a:sym typeface="Arial"/>
            </a:endParaRPr>
          </a:p>
          <a:p>
            <a:pPr indent="0" lvl="0" marL="91440" marR="0" rtl="0" algn="l">
              <a:lnSpc>
                <a:spcPct val="100000"/>
              </a:lnSpc>
              <a:spcBef>
                <a:spcPts val="120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For </a:t>
            </a:r>
            <a:r>
              <a:rPr b="1" i="0" lang="en-US" sz="1800" u="none" cap="none" strike="noStrike">
                <a:solidFill>
                  <a:srgbClr val="10253F"/>
                </a:solidFill>
                <a:latin typeface="Calibri"/>
                <a:ea typeface="Calibri"/>
                <a:cs typeface="Calibri"/>
                <a:sym typeface="Calibri"/>
              </a:rPr>
              <a:t>B[3,1]</a:t>
            </a:r>
            <a:r>
              <a:rPr b="0" i="0" lang="en-US" sz="1800" u="none" cap="none" strike="noStrike">
                <a:solidFill>
                  <a:schemeClr val="dk1"/>
                </a:solidFill>
                <a:latin typeface="Calibri"/>
                <a:ea typeface="Calibri"/>
                <a:cs typeface="Calibri"/>
                <a:sym typeface="Calibri"/>
              </a:rPr>
              <a:t>, emit ((i, 1), (‘B’, 3, 1, B[3,1])) for i in 1..3</a:t>
            </a:r>
            <a:endParaRPr b="0" i="0" sz="1400" u="none" cap="none" strike="noStrike">
              <a:solidFill>
                <a:srgbClr val="000000"/>
              </a:solidFill>
              <a:latin typeface="Arial"/>
              <a:ea typeface="Arial"/>
              <a:cs typeface="Arial"/>
              <a:sym typeface="Arial"/>
            </a:endParaRPr>
          </a:p>
          <a:p>
            <a:pPr indent="0" lvl="0" marL="91440" marR="0" rtl="0" algn="l">
              <a:lnSpc>
                <a:spcPct val="100000"/>
              </a:lnSpc>
              <a:spcBef>
                <a:spcPts val="120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r>
              <a:rPr b="1" i="0" lang="en-US" sz="1800" u="none" cap="none" strike="noStrike">
                <a:solidFill>
                  <a:schemeClr val="dk1"/>
                </a:solidFill>
                <a:latin typeface="Calibri"/>
                <a:ea typeface="Calibri"/>
                <a:cs typeface="Calibri"/>
                <a:sym typeface="Calibri"/>
              </a:rPr>
              <a:t>emit (</a:t>
            </a:r>
            <a:r>
              <a:rPr b="1" i="0" lang="en-US" sz="1800" u="none" cap="none" strike="noStrike">
                <a:solidFill>
                  <a:srgbClr val="A01A06"/>
                </a:solidFill>
                <a:latin typeface="Calibri"/>
                <a:ea typeface="Calibri"/>
                <a:cs typeface="Calibri"/>
                <a:sym typeface="Calibri"/>
              </a:rPr>
              <a:t>(1,</a:t>
            </a:r>
            <a:r>
              <a:rPr b="1" i="0" lang="en-US" sz="1800" u="none" cap="none" strike="noStrike">
                <a:solidFill>
                  <a:srgbClr val="FF0000"/>
                </a:solidFill>
                <a:latin typeface="Calibri"/>
                <a:ea typeface="Calibri"/>
                <a:cs typeface="Calibri"/>
                <a:sym typeface="Calibri"/>
              </a:rPr>
              <a:t>1</a:t>
            </a:r>
            <a:r>
              <a:rPr b="1" i="0" lang="en-US" sz="1800" u="none" cap="none" strike="noStrike">
                <a:solidFill>
                  <a:srgbClr val="A01A06"/>
                </a:solidFill>
                <a:latin typeface="Calibri"/>
                <a:ea typeface="Calibri"/>
                <a:cs typeface="Calibri"/>
                <a:sym typeface="Calibri"/>
              </a:rPr>
              <a:t>)</a:t>
            </a:r>
            <a:r>
              <a:rPr b="1" i="0" lang="en-US" sz="1800" u="none" cap="none" strike="noStrike">
                <a:solidFill>
                  <a:schemeClr val="dk1"/>
                </a:solidFill>
                <a:latin typeface="Calibri"/>
                <a:ea typeface="Calibri"/>
                <a:cs typeface="Calibri"/>
                <a:sym typeface="Calibri"/>
              </a:rPr>
              <a:t>, (‘B’, 3, 1,B[3,1])), (</a:t>
            </a:r>
            <a:r>
              <a:rPr b="1" i="0" lang="en-US" sz="1800" u="none" cap="none" strike="noStrike">
                <a:solidFill>
                  <a:srgbClr val="A01A06"/>
                </a:solidFill>
                <a:latin typeface="Calibri"/>
                <a:ea typeface="Calibri"/>
                <a:cs typeface="Calibri"/>
                <a:sym typeface="Calibri"/>
              </a:rPr>
              <a:t>(2,</a:t>
            </a:r>
            <a:r>
              <a:rPr b="1" i="0" lang="en-US" sz="1800" u="none" cap="none" strike="noStrike">
                <a:solidFill>
                  <a:srgbClr val="FF0000"/>
                </a:solidFill>
                <a:latin typeface="Calibri"/>
                <a:ea typeface="Calibri"/>
                <a:cs typeface="Calibri"/>
                <a:sym typeface="Calibri"/>
              </a:rPr>
              <a:t>1</a:t>
            </a:r>
            <a:r>
              <a:rPr b="1" i="0" lang="en-US" sz="1800" u="none" cap="none" strike="noStrike">
                <a:solidFill>
                  <a:srgbClr val="A01A06"/>
                </a:solidFill>
                <a:latin typeface="Calibri"/>
                <a:ea typeface="Calibri"/>
                <a:cs typeface="Calibri"/>
                <a:sym typeface="Calibri"/>
              </a:rPr>
              <a:t>)</a:t>
            </a:r>
            <a:r>
              <a:rPr b="1" i="0" lang="en-US" sz="1800" u="none" cap="none" strike="noStrike">
                <a:solidFill>
                  <a:schemeClr val="dk1"/>
                </a:solidFill>
                <a:latin typeface="Calibri"/>
                <a:ea typeface="Calibri"/>
                <a:cs typeface="Calibri"/>
                <a:sym typeface="Calibri"/>
              </a:rPr>
              <a:t>(‘B’, 3, 1,B[3,1])), (</a:t>
            </a:r>
            <a:r>
              <a:rPr b="1" i="0" lang="en-US" sz="1800" u="none" cap="none" strike="noStrike">
                <a:solidFill>
                  <a:srgbClr val="A01A06"/>
                </a:solidFill>
                <a:latin typeface="Calibri"/>
                <a:ea typeface="Calibri"/>
                <a:cs typeface="Calibri"/>
                <a:sym typeface="Calibri"/>
              </a:rPr>
              <a:t>(3,</a:t>
            </a:r>
            <a:r>
              <a:rPr b="1" i="0" lang="en-US" sz="1800" u="none" cap="none" strike="noStrike">
                <a:solidFill>
                  <a:srgbClr val="FF0000"/>
                </a:solidFill>
                <a:latin typeface="Calibri"/>
                <a:ea typeface="Calibri"/>
                <a:cs typeface="Calibri"/>
                <a:sym typeface="Calibri"/>
              </a:rPr>
              <a:t>1</a:t>
            </a:r>
            <a:r>
              <a:rPr b="1" i="0" lang="en-US" sz="1800" u="none" cap="none" strike="noStrike">
                <a:solidFill>
                  <a:srgbClr val="A01A06"/>
                </a:solidFill>
                <a:latin typeface="Calibri"/>
                <a:ea typeface="Calibri"/>
                <a:cs typeface="Calibri"/>
                <a:sym typeface="Calibri"/>
              </a:rPr>
              <a:t>)</a:t>
            </a:r>
            <a:r>
              <a:rPr b="1" i="0" lang="en-US" sz="1800" u="none" cap="none" strike="noStrike">
                <a:solidFill>
                  <a:schemeClr val="dk1"/>
                </a:solidFill>
                <a:latin typeface="Calibri"/>
                <a:ea typeface="Calibri"/>
                <a:cs typeface="Calibri"/>
                <a:sym typeface="Calibri"/>
              </a:rPr>
              <a:t>(‘B’, 3, 1,B[3,1]))</a:t>
            </a:r>
            <a:endParaRPr b="1" i="0" sz="2000" u="none" cap="none" strike="noStrike">
              <a:solidFill>
                <a:schemeClr val="dk1"/>
              </a:solidFill>
              <a:latin typeface="Calibri"/>
              <a:ea typeface="Calibri"/>
              <a:cs typeface="Calibri"/>
              <a:sym typeface="Calibri"/>
            </a:endParaRPr>
          </a:p>
        </p:txBody>
      </p:sp>
      <p:sp>
        <p:nvSpPr>
          <p:cNvPr id="2307" name="Google Shape;2307;p67"/>
          <p:cNvSpPr txBox="1"/>
          <p:nvPr>
            <p:ph idx="4294967295" type="sldNum"/>
          </p:nvPr>
        </p:nvSpPr>
        <p:spPr>
          <a:xfrm>
            <a:off x="7002668" y="6141871"/>
            <a:ext cx="1586923" cy="506855"/>
          </a:xfrm>
          <a:prstGeom prst="rect">
            <a:avLst/>
          </a:prstGeom>
          <a:noFill/>
          <a:ln>
            <a:noFill/>
          </a:ln>
        </p:spPr>
        <p:txBody>
          <a:bodyPr anchorCtr="0" anchor="t" bIns="0" lIns="0" spcFirstLastPara="1" rIns="0" wrap="square" tIns="136175">
            <a:spAutoFit/>
          </a:bodyPr>
          <a:lstStyle/>
          <a:p>
            <a:pPr indent="0" lvl="0" marL="1156793" rtl="0" algn="r">
              <a:lnSpc>
                <a:spcPct val="100000"/>
              </a:lnSpc>
              <a:spcBef>
                <a:spcPts val="0"/>
              </a:spcBef>
              <a:spcAft>
                <a:spcPts val="0"/>
              </a:spcAft>
              <a:buSzPts val="1400"/>
              <a:buNone/>
            </a:pPr>
            <a:fld id="{00000000-1234-1234-1234-123412341234}" type="slidenum">
              <a:rPr lang="en-US"/>
              <a:t>‹#›</a:t>
            </a:fld>
            <a:endParaRPr/>
          </a:p>
        </p:txBody>
      </p:sp>
      <p:sp>
        <p:nvSpPr>
          <p:cNvPr id="2308" name="Google Shape;2308;p67"/>
          <p:cNvSpPr/>
          <p:nvPr/>
        </p:nvSpPr>
        <p:spPr>
          <a:xfrm>
            <a:off x="4950454" y="1834431"/>
            <a:ext cx="434734" cy="369332"/>
          </a:xfrm>
          <a:prstGeom prst="rect">
            <a:avLst/>
          </a:prstGeom>
          <a:solidFill>
            <a:srgbClr val="BFBFB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ahoma"/>
                <a:ea typeface="Tahoma"/>
                <a:cs typeface="Tahoma"/>
                <a:sym typeface="Tahoma"/>
              </a:rPr>
              <a:t>C</a:t>
            </a:r>
            <a:r>
              <a:rPr b="0" baseline="-25000" i="0" lang="en-US" sz="1800" u="none" cap="none" strike="noStrike">
                <a:solidFill>
                  <a:schemeClr val="dk1"/>
                </a:solidFill>
                <a:latin typeface="Tahoma"/>
                <a:ea typeface="Tahoma"/>
                <a:cs typeface="Tahoma"/>
                <a:sym typeface="Tahoma"/>
              </a:rPr>
              <a:t>ik</a:t>
            </a:r>
            <a:endParaRPr b="0" baseline="-25000" i="0" sz="1800" u="none" cap="none" strike="noStrike">
              <a:solidFill>
                <a:schemeClr val="dk1"/>
              </a:solidFill>
              <a:latin typeface="Tahoma"/>
              <a:ea typeface="Tahoma"/>
              <a:cs typeface="Tahoma"/>
              <a:sym typeface="Tahoma"/>
            </a:endParaRPr>
          </a:p>
        </p:txBody>
      </p:sp>
      <p:grpSp>
        <p:nvGrpSpPr>
          <p:cNvPr id="2309" name="Google Shape;2309;p67"/>
          <p:cNvGrpSpPr/>
          <p:nvPr/>
        </p:nvGrpSpPr>
        <p:grpSpPr>
          <a:xfrm>
            <a:off x="5663921" y="116668"/>
            <a:ext cx="3004981" cy="1716756"/>
            <a:chOff x="5410200" y="1752600"/>
            <a:chExt cx="3004981" cy="1716756"/>
          </a:xfrm>
        </p:grpSpPr>
        <p:sp>
          <p:nvSpPr>
            <p:cNvPr id="2310" name="Google Shape;2310;p67"/>
            <p:cNvSpPr/>
            <p:nvPr/>
          </p:nvSpPr>
          <p:spPr>
            <a:xfrm>
              <a:off x="6861550" y="1819231"/>
              <a:ext cx="117399" cy="126760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11" name="Google Shape;2311;p67"/>
            <p:cNvSpPr/>
            <p:nvPr/>
          </p:nvSpPr>
          <p:spPr>
            <a:xfrm>
              <a:off x="6882339" y="1834751"/>
              <a:ext cx="80712" cy="1221558"/>
            </a:xfrm>
            <a:custGeom>
              <a:rect b="b" l="l" r="r" t="t"/>
              <a:pathLst>
                <a:path extrusionOk="0" h="3124200" w="228600">
                  <a:moveTo>
                    <a:pt x="228599" y="3124198"/>
                  </a:moveTo>
                  <a:lnTo>
                    <a:pt x="187646" y="3123893"/>
                  </a:lnTo>
                  <a:lnTo>
                    <a:pt x="149091" y="3123014"/>
                  </a:lnTo>
                  <a:lnTo>
                    <a:pt x="97150" y="3120736"/>
                  </a:lnTo>
                  <a:lnTo>
                    <a:pt x="54199" y="3117465"/>
                  </a:lnTo>
                  <a:lnTo>
                    <a:pt x="14638" y="3111871"/>
                  </a:lnTo>
                  <a:lnTo>
                    <a:pt x="0" y="19048"/>
                  </a:lnTo>
                  <a:lnTo>
                    <a:pt x="927" y="17320"/>
                  </a:lnTo>
                  <a:lnTo>
                    <a:pt x="41549" y="8095"/>
                  </a:lnTo>
                  <a:lnTo>
                    <a:pt x="80801" y="4516"/>
                  </a:lnTo>
                  <a:lnTo>
                    <a:pt x="129805" y="1865"/>
                  </a:lnTo>
                  <a:lnTo>
                    <a:pt x="186404" y="323"/>
                  </a:lnTo>
                  <a:lnTo>
                    <a:pt x="206586" y="86"/>
                  </a:lnTo>
                  <a:lnTo>
                    <a:pt x="227292" y="0"/>
                  </a:lnTo>
                </a:path>
              </a:pathLst>
            </a:custGeom>
            <a:noFill/>
            <a:ln cap="flat" cmpd="sng" w="1905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12" name="Google Shape;2312;p67"/>
            <p:cNvSpPr/>
            <p:nvPr/>
          </p:nvSpPr>
          <p:spPr>
            <a:xfrm>
              <a:off x="8334469" y="2142888"/>
              <a:ext cx="80712" cy="711085"/>
            </a:xfrm>
            <a:custGeom>
              <a:rect b="b" l="l" r="r" t="t"/>
              <a:pathLst>
                <a:path extrusionOk="0" h="1818639" w="228600">
                  <a:moveTo>
                    <a:pt x="0" y="1818103"/>
                  </a:moveTo>
                  <a:lnTo>
                    <a:pt x="40952" y="1817799"/>
                  </a:lnTo>
                  <a:lnTo>
                    <a:pt x="79508" y="1816920"/>
                  </a:lnTo>
                  <a:lnTo>
                    <a:pt x="131448" y="1814641"/>
                  </a:lnTo>
                  <a:lnTo>
                    <a:pt x="174400" y="1811371"/>
                  </a:lnTo>
                  <a:lnTo>
                    <a:pt x="213960" y="1805776"/>
                  </a:lnTo>
                  <a:lnTo>
                    <a:pt x="228599" y="19048"/>
                  </a:lnTo>
                  <a:lnTo>
                    <a:pt x="227672" y="17320"/>
                  </a:lnTo>
                  <a:lnTo>
                    <a:pt x="187050" y="8095"/>
                  </a:lnTo>
                  <a:lnTo>
                    <a:pt x="147798" y="4516"/>
                  </a:lnTo>
                  <a:lnTo>
                    <a:pt x="98794" y="1865"/>
                  </a:lnTo>
                  <a:lnTo>
                    <a:pt x="42195" y="323"/>
                  </a:lnTo>
                  <a:lnTo>
                    <a:pt x="22013" y="86"/>
                  </a:lnTo>
                  <a:lnTo>
                    <a:pt x="1307" y="0"/>
                  </a:lnTo>
                </a:path>
              </a:pathLst>
            </a:custGeom>
            <a:noFill/>
            <a:ln cap="flat" cmpd="sng" w="1905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13" name="Google Shape;2313;p67"/>
            <p:cNvSpPr/>
            <p:nvPr/>
          </p:nvSpPr>
          <p:spPr>
            <a:xfrm>
              <a:off x="7256305" y="1827356"/>
              <a:ext cx="117399" cy="125947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14" name="Google Shape;2314;p67"/>
            <p:cNvSpPr/>
            <p:nvPr/>
          </p:nvSpPr>
          <p:spPr>
            <a:xfrm>
              <a:off x="7272447" y="1842070"/>
              <a:ext cx="80712" cy="1214358"/>
            </a:xfrm>
            <a:custGeom>
              <a:rect b="b" l="l" r="r" t="t"/>
              <a:pathLst>
                <a:path extrusionOk="0" h="3105785" w="228600">
                  <a:moveTo>
                    <a:pt x="0" y="3105482"/>
                  </a:moveTo>
                  <a:lnTo>
                    <a:pt x="40953" y="3105177"/>
                  </a:lnTo>
                  <a:lnTo>
                    <a:pt x="79508" y="3104299"/>
                  </a:lnTo>
                  <a:lnTo>
                    <a:pt x="131448" y="3102020"/>
                  </a:lnTo>
                  <a:lnTo>
                    <a:pt x="174400" y="3098749"/>
                  </a:lnTo>
                  <a:lnTo>
                    <a:pt x="213960" y="3093155"/>
                  </a:lnTo>
                  <a:lnTo>
                    <a:pt x="228599" y="19048"/>
                  </a:lnTo>
                  <a:lnTo>
                    <a:pt x="227672" y="17320"/>
                  </a:lnTo>
                  <a:lnTo>
                    <a:pt x="187050" y="8095"/>
                  </a:lnTo>
                  <a:lnTo>
                    <a:pt x="147798" y="4516"/>
                  </a:lnTo>
                  <a:lnTo>
                    <a:pt x="98794" y="1865"/>
                  </a:lnTo>
                  <a:lnTo>
                    <a:pt x="42195" y="323"/>
                  </a:lnTo>
                  <a:lnTo>
                    <a:pt x="22013" y="86"/>
                  </a:lnTo>
                  <a:lnTo>
                    <a:pt x="1307" y="0"/>
                  </a:lnTo>
                </a:path>
              </a:pathLst>
            </a:custGeom>
            <a:noFill/>
            <a:ln cap="flat" cmpd="sng" w="1905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15" name="Google Shape;2315;p67"/>
            <p:cNvSpPr txBox="1"/>
            <p:nvPr/>
          </p:nvSpPr>
          <p:spPr>
            <a:xfrm>
              <a:off x="8005428" y="3178179"/>
              <a:ext cx="152680" cy="199731"/>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C</a:t>
              </a:r>
              <a:endParaRPr b="0" i="0" sz="2200" u="none" cap="none" strike="noStrike">
                <a:solidFill>
                  <a:schemeClr val="dk1"/>
                </a:solidFill>
                <a:latin typeface="Arial"/>
                <a:ea typeface="Arial"/>
                <a:cs typeface="Arial"/>
                <a:sym typeface="Arial"/>
              </a:endParaRPr>
            </a:p>
          </p:txBody>
        </p:sp>
        <p:sp>
          <p:nvSpPr>
            <p:cNvPr id="2316" name="Google Shape;2316;p67"/>
            <p:cNvSpPr/>
            <p:nvPr/>
          </p:nvSpPr>
          <p:spPr>
            <a:xfrm>
              <a:off x="7848600" y="2142888"/>
              <a:ext cx="80712" cy="711085"/>
            </a:xfrm>
            <a:custGeom>
              <a:rect b="b" l="l" r="r" t="t"/>
              <a:pathLst>
                <a:path extrusionOk="0" h="1818639" w="228600">
                  <a:moveTo>
                    <a:pt x="228600" y="1818103"/>
                  </a:moveTo>
                  <a:lnTo>
                    <a:pt x="187647" y="1817799"/>
                  </a:lnTo>
                  <a:lnTo>
                    <a:pt x="149091" y="1816920"/>
                  </a:lnTo>
                  <a:lnTo>
                    <a:pt x="97151" y="1814641"/>
                  </a:lnTo>
                  <a:lnTo>
                    <a:pt x="54199" y="1811371"/>
                  </a:lnTo>
                  <a:lnTo>
                    <a:pt x="14639" y="1805776"/>
                  </a:lnTo>
                  <a:lnTo>
                    <a:pt x="0" y="19048"/>
                  </a:lnTo>
                  <a:lnTo>
                    <a:pt x="927" y="17320"/>
                  </a:lnTo>
                  <a:lnTo>
                    <a:pt x="41549" y="8095"/>
                  </a:lnTo>
                  <a:lnTo>
                    <a:pt x="80801" y="4516"/>
                  </a:lnTo>
                  <a:lnTo>
                    <a:pt x="129805" y="1865"/>
                  </a:lnTo>
                  <a:lnTo>
                    <a:pt x="186404" y="323"/>
                  </a:lnTo>
                  <a:lnTo>
                    <a:pt x="206586" y="86"/>
                  </a:lnTo>
                  <a:lnTo>
                    <a:pt x="227292" y="0"/>
                  </a:lnTo>
                </a:path>
              </a:pathLst>
            </a:custGeom>
            <a:noFill/>
            <a:ln cap="flat" cmpd="sng" w="1905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17" name="Google Shape;2317;p67"/>
            <p:cNvSpPr/>
            <p:nvPr/>
          </p:nvSpPr>
          <p:spPr>
            <a:xfrm>
              <a:off x="5410200" y="2102004"/>
              <a:ext cx="117399" cy="75731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18" name="Google Shape;2318;p67"/>
            <p:cNvSpPr/>
            <p:nvPr/>
          </p:nvSpPr>
          <p:spPr>
            <a:xfrm>
              <a:off x="5430643" y="2117275"/>
              <a:ext cx="80712" cy="711085"/>
            </a:xfrm>
            <a:custGeom>
              <a:rect b="b" l="l" r="r" t="t"/>
              <a:pathLst>
                <a:path extrusionOk="0" h="1818639" w="228600">
                  <a:moveTo>
                    <a:pt x="228599" y="1818104"/>
                  </a:moveTo>
                  <a:lnTo>
                    <a:pt x="187646" y="1817799"/>
                  </a:lnTo>
                  <a:lnTo>
                    <a:pt x="149091" y="1816920"/>
                  </a:lnTo>
                  <a:lnTo>
                    <a:pt x="97151" y="1814642"/>
                  </a:lnTo>
                  <a:lnTo>
                    <a:pt x="54199" y="1811371"/>
                  </a:lnTo>
                  <a:lnTo>
                    <a:pt x="14638" y="1805777"/>
                  </a:lnTo>
                  <a:lnTo>
                    <a:pt x="0" y="19048"/>
                  </a:lnTo>
                  <a:lnTo>
                    <a:pt x="927" y="17320"/>
                  </a:lnTo>
                  <a:lnTo>
                    <a:pt x="41549" y="8095"/>
                  </a:lnTo>
                  <a:lnTo>
                    <a:pt x="80801" y="4516"/>
                  </a:lnTo>
                  <a:lnTo>
                    <a:pt x="129805" y="1865"/>
                  </a:lnTo>
                  <a:lnTo>
                    <a:pt x="186404" y="323"/>
                  </a:lnTo>
                  <a:lnTo>
                    <a:pt x="206586" y="86"/>
                  </a:lnTo>
                  <a:lnTo>
                    <a:pt x="227292" y="0"/>
                  </a:lnTo>
                </a:path>
              </a:pathLst>
            </a:custGeom>
            <a:no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19" name="Google Shape;2319;p67"/>
            <p:cNvSpPr/>
            <p:nvPr/>
          </p:nvSpPr>
          <p:spPr>
            <a:xfrm>
              <a:off x="6356732" y="2102004"/>
              <a:ext cx="117399" cy="75731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20" name="Google Shape;2320;p67"/>
            <p:cNvSpPr/>
            <p:nvPr/>
          </p:nvSpPr>
          <p:spPr>
            <a:xfrm>
              <a:off x="6372284" y="2117275"/>
              <a:ext cx="80712" cy="711085"/>
            </a:xfrm>
            <a:custGeom>
              <a:rect b="b" l="l" r="r" t="t"/>
              <a:pathLst>
                <a:path extrusionOk="0" h="1818639" w="228600">
                  <a:moveTo>
                    <a:pt x="0" y="1818104"/>
                  </a:moveTo>
                  <a:lnTo>
                    <a:pt x="40953" y="1817799"/>
                  </a:lnTo>
                  <a:lnTo>
                    <a:pt x="79508" y="1816920"/>
                  </a:lnTo>
                  <a:lnTo>
                    <a:pt x="131448" y="1814642"/>
                  </a:lnTo>
                  <a:lnTo>
                    <a:pt x="174400" y="1811371"/>
                  </a:lnTo>
                  <a:lnTo>
                    <a:pt x="213961" y="1805777"/>
                  </a:lnTo>
                  <a:lnTo>
                    <a:pt x="228599" y="19048"/>
                  </a:lnTo>
                  <a:lnTo>
                    <a:pt x="227672" y="17320"/>
                  </a:lnTo>
                  <a:lnTo>
                    <a:pt x="187050" y="8095"/>
                  </a:lnTo>
                  <a:lnTo>
                    <a:pt x="147798" y="4516"/>
                  </a:lnTo>
                  <a:lnTo>
                    <a:pt x="98794" y="1865"/>
                  </a:lnTo>
                  <a:lnTo>
                    <a:pt x="42195" y="323"/>
                  </a:lnTo>
                  <a:lnTo>
                    <a:pt x="22013" y="86"/>
                  </a:lnTo>
                  <a:lnTo>
                    <a:pt x="1307" y="0"/>
                  </a:lnTo>
                </a:path>
              </a:pathLst>
            </a:custGeom>
            <a:no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21" name="Google Shape;2321;p67"/>
            <p:cNvSpPr txBox="1"/>
            <p:nvPr/>
          </p:nvSpPr>
          <p:spPr>
            <a:xfrm>
              <a:off x="6524699" y="2286000"/>
              <a:ext cx="104701" cy="197759"/>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2900"/>
                <a:buFont typeface="Arial"/>
                <a:buNone/>
              </a:pPr>
              <a:r>
                <a:rPr b="0" i="0" lang="en-US" sz="2900" u="none" cap="none" strike="noStrike">
                  <a:solidFill>
                    <a:schemeClr val="dk1"/>
                  </a:solidFill>
                  <a:latin typeface="Arial"/>
                  <a:ea typeface="Arial"/>
                  <a:cs typeface="Arial"/>
                  <a:sym typeface="Arial"/>
                </a:rPr>
                <a:t>X</a:t>
              </a:r>
              <a:endParaRPr b="0" i="0" sz="2900" u="none" cap="none" strike="noStrike">
                <a:solidFill>
                  <a:schemeClr val="dk1"/>
                </a:solidFill>
                <a:latin typeface="Arial"/>
                <a:ea typeface="Arial"/>
                <a:cs typeface="Arial"/>
                <a:sym typeface="Arial"/>
              </a:endParaRPr>
            </a:p>
          </p:txBody>
        </p:sp>
        <p:sp>
          <p:nvSpPr>
            <p:cNvPr id="2322" name="Google Shape;2322;p67"/>
            <p:cNvSpPr txBox="1"/>
            <p:nvPr/>
          </p:nvSpPr>
          <p:spPr>
            <a:xfrm>
              <a:off x="5898571" y="3176702"/>
              <a:ext cx="179174" cy="279700"/>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A</a:t>
              </a:r>
              <a:endParaRPr b="0" i="0" sz="2200" u="none" cap="none" strike="noStrike">
                <a:solidFill>
                  <a:schemeClr val="dk1"/>
                </a:solidFill>
                <a:latin typeface="Arial"/>
                <a:ea typeface="Arial"/>
                <a:cs typeface="Arial"/>
                <a:sym typeface="Arial"/>
              </a:endParaRPr>
            </a:p>
          </p:txBody>
        </p:sp>
        <p:sp>
          <p:nvSpPr>
            <p:cNvPr id="2323" name="Google Shape;2323;p67"/>
            <p:cNvSpPr txBox="1"/>
            <p:nvPr/>
          </p:nvSpPr>
          <p:spPr>
            <a:xfrm>
              <a:off x="7048328" y="3189656"/>
              <a:ext cx="304831" cy="279700"/>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B</a:t>
              </a:r>
              <a:endParaRPr b="0" i="0" sz="2200" u="none" cap="none" strike="noStrike">
                <a:solidFill>
                  <a:schemeClr val="dk1"/>
                </a:solidFill>
                <a:latin typeface="Arial"/>
                <a:ea typeface="Arial"/>
                <a:cs typeface="Arial"/>
                <a:sym typeface="Arial"/>
              </a:endParaRPr>
            </a:p>
          </p:txBody>
        </p:sp>
        <p:sp>
          <p:nvSpPr>
            <p:cNvPr id="2324" name="Google Shape;2324;p67"/>
            <p:cNvSpPr txBox="1"/>
            <p:nvPr/>
          </p:nvSpPr>
          <p:spPr>
            <a:xfrm>
              <a:off x="7488577" y="2391804"/>
              <a:ext cx="113894" cy="245494"/>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Arial"/>
                  <a:ea typeface="Arial"/>
                  <a:cs typeface="Arial"/>
                  <a:sym typeface="Arial"/>
                </a:rPr>
                <a:t>=</a:t>
              </a:r>
              <a:endParaRPr b="0" i="0" sz="3600" u="none" cap="none" strike="noStrike">
                <a:solidFill>
                  <a:schemeClr val="dk1"/>
                </a:solidFill>
                <a:latin typeface="Arial"/>
                <a:ea typeface="Arial"/>
                <a:cs typeface="Arial"/>
                <a:sym typeface="Arial"/>
              </a:endParaRPr>
            </a:p>
          </p:txBody>
        </p:sp>
        <p:sp>
          <p:nvSpPr>
            <p:cNvPr id="2325" name="Google Shape;2325;p67"/>
            <p:cNvSpPr/>
            <p:nvPr/>
          </p:nvSpPr>
          <p:spPr>
            <a:xfrm>
              <a:off x="7948173" y="2191386"/>
              <a:ext cx="387417" cy="188515"/>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26" name="Google Shape;2326;p67"/>
            <p:cNvSpPr/>
            <p:nvPr/>
          </p:nvSpPr>
          <p:spPr>
            <a:xfrm>
              <a:off x="7965849" y="2202476"/>
              <a:ext cx="351876" cy="148970"/>
            </a:xfrm>
            <a:prstGeom prst="rect">
              <a:avLst/>
            </a:prstGeom>
            <a:solidFill>
              <a:srgbClr val="33CC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27" name="Google Shape;2327;p67"/>
            <p:cNvSpPr/>
            <p:nvPr/>
          </p:nvSpPr>
          <p:spPr>
            <a:xfrm>
              <a:off x="7965849" y="2202476"/>
              <a:ext cx="351994" cy="148970"/>
            </a:xfrm>
            <a:custGeom>
              <a:rect b="b" l="l" r="r" t="t"/>
              <a:pathLst>
                <a:path extrusionOk="0" h="381000" w="996950">
                  <a:moveTo>
                    <a:pt x="0" y="0"/>
                  </a:moveTo>
                  <a:lnTo>
                    <a:pt x="996615" y="0"/>
                  </a:lnTo>
                  <a:lnTo>
                    <a:pt x="996615" y="380999"/>
                  </a:lnTo>
                  <a:lnTo>
                    <a:pt x="0" y="380999"/>
                  </a:lnTo>
                  <a:lnTo>
                    <a:pt x="0" y="0"/>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28" name="Google Shape;2328;p67"/>
            <p:cNvSpPr/>
            <p:nvPr/>
          </p:nvSpPr>
          <p:spPr>
            <a:xfrm>
              <a:off x="5442485" y="2150757"/>
              <a:ext cx="170229" cy="188515"/>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29" name="Google Shape;2329;p67"/>
            <p:cNvSpPr/>
            <p:nvPr/>
          </p:nvSpPr>
          <p:spPr>
            <a:xfrm>
              <a:off x="5460672" y="2161441"/>
              <a:ext cx="134520" cy="148970"/>
            </a:xfrm>
            <a:prstGeom prst="rect">
              <a:avLst/>
            </a:prstGeom>
            <a:solidFill>
              <a:srgbClr val="33CC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30" name="Google Shape;2330;p67"/>
            <p:cNvSpPr/>
            <p:nvPr/>
          </p:nvSpPr>
          <p:spPr>
            <a:xfrm>
              <a:off x="5460672" y="2161441"/>
              <a:ext cx="134520" cy="148970"/>
            </a:xfrm>
            <a:custGeom>
              <a:rect b="b" l="l" r="r" t="t"/>
              <a:pathLst>
                <a:path extrusionOk="0" h="381000" w="381000">
                  <a:moveTo>
                    <a:pt x="0" y="0"/>
                  </a:moveTo>
                  <a:lnTo>
                    <a:pt x="380999" y="0"/>
                  </a:lnTo>
                  <a:lnTo>
                    <a:pt x="380999" y="380999"/>
                  </a:lnTo>
                  <a:lnTo>
                    <a:pt x="0" y="380999"/>
                  </a:lnTo>
                  <a:lnTo>
                    <a:pt x="0" y="0"/>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31" name="Google Shape;2331;p67"/>
            <p:cNvSpPr/>
            <p:nvPr/>
          </p:nvSpPr>
          <p:spPr>
            <a:xfrm>
              <a:off x="5507054" y="2300270"/>
              <a:ext cx="2640018" cy="8613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32" name="Google Shape;2332;p67"/>
            <p:cNvSpPr/>
            <p:nvPr/>
          </p:nvSpPr>
          <p:spPr>
            <a:xfrm>
              <a:off x="8120409" y="2351446"/>
              <a:ext cx="41701" cy="45684"/>
            </a:xfrm>
            <a:custGeom>
              <a:rect b="b" l="l" r="r" t="t"/>
              <a:pathLst>
                <a:path extrusionOk="0" h="116839" w="118109">
                  <a:moveTo>
                    <a:pt x="88887" y="50402"/>
                  </a:moveTo>
                  <a:lnTo>
                    <a:pt x="59747" y="50402"/>
                  </a:lnTo>
                  <a:lnTo>
                    <a:pt x="95754" y="114432"/>
                  </a:lnTo>
                  <a:lnTo>
                    <a:pt x="103497" y="116601"/>
                  </a:lnTo>
                  <a:lnTo>
                    <a:pt x="115723" y="109725"/>
                  </a:lnTo>
                  <a:lnTo>
                    <a:pt x="117894" y="101982"/>
                  </a:lnTo>
                  <a:lnTo>
                    <a:pt x="88887" y="50402"/>
                  </a:lnTo>
                  <a:close/>
                </a:path>
                <a:path extrusionOk="0" h="116839" w="118109">
                  <a:moveTo>
                    <a:pt x="60543" y="0"/>
                  </a:moveTo>
                  <a:lnTo>
                    <a:pt x="0" y="100119"/>
                  </a:lnTo>
                  <a:lnTo>
                    <a:pt x="1922" y="107927"/>
                  </a:lnTo>
                  <a:lnTo>
                    <a:pt x="13926" y="115186"/>
                  </a:lnTo>
                  <a:lnTo>
                    <a:pt x="21734" y="113262"/>
                  </a:lnTo>
                  <a:lnTo>
                    <a:pt x="59747" y="50402"/>
                  </a:lnTo>
                  <a:lnTo>
                    <a:pt x="88887" y="50402"/>
                  </a:lnTo>
                  <a:lnTo>
                    <a:pt x="60543" y="0"/>
                  </a:lnTo>
                  <a:close/>
                </a:path>
              </a:pathLst>
            </a:custGeom>
            <a:solidFill>
              <a:srgbClr val="6095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33" name="Google Shape;2333;p67"/>
            <p:cNvSpPr/>
            <p:nvPr/>
          </p:nvSpPr>
          <p:spPr>
            <a:xfrm>
              <a:off x="6934924" y="1846858"/>
              <a:ext cx="170229" cy="188515"/>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34" name="Google Shape;2334;p67"/>
            <p:cNvSpPr/>
            <p:nvPr/>
          </p:nvSpPr>
          <p:spPr>
            <a:xfrm>
              <a:off x="6952194" y="1857750"/>
              <a:ext cx="134520" cy="14897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35" name="Google Shape;2335;p67"/>
            <p:cNvSpPr/>
            <p:nvPr/>
          </p:nvSpPr>
          <p:spPr>
            <a:xfrm>
              <a:off x="6952194" y="1857750"/>
              <a:ext cx="134520" cy="148970"/>
            </a:xfrm>
            <a:custGeom>
              <a:rect b="b" l="l" r="r" t="t"/>
              <a:pathLst>
                <a:path extrusionOk="0" h="381000" w="381000">
                  <a:moveTo>
                    <a:pt x="0" y="0"/>
                  </a:moveTo>
                  <a:lnTo>
                    <a:pt x="380999" y="0"/>
                  </a:lnTo>
                  <a:lnTo>
                    <a:pt x="380999" y="380999"/>
                  </a:lnTo>
                  <a:lnTo>
                    <a:pt x="0" y="380999"/>
                  </a:lnTo>
                  <a:lnTo>
                    <a:pt x="0" y="0"/>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36" name="Google Shape;2336;p67"/>
            <p:cNvSpPr/>
            <p:nvPr/>
          </p:nvSpPr>
          <p:spPr>
            <a:xfrm>
              <a:off x="6999493" y="1752600"/>
              <a:ext cx="1043387" cy="518417"/>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37" name="Google Shape;2337;p67"/>
            <p:cNvSpPr/>
            <p:nvPr/>
          </p:nvSpPr>
          <p:spPr>
            <a:xfrm>
              <a:off x="7019454" y="1768368"/>
              <a:ext cx="971684" cy="427794"/>
            </a:xfrm>
            <a:custGeom>
              <a:rect b="b" l="l" r="r" t="t"/>
              <a:pathLst>
                <a:path extrusionOk="0" h="1094105" w="2752090">
                  <a:moveTo>
                    <a:pt x="0" y="228598"/>
                  </a:moveTo>
                  <a:lnTo>
                    <a:pt x="19043" y="195219"/>
                  </a:lnTo>
                  <a:lnTo>
                    <a:pt x="50712" y="173825"/>
                  </a:lnTo>
                  <a:lnTo>
                    <a:pt x="85381" y="157341"/>
                  </a:lnTo>
                  <a:lnTo>
                    <a:pt x="121803" y="143405"/>
                  </a:lnTo>
                  <a:lnTo>
                    <a:pt x="158850" y="131321"/>
                  </a:lnTo>
                  <a:lnTo>
                    <a:pt x="195714" y="120721"/>
                  </a:lnTo>
                  <a:lnTo>
                    <a:pt x="233451" y="110966"/>
                  </a:lnTo>
                  <a:lnTo>
                    <a:pt x="271409" y="102035"/>
                  </a:lnTo>
                  <a:lnTo>
                    <a:pt x="309014" y="93900"/>
                  </a:lnTo>
                  <a:lnTo>
                    <a:pt x="331962" y="89237"/>
                  </a:lnTo>
                  <a:lnTo>
                    <a:pt x="333332" y="88965"/>
                  </a:lnTo>
                  <a:lnTo>
                    <a:pt x="371154" y="81737"/>
                  </a:lnTo>
                  <a:lnTo>
                    <a:pt x="409038" y="74984"/>
                  </a:lnTo>
                  <a:lnTo>
                    <a:pt x="446756" y="68694"/>
                  </a:lnTo>
                  <a:lnTo>
                    <a:pt x="485677" y="62612"/>
                  </a:lnTo>
                  <a:lnTo>
                    <a:pt x="524118" y="56980"/>
                  </a:lnTo>
                  <a:lnTo>
                    <a:pt x="561897" y="51779"/>
                  </a:lnTo>
                  <a:lnTo>
                    <a:pt x="600549" y="46779"/>
                  </a:lnTo>
                  <a:lnTo>
                    <a:pt x="640027" y="41988"/>
                  </a:lnTo>
                  <a:lnTo>
                    <a:pt x="678517" y="37608"/>
                  </a:lnTo>
                  <a:lnTo>
                    <a:pt x="717680" y="33433"/>
                  </a:lnTo>
                  <a:lnTo>
                    <a:pt x="755651" y="29645"/>
                  </a:lnTo>
                  <a:lnTo>
                    <a:pt x="794161" y="26056"/>
                  </a:lnTo>
                  <a:lnTo>
                    <a:pt x="833176" y="22672"/>
                  </a:lnTo>
                  <a:lnTo>
                    <a:pt x="874549" y="19353"/>
                  </a:lnTo>
                  <a:lnTo>
                    <a:pt x="912572" y="16541"/>
                  </a:lnTo>
                  <a:lnTo>
                    <a:pt x="950955" y="13932"/>
                  </a:lnTo>
                  <a:lnTo>
                    <a:pt x="989667" y="11530"/>
                  </a:lnTo>
                  <a:lnTo>
                    <a:pt x="1028678" y="9339"/>
                  </a:lnTo>
                  <a:lnTo>
                    <a:pt x="1067956" y="7366"/>
                  </a:lnTo>
                  <a:lnTo>
                    <a:pt x="1107471" y="5615"/>
                  </a:lnTo>
                  <a:lnTo>
                    <a:pt x="1147192" y="4091"/>
                  </a:lnTo>
                  <a:lnTo>
                    <a:pt x="1187088" y="2800"/>
                  </a:lnTo>
                  <a:lnTo>
                    <a:pt x="1227129" y="1747"/>
                  </a:lnTo>
                  <a:lnTo>
                    <a:pt x="1267283" y="936"/>
                  </a:lnTo>
                  <a:lnTo>
                    <a:pt x="1307520" y="373"/>
                  </a:lnTo>
                  <a:lnTo>
                    <a:pt x="1347810" y="63"/>
                  </a:lnTo>
                  <a:lnTo>
                    <a:pt x="1376028" y="0"/>
                  </a:lnTo>
                  <a:lnTo>
                    <a:pt x="1378043" y="1"/>
                  </a:lnTo>
                  <a:lnTo>
                    <a:pt x="1416336" y="635"/>
                  </a:lnTo>
                  <a:lnTo>
                    <a:pt x="1454600" y="2403"/>
                  </a:lnTo>
                  <a:lnTo>
                    <a:pt x="1492811" y="5282"/>
                  </a:lnTo>
                  <a:lnTo>
                    <a:pt x="1530941" y="9251"/>
                  </a:lnTo>
                  <a:lnTo>
                    <a:pt x="1568965" y="14289"/>
                  </a:lnTo>
                  <a:lnTo>
                    <a:pt x="1606855" y="20374"/>
                  </a:lnTo>
                  <a:lnTo>
                    <a:pt x="1644585" y="27485"/>
                  </a:lnTo>
                  <a:lnTo>
                    <a:pt x="1682130" y="35600"/>
                  </a:lnTo>
                  <a:lnTo>
                    <a:pt x="1719462" y="44698"/>
                  </a:lnTo>
                  <a:lnTo>
                    <a:pt x="1756555" y="54758"/>
                  </a:lnTo>
                  <a:lnTo>
                    <a:pt x="1793384" y="65757"/>
                  </a:lnTo>
                  <a:lnTo>
                    <a:pt x="1829920" y="77676"/>
                  </a:lnTo>
                  <a:lnTo>
                    <a:pt x="1866139" y="90491"/>
                  </a:lnTo>
                  <a:lnTo>
                    <a:pt x="1902014" y="104183"/>
                  </a:lnTo>
                  <a:lnTo>
                    <a:pt x="1937518" y="118728"/>
                  </a:lnTo>
                  <a:lnTo>
                    <a:pt x="1972625" y="134106"/>
                  </a:lnTo>
                  <a:lnTo>
                    <a:pt x="2007309" y="150296"/>
                  </a:lnTo>
                  <a:lnTo>
                    <a:pt x="2041544" y="167275"/>
                  </a:lnTo>
                  <a:lnTo>
                    <a:pt x="2075302" y="185023"/>
                  </a:lnTo>
                  <a:lnTo>
                    <a:pt x="2110294" y="204512"/>
                  </a:lnTo>
                  <a:lnTo>
                    <a:pt x="2144699" y="224804"/>
                  </a:lnTo>
                  <a:lnTo>
                    <a:pt x="2178484" y="245874"/>
                  </a:lnTo>
                  <a:lnTo>
                    <a:pt x="2211622" y="267696"/>
                  </a:lnTo>
                  <a:lnTo>
                    <a:pt x="2244079" y="290245"/>
                  </a:lnTo>
                  <a:lnTo>
                    <a:pt x="2275825" y="313498"/>
                  </a:lnTo>
                  <a:lnTo>
                    <a:pt x="2306831" y="337429"/>
                  </a:lnTo>
                  <a:lnTo>
                    <a:pt x="2337065" y="362012"/>
                  </a:lnTo>
                  <a:lnTo>
                    <a:pt x="2366496" y="387222"/>
                  </a:lnTo>
                  <a:lnTo>
                    <a:pt x="2395093" y="413036"/>
                  </a:lnTo>
                  <a:lnTo>
                    <a:pt x="2422827" y="439427"/>
                  </a:lnTo>
                  <a:lnTo>
                    <a:pt x="2450983" y="467732"/>
                  </a:lnTo>
                  <a:lnTo>
                    <a:pt x="2478117" y="496618"/>
                  </a:lnTo>
                  <a:lnTo>
                    <a:pt x="2504192" y="526054"/>
                  </a:lnTo>
                  <a:lnTo>
                    <a:pt x="2529175" y="556014"/>
                  </a:lnTo>
                  <a:lnTo>
                    <a:pt x="2553027" y="586467"/>
                  </a:lnTo>
                  <a:lnTo>
                    <a:pt x="2575716" y="617384"/>
                  </a:lnTo>
                  <a:lnTo>
                    <a:pt x="2598196" y="650241"/>
                  </a:lnTo>
                  <a:lnTo>
                    <a:pt x="2619318" y="683542"/>
                  </a:lnTo>
                  <a:lnTo>
                    <a:pt x="2639041" y="717255"/>
                  </a:lnTo>
                  <a:lnTo>
                    <a:pt x="2657323" y="751346"/>
                  </a:lnTo>
                  <a:lnTo>
                    <a:pt x="2674125" y="785782"/>
                  </a:lnTo>
                  <a:lnTo>
                    <a:pt x="2690063" y="822116"/>
                  </a:lnTo>
                  <a:lnTo>
                    <a:pt x="2704289" y="858753"/>
                  </a:lnTo>
                  <a:lnTo>
                    <a:pt x="2716758" y="895654"/>
                  </a:lnTo>
                  <a:lnTo>
                    <a:pt x="2727424" y="932782"/>
                  </a:lnTo>
                  <a:lnTo>
                    <a:pt x="2736238" y="970098"/>
                  </a:lnTo>
                  <a:lnTo>
                    <a:pt x="2743412" y="1009197"/>
                  </a:lnTo>
                  <a:lnTo>
                    <a:pt x="2748467" y="1048416"/>
                  </a:lnTo>
                  <a:lnTo>
                    <a:pt x="2751349" y="1087713"/>
                  </a:lnTo>
                  <a:lnTo>
                    <a:pt x="2751554" y="1092628"/>
                  </a:lnTo>
                  <a:lnTo>
                    <a:pt x="2751574" y="1093649"/>
                  </a:lnTo>
                </a:path>
              </a:pathLst>
            </a:custGeom>
            <a:noFill/>
            <a:ln cap="flat" cmpd="sng" w="25375">
              <a:solidFill>
                <a:srgbClr val="6095C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38" name="Google Shape;2338;p67"/>
            <p:cNvSpPr/>
            <p:nvPr/>
          </p:nvSpPr>
          <p:spPr>
            <a:xfrm>
              <a:off x="8015804" y="2160190"/>
              <a:ext cx="41701" cy="45684"/>
            </a:xfrm>
            <a:custGeom>
              <a:rect b="b" l="l" r="r" t="t"/>
              <a:pathLst>
                <a:path extrusionOk="0" h="116839" w="118109">
                  <a:moveTo>
                    <a:pt x="13877" y="1710"/>
                  </a:moveTo>
                  <a:lnTo>
                    <a:pt x="1897" y="9009"/>
                  </a:lnTo>
                  <a:lnTo>
                    <a:pt x="0" y="16823"/>
                  </a:lnTo>
                  <a:lnTo>
                    <a:pt x="60873" y="116743"/>
                  </a:lnTo>
                  <a:lnTo>
                    <a:pt x="88998" y="66342"/>
                  </a:lnTo>
                  <a:lnTo>
                    <a:pt x="59910" y="66342"/>
                  </a:lnTo>
                  <a:lnTo>
                    <a:pt x="21691" y="3608"/>
                  </a:lnTo>
                  <a:lnTo>
                    <a:pt x="13877" y="1710"/>
                  </a:lnTo>
                  <a:close/>
                </a:path>
                <a:path extrusionOk="0" h="116839" w="118109">
                  <a:moveTo>
                    <a:pt x="103442" y="0"/>
                  </a:moveTo>
                  <a:lnTo>
                    <a:pt x="95707" y="2194"/>
                  </a:lnTo>
                  <a:lnTo>
                    <a:pt x="59910" y="66342"/>
                  </a:lnTo>
                  <a:lnTo>
                    <a:pt x="88998" y="66342"/>
                  </a:lnTo>
                  <a:lnTo>
                    <a:pt x="117886" y="14571"/>
                  </a:lnTo>
                  <a:lnTo>
                    <a:pt x="115691" y="6835"/>
                  </a:lnTo>
                  <a:lnTo>
                    <a:pt x="103442" y="0"/>
                  </a:lnTo>
                  <a:close/>
                </a:path>
              </a:pathLst>
            </a:custGeom>
            <a:solidFill>
              <a:srgbClr val="6095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39" name="Google Shape;2339;p67"/>
            <p:cNvSpPr/>
            <p:nvPr/>
          </p:nvSpPr>
          <p:spPr>
            <a:xfrm>
              <a:off x="7943770" y="2194636"/>
              <a:ext cx="186371" cy="654928"/>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40" name="Google Shape;2340;p67"/>
            <p:cNvSpPr/>
            <p:nvPr/>
          </p:nvSpPr>
          <p:spPr>
            <a:xfrm>
              <a:off x="7962190" y="2205837"/>
              <a:ext cx="150214" cy="615293"/>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41" name="Google Shape;2341;p67"/>
            <p:cNvSpPr/>
            <p:nvPr/>
          </p:nvSpPr>
          <p:spPr>
            <a:xfrm>
              <a:off x="7962190" y="2205837"/>
              <a:ext cx="150214" cy="615496"/>
            </a:xfrm>
            <a:custGeom>
              <a:rect b="b" l="l" r="r" t="t"/>
              <a:pathLst>
                <a:path extrusionOk="0" h="1574164" w="425450">
                  <a:moveTo>
                    <a:pt x="0" y="0"/>
                  </a:moveTo>
                  <a:lnTo>
                    <a:pt x="425449" y="0"/>
                  </a:lnTo>
                  <a:lnTo>
                    <a:pt x="425449" y="1573647"/>
                  </a:lnTo>
                  <a:lnTo>
                    <a:pt x="0" y="1573647"/>
                  </a:lnTo>
                  <a:lnTo>
                    <a:pt x="0" y="0"/>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42" name="Google Shape;2342;p67"/>
            <p:cNvSpPr/>
            <p:nvPr/>
          </p:nvSpPr>
          <p:spPr>
            <a:xfrm>
              <a:off x="7111024" y="1819231"/>
              <a:ext cx="36687" cy="124972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43" name="Google Shape;2343;p67"/>
            <p:cNvSpPr/>
            <p:nvPr/>
          </p:nvSpPr>
          <p:spPr>
            <a:xfrm>
              <a:off x="7129670" y="1829524"/>
              <a:ext cx="0" cy="1214358"/>
            </a:xfrm>
            <a:custGeom>
              <a:rect b="b" l="l" r="r" t="t"/>
              <a:pathLst>
                <a:path extrusionOk="0" h="3105785" w="120000">
                  <a:moveTo>
                    <a:pt x="0" y="0"/>
                  </a:moveTo>
                  <a:lnTo>
                    <a:pt x="0" y="3105482"/>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44" name="Google Shape;2344;p67"/>
            <p:cNvSpPr/>
            <p:nvPr/>
          </p:nvSpPr>
          <p:spPr>
            <a:xfrm>
              <a:off x="5622986" y="2132881"/>
              <a:ext cx="36687" cy="721559"/>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45" name="Google Shape;2345;p67"/>
            <p:cNvSpPr/>
            <p:nvPr/>
          </p:nvSpPr>
          <p:spPr>
            <a:xfrm>
              <a:off x="5640742" y="2142887"/>
              <a:ext cx="0" cy="685264"/>
            </a:xfrm>
            <a:custGeom>
              <a:rect b="b" l="l" r="r" t="t"/>
              <a:pathLst>
                <a:path extrusionOk="0" h="1752600" w="120000">
                  <a:moveTo>
                    <a:pt x="0" y="0"/>
                  </a:moveTo>
                  <a:lnTo>
                    <a:pt x="0" y="175259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46" name="Google Shape;2346;p67"/>
            <p:cNvSpPr/>
            <p:nvPr/>
          </p:nvSpPr>
          <p:spPr>
            <a:xfrm>
              <a:off x="5828435" y="2132881"/>
              <a:ext cx="36687" cy="721559"/>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47" name="Google Shape;2347;p67"/>
            <p:cNvSpPr/>
            <p:nvPr/>
          </p:nvSpPr>
          <p:spPr>
            <a:xfrm>
              <a:off x="5847006" y="2142887"/>
              <a:ext cx="0" cy="685264"/>
            </a:xfrm>
            <a:custGeom>
              <a:rect b="b" l="l" r="r" t="t"/>
              <a:pathLst>
                <a:path extrusionOk="0" h="1752600" w="120000">
                  <a:moveTo>
                    <a:pt x="0" y="0"/>
                  </a:moveTo>
                  <a:lnTo>
                    <a:pt x="0" y="175259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48" name="Google Shape;2348;p67"/>
            <p:cNvSpPr/>
            <p:nvPr/>
          </p:nvSpPr>
          <p:spPr>
            <a:xfrm>
              <a:off x="6035352" y="2132881"/>
              <a:ext cx="36687" cy="721559"/>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49" name="Google Shape;2349;p67"/>
            <p:cNvSpPr/>
            <p:nvPr/>
          </p:nvSpPr>
          <p:spPr>
            <a:xfrm>
              <a:off x="6053270" y="2142887"/>
              <a:ext cx="0" cy="685264"/>
            </a:xfrm>
            <a:custGeom>
              <a:rect b="b" l="l" r="r" t="t"/>
              <a:pathLst>
                <a:path extrusionOk="0" h="1752600" w="120000">
                  <a:moveTo>
                    <a:pt x="0" y="0"/>
                  </a:moveTo>
                  <a:lnTo>
                    <a:pt x="0" y="175259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50" name="Google Shape;2350;p67"/>
            <p:cNvSpPr/>
            <p:nvPr/>
          </p:nvSpPr>
          <p:spPr>
            <a:xfrm>
              <a:off x="6240801" y="2132881"/>
              <a:ext cx="36687" cy="721559"/>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51" name="Google Shape;2351;p67"/>
            <p:cNvSpPr/>
            <p:nvPr/>
          </p:nvSpPr>
          <p:spPr>
            <a:xfrm>
              <a:off x="6259534" y="2142887"/>
              <a:ext cx="0" cy="685264"/>
            </a:xfrm>
            <a:custGeom>
              <a:rect b="b" l="l" r="r" t="t"/>
              <a:pathLst>
                <a:path extrusionOk="0" h="1752600" w="120000">
                  <a:moveTo>
                    <a:pt x="0" y="0"/>
                  </a:moveTo>
                  <a:lnTo>
                    <a:pt x="0" y="175259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52" name="Google Shape;2352;p67"/>
            <p:cNvSpPr/>
            <p:nvPr/>
          </p:nvSpPr>
          <p:spPr>
            <a:xfrm>
              <a:off x="5414602" y="2339273"/>
              <a:ext cx="1015504" cy="40628"/>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53" name="Google Shape;2353;p67"/>
            <p:cNvSpPr/>
            <p:nvPr/>
          </p:nvSpPr>
          <p:spPr>
            <a:xfrm>
              <a:off x="5430643" y="2351446"/>
              <a:ext cx="983118" cy="0"/>
            </a:xfrm>
            <a:custGeom>
              <a:rect b="b" l="l" r="r" t="t"/>
              <a:pathLst>
                <a:path extrusionOk="0" h="120000" w="2784475">
                  <a:moveTo>
                    <a:pt x="2784474"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54" name="Google Shape;2354;p67"/>
            <p:cNvSpPr/>
            <p:nvPr/>
          </p:nvSpPr>
          <p:spPr>
            <a:xfrm>
              <a:off x="5435147" y="2586293"/>
              <a:ext cx="1015504" cy="40628"/>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55" name="Google Shape;2355;p67"/>
            <p:cNvSpPr/>
            <p:nvPr/>
          </p:nvSpPr>
          <p:spPr>
            <a:xfrm>
              <a:off x="5450999" y="2598685"/>
              <a:ext cx="983118" cy="0"/>
            </a:xfrm>
            <a:custGeom>
              <a:rect b="b" l="l" r="r" t="t"/>
              <a:pathLst>
                <a:path extrusionOk="0" h="120000" w="2784475">
                  <a:moveTo>
                    <a:pt x="2784474"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56" name="Google Shape;2356;p67"/>
            <p:cNvSpPr/>
            <p:nvPr/>
          </p:nvSpPr>
          <p:spPr>
            <a:xfrm>
              <a:off x="6908510" y="2030498"/>
              <a:ext cx="422638" cy="40628"/>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57" name="Google Shape;2357;p67"/>
            <p:cNvSpPr/>
            <p:nvPr/>
          </p:nvSpPr>
          <p:spPr>
            <a:xfrm>
              <a:off x="6924818" y="2043310"/>
              <a:ext cx="390109" cy="0"/>
            </a:xfrm>
            <a:custGeom>
              <a:rect b="b" l="l" r="r" t="t"/>
              <a:pathLst>
                <a:path extrusionOk="0" h="120000" w="1104900">
                  <a:moveTo>
                    <a:pt x="1104898"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58" name="Google Shape;2358;p67"/>
            <p:cNvSpPr/>
            <p:nvPr/>
          </p:nvSpPr>
          <p:spPr>
            <a:xfrm>
              <a:off x="6912912" y="2269392"/>
              <a:ext cx="422638" cy="40628"/>
            </a:xfrm>
            <a:prstGeom prst="rect">
              <a:avLst/>
            </a:prstGeom>
            <a:blipFill rotWithShape="1">
              <a:blip r:embed="rId2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59" name="Google Shape;2359;p67"/>
            <p:cNvSpPr/>
            <p:nvPr/>
          </p:nvSpPr>
          <p:spPr>
            <a:xfrm>
              <a:off x="6929421" y="2281663"/>
              <a:ext cx="390109" cy="0"/>
            </a:xfrm>
            <a:custGeom>
              <a:rect b="b" l="l" r="r" t="t"/>
              <a:pathLst>
                <a:path extrusionOk="0" h="120000" w="1104900">
                  <a:moveTo>
                    <a:pt x="1104898"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60" name="Google Shape;2360;p67"/>
            <p:cNvSpPr/>
            <p:nvPr/>
          </p:nvSpPr>
          <p:spPr>
            <a:xfrm>
              <a:off x="6908510" y="2508287"/>
              <a:ext cx="422638" cy="40628"/>
            </a:xfrm>
            <a:prstGeom prst="rect">
              <a:avLst/>
            </a:prstGeom>
            <a:blipFill rotWithShape="1">
              <a:blip r:embed="rId2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61" name="Google Shape;2361;p67"/>
            <p:cNvSpPr/>
            <p:nvPr/>
          </p:nvSpPr>
          <p:spPr>
            <a:xfrm>
              <a:off x="6924818" y="2520015"/>
              <a:ext cx="390109" cy="0"/>
            </a:xfrm>
            <a:custGeom>
              <a:rect b="b" l="l" r="r" t="t"/>
              <a:pathLst>
                <a:path extrusionOk="0" h="120000" w="1104900">
                  <a:moveTo>
                    <a:pt x="1104898"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62" name="Google Shape;2362;p67"/>
            <p:cNvSpPr/>
            <p:nvPr/>
          </p:nvSpPr>
          <p:spPr>
            <a:xfrm>
              <a:off x="6908510" y="2745556"/>
              <a:ext cx="422638" cy="40628"/>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63" name="Google Shape;2363;p67"/>
            <p:cNvSpPr/>
            <p:nvPr/>
          </p:nvSpPr>
          <p:spPr>
            <a:xfrm>
              <a:off x="6924818" y="2758369"/>
              <a:ext cx="390109" cy="0"/>
            </a:xfrm>
            <a:custGeom>
              <a:rect b="b" l="l" r="r" t="t"/>
              <a:pathLst>
                <a:path extrusionOk="0" h="120000" w="1104900">
                  <a:moveTo>
                    <a:pt x="1104898"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64" name="Google Shape;2364;p67"/>
            <p:cNvSpPr/>
            <p:nvPr/>
          </p:nvSpPr>
          <p:spPr>
            <a:xfrm>
              <a:off x="8119869" y="2132881"/>
              <a:ext cx="39622" cy="745936"/>
            </a:xfrm>
            <a:prstGeom prst="rect">
              <a:avLst/>
            </a:prstGeom>
            <a:blipFill rotWithShape="1">
              <a:blip r:embed="rId2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65" name="Google Shape;2365;p67"/>
            <p:cNvSpPr/>
            <p:nvPr/>
          </p:nvSpPr>
          <p:spPr>
            <a:xfrm>
              <a:off x="8138129" y="2142887"/>
              <a:ext cx="3363" cy="711085"/>
            </a:xfrm>
            <a:custGeom>
              <a:rect b="b" l="l" r="r" t="t"/>
              <a:pathLst>
                <a:path extrusionOk="0" h="1818639" w="9525">
                  <a:moveTo>
                    <a:pt x="0" y="0"/>
                  </a:moveTo>
                  <a:lnTo>
                    <a:pt x="9358" y="1818105"/>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66" name="Google Shape;2366;p67"/>
            <p:cNvSpPr/>
            <p:nvPr/>
          </p:nvSpPr>
          <p:spPr>
            <a:xfrm>
              <a:off x="7926160" y="2368525"/>
              <a:ext cx="403560" cy="43878"/>
            </a:xfrm>
            <a:prstGeom prst="rect">
              <a:avLst/>
            </a:prstGeom>
            <a:blipFill rotWithShape="1">
              <a:blip r:embed="rId2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67" name="Google Shape;2367;p67"/>
            <p:cNvSpPr/>
            <p:nvPr/>
          </p:nvSpPr>
          <p:spPr>
            <a:xfrm>
              <a:off x="7941836" y="2381240"/>
              <a:ext cx="372397" cy="3476"/>
            </a:xfrm>
            <a:custGeom>
              <a:rect b="b" l="l" r="r" t="t"/>
              <a:pathLst>
                <a:path extrusionOk="0" h="8889" w="1054734">
                  <a:moveTo>
                    <a:pt x="1054266" y="8594"/>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68" name="Google Shape;2368;p67"/>
            <p:cNvSpPr/>
            <p:nvPr/>
          </p:nvSpPr>
          <p:spPr>
            <a:xfrm>
              <a:off x="7946705" y="2586293"/>
              <a:ext cx="383015" cy="40628"/>
            </a:xfrm>
            <a:prstGeom prst="rect">
              <a:avLst/>
            </a:prstGeom>
            <a:blipFill rotWithShape="1">
              <a:blip r:embed="rId2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69" name="Google Shape;2369;p67"/>
            <p:cNvSpPr/>
            <p:nvPr/>
          </p:nvSpPr>
          <p:spPr>
            <a:xfrm>
              <a:off x="7962191" y="2598685"/>
              <a:ext cx="351994" cy="0"/>
            </a:xfrm>
            <a:custGeom>
              <a:rect b="b" l="l" r="r" t="t"/>
              <a:pathLst>
                <a:path extrusionOk="0" h="120000" w="996950">
                  <a:moveTo>
                    <a:pt x="996613"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70" name="Google Shape;2370;p67"/>
            <p:cNvSpPr/>
            <p:nvPr/>
          </p:nvSpPr>
          <p:spPr>
            <a:xfrm>
              <a:off x="5527933" y="2310411"/>
              <a:ext cx="2567541" cy="820579"/>
            </a:xfrm>
            <a:custGeom>
              <a:rect b="b" l="l" r="r" t="t"/>
              <a:pathLst>
                <a:path extrusionOk="0" h="2098675" w="7272020">
                  <a:moveTo>
                    <a:pt x="0" y="0"/>
                  </a:moveTo>
                  <a:lnTo>
                    <a:pt x="809" y="38417"/>
                  </a:lnTo>
                  <a:lnTo>
                    <a:pt x="3224" y="76822"/>
                  </a:lnTo>
                  <a:lnTo>
                    <a:pt x="7225" y="115204"/>
                  </a:lnTo>
                  <a:lnTo>
                    <a:pt x="12792" y="153552"/>
                  </a:lnTo>
                  <a:lnTo>
                    <a:pt x="19905" y="191855"/>
                  </a:lnTo>
                  <a:lnTo>
                    <a:pt x="28544" y="230100"/>
                  </a:lnTo>
                  <a:lnTo>
                    <a:pt x="38690" y="268276"/>
                  </a:lnTo>
                  <a:lnTo>
                    <a:pt x="49829" y="304851"/>
                  </a:lnTo>
                  <a:lnTo>
                    <a:pt x="62320" y="341341"/>
                  </a:lnTo>
                  <a:lnTo>
                    <a:pt x="76147" y="377737"/>
                  </a:lnTo>
                  <a:lnTo>
                    <a:pt x="91290" y="414029"/>
                  </a:lnTo>
                  <a:lnTo>
                    <a:pt x="107734" y="450206"/>
                  </a:lnTo>
                  <a:lnTo>
                    <a:pt x="124696" y="484759"/>
                  </a:lnTo>
                  <a:lnTo>
                    <a:pt x="142820" y="519189"/>
                  </a:lnTo>
                  <a:lnTo>
                    <a:pt x="162091" y="553487"/>
                  </a:lnTo>
                  <a:lnTo>
                    <a:pt x="182493" y="587644"/>
                  </a:lnTo>
                  <a:lnTo>
                    <a:pt x="203052" y="620176"/>
                  </a:lnTo>
                  <a:lnTo>
                    <a:pt x="224619" y="652562"/>
                  </a:lnTo>
                  <a:lnTo>
                    <a:pt x="247180" y="684795"/>
                  </a:lnTo>
                  <a:lnTo>
                    <a:pt x="270721" y="716868"/>
                  </a:lnTo>
                  <a:lnTo>
                    <a:pt x="294094" y="747326"/>
                  </a:lnTo>
                  <a:lnTo>
                    <a:pt x="318337" y="777624"/>
                  </a:lnTo>
                  <a:lnTo>
                    <a:pt x="343436" y="807754"/>
                  </a:lnTo>
                  <a:lnTo>
                    <a:pt x="369382" y="837711"/>
                  </a:lnTo>
                  <a:lnTo>
                    <a:pt x="394867" y="866073"/>
                  </a:lnTo>
                  <a:lnTo>
                    <a:pt x="421099" y="894266"/>
                  </a:lnTo>
                  <a:lnTo>
                    <a:pt x="448066" y="922283"/>
                  </a:lnTo>
                  <a:lnTo>
                    <a:pt x="475760" y="950119"/>
                  </a:lnTo>
                  <a:lnTo>
                    <a:pt x="504169" y="977767"/>
                  </a:lnTo>
                  <a:lnTo>
                    <a:pt x="533284" y="1005222"/>
                  </a:lnTo>
                  <a:lnTo>
                    <a:pt x="561587" y="1031120"/>
                  </a:lnTo>
                  <a:lnTo>
                    <a:pt x="590510" y="1056834"/>
                  </a:lnTo>
                  <a:lnTo>
                    <a:pt x="620042" y="1082357"/>
                  </a:lnTo>
                  <a:lnTo>
                    <a:pt x="650176" y="1107687"/>
                  </a:lnTo>
                  <a:lnTo>
                    <a:pt x="680903" y="1132816"/>
                  </a:lnTo>
                  <a:lnTo>
                    <a:pt x="712214" y="1157741"/>
                  </a:lnTo>
                  <a:lnTo>
                    <a:pt x="742407" y="1181160"/>
                  </a:lnTo>
                  <a:lnTo>
                    <a:pt x="762820" y="1196666"/>
                  </a:lnTo>
                  <a:lnTo>
                    <a:pt x="764531" y="1197955"/>
                  </a:lnTo>
                  <a:lnTo>
                    <a:pt x="795596" y="1221040"/>
                  </a:lnTo>
                  <a:lnTo>
                    <a:pt x="827158" y="1243925"/>
                  </a:lnTo>
                  <a:lnTo>
                    <a:pt x="859209" y="1266606"/>
                  </a:lnTo>
                  <a:lnTo>
                    <a:pt x="891741" y="1289079"/>
                  </a:lnTo>
                  <a:lnTo>
                    <a:pt x="911856" y="1302707"/>
                  </a:lnTo>
                  <a:lnTo>
                    <a:pt x="913693" y="1303943"/>
                  </a:lnTo>
                  <a:lnTo>
                    <a:pt x="935853" y="1318710"/>
                  </a:lnTo>
                  <a:lnTo>
                    <a:pt x="937709" y="1319937"/>
                  </a:lnTo>
                  <a:lnTo>
                    <a:pt x="939567" y="1321163"/>
                  </a:lnTo>
                  <a:lnTo>
                    <a:pt x="941426" y="1322387"/>
                  </a:lnTo>
                  <a:lnTo>
                    <a:pt x="943286" y="1323612"/>
                  </a:lnTo>
                  <a:lnTo>
                    <a:pt x="977015" y="1345532"/>
                  </a:lnTo>
                  <a:lnTo>
                    <a:pt x="1007378" y="1364829"/>
                  </a:lnTo>
                  <a:lnTo>
                    <a:pt x="1009287" y="1366030"/>
                  </a:lnTo>
                  <a:lnTo>
                    <a:pt x="1011199" y="1367229"/>
                  </a:lnTo>
                  <a:lnTo>
                    <a:pt x="1013111" y="1368428"/>
                  </a:lnTo>
                  <a:lnTo>
                    <a:pt x="1015025" y="1369626"/>
                  </a:lnTo>
                  <a:lnTo>
                    <a:pt x="1016939" y="1370823"/>
                  </a:lnTo>
                  <a:lnTo>
                    <a:pt x="1018856" y="1372019"/>
                  </a:lnTo>
                  <a:lnTo>
                    <a:pt x="1020774" y="1373216"/>
                  </a:lnTo>
                  <a:lnTo>
                    <a:pt x="1022693" y="1374411"/>
                  </a:lnTo>
                  <a:lnTo>
                    <a:pt x="1024613" y="1375605"/>
                  </a:lnTo>
                  <a:lnTo>
                    <a:pt x="1026535" y="1376799"/>
                  </a:lnTo>
                  <a:lnTo>
                    <a:pt x="1028459" y="1377992"/>
                  </a:lnTo>
                  <a:lnTo>
                    <a:pt x="1030383" y="1379185"/>
                  </a:lnTo>
                  <a:lnTo>
                    <a:pt x="1063311" y="1399345"/>
                  </a:lnTo>
                  <a:lnTo>
                    <a:pt x="1075026" y="1406411"/>
                  </a:lnTo>
                  <a:lnTo>
                    <a:pt x="1076983" y="1407587"/>
                  </a:lnTo>
                  <a:lnTo>
                    <a:pt x="1110459" y="1427451"/>
                  </a:lnTo>
                  <a:lnTo>
                    <a:pt x="1120378" y="1433253"/>
                  </a:lnTo>
                  <a:lnTo>
                    <a:pt x="1122365" y="1434412"/>
                  </a:lnTo>
                  <a:lnTo>
                    <a:pt x="1140313" y="1444801"/>
                  </a:lnTo>
                  <a:lnTo>
                    <a:pt x="1142313" y="1445952"/>
                  </a:lnTo>
                  <a:lnTo>
                    <a:pt x="1144315" y="1447102"/>
                  </a:lnTo>
                  <a:lnTo>
                    <a:pt x="1146319" y="1448251"/>
                  </a:lnTo>
                  <a:lnTo>
                    <a:pt x="1148323" y="1449400"/>
                  </a:lnTo>
                  <a:lnTo>
                    <a:pt x="1150329" y="1450547"/>
                  </a:lnTo>
                  <a:lnTo>
                    <a:pt x="1152336" y="1451695"/>
                  </a:lnTo>
                  <a:lnTo>
                    <a:pt x="1154345" y="1452841"/>
                  </a:lnTo>
                  <a:lnTo>
                    <a:pt x="1166423" y="1459701"/>
                  </a:lnTo>
                  <a:lnTo>
                    <a:pt x="1168440" y="1460842"/>
                  </a:lnTo>
                  <a:lnTo>
                    <a:pt x="1202931" y="1480119"/>
                  </a:lnTo>
                  <a:lnTo>
                    <a:pt x="1204971" y="1481247"/>
                  </a:lnTo>
                  <a:lnTo>
                    <a:pt x="1239847" y="1500287"/>
                  </a:lnTo>
                  <a:lnTo>
                    <a:pt x="1256384" y="1509168"/>
                  </a:lnTo>
                  <a:lnTo>
                    <a:pt x="1258456" y="1510275"/>
                  </a:lnTo>
                  <a:lnTo>
                    <a:pt x="1260530" y="1511381"/>
                  </a:lnTo>
                  <a:lnTo>
                    <a:pt x="1262605" y="1512486"/>
                  </a:lnTo>
                  <a:lnTo>
                    <a:pt x="1264681" y="1513590"/>
                  </a:lnTo>
                  <a:lnTo>
                    <a:pt x="1266759" y="1514693"/>
                  </a:lnTo>
                  <a:lnTo>
                    <a:pt x="1268837" y="1515796"/>
                  </a:lnTo>
                  <a:lnTo>
                    <a:pt x="1270917" y="1516898"/>
                  </a:lnTo>
                  <a:lnTo>
                    <a:pt x="1272998" y="1517999"/>
                  </a:lnTo>
                  <a:lnTo>
                    <a:pt x="1275081" y="1519099"/>
                  </a:lnTo>
                  <a:lnTo>
                    <a:pt x="1277164" y="1520199"/>
                  </a:lnTo>
                  <a:lnTo>
                    <a:pt x="1279249" y="1521297"/>
                  </a:lnTo>
                  <a:lnTo>
                    <a:pt x="1281335" y="1522395"/>
                  </a:lnTo>
                  <a:lnTo>
                    <a:pt x="1283422" y="1523492"/>
                  </a:lnTo>
                  <a:lnTo>
                    <a:pt x="1285511" y="1524588"/>
                  </a:lnTo>
                  <a:lnTo>
                    <a:pt x="1287600" y="1525684"/>
                  </a:lnTo>
                  <a:lnTo>
                    <a:pt x="1323307" y="1544182"/>
                  </a:lnTo>
                  <a:lnTo>
                    <a:pt x="1325417" y="1545263"/>
                  </a:lnTo>
                  <a:lnTo>
                    <a:pt x="1344471" y="1554954"/>
                  </a:lnTo>
                  <a:lnTo>
                    <a:pt x="1346593" y="1556027"/>
                  </a:lnTo>
                  <a:lnTo>
                    <a:pt x="1348718" y="1557098"/>
                  </a:lnTo>
                  <a:lnTo>
                    <a:pt x="1350843" y="1558169"/>
                  </a:lnTo>
                  <a:lnTo>
                    <a:pt x="1352969" y="1559239"/>
                  </a:lnTo>
                  <a:lnTo>
                    <a:pt x="1355097" y="1560309"/>
                  </a:lnTo>
                  <a:lnTo>
                    <a:pt x="1357226" y="1561377"/>
                  </a:lnTo>
                  <a:lnTo>
                    <a:pt x="1359355" y="1562445"/>
                  </a:lnTo>
                  <a:lnTo>
                    <a:pt x="1361486" y="1563512"/>
                  </a:lnTo>
                  <a:lnTo>
                    <a:pt x="1363619" y="1564578"/>
                  </a:lnTo>
                  <a:lnTo>
                    <a:pt x="1365752" y="1565643"/>
                  </a:lnTo>
                  <a:lnTo>
                    <a:pt x="1367887" y="1566707"/>
                  </a:lnTo>
                  <a:lnTo>
                    <a:pt x="1370022" y="1567771"/>
                  </a:lnTo>
                  <a:lnTo>
                    <a:pt x="1382861" y="1574134"/>
                  </a:lnTo>
                  <a:lnTo>
                    <a:pt x="1385004" y="1575192"/>
                  </a:lnTo>
                  <a:lnTo>
                    <a:pt x="1410819" y="1587818"/>
                  </a:lnTo>
                  <a:lnTo>
                    <a:pt x="1412977" y="1588865"/>
                  </a:lnTo>
                  <a:lnTo>
                    <a:pt x="1443316" y="1603429"/>
                  </a:lnTo>
                  <a:lnTo>
                    <a:pt x="1445491" y="1604463"/>
                  </a:lnTo>
                  <a:lnTo>
                    <a:pt x="1480449" y="1620889"/>
                  </a:lnTo>
                  <a:lnTo>
                    <a:pt x="1489232" y="1624960"/>
                  </a:lnTo>
                  <a:lnTo>
                    <a:pt x="1491430" y="1625976"/>
                  </a:lnTo>
                  <a:lnTo>
                    <a:pt x="1517897" y="1638096"/>
                  </a:lnTo>
                  <a:lnTo>
                    <a:pt x="1520109" y="1639101"/>
                  </a:lnTo>
                  <a:lnTo>
                    <a:pt x="1546743" y="1651083"/>
                  </a:lnTo>
                  <a:lnTo>
                    <a:pt x="1548969" y="1652076"/>
                  </a:lnTo>
                  <a:lnTo>
                    <a:pt x="1584733" y="1667838"/>
                  </a:lnTo>
                  <a:lnTo>
                    <a:pt x="1598213" y="1673689"/>
                  </a:lnTo>
                  <a:lnTo>
                    <a:pt x="1600463" y="1674662"/>
                  </a:lnTo>
                  <a:lnTo>
                    <a:pt x="1613986" y="1680474"/>
                  </a:lnTo>
                  <a:lnTo>
                    <a:pt x="1616243" y="1681440"/>
                  </a:lnTo>
                  <a:lnTo>
                    <a:pt x="1618501" y="1682405"/>
                  </a:lnTo>
                  <a:lnTo>
                    <a:pt x="1620761" y="1683369"/>
                  </a:lnTo>
                  <a:lnTo>
                    <a:pt x="1623021" y="1684331"/>
                  </a:lnTo>
                  <a:lnTo>
                    <a:pt x="1625283" y="1685293"/>
                  </a:lnTo>
                  <a:lnTo>
                    <a:pt x="1627545" y="1686255"/>
                  </a:lnTo>
                  <a:lnTo>
                    <a:pt x="1629809" y="1687215"/>
                  </a:lnTo>
                  <a:lnTo>
                    <a:pt x="1632073" y="1688174"/>
                  </a:lnTo>
                  <a:lnTo>
                    <a:pt x="1634339" y="1689132"/>
                  </a:lnTo>
                  <a:lnTo>
                    <a:pt x="1636605" y="1690090"/>
                  </a:lnTo>
                  <a:lnTo>
                    <a:pt x="1638873" y="1691046"/>
                  </a:lnTo>
                  <a:lnTo>
                    <a:pt x="1641141" y="1692002"/>
                  </a:lnTo>
                  <a:lnTo>
                    <a:pt x="1643411" y="1692956"/>
                  </a:lnTo>
                  <a:lnTo>
                    <a:pt x="1682143" y="1709043"/>
                  </a:lnTo>
                  <a:lnTo>
                    <a:pt x="1718856" y="1723936"/>
                  </a:lnTo>
                  <a:lnTo>
                    <a:pt x="1755813" y="1738586"/>
                  </a:lnTo>
                  <a:lnTo>
                    <a:pt x="1793011" y="1752990"/>
                  </a:lnTo>
                  <a:lnTo>
                    <a:pt x="1830444" y="1767146"/>
                  </a:lnTo>
                  <a:lnTo>
                    <a:pt x="1868105" y="1781050"/>
                  </a:lnTo>
                  <a:lnTo>
                    <a:pt x="1894129" y="1790461"/>
                  </a:lnTo>
                  <a:lnTo>
                    <a:pt x="1896499" y="1791311"/>
                  </a:lnTo>
                  <a:lnTo>
                    <a:pt x="1934551" y="1804767"/>
                  </a:lnTo>
                  <a:lnTo>
                    <a:pt x="1972817" y="1817963"/>
                  </a:lnTo>
                  <a:lnTo>
                    <a:pt x="1977615" y="1819594"/>
                  </a:lnTo>
                  <a:lnTo>
                    <a:pt x="1980015" y="1820409"/>
                  </a:lnTo>
                  <a:lnTo>
                    <a:pt x="1982416" y="1821221"/>
                  </a:lnTo>
                  <a:lnTo>
                    <a:pt x="1984818" y="1822034"/>
                  </a:lnTo>
                  <a:lnTo>
                    <a:pt x="1987221" y="1822844"/>
                  </a:lnTo>
                  <a:lnTo>
                    <a:pt x="2013705" y="1831696"/>
                  </a:lnTo>
                  <a:lnTo>
                    <a:pt x="2016117" y="1832495"/>
                  </a:lnTo>
                  <a:lnTo>
                    <a:pt x="2018531" y="1833292"/>
                  </a:lnTo>
                  <a:lnTo>
                    <a:pt x="2020945" y="1834088"/>
                  </a:lnTo>
                  <a:lnTo>
                    <a:pt x="2023359" y="1834884"/>
                  </a:lnTo>
                  <a:lnTo>
                    <a:pt x="2059676" y="1846689"/>
                  </a:lnTo>
                  <a:lnTo>
                    <a:pt x="2096167" y="1858256"/>
                  </a:lnTo>
                  <a:lnTo>
                    <a:pt x="2132828" y="1869585"/>
                  </a:lnTo>
                  <a:lnTo>
                    <a:pt x="2167195" y="1879939"/>
                  </a:lnTo>
                  <a:lnTo>
                    <a:pt x="2169655" y="1880671"/>
                  </a:lnTo>
                  <a:lnTo>
                    <a:pt x="2172115" y="1881401"/>
                  </a:lnTo>
                  <a:lnTo>
                    <a:pt x="2174577" y="1882130"/>
                  </a:lnTo>
                  <a:lnTo>
                    <a:pt x="2177039" y="1882859"/>
                  </a:lnTo>
                  <a:lnTo>
                    <a:pt x="2214059" y="1893651"/>
                  </a:lnTo>
                  <a:lnTo>
                    <a:pt x="2251236" y="1904196"/>
                  </a:lnTo>
                  <a:lnTo>
                    <a:pt x="2288564" y="1914491"/>
                  </a:lnTo>
                  <a:lnTo>
                    <a:pt x="2291058" y="1915168"/>
                  </a:lnTo>
                  <a:lnTo>
                    <a:pt x="2293552" y="1915845"/>
                  </a:lnTo>
                  <a:lnTo>
                    <a:pt x="2306035" y="1919209"/>
                  </a:lnTo>
                  <a:lnTo>
                    <a:pt x="2308533" y="1919879"/>
                  </a:lnTo>
                  <a:lnTo>
                    <a:pt x="2311032" y="1920547"/>
                  </a:lnTo>
                  <a:lnTo>
                    <a:pt x="2313532" y="1921214"/>
                  </a:lnTo>
                  <a:lnTo>
                    <a:pt x="2316032" y="1921881"/>
                  </a:lnTo>
                  <a:lnTo>
                    <a:pt x="2331048" y="1925853"/>
                  </a:lnTo>
                  <a:lnTo>
                    <a:pt x="2333553" y="1926512"/>
                  </a:lnTo>
                  <a:lnTo>
                    <a:pt x="2336058" y="1927169"/>
                  </a:lnTo>
                  <a:lnTo>
                    <a:pt x="2338564" y="1927825"/>
                  </a:lnTo>
                  <a:lnTo>
                    <a:pt x="2341071" y="1928479"/>
                  </a:lnTo>
                  <a:lnTo>
                    <a:pt x="2343578" y="1929133"/>
                  </a:lnTo>
                  <a:lnTo>
                    <a:pt x="2346086" y="1929786"/>
                  </a:lnTo>
                  <a:lnTo>
                    <a:pt x="2348595" y="1930437"/>
                  </a:lnTo>
                  <a:lnTo>
                    <a:pt x="2351104" y="1931087"/>
                  </a:lnTo>
                  <a:lnTo>
                    <a:pt x="2353614" y="1931736"/>
                  </a:lnTo>
                  <a:lnTo>
                    <a:pt x="2356124" y="1932385"/>
                  </a:lnTo>
                  <a:lnTo>
                    <a:pt x="2358635" y="1933031"/>
                  </a:lnTo>
                  <a:lnTo>
                    <a:pt x="2361147" y="1933677"/>
                  </a:lnTo>
                  <a:lnTo>
                    <a:pt x="2363660" y="1934321"/>
                  </a:lnTo>
                  <a:lnTo>
                    <a:pt x="2366172" y="1934965"/>
                  </a:lnTo>
                  <a:lnTo>
                    <a:pt x="2403940" y="1944478"/>
                  </a:lnTo>
                  <a:lnTo>
                    <a:pt x="2441843" y="1953731"/>
                  </a:lnTo>
                  <a:lnTo>
                    <a:pt x="2479875" y="1962721"/>
                  </a:lnTo>
                  <a:lnTo>
                    <a:pt x="2482415" y="1963311"/>
                  </a:lnTo>
                  <a:lnTo>
                    <a:pt x="2484955" y="1963900"/>
                  </a:lnTo>
                  <a:lnTo>
                    <a:pt x="2487497" y="1964488"/>
                  </a:lnTo>
                  <a:lnTo>
                    <a:pt x="2490039" y="1965074"/>
                  </a:lnTo>
                  <a:lnTo>
                    <a:pt x="2492581" y="1965660"/>
                  </a:lnTo>
                  <a:lnTo>
                    <a:pt x="2530781" y="1974296"/>
                  </a:lnTo>
                  <a:lnTo>
                    <a:pt x="2533331" y="1974863"/>
                  </a:lnTo>
                  <a:lnTo>
                    <a:pt x="2556314" y="1979905"/>
                  </a:lnTo>
                  <a:lnTo>
                    <a:pt x="2558870" y="1980460"/>
                  </a:lnTo>
                  <a:lnTo>
                    <a:pt x="2561427" y="1981013"/>
                  </a:lnTo>
                  <a:lnTo>
                    <a:pt x="2563984" y="1981565"/>
                  </a:lnTo>
                  <a:lnTo>
                    <a:pt x="2566542" y="1982115"/>
                  </a:lnTo>
                  <a:lnTo>
                    <a:pt x="2569100" y="1982665"/>
                  </a:lnTo>
                  <a:lnTo>
                    <a:pt x="2592148" y="1987556"/>
                  </a:lnTo>
                  <a:lnTo>
                    <a:pt x="2594711" y="1988094"/>
                  </a:lnTo>
                  <a:lnTo>
                    <a:pt x="2622942" y="1993925"/>
                  </a:lnTo>
                  <a:lnTo>
                    <a:pt x="2625511" y="1994449"/>
                  </a:lnTo>
                  <a:lnTo>
                    <a:pt x="2628081" y="1994970"/>
                  </a:lnTo>
                  <a:lnTo>
                    <a:pt x="2630651" y="1995491"/>
                  </a:lnTo>
                  <a:lnTo>
                    <a:pt x="2633222" y="1996010"/>
                  </a:lnTo>
                  <a:lnTo>
                    <a:pt x="2671842" y="2003651"/>
                  </a:lnTo>
                  <a:lnTo>
                    <a:pt x="2674421" y="2004150"/>
                  </a:lnTo>
                  <a:lnTo>
                    <a:pt x="2676999" y="2004649"/>
                  </a:lnTo>
                  <a:lnTo>
                    <a:pt x="2715737" y="2011975"/>
                  </a:lnTo>
                  <a:lnTo>
                    <a:pt x="2731261" y="2014827"/>
                  </a:lnTo>
                  <a:lnTo>
                    <a:pt x="2733849" y="2015299"/>
                  </a:lnTo>
                  <a:lnTo>
                    <a:pt x="2736439" y="2015768"/>
                  </a:lnTo>
                  <a:lnTo>
                    <a:pt x="2739029" y="2016237"/>
                  </a:lnTo>
                  <a:lnTo>
                    <a:pt x="2741619" y="2016704"/>
                  </a:lnTo>
                  <a:lnTo>
                    <a:pt x="2757168" y="2019481"/>
                  </a:lnTo>
                  <a:lnTo>
                    <a:pt x="2759761" y="2019940"/>
                  </a:lnTo>
                  <a:lnTo>
                    <a:pt x="2798707" y="2026666"/>
                  </a:lnTo>
                  <a:lnTo>
                    <a:pt x="2809107" y="2028411"/>
                  </a:lnTo>
                  <a:lnTo>
                    <a:pt x="2811708" y="2028845"/>
                  </a:lnTo>
                  <a:lnTo>
                    <a:pt x="2848167" y="2034775"/>
                  </a:lnTo>
                  <a:lnTo>
                    <a:pt x="2850774" y="2035190"/>
                  </a:lnTo>
                  <a:lnTo>
                    <a:pt x="2889924" y="2041246"/>
                  </a:lnTo>
                  <a:lnTo>
                    <a:pt x="2929155" y="2047011"/>
                  </a:lnTo>
                  <a:lnTo>
                    <a:pt x="2942249" y="2048867"/>
                  </a:lnTo>
                  <a:lnTo>
                    <a:pt x="2944869" y="2049235"/>
                  </a:lnTo>
                  <a:lnTo>
                    <a:pt x="2968462" y="2052482"/>
                  </a:lnTo>
                  <a:lnTo>
                    <a:pt x="2971085" y="2052837"/>
                  </a:lnTo>
                  <a:lnTo>
                    <a:pt x="2973709" y="2053189"/>
                  </a:lnTo>
                  <a:lnTo>
                    <a:pt x="2976332" y="2053541"/>
                  </a:lnTo>
                  <a:lnTo>
                    <a:pt x="2978956" y="2053891"/>
                  </a:lnTo>
                  <a:lnTo>
                    <a:pt x="2994707" y="2055965"/>
                  </a:lnTo>
                  <a:lnTo>
                    <a:pt x="2997333" y="2056307"/>
                  </a:lnTo>
                  <a:lnTo>
                    <a:pt x="3018354" y="2058987"/>
                  </a:lnTo>
                  <a:lnTo>
                    <a:pt x="3020983" y="2059317"/>
                  </a:lnTo>
                  <a:lnTo>
                    <a:pt x="3023612" y="2059644"/>
                  </a:lnTo>
                  <a:lnTo>
                    <a:pt x="3026241" y="2059971"/>
                  </a:lnTo>
                  <a:lnTo>
                    <a:pt x="3028871" y="2060296"/>
                  </a:lnTo>
                  <a:lnTo>
                    <a:pt x="3042025" y="2061901"/>
                  </a:lnTo>
                  <a:lnTo>
                    <a:pt x="3044656" y="2062219"/>
                  </a:lnTo>
                  <a:lnTo>
                    <a:pt x="3047288" y="2062534"/>
                  </a:lnTo>
                  <a:lnTo>
                    <a:pt x="3049920" y="2062849"/>
                  </a:lnTo>
                  <a:lnTo>
                    <a:pt x="3052552" y="2063162"/>
                  </a:lnTo>
                  <a:lnTo>
                    <a:pt x="3092071" y="2067697"/>
                  </a:lnTo>
                  <a:lnTo>
                    <a:pt x="3131648" y="2071929"/>
                  </a:lnTo>
                  <a:lnTo>
                    <a:pt x="3152778" y="2074060"/>
                  </a:lnTo>
                  <a:lnTo>
                    <a:pt x="3155420" y="2074321"/>
                  </a:lnTo>
                  <a:lnTo>
                    <a:pt x="3158063" y="2074579"/>
                  </a:lnTo>
                  <a:lnTo>
                    <a:pt x="3160705" y="2074837"/>
                  </a:lnTo>
                  <a:lnTo>
                    <a:pt x="3163349" y="2075093"/>
                  </a:lnTo>
                  <a:lnTo>
                    <a:pt x="3165992" y="2075348"/>
                  </a:lnTo>
                  <a:lnTo>
                    <a:pt x="3168635" y="2075602"/>
                  </a:lnTo>
                  <a:lnTo>
                    <a:pt x="3171279" y="2075854"/>
                  </a:lnTo>
                  <a:lnTo>
                    <a:pt x="3173923" y="2076104"/>
                  </a:lnTo>
                  <a:lnTo>
                    <a:pt x="3176567" y="2076354"/>
                  </a:lnTo>
                  <a:lnTo>
                    <a:pt x="3179211" y="2076602"/>
                  </a:lnTo>
                  <a:lnTo>
                    <a:pt x="3181856" y="2076848"/>
                  </a:lnTo>
                  <a:lnTo>
                    <a:pt x="3184500" y="2077094"/>
                  </a:lnTo>
                  <a:lnTo>
                    <a:pt x="3224197" y="2080606"/>
                  </a:lnTo>
                  <a:lnTo>
                    <a:pt x="3263939" y="2083807"/>
                  </a:lnTo>
                  <a:lnTo>
                    <a:pt x="3303720" y="2086693"/>
                  </a:lnTo>
                  <a:lnTo>
                    <a:pt x="3306373" y="2086875"/>
                  </a:lnTo>
                  <a:lnTo>
                    <a:pt x="3322297" y="2087931"/>
                  </a:lnTo>
                  <a:lnTo>
                    <a:pt x="3324951" y="2088103"/>
                  </a:lnTo>
                  <a:lnTo>
                    <a:pt x="3354161" y="2089893"/>
                  </a:lnTo>
                  <a:lnTo>
                    <a:pt x="3356817" y="2090048"/>
                  </a:lnTo>
                  <a:lnTo>
                    <a:pt x="3372756" y="2090943"/>
                  </a:lnTo>
                  <a:lnTo>
                    <a:pt x="3375413" y="2091088"/>
                  </a:lnTo>
                  <a:lnTo>
                    <a:pt x="3401991" y="2092451"/>
                  </a:lnTo>
                  <a:lnTo>
                    <a:pt x="3404649" y="2092580"/>
                  </a:lnTo>
                  <a:lnTo>
                    <a:pt x="3444538" y="2094335"/>
                  </a:lnTo>
                  <a:lnTo>
                    <a:pt x="3457839" y="2094847"/>
                  </a:lnTo>
                  <a:lnTo>
                    <a:pt x="3460499" y="2094946"/>
                  </a:lnTo>
                  <a:lnTo>
                    <a:pt x="3492430" y="2096010"/>
                  </a:lnTo>
                  <a:lnTo>
                    <a:pt x="3495091" y="2096090"/>
                  </a:lnTo>
                  <a:lnTo>
                    <a:pt x="3497753" y="2096167"/>
                  </a:lnTo>
                  <a:lnTo>
                    <a:pt x="3500415" y="2096244"/>
                  </a:lnTo>
                  <a:lnTo>
                    <a:pt x="3503076" y="2096319"/>
                  </a:lnTo>
                  <a:lnTo>
                    <a:pt x="3521709" y="2096801"/>
                  </a:lnTo>
                  <a:lnTo>
                    <a:pt x="3524371" y="2096865"/>
                  </a:lnTo>
                  <a:lnTo>
                    <a:pt x="3553658" y="2097461"/>
                  </a:lnTo>
                  <a:lnTo>
                    <a:pt x="3556320" y="2097507"/>
                  </a:lnTo>
                  <a:lnTo>
                    <a:pt x="3558983" y="2097551"/>
                  </a:lnTo>
                  <a:lnTo>
                    <a:pt x="3561646" y="2097593"/>
                  </a:lnTo>
                  <a:lnTo>
                    <a:pt x="3564309" y="2097635"/>
                  </a:lnTo>
                  <a:lnTo>
                    <a:pt x="3604253" y="2098071"/>
                  </a:lnTo>
                  <a:lnTo>
                    <a:pt x="3625559" y="2098167"/>
                  </a:lnTo>
                  <a:lnTo>
                    <a:pt x="3628222" y="2098173"/>
                  </a:lnTo>
                  <a:lnTo>
                    <a:pt x="3630885" y="2098176"/>
                  </a:lnTo>
                  <a:lnTo>
                    <a:pt x="3633549" y="2098179"/>
                  </a:lnTo>
                  <a:lnTo>
                    <a:pt x="3636212" y="2098179"/>
                  </a:lnTo>
                  <a:lnTo>
                    <a:pt x="3638875" y="2098179"/>
                  </a:lnTo>
                  <a:lnTo>
                    <a:pt x="3641539" y="2098176"/>
                  </a:lnTo>
                  <a:lnTo>
                    <a:pt x="3644202" y="2098173"/>
                  </a:lnTo>
                  <a:lnTo>
                    <a:pt x="3646865" y="2098167"/>
                  </a:lnTo>
                  <a:lnTo>
                    <a:pt x="3649528" y="2098161"/>
                  </a:lnTo>
                  <a:lnTo>
                    <a:pt x="3681486" y="2097973"/>
                  </a:lnTo>
                  <a:lnTo>
                    <a:pt x="3684149" y="2097949"/>
                  </a:lnTo>
                  <a:lnTo>
                    <a:pt x="3708115" y="2097661"/>
                  </a:lnTo>
                  <a:lnTo>
                    <a:pt x="3710778" y="2097623"/>
                  </a:lnTo>
                  <a:lnTo>
                    <a:pt x="3750714" y="2096870"/>
                  </a:lnTo>
                  <a:lnTo>
                    <a:pt x="3766686" y="2096481"/>
                  </a:lnTo>
                  <a:lnTo>
                    <a:pt x="3769347" y="2096412"/>
                  </a:lnTo>
                  <a:lnTo>
                    <a:pt x="3772009" y="2096340"/>
                  </a:lnTo>
                  <a:lnTo>
                    <a:pt x="3774670" y="2096268"/>
                  </a:lnTo>
                  <a:lnTo>
                    <a:pt x="3777331" y="2096194"/>
                  </a:lnTo>
                  <a:lnTo>
                    <a:pt x="3817244" y="2094919"/>
                  </a:lnTo>
                  <a:lnTo>
                    <a:pt x="3843843" y="2093897"/>
                  </a:lnTo>
                  <a:lnTo>
                    <a:pt x="3846503" y="2093788"/>
                  </a:lnTo>
                  <a:lnTo>
                    <a:pt x="3849162" y="2093676"/>
                  </a:lnTo>
                  <a:lnTo>
                    <a:pt x="3851821" y="2093564"/>
                  </a:lnTo>
                  <a:lnTo>
                    <a:pt x="3854480" y="2093450"/>
                  </a:lnTo>
                  <a:lnTo>
                    <a:pt x="3894352" y="2091578"/>
                  </a:lnTo>
                  <a:lnTo>
                    <a:pt x="3934197" y="2089401"/>
                  </a:lnTo>
                  <a:lnTo>
                    <a:pt x="3971356" y="2087094"/>
                  </a:lnTo>
                  <a:lnTo>
                    <a:pt x="3974009" y="2086920"/>
                  </a:lnTo>
                  <a:lnTo>
                    <a:pt x="4013785" y="2084138"/>
                  </a:lnTo>
                  <a:lnTo>
                    <a:pt x="4019086" y="2083744"/>
                  </a:lnTo>
                  <a:lnTo>
                    <a:pt x="4021736" y="2083546"/>
                  </a:lnTo>
                  <a:lnTo>
                    <a:pt x="4061463" y="2080406"/>
                  </a:lnTo>
                  <a:lnTo>
                    <a:pt x="4074695" y="2079293"/>
                  </a:lnTo>
                  <a:lnTo>
                    <a:pt x="4077341" y="2079067"/>
                  </a:lnTo>
                  <a:lnTo>
                    <a:pt x="4095856" y="2077445"/>
                  </a:lnTo>
                  <a:lnTo>
                    <a:pt x="4098500" y="2077209"/>
                  </a:lnTo>
                  <a:lnTo>
                    <a:pt x="4101144" y="2076970"/>
                  </a:lnTo>
                  <a:lnTo>
                    <a:pt x="4103788" y="2076731"/>
                  </a:lnTo>
                  <a:lnTo>
                    <a:pt x="4106431" y="2076490"/>
                  </a:lnTo>
                  <a:lnTo>
                    <a:pt x="4146055" y="2072722"/>
                  </a:lnTo>
                  <a:lnTo>
                    <a:pt x="4148695" y="2072461"/>
                  </a:lnTo>
                  <a:lnTo>
                    <a:pt x="4151334" y="2072198"/>
                  </a:lnTo>
                  <a:lnTo>
                    <a:pt x="4153973" y="2071934"/>
                  </a:lnTo>
                  <a:lnTo>
                    <a:pt x="4156612" y="2071668"/>
                  </a:lnTo>
                  <a:lnTo>
                    <a:pt x="4159251" y="2071402"/>
                  </a:lnTo>
                  <a:lnTo>
                    <a:pt x="4198802" y="2067247"/>
                  </a:lnTo>
                  <a:lnTo>
                    <a:pt x="4206704" y="2066381"/>
                  </a:lnTo>
                  <a:lnTo>
                    <a:pt x="4209338" y="2066091"/>
                  </a:lnTo>
                  <a:lnTo>
                    <a:pt x="4248811" y="2061572"/>
                  </a:lnTo>
                  <a:lnTo>
                    <a:pt x="4261954" y="2060002"/>
                  </a:lnTo>
                  <a:lnTo>
                    <a:pt x="4264582" y="2059685"/>
                  </a:lnTo>
                  <a:lnTo>
                    <a:pt x="4267209" y="2059365"/>
                  </a:lnTo>
                  <a:lnTo>
                    <a:pt x="4269836" y="2059045"/>
                  </a:lnTo>
                  <a:lnTo>
                    <a:pt x="4272463" y="2058724"/>
                  </a:lnTo>
                  <a:lnTo>
                    <a:pt x="4311828" y="2053751"/>
                  </a:lnTo>
                  <a:lnTo>
                    <a:pt x="4317071" y="2053066"/>
                  </a:lnTo>
                  <a:lnTo>
                    <a:pt x="4319692" y="2052723"/>
                  </a:lnTo>
                  <a:lnTo>
                    <a:pt x="4322313" y="2052377"/>
                  </a:lnTo>
                  <a:lnTo>
                    <a:pt x="4324934" y="2052031"/>
                  </a:lnTo>
                  <a:lnTo>
                    <a:pt x="4327554" y="2051683"/>
                  </a:lnTo>
                  <a:lnTo>
                    <a:pt x="4366816" y="2046318"/>
                  </a:lnTo>
                  <a:lnTo>
                    <a:pt x="4387723" y="2043342"/>
                  </a:lnTo>
                  <a:lnTo>
                    <a:pt x="4390335" y="2042965"/>
                  </a:lnTo>
                  <a:lnTo>
                    <a:pt x="4411217" y="2039901"/>
                  </a:lnTo>
                  <a:lnTo>
                    <a:pt x="4413826" y="2039513"/>
                  </a:lnTo>
                  <a:lnTo>
                    <a:pt x="4445098" y="2034756"/>
                  </a:lnTo>
                  <a:lnTo>
                    <a:pt x="4447702" y="2034352"/>
                  </a:lnTo>
                  <a:lnTo>
                    <a:pt x="4463315" y="2031901"/>
                  </a:lnTo>
                  <a:lnTo>
                    <a:pt x="4465916" y="2031489"/>
                  </a:lnTo>
                  <a:lnTo>
                    <a:pt x="4468516" y="2031074"/>
                  </a:lnTo>
                  <a:lnTo>
                    <a:pt x="4471116" y="2030659"/>
                  </a:lnTo>
                  <a:lnTo>
                    <a:pt x="4473716" y="2030243"/>
                  </a:lnTo>
                  <a:lnTo>
                    <a:pt x="4476316" y="2029825"/>
                  </a:lnTo>
                  <a:lnTo>
                    <a:pt x="4478914" y="2029407"/>
                  </a:lnTo>
                  <a:lnTo>
                    <a:pt x="4481512" y="2028987"/>
                  </a:lnTo>
                  <a:lnTo>
                    <a:pt x="4484110" y="2028565"/>
                  </a:lnTo>
                  <a:lnTo>
                    <a:pt x="4486708" y="2028143"/>
                  </a:lnTo>
                  <a:lnTo>
                    <a:pt x="4499690" y="2026013"/>
                  </a:lnTo>
                  <a:lnTo>
                    <a:pt x="4502286" y="2025584"/>
                  </a:lnTo>
                  <a:lnTo>
                    <a:pt x="4530804" y="2020779"/>
                  </a:lnTo>
                  <a:lnTo>
                    <a:pt x="4533394" y="2020336"/>
                  </a:lnTo>
                  <a:lnTo>
                    <a:pt x="4572192" y="2013535"/>
                  </a:lnTo>
                  <a:lnTo>
                    <a:pt x="4610890" y="2006469"/>
                  </a:lnTo>
                  <a:lnTo>
                    <a:pt x="4649480" y="1999140"/>
                  </a:lnTo>
                  <a:lnTo>
                    <a:pt x="4680274" y="1993089"/>
                  </a:lnTo>
                  <a:lnTo>
                    <a:pt x="4682837" y="1992578"/>
                  </a:lnTo>
                  <a:lnTo>
                    <a:pt x="4698204" y="1989483"/>
                  </a:lnTo>
                  <a:lnTo>
                    <a:pt x="4700764" y="1988964"/>
                  </a:lnTo>
                  <a:lnTo>
                    <a:pt x="4716108" y="1985821"/>
                  </a:lnTo>
                  <a:lnTo>
                    <a:pt x="4718664" y="1985294"/>
                  </a:lnTo>
                  <a:lnTo>
                    <a:pt x="4756936" y="1977241"/>
                  </a:lnTo>
                  <a:lnTo>
                    <a:pt x="4759484" y="1976696"/>
                  </a:lnTo>
                  <a:lnTo>
                    <a:pt x="4795087" y="1968935"/>
                  </a:lnTo>
                  <a:lnTo>
                    <a:pt x="4797626" y="1968373"/>
                  </a:lnTo>
                  <a:lnTo>
                    <a:pt x="4835642" y="1959799"/>
                  </a:lnTo>
                  <a:lnTo>
                    <a:pt x="4840700" y="1958636"/>
                  </a:lnTo>
                  <a:lnTo>
                    <a:pt x="4843229" y="1958054"/>
                  </a:lnTo>
                  <a:lnTo>
                    <a:pt x="4855863" y="1955123"/>
                  </a:lnTo>
                  <a:lnTo>
                    <a:pt x="4858388" y="1954534"/>
                  </a:lnTo>
                  <a:lnTo>
                    <a:pt x="4860912" y="1953944"/>
                  </a:lnTo>
                  <a:lnTo>
                    <a:pt x="4863436" y="1953352"/>
                  </a:lnTo>
                  <a:lnTo>
                    <a:pt x="4865960" y="1952760"/>
                  </a:lnTo>
                  <a:lnTo>
                    <a:pt x="4886124" y="1947979"/>
                  </a:lnTo>
                  <a:lnTo>
                    <a:pt x="4888642" y="1947377"/>
                  </a:lnTo>
                  <a:lnTo>
                    <a:pt x="4926336" y="1938209"/>
                  </a:lnTo>
                  <a:lnTo>
                    <a:pt x="4946382" y="1933219"/>
                  </a:lnTo>
                  <a:lnTo>
                    <a:pt x="4948886" y="1932591"/>
                  </a:lnTo>
                  <a:lnTo>
                    <a:pt x="4983858" y="1923679"/>
                  </a:lnTo>
                  <a:lnTo>
                    <a:pt x="4986352" y="1923035"/>
                  </a:lnTo>
                  <a:lnTo>
                    <a:pt x="4988844" y="1922389"/>
                  </a:lnTo>
                  <a:lnTo>
                    <a:pt x="4991336" y="1921742"/>
                  </a:lnTo>
                  <a:lnTo>
                    <a:pt x="4993827" y="1921094"/>
                  </a:lnTo>
                  <a:lnTo>
                    <a:pt x="4996318" y="1920446"/>
                  </a:lnTo>
                  <a:lnTo>
                    <a:pt x="5008760" y="1917185"/>
                  </a:lnTo>
                  <a:lnTo>
                    <a:pt x="5011247" y="1916530"/>
                  </a:lnTo>
                  <a:lnTo>
                    <a:pt x="5048464" y="1906576"/>
                  </a:lnTo>
                  <a:lnTo>
                    <a:pt x="5070720" y="1900490"/>
                  </a:lnTo>
                  <a:lnTo>
                    <a:pt x="5073190" y="1899809"/>
                  </a:lnTo>
                  <a:lnTo>
                    <a:pt x="5075658" y="1899126"/>
                  </a:lnTo>
                  <a:lnTo>
                    <a:pt x="5078126" y="1898443"/>
                  </a:lnTo>
                  <a:lnTo>
                    <a:pt x="5080594" y="1897758"/>
                  </a:lnTo>
                  <a:lnTo>
                    <a:pt x="5083060" y="1897073"/>
                  </a:lnTo>
                  <a:lnTo>
                    <a:pt x="5085526" y="1896386"/>
                  </a:lnTo>
                  <a:lnTo>
                    <a:pt x="5087992" y="1895698"/>
                  </a:lnTo>
                  <a:lnTo>
                    <a:pt x="5090456" y="1895009"/>
                  </a:lnTo>
                  <a:lnTo>
                    <a:pt x="5092920" y="1894320"/>
                  </a:lnTo>
                  <a:lnTo>
                    <a:pt x="5105228" y="1890855"/>
                  </a:lnTo>
                  <a:lnTo>
                    <a:pt x="5107688" y="1890159"/>
                  </a:lnTo>
                  <a:lnTo>
                    <a:pt x="5132242" y="1883143"/>
                  </a:lnTo>
                  <a:lnTo>
                    <a:pt x="5134694" y="1882436"/>
                  </a:lnTo>
                  <a:lnTo>
                    <a:pt x="5149387" y="1878171"/>
                  </a:lnTo>
                  <a:lnTo>
                    <a:pt x="5151834" y="1877457"/>
                  </a:lnTo>
                  <a:lnTo>
                    <a:pt x="5154279" y="1876741"/>
                  </a:lnTo>
                  <a:lnTo>
                    <a:pt x="5156724" y="1876025"/>
                  </a:lnTo>
                  <a:lnTo>
                    <a:pt x="5159168" y="1875308"/>
                  </a:lnTo>
                  <a:lnTo>
                    <a:pt x="5161611" y="1874589"/>
                  </a:lnTo>
                  <a:lnTo>
                    <a:pt x="5164054" y="1873870"/>
                  </a:lnTo>
                  <a:lnTo>
                    <a:pt x="5166496" y="1873149"/>
                  </a:lnTo>
                  <a:lnTo>
                    <a:pt x="5168936" y="1872428"/>
                  </a:lnTo>
                  <a:lnTo>
                    <a:pt x="5171377" y="1871705"/>
                  </a:lnTo>
                  <a:lnTo>
                    <a:pt x="5173816" y="1870982"/>
                  </a:lnTo>
                  <a:lnTo>
                    <a:pt x="5176255" y="1870257"/>
                  </a:lnTo>
                  <a:lnTo>
                    <a:pt x="5178694" y="1869532"/>
                  </a:lnTo>
                  <a:lnTo>
                    <a:pt x="5195738" y="1864424"/>
                  </a:lnTo>
                  <a:lnTo>
                    <a:pt x="5198170" y="1863691"/>
                  </a:lnTo>
                  <a:lnTo>
                    <a:pt x="5236976" y="1851817"/>
                  </a:lnTo>
                  <a:lnTo>
                    <a:pt x="5275582" y="1839688"/>
                  </a:lnTo>
                  <a:lnTo>
                    <a:pt x="5313980" y="1827308"/>
                  </a:lnTo>
                  <a:lnTo>
                    <a:pt x="5352166" y="1814679"/>
                  </a:lnTo>
                  <a:lnTo>
                    <a:pt x="5390136" y="1801803"/>
                  </a:lnTo>
                  <a:lnTo>
                    <a:pt x="5427882" y="1788685"/>
                  </a:lnTo>
                  <a:lnTo>
                    <a:pt x="5465401" y="1775327"/>
                  </a:lnTo>
                  <a:lnTo>
                    <a:pt x="5502688" y="1761731"/>
                  </a:lnTo>
                  <a:lnTo>
                    <a:pt x="5539736" y="1747901"/>
                  </a:lnTo>
                  <a:lnTo>
                    <a:pt x="5576540" y="1733839"/>
                  </a:lnTo>
                  <a:lnTo>
                    <a:pt x="5613097" y="1719549"/>
                  </a:lnTo>
                  <a:lnTo>
                    <a:pt x="5649401" y="1705032"/>
                  </a:lnTo>
                  <a:lnTo>
                    <a:pt x="5660693" y="1700449"/>
                  </a:lnTo>
                  <a:lnTo>
                    <a:pt x="5662948" y="1699531"/>
                  </a:lnTo>
                  <a:lnTo>
                    <a:pt x="5665202" y="1698611"/>
                  </a:lnTo>
                  <a:lnTo>
                    <a:pt x="5667455" y="1697690"/>
                  </a:lnTo>
                  <a:lnTo>
                    <a:pt x="5669708" y="1696768"/>
                  </a:lnTo>
                  <a:lnTo>
                    <a:pt x="5671959" y="1695845"/>
                  </a:lnTo>
                  <a:lnTo>
                    <a:pt x="5674210" y="1694922"/>
                  </a:lnTo>
                  <a:lnTo>
                    <a:pt x="5685445" y="1690292"/>
                  </a:lnTo>
                  <a:lnTo>
                    <a:pt x="5687690" y="1689364"/>
                  </a:lnTo>
                  <a:lnTo>
                    <a:pt x="5689932" y="1688434"/>
                  </a:lnTo>
                  <a:lnTo>
                    <a:pt x="5692174" y="1687504"/>
                  </a:lnTo>
                  <a:lnTo>
                    <a:pt x="5694416" y="1686573"/>
                  </a:lnTo>
                  <a:lnTo>
                    <a:pt x="5718997" y="1676273"/>
                  </a:lnTo>
                  <a:lnTo>
                    <a:pt x="5721226" y="1675332"/>
                  </a:lnTo>
                  <a:lnTo>
                    <a:pt x="5747884" y="1663969"/>
                  </a:lnTo>
                  <a:lnTo>
                    <a:pt x="5750100" y="1663017"/>
                  </a:lnTo>
                  <a:lnTo>
                    <a:pt x="5752313" y="1662063"/>
                  </a:lnTo>
                  <a:lnTo>
                    <a:pt x="5754525" y="1661110"/>
                  </a:lnTo>
                  <a:lnTo>
                    <a:pt x="5756736" y="1660155"/>
                  </a:lnTo>
                  <a:lnTo>
                    <a:pt x="5758948" y="1659199"/>
                  </a:lnTo>
                  <a:lnTo>
                    <a:pt x="5761156" y="1658242"/>
                  </a:lnTo>
                  <a:lnTo>
                    <a:pt x="5763365" y="1657285"/>
                  </a:lnTo>
                  <a:lnTo>
                    <a:pt x="5765572" y="1656327"/>
                  </a:lnTo>
                  <a:lnTo>
                    <a:pt x="5767778" y="1655367"/>
                  </a:lnTo>
                  <a:lnTo>
                    <a:pt x="5769983" y="1654408"/>
                  </a:lnTo>
                  <a:lnTo>
                    <a:pt x="5772187" y="1653447"/>
                  </a:lnTo>
                  <a:lnTo>
                    <a:pt x="5774390" y="1652485"/>
                  </a:lnTo>
                  <a:lnTo>
                    <a:pt x="5776591" y="1651523"/>
                  </a:lnTo>
                  <a:lnTo>
                    <a:pt x="5778792" y="1650559"/>
                  </a:lnTo>
                  <a:lnTo>
                    <a:pt x="5780992" y="1649596"/>
                  </a:lnTo>
                  <a:lnTo>
                    <a:pt x="5783191" y="1648631"/>
                  </a:lnTo>
                  <a:lnTo>
                    <a:pt x="5785388" y="1647665"/>
                  </a:lnTo>
                  <a:lnTo>
                    <a:pt x="5787584" y="1646698"/>
                  </a:lnTo>
                  <a:lnTo>
                    <a:pt x="5789780" y="1645731"/>
                  </a:lnTo>
                  <a:lnTo>
                    <a:pt x="5824754" y="1630140"/>
                  </a:lnTo>
                  <a:lnTo>
                    <a:pt x="5831281" y="1627193"/>
                  </a:lnTo>
                  <a:lnTo>
                    <a:pt x="5833454" y="1626210"/>
                  </a:lnTo>
                  <a:lnTo>
                    <a:pt x="5844302" y="1621278"/>
                  </a:lnTo>
                  <a:lnTo>
                    <a:pt x="5846469" y="1620290"/>
                  </a:lnTo>
                  <a:lnTo>
                    <a:pt x="5857284" y="1615334"/>
                  </a:lnTo>
                  <a:lnTo>
                    <a:pt x="5859445" y="1614341"/>
                  </a:lnTo>
                  <a:lnTo>
                    <a:pt x="5861603" y="1613346"/>
                  </a:lnTo>
                  <a:lnTo>
                    <a:pt x="5863761" y="1612351"/>
                  </a:lnTo>
                  <a:lnTo>
                    <a:pt x="5865916" y="1611355"/>
                  </a:lnTo>
                  <a:lnTo>
                    <a:pt x="5895986" y="1597327"/>
                  </a:lnTo>
                  <a:lnTo>
                    <a:pt x="5898125" y="1596320"/>
                  </a:lnTo>
                  <a:lnTo>
                    <a:pt x="5934312" y="1579064"/>
                  </a:lnTo>
                  <a:lnTo>
                    <a:pt x="5957548" y="1567778"/>
                  </a:lnTo>
                  <a:lnTo>
                    <a:pt x="5959654" y="1566748"/>
                  </a:lnTo>
                  <a:lnTo>
                    <a:pt x="5961758" y="1565716"/>
                  </a:lnTo>
                  <a:lnTo>
                    <a:pt x="5963860" y="1564684"/>
                  </a:lnTo>
                  <a:lnTo>
                    <a:pt x="5965962" y="1563651"/>
                  </a:lnTo>
                  <a:lnTo>
                    <a:pt x="5968062" y="1562617"/>
                  </a:lnTo>
                  <a:lnTo>
                    <a:pt x="5970162" y="1561583"/>
                  </a:lnTo>
                  <a:lnTo>
                    <a:pt x="5972259" y="1560547"/>
                  </a:lnTo>
                  <a:lnTo>
                    <a:pt x="5974356" y="1559511"/>
                  </a:lnTo>
                  <a:lnTo>
                    <a:pt x="5976452" y="1558475"/>
                  </a:lnTo>
                  <a:lnTo>
                    <a:pt x="5991086" y="1551195"/>
                  </a:lnTo>
                  <a:lnTo>
                    <a:pt x="5993172" y="1550153"/>
                  </a:lnTo>
                  <a:lnTo>
                    <a:pt x="5995258" y="1549109"/>
                  </a:lnTo>
                  <a:lnTo>
                    <a:pt x="5997342" y="1548064"/>
                  </a:lnTo>
                  <a:lnTo>
                    <a:pt x="5999424" y="1547019"/>
                  </a:lnTo>
                  <a:lnTo>
                    <a:pt x="6001504" y="1545973"/>
                  </a:lnTo>
                  <a:lnTo>
                    <a:pt x="6003585" y="1544927"/>
                  </a:lnTo>
                  <a:lnTo>
                    <a:pt x="6005664" y="1543879"/>
                  </a:lnTo>
                  <a:lnTo>
                    <a:pt x="6007740" y="1542831"/>
                  </a:lnTo>
                  <a:lnTo>
                    <a:pt x="6009818" y="1541782"/>
                  </a:lnTo>
                  <a:lnTo>
                    <a:pt x="6024316" y="1534417"/>
                  </a:lnTo>
                  <a:lnTo>
                    <a:pt x="6026383" y="1533362"/>
                  </a:lnTo>
                  <a:lnTo>
                    <a:pt x="6053133" y="1519579"/>
                  </a:lnTo>
                  <a:lnTo>
                    <a:pt x="6055182" y="1518514"/>
                  </a:lnTo>
                  <a:lnTo>
                    <a:pt x="6057230" y="1517447"/>
                  </a:lnTo>
                  <a:lnTo>
                    <a:pt x="6059277" y="1516381"/>
                  </a:lnTo>
                  <a:lnTo>
                    <a:pt x="6061322" y="1515313"/>
                  </a:lnTo>
                  <a:lnTo>
                    <a:pt x="6075604" y="1507818"/>
                  </a:lnTo>
                  <a:lnTo>
                    <a:pt x="6077640" y="1506745"/>
                  </a:lnTo>
                  <a:lnTo>
                    <a:pt x="6095900" y="1497049"/>
                  </a:lnTo>
                  <a:lnTo>
                    <a:pt x="6097923" y="1495969"/>
                  </a:lnTo>
                  <a:lnTo>
                    <a:pt x="6099944" y="1494887"/>
                  </a:lnTo>
                  <a:lnTo>
                    <a:pt x="6101964" y="1493805"/>
                  </a:lnTo>
                  <a:lnTo>
                    <a:pt x="6103982" y="1492721"/>
                  </a:lnTo>
                  <a:lnTo>
                    <a:pt x="6106000" y="1491638"/>
                  </a:lnTo>
                  <a:lnTo>
                    <a:pt x="6108016" y="1490553"/>
                  </a:lnTo>
                  <a:lnTo>
                    <a:pt x="6110030" y="1489468"/>
                  </a:lnTo>
                  <a:lnTo>
                    <a:pt x="6112044" y="1488382"/>
                  </a:lnTo>
                  <a:lnTo>
                    <a:pt x="6114056" y="1487295"/>
                  </a:lnTo>
                  <a:lnTo>
                    <a:pt x="6116068" y="1486208"/>
                  </a:lnTo>
                  <a:lnTo>
                    <a:pt x="6118078" y="1485120"/>
                  </a:lnTo>
                  <a:lnTo>
                    <a:pt x="6120086" y="1484031"/>
                  </a:lnTo>
                  <a:lnTo>
                    <a:pt x="6122092" y="1482941"/>
                  </a:lnTo>
                  <a:lnTo>
                    <a:pt x="6124098" y="1481851"/>
                  </a:lnTo>
                  <a:lnTo>
                    <a:pt x="6134108" y="1476389"/>
                  </a:lnTo>
                  <a:lnTo>
                    <a:pt x="6136108" y="1475295"/>
                  </a:lnTo>
                  <a:lnTo>
                    <a:pt x="6138104" y="1474199"/>
                  </a:lnTo>
                  <a:lnTo>
                    <a:pt x="6140100" y="1473103"/>
                  </a:lnTo>
                  <a:lnTo>
                    <a:pt x="6142093" y="1472007"/>
                  </a:lnTo>
                  <a:lnTo>
                    <a:pt x="6144086" y="1470909"/>
                  </a:lnTo>
                  <a:lnTo>
                    <a:pt x="6146077" y="1469811"/>
                  </a:lnTo>
                  <a:lnTo>
                    <a:pt x="6148068" y="1468713"/>
                  </a:lnTo>
                  <a:lnTo>
                    <a:pt x="6159982" y="1462104"/>
                  </a:lnTo>
                  <a:lnTo>
                    <a:pt x="6161963" y="1461001"/>
                  </a:lnTo>
                  <a:lnTo>
                    <a:pt x="6171848" y="1455471"/>
                  </a:lnTo>
                  <a:lnTo>
                    <a:pt x="6173822" y="1454363"/>
                  </a:lnTo>
                  <a:lnTo>
                    <a:pt x="6201306" y="1438778"/>
                  </a:lnTo>
                  <a:lnTo>
                    <a:pt x="6203260" y="1437660"/>
                  </a:lnTo>
                  <a:lnTo>
                    <a:pt x="6220776" y="1427563"/>
                  </a:lnTo>
                  <a:lnTo>
                    <a:pt x="6222716" y="1426438"/>
                  </a:lnTo>
                  <a:lnTo>
                    <a:pt x="6224654" y="1425312"/>
                  </a:lnTo>
                  <a:lnTo>
                    <a:pt x="6226592" y="1424186"/>
                  </a:lnTo>
                  <a:lnTo>
                    <a:pt x="6228528" y="1423058"/>
                  </a:lnTo>
                  <a:lnTo>
                    <a:pt x="6230462" y="1421931"/>
                  </a:lnTo>
                  <a:lnTo>
                    <a:pt x="6232395" y="1420802"/>
                  </a:lnTo>
                  <a:lnTo>
                    <a:pt x="6234326" y="1419673"/>
                  </a:lnTo>
                  <a:lnTo>
                    <a:pt x="6236256" y="1418542"/>
                  </a:lnTo>
                  <a:lnTo>
                    <a:pt x="6238185" y="1417412"/>
                  </a:lnTo>
                  <a:lnTo>
                    <a:pt x="6263134" y="1402651"/>
                  </a:lnTo>
                  <a:lnTo>
                    <a:pt x="6265044" y="1401511"/>
                  </a:lnTo>
                  <a:lnTo>
                    <a:pt x="6280270" y="1392366"/>
                  </a:lnTo>
                  <a:lnTo>
                    <a:pt x="6282168" y="1391220"/>
                  </a:lnTo>
                  <a:lnTo>
                    <a:pt x="6284062" y="1390073"/>
                  </a:lnTo>
                  <a:lnTo>
                    <a:pt x="6285957" y="1388926"/>
                  </a:lnTo>
                  <a:lnTo>
                    <a:pt x="6287850" y="1387778"/>
                  </a:lnTo>
                  <a:lnTo>
                    <a:pt x="6321680" y="1367001"/>
                  </a:lnTo>
                  <a:lnTo>
                    <a:pt x="6340276" y="1355367"/>
                  </a:lnTo>
                  <a:lnTo>
                    <a:pt x="6342128" y="1354201"/>
                  </a:lnTo>
                  <a:lnTo>
                    <a:pt x="6343978" y="1353033"/>
                  </a:lnTo>
                  <a:lnTo>
                    <a:pt x="6345827" y="1351865"/>
                  </a:lnTo>
                  <a:lnTo>
                    <a:pt x="6347675" y="1350696"/>
                  </a:lnTo>
                  <a:lnTo>
                    <a:pt x="6349520" y="1349526"/>
                  </a:lnTo>
                  <a:lnTo>
                    <a:pt x="6351366" y="1348356"/>
                  </a:lnTo>
                  <a:lnTo>
                    <a:pt x="6353209" y="1347186"/>
                  </a:lnTo>
                  <a:lnTo>
                    <a:pt x="6355050" y="1346014"/>
                  </a:lnTo>
                  <a:lnTo>
                    <a:pt x="6356890" y="1344843"/>
                  </a:lnTo>
                  <a:lnTo>
                    <a:pt x="6358728" y="1343670"/>
                  </a:lnTo>
                  <a:lnTo>
                    <a:pt x="6360566" y="1342497"/>
                  </a:lnTo>
                  <a:lnTo>
                    <a:pt x="6362403" y="1341323"/>
                  </a:lnTo>
                  <a:lnTo>
                    <a:pt x="6373386" y="1334266"/>
                  </a:lnTo>
                  <a:lnTo>
                    <a:pt x="6375213" y="1333088"/>
                  </a:lnTo>
                  <a:lnTo>
                    <a:pt x="6377037" y="1331909"/>
                  </a:lnTo>
                  <a:lnTo>
                    <a:pt x="6378860" y="1330729"/>
                  </a:lnTo>
                  <a:lnTo>
                    <a:pt x="6380680" y="1329549"/>
                  </a:lnTo>
                  <a:lnTo>
                    <a:pt x="6382501" y="1328369"/>
                  </a:lnTo>
                  <a:lnTo>
                    <a:pt x="6384320" y="1327187"/>
                  </a:lnTo>
                  <a:lnTo>
                    <a:pt x="6386136" y="1326005"/>
                  </a:lnTo>
                  <a:lnTo>
                    <a:pt x="6387952" y="1324823"/>
                  </a:lnTo>
                  <a:lnTo>
                    <a:pt x="6389766" y="1323639"/>
                  </a:lnTo>
                  <a:lnTo>
                    <a:pt x="6391578" y="1322455"/>
                  </a:lnTo>
                  <a:lnTo>
                    <a:pt x="6393390" y="1321271"/>
                  </a:lnTo>
                  <a:lnTo>
                    <a:pt x="6418588" y="1304623"/>
                  </a:lnTo>
                  <a:lnTo>
                    <a:pt x="6420378" y="1303429"/>
                  </a:lnTo>
                  <a:lnTo>
                    <a:pt x="6422165" y="1302235"/>
                  </a:lnTo>
                  <a:lnTo>
                    <a:pt x="6423950" y="1301041"/>
                  </a:lnTo>
                  <a:lnTo>
                    <a:pt x="6425734" y="1299845"/>
                  </a:lnTo>
                  <a:lnTo>
                    <a:pt x="6427518" y="1298649"/>
                  </a:lnTo>
                  <a:lnTo>
                    <a:pt x="6429298" y="1297452"/>
                  </a:lnTo>
                  <a:lnTo>
                    <a:pt x="6431079" y="1296255"/>
                  </a:lnTo>
                  <a:lnTo>
                    <a:pt x="6432858" y="1295057"/>
                  </a:lnTo>
                  <a:lnTo>
                    <a:pt x="6454080" y="1280634"/>
                  </a:lnTo>
                  <a:lnTo>
                    <a:pt x="6455839" y="1279429"/>
                  </a:lnTo>
                  <a:lnTo>
                    <a:pt x="6469854" y="1269761"/>
                  </a:lnTo>
                  <a:lnTo>
                    <a:pt x="6471600" y="1268550"/>
                  </a:lnTo>
                  <a:lnTo>
                    <a:pt x="6473344" y="1267339"/>
                  </a:lnTo>
                  <a:lnTo>
                    <a:pt x="6475085" y="1266126"/>
                  </a:lnTo>
                  <a:lnTo>
                    <a:pt x="6476826" y="1264914"/>
                  </a:lnTo>
                  <a:lnTo>
                    <a:pt x="6485504" y="1258841"/>
                  </a:lnTo>
                  <a:lnTo>
                    <a:pt x="6487236" y="1257625"/>
                  </a:lnTo>
                  <a:lnTo>
                    <a:pt x="6506178" y="1244206"/>
                  </a:lnTo>
                  <a:lnTo>
                    <a:pt x="6507892" y="1242983"/>
                  </a:lnTo>
                  <a:lnTo>
                    <a:pt x="6509602" y="1241759"/>
                  </a:lnTo>
                  <a:lnTo>
                    <a:pt x="6511312" y="1240535"/>
                  </a:lnTo>
                  <a:lnTo>
                    <a:pt x="6513020" y="1239310"/>
                  </a:lnTo>
                  <a:lnTo>
                    <a:pt x="6514727" y="1238084"/>
                  </a:lnTo>
                  <a:lnTo>
                    <a:pt x="6516432" y="1236858"/>
                  </a:lnTo>
                  <a:lnTo>
                    <a:pt x="6518135" y="1235632"/>
                  </a:lnTo>
                  <a:lnTo>
                    <a:pt x="6519836" y="1234404"/>
                  </a:lnTo>
                  <a:lnTo>
                    <a:pt x="6521538" y="1233176"/>
                  </a:lnTo>
                  <a:lnTo>
                    <a:pt x="6523236" y="1231948"/>
                  </a:lnTo>
                  <a:lnTo>
                    <a:pt x="6524933" y="1230719"/>
                  </a:lnTo>
                  <a:lnTo>
                    <a:pt x="6526628" y="1229490"/>
                  </a:lnTo>
                  <a:lnTo>
                    <a:pt x="6528322" y="1228259"/>
                  </a:lnTo>
                  <a:lnTo>
                    <a:pt x="6530015" y="1227029"/>
                  </a:lnTo>
                  <a:lnTo>
                    <a:pt x="6561872" y="1203539"/>
                  </a:lnTo>
                  <a:lnTo>
                    <a:pt x="6578406" y="1191096"/>
                  </a:lnTo>
                  <a:lnTo>
                    <a:pt x="6580052" y="1189849"/>
                  </a:lnTo>
                  <a:lnTo>
                    <a:pt x="6581694" y="1188601"/>
                  </a:lnTo>
                  <a:lnTo>
                    <a:pt x="6583336" y="1187353"/>
                  </a:lnTo>
                  <a:lnTo>
                    <a:pt x="6584976" y="1186104"/>
                  </a:lnTo>
                  <a:lnTo>
                    <a:pt x="6596410" y="1177346"/>
                  </a:lnTo>
                  <a:lnTo>
                    <a:pt x="6598038" y="1176093"/>
                  </a:lnTo>
                  <a:lnTo>
                    <a:pt x="6607764" y="1168562"/>
                  </a:lnTo>
                  <a:lnTo>
                    <a:pt x="6609381" y="1167305"/>
                  </a:lnTo>
                  <a:lnTo>
                    <a:pt x="6610994" y="1166048"/>
                  </a:lnTo>
                  <a:lnTo>
                    <a:pt x="6612606" y="1164789"/>
                  </a:lnTo>
                  <a:lnTo>
                    <a:pt x="6614218" y="1163531"/>
                  </a:lnTo>
                  <a:lnTo>
                    <a:pt x="6615826" y="1162272"/>
                  </a:lnTo>
                  <a:lnTo>
                    <a:pt x="6617434" y="1161013"/>
                  </a:lnTo>
                  <a:lnTo>
                    <a:pt x="6619039" y="1159752"/>
                  </a:lnTo>
                  <a:lnTo>
                    <a:pt x="6649236" y="1135710"/>
                  </a:lnTo>
                  <a:lnTo>
                    <a:pt x="6652380" y="1133168"/>
                  </a:lnTo>
                  <a:lnTo>
                    <a:pt x="6653950" y="1131897"/>
                  </a:lnTo>
                  <a:lnTo>
                    <a:pt x="6655518" y="1130625"/>
                  </a:lnTo>
                  <a:lnTo>
                    <a:pt x="6657084" y="1129352"/>
                  </a:lnTo>
                  <a:lnTo>
                    <a:pt x="6658648" y="1128079"/>
                  </a:lnTo>
                  <a:lnTo>
                    <a:pt x="6660210" y="1126805"/>
                  </a:lnTo>
                  <a:lnTo>
                    <a:pt x="6661772" y="1125531"/>
                  </a:lnTo>
                  <a:lnTo>
                    <a:pt x="6663331" y="1124256"/>
                  </a:lnTo>
                  <a:lnTo>
                    <a:pt x="6664889" y="1122981"/>
                  </a:lnTo>
                  <a:lnTo>
                    <a:pt x="6666444" y="1121705"/>
                  </a:lnTo>
                  <a:lnTo>
                    <a:pt x="6667999" y="1120429"/>
                  </a:lnTo>
                  <a:lnTo>
                    <a:pt x="6678832" y="1111482"/>
                  </a:lnTo>
                  <a:lnTo>
                    <a:pt x="6680374" y="1110202"/>
                  </a:lnTo>
                  <a:lnTo>
                    <a:pt x="6681912" y="1108921"/>
                  </a:lnTo>
                  <a:lnTo>
                    <a:pt x="6683450" y="1107640"/>
                  </a:lnTo>
                  <a:lnTo>
                    <a:pt x="6684986" y="1106358"/>
                  </a:lnTo>
                  <a:lnTo>
                    <a:pt x="6686520" y="1105076"/>
                  </a:lnTo>
                  <a:lnTo>
                    <a:pt x="6688052" y="1103793"/>
                  </a:lnTo>
                  <a:lnTo>
                    <a:pt x="6689584" y="1102510"/>
                  </a:lnTo>
                  <a:lnTo>
                    <a:pt x="6691112" y="1101226"/>
                  </a:lnTo>
                  <a:lnTo>
                    <a:pt x="6692640" y="1099942"/>
                  </a:lnTo>
                  <a:lnTo>
                    <a:pt x="6694166" y="1098657"/>
                  </a:lnTo>
                  <a:lnTo>
                    <a:pt x="6722828" y="1074155"/>
                  </a:lnTo>
                  <a:lnTo>
                    <a:pt x="6724320" y="1072861"/>
                  </a:lnTo>
                  <a:lnTo>
                    <a:pt x="6731750" y="1066382"/>
                  </a:lnTo>
                  <a:lnTo>
                    <a:pt x="6733232" y="1065085"/>
                  </a:lnTo>
                  <a:lnTo>
                    <a:pt x="6762486" y="1039040"/>
                  </a:lnTo>
                  <a:lnTo>
                    <a:pt x="6769690" y="1032500"/>
                  </a:lnTo>
                  <a:lnTo>
                    <a:pt x="6771126" y="1031191"/>
                  </a:lnTo>
                  <a:lnTo>
                    <a:pt x="6795258" y="1008861"/>
                  </a:lnTo>
                  <a:lnTo>
                    <a:pt x="6796662" y="1007544"/>
                  </a:lnTo>
                  <a:lnTo>
                    <a:pt x="6824356" y="981100"/>
                  </a:lnTo>
                  <a:lnTo>
                    <a:pt x="6852653" y="953149"/>
                  </a:lnTo>
                  <a:lnTo>
                    <a:pt x="6880137" y="925015"/>
                  </a:lnTo>
                  <a:lnTo>
                    <a:pt x="6906798" y="896703"/>
                  </a:lnTo>
                  <a:lnTo>
                    <a:pt x="6919200" y="883161"/>
                  </a:lnTo>
                  <a:lnTo>
                    <a:pt x="6920431" y="881805"/>
                  </a:lnTo>
                  <a:lnTo>
                    <a:pt x="6921658" y="880448"/>
                  </a:lnTo>
                  <a:lnTo>
                    <a:pt x="6922885" y="879091"/>
                  </a:lnTo>
                  <a:lnTo>
                    <a:pt x="6924109" y="877734"/>
                  </a:lnTo>
                  <a:lnTo>
                    <a:pt x="6925330" y="876376"/>
                  </a:lnTo>
                  <a:lnTo>
                    <a:pt x="6926552" y="875018"/>
                  </a:lnTo>
                  <a:lnTo>
                    <a:pt x="6951732" y="846410"/>
                  </a:lnTo>
                  <a:lnTo>
                    <a:pt x="6977194" y="816269"/>
                  </a:lnTo>
                  <a:lnTo>
                    <a:pt x="7001701" y="785960"/>
                  </a:lnTo>
                  <a:lnTo>
                    <a:pt x="7025242" y="755492"/>
                  </a:lnTo>
                  <a:lnTo>
                    <a:pt x="7042762" y="731843"/>
                  </a:lnTo>
                  <a:lnTo>
                    <a:pt x="7043776" y="730449"/>
                  </a:lnTo>
                  <a:lnTo>
                    <a:pt x="7066488" y="698308"/>
                  </a:lnTo>
                  <a:lnTo>
                    <a:pt x="7088102" y="666015"/>
                  </a:lnTo>
                  <a:lnTo>
                    <a:pt x="7097152" y="651929"/>
                  </a:lnTo>
                  <a:lnTo>
                    <a:pt x="7098046" y="650519"/>
                  </a:lnTo>
                  <a:lnTo>
                    <a:pt x="7118008" y="618017"/>
                  </a:lnTo>
                  <a:lnTo>
                    <a:pt x="7137624" y="583963"/>
                  </a:lnTo>
                  <a:lnTo>
                    <a:pt x="7153012" y="555483"/>
                  </a:lnTo>
                  <a:lnTo>
                    <a:pt x="7153760" y="554057"/>
                  </a:lnTo>
                  <a:lnTo>
                    <a:pt x="7154502" y="552630"/>
                  </a:lnTo>
                  <a:lnTo>
                    <a:pt x="7155245" y="551203"/>
                  </a:lnTo>
                  <a:lnTo>
                    <a:pt x="7155984" y="549776"/>
                  </a:lnTo>
                  <a:lnTo>
                    <a:pt x="7173072" y="515466"/>
                  </a:lnTo>
                  <a:lnTo>
                    <a:pt x="7189498" y="479607"/>
                  </a:lnTo>
                  <a:lnTo>
                    <a:pt x="7204502" y="443634"/>
                  </a:lnTo>
                  <a:lnTo>
                    <a:pt x="7218066" y="407561"/>
                  </a:lnTo>
                  <a:lnTo>
                    <a:pt x="7230170" y="371397"/>
                  </a:lnTo>
                  <a:lnTo>
                    <a:pt x="7241188" y="333702"/>
                  </a:lnTo>
                  <a:lnTo>
                    <a:pt x="7241968" y="330799"/>
                  </a:lnTo>
                  <a:lnTo>
                    <a:pt x="7242356" y="329347"/>
                  </a:lnTo>
                  <a:lnTo>
                    <a:pt x="7245726" y="316278"/>
                  </a:lnTo>
                  <a:lnTo>
                    <a:pt x="7246090" y="314826"/>
                  </a:lnTo>
                  <a:lnTo>
                    <a:pt x="7254664" y="277024"/>
                  </a:lnTo>
                  <a:lnTo>
                    <a:pt x="7261580" y="239168"/>
                  </a:lnTo>
                  <a:lnTo>
                    <a:pt x="7266819" y="201267"/>
                  </a:lnTo>
                  <a:lnTo>
                    <a:pt x="7270458" y="161877"/>
                  </a:lnTo>
                  <a:lnTo>
                    <a:pt x="7272003" y="131226"/>
                  </a:lnTo>
                  <a:lnTo>
                    <a:pt x="7272020" y="130150"/>
                  </a:lnTo>
                </a:path>
              </a:pathLst>
            </a:custGeom>
            <a:noFill/>
            <a:ln cap="flat" cmpd="sng" w="25375">
              <a:solidFill>
                <a:srgbClr val="C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0000"/>
                </a:solidFill>
                <a:latin typeface="Tahoma"/>
                <a:ea typeface="Tahoma"/>
                <a:cs typeface="Tahoma"/>
                <a:sym typeface="Tahoma"/>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4" name="Shape 2374"/>
        <p:cNvGrpSpPr/>
        <p:nvPr/>
      </p:nvGrpSpPr>
      <p:grpSpPr>
        <a:xfrm>
          <a:off x="0" y="0"/>
          <a:ext cx="0" cy="0"/>
          <a:chOff x="0" y="0"/>
          <a:chExt cx="0" cy="0"/>
        </a:xfrm>
      </p:grpSpPr>
      <p:sp>
        <p:nvSpPr>
          <p:cNvPr id="2375" name="Google Shape;2375;p68"/>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Matrix Multiplication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Map-Reduce (One phase)</a:t>
            </a:r>
            <a:endParaRPr b="0" i="0" sz="1400" u="none" cap="none" strike="noStrike">
              <a:solidFill>
                <a:srgbClr val="000000"/>
              </a:solidFill>
              <a:latin typeface="Arial"/>
              <a:ea typeface="Arial"/>
              <a:cs typeface="Arial"/>
              <a:sym typeface="Arial"/>
            </a:endParaRPr>
          </a:p>
        </p:txBody>
      </p:sp>
      <p:sp>
        <p:nvSpPr>
          <p:cNvPr id="2376" name="Google Shape;2376;p68"/>
          <p:cNvSpPr/>
          <p:nvPr/>
        </p:nvSpPr>
        <p:spPr>
          <a:xfrm>
            <a:off x="381000" y="2062240"/>
            <a:ext cx="10058400" cy="4031873"/>
          </a:xfrm>
          <a:prstGeom prst="rect">
            <a:avLst/>
          </a:prstGeom>
          <a:noFill/>
          <a:ln>
            <a:noFill/>
          </a:ln>
        </p:spPr>
        <p:txBody>
          <a:bodyPr anchorCtr="0" anchor="t" bIns="45700" lIns="91425" spcFirstLastPara="1" rIns="91425" wrap="square" tIns="45700">
            <a:spAutoFit/>
          </a:bodyPr>
          <a:lstStyle/>
          <a:p>
            <a:pPr indent="0" lvl="1" marL="45720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A simple exercise: </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Suppose the data of </a:t>
            </a:r>
            <a:r>
              <a:rPr lang="en-US" sz="2400">
                <a:solidFill>
                  <a:schemeClr val="dk1"/>
                </a:solidFill>
                <a:latin typeface="Calibri"/>
                <a:ea typeface="Calibri"/>
                <a:cs typeface="Calibri"/>
                <a:sym typeface="Calibri"/>
              </a:rPr>
              <a:t>matrices</a:t>
            </a:r>
            <a:r>
              <a:rPr b="0" i="0" lang="en-US" sz="2400" u="none" cap="none" strike="noStrike">
                <a:solidFill>
                  <a:schemeClr val="dk1"/>
                </a:solidFill>
                <a:latin typeface="Calibri"/>
                <a:ea typeface="Calibri"/>
                <a:cs typeface="Calibri"/>
                <a:sym typeface="Calibri"/>
              </a:rPr>
              <a:t> are distributed among 5 workers:</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W1 has A-row-1, W2 has A-row-2, W3 has A-row-3</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W4 has B-column-1, W5 has B-column-2</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Now who sends out what?</a:t>
            </a:r>
            <a:endParaRPr b="0" i="0" sz="1400" u="none" cap="none" strike="noStrike">
              <a:solidFill>
                <a:srgbClr val="000000"/>
              </a:solidFill>
              <a:latin typeface="Arial"/>
              <a:ea typeface="Arial"/>
              <a:cs typeface="Arial"/>
              <a:sym typeface="Arial"/>
            </a:endParaRPr>
          </a:p>
          <a:p>
            <a:pPr indent="0" lvl="2" marL="457200" marR="0" rtl="0" algn="l">
              <a:lnSpc>
                <a:spcPct val="100000"/>
              </a:lnSpc>
              <a:spcBef>
                <a:spcPts val="0"/>
              </a:spcBef>
              <a:spcAft>
                <a:spcPts val="0"/>
              </a:spcAft>
              <a:buClr>
                <a:srgbClr val="000000"/>
              </a:buClr>
              <a:buSzPts val="2000"/>
              <a:buFont typeface="Arial"/>
              <a:buNone/>
            </a:pPr>
            <a:r>
              <a:rPr b="0" i="0" lang="en-US" sz="2000" u="none" cap="none" strike="noStrike">
                <a:solidFill>
                  <a:srgbClr val="3366FF"/>
                </a:solidFill>
                <a:latin typeface="Calibri"/>
                <a:ea typeface="Calibri"/>
                <a:cs typeface="Calibri"/>
                <a:sym typeface="Calibri"/>
              </a:rPr>
              <a:t>        For A[1, 1], W? emits ((1, 1), (‘A’, 1, 1, 1)), ((1, 2), (‘A’, 1, 1, 1))			</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2400"/>
              <a:buFont typeface="Arial"/>
              <a:buNone/>
            </a:pPr>
            <a:r>
              <a:rPr b="1" i="0" lang="en-US" sz="2400" u="none" cap="none" strike="noStrike">
                <a:solidFill>
                  <a:srgbClr val="008000"/>
                </a:solidFill>
                <a:latin typeface="Calibri"/>
                <a:ea typeface="Calibri"/>
                <a:cs typeface="Calibri"/>
                <a:sym typeface="Calibri"/>
              </a:rPr>
              <a:t>       </a:t>
            </a:r>
            <a:r>
              <a:rPr b="0" i="0" lang="en-US" sz="2000" u="none" cap="none" strike="noStrike">
                <a:solidFill>
                  <a:srgbClr val="3366FF"/>
                </a:solidFill>
                <a:latin typeface="Calibri"/>
                <a:ea typeface="Calibri"/>
                <a:cs typeface="Calibri"/>
                <a:sym typeface="Calibri"/>
              </a:rPr>
              <a:t>For A[1, 2], W? emits ((1, 1), (‘A’, 1, 2, 3)), ((1, 2), (‘A’, 1, 2, 3))</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2400"/>
              <a:buFont typeface="Arial"/>
              <a:buNone/>
            </a:pPr>
            <a:r>
              <a:rPr b="1" i="0" lang="en-US" sz="2400" u="none" cap="none" strike="noStrike">
                <a:solidFill>
                  <a:srgbClr val="008000"/>
                </a:solidFill>
                <a:latin typeface="Calibri"/>
                <a:ea typeface="Calibri"/>
                <a:cs typeface="Calibri"/>
                <a:sym typeface="Calibri"/>
              </a:rPr>
              <a:t>       </a:t>
            </a:r>
            <a:r>
              <a:rPr b="0" i="0" lang="en-US" sz="2000" u="none" cap="none" strike="noStrike">
                <a:solidFill>
                  <a:srgbClr val="3366FF"/>
                </a:solidFill>
                <a:latin typeface="Calibri"/>
                <a:ea typeface="Calibri"/>
                <a:cs typeface="Calibri"/>
                <a:sym typeface="Calibri"/>
              </a:rPr>
              <a:t>For A[2, 1], W? emits ((2, 1), (‘A’, 2, 1, 4)), ((2, 2), (‘A’, 2, 1, 4))</a:t>
            </a:r>
            <a:endParaRPr b="1" i="0" sz="2400" u="none" cap="none" strike="noStrike">
              <a:solidFill>
                <a:srgbClr val="008000"/>
              </a:solidFill>
              <a:latin typeface="Calibri"/>
              <a:ea typeface="Calibri"/>
              <a:cs typeface="Calibri"/>
              <a:sym typeface="Calibri"/>
            </a:endParaRPr>
          </a:p>
          <a:p>
            <a:pPr indent="0" lvl="1" marL="457200" marR="0" rtl="0" algn="l">
              <a:lnSpc>
                <a:spcPct val="100000"/>
              </a:lnSpc>
              <a:spcBef>
                <a:spcPts val="0"/>
              </a:spcBef>
              <a:spcAft>
                <a:spcPts val="0"/>
              </a:spcAft>
              <a:buClr>
                <a:srgbClr val="000000"/>
              </a:buClr>
              <a:buSzPts val="2000"/>
              <a:buFont typeface="Arial"/>
              <a:buNone/>
            </a:pPr>
            <a:r>
              <a:rPr b="0" i="0" lang="en-US" sz="2000" u="none" cap="none" strike="noStrike">
                <a:solidFill>
                  <a:srgbClr val="3366FF"/>
                </a:solidFill>
                <a:latin typeface="Calibri"/>
                <a:ea typeface="Calibri"/>
                <a:cs typeface="Calibri"/>
                <a:sym typeface="Calibri"/>
              </a:rPr>
              <a:t>        For B[1, 1], W? emits ((1, 1), (‘B’, 1, 1, 1)), ((2, 1), (‘B’, 1, 1, 1))</a:t>
            </a:r>
            <a:endParaRPr b="0" i="0" sz="1400" u="none" cap="none" strike="noStrike">
              <a:solidFill>
                <a:srgbClr val="000000"/>
              </a:solidFill>
              <a:latin typeface="Arial"/>
              <a:ea typeface="Arial"/>
              <a:cs typeface="Arial"/>
              <a:sym typeface="Arial"/>
            </a:endParaRPr>
          </a:p>
          <a:p>
            <a:pPr indent="0" lvl="2" marL="457200" marR="0" rtl="0" algn="l">
              <a:lnSpc>
                <a:spcPct val="100000"/>
              </a:lnSpc>
              <a:spcBef>
                <a:spcPts val="0"/>
              </a:spcBef>
              <a:spcAft>
                <a:spcPts val="0"/>
              </a:spcAft>
              <a:buClr>
                <a:srgbClr val="000000"/>
              </a:buClr>
              <a:buSzPts val="2000"/>
              <a:buFont typeface="Arial"/>
              <a:buNone/>
            </a:pPr>
            <a:r>
              <a:rPr b="0" i="0" lang="en-US" sz="2000" u="none" cap="none" strike="noStrike">
                <a:solidFill>
                  <a:srgbClr val="3366FF"/>
                </a:solidFill>
                <a:latin typeface="Calibri"/>
                <a:ea typeface="Calibri"/>
                <a:cs typeface="Calibri"/>
                <a:sym typeface="Calibri"/>
              </a:rPr>
              <a:t>        For B[2, 1], W? emits ((1, 1), (‘B’, 2, 1, 0)), ((2, 1), (‘B’, 2, 1, 0))</a:t>
            </a:r>
            <a:endParaRPr b="0" i="0" sz="1400" u="none" cap="none" strike="noStrike">
              <a:solidFill>
                <a:srgbClr val="000000"/>
              </a:solidFill>
              <a:latin typeface="Arial"/>
              <a:ea typeface="Arial"/>
              <a:cs typeface="Arial"/>
              <a:sym typeface="Arial"/>
            </a:endParaRPr>
          </a:p>
          <a:p>
            <a:pPr indent="0" lvl="2" marL="457200" marR="0" rtl="0" algn="l">
              <a:lnSpc>
                <a:spcPct val="100000"/>
              </a:lnSpc>
              <a:spcBef>
                <a:spcPts val="0"/>
              </a:spcBef>
              <a:spcAft>
                <a:spcPts val="0"/>
              </a:spcAft>
              <a:buClr>
                <a:srgbClr val="000000"/>
              </a:buClr>
              <a:buSzPts val="2000"/>
              <a:buFont typeface="Arial"/>
              <a:buNone/>
            </a:pPr>
            <a:r>
              <a:rPr b="1" i="0" lang="en-US" sz="2000" u="none" cap="none" strike="noStrike">
                <a:solidFill>
                  <a:srgbClr val="008000"/>
                </a:solidFill>
                <a:latin typeface="Calibri"/>
                <a:ea typeface="Calibri"/>
                <a:cs typeface="Calibri"/>
                <a:sym typeface="Calibri"/>
              </a:rPr>
              <a:t>        </a:t>
            </a:r>
            <a:r>
              <a:rPr b="0" i="0" lang="en-US" sz="2000" u="none" cap="none" strike="noStrike">
                <a:solidFill>
                  <a:srgbClr val="3366FF"/>
                </a:solidFill>
                <a:latin typeface="Calibri"/>
                <a:ea typeface="Calibri"/>
                <a:cs typeface="Calibri"/>
                <a:sym typeface="Calibri"/>
              </a:rPr>
              <a:t>For B[1, 2], W? emits ((1, 2), (‘B’, 1, 2, 3)), ((2, 2), (‘B’, 1, 2, 3))</a:t>
            </a:r>
            <a:endParaRPr b="1" i="0" sz="2400" u="none" cap="none" strike="noStrike">
              <a:solidFill>
                <a:srgbClr val="008000"/>
              </a:solidFill>
              <a:latin typeface="Calibri"/>
              <a:ea typeface="Calibri"/>
              <a:cs typeface="Calibri"/>
              <a:sym typeface="Calibri"/>
            </a:endParaRPr>
          </a:p>
        </p:txBody>
      </p:sp>
      <p:sp>
        <p:nvSpPr>
          <p:cNvPr id="2377" name="Google Shape;2377;p6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grpSp>
        <p:nvGrpSpPr>
          <p:cNvPr id="2378" name="Google Shape;2378;p68"/>
          <p:cNvGrpSpPr/>
          <p:nvPr/>
        </p:nvGrpSpPr>
        <p:grpSpPr>
          <a:xfrm>
            <a:off x="6947190" y="1416147"/>
            <a:ext cx="1815810" cy="878556"/>
            <a:chOff x="816159" y="1103881"/>
            <a:chExt cx="7618371" cy="3874143"/>
          </a:xfrm>
        </p:grpSpPr>
        <p:sp>
          <p:nvSpPr>
            <p:cNvPr id="2379" name="Google Shape;2379;p68"/>
            <p:cNvSpPr/>
            <p:nvPr/>
          </p:nvSpPr>
          <p:spPr>
            <a:xfrm>
              <a:off x="4553107" y="1254244"/>
              <a:ext cx="302281" cy="286055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80" name="Google Shape;2380;p68"/>
            <p:cNvSpPr/>
            <p:nvPr/>
          </p:nvSpPr>
          <p:spPr>
            <a:xfrm>
              <a:off x="4606635" y="1289269"/>
              <a:ext cx="207818" cy="2756647"/>
            </a:xfrm>
            <a:custGeom>
              <a:rect b="b" l="l" r="r" t="t"/>
              <a:pathLst>
                <a:path extrusionOk="0" h="3124200" w="228600">
                  <a:moveTo>
                    <a:pt x="228599" y="3124198"/>
                  </a:moveTo>
                  <a:lnTo>
                    <a:pt x="187646" y="3123893"/>
                  </a:lnTo>
                  <a:lnTo>
                    <a:pt x="149091" y="3123014"/>
                  </a:lnTo>
                  <a:lnTo>
                    <a:pt x="97150" y="3120736"/>
                  </a:lnTo>
                  <a:lnTo>
                    <a:pt x="54199" y="3117465"/>
                  </a:lnTo>
                  <a:lnTo>
                    <a:pt x="14638" y="3111871"/>
                  </a:lnTo>
                  <a:lnTo>
                    <a:pt x="0" y="19048"/>
                  </a:lnTo>
                  <a:lnTo>
                    <a:pt x="927" y="17320"/>
                  </a:lnTo>
                  <a:lnTo>
                    <a:pt x="41549" y="8095"/>
                  </a:lnTo>
                  <a:lnTo>
                    <a:pt x="80801" y="4516"/>
                  </a:lnTo>
                  <a:lnTo>
                    <a:pt x="129805" y="1865"/>
                  </a:lnTo>
                  <a:lnTo>
                    <a:pt x="186404" y="323"/>
                  </a:lnTo>
                  <a:lnTo>
                    <a:pt x="206586" y="86"/>
                  </a:lnTo>
                  <a:lnTo>
                    <a:pt x="227292" y="0"/>
                  </a:lnTo>
                </a:path>
              </a:pathLst>
            </a:custGeom>
            <a:noFill/>
            <a:ln cap="flat" cmpd="sng" w="1905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81" name="Google Shape;2381;p68"/>
            <p:cNvSpPr/>
            <p:nvPr/>
          </p:nvSpPr>
          <p:spPr>
            <a:xfrm>
              <a:off x="8226713" y="1984630"/>
              <a:ext cx="207817" cy="1604681"/>
            </a:xfrm>
            <a:custGeom>
              <a:rect b="b" l="l" r="r" t="t"/>
              <a:pathLst>
                <a:path extrusionOk="0" h="1818639" w="228600">
                  <a:moveTo>
                    <a:pt x="0" y="1818103"/>
                  </a:moveTo>
                  <a:lnTo>
                    <a:pt x="40952" y="1817799"/>
                  </a:lnTo>
                  <a:lnTo>
                    <a:pt x="79508" y="1816920"/>
                  </a:lnTo>
                  <a:lnTo>
                    <a:pt x="131448" y="1814641"/>
                  </a:lnTo>
                  <a:lnTo>
                    <a:pt x="174400" y="1811371"/>
                  </a:lnTo>
                  <a:lnTo>
                    <a:pt x="213960" y="1805776"/>
                  </a:lnTo>
                  <a:lnTo>
                    <a:pt x="228599" y="19048"/>
                  </a:lnTo>
                  <a:lnTo>
                    <a:pt x="227672" y="17320"/>
                  </a:lnTo>
                  <a:lnTo>
                    <a:pt x="187050" y="8095"/>
                  </a:lnTo>
                  <a:lnTo>
                    <a:pt x="147798" y="4516"/>
                  </a:lnTo>
                  <a:lnTo>
                    <a:pt x="98794" y="1865"/>
                  </a:lnTo>
                  <a:lnTo>
                    <a:pt x="42195" y="323"/>
                  </a:lnTo>
                  <a:lnTo>
                    <a:pt x="22013" y="86"/>
                  </a:lnTo>
                  <a:lnTo>
                    <a:pt x="1307" y="0"/>
                  </a:lnTo>
                </a:path>
              </a:pathLst>
            </a:custGeom>
            <a:noFill/>
            <a:ln cap="flat" cmpd="sng" w="1905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82" name="Google Shape;2382;p68"/>
            <p:cNvSpPr/>
            <p:nvPr/>
          </p:nvSpPr>
          <p:spPr>
            <a:xfrm>
              <a:off x="5569527" y="1272580"/>
              <a:ext cx="302281" cy="284221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83" name="Google Shape;2383;p68"/>
            <p:cNvSpPr/>
            <p:nvPr/>
          </p:nvSpPr>
          <p:spPr>
            <a:xfrm>
              <a:off x="5611089" y="1305784"/>
              <a:ext cx="207818" cy="2740399"/>
            </a:xfrm>
            <a:custGeom>
              <a:rect b="b" l="l" r="r" t="t"/>
              <a:pathLst>
                <a:path extrusionOk="0" h="3105785" w="228600">
                  <a:moveTo>
                    <a:pt x="0" y="3105482"/>
                  </a:moveTo>
                  <a:lnTo>
                    <a:pt x="40953" y="3105177"/>
                  </a:lnTo>
                  <a:lnTo>
                    <a:pt x="79508" y="3104299"/>
                  </a:lnTo>
                  <a:lnTo>
                    <a:pt x="131448" y="3102020"/>
                  </a:lnTo>
                  <a:lnTo>
                    <a:pt x="174400" y="3098749"/>
                  </a:lnTo>
                  <a:lnTo>
                    <a:pt x="213960" y="3093155"/>
                  </a:lnTo>
                  <a:lnTo>
                    <a:pt x="228599" y="19048"/>
                  </a:lnTo>
                  <a:lnTo>
                    <a:pt x="227672" y="17320"/>
                  </a:lnTo>
                  <a:lnTo>
                    <a:pt x="187050" y="8095"/>
                  </a:lnTo>
                  <a:lnTo>
                    <a:pt x="147798" y="4516"/>
                  </a:lnTo>
                  <a:lnTo>
                    <a:pt x="98794" y="1865"/>
                  </a:lnTo>
                  <a:lnTo>
                    <a:pt x="42195" y="323"/>
                  </a:lnTo>
                  <a:lnTo>
                    <a:pt x="22013" y="86"/>
                  </a:lnTo>
                  <a:lnTo>
                    <a:pt x="1307" y="0"/>
                  </a:lnTo>
                </a:path>
              </a:pathLst>
            </a:custGeom>
            <a:noFill/>
            <a:ln cap="flat" cmpd="sng" w="1905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84" name="Google Shape;2384;p68"/>
            <p:cNvSpPr txBox="1"/>
            <p:nvPr/>
          </p:nvSpPr>
          <p:spPr>
            <a:xfrm>
              <a:off x="7498377" y="4320934"/>
              <a:ext cx="393122" cy="450727"/>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C</a:t>
              </a:r>
              <a:endParaRPr b="0" i="0" sz="2200" u="none" cap="none" strike="noStrike">
                <a:solidFill>
                  <a:schemeClr val="dk1"/>
                </a:solidFill>
                <a:latin typeface="Arial"/>
                <a:ea typeface="Arial"/>
                <a:cs typeface="Arial"/>
                <a:sym typeface="Arial"/>
              </a:endParaRPr>
            </a:p>
          </p:txBody>
        </p:sp>
        <p:sp>
          <p:nvSpPr>
            <p:cNvPr id="2385" name="Google Shape;2385;p68"/>
            <p:cNvSpPr/>
            <p:nvPr/>
          </p:nvSpPr>
          <p:spPr>
            <a:xfrm>
              <a:off x="6975693" y="1984630"/>
              <a:ext cx="207817" cy="1604681"/>
            </a:xfrm>
            <a:custGeom>
              <a:rect b="b" l="l" r="r" t="t"/>
              <a:pathLst>
                <a:path extrusionOk="0" h="1818639" w="228600">
                  <a:moveTo>
                    <a:pt x="228600" y="1818103"/>
                  </a:moveTo>
                  <a:lnTo>
                    <a:pt x="187647" y="1817799"/>
                  </a:lnTo>
                  <a:lnTo>
                    <a:pt x="149091" y="1816920"/>
                  </a:lnTo>
                  <a:lnTo>
                    <a:pt x="97151" y="1814641"/>
                  </a:lnTo>
                  <a:lnTo>
                    <a:pt x="54199" y="1811371"/>
                  </a:lnTo>
                  <a:lnTo>
                    <a:pt x="14639" y="1805776"/>
                  </a:lnTo>
                  <a:lnTo>
                    <a:pt x="0" y="19048"/>
                  </a:lnTo>
                  <a:lnTo>
                    <a:pt x="927" y="17320"/>
                  </a:lnTo>
                  <a:lnTo>
                    <a:pt x="41549" y="8095"/>
                  </a:lnTo>
                  <a:lnTo>
                    <a:pt x="80801" y="4516"/>
                  </a:lnTo>
                  <a:lnTo>
                    <a:pt x="129805" y="1865"/>
                  </a:lnTo>
                  <a:lnTo>
                    <a:pt x="186404" y="323"/>
                  </a:lnTo>
                  <a:lnTo>
                    <a:pt x="206586" y="86"/>
                  </a:lnTo>
                  <a:lnTo>
                    <a:pt x="227292" y="0"/>
                  </a:lnTo>
                </a:path>
              </a:pathLst>
            </a:custGeom>
            <a:noFill/>
            <a:ln cap="flat" cmpd="sng" w="19050">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86" name="Google Shape;2386;p68"/>
            <p:cNvSpPr/>
            <p:nvPr/>
          </p:nvSpPr>
          <p:spPr>
            <a:xfrm>
              <a:off x="816159" y="1892368"/>
              <a:ext cx="302281" cy="170899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87" name="Google Shape;2387;p68"/>
            <p:cNvSpPr/>
            <p:nvPr/>
          </p:nvSpPr>
          <p:spPr>
            <a:xfrm>
              <a:off x="868795" y="1926831"/>
              <a:ext cx="207818" cy="1604681"/>
            </a:xfrm>
            <a:custGeom>
              <a:rect b="b" l="l" r="r" t="t"/>
              <a:pathLst>
                <a:path extrusionOk="0" h="1818639" w="228600">
                  <a:moveTo>
                    <a:pt x="228599" y="1818104"/>
                  </a:moveTo>
                  <a:lnTo>
                    <a:pt x="187646" y="1817799"/>
                  </a:lnTo>
                  <a:lnTo>
                    <a:pt x="149091" y="1816920"/>
                  </a:lnTo>
                  <a:lnTo>
                    <a:pt x="97151" y="1814642"/>
                  </a:lnTo>
                  <a:lnTo>
                    <a:pt x="54199" y="1811371"/>
                  </a:lnTo>
                  <a:lnTo>
                    <a:pt x="14638" y="1805777"/>
                  </a:lnTo>
                  <a:lnTo>
                    <a:pt x="0" y="19048"/>
                  </a:lnTo>
                  <a:lnTo>
                    <a:pt x="927" y="17320"/>
                  </a:lnTo>
                  <a:lnTo>
                    <a:pt x="41549" y="8095"/>
                  </a:lnTo>
                  <a:lnTo>
                    <a:pt x="80801" y="4516"/>
                  </a:lnTo>
                  <a:lnTo>
                    <a:pt x="129805" y="1865"/>
                  </a:lnTo>
                  <a:lnTo>
                    <a:pt x="186404" y="323"/>
                  </a:lnTo>
                  <a:lnTo>
                    <a:pt x="206586" y="86"/>
                  </a:lnTo>
                  <a:lnTo>
                    <a:pt x="227292" y="0"/>
                  </a:lnTo>
                </a:path>
              </a:pathLst>
            </a:custGeom>
            <a:no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88" name="Google Shape;2388;p68"/>
            <p:cNvSpPr/>
            <p:nvPr/>
          </p:nvSpPr>
          <p:spPr>
            <a:xfrm>
              <a:off x="3253299" y="1892368"/>
              <a:ext cx="302281" cy="1708999"/>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89" name="Google Shape;2389;p68"/>
            <p:cNvSpPr/>
            <p:nvPr/>
          </p:nvSpPr>
          <p:spPr>
            <a:xfrm>
              <a:off x="3293341" y="1926831"/>
              <a:ext cx="207818" cy="1604681"/>
            </a:xfrm>
            <a:custGeom>
              <a:rect b="b" l="l" r="r" t="t"/>
              <a:pathLst>
                <a:path extrusionOk="0" h="1818639" w="228600">
                  <a:moveTo>
                    <a:pt x="0" y="1818104"/>
                  </a:moveTo>
                  <a:lnTo>
                    <a:pt x="40953" y="1817799"/>
                  </a:lnTo>
                  <a:lnTo>
                    <a:pt x="79508" y="1816920"/>
                  </a:lnTo>
                  <a:lnTo>
                    <a:pt x="131448" y="1814642"/>
                  </a:lnTo>
                  <a:lnTo>
                    <a:pt x="174400" y="1811371"/>
                  </a:lnTo>
                  <a:lnTo>
                    <a:pt x="213961" y="1805777"/>
                  </a:lnTo>
                  <a:lnTo>
                    <a:pt x="228599" y="19048"/>
                  </a:lnTo>
                  <a:lnTo>
                    <a:pt x="227672" y="17320"/>
                  </a:lnTo>
                  <a:lnTo>
                    <a:pt x="187050" y="8095"/>
                  </a:lnTo>
                  <a:lnTo>
                    <a:pt x="147798" y="4516"/>
                  </a:lnTo>
                  <a:lnTo>
                    <a:pt x="98794" y="1865"/>
                  </a:lnTo>
                  <a:lnTo>
                    <a:pt x="42195" y="323"/>
                  </a:lnTo>
                  <a:lnTo>
                    <a:pt x="22013" y="86"/>
                  </a:lnTo>
                  <a:lnTo>
                    <a:pt x="1307" y="0"/>
                  </a:lnTo>
                </a:path>
              </a:pathLst>
            </a:custGeom>
            <a:no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90" name="Google Shape;2390;p68"/>
            <p:cNvSpPr txBox="1"/>
            <p:nvPr/>
          </p:nvSpPr>
          <p:spPr>
            <a:xfrm>
              <a:off x="3638985" y="2173808"/>
              <a:ext cx="269587" cy="1085754"/>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X</a:t>
              </a:r>
              <a:endParaRPr b="0" i="0" sz="1600" u="none" cap="none" strike="noStrike">
                <a:solidFill>
                  <a:schemeClr val="dk1"/>
                </a:solidFill>
                <a:latin typeface="Arial"/>
                <a:ea typeface="Arial"/>
                <a:cs typeface="Arial"/>
                <a:sym typeface="Arial"/>
              </a:endParaRPr>
            </a:p>
          </p:txBody>
        </p:sp>
        <p:sp>
          <p:nvSpPr>
            <p:cNvPr id="2391" name="Google Shape;2391;p68"/>
            <p:cNvSpPr txBox="1"/>
            <p:nvPr/>
          </p:nvSpPr>
          <p:spPr>
            <a:xfrm>
              <a:off x="2073620" y="4317602"/>
              <a:ext cx="461340" cy="631189"/>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A</a:t>
              </a:r>
              <a:endParaRPr b="0" i="0" sz="2200" u="none" cap="none" strike="noStrike">
                <a:solidFill>
                  <a:schemeClr val="dk1"/>
                </a:solidFill>
                <a:latin typeface="Arial"/>
                <a:ea typeface="Arial"/>
                <a:cs typeface="Arial"/>
                <a:sym typeface="Arial"/>
              </a:endParaRPr>
            </a:p>
          </p:txBody>
        </p:sp>
        <p:sp>
          <p:nvSpPr>
            <p:cNvPr id="2392" name="Google Shape;2392;p68"/>
            <p:cNvSpPr txBox="1"/>
            <p:nvPr/>
          </p:nvSpPr>
          <p:spPr>
            <a:xfrm>
              <a:off x="5034025" y="4346835"/>
              <a:ext cx="784881" cy="631189"/>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B</a:t>
              </a:r>
              <a:endParaRPr b="0" i="0" sz="2200" u="none" cap="none" strike="noStrike">
                <a:solidFill>
                  <a:schemeClr val="dk1"/>
                </a:solidFill>
                <a:latin typeface="Arial"/>
                <a:ea typeface="Arial"/>
                <a:cs typeface="Arial"/>
                <a:sym typeface="Arial"/>
              </a:endParaRPr>
            </a:p>
          </p:txBody>
        </p:sp>
        <p:sp>
          <p:nvSpPr>
            <p:cNvPr id="2393" name="Google Shape;2393;p68"/>
            <p:cNvSpPr txBox="1"/>
            <p:nvPr/>
          </p:nvSpPr>
          <p:spPr>
            <a:xfrm>
              <a:off x="6167580" y="2238384"/>
              <a:ext cx="293254" cy="1357195"/>
            </a:xfrm>
            <a:prstGeom prst="rect">
              <a:avLst/>
            </a:prstGeom>
            <a:noFill/>
            <a:ln>
              <a:noFill/>
            </a:ln>
          </p:spPr>
          <p:txBody>
            <a:bodyPr anchorCtr="0" anchor="t" bIns="0" lIns="0" spcFirstLastPara="1" rIns="0" wrap="square" tIns="0">
              <a:spAutoFit/>
            </a:bodyPr>
            <a:lstStyle/>
            <a:p>
              <a:pPr indent="0" lvl="0" marL="11397"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a:t>
              </a:r>
              <a:endParaRPr b="0" i="0" sz="3600" u="none" cap="none" strike="noStrike">
                <a:solidFill>
                  <a:schemeClr val="dk1"/>
                </a:solidFill>
                <a:latin typeface="Arial"/>
                <a:ea typeface="Arial"/>
                <a:cs typeface="Arial"/>
                <a:sym typeface="Arial"/>
              </a:endParaRPr>
            </a:p>
          </p:txBody>
        </p:sp>
        <p:sp>
          <p:nvSpPr>
            <p:cNvPr id="2394" name="Google Shape;2394;p68"/>
            <p:cNvSpPr/>
            <p:nvPr/>
          </p:nvSpPr>
          <p:spPr>
            <a:xfrm>
              <a:off x="7232073" y="2094074"/>
              <a:ext cx="997526" cy="425416"/>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95" name="Google Shape;2395;p68"/>
            <p:cNvSpPr/>
            <p:nvPr/>
          </p:nvSpPr>
          <p:spPr>
            <a:xfrm>
              <a:off x="7277585" y="2119100"/>
              <a:ext cx="906013" cy="336176"/>
            </a:xfrm>
            <a:prstGeom prst="rect">
              <a:avLst/>
            </a:prstGeom>
            <a:solidFill>
              <a:srgbClr val="33CC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96" name="Google Shape;2396;p68"/>
            <p:cNvSpPr/>
            <p:nvPr/>
          </p:nvSpPr>
          <p:spPr>
            <a:xfrm>
              <a:off x="7277586" y="2119100"/>
              <a:ext cx="906318" cy="336176"/>
            </a:xfrm>
            <a:custGeom>
              <a:rect b="b" l="l" r="r" t="t"/>
              <a:pathLst>
                <a:path extrusionOk="0" h="381000" w="996950">
                  <a:moveTo>
                    <a:pt x="0" y="0"/>
                  </a:moveTo>
                  <a:lnTo>
                    <a:pt x="996615" y="0"/>
                  </a:lnTo>
                  <a:lnTo>
                    <a:pt x="996615" y="380999"/>
                  </a:lnTo>
                  <a:lnTo>
                    <a:pt x="0" y="380999"/>
                  </a:lnTo>
                  <a:lnTo>
                    <a:pt x="0" y="0"/>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97" name="Google Shape;2397;p68"/>
            <p:cNvSpPr/>
            <p:nvPr/>
          </p:nvSpPr>
          <p:spPr>
            <a:xfrm>
              <a:off x="899286" y="2002389"/>
              <a:ext cx="438307" cy="425416"/>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98" name="Google Shape;2398;p68"/>
            <p:cNvSpPr/>
            <p:nvPr/>
          </p:nvSpPr>
          <p:spPr>
            <a:xfrm>
              <a:off x="946116" y="2026498"/>
              <a:ext cx="346364" cy="336176"/>
            </a:xfrm>
            <a:prstGeom prst="rect">
              <a:avLst/>
            </a:prstGeom>
            <a:solidFill>
              <a:srgbClr val="33CC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99" name="Google Shape;2399;p68"/>
            <p:cNvSpPr/>
            <p:nvPr/>
          </p:nvSpPr>
          <p:spPr>
            <a:xfrm>
              <a:off x="946116" y="2026498"/>
              <a:ext cx="346364" cy="336176"/>
            </a:xfrm>
            <a:custGeom>
              <a:rect b="b" l="l" r="r" t="t"/>
              <a:pathLst>
                <a:path extrusionOk="0" h="381000" w="381000">
                  <a:moveTo>
                    <a:pt x="0" y="0"/>
                  </a:moveTo>
                  <a:lnTo>
                    <a:pt x="380999" y="0"/>
                  </a:lnTo>
                  <a:lnTo>
                    <a:pt x="380999" y="380999"/>
                  </a:lnTo>
                  <a:lnTo>
                    <a:pt x="0" y="380999"/>
                  </a:lnTo>
                  <a:lnTo>
                    <a:pt x="0" y="0"/>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400" name="Google Shape;2400;p68"/>
            <p:cNvSpPr/>
            <p:nvPr/>
          </p:nvSpPr>
          <p:spPr>
            <a:xfrm>
              <a:off x="1065540" y="2339788"/>
              <a:ext cx="6797543" cy="1943711"/>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401" name="Google Shape;2401;p68"/>
            <p:cNvSpPr/>
            <p:nvPr/>
          </p:nvSpPr>
          <p:spPr>
            <a:xfrm>
              <a:off x="1119298" y="2362673"/>
              <a:ext cx="6610927" cy="1851771"/>
            </a:xfrm>
            <a:custGeom>
              <a:rect b="b" l="l" r="r" t="t"/>
              <a:pathLst>
                <a:path extrusionOk="0" h="2098675" w="7272020">
                  <a:moveTo>
                    <a:pt x="0" y="0"/>
                  </a:moveTo>
                  <a:lnTo>
                    <a:pt x="809" y="38417"/>
                  </a:lnTo>
                  <a:lnTo>
                    <a:pt x="3224" y="76822"/>
                  </a:lnTo>
                  <a:lnTo>
                    <a:pt x="7225" y="115204"/>
                  </a:lnTo>
                  <a:lnTo>
                    <a:pt x="12792" y="153552"/>
                  </a:lnTo>
                  <a:lnTo>
                    <a:pt x="19905" y="191855"/>
                  </a:lnTo>
                  <a:lnTo>
                    <a:pt x="28544" y="230100"/>
                  </a:lnTo>
                  <a:lnTo>
                    <a:pt x="38690" y="268276"/>
                  </a:lnTo>
                  <a:lnTo>
                    <a:pt x="49829" y="304851"/>
                  </a:lnTo>
                  <a:lnTo>
                    <a:pt x="62320" y="341341"/>
                  </a:lnTo>
                  <a:lnTo>
                    <a:pt x="76147" y="377737"/>
                  </a:lnTo>
                  <a:lnTo>
                    <a:pt x="91290" y="414029"/>
                  </a:lnTo>
                  <a:lnTo>
                    <a:pt x="107734" y="450206"/>
                  </a:lnTo>
                  <a:lnTo>
                    <a:pt x="124696" y="484759"/>
                  </a:lnTo>
                  <a:lnTo>
                    <a:pt x="142820" y="519189"/>
                  </a:lnTo>
                  <a:lnTo>
                    <a:pt x="162091" y="553487"/>
                  </a:lnTo>
                  <a:lnTo>
                    <a:pt x="182493" y="587644"/>
                  </a:lnTo>
                  <a:lnTo>
                    <a:pt x="203052" y="620176"/>
                  </a:lnTo>
                  <a:lnTo>
                    <a:pt x="224619" y="652562"/>
                  </a:lnTo>
                  <a:lnTo>
                    <a:pt x="247180" y="684795"/>
                  </a:lnTo>
                  <a:lnTo>
                    <a:pt x="270721" y="716868"/>
                  </a:lnTo>
                  <a:lnTo>
                    <a:pt x="294094" y="747326"/>
                  </a:lnTo>
                  <a:lnTo>
                    <a:pt x="318337" y="777624"/>
                  </a:lnTo>
                  <a:lnTo>
                    <a:pt x="343436" y="807754"/>
                  </a:lnTo>
                  <a:lnTo>
                    <a:pt x="369382" y="837711"/>
                  </a:lnTo>
                  <a:lnTo>
                    <a:pt x="394867" y="866073"/>
                  </a:lnTo>
                  <a:lnTo>
                    <a:pt x="421099" y="894266"/>
                  </a:lnTo>
                  <a:lnTo>
                    <a:pt x="448066" y="922283"/>
                  </a:lnTo>
                  <a:lnTo>
                    <a:pt x="475760" y="950119"/>
                  </a:lnTo>
                  <a:lnTo>
                    <a:pt x="504169" y="977767"/>
                  </a:lnTo>
                  <a:lnTo>
                    <a:pt x="533284" y="1005222"/>
                  </a:lnTo>
                  <a:lnTo>
                    <a:pt x="561587" y="1031120"/>
                  </a:lnTo>
                  <a:lnTo>
                    <a:pt x="590510" y="1056834"/>
                  </a:lnTo>
                  <a:lnTo>
                    <a:pt x="620042" y="1082357"/>
                  </a:lnTo>
                  <a:lnTo>
                    <a:pt x="650176" y="1107687"/>
                  </a:lnTo>
                  <a:lnTo>
                    <a:pt x="680903" y="1132816"/>
                  </a:lnTo>
                  <a:lnTo>
                    <a:pt x="712214" y="1157741"/>
                  </a:lnTo>
                  <a:lnTo>
                    <a:pt x="742407" y="1181160"/>
                  </a:lnTo>
                  <a:lnTo>
                    <a:pt x="762820" y="1196666"/>
                  </a:lnTo>
                  <a:lnTo>
                    <a:pt x="764531" y="1197955"/>
                  </a:lnTo>
                  <a:lnTo>
                    <a:pt x="795596" y="1221040"/>
                  </a:lnTo>
                  <a:lnTo>
                    <a:pt x="827158" y="1243925"/>
                  </a:lnTo>
                  <a:lnTo>
                    <a:pt x="859209" y="1266606"/>
                  </a:lnTo>
                  <a:lnTo>
                    <a:pt x="891741" y="1289079"/>
                  </a:lnTo>
                  <a:lnTo>
                    <a:pt x="911856" y="1302707"/>
                  </a:lnTo>
                  <a:lnTo>
                    <a:pt x="913693" y="1303943"/>
                  </a:lnTo>
                  <a:lnTo>
                    <a:pt x="935853" y="1318710"/>
                  </a:lnTo>
                  <a:lnTo>
                    <a:pt x="937709" y="1319937"/>
                  </a:lnTo>
                  <a:lnTo>
                    <a:pt x="939567" y="1321163"/>
                  </a:lnTo>
                  <a:lnTo>
                    <a:pt x="941426" y="1322387"/>
                  </a:lnTo>
                  <a:lnTo>
                    <a:pt x="943286" y="1323612"/>
                  </a:lnTo>
                  <a:lnTo>
                    <a:pt x="977015" y="1345532"/>
                  </a:lnTo>
                  <a:lnTo>
                    <a:pt x="1007378" y="1364829"/>
                  </a:lnTo>
                  <a:lnTo>
                    <a:pt x="1009287" y="1366030"/>
                  </a:lnTo>
                  <a:lnTo>
                    <a:pt x="1011199" y="1367229"/>
                  </a:lnTo>
                  <a:lnTo>
                    <a:pt x="1013111" y="1368428"/>
                  </a:lnTo>
                  <a:lnTo>
                    <a:pt x="1015025" y="1369626"/>
                  </a:lnTo>
                  <a:lnTo>
                    <a:pt x="1016939" y="1370823"/>
                  </a:lnTo>
                  <a:lnTo>
                    <a:pt x="1018856" y="1372019"/>
                  </a:lnTo>
                  <a:lnTo>
                    <a:pt x="1020774" y="1373216"/>
                  </a:lnTo>
                  <a:lnTo>
                    <a:pt x="1022693" y="1374411"/>
                  </a:lnTo>
                  <a:lnTo>
                    <a:pt x="1024613" y="1375605"/>
                  </a:lnTo>
                  <a:lnTo>
                    <a:pt x="1026535" y="1376799"/>
                  </a:lnTo>
                  <a:lnTo>
                    <a:pt x="1028459" y="1377992"/>
                  </a:lnTo>
                  <a:lnTo>
                    <a:pt x="1030383" y="1379185"/>
                  </a:lnTo>
                  <a:lnTo>
                    <a:pt x="1063311" y="1399345"/>
                  </a:lnTo>
                  <a:lnTo>
                    <a:pt x="1075026" y="1406411"/>
                  </a:lnTo>
                  <a:lnTo>
                    <a:pt x="1076983" y="1407587"/>
                  </a:lnTo>
                  <a:lnTo>
                    <a:pt x="1110459" y="1427451"/>
                  </a:lnTo>
                  <a:lnTo>
                    <a:pt x="1120378" y="1433253"/>
                  </a:lnTo>
                  <a:lnTo>
                    <a:pt x="1122365" y="1434412"/>
                  </a:lnTo>
                  <a:lnTo>
                    <a:pt x="1140313" y="1444801"/>
                  </a:lnTo>
                  <a:lnTo>
                    <a:pt x="1142313" y="1445952"/>
                  </a:lnTo>
                  <a:lnTo>
                    <a:pt x="1144315" y="1447102"/>
                  </a:lnTo>
                  <a:lnTo>
                    <a:pt x="1146319" y="1448251"/>
                  </a:lnTo>
                  <a:lnTo>
                    <a:pt x="1148323" y="1449400"/>
                  </a:lnTo>
                  <a:lnTo>
                    <a:pt x="1150329" y="1450547"/>
                  </a:lnTo>
                  <a:lnTo>
                    <a:pt x="1152336" y="1451695"/>
                  </a:lnTo>
                  <a:lnTo>
                    <a:pt x="1154345" y="1452841"/>
                  </a:lnTo>
                  <a:lnTo>
                    <a:pt x="1166423" y="1459701"/>
                  </a:lnTo>
                  <a:lnTo>
                    <a:pt x="1168440" y="1460842"/>
                  </a:lnTo>
                  <a:lnTo>
                    <a:pt x="1202931" y="1480119"/>
                  </a:lnTo>
                  <a:lnTo>
                    <a:pt x="1204971" y="1481247"/>
                  </a:lnTo>
                  <a:lnTo>
                    <a:pt x="1239847" y="1500287"/>
                  </a:lnTo>
                  <a:lnTo>
                    <a:pt x="1256384" y="1509168"/>
                  </a:lnTo>
                  <a:lnTo>
                    <a:pt x="1258456" y="1510275"/>
                  </a:lnTo>
                  <a:lnTo>
                    <a:pt x="1260530" y="1511381"/>
                  </a:lnTo>
                  <a:lnTo>
                    <a:pt x="1262605" y="1512486"/>
                  </a:lnTo>
                  <a:lnTo>
                    <a:pt x="1264681" y="1513590"/>
                  </a:lnTo>
                  <a:lnTo>
                    <a:pt x="1266759" y="1514693"/>
                  </a:lnTo>
                  <a:lnTo>
                    <a:pt x="1268837" y="1515796"/>
                  </a:lnTo>
                  <a:lnTo>
                    <a:pt x="1270917" y="1516898"/>
                  </a:lnTo>
                  <a:lnTo>
                    <a:pt x="1272998" y="1517999"/>
                  </a:lnTo>
                  <a:lnTo>
                    <a:pt x="1275081" y="1519099"/>
                  </a:lnTo>
                  <a:lnTo>
                    <a:pt x="1277164" y="1520199"/>
                  </a:lnTo>
                  <a:lnTo>
                    <a:pt x="1279249" y="1521297"/>
                  </a:lnTo>
                  <a:lnTo>
                    <a:pt x="1281335" y="1522395"/>
                  </a:lnTo>
                  <a:lnTo>
                    <a:pt x="1283422" y="1523492"/>
                  </a:lnTo>
                  <a:lnTo>
                    <a:pt x="1285511" y="1524588"/>
                  </a:lnTo>
                  <a:lnTo>
                    <a:pt x="1287600" y="1525684"/>
                  </a:lnTo>
                  <a:lnTo>
                    <a:pt x="1323307" y="1544182"/>
                  </a:lnTo>
                  <a:lnTo>
                    <a:pt x="1325417" y="1545263"/>
                  </a:lnTo>
                  <a:lnTo>
                    <a:pt x="1344471" y="1554954"/>
                  </a:lnTo>
                  <a:lnTo>
                    <a:pt x="1346593" y="1556027"/>
                  </a:lnTo>
                  <a:lnTo>
                    <a:pt x="1348718" y="1557098"/>
                  </a:lnTo>
                  <a:lnTo>
                    <a:pt x="1350843" y="1558169"/>
                  </a:lnTo>
                  <a:lnTo>
                    <a:pt x="1352969" y="1559239"/>
                  </a:lnTo>
                  <a:lnTo>
                    <a:pt x="1355097" y="1560309"/>
                  </a:lnTo>
                  <a:lnTo>
                    <a:pt x="1357226" y="1561377"/>
                  </a:lnTo>
                  <a:lnTo>
                    <a:pt x="1359355" y="1562445"/>
                  </a:lnTo>
                  <a:lnTo>
                    <a:pt x="1361486" y="1563512"/>
                  </a:lnTo>
                  <a:lnTo>
                    <a:pt x="1363619" y="1564578"/>
                  </a:lnTo>
                  <a:lnTo>
                    <a:pt x="1365752" y="1565643"/>
                  </a:lnTo>
                  <a:lnTo>
                    <a:pt x="1367887" y="1566707"/>
                  </a:lnTo>
                  <a:lnTo>
                    <a:pt x="1370022" y="1567771"/>
                  </a:lnTo>
                  <a:lnTo>
                    <a:pt x="1382861" y="1574134"/>
                  </a:lnTo>
                  <a:lnTo>
                    <a:pt x="1385004" y="1575192"/>
                  </a:lnTo>
                  <a:lnTo>
                    <a:pt x="1410819" y="1587818"/>
                  </a:lnTo>
                  <a:lnTo>
                    <a:pt x="1412977" y="1588865"/>
                  </a:lnTo>
                  <a:lnTo>
                    <a:pt x="1443316" y="1603429"/>
                  </a:lnTo>
                  <a:lnTo>
                    <a:pt x="1445491" y="1604463"/>
                  </a:lnTo>
                  <a:lnTo>
                    <a:pt x="1480449" y="1620889"/>
                  </a:lnTo>
                  <a:lnTo>
                    <a:pt x="1489232" y="1624960"/>
                  </a:lnTo>
                  <a:lnTo>
                    <a:pt x="1491430" y="1625976"/>
                  </a:lnTo>
                  <a:lnTo>
                    <a:pt x="1517897" y="1638096"/>
                  </a:lnTo>
                  <a:lnTo>
                    <a:pt x="1520109" y="1639101"/>
                  </a:lnTo>
                  <a:lnTo>
                    <a:pt x="1546743" y="1651083"/>
                  </a:lnTo>
                  <a:lnTo>
                    <a:pt x="1548969" y="1652076"/>
                  </a:lnTo>
                  <a:lnTo>
                    <a:pt x="1584733" y="1667838"/>
                  </a:lnTo>
                  <a:lnTo>
                    <a:pt x="1598213" y="1673689"/>
                  </a:lnTo>
                  <a:lnTo>
                    <a:pt x="1600463" y="1674662"/>
                  </a:lnTo>
                  <a:lnTo>
                    <a:pt x="1613986" y="1680474"/>
                  </a:lnTo>
                  <a:lnTo>
                    <a:pt x="1616243" y="1681440"/>
                  </a:lnTo>
                  <a:lnTo>
                    <a:pt x="1618501" y="1682405"/>
                  </a:lnTo>
                  <a:lnTo>
                    <a:pt x="1620761" y="1683369"/>
                  </a:lnTo>
                  <a:lnTo>
                    <a:pt x="1623021" y="1684331"/>
                  </a:lnTo>
                  <a:lnTo>
                    <a:pt x="1625283" y="1685293"/>
                  </a:lnTo>
                  <a:lnTo>
                    <a:pt x="1627545" y="1686255"/>
                  </a:lnTo>
                  <a:lnTo>
                    <a:pt x="1629809" y="1687215"/>
                  </a:lnTo>
                  <a:lnTo>
                    <a:pt x="1632073" y="1688174"/>
                  </a:lnTo>
                  <a:lnTo>
                    <a:pt x="1634339" y="1689132"/>
                  </a:lnTo>
                  <a:lnTo>
                    <a:pt x="1636605" y="1690090"/>
                  </a:lnTo>
                  <a:lnTo>
                    <a:pt x="1638873" y="1691046"/>
                  </a:lnTo>
                  <a:lnTo>
                    <a:pt x="1641141" y="1692002"/>
                  </a:lnTo>
                  <a:lnTo>
                    <a:pt x="1643411" y="1692956"/>
                  </a:lnTo>
                  <a:lnTo>
                    <a:pt x="1682143" y="1709043"/>
                  </a:lnTo>
                  <a:lnTo>
                    <a:pt x="1718856" y="1723936"/>
                  </a:lnTo>
                  <a:lnTo>
                    <a:pt x="1755813" y="1738586"/>
                  </a:lnTo>
                  <a:lnTo>
                    <a:pt x="1793011" y="1752990"/>
                  </a:lnTo>
                  <a:lnTo>
                    <a:pt x="1830444" y="1767146"/>
                  </a:lnTo>
                  <a:lnTo>
                    <a:pt x="1868105" y="1781050"/>
                  </a:lnTo>
                  <a:lnTo>
                    <a:pt x="1894129" y="1790461"/>
                  </a:lnTo>
                  <a:lnTo>
                    <a:pt x="1896499" y="1791311"/>
                  </a:lnTo>
                  <a:lnTo>
                    <a:pt x="1934551" y="1804767"/>
                  </a:lnTo>
                  <a:lnTo>
                    <a:pt x="1972817" y="1817963"/>
                  </a:lnTo>
                  <a:lnTo>
                    <a:pt x="1977615" y="1819594"/>
                  </a:lnTo>
                  <a:lnTo>
                    <a:pt x="1980015" y="1820409"/>
                  </a:lnTo>
                  <a:lnTo>
                    <a:pt x="1982416" y="1821221"/>
                  </a:lnTo>
                  <a:lnTo>
                    <a:pt x="1984818" y="1822034"/>
                  </a:lnTo>
                  <a:lnTo>
                    <a:pt x="1987221" y="1822844"/>
                  </a:lnTo>
                  <a:lnTo>
                    <a:pt x="2013705" y="1831696"/>
                  </a:lnTo>
                  <a:lnTo>
                    <a:pt x="2016117" y="1832495"/>
                  </a:lnTo>
                  <a:lnTo>
                    <a:pt x="2018531" y="1833292"/>
                  </a:lnTo>
                  <a:lnTo>
                    <a:pt x="2020945" y="1834088"/>
                  </a:lnTo>
                  <a:lnTo>
                    <a:pt x="2023359" y="1834884"/>
                  </a:lnTo>
                  <a:lnTo>
                    <a:pt x="2059676" y="1846689"/>
                  </a:lnTo>
                  <a:lnTo>
                    <a:pt x="2096167" y="1858256"/>
                  </a:lnTo>
                  <a:lnTo>
                    <a:pt x="2132828" y="1869585"/>
                  </a:lnTo>
                  <a:lnTo>
                    <a:pt x="2167195" y="1879939"/>
                  </a:lnTo>
                  <a:lnTo>
                    <a:pt x="2169655" y="1880671"/>
                  </a:lnTo>
                  <a:lnTo>
                    <a:pt x="2172115" y="1881401"/>
                  </a:lnTo>
                  <a:lnTo>
                    <a:pt x="2174577" y="1882130"/>
                  </a:lnTo>
                  <a:lnTo>
                    <a:pt x="2177039" y="1882859"/>
                  </a:lnTo>
                  <a:lnTo>
                    <a:pt x="2214059" y="1893651"/>
                  </a:lnTo>
                  <a:lnTo>
                    <a:pt x="2251236" y="1904196"/>
                  </a:lnTo>
                  <a:lnTo>
                    <a:pt x="2288564" y="1914491"/>
                  </a:lnTo>
                  <a:lnTo>
                    <a:pt x="2291058" y="1915168"/>
                  </a:lnTo>
                  <a:lnTo>
                    <a:pt x="2293552" y="1915845"/>
                  </a:lnTo>
                  <a:lnTo>
                    <a:pt x="2306035" y="1919209"/>
                  </a:lnTo>
                  <a:lnTo>
                    <a:pt x="2308533" y="1919879"/>
                  </a:lnTo>
                  <a:lnTo>
                    <a:pt x="2311032" y="1920547"/>
                  </a:lnTo>
                  <a:lnTo>
                    <a:pt x="2313532" y="1921214"/>
                  </a:lnTo>
                  <a:lnTo>
                    <a:pt x="2316032" y="1921881"/>
                  </a:lnTo>
                  <a:lnTo>
                    <a:pt x="2331048" y="1925853"/>
                  </a:lnTo>
                  <a:lnTo>
                    <a:pt x="2333553" y="1926512"/>
                  </a:lnTo>
                  <a:lnTo>
                    <a:pt x="2336058" y="1927169"/>
                  </a:lnTo>
                  <a:lnTo>
                    <a:pt x="2338564" y="1927825"/>
                  </a:lnTo>
                  <a:lnTo>
                    <a:pt x="2341071" y="1928479"/>
                  </a:lnTo>
                  <a:lnTo>
                    <a:pt x="2343578" y="1929133"/>
                  </a:lnTo>
                  <a:lnTo>
                    <a:pt x="2346086" y="1929786"/>
                  </a:lnTo>
                  <a:lnTo>
                    <a:pt x="2348595" y="1930437"/>
                  </a:lnTo>
                  <a:lnTo>
                    <a:pt x="2351104" y="1931087"/>
                  </a:lnTo>
                  <a:lnTo>
                    <a:pt x="2353614" y="1931736"/>
                  </a:lnTo>
                  <a:lnTo>
                    <a:pt x="2356124" y="1932385"/>
                  </a:lnTo>
                  <a:lnTo>
                    <a:pt x="2358635" y="1933031"/>
                  </a:lnTo>
                  <a:lnTo>
                    <a:pt x="2361147" y="1933677"/>
                  </a:lnTo>
                  <a:lnTo>
                    <a:pt x="2363660" y="1934321"/>
                  </a:lnTo>
                  <a:lnTo>
                    <a:pt x="2366172" y="1934965"/>
                  </a:lnTo>
                  <a:lnTo>
                    <a:pt x="2403940" y="1944478"/>
                  </a:lnTo>
                  <a:lnTo>
                    <a:pt x="2441843" y="1953731"/>
                  </a:lnTo>
                  <a:lnTo>
                    <a:pt x="2479875" y="1962721"/>
                  </a:lnTo>
                  <a:lnTo>
                    <a:pt x="2482415" y="1963311"/>
                  </a:lnTo>
                  <a:lnTo>
                    <a:pt x="2484955" y="1963900"/>
                  </a:lnTo>
                  <a:lnTo>
                    <a:pt x="2487497" y="1964488"/>
                  </a:lnTo>
                  <a:lnTo>
                    <a:pt x="2490039" y="1965074"/>
                  </a:lnTo>
                  <a:lnTo>
                    <a:pt x="2492581" y="1965660"/>
                  </a:lnTo>
                  <a:lnTo>
                    <a:pt x="2530781" y="1974296"/>
                  </a:lnTo>
                  <a:lnTo>
                    <a:pt x="2533331" y="1974863"/>
                  </a:lnTo>
                  <a:lnTo>
                    <a:pt x="2556314" y="1979905"/>
                  </a:lnTo>
                  <a:lnTo>
                    <a:pt x="2558870" y="1980460"/>
                  </a:lnTo>
                  <a:lnTo>
                    <a:pt x="2561427" y="1981013"/>
                  </a:lnTo>
                  <a:lnTo>
                    <a:pt x="2563984" y="1981565"/>
                  </a:lnTo>
                  <a:lnTo>
                    <a:pt x="2566542" y="1982115"/>
                  </a:lnTo>
                  <a:lnTo>
                    <a:pt x="2569100" y="1982665"/>
                  </a:lnTo>
                  <a:lnTo>
                    <a:pt x="2592148" y="1987556"/>
                  </a:lnTo>
                  <a:lnTo>
                    <a:pt x="2594711" y="1988094"/>
                  </a:lnTo>
                  <a:lnTo>
                    <a:pt x="2622942" y="1993925"/>
                  </a:lnTo>
                  <a:lnTo>
                    <a:pt x="2625511" y="1994449"/>
                  </a:lnTo>
                  <a:lnTo>
                    <a:pt x="2628081" y="1994970"/>
                  </a:lnTo>
                  <a:lnTo>
                    <a:pt x="2630651" y="1995491"/>
                  </a:lnTo>
                  <a:lnTo>
                    <a:pt x="2633222" y="1996010"/>
                  </a:lnTo>
                  <a:lnTo>
                    <a:pt x="2671842" y="2003651"/>
                  </a:lnTo>
                  <a:lnTo>
                    <a:pt x="2674421" y="2004150"/>
                  </a:lnTo>
                  <a:lnTo>
                    <a:pt x="2676999" y="2004649"/>
                  </a:lnTo>
                  <a:lnTo>
                    <a:pt x="2715737" y="2011975"/>
                  </a:lnTo>
                  <a:lnTo>
                    <a:pt x="2731261" y="2014827"/>
                  </a:lnTo>
                  <a:lnTo>
                    <a:pt x="2733849" y="2015299"/>
                  </a:lnTo>
                  <a:lnTo>
                    <a:pt x="2736439" y="2015768"/>
                  </a:lnTo>
                  <a:lnTo>
                    <a:pt x="2739029" y="2016237"/>
                  </a:lnTo>
                  <a:lnTo>
                    <a:pt x="2741619" y="2016704"/>
                  </a:lnTo>
                  <a:lnTo>
                    <a:pt x="2757168" y="2019481"/>
                  </a:lnTo>
                  <a:lnTo>
                    <a:pt x="2759761" y="2019940"/>
                  </a:lnTo>
                  <a:lnTo>
                    <a:pt x="2798707" y="2026666"/>
                  </a:lnTo>
                  <a:lnTo>
                    <a:pt x="2809107" y="2028411"/>
                  </a:lnTo>
                  <a:lnTo>
                    <a:pt x="2811708" y="2028845"/>
                  </a:lnTo>
                  <a:lnTo>
                    <a:pt x="2848167" y="2034775"/>
                  </a:lnTo>
                  <a:lnTo>
                    <a:pt x="2850774" y="2035190"/>
                  </a:lnTo>
                  <a:lnTo>
                    <a:pt x="2889924" y="2041246"/>
                  </a:lnTo>
                  <a:lnTo>
                    <a:pt x="2929155" y="2047011"/>
                  </a:lnTo>
                  <a:lnTo>
                    <a:pt x="2942249" y="2048867"/>
                  </a:lnTo>
                  <a:lnTo>
                    <a:pt x="2944869" y="2049235"/>
                  </a:lnTo>
                  <a:lnTo>
                    <a:pt x="2968462" y="2052482"/>
                  </a:lnTo>
                  <a:lnTo>
                    <a:pt x="2971085" y="2052837"/>
                  </a:lnTo>
                  <a:lnTo>
                    <a:pt x="2973709" y="2053189"/>
                  </a:lnTo>
                  <a:lnTo>
                    <a:pt x="2976332" y="2053541"/>
                  </a:lnTo>
                  <a:lnTo>
                    <a:pt x="2978956" y="2053891"/>
                  </a:lnTo>
                  <a:lnTo>
                    <a:pt x="2994707" y="2055965"/>
                  </a:lnTo>
                  <a:lnTo>
                    <a:pt x="2997333" y="2056307"/>
                  </a:lnTo>
                  <a:lnTo>
                    <a:pt x="3018354" y="2058987"/>
                  </a:lnTo>
                  <a:lnTo>
                    <a:pt x="3020983" y="2059317"/>
                  </a:lnTo>
                  <a:lnTo>
                    <a:pt x="3023612" y="2059644"/>
                  </a:lnTo>
                  <a:lnTo>
                    <a:pt x="3026241" y="2059971"/>
                  </a:lnTo>
                  <a:lnTo>
                    <a:pt x="3028871" y="2060296"/>
                  </a:lnTo>
                  <a:lnTo>
                    <a:pt x="3042025" y="2061901"/>
                  </a:lnTo>
                  <a:lnTo>
                    <a:pt x="3044656" y="2062219"/>
                  </a:lnTo>
                  <a:lnTo>
                    <a:pt x="3047288" y="2062534"/>
                  </a:lnTo>
                  <a:lnTo>
                    <a:pt x="3049920" y="2062849"/>
                  </a:lnTo>
                  <a:lnTo>
                    <a:pt x="3052552" y="2063162"/>
                  </a:lnTo>
                  <a:lnTo>
                    <a:pt x="3092071" y="2067697"/>
                  </a:lnTo>
                  <a:lnTo>
                    <a:pt x="3131648" y="2071929"/>
                  </a:lnTo>
                  <a:lnTo>
                    <a:pt x="3152778" y="2074060"/>
                  </a:lnTo>
                  <a:lnTo>
                    <a:pt x="3155420" y="2074321"/>
                  </a:lnTo>
                  <a:lnTo>
                    <a:pt x="3158063" y="2074579"/>
                  </a:lnTo>
                  <a:lnTo>
                    <a:pt x="3160705" y="2074837"/>
                  </a:lnTo>
                  <a:lnTo>
                    <a:pt x="3163349" y="2075093"/>
                  </a:lnTo>
                  <a:lnTo>
                    <a:pt x="3165992" y="2075348"/>
                  </a:lnTo>
                  <a:lnTo>
                    <a:pt x="3168635" y="2075602"/>
                  </a:lnTo>
                  <a:lnTo>
                    <a:pt x="3171279" y="2075854"/>
                  </a:lnTo>
                  <a:lnTo>
                    <a:pt x="3173923" y="2076104"/>
                  </a:lnTo>
                  <a:lnTo>
                    <a:pt x="3176567" y="2076354"/>
                  </a:lnTo>
                  <a:lnTo>
                    <a:pt x="3179211" y="2076602"/>
                  </a:lnTo>
                  <a:lnTo>
                    <a:pt x="3181856" y="2076848"/>
                  </a:lnTo>
                  <a:lnTo>
                    <a:pt x="3184500" y="2077094"/>
                  </a:lnTo>
                  <a:lnTo>
                    <a:pt x="3224197" y="2080606"/>
                  </a:lnTo>
                  <a:lnTo>
                    <a:pt x="3263939" y="2083807"/>
                  </a:lnTo>
                  <a:lnTo>
                    <a:pt x="3303720" y="2086693"/>
                  </a:lnTo>
                  <a:lnTo>
                    <a:pt x="3306373" y="2086875"/>
                  </a:lnTo>
                  <a:lnTo>
                    <a:pt x="3322297" y="2087931"/>
                  </a:lnTo>
                  <a:lnTo>
                    <a:pt x="3324951" y="2088103"/>
                  </a:lnTo>
                  <a:lnTo>
                    <a:pt x="3354161" y="2089893"/>
                  </a:lnTo>
                  <a:lnTo>
                    <a:pt x="3356817" y="2090048"/>
                  </a:lnTo>
                  <a:lnTo>
                    <a:pt x="3372756" y="2090943"/>
                  </a:lnTo>
                  <a:lnTo>
                    <a:pt x="3375413" y="2091088"/>
                  </a:lnTo>
                  <a:lnTo>
                    <a:pt x="3401991" y="2092451"/>
                  </a:lnTo>
                  <a:lnTo>
                    <a:pt x="3404649" y="2092580"/>
                  </a:lnTo>
                  <a:lnTo>
                    <a:pt x="3444538" y="2094335"/>
                  </a:lnTo>
                  <a:lnTo>
                    <a:pt x="3457839" y="2094847"/>
                  </a:lnTo>
                  <a:lnTo>
                    <a:pt x="3460499" y="2094946"/>
                  </a:lnTo>
                  <a:lnTo>
                    <a:pt x="3492430" y="2096010"/>
                  </a:lnTo>
                  <a:lnTo>
                    <a:pt x="3495091" y="2096090"/>
                  </a:lnTo>
                  <a:lnTo>
                    <a:pt x="3497753" y="2096167"/>
                  </a:lnTo>
                  <a:lnTo>
                    <a:pt x="3500415" y="2096244"/>
                  </a:lnTo>
                  <a:lnTo>
                    <a:pt x="3503076" y="2096319"/>
                  </a:lnTo>
                  <a:lnTo>
                    <a:pt x="3521709" y="2096801"/>
                  </a:lnTo>
                  <a:lnTo>
                    <a:pt x="3524371" y="2096865"/>
                  </a:lnTo>
                  <a:lnTo>
                    <a:pt x="3553658" y="2097461"/>
                  </a:lnTo>
                  <a:lnTo>
                    <a:pt x="3556320" y="2097507"/>
                  </a:lnTo>
                  <a:lnTo>
                    <a:pt x="3558983" y="2097551"/>
                  </a:lnTo>
                  <a:lnTo>
                    <a:pt x="3561646" y="2097593"/>
                  </a:lnTo>
                  <a:lnTo>
                    <a:pt x="3564309" y="2097635"/>
                  </a:lnTo>
                  <a:lnTo>
                    <a:pt x="3604253" y="2098071"/>
                  </a:lnTo>
                  <a:lnTo>
                    <a:pt x="3625559" y="2098167"/>
                  </a:lnTo>
                  <a:lnTo>
                    <a:pt x="3628222" y="2098173"/>
                  </a:lnTo>
                  <a:lnTo>
                    <a:pt x="3630885" y="2098176"/>
                  </a:lnTo>
                  <a:lnTo>
                    <a:pt x="3633549" y="2098179"/>
                  </a:lnTo>
                  <a:lnTo>
                    <a:pt x="3636212" y="2098179"/>
                  </a:lnTo>
                  <a:lnTo>
                    <a:pt x="3638875" y="2098179"/>
                  </a:lnTo>
                  <a:lnTo>
                    <a:pt x="3641539" y="2098176"/>
                  </a:lnTo>
                  <a:lnTo>
                    <a:pt x="3644202" y="2098173"/>
                  </a:lnTo>
                  <a:lnTo>
                    <a:pt x="3646865" y="2098167"/>
                  </a:lnTo>
                  <a:lnTo>
                    <a:pt x="3649528" y="2098161"/>
                  </a:lnTo>
                  <a:lnTo>
                    <a:pt x="3681486" y="2097973"/>
                  </a:lnTo>
                  <a:lnTo>
                    <a:pt x="3684149" y="2097949"/>
                  </a:lnTo>
                  <a:lnTo>
                    <a:pt x="3708115" y="2097661"/>
                  </a:lnTo>
                  <a:lnTo>
                    <a:pt x="3710778" y="2097623"/>
                  </a:lnTo>
                  <a:lnTo>
                    <a:pt x="3750714" y="2096870"/>
                  </a:lnTo>
                  <a:lnTo>
                    <a:pt x="3766686" y="2096481"/>
                  </a:lnTo>
                  <a:lnTo>
                    <a:pt x="3769347" y="2096412"/>
                  </a:lnTo>
                  <a:lnTo>
                    <a:pt x="3772009" y="2096340"/>
                  </a:lnTo>
                  <a:lnTo>
                    <a:pt x="3774670" y="2096268"/>
                  </a:lnTo>
                  <a:lnTo>
                    <a:pt x="3777331" y="2096194"/>
                  </a:lnTo>
                  <a:lnTo>
                    <a:pt x="3817244" y="2094919"/>
                  </a:lnTo>
                  <a:lnTo>
                    <a:pt x="3843843" y="2093897"/>
                  </a:lnTo>
                  <a:lnTo>
                    <a:pt x="3846503" y="2093788"/>
                  </a:lnTo>
                  <a:lnTo>
                    <a:pt x="3849162" y="2093676"/>
                  </a:lnTo>
                  <a:lnTo>
                    <a:pt x="3851821" y="2093564"/>
                  </a:lnTo>
                  <a:lnTo>
                    <a:pt x="3854480" y="2093450"/>
                  </a:lnTo>
                  <a:lnTo>
                    <a:pt x="3894352" y="2091578"/>
                  </a:lnTo>
                  <a:lnTo>
                    <a:pt x="3934197" y="2089401"/>
                  </a:lnTo>
                  <a:lnTo>
                    <a:pt x="3971356" y="2087094"/>
                  </a:lnTo>
                  <a:lnTo>
                    <a:pt x="3974009" y="2086920"/>
                  </a:lnTo>
                  <a:lnTo>
                    <a:pt x="4013785" y="2084138"/>
                  </a:lnTo>
                  <a:lnTo>
                    <a:pt x="4019086" y="2083744"/>
                  </a:lnTo>
                  <a:lnTo>
                    <a:pt x="4021736" y="2083546"/>
                  </a:lnTo>
                  <a:lnTo>
                    <a:pt x="4061463" y="2080406"/>
                  </a:lnTo>
                  <a:lnTo>
                    <a:pt x="4074695" y="2079293"/>
                  </a:lnTo>
                  <a:lnTo>
                    <a:pt x="4077341" y="2079067"/>
                  </a:lnTo>
                  <a:lnTo>
                    <a:pt x="4095856" y="2077445"/>
                  </a:lnTo>
                  <a:lnTo>
                    <a:pt x="4098500" y="2077209"/>
                  </a:lnTo>
                  <a:lnTo>
                    <a:pt x="4101144" y="2076970"/>
                  </a:lnTo>
                  <a:lnTo>
                    <a:pt x="4103788" y="2076731"/>
                  </a:lnTo>
                  <a:lnTo>
                    <a:pt x="4106431" y="2076490"/>
                  </a:lnTo>
                  <a:lnTo>
                    <a:pt x="4146055" y="2072722"/>
                  </a:lnTo>
                  <a:lnTo>
                    <a:pt x="4148695" y="2072461"/>
                  </a:lnTo>
                  <a:lnTo>
                    <a:pt x="4151334" y="2072198"/>
                  </a:lnTo>
                  <a:lnTo>
                    <a:pt x="4153973" y="2071934"/>
                  </a:lnTo>
                  <a:lnTo>
                    <a:pt x="4156612" y="2071668"/>
                  </a:lnTo>
                  <a:lnTo>
                    <a:pt x="4159251" y="2071402"/>
                  </a:lnTo>
                  <a:lnTo>
                    <a:pt x="4198802" y="2067247"/>
                  </a:lnTo>
                  <a:lnTo>
                    <a:pt x="4206704" y="2066381"/>
                  </a:lnTo>
                  <a:lnTo>
                    <a:pt x="4209338" y="2066091"/>
                  </a:lnTo>
                  <a:lnTo>
                    <a:pt x="4248811" y="2061572"/>
                  </a:lnTo>
                  <a:lnTo>
                    <a:pt x="4261954" y="2060002"/>
                  </a:lnTo>
                  <a:lnTo>
                    <a:pt x="4264582" y="2059685"/>
                  </a:lnTo>
                  <a:lnTo>
                    <a:pt x="4267209" y="2059365"/>
                  </a:lnTo>
                  <a:lnTo>
                    <a:pt x="4269836" y="2059045"/>
                  </a:lnTo>
                  <a:lnTo>
                    <a:pt x="4272463" y="2058724"/>
                  </a:lnTo>
                  <a:lnTo>
                    <a:pt x="4311828" y="2053751"/>
                  </a:lnTo>
                  <a:lnTo>
                    <a:pt x="4317071" y="2053066"/>
                  </a:lnTo>
                  <a:lnTo>
                    <a:pt x="4319692" y="2052723"/>
                  </a:lnTo>
                  <a:lnTo>
                    <a:pt x="4322313" y="2052377"/>
                  </a:lnTo>
                  <a:lnTo>
                    <a:pt x="4324934" y="2052031"/>
                  </a:lnTo>
                  <a:lnTo>
                    <a:pt x="4327554" y="2051683"/>
                  </a:lnTo>
                  <a:lnTo>
                    <a:pt x="4366816" y="2046318"/>
                  </a:lnTo>
                  <a:lnTo>
                    <a:pt x="4387723" y="2043342"/>
                  </a:lnTo>
                  <a:lnTo>
                    <a:pt x="4390335" y="2042965"/>
                  </a:lnTo>
                  <a:lnTo>
                    <a:pt x="4411217" y="2039901"/>
                  </a:lnTo>
                  <a:lnTo>
                    <a:pt x="4413826" y="2039513"/>
                  </a:lnTo>
                  <a:lnTo>
                    <a:pt x="4445098" y="2034756"/>
                  </a:lnTo>
                  <a:lnTo>
                    <a:pt x="4447702" y="2034352"/>
                  </a:lnTo>
                  <a:lnTo>
                    <a:pt x="4463315" y="2031901"/>
                  </a:lnTo>
                  <a:lnTo>
                    <a:pt x="4465916" y="2031489"/>
                  </a:lnTo>
                  <a:lnTo>
                    <a:pt x="4468516" y="2031074"/>
                  </a:lnTo>
                  <a:lnTo>
                    <a:pt x="4471116" y="2030659"/>
                  </a:lnTo>
                  <a:lnTo>
                    <a:pt x="4473716" y="2030243"/>
                  </a:lnTo>
                  <a:lnTo>
                    <a:pt x="4476316" y="2029825"/>
                  </a:lnTo>
                  <a:lnTo>
                    <a:pt x="4478914" y="2029407"/>
                  </a:lnTo>
                  <a:lnTo>
                    <a:pt x="4481512" y="2028987"/>
                  </a:lnTo>
                  <a:lnTo>
                    <a:pt x="4484110" y="2028565"/>
                  </a:lnTo>
                  <a:lnTo>
                    <a:pt x="4486708" y="2028143"/>
                  </a:lnTo>
                  <a:lnTo>
                    <a:pt x="4499690" y="2026013"/>
                  </a:lnTo>
                  <a:lnTo>
                    <a:pt x="4502286" y="2025584"/>
                  </a:lnTo>
                  <a:lnTo>
                    <a:pt x="4530804" y="2020779"/>
                  </a:lnTo>
                  <a:lnTo>
                    <a:pt x="4533394" y="2020336"/>
                  </a:lnTo>
                  <a:lnTo>
                    <a:pt x="4572192" y="2013535"/>
                  </a:lnTo>
                  <a:lnTo>
                    <a:pt x="4610890" y="2006469"/>
                  </a:lnTo>
                  <a:lnTo>
                    <a:pt x="4649480" y="1999140"/>
                  </a:lnTo>
                  <a:lnTo>
                    <a:pt x="4680274" y="1993089"/>
                  </a:lnTo>
                  <a:lnTo>
                    <a:pt x="4682837" y="1992578"/>
                  </a:lnTo>
                  <a:lnTo>
                    <a:pt x="4698204" y="1989483"/>
                  </a:lnTo>
                  <a:lnTo>
                    <a:pt x="4700764" y="1988964"/>
                  </a:lnTo>
                  <a:lnTo>
                    <a:pt x="4716108" y="1985821"/>
                  </a:lnTo>
                  <a:lnTo>
                    <a:pt x="4718664" y="1985294"/>
                  </a:lnTo>
                  <a:lnTo>
                    <a:pt x="4756936" y="1977241"/>
                  </a:lnTo>
                  <a:lnTo>
                    <a:pt x="4759484" y="1976696"/>
                  </a:lnTo>
                  <a:lnTo>
                    <a:pt x="4795087" y="1968935"/>
                  </a:lnTo>
                  <a:lnTo>
                    <a:pt x="4797626" y="1968373"/>
                  </a:lnTo>
                  <a:lnTo>
                    <a:pt x="4835642" y="1959799"/>
                  </a:lnTo>
                  <a:lnTo>
                    <a:pt x="4840700" y="1958636"/>
                  </a:lnTo>
                  <a:lnTo>
                    <a:pt x="4843229" y="1958054"/>
                  </a:lnTo>
                  <a:lnTo>
                    <a:pt x="4855863" y="1955123"/>
                  </a:lnTo>
                  <a:lnTo>
                    <a:pt x="4858388" y="1954534"/>
                  </a:lnTo>
                  <a:lnTo>
                    <a:pt x="4860912" y="1953944"/>
                  </a:lnTo>
                  <a:lnTo>
                    <a:pt x="4863436" y="1953352"/>
                  </a:lnTo>
                  <a:lnTo>
                    <a:pt x="4865960" y="1952760"/>
                  </a:lnTo>
                  <a:lnTo>
                    <a:pt x="4886124" y="1947979"/>
                  </a:lnTo>
                  <a:lnTo>
                    <a:pt x="4888642" y="1947377"/>
                  </a:lnTo>
                  <a:lnTo>
                    <a:pt x="4926336" y="1938209"/>
                  </a:lnTo>
                  <a:lnTo>
                    <a:pt x="4946382" y="1933219"/>
                  </a:lnTo>
                  <a:lnTo>
                    <a:pt x="4948886" y="1932591"/>
                  </a:lnTo>
                  <a:lnTo>
                    <a:pt x="4983858" y="1923679"/>
                  </a:lnTo>
                  <a:lnTo>
                    <a:pt x="4986352" y="1923035"/>
                  </a:lnTo>
                  <a:lnTo>
                    <a:pt x="4988844" y="1922389"/>
                  </a:lnTo>
                  <a:lnTo>
                    <a:pt x="4991336" y="1921742"/>
                  </a:lnTo>
                  <a:lnTo>
                    <a:pt x="4993827" y="1921094"/>
                  </a:lnTo>
                  <a:lnTo>
                    <a:pt x="4996318" y="1920446"/>
                  </a:lnTo>
                  <a:lnTo>
                    <a:pt x="5008760" y="1917185"/>
                  </a:lnTo>
                  <a:lnTo>
                    <a:pt x="5011247" y="1916530"/>
                  </a:lnTo>
                  <a:lnTo>
                    <a:pt x="5048464" y="1906576"/>
                  </a:lnTo>
                  <a:lnTo>
                    <a:pt x="5070720" y="1900490"/>
                  </a:lnTo>
                  <a:lnTo>
                    <a:pt x="5073190" y="1899809"/>
                  </a:lnTo>
                  <a:lnTo>
                    <a:pt x="5075658" y="1899126"/>
                  </a:lnTo>
                  <a:lnTo>
                    <a:pt x="5078126" y="1898443"/>
                  </a:lnTo>
                  <a:lnTo>
                    <a:pt x="5080594" y="1897758"/>
                  </a:lnTo>
                  <a:lnTo>
                    <a:pt x="5083060" y="1897073"/>
                  </a:lnTo>
                  <a:lnTo>
                    <a:pt x="5085526" y="1896386"/>
                  </a:lnTo>
                  <a:lnTo>
                    <a:pt x="5087992" y="1895698"/>
                  </a:lnTo>
                  <a:lnTo>
                    <a:pt x="5090456" y="1895009"/>
                  </a:lnTo>
                  <a:lnTo>
                    <a:pt x="5092920" y="1894320"/>
                  </a:lnTo>
                  <a:lnTo>
                    <a:pt x="5105228" y="1890855"/>
                  </a:lnTo>
                  <a:lnTo>
                    <a:pt x="5107688" y="1890159"/>
                  </a:lnTo>
                  <a:lnTo>
                    <a:pt x="5132242" y="1883143"/>
                  </a:lnTo>
                  <a:lnTo>
                    <a:pt x="5134694" y="1882436"/>
                  </a:lnTo>
                  <a:lnTo>
                    <a:pt x="5149387" y="1878171"/>
                  </a:lnTo>
                  <a:lnTo>
                    <a:pt x="5151834" y="1877457"/>
                  </a:lnTo>
                  <a:lnTo>
                    <a:pt x="5154279" y="1876741"/>
                  </a:lnTo>
                  <a:lnTo>
                    <a:pt x="5156724" y="1876025"/>
                  </a:lnTo>
                  <a:lnTo>
                    <a:pt x="5159168" y="1875308"/>
                  </a:lnTo>
                  <a:lnTo>
                    <a:pt x="5161611" y="1874589"/>
                  </a:lnTo>
                  <a:lnTo>
                    <a:pt x="5164054" y="1873870"/>
                  </a:lnTo>
                  <a:lnTo>
                    <a:pt x="5166496" y="1873149"/>
                  </a:lnTo>
                  <a:lnTo>
                    <a:pt x="5168936" y="1872428"/>
                  </a:lnTo>
                  <a:lnTo>
                    <a:pt x="5171377" y="1871705"/>
                  </a:lnTo>
                  <a:lnTo>
                    <a:pt x="5173816" y="1870982"/>
                  </a:lnTo>
                  <a:lnTo>
                    <a:pt x="5176255" y="1870257"/>
                  </a:lnTo>
                  <a:lnTo>
                    <a:pt x="5178694" y="1869532"/>
                  </a:lnTo>
                  <a:lnTo>
                    <a:pt x="5195738" y="1864424"/>
                  </a:lnTo>
                  <a:lnTo>
                    <a:pt x="5198170" y="1863691"/>
                  </a:lnTo>
                  <a:lnTo>
                    <a:pt x="5236976" y="1851817"/>
                  </a:lnTo>
                  <a:lnTo>
                    <a:pt x="5275582" y="1839688"/>
                  </a:lnTo>
                  <a:lnTo>
                    <a:pt x="5313980" y="1827308"/>
                  </a:lnTo>
                  <a:lnTo>
                    <a:pt x="5352166" y="1814679"/>
                  </a:lnTo>
                  <a:lnTo>
                    <a:pt x="5390136" y="1801803"/>
                  </a:lnTo>
                  <a:lnTo>
                    <a:pt x="5427882" y="1788685"/>
                  </a:lnTo>
                  <a:lnTo>
                    <a:pt x="5465401" y="1775327"/>
                  </a:lnTo>
                  <a:lnTo>
                    <a:pt x="5502688" y="1761731"/>
                  </a:lnTo>
                  <a:lnTo>
                    <a:pt x="5539736" y="1747901"/>
                  </a:lnTo>
                  <a:lnTo>
                    <a:pt x="5576540" y="1733839"/>
                  </a:lnTo>
                  <a:lnTo>
                    <a:pt x="5613097" y="1719549"/>
                  </a:lnTo>
                  <a:lnTo>
                    <a:pt x="5649401" y="1705032"/>
                  </a:lnTo>
                  <a:lnTo>
                    <a:pt x="5660693" y="1700449"/>
                  </a:lnTo>
                  <a:lnTo>
                    <a:pt x="5662948" y="1699531"/>
                  </a:lnTo>
                  <a:lnTo>
                    <a:pt x="5665202" y="1698611"/>
                  </a:lnTo>
                  <a:lnTo>
                    <a:pt x="5667455" y="1697690"/>
                  </a:lnTo>
                  <a:lnTo>
                    <a:pt x="5669708" y="1696768"/>
                  </a:lnTo>
                  <a:lnTo>
                    <a:pt x="5671959" y="1695845"/>
                  </a:lnTo>
                  <a:lnTo>
                    <a:pt x="5674210" y="1694922"/>
                  </a:lnTo>
                  <a:lnTo>
                    <a:pt x="5685445" y="1690292"/>
                  </a:lnTo>
                  <a:lnTo>
                    <a:pt x="5687690" y="1689364"/>
                  </a:lnTo>
                  <a:lnTo>
                    <a:pt x="5689932" y="1688434"/>
                  </a:lnTo>
                  <a:lnTo>
                    <a:pt x="5692174" y="1687504"/>
                  </a:lnTo>
                  <a:lnTo>
                    <a:pt x="5694416" y="1686573"/>
                  </a:lnTo>
                  <a:lnTo>
                    <a:pt x="5718997" y="1676273"/>
                  </a:lnTo>
                  <a:lnTo>
                    <a:pt x="5721226" y="1675332"/>
                  </a:lnTo>
                  <a:lnTo>
                    <a:pt x="5747884" y="1663969"/>
                  </a:lnTo>
                  <a:lnTo>
                    <a:pt x="5750100" y="1663017"/>
                  </a:lnTo>
                  <a:lnTo>
                    <a:pt x="5752313" y="1662063"/>
                  </a:lnTo>
                  <a:lnTo>
                    <a:pt x="5754525" y="1661110"/>
                  </a:lnTo>
                  <a:lnTo>
                    <a:pt x="5756736" y="1660155"/>
                  </a:lnTo>
                  <a:lnTo>
                    <a:pt x="5758948" y="1659199"/>
                  </a:lnTo>
                  <a:lnTo>
                    <a:pt x="5761156" y="1658242"/>
                  </a:lnTo>
                  <a:lnTo>
                    <a:pt x="5763365" y="1657285"/>
                  </a:lnTo>
                  <a:lnTo>
                    <a:pt x="5765572" y="1656327"/>
                  </a:lnTo>
                  <a:lnTo>
                    <a:pt x="5767778" y="1655367"/>
                  </a:lnTo>
                  <a:lnTo>
                    <a:pt x="5769983" y="1654408"/>
                  </a:lnTo>
                  <a:lnTo>
                    <a:pt x="5772187" y="1653447"/>
                  </a:lnTo>
                  <a:lnTo>
                    <a:pt x="5774390" y="1652485"/>
                  </a:lnTo>
                  <a:lnTo>
                    <a:pt x="5776591" y="1651523"/>
                  </a:lnTo>
                  <a:lnTo>
                    <a:pt x="5778792" y="1650559"/>
                  </a:lnTo>
                  <a:lnTo>
                    <a:pt x="5780992" y="1649596"/>
                  </a:lnTo>
                  <a:lnTo>
                    <a:pt x="5783191" y="1648631"/>
                  </a:lnTo>
                  <a:lnTo>
                    <a:pt x="5785388" y="1647665"/>
                  </a:lnTo>
                  <a:lnTo>
                    <a:pt x="5787584" y="1646698"/>
                  </a:lnTo>
                  <a:lnTo>
                    <a:pt x="5789780" y="1645731"/>
                  </a:lnTo>
                  <a:lnTo>
                    <a:pt x="5824754" y="1630140"/>
                  </a:lnTo>
                  <a:lnTo>
                    <a:pt x="5831281" y="1627193"/>
                  </a:lnTo>
                  <a:lnTo>
                    <a:pt x="5833454" y="1626210"/>
                  </a:lnTo>
                  <a:lnTo>
                    <a:pt x="5844302" y="1621278"/>
                  </a:lnTo>
                  <a:lnTo>
                    <a:pt x="5846469" y="1620290"/>
                  </a:lnTo>
                  <a:lnTo>
                    <a:pt x="5857284" y="1615334"/>
                  </a:lnTo>
                  <a:lnTo>
                    <a:pt x="5859445" y="1614341"/>
                  </a:lnTo>
                  <a:lnTo>
                    <a:pt x="5861603" y="1613346"/>
                  </a:lnTo>
                  <a:lnTo>
                    <a:pt x="5863761" y="1612351"/>
                  </a:lnTo>
                  <a:lnTo>
                    <a:pt x="5865916" y="1611355"/>
                  </a:lnTo>
                  <a:lnTo>
                    <a:pt x="5895986" y="1597327"/>
                  </a:lnTo>
                  <a:lnTo>
                    <a:pt x="5898125" y="1596320"/>
                  </a:lnTo>
                  <a:lnTo>
                    <a:pt x="5934312" y="1579064"/>
                  </a:lnTo>
                  <a:lnTo>
                    <a:pt x="5957548" y="1567778"/>
                  </a:lnTo>
                  <a:lnTo>
                    <a:pt x="5959654" y="1566748"/>
                  </a:lnTo>
                  <a:lnTo>
                    <a:pt x="5961758" y="1565716"/>
                  </a:lnTo>
                  <a:lnTo>
                    <a:pt x="5963860" y="1564684"/>
                  </a:lnTo>
                  <a:lnTo>
                    <a:pt x="5965962" y="1563651"/>
                  </a:lnTo>
                  <a:lnTo>
                    <a:pt x="5968062" y="1562617"/>
                  </a:lnTo>
                  <a:lnTo>
                    <a:pt x="5970162" y="1561583"/>
                  </a:lnTo>
                  <a:lnTo>
                    <a:pt x="5972259" y="1560547"/>
                  </a:lnTo>
                  <a:lnTo>
                    <a:pt x="5974356" y="1559511"/>
                  </a:lnTo>
                  <a:lnTo>
                    <a:pt x="5976452" y="1558475"/>
                  </a:lnTo>
                  <a:lnTo>
                    <a:pt x="5991086" y="1551195"/>
                  </a:lnTo>
                  <a:lnTo>
                    <a:pt x="5993172" y="1550153"/>
                  </a:lnTo>
                  <a:lnTo>
                    <a:pt x="5995258" y="1549109"/>
                  </a:lnTo>
                  <a:lnTo>
                    <a:pt x="5997342" y="1548064"/>
                  </a:lnTo>
                  <a:lnTo>
                    <a:pt x="5999424" y="1547019"/>
                  </a:lnTo>
                  <a:lnTo>
                    <a:pt x="6001504" y="1545973"/>
                  </a:lnTo>
                  <a:lnTo>
                    <a:pt x="6003585" y="1544927"/>
                  </a:lnTo>
                  <a:lnTo>
                    <a:pt x="6005664" y="1543879"/>
                  </a:lnTo>
                  <a:lnTo>
                    <a:pt x="6007740" y="1542831"/>
                  </a:lnTo>
                  <a:lnTo>
                    <a:pt x="6009818" y="1541782"/>
                  </a:lnTo>
                  <a:lnTo>
                    <a:pt x="6024316" y="1534417"/>
                  </a:lnTo>
                  <a:lnTo>
                    <a:pt x="6026383" y="1533362"/>
                  </a:lnTo>
                  <a:lnTo>
                    <a:pt x="6053133" y="1519579"/>
                  </a:lnTo>
                  <a:lnTo>
                    <a:pt x="6055182" y="1518514"/>
                  </a:lnTo>
                  <a:lnTo>
                    <a:pt x="6057230" y="1517447"/>
                  </a:lnTo>
                  <a:lnTo>
                    <a:pt x="6059277" y="1516381"/>
                  </a:lnTo>
                  <a:lnTo>
                    <a:pt x="6061322" y="1515313"/>
                  </a:lnTo>
                  <a:lnTo>
                    <a:pt x="6075604" y="1507818"/>
                  </a:lnTo>
                  <a:lnTo>
                    <a:pt x="6077640" y="1506745"/>
                  </a:lnTo>
                  <a:lnTo>
                    <a:pt x="6095900" y="1497049"/>
                  </a:lnTo>
                  <a:lnTo>
                    <a:pt x="6097923" y="1495969"/>
                  </a:lnTo>
                  <a:lnTo>
                    <a:pt x="6099944" y="1494887"/>
                  </a:lnTo>
                  <a:lnTo>
                    <a:pt x="6101964" y="1493805"/>
                  </a:lnTo>
                  <a:lnTo>
                    <a:pt x="6103982" y="1492721"/>
                  </a:lnTo>
                  <a:lnTo>
                    <a:pt x="6106000" y="1491638"/>
                  </a:lnTo>
                  <a:lnTo>
                    <a:pt x="6108016" y="1490553"/>
                  </a:lnTo>
                  <a:lnTo>
                    <a:pt x="6110030" y="1489468"/>
                  </a:lnTo>
                  <a:lnTo>
                    <a:pt x="6112044" y="1488382"/>
                  </a:lnTo>
                  <a:lnTo>
                    <a:pt x="6114056" y="1487295"/>
                  </a:lnTo>
                  <a:lnTo>
                    <a:pt x="6116068" y="1486208"/>
                  </a:lnTo>
                  <a:lnTo>
                    <a:pt x="6118078" y="1485120"/>
                  </a:lnTo>
                  <a:lnTo>
                    <a:pt x="6120086" y="1484031"/>
                  </a:lnTo>
                  <a:lnTo>
                    <a:pt x="6122092" y="1482941"/>
                  </a:lnTo>
                  <a:lnTo>
                    <a:pt x="6124098" y="1481851"/>
                  </a:lnTo>
                  <a:lnTo>
                    <a:pt x="6134108" y="1476389"/>
                  </a:lnTo>
                  <a:lnTo>
                    <a:pt x="6136108" y="1475295"/>
                  </a:lnTo>
                  <a:lnTo>
                    <a:pt x="6138104" y="1474199"/>
                  </a:lnTo>
                  <a:lnTo>
                    <a:pt x="6140100" y="1473103"/>
                  </a:lnTo>
                  <a:lnTo>
                    <a:pt x="6142093" y="1472007"/>
                  </a:lnTo>
                  <a:lnTo>
                    <a:pt x="6144086" y="1470909"/>
                  </a:lnTo>
                  <a:lnTo>
                    <a:pt x="6146077" y="1469811"/>
                  </a:lnTo>
                  <a:lnTo>
                    <a:pt x="6148068" y="1468713"/>
                  </a:lnTo>
                  <a:lnTo>
                    <a:pt x="6159982" y="1462104"/>
                  </a:lnTo>
                  <a:lnTo>
                    <a:pt x="6161963" y="1461001"/>
                  </a:lnTo>
                  <a:lnTo>
                    <a:pt x="6171848" y="1455471"/>
                  </a:lnTo>
                  <a:lnTo>
                    <a:pt x="6173822" y="1454363"/>
                  </a:lnTo>
                  <a:lnTo>
                    <a:pt x="6201306" y="1438778"/>
                  </a:lnTo>
                  <a:lnTo>
                    <a:pt x="6203260" y="1437660"/>
                  </a:lnTo>
                  <a:lnTo>
                    <a:pt x="6220776" y="1427563"/>
                  </a:lnTo>
                  <a:lnTo>
                    <a:pt x="6222716" y="1426438"/>
                  </a:lnTo>
                  <a:lnTo>
                    <a:pt x="6224654" y="1425312"/>
                  </a:lnTo>
                  <a:lnTo>
                    <a:pt x="6226592" y="1424186"/>
                  </a:lnTo>
                  <a:lnTo>
                    <a:pt x="6228528" y="1423058"/>
                  </a:lnTo>
                  <a:lnTo>
                    <a:pt x="6230462" y="1421931"/>
                  </a:lnTo>
                  <a:lnTo>
                    <a:pt x="6232395" y="1420802"/>
                  </a:lnTo>
                  <a:lnTo>
                    <a:pt x="6234326" y="1419673"/>
                  </a:lnTo>
                  <a:lnTo>
                    <a:pt x="6236256" y="1418542"/>
                  </a:lnTo>
                  <a:lnTo>
                    <a:pt x="6238185" y="1417412"/>
                  </a:lnTo>
                  <a:lnTo>
                    <a:pt x="6263134" y="1402651"/>
                  </a:lnTo>
                  <a:lnTo>
                    <a:pt x="6265044" y="1401511"/>
                  </a:lnTo>
                  <a:lnTo>
                    <a:pt x="6280270" y="1392366"/>
                  </a:lnTo>
                  <a:lnTo>
                    <a:pt x="6282168" y="1391220"/>
                  </a:lnTo>
                  <a:lnTo>
                    <a:pt x="6284062" y="1390073"/>
                  </a:lnTo>
                  <a:lnTo>
                    <a:pt x="6285957" y="1388926"/>
                  </a:lnTo>
                  <a:lnTo>
                    <a:pt x="6287850" y="1387778"/>
                  </a:lnTo>
                  <a:lnTo>
                    <a:pt x="6321680" y="1367001"/>
                  </a:lnTo>
                  <a:lnTo>
                    <a:pt x="6340276" y="1355367"/>
                  </a:lnTo>
                  <a:lnTo>
                    <a:pt x="6342128" y="1354201"/>
                  </a:lnTo>
                  <a:lnTo>
                    <a:pt x="6343978" y="1353033"/>
                  </a:lnTo>
                  <a:lnTo>
                    <a:pt x="6345827" y="1351865"/>
                  </a:lnTo>
                  <a:lnTo>
                    <a:pt x="6347675" y="1350696"/>
                  </a:lnTo>
                  <a:lnTo>
                    <a:pt x="6349520" y="1349526"/>
                  </a:lnTo>
                  <a:lnTo>
                    <a:pt x="6351366" y="1348356"/>
                  </a:lnTo>
                  <a:lnTo>
                    <a:pt x="6353209" y="1347186"/>
                  </a:lnTo>
                  <a:lnTo>
                    <a:pt x="6355050" y="1346014"/>
                  </a:lnTo>
                  <a:lnTo>
                    <a:pt x="6356890" y="1344843"/>
                  </a:lnTo>
                  <a:lnTo>
                    <a:pt x="6358728" y="1343670"/>
                  </a:lnTo>
                  <a:lnTo>
                    <a:pt x="6360566" y="1342497"/>
                  </a:lnTo>
                  <a:lnTo>
                    <a:pt x="6362403" y="1341323"/>
                  </a:lnTo>
                  <a:lnTo>
                    <a:pt x="6373386" y="1334266"/>
                  </a:lnTo>
                  <a:lnTo>
                    <a:pt x="6375213" y="1333088"/>
                  </a:lnTo>
                  <a:lnTo>
                    <a:pt x="6377037" y="1331909"/>
                  </a:lnTo>
                  <a:lnTo>
                    <a:pt x="6378860" y="1330729"/>
                  </a:lnTo>
                  <a:lnTo>
                    <a:pt x="6380680" y="1329549"/>
                  </a:lnTo>
                  <a:lnTo>
                    <a:pt x="6382501" y="1328369"/>
                  </a:lnTo>
                  <a:lnTo>
                    <a:pt x="6384320" y="1327187"/>
                  </a:lnTo>
                  <a:lnTo>
                    <a:pt x="6386136" y="1326005"/>
                  </a:lnTo>
                  <a:lnTo>
                    <a:pt x="6387952" y="1324823"/>
                  </a:lnTo>
                  <a:lnTo>
                    <a:pt x="6389766" y="1323639"/>
                  </a:lnTo>
                  <a:lnTo>
                    <a:pt x="6391578" y="1322455"/>
                  </a:lnTo>
                  <a:lnTo>
                    <a:pt x="6393390" y="1321271"/>
                  </a:lnTo>
                  <a:lnTo>
                    <a:pt x="6418588" y="1304623"/>
                  </a:lnTo>
                  <a:lnTo>
                    <a:pt x="6420378" y="1303429"/>
                  </a:lnTo>
                  <a:lnTo>
                    <a:pt x="6422165" y="1302235"/>
                  </a:lnTo>
                  <a:lnTo>
                    <a:pt x="6423950" y="1301041"/>
                  </a:lnTo>
                  <a:lnTo>
                    <a:pt x="6425734" y="1299845"/>
                  </a:lnTo>
                  <a:lnTo>
                    <a:pt x="6427518" y="1298649"/>
                  </a:lnTo>
                  <a:lnTo>
                    <a:pt x="6429298" y="1297452"/>
                  </a:lnTo>
                  <a:lnTo>
                    <a:pt x="6431079" y="1296255"/>
                  </a:lnTo>
                  <a:lnTo>
                    <a:pt x="6432858" y="1295057"/>
                  </a:lnTo>
                  <a:lnTo>
                    <a:pt x="6454080" y="1280634"/>
                  </a:lnTo>
                  <a:lnTo>
                    <a:pt x="6455839" y="1279429"/>
                  </a:lnTo>
                  <a:lnTo>
                    <a:pt x="6469854" y="1269761"/>
                  </a:lnTo>
                  <a:lnTo>
                    <a:pt x="6471600" y="1268550"/>
                  </a:lnTo>
                  <a:lnTo>
                    <a:pt x="6473344" y="1267339"/>
                  </a:lnTo>
                  <a:lnTo>
                    <a:pt x="6475085" y="1266126"/>
                  </a:lnTo>
                  <a:lnTo>
                    <a:pt x="6476826" y="1264914"/>
                  </a:lnTo>
                  <a:lnTo>
                    <a:pt x="6485504" y="1258841"/>
                  </a:lnTo>
                  <a:lnTo>
                    <a:pt x="6487236" y="1257625"/>
                  </a:lnTo>
                  <a:lnTo>
                    <a:pt x="6506178" y="1244206"/>
                  </a:lnTo>
                  <a:lnTo>
                    <a:pt x="6507892" y="1242983"/>
                  </a:lnTo>
                  <a:lnTo>
                    <a:pt x="6509602" y="1241759"/>
                  </a:lnTo>
                  <a:lnTo>
                    <a:pt x="6511312" y="1240535"/>
                  </a:lnTo>
                  <a:lnTo>
                    <a:pt x="6513020" y="1239310"/>
                  </a:lnTo>
                  <a:lnTo>
                    <a:pt x="6514727" y="1238084"/>
                  </a:lnTo>
                  <a:lnTo>
                    <a:pt x="6516432" y="1236858"/>
                  </a:lnTo>
                  <a:lnTo>
                    <a:pt x="6518135" y="1235632"/>
                  </a:lnTo>
                  <a:lnTo>
                    <a:pt x="6519836" y="1234404"/>
                  </a:lnTo>
                  <a:lnTo>
                    <a:pt x="6521538" y="1233176"/>
                  </a:lnTo>
                  <a:lnTo>
                    <a:pt x="6523236" y="1231948"/>
                  </a:lnTo>
                  <a:lnTo>
                    <a:pt x="6524933" y="1230719"/>
                  </a:lnTo>
                  <a:lnTo>
                    <a:pt x="6526628" y="1229490"/>
                  </a:lnTo>
                  <a:lnTo>
                    <a:pt x="6528322" y="1228259"/>
                  </a:lnTo>
                  <a:lnTo>
                    <a:pt x="6530015" y="1227029"/>
                  </a:lnTo>
                  <a:lnTo>
                    <a:pt x="6561872" y="1203539"/>
                  </a:lnTo>
                  <a:lnTo>
                    <a:pt x="6578406" y="1191096"/>
                  </a:lnTo>
                  <a:lnTo>
                    <a:pt x="6580052" y="1189849"/>
                  </a:lnTo>
                  <a:lnTo>
                    <a:pt x="6581694" y="1188601"/>
                  </a:lnTo>
                  <a:lnTo>
                    <a:pt x="6583336" y="1187353"/>
                  </a:lnTo>
                  <a:lnTo>
                    <a:pt x="6584976" y="1186104"/>
                  </a:lnTo>
                  <a:lnTo>
                    <a:pt x="6596410" y="1177346"/>
                  </a:lnTo>
                  <a:lnTo>
                    <a:pt x="6598038" y="1176093"/>
                  </a:lnTo>
                  <a:lnTo>
                    <a:pt x="6607764" y="1168562"/>
                  </a:lnTo>
                  <a:lnTo>
                    <a:pt x="6609381" y="1167305"/>
                  </a:lnTo>
                  <a:lnTo>
                    <a:pt x="6610994" y="1166048"/>
                  </a:lnTo>
                  <a:lnTo>
                    <a:pt x="6612606" y="1164789"/>
                  </a:lnTo>
                  <a:lnTo>
                    <a:pt x="6614218" y="1163531"/>
                  </a:lnTo>
                  <a:lnTo>
                    <a:pt x="6615826" y="1162272"/>
                  </a:lnTo>
                  <a:lnTo>
                    <a:pt x="6617434" y="1161013"/>
                  </a:lnTo>
                  <a:lnTo>
                    <a:pt x="6619039" y="1159752"/>
                  </a:lnTo>
                  <a:lnTo>
                    <a:pt x="6649236" y="1135710"/>
                  </a:lnTo>
                  <a:lnTo>
                    <a:pt x="6652380" y="1133168"/>
                  </a:lnTo>
                  <a:lnTo>
                    <a:pt x="6653950" y="1131897"/>
                  </a:lnTo>
                  <a:lnTo>
                    <a:pt x="6655518" y="1130625"/>
                  </a:lnTo>
                  <a:lnTo>
                    <a:pt x="6657084" y="1129352"/>
                  </a:lnTo>
                  <a:lnTo>
                    <a:pt x="6658648" y="1128079"/>
                  </a:lnTo>
                  <a:lnTo>
                    <a:pt x="6660210" y="1126805"/>
                  </a:lnTo>
                  <a:lnTo>
                    <a:pt x="6661772" y="1125531"/>
                  </a:lnTo>
                  <a:lnTo>
                    <a:pt x="6663331" y="1124256"/>
                  </a:lnTo>
                  <a:lnTo>
                    <a:pt x="6664889" y="1122981"/>
                  </a:lnTo>
                  <a:lnTo>
                    <a:pt x="6666444" y="1121705"/>
                  </a:lnTo>
                  <a:lnTo>
                    <a:pt x="6667999" y="1120429"/>
                  </a:lnTo>
                  <a:lnTo>
                    <a:pt x="6678832" y="1111482"/>
                  </a:lnTo>
                  <a:lnTo>
                    <a:pt x="6680374" y="1110202"/>
                  </a:lnTo>
                  <a:lnTo>
                    <a:pt x="6681912" y="1108921"/>
                  </a:lnTo>
                  <a:lnTo>
                    <a:pt x="6683450" y="1107640"/>
                  </a:lnTo>
                  <a:lnTo>
                    <a:pt x="6684986" y="1106358"/>
                  </a:lnTo>
                  <a:lnTo>
                    <a:pt x="6686520" y="1105076"/>
                  </a:lnTo>
                  <a:lnTo>
                    <a:pt x="6688052" y="1103793"/>
                  </a:lnTo>
                  <a:lnTo>
                    <a:pt x="6689584" y="1102510"/>
                  </a:lnTo>
                  <a:lnTo>
                    <a:pt x="6691112" y="1101226"/>
                  </a:lnTo>
                  <a:lnTo>
                    <a:pt x="6692640" y="1099942"/>
                  </a:lnTo>
                  <a:lnTo>
                    <a:pt x="6694166" y="1098657"/>
                  </a:lnTo>
                  <a:lnTo>
                    <a:pt x="6722828" y="1074155"/>
                  </a:lnTo>
                  <a:lnTo>
                    <a:pt x="6724320" y="1072861"/>
                  </a:lnTo>
                  <a:lnTo>
                    <a:pt x="6731750" y="1066382"/>
                  </a:lnTo>
                  <a:lnTo>
                    <a:pt x="6733232" y="1065085"/>
                  </a:lnTo>
                  <a:lnTo>
                    <a:pt x="6762486" y="1039040"/>
                  </a:lnTo>
                  <a:lnTo>
                    <a:pt x="6769690" y="1032500"/>
                  </a:lnTo>
                  <a:lnTo>
                    <a:pt x="6771126" y="1031191"/>
                  </a:lnTo>
                  <a:lnTo>
                    <a:pt x="6795258" y="1008861"/>
                  </a:lnTo>
                  <a:lnTo>
                    <a:pt x="6796662" y="1007544"/>
                  </a:lnTo>
                  <a:lnTo>
                    <a:pt x="6824356" y="981100"/>
                  </a:lnTo>
                  <a:lnTo>
                    <a:pt x="6852653" y="953149"/>
                  </a:lnTo>
                  <a:lnTo>
                    <a:pt x="6880137" y="925015"/>
                  </a:lnTo>
                  <a:lnTo>
                    <a:pt x="6906798" y="896703"/>
                  </a:lnTo>
                  <a:lnTo>
                    <a:pt x="6919200" y="883161"/>
                  </a:lnTo>
                  <a:lnTo>
                    <a:pt x="6920431" y="881805"/>
                  </a:lnTo>
                  <a:lnTo>
                    <a:pt x="6921658" y="880448"/>
                  </a:lnTo>
                  <a:lnTo>
                    <a:pt x="6922885" y="879091"/>
                  </a:lnTo>
                  <a:lnTo>
                    <a:pt x="6924109" y="877734"/>
                  </a:lnTo>
                  <a:lnTo>
                    <a:pt x="6925330" y="876376"/>
                  </a:lnTo>
                  <a:lnTo>
                    <a:pt x="6926552" y="875018"/>
                  </a:lnTo>
                  <a:lnTo>
                    <a:pt x="6951732" y="846410"/>
                  </a:lnTo>
                  <a:lnTo>
                    <a:pt x="6977194" y="816269"/>
                  </a:lnTo>
                  <a:lnTo>
                    <a:pt x="7001701" y="785960"/>
                  </a:lnTo>
                  <a:lnTo>
                    <a:pt x="7025242" y="755492"/>
                  </a:lnTo>
                  <a:lnTo>
                    <a:pt x="7042762" y="731843"/>
                  </a:lnTo>
                  <a:lnTo>
                    <a:pt x="7043776" y="730449"/>
                  </a:lnTo>
                  <a:lnTo>
                    <a:pt x="7066488" y="698308"/>
                  </a:lnTo>
                  <a:lnTo>
                    <a:pt x="7088102" y="666015"/>
                  </a:lnTo>
                  <a:lnTo>
                    <a:pt x="7097152" y="651929"/>
                  </a:lnTo>
                  <a:lnTo>
                    <a:pt x="7098046" y="650519"/>
                  </a:lnTo>
                  <a:lnTo>
                    <a:pt x="7118008" y="618017"/>
                  </a:lnTo>
                  <a:lnTo>
                    <a:pt x="7137624" y="583963"/>
                  </a:lnTo>
                  <a:lnTo>
                    <a:pt x="7153012" y="555483"/>
                  </a:lnTo>
                  <a:lnTo>
                    <a:pt x="7153760" y="554057"/>
                  </a:lnTo>
                  <a:lnTo>
                    <a:pt x="7154502" y="552630"/>
                  </a:lnTo>
                  <a:lnTo>
                    <a:pt x="7155245" y="551203"/>
                  </a:lnTo>
                  <a:lnTo>
                    <a:pt x="7155984" y="549776"/>
                  </a:lnTo>
                  <a:lnTo>
                    <a:pt x="7173072" y="515466"/>
                  </a:lnTo>
                  <a:lnTo>
                    <a:pt x="7189498" y="479607"/>
                  </a:lnTo>
                  <a:lnTo>
                    <a:pt x="7204502" y="443634"/>
                  </a:lnTo>
                  <a:lnTo>
                    <a:pt x="7218066" y="407561"/>
                  </a:lnTo>
                  <a:lnTo>
                    <a:pt x="7230170" y="371397"/>
                  </a:lnTo>
                  <a:lnTo>
                    <a:pt x="7241188" y="333702"/>
                  </a:lnTo>
                  <a:lnTo>
                    <a:pt x="7241968" y="330799"/>
                  </a:lnTo>
                  <a:lnTo>
                    <a:pt x="7242356" y="329347"/>
                  </a:lnTo>
                  <a:lnTo>
                    <a:pt x="7245726" y="316278"/>
                  </a:lnTo>
                  <a:lnTo>
                    <a:pt x="7246090" y="314826"/>
                  </a:lnTo>
                  <a:lnTo>
                    <a:pt x="7254664" y="277024"/>
                  </a:lnTo>
                  <a:lnTo>
                    <a:pt x="7261580" y="239168"/>
                  </a:lnTo>
                  <a:lnTo>
                    <a:pt x="7266819" y="201267"/>
                  </a:lnTo>
                  <a:lnTo>
                    <a:pt x="7270458" y="161877"/>
                  </a:lnTo>
                  <a:lnTo>
                    <a:pt x="7272003" y="131226"/>
                  </a:lnTo>
                  <a:lnTo>
                    <a:pt x="7272020" y="130150"/>
                  </a:lnTo>
                </a:path>
              </a:pathLst>
            </a:custGeom>
            <a:noFill/>
            <a:ln cap="flat" cmpd="sng" w="25375">
              <a:solidFill>
                <a:srgbClr val="00B05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402" name="Google Shape;2402;p68"/>
            <p:cNvSpPr/>
            <p:nvPr/>
          </p:nvSpPr>
          <p:spPr>
            <a:xfrm>
              <a:off x="7675549" y="2455275"/>
              <a:ext cx="107373" cy="103093"/>
            </a:xfrm>
            <a:custGeom>
              <a:rect b="b" l="l" r="r" t="t"/>
              <a:pathLst>
                <a:path extrusionOk="0" h="116839" w="118109">
                  <a:moveTo>
                    <a:pt x="88887" y="50402"/>
                  </a:moveTo>
                  <a:lnTo>
                    <a:pt x="59747" y="50402"/>
                  </a:lnTo>
                  <a:lnTo>
                    <a:pt x="95754" y="114432"/>
                  </a:lnTo>
                  <a:lnTo>
                    <a:pt x="103497" y="116601"/>
                  </a:lnTo>
                  <a:lnTo>
                    <a:pt x="115723" y="109725"/>
                  </a:lnTo>
                  <a:lnTo>
                    <a:pt x="117894" y="101982"/>
                  </a:lnTo>
                  <a:lnTo>
                    <a:pt x="88887" y="50402"/>
                  </a:lnTo>
                  <a:close/>
                </a:path>
                <a:path extrusionOk="0" h="116839" w="118109">
                  <a:moveTo>
                    <a:pt x="60543" y="0"/>
                  </a:moveTo>
                  <a:lnTo>
                    <a:pt x="0" y="100119"/>
                  </a:lnTo>
                  <a:lnTo>
                    <a:pt x="1922" y="107927"/>
                  </a:lnTo>
                  <a:lnTo>
                    <a:pt x="13926" y="115186"/>
                  </a:lnTo>
                  <a:lnTo>
                    <a:pt x="21734" y="113262"/>
                  </a:lnTo>
                  <a:lnTo>
                    <a:pt x="59747" y="50402"/>
                  </a:lnTo>
                  <a:lnTo>
                    <a:pt x="88887" y="50402"/>
                  </a:lnTo>
                  <a:lnTo>
                    <a:pt x="60543" y="0"/>
                  </a:lnTo>
                  <a:close/>
                </a:path>
              </a:pathLst>
            </a:custGeom>
            <a:solidFill>
              <a:srgbClr val="6095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403" name="Google Shape;2403;p68"/>
            <p:cNvSpPr/>
            <p:nvPr/>
          </p:nvSpPr>
          <p:spPr>
            <a:xfrm>
              <a:off x="4742032" y="1316589"/>
              <a:ext cx="438307" cy="425416"/>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404" name="Google Shape;2404;p68"/>
            <p:cNvSpPr/>
            <p:nvPr/>
          </p:nvSpPr>
          <p:spPr>
            <a:xfrm>
              <a:off x="4786500" y="1341169"/>
              <a:ext cx="346364" cy="336176"/>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405" name="Google Shape;2405;p68"/>
            <p:cNvSpPr/>
            <p:nvPr/>
          </p:nvSpPr>
          <p:spPr>
            <a:xfrm>
              <a:off x="4786500" y="1341170"/>
              <a:ext cx="346364" cy="336176"/>
            </a:xfrm>
            <a:custGeom>
              <a:rect b="b" l="l" r="r" t="t"/>
              <a:pathLst>
                <a:path extrusionOk="0" h="381000" w="381000">
                  <a:moveTo>
                    <a:pt x="0" y="0"/>
                  </a:moveTo>
                  <a:lnTo>
                    <a:pt x="380999" y="0"/>
                  </a:lnTo>
                  <a:lnTo>
                    <a:pt x="380999" y="380999"/>
                  </a:lnTo>
                  <a:lnTo>
                    <a:pt x="0" y="380999"/>
                  </a:lnTo>
                  <a:lnTo>
                    <a:pt x="0" y="0"/>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406" name="Google Shape;2406;p68"/>
            <p:cNvSpPr/>
            <p:nvPr/>
          </p:nvSpPr>
          <p:spPr>
            <a:xfrm>
              <a:off x="4908286" y="1103881"/>
              <a:ext cx="2686522" cy="1169894"/>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407" name="Google Shape;2407;p68"/>
            <p:cNvSpPr/>
            <p:nvPr/>
          </p:nvSpPr>
          <p:spPr>
            <a:xfrm>
              <a:off x="4959682" y="1139465"/>
              <a:ext cx="2501900" cy="965387"/>
            </a:xfrm>
            <a:custGeom>
              <a:rect b="b" l="l" r="r" t="t"/>
              <a:pathLst>
                <a:path extrusionOk="0" h="1094105" w="2752090">
                  <a:moveTo>
                    <a:pt x="0" y="228598"/>
                  </a:moveTo>
                  <a:lnTo>
                    <a:pt x="19043" y="195219"/>
                  </a:lnTo>
                  <a:lnTo>
                    <a:pt x="50712" y="173825"/>
                  </a:lnTo>
                  <a:lnTo>
                    <a:pt x="85381" y="157341"/>
                  </a:lnTo>
                  <a:lnTo>
                    <a:pt x="121803" y="143405"/>
                  </a:lnTo>
                  <a:lnTo>
                    <a:pt x="158850" y="131321"/>
                  </a:lnTo>
                  <a:lnTo>
                    <a:pt x="195714" y="120721"/>
                  </a:lnTo>
                  <a:lnTo>
                    <a:pt x="233451" y="110966"/>
                  </a:lnTo>
                  <a:lnTo>
                    <a:pt x="271409" y="102035"/>
                  </a:lnTo>
                  <a:lnTo>
                    <a:pt x="309014" y="93900"/>
                  </a:lnTo>
                  <a:lnTo>
                    <a:pt x="331962" y="89237"/>
                  </a:lnTo>
                  <a:lnTo>
                    <a:pt x="333332" y="88965"/>
                  </a:lnTo>
                  <a:lnTo>
                    <a:pt x="371154" y="81737"/>
                  </a:lnTo>
                  <a:lnTo>
                    <a:pt x="409038" y="74984"/>
                  </a:lnTo>
                  <a:lnTo>
                    <a:pt x="446756" y="68694"/>
                  </a:lnTo>
                  <a:lnTo>
                    <a:pt x="485677" y="62612"/>
                  </a:lnTo>
                  <a:lnTo>
                    <a:pt x="524118" y="56980"/>
                  </a:lnTo>
                  <a:lnTo>
                    <a:pt x="561897" y="51779"/>
                  </a:lnTo>
                  <a:lnTo>
                    <a:pt x="600549" y="46779"/>
                  </a:lnTo>
                  <a:lnTo>
                    <a:pt x="640027" y="41988"/>
                  </a:lnTo>
                  <a:lnTo>
                    <a:pt x="678517" y="37608"/>
                  </a:lnTo>
                  <a:lnTo>
                    <a:pt x="717680" y="33433"/>
                  </a:lnTo>
                  <a:lnTo>
                    <a:pt x="755651" y="29645"/>
                  </a:lnTo>
                  <a:lnTo>
                    <a:pt x="794161" y="26056"/>
                  </a:lnTo>
                  <a:lnTo>
                    <a:pt x="833176" y="22672"/>
                  </a:lnTo>
                  <a:lnTo>
                    <a:pt x="874549" y="19353"/>
                  </a:lnTo>
                  <a:lnTo>
                    <a:pt x="912572" y="16541"/>
                  </a:lnTo>
                  <a:lnTo>
                    <a:pt x="950955" y="13932"/>
                  </a:lnTo>
                  <a:lnTo>
                    <a:pt x="989667" y="11530"/>
                  </a:lnTo>
                  <a:lnTo>
                    <a:pt x="1028678" y="9339"/>
                  </a:lnTo>
                  <a:lnTo>
                    <a:pt x="1067956" y="7366"/>
                  </a:lnTo>
                  <a:lnTo>
                    <a:pt x="1107471" y="5615"/>
                  </a:lnTo>
                  <a:lnTo>
                    <a:pt x="1147192" y="4091"/>
                  </a:lnTo>
                  <a:lnTo>
                    <a:pt x="1187088" y="2800"/>
                  </a:lnTo>
                  <a:lnTo>
                    <a:pt x="1227129" y="1747"/>
                  </a:lnTo>
                  <a:lnTo>
                    <a:pt x="1267283" y="936"/>
                  </a:lnTo>
                  <a:lnTo>
                    <a:pt x="1307520" y="373"/>
                  </a:lnTo>
                  <a:lnTo>
                    <a:pt x="1347810" y="63"/>
                  </a:lnTo>
                  <a:lnTo>
                    <a:pt x="1376028" y="0"/>
                  </a:lnTo>
                  <a:lnTo>
                    <a:pt x="1378043" y="1"/>
                  </a:lnTo>
                  <a:lnTo>
                    <a:pt x="1416336" y="635"/>
                  </a:lnTo>
                  <a:lnTo>
                    <a:pt x="1454600" y="2403"/>
                  </a:lnTo>
                  <a:lnTo>
                    <a:pt x="1492811" y="5282"/>
                  </a:lnTo>
                  <a:lnTo>
                    <a:pt x="1530941" y="9251"/>
                  </a:lnTo>
                  <a:lnTo>
                    <a:pt x="1568965" y="14289"/>
                  </a:lnTo>
                  <a:lnTo>
                    <a:pt x="1606855" y="20374"/>
                  </a:lnTo>
                  <a:lnTo>
                    <a:pt x="1644585" y="27485"/>
                  </a:lnTo>
                  <a:lnTo>
                    <a:pt x="1682130" y="35600"/>
                  </a:lnTo>
                  <a:lnTo>
                    <a:pt x="1719462" y="44698"/>
                  </a:lnTo>
                  <a:lnTo>
                    <a:pt x="1756555" y="54758"/>
                  </a:lnTo>
                  <a:lnTo>
                    <a:pt x="1793384" y="65757"/>
                  </a:lnTo>
                  <a:lnTo>
                    <a:pt x="1829920" y="77676"/>
                  </a:lnTo>
                  <a:lnTo>
                    <a:pt x="1866139" y="90491"/>
                  </a:lnTo>
                  <a:lnTo>
                    <a:pt x="1902014" y="104183"/>
                  </a:lnTo>
                  <a:lnTo>
                    <a:pt x="1937518" y="118728"/>
                  </a:lnTo>
                  <a:lnTo>
                    <a:pt x="1972625" y="134106"/>
                  </a:lnTo>
                  <a:lnTo>
                    <a:pt x="2007309" y="150296"/>
                  </a:lnTo>
                  <a:lnTo>
                    <a:pt x="2041544" y="167275"/>
                  </a:lnTo>
                  <a:lnTo>
                    <a:pt x="2075302" y="185023"/>
                  </a:lnTo>
                  <a:lnTo>
                    <a:pt x="2110294" y="204512"/>
                  </a:lnTo>
                  <a:lnTo>
                    <a:pt x="2144699" y="224804"/>
                  </a:lnTo>
                  <a:lnTo>
                    <a:pt x="2178484" y="245874"/>
                  </a:lnTo>
                  <a:lnTo>
                    <a:pt x="2211622" y="267696"/>
                  </a:lnTo>
                  <a:lnTo>
                    <a:pt x="2244079" y="290245"/>
                  </a:lnTo>
                  <a:lnTo>
                    <a:pt x="2275825" y="313498"/>
                  </a:lnTo>
                  <a:lnTo>
                    <a:pt x="2306831" y="337429"/>
                  </a:lnTo>
                  <a:lnTo>
                    <a:pt x="2337065" y="362012"/>
                  </a:lnTo>
                  <a:lnTo>
                    <a:pt x="2366496" y="387222"/>
                  </a:lnTo>
                  <a:lnTo>
                    <a:pt x="2395093" y="413036"/>
                  </a:lnTo>
                  <a:lnTo>
                    <a:pt x="2422827" y="439427"/>
                  </a:lnTo>
                  <a:lnTo>
                    <a:pt x="2450983" y="467732"/>
                  </a:lnTo>
                  <a:lnTo>
                    <a:pt x="2478117" y="496618"/>
                  </a:lnTo>
                  <a:lnTo>
                    <a:pt x="2504192" y="526054"/>
                  </a:lnTo>
                  <a:lnTo>
                    <a:pt x="2529175" y="556014"/>
                  </a:lnTo>
                  <a:lnTo>
                    <a:pt x="2553027" y="586467"/>
                  </a:lnTo>
                  <a:lnTo>
                    <a:pt x="2575716" y="617384"/>
                  </a:lnTo>
                  <a:lnTo>
                    <a:pt x="2598196" y="650241"/>
                  </a:lnTo>
                  <a:lnTo>
                    <a:pt x="2619318" y="683542"/>
                  </a:lnTo>
                  <a:lnTo>
                    <a:pt x="2639041" y="717255"/>
                  </a:lnTo>
                  <a:lnTo>
                    <a:pt x="2657323" y="751346"/>
                  </a:lnTo>
                  <a:lnTo>
                    <a:pt x="2674125" y="785782"/>
                  </a:lnTo>
                  <a:lnTo>
                    <a:pt x="2690063" y="822116"/>
                  </a:lnTo>
                  <a:lnTo>
                    <a:pt x="2704289" y="858753"/>
                  </a:lnTo>
                  <a:lnTo>
                    <a:pt x="2716758" y="895654"/>
                  </a:lnTo>
                  <a:lnTo>
                    <a:pt x="2727424" y="932782"/>
                  </a:lnTo>
                  <a:lnTo>
                    <a:pt x="2736238" y="970098"/>
                  </a:lnTo>
                  <a:lnTo>
                    <a:pt x="2743412" y="1009197"/>
                  </a:lnTo>
                  <a:lnTo>
                    <a:pt x="2748467" y="1048416"/>
                  </a:lnTo>
                  <a:lnTo>
                    <a:pt x="2751349" y="1087713"/>
                  </a:lnTo>
                  <a:lnTo>
                    <a:pt x="2751554" y="1092628"/>
                  </a:lnTo>
                  <a:lnTo>
                    <a:pt x="2751574" y="1093649"/>
                  </a:lnTo>
                </a:path>
              </a:pathLst>
            </a:custGeom>
            <a:noFill/>
            <a:ln cap="flat" cmpd="sng" w="25375">
              <a:solidFill>
                <a:srgbClr val="6095C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408" name="Google Shape;2408;p68"/>
            <p:cNvSpPr/>
            <p:nvPr/>
          </p:nvSpPr>
          <p:spPr>
            <a:xfrm>
              <a:off x="7406211" y="2023676"/>
              <a:ext cx="107373" cy="103093"/>
            </a:xfrm>
            <a:custGeom>
              <a:rect b="b" l="l" r="r" t="t"/>
              <a:pathLst>
                <a:path extrusionOk="0" h="116839" w="118109">
                  <a:moveTo>
                    <a:pt x="13877" y="1710"/>
                  </a:moveTo>
                  <a:lnTo>
                    <a:pt x="1897" y="9009"/>
                  </a:lnTo>
                  <a:lnTo>
                    <a:pt x="0" y="16823"/>
                  </a:lnTo>
                  <a:lnTo>
                    <a:pt x="60873" y="116743"/>
                  </a:lnTo>
                  <a:lnTo>
                    <a:pt x="88998" y="66342"/>
                  </a:lnTo>
                  <a:lnTo>
                    <a:pt x="59910" y="66342"/>
                  </a:lnTo>
                  <a:lnTo>
                    <a:pt x="21691" y="3608"/>
                  </a:lnTo>
                  <a:lnTo>
                    <a:pt x="13877" y="1710"/>
                  </a:lnTo>
                  <a:close/>
                </a:path>
                <a:path extrusionOk="0" h="116839" w="118109">
                  <a:moveTo>
                    <a:pt x="103442" y="0"/>
                  </a:moveTo>
                  <a:lnTo>
                    <a:pt x="95707" y="2194"/>
                  </a:lnTo>
                  <a:lnTo>
                    <a:pt x="59910" y="66342"/>
                  </a:lnTo>
                  <a:lnTo>
                    <a:pt x="88998" y="66342"/>
                  </a:lnTo>
                  <a:lnTo>
                    <a:pt x="117886" y="14571"/>
                  </a:lnTo>
                  <a:lnTo>
                    <a:pt x="115691" y="6835"/>
                  </a:lnTo>
                  <a:lnTo>
                    <a:pt x="103442" y="0"/>
                  </a:lnTo>
                  <a:close/>
                </a:path>
              </a:pathLst>
            </a:custGeom>
            <a:solidFill>
              <a:srgbClr val="6095C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409" name="Google Shape;2409;p68"/>
            <p:cNvSpPr/>
            <p:nvPr/>
          </p:nvSpPr>
          <p:spPr>
            <a:xfrm>
              <a:off x="7220737" y="2101408"/>
              <a:ext cx="479871" cy="1477954"/>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410" name="Google Shape;2410;p68"/>
            <p:cNvSpPr/>
            <p:nvPr/>
          </p:nvSpPr>
          <p:spPr>
            <a:xfrm>
              <a:off x="7268165" y="2126684"/>
              <a:ext cx="386773" cy="1388511"/>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411" name="Google Shape;2411;p68"/>
            <p:cNvSpPr/>
            <p:nvPr/>
          </p:nvSpPr>
          <p:spPr>
            <a:xfrm>
              <a:off x="7268165" y="2126685"/>
              <a:ext cx="386773" cy="1388969"/>
            </a:xfrm>
            <a:custGeom>
              <a:rect b="b" l="l" r="r" t="t"/>
              <a:pathLst>
                <a:path extrusionOk="0" h="1574164" w="425450">
                  <a:moveTo>
                    <a:pt x="0" y="0"/>
                  </a:moveTo>
                  <a:lnTo>
                    <a:pt x="425449" y="0"/>
                  </a:lnTo>
                  <a:lnTo>
                    <a:pt x="425449" y="1573647"/>
                  </a:lnTo>
                  <a:lnTo>
                    <a:pt x="0" y="1573647"/>
                  </a:lnTo>
                  <a:lnTo>
                    <a:pt x="0" y="0"/>
                  </a:lnTo>
                  <a:close/>
                </a:path>
              </a:pathLst>
            </a:custGeom>
            <a:noFill/>
            <a:ln cap="flat" cmpd="sng" w="9525">
              <a:solidFill>
                <a:srgbClr val="5B92C7"/>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412" name="Google Shape;2412;p68"/>
            <p:cNvSpPr/>
            <p:nvPr/>
          </p:nvSpPr>
          <p:spPr>
            <a:xfrm>
              <a:off x="5195455" y="1254244"/>
              <a:ext cx="94463" cy="2820214"/>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413" name="Google Shape;2413;p68"/>
            <p:cNvSpPr/>
            <p:nvPr/>
          </p:nvSpPr>
          <p:spPr>
            <a:xfrm>
              <a:off x="5243465" y="1277472"/>
              <a:ext cx="0" cy="2740399"/>
            </a:xfrm>
            <a:custGeom>
              <a:rect b="b" l="l" r="r" t="t"/>
              <a:pathLst>
                <a:path extrusionOk="0" h="3105785" w="120000">
                  <a:moveTo>
                    <a:pt x="0" y="0"/>
                  </a:moveTo>
                  <a:lnTo>
                    <a:pt x="0" y="3105482"/>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414" name="Google Shape;2414;p68"/>
            <p:cNvSpPr/>
            <p:nvPr/>
          </p:nvSpPr>
          <p:spPr>
            <a:xfrm>
              <a:off x="1364042" y="1962048"/>
              <a:ext cx="94463" cy="1628316"/>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415" name="Google Shape;2415;p68"/>
            <p:cNvSpPr/>
            <p:nvPr/>
          </p:nvSpPr>
          <p:spPr>
            <a:xfrm>
              <a:off x="1409760" y="1984629"/>
              <a:ext cx="0" cy="1546412"/>
            </a:xfrm>
            <a:custGeom>
              <a:rect b="b" l="l" r="r" t="t"/>
              <a:pathLst>
                <a:path extrusionOk="0" h="1752600" w="120000">
                  <a:moveTo>
                    <a:pt x="0" y="0"/>
                  </a:moveTo>
                  <a:lnTo>
                    <a:pt x="0" y="175259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416" name="Google Shape;2416;p68"/>
            <p:cNvSpPr/>
            <p:nvPr/>
          </p:nvSpPr>
          <p:spPr>
            <a:xfrm>
              <a:off x="1893034" y="1962048"/>
              <a:ext cx="94463" cy="1628316"/>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417" name="Google Shape;2417;p68"/>
            <p:cNvSpPr/>
            <p:nvPr/>
          </p:nvSpPr>
          <p:spPr>
            <a:xfrm>
              <a:off x="1940850" y="1984629"/>
              <a:ext cx="0" cy="1546412"/>
            </a:xfrm>
            <a:custGeom>
              <a:rect b="b" l="l" r="r" t="t"/>
              <a:pathLst>
                <a:path extrusionOk="0" h="1752600" w="120000">
                  <a:moveTo>
                    <a:pt x="0" y="0"/>
                  </a:moveTo>
                  <a:lnTo>
                    <a:pt x="0" y="175259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418" name="Google Shape;2418;p68"/>
            <p:cNvSpPr/>
            <p:nvPr/>
          </p:nvSpPr>
          <p:spPr>
            <a:xfrm>
              <a:off x="2425805" y="1962048"/>
              <a:ext cx="94463" cy="1628316"/>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419" name="Google Shape;2419;p68"/>
            <p:cNvSpPr/>
            <p:nvPr/>
          </p:nvSpPr>
          <p:spPr>
            <a:xfrm>
              <a:off x="2471941" y="1984628"/>
              <a:ext cx="0" cy="1546412"/>
            </a:xfrm>
            <a:custGeom>
              <a:rect b="b" l="l" r="r" t="t"/>
              <a:pathLst>
                <a:path extrusionOk="0" h="1752600" w="120000">
                  <a:moveTo>
                    <a:pt x="0" y="0"/>
                  </a:moveTo>
                  <a:lnTo>
                    <a:pt x="0" y="175259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420" name="Google Shape;2420;p68"/>
            <p:cNvSpPr/>
            <p:nvPr/>
          </p:nvSpPr>
          <p:spPr>
            <a:xfrm>
              <a:off x="2954797" y="1962048"/>
              <a:ext cx="94463" cy="1628316"/>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421" name="Google Shape;2421;p68"/>
            <p:cNvSpPr/>
            <p:nvPr/>
          </p:nvSpPr>
          <p:spPr>
            <a:xfrm>
              <a:off x="3003032" y="1984629"/>
              <a:ext cx="0" cy="1546412"/>
            </a:xfrm>
            <a:custGeom>
              <a:rect b="b" l="l" r="r" t="t"/>
              <a:pathLst>
                <a:path extrusionOk="0" h="1752600" w="120000">
                  <a:moveTo>
                    <a:pt x="0" y="0"/>
                  </a:moveTo>
                  <a:lnTo>
                    <a:pt x="0" y="175259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422" name="Google Shape;2422;p68"/>
            <p:cNvSpPr/>
            <p:nvPr/>
          </p:nvSpPr>
          <p:spPr>
            <a:xfrm>
              <a:off x="827494" y="2427806"/>
              <a:ext cx="2614730" cy="91684"/>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423" name="Google Shape;2423;p68"/>
            <p:cNvSpPr/>
            <p:nvPr/>
          </p:nvSpPr>
          <p:spPr>
            <a:xfrm>
              <a:off x="868795" y="2455276"/>
              <a:ext cx="2531341" cy="0"/>
            </a:xfrm>
            <a:custGeom>
              <a:rect b="b" l="l" r="r" t="t"/>
              <a:pathLst>
                <a:path extrusionOk="0" h="120000" w="2784475">
                  <a:moveTo>
                    <a:pt x="2784474"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424" name="Google Shape;2424;p68"/>
            <p:cNvSpPr/>
            <p:nvPr/>
          </p:nvSpPr>
          <p:spPr>
            <a:xfrm>
              <a:off x="880393" y="2985247"/>
              <a:ext cx="2614730" cy="91684"/>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425" name="Google Shape;2425;p68"/>
            <p:cNvSpPr/>
            <p:nvPr/>
          </p:nvSpPr>
          <p:spPr>
            <a:xfrm>
              <a:off x="921208" y="3013211"/>
              <a:ext cx="2531341" cy="0"/>
            </a:xfrm>
            <a:custGeom>
              <a:rect b="b" l="l" r="r" t="t"/>
              <a:pathLst>
                <a:path extrusionOk="0" h="120000" w="2784475">
                  <a:moveTo>
                    <a:pt x="2784474"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426" name="Google Shape;2426;p68"/>
            <p:cNvSpPr/>
            <p:nvPr/>
          </p:nvSpPr>
          <p:spPr>
            <a:xfrm>
              <a:off x="4674020" y="1731003"/>
              <a:ext cx="1088211" cy="91684"/>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427" name="Google Shape;2427;p68"/>
            <p:cNvSpPr/>
            <p:nvPr/>
          </p:nvSpPr>
          <p:spPr>
            <a:xfrm>
              <a:off x="4716011" y="1759916"/>
              <a:ext cx="1004455" cy="0"/>
            </a:xfrm>
            <a:custGeom>
              <a:rect b="b" l="l" r="r" t="t"/>
              <a:pathLst>
                <a:path extrusionOk="0" h="120000" w="1104900">
                  <a:moveTo>
                    <a:pt x="1104898"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428" name="Google Shape;2428;p68"/>
            <p:cNvSpPr/>
            <p:nvPr/>
          </p:nvSpPr>
          <p:spPr>
            <a:xfrm>
              <a:off x="4685355" y="2270108"/>
              <a:ext cx="1088211" cy="91684"/>
            </a:xfrm>
            <a:prstGeom prst="rect">
              <a:avLst/>
            </a:prstGeom>
            <a:blipFill rotWithShape="1">
              <a:blip r:embed="rId2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429" name="Google Shape;2429;p68"/>
            <p:cNvSpPr/>
            <p:nvPr/>
          </p:nvSpPr>
          <p:spPr>
            <a:xfrm>
              <a:off x="4727863" y="2297798"/>
              <a:ext cx="1004455" cy="0"/>
            </a:xfrm>
            <a:custGeom>
              <a:rect b="b" l="l" r="r" t="t"/>
              <a:pathLst>
                <a:path extrusionOk="0" h="120000" w="1104900">
                  <a:moveTo>
                    <a:pt x="1104898"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430" name="Google Shape;2430;p68"/>
            <p:cNvSpPr/>
            <p:nvPr/>
          </p:nvSpPr>
          <p:spPr>
            <a:xfrm>
              <a:off x="4674020" y="2809213"/>
              <a:ext cx="1088211" cy="91684"/>
            </a:xfrm>
            <a:prstGeom prst="rect">
              <a:avLst/>
            </a:prstGeom>
            <a:blipFill rotWithShape="1">
              <a:blip r:embed="rId2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431" name="Google Shape;2431;p68"/>
            <p:cNvSpPr/>
            <p:nvPr/>
          </p:nvSpPr>
          <p:spPr>
            <a:xfrm>
              <a:off x="4716011" y="2835680"/>
              <a:ext cx="1004455" cy="0"/>
            </a:xfrm>
            <a:custGeom>
              <a:rect b="b" l="l" r="r" t="t"/>
              <a:pathLst>
                <a:path extrusionOk="0" h="120000" w="1104900">
                  <a:moveTo>
                    <a:pt x="1104898"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432" name="Google Shape;2432;p68"/>
            <p:cNvSpPr/>
            <p:nvPr/>
          </p:nvSpPr>
          <p:spPr>
            <a:xfrm>
              <a:off x="4674020" y="3344650"/>
              <a:ext cx="1088211" cy="91684"/>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433" name="Google Shape;2433;p68"/>
            <p:cNvSpPr/>
            <p:nvPr/>
          </p:nvSpPr>
          <p:spPr>
            <a:xfrm>
              <a:off x="4716011" y="3373564"/>
              <a:ext cx="1004455" cy="0"/>
            </a:xfrm>
            <a:custGeom>
              <a:rect b="b" l="l" r="r" t="t"/>
              <a:pathLst>
                <a:path extrusionOk="0" h="120000" w="1104900">
                  <a:moveTo>
                    <a:pt x="1104898"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434" name="Google Shape;2434;p68"/>
            <p:cNvSpPr/>
            <p:nvPr/>
          </p:nvSpPr>
          <p:spPr>
            <a:xfrm>
              <a:off x="7674159" y="1962048"/>
              <a:ext cx="102019" cy="1683327"/>
            </a:xfrm>
            <a:prstGeom prst="rect">
              <a:avLst/>
            </a:prstGeom>
            <a:blipFill rotWithShape="1">
              <a:blip r:embed="rId2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435" name="Google Shape;2435;p68"/>
            <p:cNvSpPr/>
            <p:nvPr/>
          </p:nvSpPr>
          <p:spPr>
            <a:xfrm>
              <a:off x="7721174" y="1984629"/>
              <a:ext cx="8659" cy="1604681"/>
            </a:xfrm>
            <a:custGeom>
              <a:rect b="b" l="l" r="r" t="t"/>
              <a:pathLst>
                <a:path extrusionOk="0" h="1818639" w="9525">
                  <a:moveTo>
                    <a:pt x="0" y="0"/>
                  </a:moveTo>
                  <a:lnTo>
                    <a:pt x="9358" y="1818105"/>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436" name="Google Shape;2436;p68"/>
            <p:cNvSpPr/>
            <p:nvPr/>
          </p:nvSpPr>
          <p:spPr>
            <a:xfrm>
              <a:off x="7175395" y="2493818"/>
              <a:ext cx="1039090" cy="99019"/>
            </a:xfrm>
            <a:prstGeom prst="rect">
              <a:avLst/>
            </a:prstGeom>
            <a:blipFill rotWithShape="1">
              <a:blip r:embed="rId2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437" name="Google Shape;2437;p68"/>
            <p:cNvSpPr/>
            <p:nvPr/>
          </p:nvSpPr>
          <p:spPr>
            <a:xfrm>
              <a:off x="7215756" y="2522510"/>
              <a:ext cx="958850" cy="7844"/>
            </a:xfrm>
            <a:custGeom>
              <a:rect b="b" l="l" r="r" t="t"/>
              <a:pathLst>
                <a:path extrusionOk="0" h="8889" w="1054734">
                  <a:moveTo>
                    <a:pt x="1054266" y="8594"/>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438" name="Google Shape;2438;p68"/>
            <p:cNvSpPr/>
            <p:nvPr/>
          </p:nvSpPr>
          <p:spPr>
            <a:xfrm>
              <a:off x="7228294" y="2985247"/>
              <a:ext cx="986191" cy="91684"/>
            </a:xfrm>
            <a:prstGeom prst="rect">
              <a:avLst/>
            </a:prstGeom>
            <a:blipFill rotWithShape="1">
              <a:blip r:embed="rId2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439" name="Google Shape;2439;p68"/>
            <p:cNvSpPr/>
            <p:nvPr/>
          </p:nvSpPr>
          <p:spPr>
            <a:xfrm>
              <a:off x="7268167" y="3013211"/>
              <a:ext cx="906318" cy="0"/>
            </a:xfrm>
            <a:custGeom>
              <a:rect b="b" l="l" r="r" t="t"/>
              <a:pathLst>
                <a:path extrusionOk="0" h="120000" w="996950">
                  <a:moveTo>
                    <a:pt x="996613" y="0"/>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6"/>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3600">
                <a:solidFill>
                  <a:srgbClr val="A01A06"/>
                </a:solidFill>
                <a:latin typeface="Calibri"/>
                <a:ea typeface="Calibri"/>
                <a:cs typeface="Calibri"/>
                <a:sym typeface="Calibri"/>
              </a:rPr>
              <a:t>Map-Reduce: The </a:t>
            </a:r>
            <a:r>
              <a:rPr lang="en-US" sz="3600" u="sng">
                <a:solidFill>
                  <a:srgbClr val="A01A06"/>
                </a:solidFill>
                <a:latin typeface="Calibri"/>
                <a:ea typeface="Calibri"/>
                <a:cs typeface="Calibri"/>
                <a:sym typeface="Calibri"/>
              </a:rPr>
              <a:t>Map</a:t>
            </a:r>
            <a:r>
              <a:rPr lang="en-US" sz="3600">
                <a:solidFill>
                  <a:srgbClr val="A01A06"/>
                </a:solidFill>
                <a:latin typeface="Calibri"/>
                <a:ea typeface="Calibri"/>
                <a:cs typeface="Calibri"/>
                <a:sym typeface="Calibri"/>
              </a:rPr>
              <a:t> Step</a:t>
            </a:r>
            <a:endParaRPr b="0" sz="3600">
              <a:solidFill>
                <a:srgbClr val="A01A06"/>
              </a:solidFill>
              <a:latin typeface="Calibri"/>
              <a:ea typeface="Calibri"/>
              <a:cs typeface="Calibri"/>
              <a:sym typeface="Calibri"/>
            </a:endParaRPr>
          </a:p>
        </p:txBody>
      </p:sp>
      <p:grpSp>
        <p:nvGrpSpPr>
          <p:cNvPr id="194" name="Google Shape;194;p6"/>
          <p:cNvGrpSpPr/>
          <p:nvPr/>
        </p:nvGrpSpPr>
        <p:grpSpPr>
          <a:xfrm>
            <a:off x="1143000" y="3048000"/>
            <a:ext cx="1295400" cy="2514600"/>
            <a:chOff x="1295400" y="2667000"/>
            <a:chExt cx="1295400" cy="2514600"/>
          </a:xfrm>
        </p:grpSpPr>
        <p:sp>
          <p:nvSpPr>
            <p:cNvPr id="195" name="Google Shape;195;p6"/>
            <p:cNvSpPr txBox="1"/>
            <p:nvPr/>
          </p:nvSpPr>
          <p:spPr>
            <a:xfrm>
              <a:off x="1905000" y="3456801"/>
              <a:ext cx="685800" cy="276999"/>
            </a:xfrm>
            <a:prstGeom prst="rect">
              <a:avLst/>
            </a:prstGeom>
            <a:solidFill>
              <a:srgbClr val="168BBA"/>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196" name="Google Shape;196;p6"/>
            <p:cNvSpPr txBox="1"/>
            <p:nvPr/>
          </p:nvSpPr>
          <p:spPr>
            <a:xfrm>
              <a:off x="1905000" y="2771001"/>
              <a:ext cx="685800" cy="276999"/>
            </a:xfrm>
            <a:prstGeom prst="rect">
              <a:avLst/>
            </a:prstGeom>
            <a:solidFill>
              <a:srgbClr val="FFCC00"/>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grpSp>
          <p:nvGrpSpPr>
            <p:cNvPr id="197" name="Google Shape;197;p6"/>
            <p:cNvGrpSpPr/>
            <p:nvPr/>
          </p:nvGrpSpPr>
          <p:grpSpPr>
            <a:xfrm>
              <a:off x="1295400" y="2667000"/>
              <a:ext cx="457200" cy="381000"/>
              <a:chOff x="1295400" y="2667000"/>
              <a:chExt cx="457200" cy="381000"/>
            </a:xfrm>
          </p:grpSpPr>
          <p:sp>
            <p:nvSpPr>
              <p:cNvPr id="198" name="Google Shape;198;p6"/>
              <p:cNvSpPr/>
              <p:nvPr/>
            </p:nvSpPr>
            <p:spPr>
              <a:xfrm>
                <a:off x="1295400" y="2667000"/>
                <a:ext cx="457200" cy="381000"/>
              </a:xfrm>
              <a:custGeom>
                <a:rect b="b" l="l" r="r" t="t"/>
                <a:pathLst>
                  <a:path extrusionOk="0" h="381000" w="457200">
                    <a:moveTo>
                      <a:pt x="228600" y="0"/>
                    </a:moveTo>
                    <a:lnTo>
                      <a:pt x="0" y="381000"/>
                    </a:lnTo>
                    <a:lnTo>
                      <a:pt x="457200" y="381000"/>
                    </a:lnTo>
                    <a:lnTo>
                      <a:pt x="228600" y="0"/>
                    </a:lnTo>
                    <a:close/>
                  </a:path>
                </a:pathLst>
              </a:custGeom>
              <a:solidFill>
                <a:srgbClr val="CCFF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99" name="Google Shape;199;p6"/>
              <p:cNvSpPr/>
              <p:nvPr/>
            </p:nvSpPr>
            <p:spPr>
              <a:xfrm>
                <a:off x="1295400" y="2667000"/>
                <a:ext cx="457200" cy="381000"/>
              </a:xfrm>
              <a:custGeom>
                <a:rect b="b" l="l" r="r" t="t"/>
                <a:pathLst>
                  <a:path extrusionOk="0" h="381000" w="457200">
                    <a:moveTo>
                      <a:pt x="0" y="381000"/>
                    </a:moveTo>
                    <a:lnTo>
                      <a:pt x="228600" y="0"/>
                    </a:lnTo>
                    <a:lnTo>
                      <a:pt x="457200" y="381000"/>
                    </a:lnTo>
                    <a:lnTo>
                      <a:pt x="0" y="3810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0" name="Google Shape;200;p6"/>
              <p:cNvSpPr txBox="1"/>
              <p:nvPr/>
            </p:nvSpPr>
            <p:spPr>
              <a:xfrm>
                <a:off x="1455547" y="277733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grpSp>
        <p:sp>
          <p:nvSpPr>
            <p:cNvPr id="201" name="Google Shape;201;p6"/>
            <p:cNvSpPr txBox="1"/>
            <p:nvPr/>
          </p:nvSpPr>
          <p:spPr>
            <a:xfrm>
              <a:off x="1905000" y="4904601"/>
              <a:ext cx="685800" cy="276999"/>
            </a:xfrm>
            <a:prstGeom prst="rect">
              <a:avLst/>
            </a:prstGeom>
            <a:solidFill>
              <a:srgbClr val="66CCFF"/>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202" name="Google Shape;202;p6"/>
            <p:cNvSpPr txBox="1"/>
            <p:nvPr/>
          </p:nvSpPr>
          <p:spPr>
            <a:xfrm>
              <a:off x="1752600" y="4074175"/>
              <a:ext cx="293370" cy="330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rbel"/>
                  <a:ea typeface="Corbel"/>
                  <a:cs typeface="Corbel"/>
                  <a:sym typeface="Corbel"/>
                </a:rPr>
                <a:t>…</a:t>
              </a:r>
              <a:endParaRPr b="0" i="0" sz="2400" u="none" cap="none" strike="noStrike">
                <a:solidFill>
                  <a:schemeClr val="dk1"/>
                </a:solidFill>
                <a:latin typeface="Corbel"/>
                <a:ea typeface="Corbel"/>
                <a:cs typeface="Corbel"/>
                <a:sym typeface="Corbel"/>
              </a:endParaRPr>
            </a:p>
          </p:txBody>
        </p:sp>
        <p:grpSp>
          <p:nvGrpSpPr>
            <p:cNvPr id="203" name="Google Shape;203;p6"/>
            <p:cNvGrpSpPr/>
            <p:nvPr/>
          </p:nvGrpSpPr>
          <p:grpSpPr>
            <a:xfrm>
              <a:off x="1295400" y="3352800"/>
              <a:ext cx="457200" cy="381000"/>
              <a:chOff x="1295400" y="2667000"/>
              <a:chExt cx="457200" cy="381000"/>
            </a:xfrm>
          </p:grpSpPr>
          <p:sp>
            <p:nvSpPr>
              <p:cNvPr id="204" name="Google Shape;204;p6"/>
              <p:cNvSpPr/>
              <p:nvPr/>
            </p:nvSpPr>
            <p:spPr>
              <a:xfrm>
                <a:off x="1295400" y="2667000"/>
                <a:ext cx="457200" cy="381000"/>
              </a:xfrm>
              <a:custGeom>
                <a:rect b="b" l="l" r="r" t="t"/>
                <a:pathLst>
                  <a:path extrusionOk="0" h="381000" w="457200">
                    <a:moveTo>
                      <a:pt x="228600" y="0"/>
                    </a:moveTo>
                    <a:lnTo>
                      <a:pt x="0" y="381000"/>
                    </a:lnTo>
                    <a:lnTo>
                      <a:pt x="457200" y="381000"/>
                    </a:lnTo>
                    <a:lnTo>
                      <a:pt x="228600" y="0"/>
                    </a:lnTo>
                    <a:close/>
                  </a:path>
                </a:pathLst>
              </a:custGeom>
              <a:solidFill>
                <a:srgbClr val="00B05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5" name="Google Shape;205;p6"/>
              <p:cNvSpPr/>
              <p:nvPr/>
            </p:nvSpPr>
            <p:spPr>
              <a:xfrm>
                <a:off x="1295400" y="2667000"/>
                <a:ext cx="457200" cy="381000"/>
              </a:xfrm>
              <a:custGeom>
                <a:rect b="b" l="l" r="r" t="t"/>
                <a:pathLst>
                  <a:path extrusionOk="0" h="381000" w="457200">
                    <a:moveTo>
                      <a:pt x="0" y="381000"/>
                    </a:moveTo>
                    <a:lnTo>
                      <a:pt x="228600" y="0"/>
                    </a:lnTo>
                    <a:lnTo>
                      <a:pt x="457200" y="381000"/>
                    </a:lnTo>
                    <a:lnTo>
                      <a:pt x="0" y="381000"/>
                    </a:lnTo>
                    <a:close/>
                  </a:path>
                </a:pathLst>
              </a:custGeom>
              <a:solidFill>
                <a:srgbClr val="00B050"/>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6" name="Google Shape;206;p6"/>
              <p:cNvSpPr txBox="1"/>
              <p:nvPr/>
            </p:nvSpPr>
            <p:spPr>
              <a:xfrm>
                <a:off x="1455547" y="2777334"/>
                <a:ext cx="137160" cy="254000"/>
              </a:xfrm>
              <a:prstGeom prst="rect">
                <a:avLst/>
              </a:prstGeom>
              <a:solidFill>
                <a:srgbClr val="00B050"/>
              </a:solid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grpSp>
        <p:grpSp>
          <p:nvGrpSpPr>
            <p:cNvPr id="207" name="Google Shape;207;p6"/>
            <p:cNvGrpSpPr/>
            <p:nvPr/>
          </p:nvGrpSpPr>
          <p:grpSpPr>
            <a:xfrm>
              <a:off x="1295400" y="4800600"/>
              <a:ext cx="457200" cy="381000"/>
              <a:chOff x="1295400" y="2667000"/>
              <a:chExt cx="457200" cy="381000"/>
            </a:xfrm>
          </p:grpSpPr>
          <p:sp>
            <p:nvSpPr>
              <p:cNvPr id="208" name="Google Shape;208;p6"/>
              <p:cNvSpPr/>
              <p:nvPr/>
            </p:nvSpPr>
            <p:spPr>
              <a:xfrm>
                <a:off x="1295400" y="2667000"/>
                <a:ext cx="457200" cy="381000"/>
              </a:xfrm>
              <a:custGeom>
                <a:rect b="b" l="l" r="r" t="t"/>
                <a:pathLst>
                  <a:path extrusionOk="0" h="381000" w="457200">
                    <a:moveTo>
                      <a:pt x="228600" y="0"/>
                    </a:moveTo>
                    <a:lnTo>
                      <a:pt x="0" y="381000"/>
                    </a:lnTo>
                    <a:lnTo>
                      <a:pt x="457200" y="381000"/>
                    </a:lnTo>
                    <a:lnTo>
                      <a:pt x="228600" y="0"/>
                    </a:lnTo>
                    <a:close/>
                  </a:path>
                </a:pathLst>
              </a:custGeom>
              <a:solidFill>
                <a:srgbClr val="FF006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09" name="Google Shape;209;p6"/>
              <p:cNvSpPr/>
              <p:nvPr/>
            </p:nvSpPr>
            <p:spPr>
              <a:xfrm>
                <a:off x="1295400" y="2667000"/>
                <a:ext cx="457200" cy="381000"/>
              </a:xfrm>
              <a:custGeom>
                <a:rect b="b" l="l" r="r" t="t"/>
                <a:pathLst>
                  <a:path extrusionOk="0" h="381000" w="457200">
                    <a:moveTo>
                      <a:pt x="0" y="381000"/>
                    </a:moveTo>
                    <a:lnTo>
                      <a:pt x="228600" y="0"/>
                    </a:lnTo>
                    <a:lnTo>
                      <a:pt x="457200" y="381000"/>
                    </a:lnTo>
                    <a:lnTo>
                      <a:pt x="0" y="3810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0" name="Google Shape;210;p6"/>
              <p:cNvSpPr txBox="1"/>
              <p:nvPr/>
            </p:nvSpPr>
            <p:spPr>
              <a:xfrm>
                <a:off x="1455547" y="277733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grpSp>
      </p:grpSp>
      <p:sp>
        <p:nvSpPr>
          <p:cNvPr id="211" name="Google Shape;211;p6"/>
          <p:cNvSpPr/>
          <p:nvPr/>
        </p:nvSpPr>
        <p:spPr>
          <a:xfrm>
            <a:off x="168770" y="2437423"/>
            <a:ext cx="240565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A01A06"/>
                </a:solidFill>
                <a:latin typeface="Tahoma"/>
                <a:ea typeface="Tahoma"/>
                <a:cs typeface="Tahoma"/>
                <a:sym typeface="Tahoma"/>
              </a:rPr>
              <a:t>Input: key-value pairs</a:t>
            </a:r>
            <a:endParaRPr b="0" i="0" sz="1400" u="none" cap="none" strike="noStrike">
              <a:solidFill>
                <a:srgbClr val="000000"/>
              </a:solidFill>
              <a:latin typeface="Arial"/>
              <a:ea typeface="Arial"/>
              <a:cs typeface="Arial"/>
              <a:sym typeface="Arial"/>
            </a:endParaRPr>
          </a:p>
        </p:txBody>
      </p:sp>
      <p:grpSp>
        <p:nvGrpSpPr>
          <p:cNvPr id="212" name="Google Shape;212;p6"/>
          <p:cNvGrpSpPr/>
          <p:nvPr/>
        </p:nvGrpSpPr>
        <p:grpSpPr>
          <a:xfrm>
            <a:off x="2912576" y="1867136"/>
            <a:ext cx="2989554" cy="2482178"/>
            <a:chOff x="2912576" y="1867136"/>
            <a:chExt cx="2989554" cy="2482178"/>
          </a:xfrm>
        </p:grpSpPr>
        <p:sp>
          <p:nvSpPr>
            <p:cNvPr id="213" name="Google Shape;213;p6"/>
            <p:cNvSpPr/>
            <p:nvPr/>
          </p:nvSpPr>
          <p:spPr>
            <a:xfrm>
              <a:off x="3561030" y="24443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9966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4" name="Google Shape;214;p6"/>
            <p:cNvSpPr/>
            <p:nvPr/>
          </p:nvSpPr>
          <p:spPr>
            <a:xfrm>
              <a:off x="3561030" y="24443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5" name="Google Shape;215;p6"/>
            <p:cNvSpPr/>
            <p:nvPr/>
          </p:nvSpPr>
          <p:spPr>
            <a:xfrm>
              <a:off x="4246830" y="24443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F0AD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6" name="Google Shape;216;p6"/>
            <p:cNvSpPr/>
            <p:nvPr/>
          </p:nvSpPr>
          <p:spPr>
            <a:xfrm>
              <a:off x="4246830" y="24443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7" name="Google Shape;217;p6"/>
            <p:cNvSpPr/>
            <p:nvPr/>
          </p:nvSpPr>
          <p:spPr>
            <a:xfrm>
              <a:off x="3561030" y="31301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CC99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8" name="Google Shape;218;p6"/>
            <p:cNvSpPr/>
            <p:nvPr/>
          </p:nvSpPr>
          <p:spPr>
            <a:xfrm>
              <a:off x="3561030" y="31301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9" name="Google Shape;219;p6"/>
            <p:cNvSpPr/>
            <p:nvPr/>
          </p:nvSpPr>
          <p:spPr>
            <a:xfrm>
              <a:off x="4246830" y="31301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B2A0C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0" name="Google Shape;220;p6"/>
            <p:cNvSpPr/>
            <p:nvPr/>
          </p:nvSpPr>
          <p:spPr>
            <a:xfrm>
              <a:off x="4246830" y="31301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1" name="Google Shape;221;p6"/>
            <p:cNvSpPr txBox="1"/>
            <p:nvPr/>
          </p:nvSpPr>
          <p:spPr>
            <a:xfrm>
              <a:off x="2912576" y="1867136"/>
              <a:ext cx="2989554" cy="276999"/>
            </a:xfrm>
            <a:prstGeom prst="rect">
              <a:avLst/>
            </a:prstGeom>
            <a:noFill/>
            <a:ln>
              <a:noFill/>
            </a:ln>
          </p:spPr>
          <p:txBody>
            <a:bodyPr anchorCtr="0" anchor="t" bIns="0" lIns="0" spcFirstLastPara="1" rIns="0" wrap="square" tIns="0">
              <a:spAutoFit/>
            </a:bodyPr>
            <a:lstStyle/>
            <a:p>
              <a:pPr indent="0" lvl="0" marL="12700" marR="5080" rtl="0" algn="l">
                <a:lnSpc>
                  <a:spcPct val="100000"/>
                </a:lnSpc>
                <a:spcBef>
                  <a:spcPts val="0"/>
                </a:spcBef>
                <a:spcAft>
                  <a:spcPts val="0"/>
                </a:spcAft>
                <a:buClr>
                  <a:srgbClr val="000000"/>
                </a:buClr>
                <a:buSzPts val="1800"/>
                <a:buFont typeface="Arial"/>
                <a:buNone/>
              </a:pPr>
              <a:r>
                <a:rPr b="0" i="0" lang="en-US" sz="1800" u="none" cap="none" strike="noStrike">
                  <a:solidFill>
                    <a:srgbClr val="A01A06"/>
                  </a:solidFill>
                  <a:latin typeface="Tahoma"/>
                  <a:ea typeface="Tahoma"/>
                  <a:cs typeface="Tahoma"/>
                  <a:sym typeface="Tahoma"/>
                </a:rPr>
                <a:t>Intermediate key-value pairs</a:t>
              </a:r>
              <a:endParaRPr b="0" i="0" sz="1800" u="none" cap="none" strike="noStrike">
                <a:solidFill>
                  <a:srgbClr val="A01A06"/>
                </a:solidFill>
                <a:latin typeface="Tahoma"/>
                <a:ea typeface="Tahoma"/>
                <a:cs typeface="Tahoma"/>
                <a:sym typeface="Tahoma"/>
              </a:endParaRPr>
            </a:p>
          </p:txBody>
        </p:sp>
        <p:sp>
          <p:nvSpPr>
            <p:cNvPr id="222" name="Google Shape;222;p6"/>
            <p:cNvSpPr txBox="1"/>
            <p:nvPr/>
          </p:nvSpPr>
          <p:spPr>
            <a:xfrm>
              <a:off x="3833189" y="32698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sp>
          <p:nvSpPr>
            <p:cNvPr id="223" name="Google Shape;223;p6"/>
            <p:cNvSpPr txBox="1"/>
            <p:nvPr/>
          </p:nvSpPr>
          <p:spPr>
            <a:xfrm>
              <a:off x="4676566" y="3251200"/>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224" name="Google Shape;224;p6"/>
            <p:cNvSpPr txBox="1"/>
            <p:nvPr/>
          </p:nvSpPr>
          <p:spPr>
            <a:xfrm>
              <a:off x="3833189" y="25840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sp>
          <p:nvSpPr>
            <p:cNvPr id="225" name="Google Shape;225;p6"/>
            <p:cNvSpPr txBox="1"/>
            <p:nvPr/>
          </p:nvSpPr>
          <p:spPr>
            <a:xfrm>
              <a:off x="4676407" y="2583192"/>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226" name="Google Shape;226;p6"/>
            <p:cNvSpPr/>
            <p:nvPr/>
          </p:nvSpPr>
          <p:spPr>
            <a:xfrm>
              <a:off x="3561030" y="38159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60B5C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7" name="Google Shape;227;p6"/>
            <p:cNvSpPr/>
            <p:nvPr/>
          </p:nvSpPr>
          <p:spPr>
            <a:xfrm>
              <a:off x="3561030" y="38159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28" name="Google Shape;228;p6"/>
            <p:cNvSpPr txBox="1"/>
            <p:nvPr/>
          </p:nvSpPr>
          <p:spPr>
            <a:xfrm>
              <a:off x="3833189" y="39556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sp>
          <p:nvSpPr>
            <p:cNvPr id="229" name="Google Shape;229;p6"/>
            <p:cNvSpPr/>
            <p:nvPr/>
          </p:nvSpPr>
          <p:spPr>
            <a:xfrm>
              <a:off x="4246830" y="38159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D9959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0" name="Google Shape;230;p6"/>
            <p:cNvSpPr/>
            <p:nvPr/>
          </p:nvSpPr>
          <p:spPr>
            <a:xfrm>
              <a:off x="4246830" y="38159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1" name="Google Shape;231;p6"/>
            <p:cNvSpPr txBox="1"/>
            <p:nvPr/>
          </p:nvSpPr>
          <p:spPr>
            <a:xfrm>
              <a:off x="4676566" y="3937000"/>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grpSp>
      <p:sp>
        <p:nvSpPr>
          <p:cNvPr id="232" name="Google Shape;232;p6"/>
          <p:cNvSpPr/>
          <p:nvPr/>
        </p:nvSpPr>
        <p:spPr>
          <a:xfrm>
            <a:off x="2570430" y="3892114"/>
            <a:ext cx="685800" cy="304800"/>
          </a:xfrm>
          <a:custGeom>
            <a:rect b="b" l="l" r="r" t="t"/>
            <a:pathLst>
              <a:path extrusionOk="0" h="304800" w="685800">
                <a:moveTo>
                  <a:pt x="514350" y="0"/>
                </a:moveTo>
                <a:lnTo>
                  <a:pt x="514350" y="76200"/>
                </a:lnTo>
                <a:lnTo>
                  <a:pt x="0" y="76200"/>
                </a:lnTo>
                <a:lnTo>
                  <a:pt x="0" y="228600"/>
                </a:lnTo>
                <a:lnTo>
                  <a:pt x="514350" y="228600"/>
                </a:lnTo>
                <a:lnTo>
                  <a:pt x="514350" y="304800"/>
                </a:lnTo>
                <a:lnTo>
                  <a:pt x="685800" y="152400"/>
                </a:lnTo>
                <a:lnTo>
                  <a:pt x="514350" y="0"/>
                </a:lnTo>
                <a:close/>
              </a:path>
            </a:pathLst>
          </a:custGeom>
          <a:solidFill>
            <a:srgbClr val="FF505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3" name="Google Shape;233;p6"/>
          <p:cNvSpPr/>
          <p:nvPr/>
        </p:nvSpPr>
        <p:spPr>
          <a:xfrm>
            <a:off x="2570430" y="3892114"/>
            <a:ext cx="685800" cy="304800"/>
          </a:xfrm>
          <a:custGeom>
            <a:rect b="b" l="l" r="r" t="t"/>
            <a:pathLst>
              <a:path extrusionOk="0" h="304800" w="685800">
                <a:moveTo>
                  <a:pt x="0" y="76200"/>
                </a:moveTo>
                <a:lnTo>
                  <a:pt x="514350" y="76200"/>
                </a:lnTo>
                <a:lnTo>
                  <a:pt x="514350" y="0"/>
                </a:lnTo>
                <a:lnTo>
                  <a:pt x="685800" y="152400"/>
                </a:lnTo>
                <a:lnTo>
                  <a:pt x="514350" y="304800"/>
                </a:lnTo>
                <a:lnTo>
                  <a:pt x="514350" y="228600"/>
                </a:lnTo>
                <a:lnTo>
                  <a:pt x="0" y="228600"/>
                </a:lnTo>
                <a:lnTo>
                  <a:pt x="0" y="762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4" name="Google Shape;234;p6"/>
          <p:cNvSpPr txBox="1"/>
          <p:nvPr/>
        </p:nvSpPr>
        <p:spPr>
          <a:xfrm>
            <a:off x="2572969" y="3663694"/>
            <a:ext cx="46545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rbel"/>
                <a:ea typeface="Corbel"/>
                <a:cs typeface="Corbel"/>
                <a:sym typeface="Corbel"/>
              </a:rPr>
              <a:t>map</a:t>
            </a:r>
            <a:endParaRPr b="0" i="0" sz="1800" u="none" cap="none" strike="noStrike">
              <a:solidFill>
                <a:schemeClr val="dk1"/>
              </a:solidFill>
              <a:latin typeface="Corbel"/>
              <a:ea typeface="Corbel"/>
              <a:cs typeface="Corbel"/>
              <a:sym typeface="Corbel"/>
            </a:endParaRPr>
          </a:p>
        </p:txBody>
      </p:sp>
      <p:sp>
        <p:nvSpPr>
          <p:cNvPr id="235" name="Google Shape;235;p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3" name="Shape 2443"/>
        <p:cNvGrpSpPr/>
        <p:nvPr/>
      </p:nvGrpSpPr>
      <p:grpSpPr>
        <a:xfrm>
          <a:off x="0" y="0"/>
          <a:ext cx="0" cy="0"/>
          <a:chOff x="0" y="0"/>
          <a:chExt cx="0" cy="0"/>
        </a:xfrm>
      </p:grpSpPr>
      <p:sp>
        <p:nvSpPr>
          <p:cNvPr id="2444" name="Google Shape;2444;p69"/>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Matrix Multiplication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Map-Reduce (One phase)</a:t>
            </a:r>
            <a:endParaRPr b="0" i="0" sz="1400" u="none" cap="none" strike="noStrike">
              <a:solidFill>
                <a:srgbClr val="000000"/>
              </a:solidFill>
              <a:latin typeface="Arial"/>
              <a:ea typeface="Arial"/>
              <a:cs typeface="Arial"/>
              <a:sym typeface="Arial"/>
            </a:endParaRPr>
          </a:p>
        </p:txBody>
      </p:sp>
      <p:sp>
        <p:nvSpPr>
          <p:cNvPr id="2445" name="Google Shape;2445;p69"/>
          <p:cNvSpPr/>
          <p:nvPr/>
        </p:nvSpPr>
        <p:spPr>
          <a:xfrm>
            <a:off x="270145" y="1621926"/>
            <a:ext cx="8766300" cy="3714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C = A X B</a:t>
            </a:r>
            <a:endParaRPr b="0" i="0" sz="1800" u="none" cap="none" strike="noStrike">
              <a:solidFill>
                <a:schemeClr val="dk1"/>
              </a:solidFill>
              <a:latin typeface="Calibri"/>
              <a:ea typeface="Calibri"/>
              <a:cs typeface="Calibri"/>
              <a:sym typeface="Calibri"/>
            </a:endParaRPr>
          </a:p>
          <a:p>
            <a:pPr indent="0" lvl="0" marL="0" marR="3457273" rtl="0" algn="l">
              <a:lnSpc>
                <a:spcPct val="1745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A has dimensions L x M </a:t>
            </a:r>
            <a:endParaRPr b="0" i="0" sz="1400" u="none" cap="none" strike="noStrike">
              <a:solidFill>
                <a:srgbClr val="000000"/>
              </a:solidFill>
              <a:latin typeface="Arial"/>
              <a:ea typeface="Arial"/>
              <a:cs typeface="Arial"/>
              <a:sym typeface="Arial"/>
            </a:endParaRPr>
          </a:p>
          <a:p>
            <a:pPr indent="0" lvl="0" marL="0" marR="3457273" rtl="0" algn="l">
              <a:lnSpc>
                <a:spcPct val="1745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B has dimensions M x N</a:t>
            </a:r>
            <a:endParaRPr b="0" i="0" sz="1400" u="none" cap="none" strike="noStrike">
              <a:solidFill>
                <a:srgbClr val="000000"/>
              </a:solidFill>
              <a:latin typeface="Arial"/>
              <a:ea typeface="Arial"/>
              <a:cs typeface="Arial"/>
              <a:sym typeface="Arial"/>
            </a:endParaRPr>
          </a:p>
          <a:p>
            <a:pPr indent="0" lvl="0" marL="0" marR="3457273" rtl="0" algn="l">
              <a:lnSpc>
                <a:spcPct val="1745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C has dimensions L x N</a:t>
            </a:r>
            <a:endParaRPr b="0" i="0" sz="1400" u="none" cap="none" strike="noStrike">
              <a:solidFill>
                <a:srgbClr val="000000"/>
              </a:solidFill>
              <a:latin typeface="Arial"/>
              <a:ea typeface="Arial"/>
              <a:cs typeface="Arial"/>
              <a:sym typeface="Arial"/>
            </a:endParaRPr>
          </a:p>
          <a:p>
            <a:pPr indent="0" lvl="0" marL="0" marR="3457273" rtl="0" algn="l">
              <a:lnSpc>
                <a:spcPct val="1745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Matrix Multiplication: C[i, k] = SUM</a:t>
            </a:r>
            <a:r>
              <a:rPr b="0" baseline="-25000" i="0" lang="en-US" sz="1800" u="none" cap="none" strike="noStrike">
                <a:solidFill>
                  <a:schemeClr val="dk1"/>
                </a:solidFill>
                <a:latin typeface="Calibri"/>
                <a:ea typeface="Calibri"/>
                <a:cs typeface="Calibri"/>
                <a:sym typeface="Calibri"/>
              </a:rPr>
              <a:t>j </a:t>
            </a:r>
            <a:r>
              <a:rPr b="0" i="0" lang="en-US" sz="1800" u="none" cap="none" strike="noStrike">
                <a:solidFill>
                  <a:schemeClr val="dk1"/>
                </a:solidFill>
                <a:latin typeface="Calibri"/>
                <a:ea typeface="Calibri"/>
                <a:cs typeface="Calibri"/>
                <a:sym typeface="Calibri"/>
              </a:rPr>
              <a:t>(A[i, j] x B[j, k])</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Arial"/>
              <a:buNone/>
            </a:pPr>
            <a:r>
              <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600"/>
              </a:spcBef>
              <a:spcAft>
                <a:spcPts val="0"/>
              </a:spcAft>
              <a:buClr>
                <a:schemeClr val="dk1"/>
              </a:buClr>
              <a:buSzPts val="2400"/>
              <a:buFont typeface="Arial"/>
              <a:buNone/>
            </a:pPr>
            <a:r>
              <a:rPr b="1" i="0" lang="en-US" sz="2400" u="none" cap="none" strike="noStrike">
                <a:solidFill>
                  <a:schemeClr val="dk1"/>
                </a:solidFill>
                <a:latin typeface="Calibri"/>
                <a:ea typeface="Calibri"/>
                <a:cs typeface="Calibri"/>
                <a:sym typeface="Calibri"/>
              </a:rPr>
              <a:t>Reduce task: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78"/>
              </a:spcBef>
              <a:spcAft>
                <a:spcPts val="0"/>
              </a:spcAft>
              <a:buClr>
                <a:srgbClr val="008000"/>
              </a:buClr>
              <a:buSzPts val="2000"/>
              <a:buFont typeface="Calibri"/>
              <a:buNone/>
            </a:pPr>
            <a:r>
              <a:rPr b="1" i="0" lang="en-US" sz="2000" u="none" cap="none" strike="noStrike">
                <a:solidFill>
                  <a:srgbClr val="008000"/>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key = (i,k)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978"/>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     value = Sum</a:t>
            </a:r>
            <a:r>
              <a:rPr b="0" baseline="-25000" i="0" lang="en-US" sz="2400" u="none" cap="none" strike="noStrike">
                <a:solidFill>
                  <a:schemeClr val="dk1"/>
                </a:solidFill>
                <a:latin typeface="Calibri"/>
                <a:ea typeface="Calibri"/>
                <a:cs typeface="Calibri"/>
                <a:sym typeface="Calibri"/>
              </a:rPr>
              <a:t>j  </a:t>
            </a:r>
            <a:r>
              <a:rPr b="0" i="0" lang="en-US" sz="2400" u="none" cap="none" strike="noStrike">
                <a:solidFill>
                  <a:schemeClr val="dk1"/>
                </a:solidFill>
                <a:latin typeface="Calibri"/>
                <a:ea typeface="Calibri"/>
                <a:cs typeface="Calibri"/>
                <a:sym typeface="Calibri"/>
              </a:rPr>
              <a:t>(A[i,j] x B[j,k])      </a:t>
            </a:r>
            <a:r>
              <a:rPr b="0" i="0" lang="en-US" sz="1800" u="none" cap="none" strike="noStrike">
                <a:solidFill>
                  <a:schemeClr val="dk1"/>
                </a:solidFill>
                <a:latin typeface="Calibri"/>
                <a:ea typeface="Calibri"/>
                <a:cs typeface="Calibri"/>
                <a:sym typeface="Calibri"/>
              </a:rPr>
              <a:t>//</a:t>
            </a:r>
            <a:r>
              <a:rPr b="0" i="0" lang="en-US" sz="2400" u="none" cap="none" strike="noStrike">
                <a:solidFill>
                  <a:schemeClr val="dk1"/>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this step does </a:t>
            </a:r>
            <a:r>
              <a:rPr b="0" i="0" lang="en-US" sz="1800" u="sng" cap="none" strike="noStrike">
                <a:solidFill>
                  <a:schemeClr val="dk1"/>
                </a:solidFill>
                <a:latin typeface="Calibri"/>
                <a:ea typeface="Calibri"/>
                <a:cs typeface="Calibri"/>
                <a:sym typeface="Calibri"/>
              </a:rPr>
              <a:t>both</a:t>
            </a:r>
            <a:r>
              <a:rPr b="0" i="0" lang="en-US" sz="1800" u="none" cap="none" strike="noStrike">
                <a:solidFill>
                  <a:schemeClr val="dk1"/>
                </a:solidFill>
                <a:latin typeface="Calibri"/>
                <a:ea typeface="Calibri"/>
                <a:cs typeface="Calibri"/>
                <a:sym typeface="Calibri"/>
              </a:rPr>
              <a:t> Sum and Multiply</a:t>
            </a:r>
            <a:endParaRPr b="0" i="0" sz="2400" u="none" cap="none" strike="noStrike">
              <a:solidFill>
                <a:schemeClr val="dk1"/>
              </a:solidFill>
              <a:latin typeface="Calibri"/>
              <a:ea typeface="Calibri"/>
              <a:cs typeface="Calibri"/>
              <a:sym typeface="Calibri"/>
            </a:endParaRPr>
          </a:p>
        </p:txBody>
      </p:sp>
      <p:grpSp>
        <p:nvGrpSpPr>
          <p:cNvPr id="2446" name="Google Shape;2446;p69"/>
          <p:cNvGrpSpPr/>
          <p:nvPr/>
        </p:nvGrpSpPr>
        <p:grpSpPr>
          <a:xfrm>
            <a:off x="5867400" y="2286000"/>
            <a:ext cx="3048000" cy="1254627"/>
            <a:chOff x="1219200" y="5181600"/>
            <a:chExt cx="4134784" cy="1604381"/>
          </a:xfrm>
        </p:grpSpPr>
        <p:grpSp>
          <p:nvGrpSpPr>
            <p:cNvPr id="2447" name="Google Shape;2447;p69"/>
            <p:cNvGrpSpPr/>
            <p:nvPr/>
          </p:nvGrpSpPr>
          <p:grpSpPr>
            <a:xfrm>
              <a:off x="1219200" y="5181600"/>
              <a:ext cx="4134784" cy="1289304"/>
              <a:chOff x="685800" y="5216144"/>
              <a:chExt cx="4134784" cy="1289304"/>
            </a:xfrm>
          </p:grpSpPr>
          <p:pic>
            <p:nvPicPr>
              <p:cNvPr id="2448" name="Google Shape;2448;p69"/>
              <p:cNvPicPr preferRelativeResize="0"/>
              <p:nvPr/>
            </p:nvPicPr>
            <p:blipFill rotWithShape="1">
              <a:blip r:embed="rId3">
                <a:alphaModFix/>
              </a:blip>
              <a:srcRect b="0" l="0" r="0" t="0"/>
              <a:stretch/>
            </p:blipFill>
            <p:spPr>
              <a:xfrm>
                <a:off x="685800" y="5334000"/>
                <a:ext cx="2674620" cy="1053592"/>
              </a:xfrm>
              <a:prstGeom prst="rect">
                <a:avLst/>
              </a:prstGeom>
              <a:noFill/>
              <a:ln>
                <a:noFill/>
              </a:ln>
            </p:spPr>
          </p:pic>
          <p:grpSp>
            <p:nvGrpSpPr>
              <p:cNvPr id="2449" name="Google Shape;2449;p69"/>
              <p:cNvGrpSpPr/>
              <p:nvPr/>
            </p:nvGrpSpPr>
            <p:grpSpPr>
              <a:xfrm>
                <a:off x="3374068" y="5216144"/>
                <a:ext cx="1446516" cy="1289304"/>
                <a:chOff x="3374068" y="5216144"/>
                <a:chExt cx="1446516" cy="1289304"/>
              </a:xfrm>
            </p:grpSpPr>
            <p:pic>
              <p:nvPicPr>
                <p:cNvPr id="2450" name="Google Shape;2450;p69"/>
                <p:cNvPicPr preferRelativeResize="0"/>
                <p:nvPr/>
              </p:nvPicPr>
              <p:blipFill rotWithShape="1">
                <a:blip r:embed="rId4">
                  <a:alphaModFix/>
                </a:blip>
                <a:srcRect b="3572" l="0" r="0" t="0"/>
                <a:stretch/>
              </p:blipFill>
              <p:spPr>
                <a:xfrm>
                  <a:off x="3374068" y="5216144"/>
                  <a:ext cx="230718" cy="1289304"/>
                </a:xfrm>
                <a:prstGeom prst="rect">
                  <a:avLst/>
                </a:prstGeom>
                <a:noFill/>
                <a:ln>
                  <a:noFill/>
                </a:ln>
              </p:spPr>
            </p:pic>
            <p:pic>
              <p:nvPicPr>
                <p:cNvPr id="2451" name="Google Shape;2451;p69"/>
                <p:cNvPicPr preferRelativeResize="0"/>
                <p:nvPr/>
              </p:nvPicPr>
              <p:blipFill rotWithShape="1">
                <a:blip r:embed="rId4">
                  <a:alphaModFix/>
                </a:blip>
                <a:srcRect b="3572" l="0" r="0" t="0"/>
                <a:stretch/>
              </p:blipFill>
              <p:spPr>
                <a:xfrm rot="10800000">
                  <a:off x="4589866" y="5216144"/>
                  <a:ext cx="230718" cy="1289304"/>
                </a:xfrm>
                <a:prstGeom prst="rect">
                  <a:avLst/>
                </a:prstGeom>
                <a:noFill/>
                <a:ln>
                  <a:noFill/>
                </a:ln>
              </p:spPr>
            </p:pic>
            <p:grpSp>
              <p:nvGrpSpPr>
                <p:cNvPr id="2452" name="Google Shape;2452;p69"/>
                <p:cNvGrpSpPr/>
                <p:nvPr/>
              </p:nvGrpSpPr>
              <p:grpSpPr>
                <a:xfrm>
                  <a:off x="3618434" y="5360312"/>
                  <a:ext cx="1044926" cy="997111"/>
                  <a:chOff x="3618434" y="5360312"/>
                  <a:chExt cx="1044926" cy="997111"/>
                </a:xfrm>
              </p:grpSpPr>
              <p:sp>
                <p:nvSpPr>
                  <p:cNvPr id="2453" name="Google Shape;2453;p69"/>
                  <p:cNvSpPr txBox="1"/>
                  <p:nvPr/>
                </p:nvSpPr>
                <p:spPr>
                  <a:xfrm>
                    <a:off x="3618434" y="5360312"/>
                    <a:ext cx="554948" cy="4329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11</a:t>
                    </a:r>
                    <a:endParaRPr b="0" i="0" sz="1400" u="none" cap="none" strike="noStrike">
                      <a:solidFill>
                        <a:srgbClr val="000000"/>
                      </a:solidFill>
                      <a:latin typeface="Arial"/>
                      <a:ea typeface="Arial"/>
                      <a:cs typeface="Arial"/>
                      <a:sym typeface="Arial"/>
                    </a:endParaRPr>
                  </a:p>
                </p:txBody>
              </p:sp>
              <p:sp>
                <p:nvSpPr>
                  <p:cNvPr id="2454" name="Google Shape;2454;p69"/>
                  <p:cNvSpPr txBox="1"/>
                  <p:nvPr/>
                </p:nvSpPr>
                <p:spPr>
                  <a:xfrm>
                    <a:off x="4095670" y="5360312"/>
                    <a:ext cx="554948" cy="4329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10</a:t>
                    </a:r>
                    <a:endParaRPr b="0" i="0" sz="1400" u="none" cap="none" strike="noStrike">
                      <a:solidFill>
                        <a:srgbClr val="000000"/>
                      </a:solidFill>
                      <a:latin typeface="Arial"/>
                      <a:ea typeface="Arial"/>
                      <a:cs typeface="Arial"/>
                      <a:sym typeface="Arial"/>
                    </a:endParaRPr>
                  </a:p>
                </p:txBody>
              </p:sp>
              <p:sp>
                <p:nvSpPr>
                  <p:cNvPr id="2455" name="Google Shape;2455;p69"/>
                  <p:cNvSpPr txBox="1"/>
                  <p:nvPr/>
                </p:nvSpPr>
                <p:spPr>
                  <a:xfrm>
                    <a:off x="3657600" y="5924490"/>
                    <a:ext cx="402729" cy="4329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9</a:t>
                    </a:r>
                    <a:endParaRPr b="0" i="0" sz="1400" u="none" cap="none" strike="noStrike">
                      <a:solidFill>
                        <a:srgbClr val="000000"/>
                      </a:solidFill>
                      <a:latin typeface="Arial"/>
                      <a:ea typeface="Arial"/>
                      <a:cs typeface="Arial"/>
                      <a:sym typeface="Arial"/>
                    </a:endParaRPr>
                  </a:p>
                </p:txBody>
              </p:sp>
              <p:sp>
                <p:nvSpPr>
                  <p:cNvPr id="2456" name="Google Shape;2456;p69"/>
                  <p:cNvSpPr txBox="1"/>
                  <p:nvPr/>
                </p:nvSpPr>
                <p:spPr>
                  <a:xfrm>
                    <a:off x="4108412" y="5924489"/>
                    <a:ext cx="554948" cy="4329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14</a:t>
                    </a:r>
                    <a:endParaRPr b="0" i="0" sz="1400" u="none" cap="none" strike="noStrike">
                      <a:solidFill>
                        <a:srgbClr val="000000"/>
                      </a:solidFill>
                      <a:latin typeface="Arial"/>
                      <a:ea typeface="Arial"/>
                      <a:cs typeface="Arial"/>
                      <a:sym typeface="Arial"/>
                    </a:endParaRPr>
                  </a:p>
                </p:txBody>
              </p:sp>
            </p:grpSp>
          </p:grpSp>
        </p:grpSp>
        <p:sp>
          <p:nvSpPr>
            <p:cNvPr id="2457" name="Google Shape;2457;p69"/>
            <p:cNvSpPr txBox="1"/>
            <p:nvPr/>
          </p:nvSpPr>
          <p:spPr>
            <a:xfrm>
              <a:off x="1600200" y="6353048"/>
              <a:ext cx="417952" cy="4329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A</a:t>
              </a:r>
              <a:endParaRPr b="0" i="0" sz="1400" u="none" cap="none" strike="noStrike">
                <a:solidFill>
                  <a:srgbClr val="000000"/>
                </a:solidFill>
                <a:latin typeface="Arial"/>
                <a:ea typeface="Arial"/>
                <a:cs typeface="Arial"/>
                <a:sym typeface="Arial"/>
              </a:endParaRPr>
            </a:p>
          </p:txBody>
        </p:sp>
        <p:sp>
          <p:nvSpPr>
            <p:cNvPr id="2458" name="Google Shape;2458;p69"/>
            <p:cNvSpPr txBox="1"/>
            <p:nvPr/>
          </p:nvSpPr>
          <p:spPr>
            <a:xfrm>
              <a:off x="2876339" y="6353047"/>
              <a:ext cx="413603" cy="4329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B</a:t>
              </a:r>
              <a:endParaRPr b="0" i="0" sz="1400" u="none" cap="none" strike="noStrike">
                <a:solidFill>
                  <a:srgbClr val="000000"/>
                </a:solidFill>
                <a:latin typeface="Arial"/>
                <a:ea typeface="Arial"/>
                <a:cs typeface="Arial"/>
                <a:sym typeface="Arial"/>
              </a:endParaRPr>
            </a:p>
          </p:txBody>
        </p:sp>
        <p:sp>
          <p:nvSpPr>
            <p:cNvPr id="2459" name="Google Shape;2459;p69"/>
            <p:cNvSpPr txBox="1"/>
            <p:nvPr/>
          </p:nvSpPr>
          <p:spPr>
            <a:xfrm>
              <a:off x="4430917" y="6353047"/>
              <a:ext cx="417952" cy="4329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C</a:t>
              </a:r>
              <a:endParaRPr b="0" i="0" sz="1400" u="none" cap="none" strike="noStrike">
                <a:solidFill>
                  <a:srgbClr val="000000"/>
                </a:solidFill>
                <a:latin typeface="Arial"/>
                <a:ea typeface="Arial"/>
                <a:cs typeface="Arial"/>
                <a:sym typeface="Arial"/>
              </a:endParaRPr>
            </a:p>
          </p:txBody>
        </p:sp>
      </p:grpSp>
      <p:sp>
        <p:nvSpPr>
          <p:cNvPr id="2460" name="Google Shape;2460;p6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461" name="Google Shape;2461;p69"/>
          <p:cNvSpPr txBox="1"/>
          <p:nvPr/>
        </p:nvSpPr>
        <p:spPr>
          <a:xfrm>
            <a:off x="4665225" y="5686850"/>
            <a:ext cx="4080000" cy="34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 We may break this step into more steps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5" name="Shape 2465"/>
        <p:cNvGrpSpPr/>
        <p:nvPr/>
      </p:nvGrpSpPr>
      <p:grpSpPr>
        <a:xfrm>
          <a:off x="0" y="0"/>
          <a:ext cx="0" cy="0"/>
          <a:chOff x="0" y="0"/>
          <a:chExt cx="0" cy="0"/>
        </a:xfrm>
      </p:grpSpPr>
      <p:sp>
        <p:nvSpPr>
          <p:cNvPr id="2466" name="Google Shape;2466;p70"/>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Matrix Multiplication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Map-Reduce (Two Phases)</a:t>
            </a:r>
            <a:endParaRPr b="0" i="0" sz="1400" u="none" cap="none" strike="noStrike">
              <a:solidFill>
                <a:srgbClr val="000000"/>
              </a:solidFill>
              <a:latin typeface="Arial"/>
              <a:ea typeface="Arial"/>
              <a:cs typeface="Arial"/>
              <a:sym typeface="Arial"/>
            </a:endParaRPr>
          </a:p>
        </p:txBody>
      </p:sp>
      <p:sp>
        <p:nvSpPr>
          <p:cNvPr id="2467" name="Google Shape;2467;p70"/>
          <p:cNvSpPr/>
          <p:nvPr/>
        </p:nvSpPr>
        <p:spPr>
          <a:xfrm>
            <a:off x="360288" y="1600200"/>
            <a:ext cx="8423424" cy="18466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Main Ideas: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6600"/>
              </a:buClr>
              <a:buSzPts val="2000"/>
              <a:buFont typeface="Arial"/>
              <a:buNone/>
            </a:pPr>
            <a:r>
              <a:rPr b="1" i="0" lang="en-US" sz="2000" u="none" cap="none" strike="noStrike">
                <a:solidFill>
                  <a:srgbClr val="FF6600"/>
                </a:solidFill>
                <a:latin typeface="Arial"/>
                <a:ea typeface="Arial"/>
                <a:cs typeface="Arial"/>
                <a:sym typeface="Arial"/>
              </a:rPr>
              <a:t>   Phase 1: </a:t>
            </a:r>
            <a:r>
              <a:rPr b="1" i="0" lang="en-US" sz="2000" u="sng" cap="none" strike="noStrike">
                <a:solidFill>
                  <a:srgbClr val="FF6600"/>
                </a:solidFill>
                <a:latin typeface="Arial"/>
                <a:ea typeface="Arial"/>
                <a:cs typeface="Arial"/>
                <a:sym typeface="Arial"/>
              </a:rPr>
              <a:t>Multiply</a:t>
            </a:r>
            <a:r>
              <a:rPr b="1" i="0" lang="en-US" sz="2000" u="none" cap="none" strike="noStrike">
                <a:solidFill>
                  <a:srgbClr val="FF6600"/>
                </a:solidFill>
                <a:latin typeface="Arial"/>
                <a:ea typeface="Arial"/>
                <a:cs typeface="Arial"/>
                <a:sym typeface="Arial"/>
              </a:rPr>
              <a:t> the appropriate values in 1</a:t>
            </a:r>
            <a:r>
              <a:rPr b="1" baseline="30000" i="0" lang="en-US" sz="2000" u="none" cap="none" strike="noStrike">
                <a:solidFill>
                  <a:srgbClr val="FF6600"/>
                </a:solidFill>
                <a:latin typeface="Arial"/>
                <a:ea typeface="Arial"/>
                <a:cs typeface="Arial"/>
                <a:sym typeface="Arial"/>
              </a:rPr>
              <a:t>st</a:t>
            </a:r>
            <a:r>
              <a:rPr b="1" i="0" lang="en-US" sz="2000" u="none" cap="none" strike="noStrike">
                <a:solidFill>
                  <a:srgbClr val="FF6600"/>
                </a:solidFill>
                <a:latin typeface="Arial"/>
                <a:ea typeface="Arial"/>
                <a:cs typeface="Arial"/>
                <a:sym typeface="Arial"/>
              </a:rPr>
              <a:t> MapReduce phase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6600"/>
              </a:buClr>
              <a:buSzPts val="2000"/>
              <a:buFont typeface="Arial"/>
              <a:buNone/>
            </a:pPr>
            <a:r>
              <a:rPr b="1" i="0" lang="en-US" sz="2000" u="none" cap="none" strike="noStrike">
                <a:solidFill>
                  <a:srgbClr val="FF6600"/>
                </a:solidFill>
                <a:latin typeface="Arial"/>
                <a:ea typeface="Arial"/>
                <a:cs typeface="Arial"/>
                <a:sym typeface="Arial"/>
              </a:rPr>
              <a:t>   Phase 2: </a:t>
            </a:r>
            <a:r>
              <a:rPr b="1" i="0" lang="en-US" sz="2000" u="sng" cap="none" strike="noStrike">
                <a:solidFill>
                  <a:srgbClr val="FF6600"/>
                </a:solidFill>
                <a:latin typeface="Arial"/>
                <a:ea typeface="Arial"/>
                <a:cs typeface="Arial"/>
                <a:sym typeface="Arial"/>
              </a:rPr>
              <a:t>Sum up</a:t>
            </a:r>
            <a:r>
              <a:rPr b="1" i="0" lang="en-US" sz="2000" u="none" cap="none" strike="noStrike">
                <a:solidFill>
                  <a:srgbClr val="FF6600"/>
                </a:solidFill>
                <a:latin typeface="Arial"/>
                <a:ea typeface="Arial"/>
                <a:cs typeface="Arial"/>
                <a:sym typeface="Arial"/>
              </a:rPr>
              <a:t> in 2</a:t>
            </a:r>
            <a:r>
              <a:rPr b="1" baseline="30000" i="0" lang="en-US" sz="2000" u="none" cap="none" strike="noStrike">
                <a:solidFill>
                  <a:srgbClr val="FF6600"/>
                </a:solidFill>
                <a:latin typeface="Arial"/>
                <a:ea typeface="Arial"/>
                <a:cs typeface="Arial"/>
                <a:sym typeface="Arial"/>
              </a:rPr>
              <a:t>nd</a:t>
            </a:r>
            <a:r>
              <a:rPr b="1" i="0" lang="en-US" sz="2000" u="none" cap="none" strike="noStrike">
                <a:solidFill>
                  <a:srgbClr val="FF6600"/>
                </a:solidFill>
                <a:latin typeface="Arial"/>
                <a:ea typeface="Arial"/>
                <a:cs typeface="Arial"/>
                <a:sym typeface="Arial"/>
              </a:rPr>
              <a:t> MapReduce phase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FF66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3366FF"/>
                </a:solidFill>
                <a:latin typeface="Calibri"/>
                <a:ea typeface="Calibri"/>
                <a:cs typeface="Calibri"/>
                <a:sym typeface="Calibri"/>
              </a:rPr>
              <a:t>Try this at home!</a:t>
            </a:r>
            <a:endParaRPr b="0" i="0" sz="1400" u="none" cap="none" strike="noStrike">
              <a:solidFill>
                <a:srgbClr val="000000"/>
              </a:solidFill>
              <a:latin typeface="Arial"/>
              <a:ea typeface="Arial"/>
              <a:cs typeface="Arial"/>
              <a:sym typeface="Arial"/>
            </a:endParaRPr>
          </a:p>
        </p:txBody>
      </p:sp>
      <p:sp>
        <p:nvSpPr>
          <p:cNvPr id="2468" name="Google Shape;2468;p7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2" name="Shape 2472"/>
        <p:cNvGrpSpPr/>
        <p:nvPr/>
      </p:nvGrpSpPr>
      <p:grpSpPr>
        <a:xfrm>
          <a:off x="0" y="0"/>
          <a:ext cx="0" cy="0"/>
          <a:chOff x="0" y="0"/>
          <a:chExt cx="0" cy="0"/>
        </a:xfrm>
      </p:grpSpPr>
      <p:sp>
        <p:nvSpPr>
          <p:cNvPr id="2473" name="Google Shape;2473;p71"/>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Matrix Multiplication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Map-Reduce (Two phase)</a:t>
            </a:r>
            <a:endParaRPr b="0" i="0" sz="1400" u="none" cap="none" strike="noStrike">
              <a:solidFill>
                <a:srgbClr val="000000"/>
              </a:solidFill>
              <a:latin typeface="Arial"/>
              <a:ea typeface="Arial"/>
              <a:cs typeface="Arial"/>
              <a:sym typeface="Arial"/>
            </a:endParaRPr>
          </a:p>
        </p:txBody>
      </p:sp>
      <p:sp>
        <p:nvSpPr>
          <p:cNvPr id="2474" name="Google Shape;2474;p71"/>
          <p:cNvSpPr/>
          <p:nvPr/>
        </p:nvSpPr>
        <p:spPr>
          <a:xfrm>
            <a:off x="360288" y="1600200"/>
            <a:ext cx="8423424" cy="477049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6600"/>
              </a:buClr>
              <a:buSzPts val="2000"/>
              <a:buFont typeface="Arial"/>
              <a:buNone/>
            </a:pPr>
            <a:r>
              <a:rPr b="1" i="0" lang="en-US" sz="1800" u="none" cap="none" strike="noStrike">
                <a:solidFill>
                  <a:srgbClr val="FF6600"/>
                </a:solidFill>
                <a:latin typeface="Arial"/>
                <a:ea typeface="Arial"/>
                <a:cs typeface="Arial"/>
                <a:sym typeface="Arial"/>
              </a:rPr>
              <a:t>Idea: 1, Multiply the appropriate values in 1</a:t>
            </a:r>
            <a:r>
              <a:rPr b="1" baseline="30000" i="0" lang="en-US" sz="1800" u="none" cap="none" strike="noStrike">
                <a:solidFill>
                  <a:srgbClr val="FF6600"/>
                </a:solidFill>
                <a:latin typeface="Arial"/>
                <a:ea typeface="Arial"/>
                <a:cs typeface="Arial"/>
                <a:sym typeface="Arial"/>
              </a:rPr>
              <a:t>st</a:t>
            </a:r>
            <a:r>
              <a:rPr b="1" i="0" lang="en-US" sz="1800" u="none" cap="none" strike="noStrike">
                <a:solidFill>
                  <a:srgbClr val="FF6600"/>
                </a:solidFill>
                <a:latin typeface="Arial"/>
                <a:ea typeface="Arial"/>
                <a:cs typeface="Arial"/>
                <a:sym typeface="Arial"/>
              </a:rPr>
              <a:t> MapReduce phase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6600"/>
              </a:buClr>
              <a:buSzPts val="2000"/>
              <a:buFont typeface="Arial"/>
              <a:buNone/>
            </a:pPr>
            <a:r>
              <a:rPr b="1" i="0" lang="en-US" sz="1800" u="none" cap="none" strike="noStrike">
                <a:solidFill>
                  <a:srgbClr val="FF6600"/>
                </a:solidFill>
                <a:latin typeface="Arial"/>
                <a:ea typeface="Arial"/>
                <a:cs typeface="Arial"/>
                <a:sym typeface="Arial"/>
              </a:rPr>
              <a:t>          2, Sum up in 2</a:t>
            </a:r>
            <a:r>
              <a:rPr b="1" baseline="30000" i="0" lang="en-US" sz="1800" u="none" cap="none" strike="noStrike">
                <a:solidFill>
                  <a:srgbClr val="FF6600"/>
                </a:solidFill>
                <a:latin typeface="Arial"/>
                <a:ea typeface="Arial"/>
                <a:cs typeface="Arial"/>
                <a:sym typeface="Arial"/>
              </a:rPr>
              <a:t>nd</a:t>
            </a:r>
            <a:r>
              <a:rPr b="1" i="0" lang="en-US" sz="1800" u="none" cap="none" strike="noStrike">
                <a:solidFill>
                  <a:srgbClr val="FF6600"/>
                </a:solidFill>
                <a:latin typeface="Arial"/>
                <a:ea typeface="Arial"/>
                <a:cs typeface="Arial"/>
                <a:sym typeface="Arial"/>
              </a:rPr>
              <a:t> MapReduce phase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1" i="0" sz="1600" u="none" cap="none" strike="noStrike">
              <a:solidFill>
                <a:srgbClr val="FF66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C[i,k] = Sum</a:t>
            </a:r>
            <a:r>
              <a:rPr b="1" baseline="-25000" i="0" lang="en-US" sz="1800" u="none" cap="none" strike="noStrike">
                <a:solidFill>
                  <a:schemeClr val="dk1"/>
                </a:solidFill>
                <a:latin typeface="Calibri"/>
                <a:ea typeface="Calibri"/>
                <a:cs typeface="Calibri"/>
                <a:sym typeface="Calibri"/>
              </a:rPr>
              <a:t>j </a:t>
            </a:r>
            <a:r>
              <a:rPr b="1" i="0" lang="en-US" sz="1800" u="none" cap="none" strike="noStrike">
                <a:solidFill>
                  <a:schemeClr val="dk1"/>
                </a:solidFill>
                <a:latin typeface="Calibri"/>
                <a:ea typeface="Calibri"/>
                <a:cs typeface="Calibri"/>
                <a:sym typeface="Calibri"/>
              </a:rPr>
              <a:t>(A[i,j] </a:t>
            </a:r>
            <a:r>
              <a:rPr b="0" i="0" lang="en-US" sz="1800" u="none" cap="none" strike="noStrike">
                <a:solidFill>
                  <a:schemeClr val="dk1"/>
                </a:solidFill>
                <a:latin typeface="Calibri"/>
                <a:ea typeface="Calibri"/>
                <a:cs typeface="Calibri"/>
                <a:sym typeface="Calibri"/>
              </a:rPr>
              <a:t>x </a:t>
            </a:r>
            <a:r>
              <a:rPr b="1" i="0" lang="en-US" sz="1800" u="none" cap="none" strike="noStrike">
                <a:solidFill>
                  <a:schemeClr val="dk1"/>
                </a:solidFill>
                <a:latin typeface="Calibri"/>
                <a:ea typeface="Calibri"/>
                <a:cs typeface="Calibri"/>
                <a:sym typeface="Calibri"/>
              </a:rPr>
              <a:t>B[j,k]), C is L</a:t>
            </a:r>
            <a:r>
              <a:rPr b="0" i="0" lang="en-US" sz="1800" u="none" cap="none" strike="noStrike">
                <a:solidFill>
                  <a:schemeClr val="dk1"/>
                </a:solidFill>
                <a:latin typeface="Calibri"/>
                <a:ea typeface="Calibri"/>
                <a:cs typeface="Calibri"/>
                <a:sym typeface="Calibri"/>
              </a:rPr>
              <a:t> x </a:t>
            </a:r>
            <a:r>
              <a:rPr b="1" i="0" lang="en-US" sz="1800" u="none" cap="none" strike="noStrike">
                <a:solidFill>
                  <a:schemeClr val="dk1"/>
                </a:solidFill>
                <a:latin typeface="Calibri"/>
                <a:ea typeface="Calibri"/>
                <a:cs typeface="Calibri"/>
                <a:sym typeface="Calibri"/>
              </a:rPr>
              <a:t>N</a:t>
            </a:r>
            <a:endParaRPr b="1" i="0" sz="1600" u="none" cap="none" strike="noStrike">
              <a:solidFill>
                <a:srgbClr val="FF66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3366FF"/>
                </a:solidFill>
                <a:latin typeface="Calibri"/>
                <a:ea typeface="Calibri"/>
                <a:cs typeface="Calibri"/>
                <a:sym typeface="Calibri"/>
              </a:rPr>
              <a:t>e.g.,</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600"/>
              </a:spcBef>
              <a:spcAft>
                <a:spcPts val="0"/>
              </a:spcAft>
              <a:buClr>
                <a:srgbClr val="000000"/>
              </a:buClr>
              <a:buSzPts val="1600"/>
              <a:buFont typeface="Arial"/>
              <a:buNone/>
            </a:pPr>
            <a:r>
              <a:rPr b="0" i="0" lang="en-US" sz="1600" u="none" cap="none" strike="noStrike">
                <a:solidFill>
                  <a:srgbClr val="3366FF"/>
                </a:solidFill>
                <a:latin typeface="Calibri"/>
                <a:ea typeface="Calibri"/>
                <a:cs typeface="Calibri"/>
                <a:sym typeface="Calibri"/>
              </a:rPr>
              <a:t>C[1,1] = A[</a:t>
            </a:r>
            <a:r>
              <a:rPr b="1" i="0" lang="en-US" sz="1600" u="none" cap="none" strike="noStrike">
                <a:solidFill>
                  <a:srgbClr val="A01A06"/>
                </a:solidFill>
                <a:latin typeface="Calibri"/>
                <a:ea typeface="Calibri"/>
                <a:cs typeface="Calibri"/>
                <a:sym typeface="Calibri"/>
              </a:rPr>
              <a:t>1</a:t>
            </a:r>
            <a:r>
              <a:rPr b="0" i="0" lang="en-US" sz="1600" u="none" cap="none" strike="noStrike">
                <a:solidFill>
                  <a:srgbClr val="3366FF"/>
                </a:solidFill>
                <a:latin typeface="Calibri"/>
                <a:ea typeface="Calibri"/>
                <a:cs typeface="Calibri"/>
                <a:sym typeface="Calibri"/>
              </a:rPr>
              <a:t>,1] * B[1,</a:t>
            </a:r>
            <a:r>
              <a:rPr b="1" i="0" lang="en-US" sz="1600" u="none" cap="none" strike="noStrike">
                <a:solidFill>
                  <a:srgbClr val="A01A06"/>
                </a:solidFill>
                <a:latin typeface="Calibri"/>
                <a:ea typeface="Calibri"/>
                <a:cs typeface="Calibri"/>
                <a:sym typeface="Calibri"/>
              </a:rPr>
              <a:t>1</a:t>
            </a:r>
            <a:r>
              <a:rPr b="0" i="0" lang="en-US" sz="1600" u="none" cap="none" strike="noStrike">
                <a:solidFill>
                  <a:srgbClr val="3366FF"/>
                </a:solidFill>
                <a:latin typeface="Calibri"/>
                <a:ea typeface="Calibri"/>
                <a:cs typeface="Calibri"/>
                <a:sym typeface="Calibri"/>
              </a:rPr>
              <a:t>] + A[</a:t>
            </a:r>
            <a:r>
              <a:rPr b="1" i="0" lang="en-US" sz="1600" u="none" cap="none" strike="noStrike">
                <a:solidFill>
                  <a:srgbClr val="A01A06"/>
                </a:solidFill>
                <a:latin typeface="Calibri"/>
                <a:ea typeface="Calibri"/>
                <a:cs typeface="Calibri"/>
                <a:sym typeface="Calibri"/>
              </a:rPr>
              <a:t>1</a:t>
            </a:r>
            <a:r>
              <a:rPr b="0" i="0" lang="en-US" sz="1600" u="none" cap="none" strike="noStrike">
                <a:solidFill>
                  <a:srgbClr val="3366FF"/>
                </a:solidFill>
                <a:latin typeface="Calibri"/>
                <a:ea typeface="Calibri"/>
                <a:cs typeface="Calibri"/>
                <a:sym typeface="Calibri"/>
              </a:rPr>
              <a:t>,2] * B[2,</a:t>
            </a:r>
            <a:r>
              <a:rPr b="1" i="0" lang="en-US" sz="1600" u="none" cap="none" strike="noStrike">
                <a:solidFill>
                  <a:srgbClr val="A01A06"/>
                </a:solidFill>
                <a:latin typeface="Calibri"/>
                <a:ea typeface="Calibri"/>
                <a:cs typeface="Calibri"/>
                <a:sym typeface="Calibri"/>
              </a:rPr>
              <a:t>1</a:t>
            </a:r>
            <a:r>
              <a:rPr b="0" i="0" lang="en-US" sz="1600" u="none" cap="none" strike="noStrike">
                <a:solidFill>
                  <a:srgbClr val="3366FF"/>
                </a:solidFill>
                <a:latin typeface="Calibri"/>
                <a:ea typeface="Calibri"/>
                <a:cs typeface="Calibri"/>
                <a:sym typeface="Calibri"/>
              </a:rPr>
              <a:t>] + A[</a:t>
            </a:r>
            <a:r>
              <a:rPr b="1" i="0" lang="en-US" sz="1600" u="none" cap="none" strike="noStrike">
                <a:solidFill>
                  <a:srgbClr val="A01A06"/>
                </a:solidFill>
                <a:latin typeface="Calibri"/>
                <a:ea typeface="Calibri"/>
                <a:cs typeface="Calibri"/>
                <a:sym typeface="Calibri"/>
              </a:rPr>
              <a:t>1</a:t>
            </a:r>
            <a:r>
              <a:rPr b="0" i="0" lang="en-US" sz="1600" u="none" cap="none" strike="noStrike">
                <a:solidFill>
                  <a:srgbClr val="3366FF"/>
                </a:solidFill>
                <a:latin typeface="Calibri"/>
                <a:ea typeface="Calibri"/>
                <a:cs typeface="Calibri"/>
                <a:sym typeface="Calibri"/>
              </a:rPr>
              <a:t>,3] * B[3,</a:t>
            </a:r>
            <a:r>
              <a:rPr b="1" i="0" lang="en-US" sz="1600" u="none" cap="none" strike="noStrike">
                <a:solidFill>
                  <a:srgbClr val="A01A06"/>
                </a:solidFill>
                <a:latin typeface="Calibri"/>
                <a:ea typeface="Calibri"/>
                <a:cs typeface="Calibri"/>
                <a:sym typeface="Calibri"/>
              </a:rPr>
              <a:t>1</a:t>
            </a:r>
            <a:r>
              <a:rPr b="0" i="0" lang="en-US" sz="1600" u="none" cap="none" strike="noStrike">
                <a:solidFill>
                  <a:srgbClr val="3366FF"/>
                </a:solidFill>
                <a:latin typeface="Calibri"/>
                <a:ea typeface="Calibri"/>
                <a:cs typeface="Calibri"/>
                <a:sym typeface="Calibri"/>
              </a:rPr>
              <a:t>] + A[</a:t>
            </a:r>
            <a:r>
              <a:rPr b="1" i="0" lang="en-US" sz="1600" u="none" cap="none" strike="noStrike">
                <a:solidFill>
                  <a:srgbClr val="A01A06"/>
                </a:solidFill>
                <a:latin typeface="Calibri"/>
                <a:ea typeface="Calibri"/>
                <a:cs typeface="Calibri"/>
                <a:sym typeface="Calibri"/>
              </a:rPr>
              <a:t>1</a:t>
            </a:r>
            <a:r>
              <a:rPr b="0" i="0" lang="en-US" sz="1600" u="none" cap="none" strike="noStrike">
                <a:solidFill>
                  <a:srgbClr val="3366FF"/>
                </a:solidFill>
                <a:latin typeface="Calibri"/>
                <a:ea typeface="Calibri"/>
                <a:cs typeface="Calibri"/>
                <a:sym typeface="Calibri"/>
              </a:rPr>
              <a:t>,4] * B[4,</a:t>
            </a:r>
            <a:r>
              <a:rPr b="1" i="0" lang="en-US" sz="1600" u="none" cap="none" strike="noStrike">
                <a:solidFill>
                  <a:srgbClr val="A01A06"/>
                </a:solidFill>
                <a:latin typeface="Calibri"/>
                <a:ea typeface="Calibri"/>
                <a:cs typeface="Calibri"/>
                <a:sym typeface="Calibri"/>
              </a:rPr>
              <a:t>1</a:t>
            </a:r>
            <a:r>
              <a:rPr b="0" i="0" lang="en-US" sz="1600" u="none" cap="none" strike="noStrike">
                <a:solidFill>
                  <a:srgbClr val="3366FF"/>
                </a:solidFill>
                <a:latin typeface="Calibri"/>
                <a:ea typeface="Calibri"/>
                <a:cs typeface="Calibri"/>
                <a:sym typeface="Calibri"/>
              </a:rPr>
              <a:t>] + A[</a:t>
            </a:r>
            <a:r>
              <a:rPr b="1" i="0" lang="en-US" sz="1600" u="none" cap="none" strike="noStrike">
                <a:solidFill>
                  <a:srgbClr val="A01A06"/>
                </a:solidFill>
                <a:latin typeface="Calibri"/>
                <a:ea typeface="Calibri"/>
                <a:cs typeface="Calibri"/>
                <a:sym typeface="Calibri"/>
              </a:rPr>
              <a:t>1</a:t>
            </a:r>
            <a:r>
              <a:rPr b="0" i="0" lang="en-US" sz="1600" u="none" cap="none" strike="noStrike">
                <a:solidFill>
                  <a:srgbClr val="3366FF"/>
                </a:solidFill>
                <a:latin typeface="Calibri"/>
                <a:ea typeface="Calibri"/>
                <a:cs typeface="Calibri"/>
                <a:sym typeface="Calibri"/>
              </a:rPr>
              <a:t>,5] * B[5,</a:t>
            </a:r>
            <a:r>
              <a:rPr b="1" i="0" lang="en-US" sz="1600" u="none" cap="none" strike="noStrike">
                <a:solidFill>
                  <a:srgbClr val="A01A06"/>
                </a:solidFill>
                <a:latin typeface="Calibri"/>
                <a:ea typeface="Calibri"/>
                <a:cs typeface="Calibri"/>
                <a:sym typeface="Calibri"/>
              </a:rPr>
              <a:t>1</a:t>
            </a:r>
            <a:r>
              <a:rPr b="0" i="0" lang="en-US" sz="1600" u="none" cap="none" strike="noStrike">
                <a:solidFill>
                  <a:srgbClr val="3366FF"/>
                </a:solidFill>
                <a:latin typeface="Calibri"/>
                <a:ea typeface="Calibri"/>
                <a:cs typeface="Calibri"/>
                <a:sym typeface="Calibri"/>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600"/>
              <a:buFont typeface="Arial"/>
              <a:buNone/>
            </a:pPr>
            <a:r>
              <a:rPr b="0" i="0" lang="en-US" sz="1600" u="none" cap="none" strike="noStrike">
                <a:solidFill>
                  <a:srgbClr val="3366FF"/>
                </a:solidFill>
                <a:latin typeface="Calibri"/>
                <a:ea typeface="Calibri"/>
                <a:cs typeface="Calibri"/>
                <a:sym typeface="Calibri"/>
              </a:rPr>
              <a:t>C[1,2] = A[</a:t>
            </a:r>
            <a:r>
              <a:rPr b="1" i="0" lang="en-US" sz="1600" u="none" cap="none" strike="noStrike">
                <a:solidFill>
                  <a:srgbClr val="A01A06"/>
                </a:solidFill>
                <a:latin typeface="Calibri"/>
                <a:ea typeface="Calibri"/>
                <a:cs typeface="Calibri"/>
                <a:sym typeface="Calibri"/>
              </a:rPr>
              <a:t>1</a:t>
            </a:r>
            <a:r>
              <a:rPr b="0" i="0" lang="en-US" sz="1600" u="none" cap="none" strike="noStrike">
                <a:solidFill>
                  <a:srgbClr val="3366FF"/>
                </a:solidFill>
                <a:latin typeface="Calibri"/>
                <a:ea typeface="Calibri"/>
                <a:cs typeface="Calibri"/>
                <a:sym typeface="Calibri"/>
              </a:rPr>
              <a:t>,1] * B[1,</a:t>
            </a:r>
            <a:r>
              <a:rPr b="1" i="0" lang="en-US" sz="1600" u="none" cap="none" strike="noStrike">
                <a:solidFill>
                  <a:srgbClr val="A01A06"/>
                </a:solidFill>
                <a:latin typeface="Calibri"/>
                <a:ea typeface="Calibri"/>
                <a:cs typeface="Calibri"/>
                <a:sym typeface="Calibri"/>
              </a:rPr>
              <a:t>2</a:t>
            </a:r>
            <a:r>
              <a:rPr b="0" i="0" lang="en-US" sz="1600" u="none" cap="none" strike="noStrike">
                <a:solidFill>
                  <a:srgbClr val="3366FF"/>
                </a:solidFill>
                <a:latin typeface="Calibri"/>
                <a:ea typeface="Calibri"/>
                <a:cs typeface="Calibri"/>
                <a:sym typeface="Calibri"/>
              </a:rPr>
              <a:t>] + A[</a:t>
            </a:r>
            <a:r>
              <a:rPr b="1" i="0" lang="en-US" sz="1600" u="none" cap="none" strike="noStrike">
                <a:solidFill>
                  <a:srgbClr val="A01A06"/>
                </a:solidFill>
                <a:latin typeface="Calibri"/>
                <a:ea typeface="Calibri"/>
                <a:cs typeface="Calibri"/>
                <a:sym typeface="Calibri"/>
              </a:rPr>
              <a:t>1</a:t>
            </a:r>
            <a:r>
              <a:rPr b="0" i="0" lang="en-US" sz="1600" u="none" cap="none" strike="noStrike">
                <a:solidFill>
                  <a:srgbClr val="3366FF"/>
                </a:solidFill>
                <a:latin typeface="Calibri"/>
                <a:ea typeface="Calibri"/>
                <a:cs typeface="Calibri"/>
                <a:sym typeface="Calibri"/>
              </a:rPr>
              <a:t>,2] * B[2,</a:t>
            </a:r>
            <a:r>
              <a:rPr b="1" i="0" lang="en-US" sz="1600" u="none" cap="none" strike="noStrike">
                <a:solidFill>
                  <a:srgbClr val="A01A06"/>
                </a:solidFill>
                <a:latin typeface="Calibri"/>
                <a:ea typeface="Calibri"/>
                <a:cs typeface="Calibri"/>
                <a:sym typeface="Calibri"/>
              </a:rPr>
              <a:t>2</a:t>
            </a:r>
            <a:r>
              <a:rPr b="0" i="0" lang="en-US" sz="1600" u="none" cap="none" strike="noStrike">
                <a:solidFill>
                  <a:srgbClr val="3366FF"/>
                </a:solidFill>
                <a:latin typeface="Calibri"/>
                <a:ea typeface="Calibri"/>
                <a:cs typeface="Calibri"/>
                <a:sym typeface="Calibri"/>
              </a:rPr>
              <a:t>] + A[</a:t>
            </a:r>
            <a:r>
              <a:rPr b="1" i="0" lang="en-US" sz="1600" u="none" cap="none" strike="noStrike">
                <a:solidFill>
                  <a:srgbClr val="A01A06"/>
                </a:solidFill>
                <a:latin typeface="Calibri"/>
                <a:ea typeface="Calibri"/>
                <a:cs typeface="Calibri"/>
                <a:sym typeface="Calibri"/>
              </a:rPr>
              <a:t>1</a:t>
            </a:r>
            <a:r>
              <a:rPr b="0" i="0" lang="en-US" sz="1600" u="none" cap="none" strike="noStrike">
                <a:solidFill>
                  <a:srgbClr val="3366FF"/>
                </a:solidFill>
                <a:latin typeface="Calibri"/>
                <a:ea typeface="Calibri"/>
                <a:cs typeface="Calibri"/>
                <a:sym typeface="Calibri"/>
              </a:rPr>
              <a:t>,3] * B[3,</a:t>
            </a:r>
            <a:r>
              <a:rPr b="1" i="0" lang="en-US" sz="1600" u="none" cap="none" strike="noStrike">
                <a:solidFill>
                  <a:srgbClr val="A01A06"/>
                </a:solidFill>
                <a:latin typeface="Calibri"/>
                <a:ea typeface="Calibri"/>
                <a:cs typeface="Calibri"/>
                <a:sym typeface="Calibri"/>
              </a:rPr>
              <a:t>2</a:t>
            </a:r>
            <a:r>
              <a:rPr b="0" i="0" lang="en-US" sz="1600" u="none" cap="none" strike="noStrike">
                <a:solidFill>
                  <a:srgbClr val="3366FF"/>
                </a:solidFill>
                <a:latin typeface="Calibri"/>
                <a:ea typeface="Calibri"/>
                <a:cs typeface="Calibri"/>
                <a:sym typeface="Calibri"/>
              </a:rPr>
              <a:t>] + A[</a:t>
            </a:r>
            <a:r>
              <a:rPr b="1" i="0" lang="en-US" sz="1600" u="none" cap="none" strike="noStrike">
                <a:solidFill>
                  <a:srgbClr val="A01A06"/>
                </a:solidFill>
                <a:latin typeface="Calibri"/>
                <a:ea typeface="Calibri"/>
                <a:cs typeface="Calibri"/>
                <a:sym typeface="Calibri"/>
              </a:rPr>
              <a:t>1</a:t>
            </a:r>
            <a:r>
              <a:rPr b="0" i="0" lang="en-US" sz="1600" u="none" cap="none" strike="noStrike">
                <a:solidFill>
                  <a:srgbClr val="3366FF"/>
                </a:solidFill>
                <a:latin typeface="Calibri"/>
                <a:ea typeface="Calibri"/>
                <a:cs typeface="Calibri"/>
                <a:sym typeface="Calibri"/>
              </a:rPr>
              <a:t>,4] * B[4,</a:t>
            </a:r>
            <a:r>
              <a:rPr b="1" i="0" lang="en-US" sz="1600" u="none" cap="none" strike="noStrike">
                <a:solidFill>
                  <a:srgbClr val="A01A06"/>
                </a:solidFill>
                <a:latin typeface="Calibri"/>
                <a:ea typeface="Calibri"/>
                <a:cs typeface="Calibri"/>
                <a:sym typeface="Calibri"/>
              </a:rPr>
              <a:t>2</a:t>
            </a:r>
            <a:r>
              <a:rPr b="0" i="0" lang="en-US" sz="1600" u="none" cap="none" strike="noStrike">
                <a:solidFill>
                  <a:srgbClr val="3366FF"/>
                </a:solidFill>
                <a:latin typeface="Calibri"/>
                <a:ea typeface="Calibri"/>
                <a:cs typeface="Calibri"/>
                <a:sym typeface="Calibri"/>
              </a:rPr>
              <a:t>] + A[</a:t>
            </a:r>
            <a:r>
              <a:rPr b="1" i="0" lang="en-US" sz="1600" u="none" cap="none" strike="noStrike">
                <a:solidFill>
                  <a:srgbClr val="A01A06"/>
                </a:solidFill>
                <a:latin typeface="Calibri"/>
                <a:ea typeface="Calibri"/>
                <a:cs typeface="Calibri"/>
                <a:sym typeface="Calibri"/>
              </a:rPr>
              <a:t>1</a:t>
            </a:r>
            <a:r>
              <a:rPr b="0" i="0" lang="en-US" sz="1600" u="none" cap="none" strike="noStrike">
                <a:solidFill>
                  <a:srgbClr val="3366FF"/>
                </a:solidFill>
                <a:latin typeface="Calibri"/>
                <a:ea typeface="Calibri"/>
                <a:cs typeface="Calibri"/>
                <a:sym typeface="Calibri"/>
              </a:rPr>
              <a:t>,5] * B[5,</a:t>
            </a:r>
            <a:r>
              <a:rPr b="1" i="0" lang="en-US" sz="1600" u="none" cap="none" strike="noStrike">
                <a:solidFill>
                  <a:srgbClr val="A01A06"/>
                </a:solidFill>
                <a:latin typeface="Calibri"/>
                <a:ea typeface="Calibri"/>
                <a:cs typeface="Calibri"/>
                <a:sym typeface="Calibri"/>
              </a:rPr>
              <a:t>2</a:t>
            </a:r>
            <a:r>
              <a:rPr b="0" i="0" lang="en-US" sz="1600" u="none" cap="none" strike="noStrike">
                <a:solidFill>
                  <a:srgbClr val="3366FF"/>
                </a:solidFill>
                <a:latin typeface="Calibri"/>
                <a:ea typeface="Calibri"/>
                <a:cs typeface="Calibri"/>
                <a:sym typeface="Calibri"/>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600"/>
              <a:buFont typeface="Arial"/>
              <a:buNone/>
            </a:pPr>
            <a:r>
              <a:t/>
            </a:r>
            <a:endParaRPr b="0" i="0" sz="1600" u="none" cap="none" strike="noStrike">
              <a:solidFill>
                <a:srgbClr val="3366FF"/>
              </a:solidFill>
              <a:latin typeface="Calibri"/>
              <a:ea typeface="Calibri"/>
              <a:cs typeface="Calibri"/>
              <a:sym typeface="Calibri"/>
            </a:endParaRPr>
          </a:p>
          <a:p>
            <a:pPr indent="0" lvl="0" marL="0" marR="0" rtl="0" algn="l">
              <a:lnSpc>
                <a:spcPct val="100000"/>
              </a:lnSpc>
              <a:spcBef>
                <a:spcPts val="60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1</a:t>
            </a:r>
            <a:r>
              <a:rPr b="0" baseline="30000" i="0" lang="en-US" sz="2000" u="none" cap="none" strike="noStrike">
                <a:solidFill>
                  <a:schemeClr val="dk1"/>
                </a:solidFill>
                <a:latin typeface="Calibri"/>
                <a:ea typeface="Calibri"/>
                <a:cs typeface="Calibri"/>
                <a:sym typeface="Calibri"/>
              </a:rPr>
              <a:t>st</a:t>
            </a:r>
            <a:r>
              <a:rPr b="0" i="0" lang="en-US" sz="2000" u="none" cap="none" strike="noStrike">
                <a:solidFill>
                  <a:schemeClr val="dk1"/>
                </a:solidFill>
                <a:latin typeface="Calibri"/>
                <a:ea typeface="Calibri"/>
                <a:cs typeface="Calibri"/>
                <a:sym typeface="Calibri"/>
              </a:rPr>
              <a:t> Map Task:</a:t>
            </a:r>
            <a:endParaRPr b="0" i="0" sz="12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For each matrix element </a:t>
            </a:r>
            <a:r>
              <a:rPr b="1" i="0" lang="en-US" sz="2000" u="none" cap="none" strike="noStrike">
                <a:solidFill>
                  <a:schemeClr val="dk1"/>
                </a:solidFill>
                <a:latin typeface="Calibri"/>
                <a:ea typeface="Calibri"/>
                <a:cs typeface="Calibri"/>
                <a:sym typeface="Calibri"/>
              </a:rPr>
              <a:t>A[i,j] : </a:t>
            </a:r>
            <a:r>
              <a:rPr b="1" i="0" lang="en-US" sz="2000" u="none" cap="none" strike="noStrike">
                <a:solidFill>
                  <a:srgbClr val="A01A06"/>
                </a:solidFill>
                <a:latin typeface="Calibri"/>
                <a:ea typeface="Calibri"/>
                <a:cs typeface="Calibri"/>
                <a:sym typeface="Calibri"/>
              </a:rPr>
              <a:t>emit( j , (‘A’, i, A[i,j]))</a:t>
            </a:r>
            <a:endParaRPr b="0" i="0" sz="2000" u="none" cap="none" strike="noStrike">
              <a:solidFill>
                <a:srgbClr val="A01A06"/>
              </a:solidFill>
              <a:latin typeface="Calibri"/>
              <a:ea typeface="Calibri"/>
              <a:cs typeface="Calibri"/>
              <a:sym typeface="Calibri"/>
            </a:endParaRPr>
          </a:p>
          <a:p>
            <a:pPr indent="0" lvl="1" marL="45720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For each matrix element </a:t>
            </a:r>
            <a:r>
              <a:rPr b="1" i="0" lang="en-US" sz="2000" u="none" cap="none" strike="noStrike">
                <a:solidFill>
                  <a:schemeClr val="dk1"/>
                </a:solidFill>
                <a:latin typeface="Calibri"/>
                <a:ea typeface="Calibri"/>
                <a:cs typeface="Calibri"/>
                <a:sym typeface="Calibri"/>
              </a:rPr>
              <a:t>B[j,k] : </a:t>
            </a:r>
            <a:r>
              <a:rPr b="1" i="0" lang="en-US" sz="2000" u="none" cap="none" strike="noStrike">
                <a:solidFill>
                  <a:srgbClr val="A01A06"/>
                </a:solidFill>
                <a:latin typeface="Calibri"/>
                <a:ea typeface="Calibri"/>
                <a:cs typeface="Calibri"/>
                <a:sym typeface="Calibri"/>
              </a:rPr>
              <a:t>emit( j , (‘B’, k, B[j,k]))</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3366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3366FF"/>
                </a:solidFill>
                <a:latin typeface="Calibri"/>
                <a:ea typeface="Calibri"/>
                <a:cs typeface="Calibri"/>
                <a:sym typeface="Calibri"/>
              </a:rPr>
              <a:t>e.g., (all will go to same reducer with key 2): </a:t>
            </a:r>
            <a:endParaRPr b="0" i="0" sz="12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600"/>
              <a:buFont typeface="Arial"/>
              <a:buNone/>
            </a:pPr>
            <a:r>
              <a:rPr b="0" i="0" lang="en-US" sz="1600" u="none" cap="none" strike="noStrike">
                <a:solidFill>
                  <a:srgbClr val="3366FF"/>
                </a:solidFill>
                <a:latin typeface="Calibri"/>
                <a:ea typeface="Calibri"/>
                <a:cs typeface="Calibri"/>
                <a:sym typeface="Calibri"/>
              </a:rPr>
              <a:t>For A[1,2]: emit (2, (‘A’, 1, A[1,2]))</a:t>
            </a:r>
            <a:endParaRPr b="0" i="0" sz="12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600"/>
              <a:buFont typeface="Arial"/>
              <a:buNone/>
            </a:pPr>
            <a:r>
              <a:rPr b="0" i="0" lang="en-US" sz="1600" u="none" cap="none" strike="noStrike">
                <a:solidFill>
                  <a:srgbClr val="3366FF"/>
                </a:solidFill>
                <a:latin typeface="Calibri"/>
                <a:ea typeface="Calibri"/>
                <a:cs typeface="Calibri"/>
                <a:sym typeface="Calibri"/>
              </a:rPr>
              <a:t>For B[2,1]: emit (2, (‘B’, 1, B[2,1]))</a:t>
            </a:r>
            <a:endParaRPr b="0" i="0" sz="12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600"/>
              <a:buFont typeface="Arial"/>
              <a:buNone/>
            </a:pPr>
            <a:r>
              <a:rPr b="0" i="0" lang="en-US" sz="1600" u="none" cap="none" strike="noStrike">
                <a:solidFill>
                  <a:srgbClr val="3366FF"/>
                </a:solidFill>
                <a:latin typeface="Calibri"/>
                <a:ea typeface="Calibri"/>
                <a:cs typeface="Calibri"/>
                <a:sym typeface="Calibri"/>
              </a:rPr>
              <a:t>For B[2,2]: emit (2, (‘B’, 2, B[2,2]))</a:t>
            </a:r>
            <a:endParaRPr b="0" i="0" sz="1800" u="none" cap="none" strike="noStrike">
              <a:solidFill>
                <a:srgbClr val="3366FF"/>
              </a:solidFill>
              <a:latin typeface="Calibri"/>
              <a:ea typeface="Calibri"/>
              <a:cs typeface="Calibri"/>
              <a:sym typeface="Calibri"/>
            </a:endParaRPr>
          </a:p>
        </p:txBody>
      </p:sp>
      <p:sp>
        <p:nvSpPr>
          <p:cNvPr id="2475" name="Google Shape;2475;p7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9" name="Shape 2479"/>
        <p:cNvGrpSpPr/>
        <p:nvPr/>
      </p:nvGrpSpPr>
      <p:grpSpPr>
        <a:xfrm>
          <a:off x="0" y="0"/>
          <a:ext cx="0" cy="0"/>
          <a:chOff x="0" y="0"/>
          <a:chExt cx="0" cy="0"/>
        </a:xfrm>
      </p:grpSpPr>
      <p:sp>
        <p:nvSpPr>
          <p:cNvPr id="2480" name="Google Shape;2480;p72"/>
          <p:cNvSpPr txBox="1"/>
          <p:nvPr/>
        </p:nvSpPr>
        <p:spPr>
          <a:xfrm>
            <a:off x="685800" y="3048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Matrix Multiplication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Map-Reduce (Two phase)</a:t>
            </a:r>
            <a:endParaRPr b="0" i="0" sz="1400" u="none" cap="none" strike="noStrike">
              <a:solidFill>
                <a:srgbClr val="000000"/>
              </a:solidFill>
              <a:latin typeface="Arial"/>
              <a:ea typeface="Arial"/>
              <a:cs typeface="Arial"/>
              <a:sym typeface="Arial"/>
            </a:endParaRPr>
          </a:p>
        </p:txBody>
      </p:sp>
      <p:sp>
        <p:nvSpPr>
          <p:cNvPr id="2481" name="Google Shape;2481;p72"/>
          <p:cNvSpPr/>
          <p:nvPr/>
        </p:nvSpPr>
        <p:spPr>
          <a:xfrm>
            <a:off x="180144" y="1600200"/>
            <a:ext cx="8783712" cy="43396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1st Reduce Task:   (does the multiplication)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For each key j, produce all possible products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For each value of (i,k) which comes from A and B,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3366FF"/>
                </a:solidFill>
                <a:latin typeface="Calibri"/>
                <a:ea typeface="Calibri"/>
                <a:cs typeface="Calibri"/>
                <a:sym typeface="Calibri"/>
              </a:rPr>
              <a:t>      </a:t>
            </a:r>
            <a:r>
              <a:rPr b="0" i="0" lang="en-US" sz="2000" u="none" cap="none" strike="noStrike">
                <a:solidFill>
                  <a:schemeClr val="dk1"/>
                </a:solidFill>
                <a:latin typeface="Calibri"/>
                <a:ea typeface="Calibri"/>
                <a:cs typeface="Calibri"/>
                <a:sym typeface="Calibri"/>
              </a:rPr>
              <a:t>i.e., (‘A’, i, A[i, j]) and (‘B’, k, B[j, k]): </a:t>
            </a:r>
            <a:r>
              <a:rPr b="1" i="0" lang="en-US" sz="2000" u="none" cap="none" strike="noStrike">
                <a:solidFill>
                  <a:srgbClr val="A01A06"/>
                </a:solidFill>
                <a:latin typeface="Calibri"/>
                <a:ea typeface="Calibri"/>
                <a:cs typeface="Calibri"/>
                <a:sym typeface="Calibri"/>
              </a:rPr>
              <a:t>emit ((i,k), (A[i, j] * B[j, 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Tahoma"/>
              <a:buNone/>
            </a:pPr>
            <a:r>
              <a:t/>
            </a:r>
            <a:endParaRPr b="1"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366FF"/>
                </a:solidFill>
                <a:latin typeface="Calibri"/>
                <a:ea typeface="Calibri"/>
                <a:cs typeface="Calibri"/>
                <a:sym typeface="Calibri"/>
              </a:rPr>
              <a:t>e.g., (from map task)</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3366FF"/>
                </a:solidFill>
                <a:latin typeface="Calibri"/>
                <a:ea typeface="Calibri"/>
                <a:cs typeface="Calibri"/>
                <a:sym typeface="Calibri"/>
              </a:rPr>
              <a:t>For A[1,2]: emit (2, (‘A’, 1, A[1,2]))</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3366FF"/>
                </a:solidFill>
                <a:latin typeface="Calibri"/>
                <a:ea typeface="Calibri"/>
                <a:cs typeface="Calibri"/>
                <a:sym typeface="Calibri"/>
              </a:rPr>
              <a:t>For B[2,1]: emit (2, (‘B’, 1, B[2,1]))</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3366FF"/>
                </a:solidFill>
                <a:latin typeface="Calibri"/>
                <a:ea typeface="Calibri"/>
                <a:cs typeface="Calibri"/>
                <a:sym typeface="Calibri"/>
              </a:rPr>
              <a:t>For B[2,2]: emit (2, (‘B’, 2, B[2,2]))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3366FF"/>
              </a:solidFill>
              <a:latin typeface="Calibri"/>
              <a:ea typeface="Calibri"/>
              <a:cs typeface="Calibri"/>
              <a:sym typeface="Calibri"/>
            </a:endParaRPr>
          </a:p>
          <a:p>
            <a:pPr indent="0" lvl="1"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3366FF"/>
                </a:solidFill>
                <a:latin typeface="Calibri"/>
                <a:ea typeface="Calibri"/>
                <a:cs typeface="Calibri"/>
                <a:sym typeface="Calibri"/>
              </a:rPr>
              <a:t>Reduce task for key j: (j=2)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3366FF"/>
              </a:buClr>
              <a:buSzPts val="2000"/>
              <a:buFont typeface="Calibri"/>
              <a:buNone/>
            </a:pPr>
            <a:r>
              <a:rPr b="1" i="0" lang="en-US" sz="2000" u="none" cap="none" strike="noStrike">
                <a:solidFill>
                  <a:srgbClr val="3366FF"/>
                </a:solidFill>
                <a:latin typeface="Calibri"/>
                <a:ea typeface="Calibri"/>
                <a:cs typeface="Calibri"/>
                <a:sym typeface="Calibri"/>
              </a:rPr>
              <a:t>        emit ((1,1), A[1,2] * B[2,1])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3366FF"/>
              </a:buClr>
              <a:buSzPts val="2000"/>
              <a:buFont typeface="Calibri"/>
              <a:buNone/>
            </a:pPr>
            <a:r>
              <a:rPr b="1" i="0" lang="en-US" sz="2000" u="none" cap="none" strike="noStrike">
                <a:solidFill>
                  <a:srgbClr val="3366FF"/>
                </a:solidFill>
                <a:latin typeface="Calibri"/>
                <a:ea typeface="Calibri"/>
                <a:cs typeface="Calibri"/>
                <a:sym typeface="Calibri"/>
              </a:rPr>
              <a:t>        emit ((1,2), A[1,2] * B[2,2])</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3366FF"/>
              </a:solidFill>
              <a:latin typeface="Calibri"/>
              <a:ea typeface="Calibri"/>
              <a:cs typeface="Calibri"/>
              <a:sym typeface="Calibri"/>
            </a:endParaRPr>
          </a:p>
        </p:txBody>
      </p:sp>
      <p:sp>
        <p:nvSpPr>
          <p:cNvPr id="2482" name="Google Shape;2482;p7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6" name="Shape 2486"/>
        <p:cNvGrpSpPr/>
        <p:nvPr/>
      </p:nvGrpSpPr>
      <p:grpSpPr>
        <a:xfrm>
          <a:off x="0" y="0"/>
          <a:ext cx="0" cy="0"/>
          <a:chOff x="0" y="0"/>
          <a:chExt cx="0" cy="0"/>
        </a:xfrm>
      </p:grpSpPr>
      <p:sp>
        <p:nvSpPr>
          <p:cNvPr id="2487" name="Google Shape;2487;p73"/>
          <p:cNvSpPr txBox="1"/>
          <p:nvPr>
            <p:ph idx="1" type="body"/>
          </p:nvPr>
        </p:nvSpPr>
        <p:spPr>
          <a:xfrm>
            <a:off x="228600" y="1752600"/>
            <a:ext cx="8839200" cy="4648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a:latin typeface="Calibri"/>
                <a:ea typeface="Calibri"/>
                <a:cs typeface="Calibri"/>
                <a:sym typeface="Calibri"/>
              </a:rPr>
              <a:t>2</a:t>
            </a:r>
            <a:r>
              <a:rPr baseline="30000" lang="en-US">
                <a:latin typeface="Calibri"/>
                <a:ea typeface="Calibri"/>
                <a:cs typeface="Calibri"/>
                <a:sym typeface="Calibri"/>
              </a:rPr>
              <a:t>nd</a:t>
            </a:r>
            <a:r>
              <a:rPr lang="en-US">
                <a:latin typeface="Calibri"/>
                <a:ea typeface="Calibri"/>
                <a:cs typeface="Calibri"/>
                <a:sym typeface="Calibri"/>
              </a:rPr>
              <a:t> Map Task:</a:t>
            </a:r>
            <a:endParaRPr sz="2000">
              <a:latin typeface="Calibri"/>
              <a:ea typeface="Calibri"/>
              <a:cs typeface="Calibri"/>
              <a:sym typeface="Calibri"/>
            </a:endParaRPr>
          </a:p>
          <a:p>
            <a:pPr indent="-342900" lvl="0" marL="342900" rtl="0" algn="l">
              <a:lnSpc>
                <a:spcPct val="100000"/>
              </a:lnSpc>
              <a:spcBef>
                <a:spcPts val="600"/>
              </a:spcBef>
              <a:spcAft>
                <a:spcPts val="0"/>
              </a:spcAft>
              <a:buClr>
                <a:schemeClr val="dk1"/>
              </a:buClr>
              <a:buSzPts val="2000"/>
              <a:buChar char="•"/>
            </a:pPr>
            <a:r>
              <a:rPr lang="en-US" sz="2000">
                <a:latin typeface="Calibri"/>
                <a:ea typeface="Calibri"/>
                <a:cs typeface="Calibri"/>
                <a:sym typeface="Calibri"/>
              </a:rPr>
              <a:t>The input would be the (key, value) from 1</a:t>
            </a:r>
            <a:r>
              <a:rPr baseline="30000" lang="en-US" sz="2000">
                <a:latin typeface="Calibri"/>
                <a:ea typeface="Calibri"/>
                <a:cs typeface="Calibri"/>
                <a:sym typeface="Calibri"/>
              </a:rPr>
              <a:t>st</a:t>
            </a:r>
            <a:r>
              <a:rPr lang="en-US" sz="2000">
                <a:latin typeface="Calibri"/>
                <a:ea typeface="Calibri"/>
                <a:cs typeface="Calibri"/>
                <a:sym typeface="Calibri"/>
              </a:rPr>
              <a:t> Reduce task</a:t>
            </a:r>
            <a:endParaRPr/>
          </a:p>
          <a:p>
            <a:pPr indent="-342900" lvl="0" marL="342900" rtl="0" algn="l">
              <a:lnSpc>
                <a:spcPct val="100000"/>
              </a:lnSpc>
              <a:spcBef>
                <a:spcPts val="600"/>
              </a:spcBef>
              <a:spcAft>
                <a:spcPts val="0"/>
              </a:spcAft>
              <a:buClr>
                <a:schemeClr val="dk1"/>
              </a:buClr>
              <a:buSzPts val="2000"/>
              <a:buChar char="•"/>
            </a:pPr>
            <a:r>
              <a:rPr lang="en-US" sz="2000">
                <a:latin typeface="Calibri"/>
                <a:ea typeface="Calibri"/>
                <a:cs typeface="Calibri"/>
                <a:sym typeface="Calibri"/>
              </a:rPr>
              <a:t>Let the pair of (( (i,k), (A[i, j] * B[j, k])) pass through</a:t>
            </a:r>
            <a:br>
              <a:rPr lang="en-US" sz="2000">
                <a:latin typeface="Calibri"/>
                <a:ea typeface="Calibri"/>
                <a:cs typeface="Calibri"/>
                <a:sym typeface="Calibri"/>
              </a:rPr>
            </a:br>
            <a:endParaRPr sz="2000">
              <a:latin typeface="Calibri"/>
              <a:ea typeface="Calibri"/>
              <a:cs typeface="Calibri"/>
              <a:sym typeface="Calibri"/>
            </a:endParaRPr>
          </a:p>
          <a:p>
            <a:pPr indent="0" lvl="0" marL="0" rtl="0" algn="l">
              <a:lnSpc>
                <a:spcPct val="100000"/>
              </a:lnSpc>
              <a:spcBef>
                <a:spcPts val="600"/>
              </a:spcBef>
              <a:spcAft>
                <a:spcPts val="0"/>
              </a:spcAft>
              <a:buClr>
                <a:srgbClr val="000000"/>
              </a:buClr>
              <a:buSzPts val="2400"/>
              <a:buNone/>
            </a:pPr>
            <a:r>
              <a:rPr lang="en-US">
                <a:solidFill>
                  <a:srgbClr val="000000"/>
                </a:solidFill>
                <a:latin typeface="Calibri"/>
                <a:ea typeface="Calibri"/>
                <a:cs typeface="Calibri"/>
                <a:sym typeface="Calibri"/>
              </a:rPr>
              <a:t>2</a:t>
            </a:r>
            <a:r>
              <a:rPr baseline="30000" lang="en-US">
                <a:solidFill>
                  <a:srgbClr val="000000"/>
                </a:solidFill>
                <a:latin typeface="Calibri"/>
                <a:ea typeface="Calibri"/>
                <a:cs typeface="Calibri"/>
                <a:sym typeface="Calibri"/>
              </a:rPr>
              <a:t>nd</a:t>
            </a:r>
            <a:r>
              <a:rPr lang="en-US">
                <a:solidFill>
                  <a:srgbClr val="000000"/>
                </a:solidFill>
                <a:latin typeface="Calibri"/>
                <a:ea typeface="Calibri"/>
                <a:cs typeface="Calibri"/>
                <a:sym typeface="Calibri"/>
              </a:rPr>
              <a:t> Reduce Task: (does the summation) </a:t>
            </a:r>
            <a:endParaRPr sz="2000">
              <a:latin typeface="Calibri"/>
              <a:ea typeface="Calibri"/>
              <a:cs typeface="Calibri"/>
              <a:sym typeface="Calibri"/>
            </a:endParaRPr>
          </a:p>
          <a:p>
            <a:pPr indent="-127000" lvl="0" marL="0" rtl="0" algn="l">
              <a:lnSpc>
                <a:spcPct val="100000"/>
              </a:lnSpc>
              <a:spcBef>
                <a:spcPts val="600"/>
              </a:spcBef>
              <a:spcAft>
                <a:spcPts val="0"/>
              </a:spcAft>
              <a:buClr>
                <a:schemeClr val="dk1"/>
              </a:buClr>
              <a:buSzPts val="2000"/>
              <a:buChar char="•"/>
            </a:pPr>
            <a:r>
              <a:rPr lang="en-US" sz="2000">
                <a:latin typeface="Calibri"/>
                <a:ea typeface="Calibri"/>
                <a:cs typeface="Calibri"/>
                <a:sym typeface="Calibri"/>
              </a:rPr>
              <a:t>For each (i,k), add up the values, </a:t>
            </a:r>
            <a:r>
              <a:rPr b="1" lang="en-US" sz="2000">
                <a:solidFill>
                  <a:srgbClr val="A01A06"/>
                </a:solidFill>
                <a:latin typeface="Calibri"/>
                <a:ea typeface="Calibri"/>
                <a:cs typeface="Calibri"/>
                <a:sym typeface="Calibri"/>
              </a:rPr>
              <a:t>emit ((i,k), SUM(values))</a:t>
            </a:r>
            <a:endParaRPr/>
          </a:p>
          <a:p>
            <a:pPr indent="127000" lvl="0" marL="0" rtl="0" algn="l">
              <a:lnSpc>
                <a:spcPct val="100000"/>
              </a:lnSpc>
              <a:spcBef>
                <a:spcPts val="6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100000"/>
              </a:lnSpc>
              <a:spcBef>
                <a:spcPts val="600"/>
              </a:spcBef>
              <a:spcAft>
                <a:spcPts val="0"/>
              </a:spcAft>
              <a:buClr>
                <a:schemeClr val="dk1"/>
              </a:buClr>
              <a:buSzPts val="1800"/>
              <a:buNone/>
            </a:pPr>
            <a:r>
              <a:rPr lang="en-US" sz="1800">
                <a:solidFill>
                  <a:srgbClr val="3366FF"/>
                </a:solidFill>
                <a:latin typeface="Calibri"/>
                <a:ea typeface="Calibri"/>
                <a:cs typeface="Calibri"/>
                <a:sym typeface="Calibri"/>
              </a:rPr>
              <a:t>e.g., C[1,1] = A[1,1]*B[1,1] + A[1,2]*B[2,1] + A[1,3]*B[3,1] + A[1,4]*B[4,1] + A[1,5]*B[5,1] </a:t>
            </a:r>
            <a:endParaRPr sz="2000">
              <a:solidFill>
                <a:srgbClr val="3366FF"/>
              </a:solidFill>
              <a:latin typeface="Calibri"/>
              <a:ea typeface="Calibri"/>
              <a:cs typeface="Calibri"/>
              <a:sym typeface="Calibri"/>
            </a:endParaRPr>
          </a:p>
          <a:p>
            <a:pPr indent="0" lvl="0" marL="0" rtl="0" algn="l">
              <a:lnSpc>
                <a:spcPct val="100000"/>
              </a:lnSpc>
              <a:spcBef>
                <a:spcPts val="600"/>
              </a:spcBef>
              <a:spcAft>
                <a:spcPts val="0"/>
              </a:spcAft>
              <a:buClr>
                <a:schemeClr val="dk1"/>
              </a:buClr>
              <a:buSzPts val="2000"/>
              <a:buNone/>
            </a:pPr>
            <a:r>
              <a:rPr lang="en-US" sz="2000">
                <a:latin typeface="Calibri"/>
                <a:ea typeface="Calibri"/>
                <a:cs typeface="Calibri"/>
                <a:sym typeface="Calibri"/>
              </a:rPr>
              <a:t>(Note: every term has key (1,1), will go to same reducer)</a:t>
            </a:r>
            <a:endParaRPr/>
          </a:p>
          <a:p>
            <a:pPr indent="127000" lvl="0" marL="0" rtl="0" algn="l">
              <a:lnSpc>
                <a:spcPct val="100000"/>
              </a:lnSpc>
              <a:spcBef>
                <a:spcPts val="600"/>
              </a:spcBef>
              <a:spcAft>
                <a:spcPts val="0"/>
              </a:spcAft>
              <a:buClr>
                <a:schemeClr val="dk1"/>
              </a:buClr>
              <a:buSzPts val="2000"/>
              <a:buNone/>
            </a:pPr>
            <a:r>
              <a:t/>
            </a:r>
            <a:endParaRPr sz="2000">
              <a:latin typeface="Calibri"/>
              <a:ea typeface="Calibri"/>
              <a:cs typeface="Calibri"/>
              <a:sym typeface="Calibri"/>
            </a:endParaRPr>
          </a:p>
          <a:p>
            <a:pPr indent="127000" lvl="0" marL="0" rtl="0" algn="l">
              <a:lnSpc>
                <a:spcPct val="100000"/>
              </a:lnSpc>
              <a:spcBef>
                <a:spcPts val="600"/>
              </a:spcBef>
              <a:spcAft>
                <a:spcPts val="0"/>
              </a:spcAft>
              <a:buClr>
                <a:schemeClr val="dk1"/>
              </a:buClr>
              <a:buSzPts val="2000"/>
              <a:buNone/>
            </a:pPr>
            <a:r>
              <a:t/>
            </a:r>
            <a:endParaRPr sz="2000"/>
          </a:p>
        </p:txBody>
      </p:sp>
      <p:sp>
        <p:nvSpPr>
          <p:cNvPr id="2488" name="Google Shape;2488;p73"/>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Matrix Multiplication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Map-Reduce (Two phase)</a:t>
            </a:r>
            <a:endParaRPr b="0" i="0" sz="1400" u="none" cap="none" strike="noStrike">
              <a:solidFill>
                <a:srgbClr val="000000"/>
              </a:solidFill>
              <a:latin typeface="Arial"/>
              <a:ea typeface="Arial"/>
              <a:cs typeface="Arial"/>
              <a:sym typeface="Arial"/>
            </a:endParaRPr>
          </a:p>
        </p:txBody>
      </p:sp>
      <p:sp>
        <p:nvSpPr>
          <p:cNvPr id="2489" name="Google Shape;2489;p7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7">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3" name="Shape 2493"/>
        <p:cNvGrpSpPr/>
        <p:nvPr/>
      </p:nvGrpSpPr>
      <p:grpSpPr>
        <a:xfrm>
          <a:off x="0" y="0"/>
          <a:ext cx="0" cy="0"/>
          <a:chOff x="0" y="0"/>
          <a:chExt cx="0" cy="0"/>
        </a:xfrm>
      </p:grpSpPr>
      <p:sp>
        <p:nvSpPr>
          <p:cNvPr id="2494" name="Google Shape;2494;p74"/>
          <p:cNvSpPr txBox="1"/>
          <p:nvPr>
            <p:ph idx="1" type="body"/>
          </p:nvPr>
        </p:nvSpPr>
        <p:spPr>
          <a:xfrm>
            <a:off x="689212" y="1802642"/>
            <a:ext cx="8149988" cy="4495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800"/>
              <a:buNone/>
            </a:pPr>
            <a:r>
              <a:rPr lang="en-US">
                <a:solidFill>
                  <a:srgbClr val="A01A06"/>
                </a:solidFill>
                <a:latin typeface="Calibri"/>
                <a:ea typeface="Calibri"/>
                <a:cs typeface="Calibri"/>
                <a:sym typeface="Calibri"/>
              </a:rPr>
              <a:t>Data set is truly “big” </a:t>
            </a:r>
            <a:endParaRPr/>
          </a:p>
          <a:p>
            <a:pPr indent="-342900" lvl="0" marL="342900" rtl="0" algn="l">
              <a:lnSpc>
                <a:spcPct val="100000"/>
              </a:lnSpc>
              <a:spcBef>
                <a:spcPts val="560"/>
              </a:spcBef>
              <a:spcAft>
                <a:spcPts val="0"/>
              </a:spcAft>
              <a:buClr>
                <a:schemeClr val="dk1"/>
              </a:buClr>
              <a:buSzPts val="2800"/>
              <a:buChar char="•"/>
            </a:pPr>
            <a:r>
              <a:rPr lang="en-US">
                <a:latin typeface="Calibri"/>
                <a:ea typeface="Calibri"/>
                <a:cs typeface="Calibri"/>
                <a:sym typeface="Calibri"/>
              </a:rPr>
              <a:t>Terabytes, not tens of gigabytes</a:t>
            </a:r>
            <a:endParaRPr/>
          </a:p>
          <a:p>
            <a:pPr indent="-342900" lvl="0" marL="342900" rtl="0" algn="l">
              <a:lnSpc>
                <a:spcPct val="100000"/>
              </a:lnSpc>
              <a:spcBef>
                <a:spcPts val="560"/>
              </a:spcBef>
              <a:spcAft>
                <a:spcPts val="0"/>
              </a:spcAft>
              <a:buClr>
                <a:schemeClr val="dk1"/>
              </a:buClr>
              <a:buSzPts val="2800"/>
              <a:buChar char="•"/>
            </a:pPr>
            <a:r>
              <a:rPr lang="en-US">
                <a:latin typeface="Calibri"/>
                <a:ea typeface="Calibri"/>
                <a:cs typeface="Calibri"/>
                <a:sym typeface="Calibri"/>
              </a:rPr>
              <a:t>Hadoop/MapReduce designed for terabyte/petabyte scale computation</a:t>
            </a:r>
            <a:endParaRPr/>
          </a:p>
          <a:p>
            <a:pPr indent="-342900" lvl="0" marL="342900" rtl="0" algn="l">
              <a:lnSpc>
                <a:spcPct val="100000"/>
              </a:lnSpc>
              <a:spcBef>
                <a:spcPts val="560"/>
              </a:spcBef>
              <a:spcAft>
                <a:spcPts val="0"/>
              </a:spcAft>
              <a:buClr>
                <a:schemeClr val="dk1"/>
              </a:buClr>
              <a:buSzPts val="2800"/>
              <a:buChar char="•"/>
            </a:pPr>
            <a:r>
              <a:rPr lang="en-US">
                <a:latin typeface="Calibri"/>
                <a:ea typeface="Calibri"/>
                <a:cs typeface="Calibri"/>
                <a:sym typeface="Calibri"/>
              </a:rPr>
              <a:t>Most real-world problems process less than 100 GB of input</a:t>
            </a:r>
            <a:endParaRPr/>
          </a:p>
          <a:p>
            <a:pPr indent="-285750" lvl="1" marL="742950" rtl="0" algn="l">
              <a:lnSpc>
                <a:spcPct val="100000"/>
              </a:lnSpc>
              <a:spcBef>
                <a:spcPts val="480"/>
              </a:spcBef>
              <a:spcAft>
                <a:spcPts val="0"/>
              </a:spcAft>
              <a:buClr>
                <a:schemeClr val="dk1"/>
              </a:buClr>
              <a:buSzPts val="2400"/>
              <a:buChar char="•"/>
            </a:pPr>
            <a:r>
              <a:rPr lang="en-US">
                <a:latin typeface="Calibri"/>
                <a:ea typeface="Calibri"/>
                <a:cs typeface="Calibri"/>
                <a:sym typeface="Calibri"/>
              </a:rPr>
              <a:t>Microsoft, Yahoo: median job under 14 GB</a:t>
            </a:r>
            <a:endParaRPr/>
          </a:p>
          <a:p>
            <a:pPr indent="-285750" lvl="1" marL="742950" rtl="0" algn="l">
              <a:lnSpc>
                <a:spcPct val="100000"/>
              </a:lnSpc>
              <a:spcBef>
                <a:spcPts val="480"/>
              </a:spcBef>
              <a:spcAft>
                <a:spcPts val="0"/>
              </a:spcAft>
              <a:buClr>
                <a:schemeClr val="dk1"/>
              </a:buClr>
              <a:buSzPts val="2400"/>
              <a:buChar char="•"/>
            </a:pPr>
            <a:r>
              <a:rPr lang="en-US">
                <a:latin typeface="Calibri"/>
                <a:ea typeface="Calibri"/>
                <a:cs typeface="Calibri"/>
                <a:sym typeface="Calibri"/>
              </a:rPr>
              <a:t>Facebook: 90% of jobs under 100 GB</a:t>
            </a:r>
            <a:endParaRPr/>
          </a:p>
        </p:txBody>
      </p:sp>
      <p:sp>
        <p:nvSpPr>
          <p:cNvPr id="2495" name="Google Shape;2495;p74"/>
          <p:cNvSpPr txBox="1"/>
          <p:nvPr/>
        </p:nvSpPr>
        <p:spPr>
          <a:xfrm>
            <a:off x="155812" y="6298442"/>
            <a:ext cx="82296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F7F7F"/>
                </a:solidFill>
                <a:latin typeface="Tahoma"/>
                <a:ea typeface="Tahoma"/>
                <a:cs typeface="Tahoma"/>
                <a:sym typeface="Tahoma"/>
              </a:rPr>
              <a:t>Source: “To Hadoop or Not to Hadoop” by Anand Krishnaswamy 8/13/2013</a:t>
            </a:r>
            <a:endParaRPr b="0" i="0" sz="1400" u="none" cap="none" strike="noStrike">
              <a:solidFill>
                <a:srgbClr val="000000"/>
              </a:solidFill>
              <a:latin typeface="Arial"/>
              <a:ea typeface="Arial"/>
              <a:cs typeface="Arial"/>
              <a:sym typeface="Arial"/>
            </a:endParaRPr>
          </a:p>
        </p:txBody>
      </p:sp>
      <p:sp>
        <p:nvSpPr>
          <p:cNvPr id="2496" name="Google Shape;2496;p74"/>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General Characteristic of Good Problem for Map-Reduce</a:t>
            </a:r>
            <a:endParaRPr b="0" i="0" sz="1400" u="none" cap="none" strike="noStrike">
              <a:solidFill>
                <a:srgbClr val="000000"/>
              </a:solidFill>
              <a:latin typeface="Arial"/>
              <a:ea typeface="Arial"/>
              <a:cs typeface="Arial"/>
              <a:sym typeface="Arial"/>
            </a:endParaRPr>
          </a:p>
        </p:txBody>
      </p:sp>
      <p:sp>
        <p:nvSpPr>
          <p:cNvPr id="2497" name="Google Shape;2497;p7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1" name="Shape 2501"/>
        <p:cNvGrpSpPr/>
        <p:nvPr/>
      </p:nvGrpSpPr>
      <p:grpSpPr>
        <a:xfrm>
          <a:off x="0" y="0"/>
          <a:ext cx="0" cy="0"/>
          <a:chOff x="0" y="0"/>
          <a:chExt cx="0" cy="0"/>
        </a:xfrm>
      </p:grpSpPr>
      <p:sp>
        <p:nvSpPr>
          <p:cNvPr id="2502" name="Google Shape;2502;p75"/>
          <p:cNvSpPr txBox="1"/>
          <p:nvPr>
            <p:ph idx="1" type="body"/>
          </p:nvPr>
        </p:nvSpPr>
        <p:spPr>
          <a:xfrm>
            <a:off x="762000" y="1802642"/>
            <a:ext cx="8077200" cy="4495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800"/>
              <a:buNone/>
            </a:pPr>
            <a:r>
              <a:rPr lang="en-US">
                <a:solidFill>
                  <a:srgbClr val="A01A06"/>
                </a:solidFill>
                <a:latin typeface="Calibri"/>
                <a:ea typeface="Calibri"/>
                <a:cs typeface="Calibri"/>
                <a:sym typeface="Calibri"/>
              </a:rPr>
              <a:t>Don’t need fast response time</a:t>
            </a:r>
            <a:endParaRPr/>
          </a:p>
          <a:p>
            <a:pPr indent="-342900" lvl="0" marL="342900" rtl="0" algn="l">
              <a:lnSpc>
                <a:spcPct val="100000"/>
              </a:lnSpc>
              <a:spcBef>
                <a:spcPts val="560"/>
              </a:spcBef>
              <a:spcAft>
                <a:spcPts val="0"/>
              </a:spcAft>
              <a:buClr>
                <a:schemeClr val="dk1"/>
              </a:buClr>
              <a:buSzPts val="2800"/>
              <a:buChar char="•"/>
            </a:pPr>
            <a:r>
              <a:rPr lang="en-US">
                <a:latin typeface="Calibri"/>
                <a:ea typeface="Calibri"/>
                <a:cs typeface="Calibri"/>
                <a:sym typeface="Calibri"/>
              </a:rPr>
              <a:t>When submitting jobs, Hadoop latency can be </a:t>
            </a:r>
            <a:r>
              <a:rPr lang="en-US">
                <a:solidFill>
                  <a:srgbClr val="FF0000"/>
                </a:solidFill>
                <a:latin typeface="Calibri"/>
                <a:ea typeface="Calibri"/>
                <a:cs typeface="Calibri"/>
                <a:sym typeface="Calibri"/>
              </a:rPr>
              <a:t>1 min </a:t>
            </a:r>
            <a:endParaRPr/>
          </a:p>
          <a:p>
            <a:pPr indent="-342900" lvl="0" marL="342900" rtl="0" algn="l">
              <a:lnSpc>
                <a:spcPct val="100000"/>
              </a:lnSpc>
              <a:spcBef>
                <a:spcPts val="560"/>
              </a:spcBef>
              <a:spcAft>
                <a:spcPts val="0"/>
              </a:spcAft>
              <a:buClr>
                <a:schemeClr val="dk1"/>
              </a:buClr>
              <a:buSzPts val="2800"/>
              <a:buChar char="•"/>
            </a:pPr>
            <a:r>
              <a:rPr lang="en-US">
                <a:latin typeface="Calibri"/>
                <a:ea typeface="Calibri"/>
                <a:cs typeface="Calibri"/>
                <a:sym typeface="Calibri"/>
              </a:rPr>
              <a:t>Not well-suited for problems that require </a:t>
            </a:r>
            <a:r>
              <a:rPr lang="en-US">
                <a:solidFill>
                  <a:srgbClr val="FF0000"/>
                </a:solidFill>
                <a:latin typeface="Calibri"/>
                <a:ea typeface="Calibri"/>
                <a:cs typeface="Calibri"/>
                <a:sym typeface="Calibri"/>
              </a:rPr>
              <a:t>faster response time</a:t>
            </a:r>
            <a:endParaRPr/>
          </a:p>
          <a:p>
            <a:pPr indent="-285750" lvl="1" marL="742950" rtl="0" algn="l">
              <a:lnSpc>
                <a:spcPct val="100000"/>
              </a:lnSpc>
              <a:spcBef>
                <a:spcPts val="480"/>
              </a:spcBef>
              <a:spcAft>
                <a:spcPts val="0"/>
              </a:spcAft>
              <a:buClr>
                <a:schemeClr val="dk1"/>
              </a:buClr>
              <a:buSzPts val="2400"/>
              <a:buChar char="•"/>
            </a:pPr>
            <a:r>
              <a:rPr lang="en-US">
                <a:latin typeface="Calibri"/>
                <a:ea typeface="Calibri"/>
                <a:cs typeface="Calibri"/>
                <a:sym typeface="Calibri"/>
              </a:rPr>
              <a:t>online purchases, transaction processing </a:t>
            </a:r>
            <a:endParaRPr/>
          </a:p>
          <a:p>
            <a:pPr indent="-342900" lvl="0" marL="342900" rtl="0" algn="l">
              <a:lnSpc>
                <a:spcPct val="100000"/>
              </a:lnSpc>
              <a:spcBef>
                <a:spcPts val="560"/>
              </a:spcBef>
              <a:spcAft>
                <a:spcPts val="0"/>
              </a:spcAft>
              <a:buClr>
                <a:schemeClr val="dk1"/>
              </a:buClr>
              <a:buSzPts val="2800"/>
              <a:buChar char="•"/>
            </a:pPr>
            <a:r>
              <a:rPr lang="en-US">
                <a:latin typeface="Calibri"/>
                <a:ea typeface="Calibri"/>
                <a:cs typeface="Calibri"/>
                <a:sym typeface="Calibri"/>
              </a:rPr>
              <a:t>A good </a:t>
            </a:r>
            <a:r>
              <a:rPr lang="en-US">
                <a:solidFill>
                  <a:srgbClr val="FF0000"/>
                </a:solidFill>
                <a:latin typeface="Calibri"/>
                <a:ea typeface="Calibri"/>
                <a:cs typeface="Calibri"/>
                <a:sym typeface="Calibri"/>
              </a:rPr>
              <a:t>pre-computation engine</a:t>
            </a:r>
            <a:endParaRPr/>
          </a:p>
          <a:p>
            <a:pPr indent="-285750" lvl="1" marL="742950" rtl="0" algn="l">
              <a:lnSpc>
                <a:spcPct val="100000"/>
              </a:lnSpc>
              <a:spcBef>
                <a:spcPts val="480"/>
              </a:spcBef>
              <a:spcAft>
                <a:spcPts val="0"/>
              </a:spcAft>
              <a:buClr>
                <a:schemeClr val="dk1"/>
              </a:buClr>
              <a:buSzPts val="2400"/>
              <a:buChar char="•"/>
            </a:pPr>
            <a:r>
              <a:rPr lang="en-US">
                <a:latin typeface="Calibri"/>
                <a:ea typeface="Calibri"/>
                <a:cs typeface="Calibri"/>
                <a:sym typeface="Calibri"/>
              </a:rPr>
              <a:t>E.g., pre-compute related items for every item in inventory</a:t>
            </a:r>
            <a:endParaRPr/>
          </a:p>
        </p:txBody>
      </p:sp>
      <p:sp>
        <p:nvSpPr>
          <p:cNvPr id="2503" name="Google Shape;2503;p75"/>
          <p:cNvSpPr txBox="1"/>
          <p:nvPr/>
        </p:nvSpPr>
        <p:spPr>
          <a:xfrm>
            <a:off x="155812" y="6298442"/>
            <a:ext cx="82296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F7F7F"/>
                </a:solidFill>
                <a:latin typeface="Tahoma"/>
                <a:ea typeface="Tahoma"/>
                <a:cs typeface="Tahoma"/>
                <a:sym typeface="Tahoma"/>
              </a:rPr>
              <a:t>Source: “To Hadoop or Not to Hadoop” by Anand Krishnaswamy 8/13/2013</a:t>
            </a:r>
            <a:endParaRPr b="0" i="0" sz="1400" u="none" cap="none" strike="noStrike">
              <a:solidFill>
                <a:srgbClr val="000000"/>
              </a:solidFill>
              <a:latin typeface="Arial"/>
              <a:ea typeface="Arial"/>
              <a:cs typeface="Arial"/>
              <a:sym typeface="Arial"/>
            </a:endParaRPr>
          </a:p>
        </p:txBody>
      </p:sp>
      <p:sp>
        <p:nvSpPr>
          <p:cNvPr id="2504" name="Google Shape;2504;p75"/>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General Characteristic of Good Problem for Map-Reduce</a:t>
            </a:r>
            <a:endParaRPr b="0" i="0" sz="1400" u="none" cap="none" strike="noStrike">
              <a:solidFill>
                <a:srgbClr val="000000"/>
              </a:solidFill>
              <a:latin typeface="Arial"/>
              <a:ea typeface="Arial"/>
              <a:cs typeface="Arial"/>
              <a:sym typeface="Arial"/>
            </a:endParaRPr>
          </a:p>
        </p:txBody>
      </p:sp>
      <p:sp>
        <p:nvSpPr>
          <p:cNvPr id="2505" name="Google Shape;2505;p7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9" name="Shape 2509"/>
        <p:cNvGrpSpPr/>
        <p:nvPr/>
      </p:nvGrpSpPr>
      <p:grpSpPr>
        <a:xfrm>
          <a:off x="0" y="0"/>
          <a:ext cx="0" cy="0"/>
          <a:chOff x="0" y="0"/>
          <a:chExt cx="0" cy="0"/>
        </a:xfrm>
      </p:grpSpPr>
      <p:sp>
        <p:nvSpPr>
          <p:cNvPr id="2510" name="Google Shape;2510;p76"/>
          <p:cNvSpPr txBox="1"/>
          <p:nvPr>
            <p:ph idx="1" type="body"/>
          </p:nvPr>
        </p:nvSpPr>
        <p:spPr>
          <a:xfrm>
            <a:off x="723900" y="1802642"/>
            <a:ext cx="76962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Char char="•"/>
            </a:pPr>
            <a:r>
              <a:rPr lang="en-US">
                <a:latin typeface="Calibri"/>
                <a:ea typeface="Calibri"/>
                <a:cs typeface="Calibri"/>
                <a:sym typeface="Calibri"/>
              </a:rPr>
              <a:t>Good for applications that work in </a:t>
            </a:r>
            <a:r>
              <a:rPr b="1" lang="en-US">
                <a:latin typeface="Calibri"/>
                <a:ea typeface="Calibri"/>
                <a:cs typeface="Calibri"/>
                <a:sym typeface="Calibri"/>
              </a:rPr>
              <a:t>batch mode</a:t>
            </a:r>
            <a:endParaRPr/>
          </a:p>
          <a:p>
            <a:pPr indent="-342900" lvl="0" marL="342900" rtl="0" algn="l">
              <a:lnSpc>
                <a:spcPct val="100000"/>
              </a:lnSpc>
              <a:spcBef>
                <a:spcPts val="560"/>
              </a:spcBef>
              <a:spcAft>
                <a:spcPts val="0"/>
              </a:spcAft>
              <a:buClr>
                <a:schemeClr val="dk1"/>
              </a:buClr>
              <a:buSzPts val="2800"/>
              <a:buChar char="•"/>
            </a:pPr>
            <a:r>
              <a:rPr lang="en-US">
                <a:solidFill>
                  <a:srgbClr val="FF0000"/>
                </a:solidFill>
                <a:latin typeface="Calibri"/>
                <a:ea typeface="Calibri"/>
                <a:cs typeface="Calibri"/>
                <a:sym typeface="Calibri"/>
              </a:rPr>
              <a:t>Runs over entire data set</a:t>
            </a:r>
            <a:endParaRPr/>
          </a:p>
          <a:p>
            <a:pPr indent="-285750" lvl="1" marL="742950" rtl="0" algn="l">
              <a:lnSpc>
                <a:spcPct val="100000"/>
              </a:lnSpc>
              <a:spcBef>
                <a:spcPts val="480"/>
              </a:spcBef>
              <a:spcAft>
                <a:spcPts val="0"/>
              </a:spcAft>
              <a:buClr>
                <a:schemeClr val="dk1"/>
              </a:buClr>
              <a:buSzPts val="2400"/>
              <a:buChar char="•"/>
            </a:pPr>
            <a:r>
              <a:rPr lang="en-US">
                <a:latin typeface="Calibri"/>
                <a:ea typeface="Calibri"/>
                <a:cs typeface="Calibri"/>
                <a:sym typeface="Calibri"/>
              </a:rPr>
              <a:t>Takes time to initiate, run; </a:t>
            </a:r>
            <a:endParaRPr/>
          </a:p>
          <a:p>
            <a:pPr indent="-285750" lvl="1" marL="742950" rtl="0" algn="l">
              <a:lnSpc>
                <a:spcPct val="100000"/>
              </a:lnSpc>
              <a:spcBef>
                <a:spcPts val="480"/>
              </a:spcBef>
              <a:spcAft>
                <a:spcPts val="0"/>
              </a:spcAft>
              <a:buClr>
                <a:schemeClr val="dk1"/>
              </a:buClr>
              <a:buSzPts val="2400"/>
              <a:buChar char="•"/>
            </a:pPr>
            <a:r>
              <a:rPr lang="en-US">
                <a:latin typeface="Calibri"/>
                <a:ea typeface="Calibri"/>
                <a:cs typeface="Calibri"/>
                <a:sym typeface="Calibri"/>
              </a:rPr>
              <a:t>Shuffle step can be time-consuming;</a:t>
            </a:r>
            <a:endParaRPr/>
          </a:p>
          <a:p>
            <a:pPr indent="-342900" lvl="0" marL="342900" rtl="0" algn="l">
              <a:lnSpc>
                <a:spcPct val="100000"/>
              </a:lnSpc>
              <a:spcBef>
                <a:spcPts val="560"/>
              </a:spcBef>
              <a:spcAft>
                <a:spcPts val="0"/>
              </a:spcAft>
              <a:buClr>
                <a:schemeClr val="dk1"/>
              </a:buClr>
              <a:buSzPts val="2800"/>
              <a:buChar char="•"/>
            </a:pPr>
            <a:r>
              <a:rPr lang="en-US">
                <a:latin typeface="Calibri"/>
                <a:ea typeface="Calibri"/>
                <a:cs typeface="Calibri"/>
                <a:sym typeface="Calibri"/>
              </a:rPr>
              <a:t>Does not provide good support for </a:t>
            </a:r>
            <a:r>
              <a:rPr lang="en-US">
                <a:solidFill>
                  <a:srgbClr val="FF0000"/>
                </a:solidFill>
                <a:latin typeface="Calibri"/>
                <a:ea typeface="Calibri"/>
                <a:cs typeface="Calibri"/>
                <a:sym typeface="Calibri"/>
              </a:rPr>
              <a:t>random access to datasets</a:t>
            </a:r>
            <a:endParaRPr/>
          </a:p>
          <a:p>
            <a:pPr indent="-285750" lvl="1" marL="742950" rtl="0" algn="l">
              <a:lnSpc>
                <a:spcPct val="100000"/>
              </a:lnSpc>
              <a:spcBef>
                <a:spcPts val="480"/>
              </a:spcBef>
              <a:spcAft>
                <a:spcPts val="0"/>
              </a:spcAft>
              <a:buClr>
                <a:schemeClr val="dk1"/>
              </a:buClr>
              <a:buSzPts val="2400"/>
              <a:buChar char="•"/>
            </a:pPr>
            <a:r>
              <a:rPr lang="en-US">
                <a:latin typeface="Calibri"/>
                <a:ea typeface="Calibri"/>
                <a:cs typeface="Calibri"/>
                <a:sym typeface="Calibri"/>
              </a:rPr>
              <a:t>Extensions: Hive, Dremel, Shark, Amplab</a:t>
            </a:r>
            <a:endParaRPr>
              <a:latin typeface="Calibri"/>
              <a:ea typeface="Calibri"/>
              <a:cs typeface="Calibri"/>
              <a:sym typeface="Calibri"/>
            </a:endParaRPr>
          </a:p>
        </p:txBody>
      </p:sp>
      <p:sp>
        <p:nvSpPr>
          <p:cNvPr id="2511" name="Google Shape;2511;p76"/>
          <p:cNvSpPr txBox="1"/>
          <p:nvPr/>
        </p:nvSpPr>
        <p:spPr>
          <a:xfrm>
            <a:off x="155812" y="6298442"/>
            <a:ext cx="82296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F7F7F"/>
                </a:solidFill>
                <a:latin typeface="Tahoma"/>
                <a:ea typeface="Tahoma"/>
                <a:cs typeface="Tahoma"/>
                <a:sym typeface="Tahoma"/>
              </a:rPr>
              <a:t>Source: “To Hadoop or Not to Hadoop” by Anand Krishnaswamy 8/13/2013</a:t>
            </a:r>
            <a:endParaRPr b="0" i="0" sz="1400" u="none" cap="none" strike="noStrike">
              <a:solidFill>
                <a:srgbClr val="000000"/>
              </a:solidFill>
              <a:latin typeface="Arial"/>
              <a:ea typeface="Arial"/>
              <a:cs typeface="Arial"/>
              <a:sym typeface="Arial"/>
            </a:endParaRPr>
          </a:p>
        </p:txBody>
      </p:sp>
      <p:sp>
        <p:nvSpPr>
          <p:cNvPr id="2512" name="Google Shape;2512;p76"/>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i="0" lang="en-US" sz="3600" u="none" cap="none" strike="noStrike">
                <a:solidFill>
                  <a:srgbClr val="A01A06"/>
                </a:solidFill>
                <a:latin typeface="Calibri"/>
                <a:ea typeface="Calibri"/>
                <a:cs typeface="Calibri"/>
                <a:sym typeface="Calibri"/>
              </a:rPr>
              <a:t>General Characteristic of Good Problem for Map-Reduce</a:t>
            </a:r>
            <a:endParaRPr/>
          </a:p>
        </p:txBody>
      </p:sp>
      <p:sp>
        <p:nvSpPr>
          <p:cNvPr id="2513" name="Google Shape;2513;p7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7" name="Shape 2517"/>
        <p:cNvGrpSpPr/>
        <p:nvPr/>
      </p:nvGrpSpPr>
      <p:grpSpPr>
        <a:xfrm>
          <a:off x="0" y="0"/>
          <a:ext cx="0" cy="0"/>
          <a:chOff x="0" y="0"/>
          <a:chExt cx="0" cy="0"/>
        </a:xfrm>
      </p:grpSpPr>
      <p:sp>
        <p:nvSpPr>
          <p:cNvPr id="2518" name="Google Shape;2518;p77"/>
          <p:cNvSpPr txBox="1"/>
          <p:nvPr>
            <p:ph idx="1" type="body"/>
          </p:nvPr>
        </p:nvSpPr>
        <p:spPr>
          <a:xfrm>
            <a:off x="689212" y="1802642"/>
            <a:ext cx="76962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800"/>
              <a:buFont typeface="Arial"/>
              <a:buChar char="•"/>
            </a:pPr>
            <a:r>
              <a:rPr lang="en-US">
                <a:latin typeface="Calibri"/>
                <a:ea typeface="Calibri"/>
                <a:cs typeface="Calibri"/>
                <a:sym typeface="Calibri"/>
              </a:rPr>
              <a:t>Best suited for data that can be expressed as </a:t>
            </a:r>
            <a:r>
              <a:rPr lang="en-US">
                <a:solidFill>
                  <a:srgbClr val="FF0000"/>
                </a:solidFill>
                <a:latin typeface="Calibri"/>
                <a:ea typeface="Calibri"/>
                <a:cs typeface="Calibri"/>
                <a:sym typeface="Calibri"/>
              </a:rPr>
              <a:t>key-value pairs </a:t>
            </a:r>
            <a:r>
              <a:rPr lang="en-US">
                <a:latin typeface="Calibri"/>
                <a:ea typeface="Calibri"/>
                <a:cs typeface="Calibri"/>
                <a:sym typeface="Calibri"/>
              </a:rPr>
              <a:t>without losing context, dependencies</a:t>
            </a:r>
            <a:endParaRPr/>
          </a:p>
          <a:p>
            <a:pPr indent="-285750" lvl="1" marL="742950" rtl="0" algn="l">
              <a:lnSpc>
                <a:spcPct val="100000"/>
              </a:lnSpc>
              <a:spcBef>
                <a:spcPts val="480"/>
              </a:spcBef>
              <a:spcAft>
                <a:spcPts val="0"/>
              </a:spcAft>
              <a:buSzPts val="2400"/>
              <a:buChar char="•"/>
            </a:pPr>
            <a:r>
              <a:rPr lang="en-US">
                <a:solidFill>
                  <a:srgbClr val="FF0000"/>
                </a:solidFill>
                <a:latin typeface="Calibri"/>
                <a:ea typeface="Calibri"/>
                <a:cs typeface="Calibri"/>
                <a:sym typeface="Calibri"/>
              </a:rPr>
              <a:t>Graph data is hard to process using Map-Reduce</a:t>
            </a:r>
            <a:endParaRPr/>
          </a:p>
          <a:p>
            <a:pPr indent="-228600" lvl="2" marL="1143000" rtl="0" algn="l">
              <a:lnSpc>
                <a:spcPct val="100000"/>
              </a:lnSpc>
              <a:spcBef>
                <a:spcPts val="400"/>
              </a:spcBef>
              <a:spcAft>
                <a:spcPts val="0"/>
              </a:spcAft>
              <a:buSzPts val="2000"/>
              <a:buFont typeface="Calibri"/>
              <a:buChar char="•"/>
            </a:pPr>
            <a:r>
              <a:rPr lang="en-US">
                <a:latin typeface="Calibri"/>
                <a:ea typeface="Calibri"/>
                <a:cs typeface="Calibri"/>
                <a:sym typeface="Calibri"/>
              </a:rPr>
              <a:t>Implicit relationships: edges, sub-trees, child/parent relationships, weights, etc.</a:t>
            </a:r>
            <a:endParaRPr/>
          </a:p>
          <a:p>
            <a:pPr indent="-285750" lvl="1" marL="742950" rtl="0" algn="l">
              <a:lnSpc>
                <a:spcPct val="100000"/>
              </a:lnSpc>
              <a:spcBef>
                <a:spcPts val="480"/>
              </a:spcBef>
              <a:spcAft>
                <a:spcPts val="0"/>
              </a:spcAft>
              <a:buSzPts val="2400"/>
              <a:buChar char="•"/>
            </a:pPr>
            <a:r>
              <a:rPr lang="en-US">
                <a:latin typeface="Calibri"/>
                <a:ea typeface="Calibri"/>
                <a:cs typeface="Calibri"/>
                <a:sym typeface="Calibri"/>
              </a:rPr>
              <a:t>Graph algorithms need information about the entire graph for each iteration</a:t>
            </a:r>
            <a:endParaRPr/>
          </a:p>
          <a:p>
            <a:pPr indent="-228600" lvl="2" marL="1143000" rtl="0" algn="l">
              <a:lnSpc>
                <a:spcPct val="100000"/>
              </a:lnSpc>
              <a:spcBef>
                <a:spcPts val="400"/>
              </a:spcBef>
              <a:spcAft>
                <a:spcPts val="0"/>
              </a:spcAft>
              <a:buSzPts val="2000"/>
              <a:buFont typeface="Calibri"/>
              <a:buChar char="•"/>
            </a:pPr>
            <a:r>
              <a:rPr lang="en-US">
                <a:latin typeface="Calibri"/>
                <a:ea typeface="Calibri"/>
                <a:cs typeface="Calibri"/>
                <a:sym typeface="Calibri"/>
              </a:rPr>
              <a:t>Hard to break into independent chunks for Map tasks</a:t>
            </a:r>
            <a:endParaRPr/>
          </a:p>
          <a:p>
            <a:pPr indent="-285750" lvl="1" marL="742950" rtl="0" algn="l">
              <a:lnSpc>
                <a:spcPct val="100000"/>
              </a:lnSpc>
              <a:spcBef>
                <a:spcPts val="480"/>
              </a:spcBef>
              <a:spcAft>
                <a:spcPts val="0"/>
              </a:spcAft>
              <a:buSzPts val="2400"/>
              <a:buChar char="•"/>
            </a:pPr>
            <a:r>
              <a:rPr lang="en-US">
                <a:latin typeface="Calibri"/>
                <a:ea typeface="Calibri"/>
                <a:cs typeface="Calibri"/>
                <a:sym typeface="Calibri"/>
              </a:rPr>
              <a:t>Alternatives: Google’s Pregel, Apache Giraph</a:t>
            </a:r>
            <a:endParaRPr>
              <a:latin typeface="Calibri"/>
              <a:ea typeface="Calibri"/>
              <a:cs typeface="Calibri"/>
              <a:sym typeface="Calibri"/>
            </a:endParaRPr>
          </a:p>
        </p:txBody>
      </p:sp>
      <p:sp>
        <p:nvSpPr>
          <p:cNvPr id="2519" name="Google Shape;2519;p77"/>
          <p:cNvSpPr txBox="1"/>
          <p:nvPr/>
        </p:nvSpPr>
        <p:spPr>
          <a:xfrm>
            <a:off x="155812" y="6298442"/>
            <a:ext cx="82296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F7F7F"/>
                </a:solidFill>
                <a:latin typeface="Tahoma"/>
                <a:ea typeface="Tahoma"/>
                <a:cs typeface="Tahoma"/>
                <a:sym typeface="Tahoma"/>
              </a:rPr>
              <a:t>Source: “To Hadoop or Not to Hadoop” by Anand Krishnaswamy 8/13/2013</a:t>
            </a:r>
            <a:endParaRPr b="0" i="0" sz="1400" u="none" cap="none" strike="noStrike">
              <a:solidFill>
                <a:srgbClr val="000000"/>
              </a:solidFill>
              <a:latin typeface="Arial"/>
              <a:ea typeface="Arial"/>
              <a:cs typeface="Arial"/>
              <a:sym typeface="Arial"/>
            </a:endParaRPr>
          </a:p>
        </p:txBody>
      </p:sp>
      <p:sp>
        <p:nvSpPr>
          <p:cNvPr id="2520" name="Google Shape;2520;p77"/>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General Characteristic of Good Problem for Map-Reduce</a:t>
            </a:r>
            <a:endParaRPr b="0" i="0" sz="1400" u="none" cap="none" strike="noStrike">
              <a:solidFill>
                <a:srgbClr val="000000"/>
              </a:solidFill>
              <a:latin typeface="Arial"/>
              <a:ea typeface="Arial"/>
              <a:cs typeface="Arial"/>
              <a:sym typeface="Arial"/>
            </a:endParaRPr>
          </a:p>
        </p:txBody>
      </p:sp>
      <p:sp>
        <p:nvSpPr>
          <p:cNvPr id="2521" name="Google Shape;2521;p7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5" name="Shape 2525"/>
        <p:cNvGrpSpPr/>
        <p:nvPr/>
      </p:nvGrpSpPr>
      <p:grpSpPr>
        <a:xfrm>
          <a:off x="0" y="0"/>
          <a:ext cx="0" cy="0"/>
          <a:chOff x="0" y="0"/>
          <a:chExt cx="0" cy="0"/>
        </a:xfrm>
      </p:grpSpPr>
      <p:sp>
        <p:nvSpPr>
          <p:cNvPr id="2526" name="Google Shape;2526;p78"/>
          <p:cNvSpPr txBox="1"/>
          <p:nvPr>
            <p:ph idx="1" type="body"/>
          </p:nvPr>
        </p:nvSpPr>
        <p:spPr>
          <a:xfrm>
            <a:off x="792480" y="2011680"/>
            <a:ext cx="7696200" cy="4495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800"/>
              <a:buNone/>
            </a:pPr>
            <a:r>
              <a:rPr lang="en-US">
                <a:latin typeface="Calibri"/>
                <a:ea typeface="Calibri"/>
                <a:cs typeface="Calibri"/>
                <a:sym typeface="Calibri"/>
              </a:rPr>
              <a:t>Other problems/data</a:t>
            </a:r>
            <a:r>
              <a:rPr lang="en-US">
                <a:solidFill>
                  <a:srgbClr val="FF0000"/>
                </a:solidFill>
                <a:latin typeface="Calibri"/>
                <a:ea typeface="Calibri"/>
                <a:cs typeface="Calibri"/>
                <a:sym typeface="Calibri"/>
              </a:rPr>
              <a:t> NOT </a:t>
            </a:r>
            <a:r>
              <a:rPr lang="en-US">
                <a:latin typeface="Calibri"/>
                <a:ea typeface="Calibri"/>
                <a:cs typeface="Calibri"/>
                <a:sym typeface="Calibri"/>
              </a:rPr>
              <a:t>suited for MapReduce</a:t>
            </a:r>
            <a:endParaRPr/>
          </a:p>
          <a:p>
            <a:pPr indent="-342900" lvl="0" marL="342900" rtl="0" algn="l">
              <a:lnSpc>
                <a:spcPct val="100000"/>
              </a:lnSpc>
              <a:spcBef>
                <a:spcPts val="560"/>
              </a:spcBef>
              <a:spcAft>
                <a:spcPts val="0"/>
              </a:spcAft>
              <a:buSzPts val="2800"/>
              <a:buFont typeface="Arial"/>
              <a:buChar char="•"/>
            </a:pPr>
            <a:r>
              <a:rPr lang="en-US">
                <a:latin typeface="Calibri"/>
                <a:ea typeface="Calibri"/>
                <a:cs typeface="Calibri"/>
                <a:sym typeface="Calibri"/>
              </a:rPr>
              <a:t>Tasks that need results of </a:t>
            </a:r>
            <a:r>
              <a:rPr lang="en-US" u="sng">
                <a:latin typeface="Calibri"/>
                <a:ea typeface="Calibri"/>
                <a:cs typeface="Calibri"/>
                <a:sym typeface="Calibri"/>
              </a:rPr>
              <a:t>intermediate steps </a:t>
            </a:r>
            <a:r>
              <a:rPr lang="en-US">
                <a:latin typeface="Calibri"/>
                <a:ea typeface="Calibri"/>
                <a:cs typeface="Calibri"/>
                <a:sym typeface="Calibri"/>
              </a:rPr>
              <a:t>to compute results of current step </a:t>
            </a:r>
            <a:endParaRPr/>
          </a:p>
          <a:p>
            <a:pPr indent="-285750" lvl="1" marL="742950" rtl="0" algn="l">
              <a:lnSpc>
                <a:spcPct val="100000"/>
              </a:lnSpc>
              <a:spcBef>
                <a:spcPts val="480"/>
              </a:spcBef>
              <a:spcAft>
                <a:spcPts val="0"/>
              </a:spcAft>
              <a:buSzPts val="2400"/>
              <a:buChar char="•"/>
            </a:pPr>
            <a:r>
              <a:rPr lang="en-US">
                <a:solidFill>
                  <a:srgbClr val="FF0000"/>
                </a:solidFill>
                <a:latin typeface="Calibri"/>
                <a:ea typeface="Calibri"/>
                <a:cs typeface="Calibri"/>
                <a:sym typeface="Calibri"/>
              </a:rPr>
              <a:t>Interdependencies among tasks</a:t>
            </a:r>
            <a:endParaRPr/>
          </a:p>
          <a:p>
            <a:pPr indent="-285750" lvl="1" marL="742950" rtl="0" algn="l">
              <a:lnSpc>
                <a:spcPct val="100000"/>
              </a:lnSpc>
              <a:spcBef>
                <a:spcPts val="480"/>
              </a:spcBef>
              <a:spcAft>
                <a:spcPts val="0"/>
              </a:spcAft>
              <a:buSzPts val="2400"/>
              <a:buChar char="•"/>
            </a:pPr>
            <a:r>
              <a:rPr lang="en-US">
                <a:latin typeface="Calibri"/>
                <a:ea typeface="Calibri"/>
                <a:cs typeface="Calibri"/>
                <a:sym typeface="Calibri"/>
              </a:rPr>
              <a:t>Map tasks must be independent</a:t>
            </a:r>
            <a:endParaRPr/>
          </a:p>
          <a:p>
            <a:pPr indent="-342900" lvl="0" marL="342900" rtl="0" algn="l">
              <a:lnSpc>
                <a:spcPct val="100000"/>
              </a:lnSpc>
              <a:spcBef>
                <a:spcPts val="560"/>
              </a:spcBef>
              <a:spcAft>
                <a:spcPts val="0"/>
              </a:spcAft>
              <a:buSzPts val="2800"/>
              <a:buFont typeface="Arial"/>
              <a:buChar char="•"/>
            </a:pPr>
            <a:r>
              <a:rPr lang="en-US">
                <a:latin typeface="Calibri"/>
                <a:ea typeface="Calibri"/>
                <a:cs typeface="Calibri"/>
                <a:sym typeface="Calibri"/>
              </a:rPr>
              <a:t>Some machine learning algorithms </a:t>
            </a:r>
            <a:endParaRPr/>
          </a:p>
          <a:p>
            <a:pPr indent="-285750" lvl="1" marL="742950" rtl="0" algn="l">
              <a:lnSpc>
                <a:spcPct val="100000"/>
              </a:lnSpc>
              <a:spcBef>
                <a:spcPts val="480"/>
              </a:spcBef>
              <a:spcAft>
                <a:spcPts val="0"/>
              </a:spcAft>
              <a:buSzPts val="2400"/>
              <a:buChar char="•"/>
            </a:pPr>
            <a:r>
              <a:rPr lang="en-US">
                <a:latin typeface="Calibri"/>
                <a:ea typeface="Calibri"/>
                <a:cs typeface="Calibri"/>
                <a:sym typeface="Calibri"/>
              </a:rPr>
              <a:t>Gradient-based learning</a:t>
            </a:r>
            <a:endParaRPr/>
          </a:p>
        </p:txBody>
      </p:sp>
      <p:sp>
        <p:nvSpPr>
          <p:cNvPr id="2527" name="Google Shape;2527;p78"/>
          <p:cNvSpPr txBox="1"/>
          <p:nvPr/>
        </p:nvSpPr>
        <p:spPr>
          <a:xfrm>
            <a:off x="155812" y="6298442"/>
            <a:ext cx="82296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F7F7F"/>
                </a:solidFill>
                <a:latin typeface="Tahoma"/>
                <a:ea typeface="Tahoma"/>
                <a:cs typeface="Tahoma"/>
                <a:sym typeface="Tahoma"/>
              </a:rPr>
              <a:t>Source: “To Hadoop or Not to Hadoop” by Anand Krishnaswamy 8/13/2013</a:t>
            </a:r>
            <a:endParaRPr b="0" i="0" sz="1400" u="none" cap="none" strike="noStrike">
              <a:solidFill>
                <a:srgbClr val="000000"/>
              </a:solidFill>
              <a:latin typeface="Arial"/>
              <a:ea typeface="Arial"/>
              <a:cs typeface="Arial"/>
              <a:sym typeface="Arial"/>
            </a:endParaRPr>
          </a:p>
        </p:txBody>
      </p:sp>
      <p:sp>
        <p:nvSpPr>
          <p:cNvPr id="2528" name="Google Shape;2528;p78"/>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General Characteristic of Good Problem for Map-Reduce</a:t>
            </a:r>
            <a:endParaRPr b="0" i="0" sz="1400" u="none" cap="none" strike="noStrike">
              <a:solidFill>
                <a:srgbClr val="000000"/>
              </a:solidFill>
              <a:latin typeface="Arial"/>
              <a:ea typeface="Arial"/>
              <a:cs typeface="Arial"/>
              <a:sym typeface="Arial"/>
            </a:endParaRPr>
          </a:p>
        </p:txBody>
      </p:sp>
      <p:sp>
        <p:nvSpPr>
          <p:cNvPr id="2529" name="Google Shape;2529;p7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7"/>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3600">
                <a:solidFill>
                  <a:srgbClr val="A01A06"/>
                </a:solidFill>
                <a:latin typeface="Calibri"/>
                <a:ea typeface="Calibri"/>
                <a:cs typeface="Calibri"/>
                <a:sym typeface="Calibri"/>
              </a:rPr>
              <a:t>Map-Reduce: The </a:t>
            </a:r>
            <a:r>
              <a:rPr lang="en-US" sz="3600" u="sng">
                <a:solidFill>
                  <a:srgbClr val="A01A06"/>
                </a:solidFill>
                <a:latin typeface="Calibri"/>
                <a:ea typeface="Calibri"/>
                <a:cs typeface="Calibri"/>
                <a:sym typeface="Calibri"/>
              </a:rPr>
              <a:t>Map</a:t>
            </a:r>
            <a:r>
              <a:rPr lang="en-US" sz="3600">
                <a:solidFill>
                  <a:srgbClr val="A01A06"/>
                </a:solidFill>
                <a:latin typeface="Calibri"/>
                <a:ea typeface="Calibri"/>
                <a:cs typeface="Calibri"/>
                <a:sym typeface="Calibri"/>
              </a:rPr>
              <a:t> Step</a:t>
            </a:r>
            <a:endParaRPr b="0" sz="3600">
              <a:solidFill>
                <a:srgbClr val="A01A06"/>
              </a:solidFill>
              <a:latin typeface="Calibri"/>
              <a:ea typeface="Calibri"/>
              <a:cs typeface="Calibri"/>
              <a:sym typeface="Calibri"/>
            </a:endParaRPr>
          </a:p>
        </p:txBody>
      </p:sp>
      <p:grpSp>
        <p:nvGrpSpPr>
          <p:cNvPr id="242" name="Google Shape;242;p7"/>
          <p:cNvGrpSpPr/>
          <p:nvPr/>
        </p:nvGrpSpPr>
        <p:grpSpPr>
          <a:xfrm>
            <a:off x="1143000" y="3048000"/>
            <a:ext cx="1295400" cy="2514600"/>
            <a:chOff x="1295400" y="2667000"/>
            <a:chExt cx="1295400" cy="2514600"/>
          </a:xfrm>
        </p:grpSpPr>
        <p:sp>
          <p:nvSpPr>
            <p:cNvPr id="243" name="Google Shape;243;p7"/>
            <p:cNvSpPr txBox="1"/>
            <p:nvPr/>
          </p:nvSpPr>
          <p:spPr>
            <a:xfrm>
              <a:off x="1905000" y="3456801"/>
              <a:ext cx="685800" cy="276999"/>
            </a:xfrm>
            <a:prstGeom prst="rect">
              <a:avLst/>
            </a:prstGeom>
            <a:solidFill>
              <a:srgbClr val="168BBA"/>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244" name="Google Shape;244;p7"/>
            <p:cNvSpPr txBox="1"/>
            <p:nvPr/>
          </p:nvSpPr>
          <p:spPr>
            <a:xfrm>
              <a:off x="1905000" y="2771001"/>
              <a:ext cx="685800" cy="276999"/>
            </a:xfrm>
            <a:prstGeom prst="rect">
              <a:avLst/>
            </a:prstGeom>
            <a:solidFill>
              <a:srgbClr val="FFCC00"/>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grpSp>
          <p:nvGrpSpPr>
            <p:cNvPr id="245" name="Google Shape;245;p7"/>
            <p:cNvGrpSpPr/>
            <p:nvPr/>
          </p:nvGrpSpPr>
          <p:grpSpPr>
            <a:xfrm>
              <a:off x="1295400" y="2667000"/>
              <a:ext cx="457200" cy="381000"/>
              <a:chOff x="1295400" y="2667000"/>
              <a:chExt cx="457200" cy="381000"/>
            </a:xfrm>
          </p:grpSpPr>
          <p:sp>
            <p:nvSpPr>
              <p:cNvPr id="246" name="Google Shape;246;p7"/>
              <p:cNvSpPr/>
              <p:nvPr/>
            </p:nvSpPr>
            <p:spPr>
              <a:xfrm>
                <a:off x="1295400" y="2667000"/>
                <a:ext cx="457200" cy="381000"/>
              </a:xfrm>
              <a:custGeom>
                <a:rect b="b" l="l" r="r" t="t"/>
                <a:pathLst>
                  <a:path extrusionOk="0" h="381000" w="457200">
                    <a:moveTo>
                      <a:pt x="228600" y="0"/>
                    </a:moveTo>
                    <a:lnTo>
                      <a:pt x="0" y="381000"/>
                    </a:lnTo>
                    <a:lnTo>
                      <a:pt x="457200" y="381000"/>
                    </a:lnTo>
                    <a:lnTo>
                      <a:pt x="228600" y="0"/>
                    </a:lnTo>
                    <a:close/>
                  </a:path>
                </a:pathLst>
              </a:custGeom>
              <a:solidFill>
                <a:srgbClr val="CCFF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47" name="Google Shape;247;p7"/>
              <p:cNvSpPr/>
              <p:nvPr/>
            </p:nvSpPr>
            <p:spPr>
              <a:xfrm>
                <a:off x="1295400" y="2667000"/>
                <a:ext cx="457200" cy="381000"/>
              </a:xfrm>
              <a:custGeom>
                <a:rect b="b" l="l" r="r" t="t"/>
                <a:pathLst>
                  <a:path extrusionOk="0" h="381000" w="457200">
                    <a:moveTo>
                      <a:pt x="0" y="381000"/>
                    </a:moveTo>
                    <a:lnTo>
                      <a:pt x="228600" y="0"/>
                    </a:lnTo>
                    <a:lnTo>
                      <a:pt x="457200" y="381000"/>
                    </a:lnTo>
                    <a:lnTo>
                      <a:pt x="0" y="3810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48" name="Google Shape;248;p7"/>
              <p:cNvSpPr txBox="1"/>
              <p:nvPr/>
            </p:nvSpPr>
            <p:spPr>
              <a:xfrm>
                <a:off x="1455547" y="277733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grpSp>
        <p:sp>
          <p:nvSpPr>
            <p:cNvPr id="249" name="Google Shape;249;p7"/>
            <p:cNvSpPr txBox="1"/>
            <p:nvPr/>
          </p:nvSpPr>
          <p:spPr>
            <a:xfrm>
              <a:off x="1905000" y="4904601"/>
              <a:ext cx="685800" cy="276999"/>
            </a:xfrm>
            <a:prstGeom prst="rect">
              <a:avLst/>
            </a:prstGeom>
            <a:solidFill>
              <a:srgbClr val="66CCFF"/>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250" name="Google Shape;250;p7"/>
            <p:cNvSpPr txBox="1"/>
            <p:nvPr/>
          </p:nvSpPr>
          <p:spPr>
            <a:xfrm>
              <a:off x="1752600" y="4074175"/>
              <a:ext cx="293370" cy="330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rbel"/>
                  <a:ea typeface="Corbel"/>
                  <a:cs typeface="Corbel"/>
                  <a:sym typeface="Corbel"/>
                </a:rPr>
                <a:t>…</a:t>
              </a:r>
              <a:endParaRPr b="0" i="0" sz="2400" u="none" cap="none" strike="noStrike">
                <a:solidFill>
                  <a:schemeClr val="dk1"/>
                </a:solidFill>
                <a:latin typeface="Corbel"/>
                <a:ea typeface="Corbel"/>
                <a:cs typeface="Corbel"/>
                <a:sym typeface="Corbel"/>
              </a:endParaRPr>
            </a:p>
          </p:txBody>
        </p:sp>
        <p:grpSp>
          <p:nvGrpSpPr>
            <p:cNvPr id="251" name="Google Shape;251;p7"/>
            <p:cNvGrpSpPr/>
            <p:nvPr/>
          </p:nvGrpSpPr>
          <p:grpSpPr>
            <a:xfrm>
              <a:off x="1295400" y="3352800"/>
              <a:ext cx="457200" cy="381000"/>
              <a:chOff x="1295400" y="2667000"/>
              <a:chExt cx="457200" cy="381000"/>
            </a:xfrm>
          </p:grpSpPr>
          <p:sp>
            <p:nvSpPr>
              <p:cNvPr id="252" name="Google Shape;252;p7"/>
              <p:cNvSpPr/>
              <p:nvPr/>
            </p:nvSpPr>
            <p:spPr>
              <a:xfrm>
                <a:off x="1295400" y="2667000"/>
                <a:ext cx="457200" cy="381000"/>
              </a:xfrm>
              <a:custGeom>
                <a:rect b="b" l="l" r="r" t="t"/>
                <a:pathLst>
                  <a:path extrusionOk="0" h="381000" w="457200">
                    <a:moveTo>
                      <a:pt x="228600" y="0"/>
                    </a:moveTo>
                    <a:lnTo>
                      <a:pt x="0" y="381000"/>
                    </a:lnTo>
                    <a:lnTo>
                      <a:pt x="457200" y="381000"/>
                    </a:lnTo>
                    <a:lnTo>
                      <a:pt x="228600" y="0"/>
                    </a:lnTo>
                    <a:close/>
                  </a:path>
                </a:pathLst>
              </a:custGeom>
              <a:solidFill>
                <a:srgbClr val="00B05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53" name="Google Shape;253;p7"/>
              <p:cNvSpPr/>
              <p:nvPr/>
            </p:nvSpPr>
            <p:spPr>
              <a:xfrm>
                <a:off x="1295400" y="2667000"/>
                <a:ext cx="457200" cy="381000"/>
              </a:xfrm>
              <a:custGeom>
                <a:rect b="b" l="l" r="r" t="t"/>
                <a:pathLst>
                  <a:path extrusionOk="0" h="381000" w="457200">
                    <a:moveTo>
                      <a:pt x="0" y="381000"/>
                    </a:moveTo>
                    <a:lnTo>
                      <a:pt x="228600" y="0"/>
                    </a:lnTo>
                    <a:lnTo>
                      <a:pt x="457200" y="381000"/>
                    </a:lnTo>
                    <a:lnTo>
                      <a:pt x="0" y="381000"/>
                    </a:lnTo>
                    <a:close/>
                  </a:path>
                </a:pathLst>
              </a:custGeom>
              <a:solidFill>
                <a:srgbClr val="00B050"/>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54" name="Google Shape;254;p7"/>
              <p:cNvSpPr txBox="1"/>
              <p:nvPr/>
            </p:nvSpPr>
            <p:spPr>
              <a:xfrm>
                <a:off x="1455547" y="2777334"/>
                <a:ext cx="137160" cy="254000"/>
              </a:xfrm>
              <a:prstGeom prst="rect">
                <a:avLst/>
              </a:prstGeom>
              <a:solidFill>
                <a:srgbClr val="00B050"/>
              </a:solid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grpSp>
        <p:grpSp>
          <p:nvGrpSpPr>
            <p:cNvPr id="255" name="Google Shape;255;p7"/>
            <p:cNvGrpSpPr/>
            <p:nvPr/>
          </p:nvGrpSpPr>
          <p:grpSpPr>
            <a:xfrm>
              <a:off x="1295400" y="4800600"/>
              <a:ext cx="457200" cy="381000"/>
              <a:chOff x="1295400" y="2667000"/>
              <a:chExt cx="457200" cy="381000"/>
            </a:xfrm>
          </p:grpSpPr>
          <p:sp>
            <p:nvSpPr>
              <p:cNvPr id="256" name="Google Shape;256;p7"/>
              <p:cNvSpPr/>
              <p:nvPr/>
            </p:nvSpPr>
            <p:spPr>
              <a:xfrm>
                <a:off x="1295400" y="2667000"/>
                <a:ext cx="457200" cy="381000"/>
              </a:xfrm>
              <a:custGeom>
                <a:rect b="b" l="l" r="r" t="t"/>
                <a:pathLst>
                  <a:path extrusionOk="0" h="381000" w="457200">
                    <a:moveTo>
                      <a:pt x="228600" y="0"/>
                    </a:moveTo>
                    <a:lnTo>
                      <a:pt x="0" y="381000"/>
                    </a:lnTo>
                    <a:lnTo>
                      <a:pt x="457200" y="381000"/>
                    </a:lnTo>
                    <a:lnTo>
                      <a:pt x="228600" y="0"/>
                    </a:lnTo>
                    <a:close/>
                  </a:path>
                </a:pathLst>
              </a:custGeom>
              <a:solidFill>
                <a:srgbClr val="FF006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57" name="Google Shape;257;p7"/>
              <p:cNvSpPr/>
              <p:nvPr/>
            </p:nvSpPr>
            <p:spPr>
              <a:xfrm>
                <a:off x="1295400" y="2667000"/>
                <a:ext cx="457200" cy="381000"/>
              </a:xfrm>
              <a:custGeom>
                <a:rect b="b" l="l" r="r" t="t"/>
                <a:pathLst>
                  <a:path extrusionOk="0" h="381000" w="457200">
                    <a:moveTo>
                      <a:pt x="0" y="381000"/>
                    </a:moveTo>
                    <a:lnTo>
                      <a:pt x="228600" y="0"/>
                    </a:lnTo>
                    <a:lnTo>
                      <a:pt x="457200" y="381000"/>
                    </a:lnTo>
                    <a:lnTo>
                      <a:pt x="0" y="3810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58" name="Google Shape;258;p7"/>
              <p:cNvSpPr txBox="1"/>
              <p:nvPr/>
            </p:nvSpPr>
            <p:spPr>
              <a:xfrm>
                <a:off x="1455547" y="277733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grpSp>
      </p:grpSp>
      <p:sp>
        <p:nvSpPr>
          <p:cNvPr id="259" name="Google Shape;259;p7"/>
          <p:cNvSpPr/>
          <p:nvPr/>
        </p:nvSpPr>
        <p:spPr>
          <a:xfrm>
            <a:off x="168770" y="2437423"/>
            <a:ext cx="240565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A01A06"/>
                </a:solidFill>
                <a:latin typeface="Tahoma"/>
                <a:ea typeface="Tahoma"/>
                <a:cs typeface="Tahoma"/>
                <a:sym typeface="Tahoma"/>
              </a:rPr>
              <a:t>Input: key-value pairs</a:t>
            </a:r>
            <a:endParaRPr b="0" i="0" sz="1400" u="none" cap="none" strike="noStrike">
              <a:solidFill>
                <a:srgbClr val="000000"/>
              </a:solidFill>
              <a:latin typeface="Arial"/>
              <a:ea typeface="Arial"/>
              <a:cs typeface="Arial"/>
              <a:sym typeface="Arial"/>
            </a:endParaRPr>
          </a:p>
        </p:txBody>
      </p:sp>
      <p:grpSp>
        <p:nvGrpSpPr>
          <p:cNvPr id="260" name="Google Shape;260;p7"/>
          <p:cNvGrpSpPr/>
          <p:nvPr/>
        </p:nvGrpSpPr>
        <p:grpSpPr>
          <a:xfrm>
            <a:off x="2912576" y="1867136"/>
            <a:ext cx="2989554" cy="3678798"/>
            <a:chOff x="2912576" y="1867136"/>
            <a:chExt cx="2989554" cy="3678798"/>
          </a:xfrm>
        </p:grpSpPr>
        <p:sp>
          <p:nvSpPr>
            <p:cNvPr id="261" name="Google Shape;261;p7"/>
            <p:cNvSpPr/>
            <p:nvPr/>
          </p:nvSpPr>
          <p:spPr>
            <a:xfrm>
              <a:off x="3561030" y="24443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9966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62" name="Google Shape;262;p7"/>
            <p:cNvSpPr/>
            <p:nvPr/>
          </p:nvSpPr>
          <p:spPr>
            <a:xfrm>
              <a:off x="3561030" y="24443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63" name="Google Shape;263;p7"/>
            <p:cNvSpPr/>
            <p:nvPr/>
          </p:nvSpPr>
          <p:spPr>
            <a:xfrm>
              <a:off x="4246830" y="24443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F0AD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64" name="Google Shape;264;p7"/>
            <p:cNvSpPr/>
            <p:nvPr/>
          </p:nvSpPr>
          <p:spPr>
            <a:xfrm>
              <a:off x="4246830" y="24443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65" name="Google Shape;265;p7"/>
            <p:cNvSpPr/>
            <p:nvPr/>
          </p:nvSpPr>
          <p:spPr>
            <a:xfrm>
              <a:off x="3561030" y="31301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CC99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66" name="Google Shape;266;p7"/>
            <p:cNvSpPr/>
            <p:nvPr/>
          </p:nvSpPr>
          <p:spPr>
            <a:xfrm>
              <a:off x="3561030" y="31301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67" name="Google Shape;267;p7"/>
            <p:cNvSpPr/>
            <p:nvPr/>
          </p:nvSpPr>
          <p:spPr>
            <a:xfrm>
              <a:off x="4246830" y="31301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B2A0C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68" name="Google Shape;268;p7"/>
            <p:cNvSpPr/>
            <p:nvPr/>
          </p:nvSpPr>
          <p:spPr>
            <a:xfrm>
              <a:off x="4246830" y="31301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69" name="Google Shape;269;p7"/>
            <p:cNvSpPr txBox="1"/>
            <p:nvPr/>
          </p:nvSpPr>
          <p:spPr>
            <a:xfrm>
              <a:off x="2912576" y="1867136"/>
              <a:ext cx="2989554" cy="276999"/>
            </a:xfrm>
            <a:prstGeom prst="rect">
              <a:avLst/>
            </a:prstGeom>
            <a:noFill/>
            <a:ln>
              <a:noFill/>
            </a:ln>
          </p:spPr>
          <p:txBody>
            <a:bodyPr anchorCtr="0" anchor="t" bIns="0" lIns="0" spcFirstLastPara="1" rIns="0" wrap="square" tIns="0">
              <a:spAutoFit/>
            </a:bodyPr>
            <a:lstStyle/>
            <a:p>
              <a:pPr indent="0" lvl="0" marL="12700" marR="5080" rtl="0" algn="l">
                <a:lnSpc>
                  <a:spcPct val="100000"/>
                </a:lnSpc>
                <a:spcBef>
                  <a:spcPts val="0"/>
                </a:spcBef>
                <a:spcAft>
                  <a:spcPts val="0"/>
                </a:spcAft>
                <a:buClr>
                  <a:srgbClr val="000000"/>
                </a:buClr>
                <a:buSzPts val="1800"/>
                <a:buFont typeface="Arial"/>
                <a:buNone/>
              </a:pPr>
              <a:r>
                <a:rPr b="0" i="0" lang="en-US" sz="1800" u="none" cap="none" strike="noStrike">
                  <a:solidFill>
                    <a:srgbClr val="A01A06"/>
                  </a:solidFill>
                  <a:latin typeface="Tahoma"/>
                  <a:ea typeface="Tahoma"/>
                  <a:cs typeface="Tahoma"/>
                  <a:sym typeface="Tahoma"/>
                </a:rPr>
                <a:t>Intermediate key-value pairs</a:t>
              </a:r>
              <a:endParaRPr b="0" i="0" sz="1800" u="none" cap="none" strike="noStrike">
                <a:solidFill>
                  <a:srgbClr val="A01A06"/>
                </a:solidFill>
                <a:latin typeface="Tahoma"/>
                <a:ea typeface="Tahoma"/>
                <a:cs typeface="Tahoma"/>
                <a:sym typeface="Tahoma"/>
              </a:endParaRPr>
            </a:p>
          </p:txBody>
        </p:sp>
        <p:sp>
          <p:nvSpPr>
            <p:cNvPr id="270" name="Google Shape;270;p7"/>
            <p:cNvSpPr txBox="1"/>
            <p:nvPr/>
          </p:nvSpPr>
          <p:spPr>
            <a:xfrm>
              <a:off x="3833189" y="32698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sp>
          <p:nvSpPr>
            <p:cNvPr id="271" name="Google Shape;271;p7"/>
            <p:cNvSpPr txBox="1"/>
            <p:nvPr/>
          </p:nvSpPr>
          <p:spPr>
            <a:xfrm>
              <a:off x="4676566" y="3251200"/>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272" name="Google Shape;272;p7"/>
            <p:cNvSpPr txBox="1"/>
            <p:nvPr/>
          </p:nvSpPr>
          <p:spPr>
            <a:xfrm>
              <a:off x="3833189" y="25840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sp>
          <p:nvSpPr>
            <p:cNvPr id="273" name="Google Shape;273;p7"/>
            <p:cNvSpPr txBox="1"/>
            <p:nvPr/>
          </p:nvSpPr>
          <p:spPr>
            <a:xfrm>
              <a:off x="4676407" y="2583192"/>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274" name="Google Shape;274;p7"/>
            <p:cNvSpPr/>
            <p:nvPr/>
          </p:nvSpPr>
          <p:spPr>
            <a:xfrm>
              <a:off x="3561030" y="38159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60B5C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75" name="Google Shape;275;p7"/>
            <p:cNvSpPr/>
            <p:nvPr/>
          </p:nvSpPr>
          <p:spPr>
            <a:xfrm>
              <a:off x="3561030" y="38159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76" name="Google Shape;276;p7"/>
            <p:cNvSpPr txBox="1"/>
            <p:nvPr/>
          </p:nvSpPr>
          <p:spPr>
            <a:xfrm>
              <a:off x="3833189" y="39556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sp>
          <p:nvSpPr>
            <p:cNvPr id="277" name="Google Shape;277;p7"/>
            <p:cNvSpPr/>
            <p:nvPr/>
          </p:nvSpPr>
          <p:spPr>
            <a:xfrm>
              <a:off x="4246830" y="38159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D9959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78" name="Google Shape;278;p7"/>
            <p:cNvSpPr/>
            <p:nvPr/>
          </p:nvSpPr>
          <p:spPr>
            <a:xfrm>
              <a:off x="4246830" y="38159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79" name="Google Shape;279;p7"/>
            <p:cNvSpPr txBox="1"/>
            <p:nvPr/>
          </p:nvSpPr>
          <p:spPr>
            <a:xfrm>
              <a:off x="4676566" y="3937000"/>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280" name="Google Shape;280;p7"/>
            <p:cNvSpPr txBox="1"/>
            <p:nvPr/>
          </p:nvSpPr>
          <p:spPr>
            <a:xfrm>
              <a:off x="4136617" y="4456372"/>
              <a:ext cx="293370" cy="330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rbel"/>
                  <a:ea typeface="Corbel"/>
                  <a:cs typeface="Corbel"/>
                  <a:sym typeface="Corbel"/>
                </a:rPr>
                <a:t>…</a:t>
              </a:r>
              <a:endParaRPr b="0" i="0" sz="2400" u="none" cap="none" strike="noStrike">
                <a:solidFill>
                  <a:schemeClr val="dk1"/>
                </a:solidFill>
                <a:latin typeface="Corbel"/>
                <a:ea typeface="Corbel"/>
                <a:cs typeface="Corbel"/>
                <a:sym typeface="Corbel"/>
              </a:endParaRPr>
            </a:p>
          </p:txBody>
        </p:sp>
        <p:sp>
          <p:nvSpPr>
            <p:cNvPr id="281" name="Google Shape;281;p7"/>
            <p:cNvSpPr/>
            <p:nvPr/>
          </p:nvSpPr>
          <p:spPr>
            <a:xfrm>
              <a:off x="3558869" y="501253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FFF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82" name="Google Shape;282;p7"/>
            <p:cNvSpPr/>
            <p:nvPr/>
          </p:nvSpPr>
          <p:spPr>
            <a:xfrm>
              <a:off x="3558869" y="501253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83" name="Google Shape;283;p7"/>
            <p:cNvSpPr txBox="1"/>
            <p:nvPr/>
          </p:nvSpPr>
          <p:spPr>
            <a:xfrm>
              <a:off x="3831028" y="5172735"/>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sp>
          <p:nvSpPr>
            <p:cNvPr id="284" name="Google Shape;284;p7"/>
            <p:cNvSpPr/>
            <p:nvPr/>
          </p:nvSpPr>
          <p:spPr>
            <a:xfrm>
              <a:off x="4244669" y="501253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FABF8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85" name="Google Shape;285;p7"/>
            <p:cNvSpPr/>
            <p:nvPr/>
          </p:nvSpPr>
          <p:spPr>
            <a:xfrm>
              <a:off x="4244669" y="501253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86" name="Google Shape;286;p7"/>
            <p:cNvSpPr txBox="1"/>
            <p:nvPr/>
          </p:nvSpPr>
          <p:spPr>
            <a:xfrm>
              <a:off x="4674405" y="5172735"/>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grpSp>
      <p:sp>
        <p:nvSpPr>
          <p:cNvPr id="287" name="Google Shape;287;p7"/>
          <p:cNvSpPr/>
          <p:nvPr/>
        </p:nvSpPr>
        <p:spPr>
          <a:xfrm>
            <a:off x="2667000" y="5257800"/>
            <a:ext cx="685800" cy="304800"/>
          </a:xfrm>
          <a:custGeom>
            <a:rect b="b" l="l" r="r" t="t"/>
            <a:pathLst>
              <a:path extrusionOk="0" h="304800" w="685800">
                <a:moveTo>
                  <a:pt x="514350" y="0"/>
                </a:moveTo>
                <a:lnTo>
                  <a:pt x="514350" y="76200"/>
                </a:lnTo>
                <a:lnTo>
                  <a:pt x="0" y="76200"/>
                </a:lnTo>
                <a:lnTo>
                  <a:pt x="0" y="228600"/>
                </a:lnTo>
                <a:lnTo>
                  <a:pt x="514350" y="228600"/>
                </a:lnTo>
                <a:lnTo>
                  <a:pt x="514350" y="304800"/>
                </a:lnTo>
                <a:lnTo>
                  <a:pt x="685800" y="152400"/>
                </a:lnTo>
                <a:lnTo>
                  <a:pt x="514350" y="0"/>
                </a:lnTo>
                <a:close/>
              </a:path>
            </a:pathLst>
          </a:custGeom>
          <a:solidFill>
            <a:srgbClr val="FF505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88" name="Google Shape;288;p7"/>
          <p:cNvSpPr/>
          <p:nvPr/>
        </p:nvSpPr>
        <p:spPr>
          <a:xfrm>
            <a:off x="2667000" y="5257800"/>
            <a:ext cx="685800" cy="304800"/>
          </a:xfrm>
          <a:custGeom>
            <a:rect b="b" l="l" r="r" t="t"/>
            <a:pathLst>
              <a:path extrusionOk="0" h="304800" w="685800">
                <a:moveTo>
                  <a:pt x="0" y="76200"/>
                </a:moveTo>
                <a:lnTo>
                  <a:pt x="514350" y="76200"/>
                </a:lnTo>
                <a:lnTo>
                  <a:pt x="514350" y="0"/>
                </a:lnTo>
                <a:lnTo>
                  <a:pt x="685800" y="152400"/>
                </a:lnTo>
                <a:lnTo>
                  <a:pt x="514350" y="304800"/>
                </a:lnTo>
                <a:lnTo>
                  <a:pt x="514350" y="228600"/>
                </a:lnTo>
                <a:lnTo>
                  <a:pt x="0" y="228600"/>
                </a:lnTo>
                <a:lnTo>
                  <a:pt x="0" y="762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89" name="Google Shape;289;p7"/>
          <p:cNvSpPr txBox="1"/>
          <p:nvPr/>
        </p:nvSpPr>
        <p:spPr>
          <a:xfrm>
            <a:off x="2669539" y="5029380"/>
            <a:ext cx="46545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rbel"/>
                <a:ea typeface="Corbel"/>
                <a:cs typeface="Corbel"/>
                <a:sym typeface="Corbel"/>
              </a:rPr>
              <a:t>map</a:t>
            </a:r>
            <a:endParaRPr b="0" i="0" sz="1800" u="none" cap="none" strike="noStrike">
              <a:solidFill>
                <a:schemeClr val="dk1"/>
              </a:solidFill>
              <a:latin typeface="Corbel"/>
              <a:ea typeface="Corbel"/>
              <a:cs typeface="Corbel"/>
              <a:sym typeface="Corbel"/>
            </a:endParaRPr>
          </a:p>
        </p:txBody>
      </p:sp>
      <p:sp>
        <p:nvSpPr>
          <p:cNvPr id="290" name="Google Shape;290;p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3" name="Shape 2533"/>
        <p:cNvGrpSpPr/>
        <p:nvPr/>
      </p:nvGrpSpPr>
      <p:grpSpPr>
        <a:xfrm>
          <a:off x="0" y="0"/>
          <a:ext cx="0" cy="0"/>
          <a:chOff x="0" y="0"/>
          <a:chExt cx="0" cy="0"/>
        </a:xfrm>
      </p:grpSpPr>
      <p:sp>
        <p:nvSpPr>
          <p:cNvPr id="2534" name="Google Shape;2534;p79"/>
          <p:cNvSpPr txBox="1"/>
          <p:nvPr>
            <p:ph idx="1" type="body"/>
          </p:nvPr>
        </p:nvSpPr>
        <p:spPr>
          <a:xfrm>
            <a:off x="838200" y="2362200"/>
            <a:ext cx="7696200" cy="4495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800"/>
              <a:buNone/>
            </a:pPr>
            <a:r>
              <a:rPr b="1" lang="en-US">
                <a:latin typeface="Calibri"/>
                <a:ea typeface="Calibri"/>
                <a:cs typeface="Calibri"/>
                <a:sym typeface="Calibri"/>
              </a:rPr>
              <a:t>Summary: Good candidates for Map-Reduce:</a:t>
            </a:r>
            <a:endParaRPr/>
          </a:p>
          <a:p>
            <a:pPr indent="-342900" lvl="0" marL="342900" rtl="0" algn="l">
              <a:lnSpc>
                <a:spcPct val="100000"/>
              </a:lnSpc>
              <a:spcBef>
                <a:spcPts val="560"/>
              </a:spcBef>
              <a:spcAft>
                <a:spcPts val="0"/>
              </a:spcAft>
              <a:buClr>
                <a:schemeClr val="dk1"/>
              </a:buClr>
              <a:buSzPts val="2800"/>
              <a:buChar char="•"/>
            </a:pPr>
            <a:r>
              <a:rPr lang="en-US">
                <a:latin typeface="Calibri"/>
                <a:ea typeface="Calibri"/>
                <a:cs typeface="Calibri"/>
                <a:sym typeface="Calibri"/>
              </a:rPr>
              <a:t>Jobs that process </a:t>
            </a:r>
            <a:r>
              <a:rPr lang="en-US">
                <a:solidFill>
                  <a:srgbClr val="FF0000"/>
                </a:solidFill>
                <a:latin typeface="Calibri"/>
                <a:ea typeface="Calibri"/>
                <a:cs typeface="Calibri"/>
                <a:sym typeface="Calibri"/>
              </a:rPr>
              <a:t>huge quantities of data </a:t>
            </a:r>
            <a:r>
              <a:rPr lang="en-US">
                <a:latin typeface="Calibri"/>
                <a:ea typeface="Calibri"/>
                <a:cs typeface="Calibri"/>
                <a:sym typeface="Calibri"/>
              </a:rPr>
              <a:t>and either </a:t>
            </a:r>
            <a:r>
              <a:rPr lang="en-US">
                <a:solidFill>
                  <a:srgbClr val="FF0000"/>
                </a:solidFill>
                <a:latin typeface="Calibri"/>
                <a:ea typeface="Calibri"/>
                <a:cs typeface="Calibri"/>
                <a:sym typeface="Calibri"/>
              </a:rPr>
              <a:t>summarize or transform the content</a:t>
            </a:r>
            <a:endParaRPr/>
          </a:p>
          <a:p>
            <a:pPr indent="-342900" lvl="0" marL="342900" rtl="0" algn="l">
              <a:lnSpc>
                <a:spcPct val="100000"/>
              </a:lnSpc>
              <a:spcBef>
                <a:spcPts val="560"/>
              </a:spcBef>
              <a:spcAft>
                <a:spcPts val="0"/>
              </a:spcAft>
              <a:buClr>
                <a:schemeClr val="dk1"/>
              </a:buClr>
              <a:buSzPts val="2800"/>
              <a:buChar char="•"/>
            </a:pPr>
            <a:r>
              <a:rPr lang="en-US">
                <a:latin typeface="Calibri"/>
                <a:ea typeface="Calibri"/>
                <a:cs typeface="Calibri"/>
                <a:sym typeface="Calibri"/>
              </a:rPr>
              <a:t>Collected data has elements that can easily be captured with </a:t>
            </a:r>
            <a:r>
              <a:rPr lang="en-US">
                <a:solidFill>
                  <a:srgbClr val="FF0000"/>
                </a:solidFill>
                <a:latin typeface="Calibri"/>
                <a:ea typeface="Calibri"/>
                <a:cs typeface="Calibri"/>
                <a:sym typeface="Calibri"/>
              </a:rPr>
              <a:t>an identifier (key) </a:t>
            </a:r>
            <a:r>
              <a:rPr lang="en-US">
                <a:latin typeface="Calibri"/>
                <a:ea typeface="Calibri"/>
                <a:cs typeface="Calibri"/>
                <a:sym typeface="Calibri"/>
              </a:rPr>
              <a:t>and </a:t>
            </a:r>
            <a:r>
              <a:rPr lang="en-US">
                <a:solidFill>
                  <a:srgbClr val="FF0000"/>
                </a:solidFill>
                <a:latin typeface="Calibri"/>
                <a:ea typeface="Calibri"/>
                <a:cs typeface="Calibri"/>
                <a:sym typeface="Calibri"/>
              </a:rPr>
              <a:t>corresponding value</a:t>
            </a:r>
            <a:endParaRPr/>
          </a:p>
        </p:txBody>
      </p:sp>
      <p:sp>
        <p:nvSpPr>
          <p:cNvPr id="2535" name="Google Shape;2535;p7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536" name="Google Shape;2536;p79"/>
          <p:cNvSpPr txBox="1"/>
          <p:nvPr/>
        </p:nvSpPr>
        <p:spPr>
          <a:xfrm>
            <a:off x="155812" y="6298442"/>
            <a:ext cx="82296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F7F7F"/>
                </a:solidFill>
                <a:latin typeface="Tahoma"/>
                <a:ea typeface="Tahoma"/>
                <a:cs typeface="Tahoma"/>
                <a:sym typeface="Tahoma"/>
              </a:rPr>
              <a:t>Source: “To Hadoop or Not to Hadoop” by Anand Krishnaswamy 8/13/2013</a:t>
            </a:r>
            <a:endParaRPr b="0" i="0" sz="1400" u="none" cap="none" strike="noStrike">
              <a:solidFill>
                <a:srgbClr val="000000"/>
              </a:solidFill>
              <a:latin typeface="Arial"/>
              <a:ea typeface="Arial"/>
              <a:cs typeface="Arial"/>
              <a:sym typeface="Arial"/>
            </a:endParaRPr>
          </a:p>
        </p:txBody>
      </p:sp>
      <p:sp>
        <p:nvSpPr>
          <p:cNvPr id="2537" name="Google Shape;2537;p79"/>
          <p:cNvSpPr txBox="1"/>
          <p:nvPr/>
        </p:nvSpPr>
        <p:spPr>
          <a:xfrm>
            <a:off x="838200" y="457200"/>
            <a:ext cx="77724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A01A06"/>
                </a:solidFill>
                <a:latin typeface="Calibri"/>
                <a:ea typeface="Calibri"/>
                <a:cs typeface="Calibri"/>
                <a:sym typeface="Calibri"/>
              </a:rPr>
              <a:t>General Characteristic of Good Problem for Map-Reduce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8"/>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3600">
                <a:solidFill>
                  <a:srgbClr val="A01A06"/>
                </a:solidFill>
                <a:latin typeface="Calibri"/>
                <a:ea typeface="Calibri"/>
                <a:cs typeface="Calibri"/>
                <a:sym typeface="Calibri"/>
              </a:rPr>
              <a:t>Map-Reduce: The </a:t>
            </a:r>
            <a:r>
              <a:rPr lang="en-US" sz="3600" u="sng">
                <a:solidFill>
                  <a:srgbClr val="A01A06"/>
                </a:solidFill>
                <a:latin typeface="Calibri"/>
                <a:ea typeface="Calibri"/>
                <a:cs typeface="Calibri"/>
                <a:sym typeface="Calibri"/>
              </a:rPr>
              <a:t>Reduce </a:t>
            </a:r>
            <a:r>
              <a:rPr lang="en-US" sz="3600">
                <a:solidFill>
                  <a:srgbClr val="A01A06"/>
                </a:solidFill>
                <a:latin typeface="Calibri"/>
                <a:ea typeface="Calibri"/>
                <a:cs typeface="Calibri"/>
                <a:sym typeface="Calibri"/>
              </a:rPr>
              <a:t>Step</a:t>
            </a:r>
            <a:endParaRPr b="0" sz="3600">
              <a:solidFill>
                <a:srgbClr val="A01A06"/>
              </a:solidFill>
              <a:latin typeface="Calibri"/>
              <a:ea typeface="Calibri"/>
              <a:cs typeface="Calibri"/>
              <a:sym typeface="Calibri"/>
            </a:endParaRPr>
          </a:p>
        </p:txBody>
      </p:sp>
      <p:grpSp>
        <p:nvGrpSpPr>
          <p:cNvPr id="297" name="Google Shape;297;p8"/>
          <p:cNvGrpSpPr/>
          <p:nvPr/>
        </p:nvGrpSpPr>
        <p:grpSpPr>
          <a:xfrm>
            <a:off x="609600" y="2895600"/>
            <a:ext cx="1295400" cy="2514600"/>
            <a:chOff x="1295400" y="2667000"/>
            <a:chExt cx="1295400" cy="2514600"/>
          </a:xfrm>
        </p:grpSpPr>
        <p:sp>
          <p:nvSpPr>
            <p:cNvPr id="298" name="Google Shape;298;p8"/>
            <p:cNvSpPr txBox="1"/>
            <p:nvPr/>
          </p:nvSpPr>
          <p:spPr>
            <a:xfrm>
              <a:off x="1905000" y="3456801"/>
              <a:ext cx="685800" cy="276999"/>
            </a:xfrm>
            <a:prstGeom prst="rect">
              <a:avLst/>
            </a:prstGeom>
            <a:solidFill>
              <a:srgbClr val="168BBA"/>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299" name="Google Shape;299;p8"/>
            <p:cNvSpPr txBox="1"/>
            <p:nvPr/>
          </p:nvSpPr>
          <p:spPr>
            <a:xfrm>
              <a:off x="1905000" y="2771001"/>
              <a:ext cx="685800" cy="276999"/>
            </a:xfrm>
            <a:prstGeom prst="rect">
              <a:avLst/>
            </a:prstGeom>
            <a:solidFill>
              <a:srgbClr val="FFCC00"/>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grpSp>
          <p:nvGrpSpPr>
            <p:cNvPr id="300" name="Google Shape;300;p8"/>
            <p:cNvGrpSpPr/>
            <p:nvPr/>
          </p:nvGrpSpPr>
          <p:grpSpPr>
            <a:xfrm>
              <a:off x="1295400" y="2667000"/>
              <a:ext cx="457200" cy="381000"/>
              <a:chOff x="1295400" y="2667000"/>
              <a:chExt cx="457200" cy="381000"/>
            </a:xfrm>
          </p:grpSpPr>
          <p:sp>
            <p:nvSpPr>
              <p:cNvPr id="301" name="Google Shape;301;p8"/>
              <p:cNvSpPr/>
              <p:nvPr/>
            </p:nvSpPr>
            <p:spPr>
              <a:xfrm>
                <a:off x="1295400" y="2667000"/>
                <a:ext cx="457200" cy="381000"/>
              </a:xfrm>
              <a:custGeom>
                <a:rect b="b" l="l" r="r" t="t"/>
                <a:pathLst>
                  <a:path extrusionOk="0" h="381000" w="457200">
                    <a:moveTo>
                      <a:pt x="228600" y="0"/>
                    </a:moveTo>
                    <a:lnTo>
                      <a:pt x="0" y="381000"/>
                    </a:lnTo>
                    <a:lnTo>
                      <a:pt x="457200" y="381000"/>
                    </a:lnTo>
                    <a:lnTo>
                      <a:pt x="228600" y="0"/>
                    </a:lnTo>
                    <a:close/>
                  </a:path>
                </a:pathLst>
              </a:custGeom>
              <a:solidFill>
                <a:srgbClr val="CCFF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02" name="Google Shape;302;p8"/>
              <p:cNvSpPr/>
              <p:nvPr/>
            </p:nvSpPr>
            <p:spPr>
              <a:xfrm>
                <a:off x="1295400" y="2667000"/>
                <a:ext cx="457200" cy="381000"/>
              </a:xfrm>
              <a:custGeom>
                <a:rect b="b" l="l" r="r" t="t"/>
                <a:pathLst>
                  <a:path extrusionOk="0" h="381000" w="457200">
                    <a:moveTo>
                      <a:pt x="0" y="381000"/>
                    </a:moveTo>
                    <a:lnTo>
                      <a:pt x="228600" y="0"/>
                    </a:lnTo>
                    <a:lnTo>
                      <a:pt x="457200" y="381000"/>
                    </a:lnTo>
                    <a:lnTo>
                      <a:pt x="0" y="3810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03" name="Google Shape;303;p8"/>
              <p:cNvSpPr txBox="1"/>
              <p:nvPr/>
            </p:nvSpPr>
            <p:spPr>
              <a:xfrm>
                <a:off x="1455547" y="277733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grpSp>
        <p:sp>
          <p:nvSpPr>
            <p:cNvPr id="304" name="Google Shape;304;p8"/>
            <p:cNvSpPr txBox="1"/>
            <p:nvPr/>
          </p:nvSpPr>
          <p:spPr>
            <a:xfrm>
              <a:off x="1905000" y="4904601"/>
              <a:ext cx="685800" cy="276999"/>
            </a:xfrm>
            <a:prstGeom prst="rect">
              <a:avLst/>
            </a:prstGeom>
            <a:solidFill>
              <a:srgbClr val="66CCFF"/>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305" name="Google Shape;305;p8"/>
            <p:cNvSpPr txBox="1"/>
            <p:nvPr/>
          </p:nvSpPr>
          <p:spPr>
            <a:xfrm>
              <a:off x="1752600" y="4074175"/>
              <a:ext cx="293370" cy="330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rbel"/>
                  <a:ea typeface="Corbel"/>
                  <a:cs typeface="Corbel"/>
                  <a:sym typeface="Corbel"/>
                </a:rPr>
                <a:t>…</a:t>
              </a:r>
              <a:endParaRPr b="0" i="0" sz="2400" u="none" cap="none" strike="noStrike">
                <a:solidFill>
                  <a:schemeClr val="dk1"/>
                </a:solidFill>
                <a:latin typeface="Corbel"/>
                <a:ea typeface="Corbel"/>
                <a:cs typeface="Corbel"/>
                <a:sym typeface="Corbel"/>
              </a:endParaRPr>
            </a:p>
          </p:txBody>
        </p:sp>
        <p:grpSp>
          <p:nvGrpSpPr>
            <p:cNvPr id="306" name="Google Shape;306;p8"/>
            <p:cNvGrpSpPr/>
            <p:nvPr/>
          </p:nvGrpSpPr>
          <p:grpSpPr>
            <a:xfrm>
              <a:off x="1295400" y="3352800"/>
              <a:ext cx="457200" cy="381000"/>
              <a:chOff x="1295400" y="2667000"/>
              <a:chExt cx="457200" cy="381000"/>
            </a:xfrm>
          </p:grpSpPr>
          <p:sp>
            <p:nvSpPr>
              <p:cNvPr id="307" name="Google Shape;307;p8"/>
              <p:cNvSpPr/>
              <p:nvPr/>
            </p:nvSpPr>
            <p:spPr>
              <a:xfrm>
                <a:off x="1295400" y="2667000"/>
                <a:ext cx="457200" cy="381000"/>
              </a:xfrm>
              <a:custGeom>
                <a:rect b="b" l="l" r="r" t="t"/>
                <a:pathLst>
                  <a:path extrusionOk="0" h="381000" w="457200">
                    <a:moveTo>
                      <a:pt x="228600" y="0"/>
                    </a:moveTo>
                    <a:lnTo>
                      <a:pt x="0" y="381000"/>
                    </a:lnTo>
                    <a:lnTo>
                      <a:pt x="457200" y="381000"/>
                    </a:lnTo>
                    <a:lnTo>
                      <a:pt x="228600" y="0"/>
                    </a:lnTo>
                    <a:close/>
                  </a:path>
                </a:pathLst>
              </a:custGeom>
              <a:solidFill>
                <a:srgbClr val="00B05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08" name="Google Shape;308;p8"/>
              <p:cNvSpPr/>
              <p:nvPr/>
            </p:nvSpPr>
            <p:spPr>
              <a:xfrm>
                <a:off x="1295400" y="2667000"/>
                <a:ext cx="457200" cy="381000"/>
              </a:xfrm>
              <a:custGeom>
                <a:rect b="b" l="l" r="r" t="t"/>
                <a:pathLst>
                  <a:path extrusionOk="0" h="381000" w="457200">
                    <a:moveTo>
                      <a:pt x="0" y="381000"/>
                    </a:moveTo>
                    <a:lnTo>
                      <a:pt x="228600" y="0"/>
                    </a:lnTo>
                    <a:lnTo>
                      <a:pt x="457200" y="381000"/>
                    </a:lnTo>
                    <a:lnTo>
                      <a:pt x="0" y="381000"/>
                    </a:lnTo>
                    <a:close/>
                  </a:path>
                </a:pathLst>
              </a:custGeom>
              <a:solidFill>
                <a:srgbClr val="00B050"/>
              </a:solid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09" name="Google Shape;309;p8"/>
              <p:cNvSpPr txBox="1"/>
              <p:nvPr/>
            </p:nvSpPr>
            <p:spPr>
              <a:xfrm>
                <a:off x="1455547" y="2777334"/>
                <a:ext cx="137160" cy="254000"/>
              </a:xfrm>
              <a:prstGeom prst="rect">
                <a:avLst/>
              </a:prstGeom>
              <a:solidFill>
                <a:srgbClr val="00B050"/>
              </a:solid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grpSp>
        <p:grpSp>
          <p:nvGrpSpPr>
            <p:cNvPr id="310" name="Google Shape;310;p8"/>
            <p:cNvGrpSpPr/>
            <p:nvPr/>
          </p:nvGrpSpPr>
          <p:grpSpPr>
            <a:xfrm>
              <a:off x="1295400" y="4800600"/>
              <a:ext cx="457200" cy="381000"/>
              <a:chOff x="1295400" y="2667000"/>
              <a:chExt cx="457200" cy="381000"/>
            </a:xfrm>
          </p:grpSpPr>
          <p:sp>
            <p:nvSpPr>
              <p:cNvPr id="311" name="Google Shape;311;p8"/>
              <p:cNvSpPr/>
              <p:nvPr/>
            </p:nvSpPr>
            <p:spPr>
              <a:xfrm>
                <a:off x="1295400" y="2667000"/>
                <a:ext cx="457200" cy="381000"/>
              </a:xfrm>
              <a:custGeom>
                <a:rect b="b" l="l" r="r" t="t"/>
                <a:pathLst>
                  <a:path extrusionOk="0" h="381000" w="457200">
                    <a:moveTo>
                      <a:pt x="228600" y="0"/>
                    </a:moveTo>
                    <a:lnTo>
                      <a:pt x="0" y="381000"/>
                    </a:lnTo>
                    <a:lnTo>
                      <a:pt x="457200" y="381000"/>
                    </a:lnTo>
                    <a:lnTo>
                      <a:pt x="228600" y="0"/>
                    </a:lnTo>
                    <a:close/>
                  </a:path>
                </a:pathLst>
              </a:custGeom>
              <a:solidFill>
                <a:srgbClr val="FF006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12" name="Google Shape;312;p8"/>
              <p:cNvSpPr/>
              <p:nvPr/>
            </p:nvSpPr>
            <p:spPr>
              <a:xfrm>
                <a:off x="1295400" y="2667000"/>
                <a:ext cx="457200" cy="381000"/>
              </a:xfrm>
              <a:custGeom>
                <a:rect b="b" l="l" r="r" t="t"/>
                <a:pathLst>
                  <a:path extrusionOk="0" h="381000" w="457200">
                    <a:moveTo>
                      <a:pt x="0" y="381000"/>
                    </a:moveTo>
                    <a:lnTo>
                      <a:pt x="228600" y="0"/>
                    </a:lnTo>
                    <a:lnTo>
                      <a:pt x="457200" y="381000"/>
                    </a:lnTo>
                    <a:lnTo>
                      <a:pt x="0" y="3810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13" name="Google Shape;313;p8"/>
              <p:cNvSpPr txBox="1"/>
              <p:nvPr/>
            </p:nvSpPr>
            <p:spPr>
              <a:xfrm>
                <a:off x="1455547" y="277733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grpSp>
      </p:grpSp>
      <p:sp>
        <p:nvSpPr>
          <p:cNvPr id="314" name="Google Shape;314;p8"/>
          <p:cNvSpPr/>
          <p:nvPr/>
        </p:nvSpPr>
        <p:spPr>
          <a:xfrm>
            <a:off x="152400" y="2438400"/>
            <a:ext cx="240565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A01A06"/>
                </a:solidFill>
                <a:latin typeface="Tahoma"/>
                <a:ea typeface="Tahoma"/>
                <a:cs typeface="Tahoma"/>
                <a:sym typeface="Tahoma"/>
              </a:rPr>
              <a:t>Input: key-value pairs</a:t>
            </a:r>
            <a:endParaRPr b="0" i="0" sz="1400" u="none" cap="none" strike="noStrike">
              <a:solidFill>
                <a:srgbClr val="000000"/>
              </a:solidFill>
              <a:latin typeface="Arial"/>
              <a:ea typeface="Arial"/>
              <a:cs typeface="Arial"/>
              <a:sym typeface="Arial"/>
            </a:endParaRPr>
          </a:p>
        </p:txBody>
      </p:sp>
      <p:grpSp>
        <p:nvGrpSpPr>
          <p:cNvPr id="315" name="Google Shape;315;p8"/>
          <p:cNvGrpSpPr/>
          <p:nvPr/>
        </p:nvGrpSpPr>
        <p:grpSpPr>
          <a:xfrm>
            <a:off x="2057400" y="1972687"/>
            <a:ext cx="2989554" cy="3678798"/>
            <a:chOff x="2912576" y="1867136"/>
            <a:chExt cx="2989554" cy="3678798"/>
          </a:xfrm>
        </p:grpSpPr>
        <p:sp>
          <p:nvSpPr>
            <p:cNvPr id="316" name="Google Shape;316;p8"/>
            <p:cNvSpPr/>
            <p:nvPr/>
          </p:nvSpPr>
          <p:spPr>
            <a:xfrm>
              <a:off x="3561030" y="24443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9966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17" name="Google Shape;317;p8"/>
            <p:cNvSpPr/>
            <p:nvPr/>
          </p:nvSpPr>
          <p:spPr>
            <a:xfrm>
              <a:off x="3561030" y="24443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18" name="Google Shape;318;p8"/>
            <p:cNvSpPr/>
            <p:nvPr/>
          </p:nvSpPr>
          <p:spPr>
            <a:xfrm>
              <a:off x="4246830" y="24443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F0AD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19" name="Google Shape;319;p8"/>
            <p:cNvSpPr/>
            <p:nvPr/>
          </p:nvSpPr>
          <p:spPr>
            <a:xfrm>
              <a:off x="4246830" y="24443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20" name="Google Shape;320;p8"/>
            <p:cNvSpPr/>
            <p:nvPr/>
          </p:nvSpPr>
          <p:spPr>
            <a:xfrm>
              <a:off x="3561030" y="31301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CC99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21" name="Google Shape;321;p8"/>
            <p:cNvSpPr/>
            <p:nvPr/>
          </p:nvSpPr>
          <p:spPr>
            <a:xfrm>
              <a:off x="3561030" y="31301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22" name="Google Shape;322;p8"/>
            <p:cNvSpPr/>
            <p:nvPr/>
          </p:nvSpPr>
          <p:spPr>
            <a:xfrm>
              <a:off x="4246830" y="31301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B2A0C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23" name="Google Shape;323;p8"/>
            <p:cNvSpPr/>
            <p:nvPr/>
          </p:nvSpPr>
          <p:spPr>
            <a:xfrm>
              <a:off x="4246830" y="31301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24" name="Google Shape;324;p8"/>
            <p:cNvSpPr txBox="1"/>
            <p:nvPr/>
          </p:nvSpPr>
          <p:spPr>
            <a:xfrm>
              <a:off x="2912576" y="1867136"/>
              <a:ext cx="2989554" cy="276999"/>
            </a:xfrm>
            <a:prstGeom prst="rect">
              <a:avLst/>
            </a:prstGeom>
            <a:noFill/>
            <a:ln>
              <a:noFill/>
            </a:ln>
          </p:spPr>
          <p:txBody>
            <a:bodyPr anchorCtr="0" anchor="t" bIns="0" lIns="0" spcFirstLastPara="1" rIns="0" wrap="square" tIns="0">
              <a:spAutoFit/>
            </a:bodyPr>
            <a:lstStyle/>
            <a:p>
              <a:pPr indent="0" lvl="0" marL="12700" marR="5080" rtl="0" algn="l">
                <a:lnSpc>
                  <a:spcPct val="100000"/>
                </a:lnSpc>
                <a:spcBef>
                  <a:spcPts val="0"/>
                </a:spcBef>
                <a:spcAft>
                  <a:spcPts val="0"/>
                </a:spcAft>
                <a:buClr>
                  <a:srgbClr val="000000"/>
                </a:buClr>
                <a:buSzPts val="1800"/>
                <a:buFont typeface="Arial"/>
                <a:buNone/>
              </a:pPr>
              <a:r>
                <a:rPr b="0" i="0" lang="en-US" sz="1800" u="none" cap="none" strike="noStrike">
                  <a:solidFill>
                    <a:srgbClr val="A01A06"/>
                  </a:solidFill>
                  <a:latin typeface="Tahoma"/>
                  <a:ea typeface="Tahoma"/>
                  <a:cs typeface="Tahoma"/>
                  <a:sym typeface="Tahoma"/>
                </a:rPr>
                <a:t>Intermediate key-value pairs</a:t>
              </a:r>
              <a:endParaRPr b="0" i="0" sz="1800" u="none" cap="none" strike="noStrike">
                <a:solidFill>
                  <a:srgbClr val="A01A06"/>
                </a:solidFill>
                <a:latin typeface="Tahoma"/>
                <a:ea typeface="Tahoma"/>
                <a:cs typeface="Tahoma"/>
                <a:sym typeface="Tahoma"/>
              </a:endParaRPr>
            </a:p>
          </p:txBody>
        </p:sp>
        <p:sp>
          <p:nvSpPr>
            <p:cNvPr id="325" name="Google Shape;325;p8"/>
            <p:cNvSpPr txBox="1"/>
            <p:nvPr/>
          </p:nvSpPr>
          <p:spPr>
            <a:xfrm>
              <a:off x="3833189" y="32698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sp>
          <p:nvSpPr>
            <p:cNvPr id="326" name="Google Shape;326;p8"/>
            <p:cNvSpPr txBox="1"/>
            <p:nvPr/>
          </p:nvSpPr>
          <p:spPr>
            <a:xfrm>
              <a:off x="4676566" y="3251200"/>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327" name="Google Shape;327;p8"/>
            <p:cNvSpPr txBox="1"/>
            <p:nvPr/>
          </p:nvSpPr>
          <p:spPr>
            <a:xfrm>
              <a:off x="3833189" y="25840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sp>
          <p:nvSpPr>
            <p:cNvPr id="328" name="Google Shape;328;p8"/>
            <p:cNvSpPr txBox="1"/>
            <p:nvPr/>
          </p:nvSpPr>
          <p:spPr>
            <a:xfrm>
              <a:off x="4676407" y="2583192"/>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329" name="Google Shape;329;p8"/>
            <p:cNvSpPr/>
            <p:nvPr/>
          </p:nvSpPr>
          <p:spPr>
            <a:xfrm>
              <a:off x="3561030" y="381591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60B5C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30" name="Google Shape;330;p8"/>
            <p:cNvSpPr/>
            <p:nvPr/>
          </p:nvSpPr>
          <p:spPr>
            <a:xfrm>
              <a:off x="3561030" y="381591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31" name="Google Shape;331;p8"/>
            <p:cNvSpPr txBox="1"/>
            <p:nvPr/>
          </p:nvSpPr>
          <p:spPr>
            <a:xfrm>
              <a:off x="3833189" y="3955614"/>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sp>
          <p:nvSpPr>
            <p:cNvPr id="332" name="Google Shape;332;p8"/>
            <p:cNvSpPr/>
            <p:nvPr/>
          </p:nvSpPr>
          <p:spPr>
            <a:xfrm>
              <a:off x="4246830" y="381591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D9959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33" name="Google Shape;333;p8"/>
            <p:cNvSpPr/>
            <p:nvPr/>
          </p:nvSpPr>
          <p:spPr>
            <a:xfrm>
              <a:off x="4246830" y="381591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34" name="Google Shape;334;p8"/>
            <p:cNvSpPr txBox="1"/>
            <p:nvPr/>
          </p:nvSpPr>
          <p:spPr>
            <a:xfrm>
              <a:off x="4676566" y="3937000"/>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335" name="Google Shape;335;p8"/>
            <p:cNvSpPr txBox="1"/>
            <p:nvPr/>
          </p:nvSpPr>
          <p:spPr>
            <a:xfrm>
              <a:off x="4136617" y="4456372"/>
              <a:ext cx="293370" cy="330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rbel"/>
                  <a:ea typeface="Corbel"/>
                  <a:cs typeface="Corbel"/>
                  <a:sym typeface="Corbel"/>
                </a:rPr>
                <a:t>…</a:t>
              </a:r>
              <a:endParaRPr b="0" i="0" sz="2400" u="none" cap="none" strike="noStrike">
                <a:solidFill>
                  <a:schemeClr val="dk1"/>
                </a:solidFill>
                <a:latin typeface="Corbel"/>
                <a:ea typeface="Corbel"/>
                <a:cs typeface="Corbel"/>
                <a:sym typeface="Corbel"/>
              </a:endParaRPr>
            </a:p>
          </p:txBody>
        </p:sp>
        <p:sp>
          <p:nvSpPr>
            <p:cNvPr id="336" name="Google Shape;336;p8"/>
            <p:cNvSpPr/>
            <p:nvPr/>
          </p:nvSpPr>
          <p:spPr>
            <a:xfrm>
              <a:off x="3558869" y="5012534"/>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FFF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37" name="Google Shape;337;p8"/>
            <p:cNvSpPr/>
            <p:nvPr/>
          </p:nvSpPr>
          <p:spPr>
            <a:xfrm>
              <a:off x="3558869" y="5012534"/>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38" name="Google Shape;338;p8"/>
            <p:cNvSpPr txBox="1"/>
            <p:nvPr/>
          </p:nvSpPr>
          <p:spPr>
            <a:xfrm>
              <a:off x="3831028" y="5172735"/>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sp>
          <p:nvSpPr>
            <p:cNvPr id="339" name="Google Shape;339;p8"/>
            <p:cNvSpPr/>
            <p:nvPr/>
          </p:nvSpPr>
          <p:spPr>
            <a:xfrm>
              <a:off x="4244669" y="5012534"/>
              <a:ext cx="990600" cy="533400"/>
            </a:xfrm>
            <a:custGeom>
              <a:rect b="b" l="l" r="r" t="t"/>
              <a:pathLst>
                <a:path extrusionOk="0" h="533400" w="990600">
                  <a:moveTo>
                    <a:pt x="990600" y="0"/>
                  </a:moveTo>
                  <a:lnTo>
                    <a:pt x="247650" y="0"/>
                  </a:lnTo>
                  <a:lnTo>
                    <a:pt x="0" y="533400"/>
                  </a:lnTo>
                  <a:lnTo>
                    <a:pt x="742950" y="533400"/>
                  </a:lnTo>
                  <a:lnTo>
                    <a:pt x="990600" y="0"/>
                  </a:lnTo>
                  <a:close/>
                </a:path>
              </a:pathLst>
            </a:custGeom>
            <a:solidFill>
              <a:srgbClr val="FABF8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40" name="Google Shape;340;p8"/>
            <p:cNvSpPr/>
            <p:nvPr/>
          </p:nvSpPr>
          <p:spPr>
            <a:xfrm>
              <a:off x="4244669" y="5012534"/>
              <a:ext cx="990600" cy="533400"/>
            </a:xfrm>
            <a:custGeom>
              <a:rect b="b" l="l" r="r" t="t"/>
              <a:pathLst>
                <a:path extrusionOk="0" h="533400" w="990600">
                  <a:moveTo>
                    <a:pt x="0" y="533400"/>
                  </a:moveTo>
                  <a:lnTo>
                    <a:pt x="247650" y="0"/>
                  </a:lnTo>
                  <a:lnTo>
                    <a:pt x="990600" y="0"/>
                  </a:lnTo>
                  <a:lnTo>
                    <a:pt x="7429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41" name="Google Shape;341;p8"/>
            <p:cNvSpPr txBox="1"/>
            <p:nvPr/>
          </p:nvSpPr>
          <p:spPr>
            <a:xfrm>
              <a:off x="4674405" y="5172735"/>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grpSp>
      <p:grpSp>
        <p:nvGrpSpPr>
          <p:cNvPr id="342" name="Google Shape;342;p8"/>
          <p:cNvGrpSpPr/>
          <p:nvPr/>
        </p:nvGrpSpPr>
        <p:grpSpPr>
          <a:xfrm>
            <a:off x="5029200" y="2057400"/>
            <a:ext cx="2752901" cy="3628249"/>
            <a:chOff x="5393224" y="2086751"/>
            <a:chExt cx="2752901" cy="3628249"/>
          </a:xfrm>
        </p:grpSpPr>
        <p:sp>
          <p:nvSpPr>
            <p:cNvPr id="343" name="Google Shape;343;p8"/>
            <p:cNvSpPr/>
            <p:nvPr/>
          </p:nvSpPr>
          <p:spPr>
            <a:xfrm>
              <a:off x="5481286" y="5181600"/>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FFFF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44" name="Google Shape;344;p8"/>
            <p:cNvSpPr/>
            <p:nvPr/>
          </p:nvSpPr>
          <p:spPr>
            <a:xfrm>
              <a:off x="5481286" y="5181600"/>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45" name="Google Shape;345;p8"/>
            <p:cNvSpPr txBox="1"/>
            <p:nvPr/>
          </p:nvSpPr>
          <p:spPr>
            <a:xfrm>
              <a:off x="5753445" y="5341801"/>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sp>
          <p:nvSpPr>
            <p:cNvPr id="346" name="Google Shape;346;p8"/>
            <p:cNvSpPr/>
            <p:nvPr/>
          </p:nvSpPr>
          <p:spPr>
            <a:xfrm>
              <a:off x="6167086" y="5181600"/>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FABF8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47" name="Google Shape;347;p8"/>
            <p:cNvSpPr/>
            <p:nvPr/>
          </p:nvSpPr>
          <p:spPr>
            <a:xfrm>
              <a:off x="6167086" y="5181600"/>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48" name="Google Shape;348;p8"/>
            <p:cNvSpPr txBox="1"/>
            <p:nvPr/>
          </p:nvSpPr>
          <p:spPr>
            <a:xfrm>
              <a:off x="6519479" y="5341801"/>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349" name="Google Shape;349;p8"/>
            <p:cNvSpPr txBox="1"/>
            <p:nvPr/>
          </p:nvSpPr>
          <p:spPr>
            <a:xfrm>
              <a:off x="6123588" y="4512466"/>
              <a:ext cx="293370" cy="330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rbel"/>
                  <a:ea typeface="Corbel"/>
                  <a:cs typeface="Corbel"/>
                  <a:sym typeface="Corbel"/>
                </a:rPr>
                <a:t>…</a:t>
              </a:r>
              <a:endParaRPr b="0" i="0" sz="2400" u="none" cap="none" strike="noStrike">
                <a:solidFill>
                  <a:schemeClr val="dk1"/>
                </a:solidFill>
                <a:latin typeface="Corbel"/>
                <a:ea typeface="Corbel"/>
                <a:cs typeface="Corbel"/>
                <a:sym typeface="Corbel"/>
              </a:endParaRPr>
            </a:p>
          </p:txBody>
        </p:sp>
        <p:sp>
          <p:nvSpPr>
            <p:cNvPr id="350" name="Google Shape;350;p8"/>
            <p:cNvSpPr/>
            <p:nvPr/>
          </p:nvSpPr>
          <p:spPr>
            <a:xfrm>
              <a:off x="5402925" y="2586907"/>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9966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51" name="Google Shape;351;p8"/>
            <p:cNvSpPr/>
            <p:nvPr/>
          </p:nvSpPr>
          <p:spPr>
            <a:xfrm>
              <a:off x="5402925" y="2586907"/>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52" name="Google Shape;352;p8"/>
            <p:cNvSpPr txBox="1"/>
            <p:nvPr/>
          </p:nvSpPr>
          <p:spPr>
            <a:xfrm>
              <a:off x="5675084" y="2747108"/>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sp>
          <p:nvSpPr>
            <p:cNvPr id="353" name="Google Shape;353;p8"/>
            <p:cNvSpPr/>
            <p:nvPr/>
          </p:nvSpPr>
          <p:spPr>
            <a:xfrm>
              <a:off x="6088725" y="2586907"/>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F0AD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54" name="Google Shape;354;p8"/>
            <p:cNvSpPr/>
            <p:nvPr/>
          </p:nvSpPr>
          <p:spPr>
            <a:xfrm>
              <a:off x="6088725" y="2586907"/>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55" name="Google Shape;355;p8"/>
            <p:cNvSpPr txBox="1"/>
            <p:nvPr/>
          </p:nvSpPr>
          <p:spPr>
            <a:xfrm>
              <a:off x="6441118" y="2747108"/>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356" name="Google Shape;356;p8"/>
            <p:cNvSpPr/>
            <p:nvPr/>
          </p:nvSpPr>
          <p:spPr>
            <a:xfrm>
              <a:off x="5393224" y="3327237"/>
              <a:ext cx="685800" cy="533400"/>
            </a:xfrm>
            <a:custGeom>
              <a:rect b="b" l="l" r="r" t="t"/>
              <a:pathLst>
                <a:path extrusionOk="0" h="533400" w="685800">
                  <a:moveTo>
                    <a:pt x="342900" y="0"/>
                  </a:moveTo>
                  <a:lnTo>
                    <a:pt x="0" y="266700"/>
                  </a:lnTo>
                  <a:lnTo>
                    <a:pt x="342900" y="533400"/>
                  </a:lnTo>
                  <a:lnTo>
                    <a:pt x="685800" y="266700"/>
                  </a:lnTo>
                  <a:lnTo>
                    <a:pt x="342900" y="0"/>
                  </a:lnTo>
                  <a:close/>
                </a:path>
              </a:pathLst>
            </a:custGeom>
            <a:solidFill>
              <a:srgbClr val="B482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57" name="Google Shape;357;p8"/>
            <p:cNvSpPr/>
            <p:nvPr/>
          </p:nvSpPr>
          <p:spPr>
            <a:xfrm>
              <a:off x="5393224" y="3327237"/>
              <a:ext cx="685800" cy="533400"/>
            </a:xfrm>
            <a:custGeom>
              <a:rect b="b" l="l" r="r" t="t"/>
              <a:pathLst>
                <a:path extrusionOk="0" h="533400" w="685800">
                  <a:moveTo>
                    <a:pt x="0" y="266700"/>
                  </a:moveTo>
                  <a:lnTo>
                    <a:pt x="342900" y="0"/>
                  </a:lnTo>
                  <a:lnTo>
                    <a:pt x="685800" y="266700"/>
                  </a:lnTo>
                  <a:lnTo>
                    <a:pt x="342900" y="533400"/>
                  </a:lnTo>
                  <a:lnTo>
                    <a:pt x="0" y="266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58" name="Google Shape;358;p8"/>
            <p:cNvSpPr txBox="1"/>
            <p:nvPr/>
          </p:nvSpPr>
          <p:spPr>
            <a:xfrm>
              <a:off x="5665383" y="3487438"/>
              <a:ext cx="13716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k</a:t>
              </a:r>
              <a:endParaRPr b="0" i="0" sz="1800" u="none" cap="none" strike="noStrike">
                <a:solidFill>
                  <a:schemeClr val="dk1"/>
                </a:solidFill>
                <a:latin typeface="Corbel"/>
                <a:ea typeface="Corbel"/>
                <a:cs typeface="Corbel"/>
                <a:sym typeface="Corbel"/>
              </a:endParaRPr>
            </a:p>
          </p:txBody>
        </p:sp>
        <p:sp>
          <p:nvSpPr>
            <p:cNvPr id="359" name="Google Shape;359;p8"/>
            <p:cNvSpPr/>
            <p:nvPr/>
          </p:nvSpPr>
          <p:spPr>
            <a:xfrm>
              <a:off x="6079024" y="3327237"/>
              <a:ext cx="762000" cy="533400"/>
            </a:xfrm>
            <a:custGeom>
              <a:rect b="b" l="l" r="r" t="t"/>
              <a:pathLst>
                <a:path extrusionOk="0" h="533400" w="762000">
                  <a:moveTo>
                    <a:pt x="762000" y="0"/>
                  </a:moveTo>
                  <a:lnTo>
                    <a:pt x="190500" y="0"/>
                  </a:lnTo>
                  <a:lnTo>
                    <a:pt x="0" y="533400"/>
                  </a:lnTo>
                  <a:lnTo>
                    <a:pt x="571500" y="533400"/>
                  </a:lnTo>
                  <a:lnTo>
                    <a:pt x="762000" y="0"/>
                  </a:lnTo>
                  <a:close/>
                </a:path>
              </a:pathLst>
            </a:custGeom>
            <a:solidFill>
              <a:srgbClr val="B2A0C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60" name="Google Shape;360;p8"/>
            <p:cNvSpPr/>
            <p:nvPr/>
          </p:nvSpPr>
          <p:spPr>
            <a:xfrm>
              <a:off x="6079024" y="3327237"/>
              <a:ext cx="762000" cy="533400"/>
            </a:xfrm>
            <a:custGeom>
              <a:rect b="b" l="l" r="r" t="t"/>
              <a:pathLst>
                <a:path extrusionOk="0" h="533400" w="762000">
                  <a:moveTo>
                    <a:pt x="0" y="533400"/>
                  </a:moveTo>
                  <a:lnTo>
                    <a:pt x="190500" y="0"/>
                  </a:lnTo>
                  <a:lnTo>
                    <a:pt x="762000" y="0"/>
                  </a:lnTo>
                  <a:lnTo>
                    <a:pt x="57150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61" name="Google Shape;361;p8"/>
            <p:cNvSpPr txBox="1"/>
            <p:nvPr/>
          </p:nvSpPr>
          <p:spPr>
            <a:xfrm>
              <a:off x="6392745" y="3487438"/>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362" name="Google Shape;362;p8"/>
            <p:cNvSpPr/>
            <p:nvPr/>
          </p:nvSpPr>
          <p:spPr>
            <a:xfrm>
              <a:off x="6612424" y="3327237"/>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B2A0C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63" name="Google Shape;363;p8"/>
            <p:cNvSpPr/>
            <p:nvPr/>
          </p:nvSpPr>
          <p:spPr>
            <a:xfrm>
              <a:off x="6612424" y="3327237"/>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64" name="Google Shape;364;p8"/>
            <p:cNvSpPr txBox="1"/>
            <p:nvPr/>
          </p:nvSpPr>
          <p:spPr>
            <a:xfrm>
              <a:off x="6964817" y="3487438"/>
              <a:ext cx="131445" cy="254000"/>
            </a:xfrm>
            <a:prstGeom prst="rect">
              <a:avLst/>
            </a:prstGeom>
            <a:solidFill>
              <a:srgbClr val="B2A0C7"/>
            </a:solid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365" name="Google Shape;365;p8"/>
            <p:cNvSpPr/>
            <p:nvPr/>
          </p:nvSpPr>
          <p:spPr>
            <a:xfrm>
              <a:off x="6698325" y="2586907"/>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F0AD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66" name="Google Shape;366;p8"/>
            <p:cNvSpPr/>
            <p:nvPr/>
          </p:nvSpPr>
          <p:spPr>
            <a:xfrm>
              <a:off x="6698325" y="2586907"/>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67" name="Google Shape;367;p8"/>
            <p:cNvSpPr txBox="1"/>
            <p:nvPr/>
          </p:nvSpPr>
          <p:spPr>
            <a:xfrm>
              <a:off x="7050718" y="2747108"/>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368" name="Google Shape;368;p8"/>
            <p:cNvSpPr/>
            <p:nvPr/>
          </p:nvSpPr>
          <p:spPr>
            <a:xfrm>
              <a:off x="7307925" y="2586907"/>
              <a:ext cx="838200" cy="533400"/>
            </a:xfrm>
            <a:custGeom>
              <a:rect b="b" l="l" r="r" t="t"/>
              <a:pathLst>
                <a:path extrusionOk="0" h="533400" w="838200">
                  <a:moveTo>
                    <a:pt x="838200" y="0"/>
                  </a:moveTo>
                  <a:lnTo>
                    <a:pt x="209550" y="0"/>
                  </a:lnTo>
                  <a:lnTo>
                    <a:pt x="0" y="533400"/>
                  </a:lnTo>
                  <a:lnTo>
                    <a:pt x="628650" y="533400"/>
                  </a:lnTo>
                  <a:lnTo>
                    <a:pt x="838200" y="0"/>
                  </a:lnTo>
                  <a:close/>
                </a:path>
              </a:pathLst>
            </a:custGeom>
            <a:solidFill>
              <a:srgbClr val="F0AD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69" name="Google Shape;369;p8"/>
            <p:cNvSpPr/>
            <p:nvPr/>
          </p:nvSpPr>
          <p:spPr>
            <a:xfrm>
              <a:off x="7307925" y="2586907"/>
              <a:ext cx="838200" cy="533400"/>
            </a:xfrm>
            <a:custGeom>
              <a:rect b="b" l="l" r="r" t="t"/>
              <a:pathLst>
                <a:path extrusionOk="0" h="533400" w="838200">
                  <a:moveTo>
                    <a:pt x="0" y="533400"/>
                  </a:moveTo>
                  <a:lnTo>
                    <a:pt x="209550" y="0"/>
                  </a:lnTo>
                  <a:lnTo>
                    <a:pt x="838200" y="0"/>
                  </a:lnTo>
                  <a:lnTo>
                    <a:pt x="628650" y="533400"/>
                  </a:lnTo>
                  <a:lnTo>
                    <a:pt x="0" y="533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70" name="Google Shape;370;p8"/>
            <p:cNvSpPr txBox="1"/>
            <p:nvPr/>
          </p:nvSpPr>
          <p:spPr>
            <a:xfrm>
              <a:off x="7660318" y="2747108"/>
              <a:ext cx="13144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v</a:t>
              </a:r>
              <a:endParaRPr b="0" i="0" sz="1800" u="none" cap="none" strike="noStrike">
                <a:solidFill>
                  <a:schemeClr val="dk1"/>
                </a:solidFill>
                <a:latin typeface="Corbel"/>
                <a:ea typeface="Corbel"/>
                <a:cs typeface="Corbel"/>
                <a:sym typeface="Corbel"/>
              </a:endParaRPr>
            </a:p>
          </p:txBody>
        </p:sp>
        <p:sp>
          <p:nvSpPr>
            <p:cNvPr id="371" name="Google Shape;371;p8"/>
            <p:cNvSpPr txBox="1"/>
            <p:nvPr/>
          </p:nvSpPr>
          <p:spPr>
            <a:xfrm>
              <a:off x="5774224" y="2086751"/>
              <a:ext cx="1876688" cy="276999"/>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rgbClr val="A01A06"/>
                  </a:solidFill>
                  <a:latin typeface="Tahoma"/>
                  <a:ea typeface="Tahoma"/>
                  <a:cs typeface="Tahoma"/>
                  <a:sym typeface="Tahoma"/>
                </a:rPr>
                <a:t>Key-value groups</a:t>
              </a:r>
              <a:endParaRPr b="0" i="0" sz="1400" u="none" cap="none" strike="noStrike">
                <a:solidFill>
                  <a:srgbClr val="000000"/>
                </a:solidFill>
                <a:latin typeface="Arial"/>
                <a:ea typeface="Arial"/>
                <a:cs typeface="Arial"/>
                <a:sym typeface="Arial"/>
              </a:endParaRPr>
            </a:p>
          </p:txBody>
        </p:sp>
      </p:grpSp>
      <p:sp>
        <p:nvSpPr>
          <p:cNvPr id="372" name="Google Shape;372;p8"/>
          <p:cNvSpPr/>
          <p:nvPr/>
        </p:nvSpPr>
        <p:spPr>
          <a:xfrm>
            <a:off x="2438400" y="1371600"/>
            <a:ext cx="5486400" cy="5181600"/>
          </a:xfrm>
          <a:prstGeom prst="rect">
            <a:avLst/>
          </a:prstGeom>
          <a:noFill/>
          <a:ln cap="flat" cmpd="sng" w="9525">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ahoma"/>
                <a:ea typeface="Tahoma"/>
                <a:cs typeface="Tahoma"/>
                <a:sym typeface="Tahoma"/>
              </a:rPr>
              <a:t>Shuffle/Group by Key Step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grpSp>
        <p:nvGrpSpPr>
          <p:cNvPr id="373" name="Google Shape;373;p8"/>
          <p:cNvGrpSpPr/>
          <p:nvPr/>
        </p:nvGrpSpPr>
        <p:grpSpPr>
          <a:xfrm>
            <a:off x="4459235" y="3962400"/>
            <a:ext cx="722365" cy="813500"/>
            <a:chOff x="2843585" y="3573109"/>
            <a:chExt cx="722365" cy="813500"/>
          </a:xfrm>
        </p:grpSpPr>
        <p:sp>
          <p:nvSpPr>
            <p:cNvPr id="374" name="Google Shape;374;p8"/>
            <p:cNvSpPr/>
            <p:nvPr/>
          </p:nvSpPr>
          <p:spPr>
            <a:xfrm>
              <a:off x="2867155" y="4081809"/>
              <a:ext cx="698795" cy="304800"/>
            </a:xfrm>
            <a:custGeom>
              <a:rect b="b" l="l" r="r" t="t"/>
              <a:pathLst>
                <a:path extrusionOk="0" h="304800" w="685800">
                  <a:moveTo>
                    <a:pt x="514350" y="0"/>
                  </a:moveTo>
                  <a:lnTo>
                    <a:pt x="514350" y="76200"/>
                  </a:lnTo>
                  <a:lnTo>
                    <a:pt x="0" y="76200"/>
                  </a:lnTo>
                  <a:lnTo>
                    <a:pt x="0" y="228600"/>
                  </a:lnTo>
                  <a:lnTo>
                    <a:pt x="514350" y="228600"/>
                  </a:lnTo>
                  <a:lnTo>
                    <a:pt x="514350" y="304800"/>
                  </a:lnTo>
                  <a:lnTo>
                    <a:pt x="685800" y="152400"/>
                  </a:lnTo>
                  <a:lnTo>
                    <a:pt x="514350" y="0"/>
                  </a:lnTo>
                  <a:close/>
                </a:path>
              </a:pathLst>
            </a:custGeom>
            <a:solidFill>
              <a:srgbClr val="FF505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75" name="Google Shape;375;p8"/>
            <p:cNvSpPr txBox="1"/>
            <p:nvPr/>
          </p:nvSpPr>
          <p:spPr>
            <a:xfrm>
              <a:off x="2843585" y="3573109"/>
              <a:ext cx="72236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ahoma"/>
                  <a:ea typeface="Tahoma"/>
                  <a:cs typeface="Tahoma"/>
                  <a:sym typeface="Tahoma"/>
                </a:rPr>
                <a:t>Group by key</a:t>
              </a:r>
              <a:endParaRPr b="0" i="0" sz="1400" u="none" cap="none" strike="noStrike">
                <a:solidFill>
                  <a:srgbClr val="000000"/>
                </a:solidFill>
                <a:latin typeface="Arial"/>
                <a:ea typeface="Arial"/>
                <a:cs typeface="Arial"/>
                <a:sym typeface="Arial"/>
              </a:endParaRPr>
            </a:p>
          </p:txBody>
        </p:sp>
      </p:grpSp>
      <p:sp>
        <p:nvSpPr>
          <p:cNvPr id="376" name="Google Shape;376;p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y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2002-03-23T20:14:09Z</dcterms:created>
  <dc:creator>Jeff Ullman</dc:creator>
</cp:coreProperties>
</file>